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64" r:id="rId3"/>
    <p:sldId id="363" r:id="rId4"/>
    <p:sldId id="257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3C7"/>
    <a:srgbClr val="CC3399"/>
    <a:srgbClr val="FF33CC"/>
    <a:srgbClr val="CCFFCC"/>
    <a:srgbClr val="EDB159"/>
    <a:srgbClr val="FF5050"/>
    <a:srgbClr val="26A9E0"/>
    <a:srgbClr val="2EC8C9"/>
    <a:srgbClr val="59B1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F1ECA4C-3BC4-434E-9A67-447BC581B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850065-D14A-4955-8811-781D2FAFBE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DCD84-509C-4AAE-BCF5-C97E7CE79D0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E22E0C-E92B-4A63-BA3D-8EC134516C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0F2C4C-C2C3-44E0-B2A9-0D5188B69A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A58AA-CE72-4256-85F9-D57F708B1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2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五边形 11227">
            <a:extLst>
              <a:ext uri="{FF2B5EF4-FFF2-40B4-BE49-F238E27FC236}">
                <a16:creationId xmlns:a16="http://schemas.microsoft.com/office/drawing/2014/main" id="{B5A6BD59-0D46-45CD-8FFA-975209147A48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blipFill>
            <a:blip r:embed="rId2">
              <a:grayscl/>
            </a:blip>
            <a:srcRect/>
            <a:stretch>
              <a:fillRect t="-321082" b="-3210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666060-573D-4537-B580-D0ED44E05336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87343" y="3901347"/>
            <a:ext cx="5027657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7343" y="2757886"/>
            <a:ext cx="5027657" cy="108457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342" y="4793432"/>
            <a:ext cx="5027657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7342" y="5100686"/>
            <a:ext cx="5027657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58B8CDE-68D2-47BD-984B-0CC03E218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59" y="1864517"/>
            <a:ext cx="6183084" cy="5191258"/>
          </a:xfrm>
          <a:prstGeom prst="rect">
            <a:avLst/>
          </a:prstGeom>
        </p:spPr>
      </p:pic>
      <p:pic>
        <p:nvPicPr>
          <p:cNvPr id="3" name="图片 2" descr="图片包含 室内, 餐桌, 电子产品, 就坐&#10;&#10;描述已自动生成">
            <a:extLst>
              <a:ext uri="{FF2B5EF4-FFF2-40B4-BE49-F238E27FC236}">
                <a16:creationId xmlns:a16="http://schemas.microsoft.com/office/drawing/2014/main" id="{1C280A68-9CDA-4944-AC63-2B46E998D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0" b="11667"/>
          <a:stretch/>
        </p:blipFill>
        <p:spPr>
          <a:xfrm>
            <a:off x="6712084" y="2130552"/>
            <a:ext cx="4593508" cy="2532888"/>
          </a:xfrm>
          <a:prstGeom prst="rect">
            <a:avLst/>
          </a:prstGeom>
        </p:spPr>
      </p:pic>
      <p:pic>
        <p:nvPicPr>
          <p:cNvPr id="11" name="Picture 6" descr="未标题-2 拷贝">
            <a:extLst>
              <a:ext uri="{FF2B5EF4-FFF2-40B4-BE49-F238E27FC236}">
                <a16:creationId xmlns:a16="http://schemas.microsoft.com/office/drawing/2014/main" id="{54B2441F-8207-7144-A6D7-A73964F2C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1954" y="156752"/>
            <a:ext cx="1000190" cy="2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090A0BAE-9A6D-C344-B294-4F2D1AA68F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6" r="34064" b="-1"/>
          <a:stretch/>
        </p:blipFill>
        <p:spPr>
          <a:xfrm>
            <a:off x="11063496" y="156751"/>
            <a:ext cx="985109" cy="2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88376A-DB3C-423D-A836-AD1DF42BAB31}"/>
              </a:ext>
            </a:extLst>
          </p:cNvPr>
          <p:cNvGrpSpPr/>
          <p:nvPr userDrawn="1"/>
        </p:nvGrpSpPr>
        <p:grpSpPr>
          <a:xfrm>
            <a:off x="0" y="3283396"/>
            <a:ext cx="12192000" cy="2804124"/>
            <a:chOff x="0" y="3672165"/>
            <a:chExt cx="12192000" cy="2465110"/>
          </a:xfrm>
        </p:grpSpPr>
        <p:sp>
          <p:nvSpPr>
            <p:cNvPr id="7" name="箭头: 五边形 11227">
              <a:extLst>
                <a:ext uri="{FF2B5EF4-FFF2-40B4-BE49-F238E27FC236}">
                  <a16:creationId xmlns:a16="http://schemas.microsoft.com/office/drawing/2014/main" id="{EF1B95D8-1976-4608-8C22-7E9522F6F40E}"/>
                </a:ext>
              </a:extLst>
            </p:cNvPr>
            <p:cNvSpPr/>
            <p:nvPr userDrawn="1"/>
          </p:nvSpPr>
          <p:spPr>
            <a:xfrm>
              <a:off x="0" y="3672165"/>
              <a:ext cx="12192000" cy="2465110"/>
            </a:xfrm>
            <a:prstGeom prst="rect">
              <a:avLst/>
            </a:prstGeom>
            <a:blipFill>
              <a:blip r:embed="rId2">
                <a:grayscl/>
              </a:blip>
              <a:srcRect/>
              <a:stretch>
                <a:fillRect t="-321082" b="-32108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81F057-A544-4BB6-9F33-7E91268390AE}"/>
                </a:ext>
              </a:extLst>
            </p:cNvPr>
            <p:cNvSpPr/>
            <p:nvPr userDrawn="1"/>
          </p:nvSpPr>
          <p:spPr>
            <a:xfrm>
              <a:off x="0" y="3672165"/>
              <a:ext cx="3606800" cy="246511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D4C18C-8C6C-4F96-9D4D-2D00EA39D397}"/>
                </a:ext>
              </a:extLst>
            </p:cNvPr>
            <p:cNvSpPr/>
            <p:nvPr userDrawn="1"/>
          </p:nvSpPr>
          <p:spPr>
            <a:xfrm>
              <a:off x="8788400" y="3672165"/>
              <a:ext cx="3403600" cy="246511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828473" y="1130300"/>
            <a:ext cx="4535055" cy="656792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822700" y="1878660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5F5E13D-0C25-409D-94D3-E83F8DBAE4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22"/>
          <a:stretch/>
        </p:blipFill>
        <p:spPr>
          <a:xfrm>
            <a:off x="2155371" y="2998551"/>
            <a:ext cx="6865258" cy="3872149"/>
          </a:xfrm>
          <a:prstGeom prst="rect">
            <a:avLst/>
          </a:prstGeom>
        </p:spPr>
      </p:pic>
      <p:pic>
        <p:nvPicPr>
          <p:cNvPr id="9" name="Picture 6" descr="未标题-2 拷贝">
            <a:extLst>
              <a:ext uri="{FF2B5EF4-FFF2-40B4-BE49-F238E27FC236}">
                <a16:creationId xmlns:a16="http://schemas.microsoft.com/office/drawing/2014/main" id="{B71603DB-DCBD-D240-A382-0E2EB95B2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1954" y="156752"/>
            <a:ext cx="1000190" cy="2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00814CD-EE76-964F-A3FB-A8E172CC9D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6" r="34064" b="-1"/>
          <a:stretch/>
        </p:blipFill>
        <p:spPr>
          <a:xfrm>
            <a:off x="11063496" y="156751"/>
            <a:ext cx="985109" cy="2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11227">
            <a:extLst>
              <a:ext uri="{FF2B5EF4-FFF2-40B4-BE49-F238E27FC236}">
                <a16:creationId xmlns:a16="http://schemas.microsoft.com/office/drawing/2014/main" id="{F1A164D5-4F3B-421B-A87A-145D4D380939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blipFill>
            <a:blip r:embed="rId2">
              <a:grayscl/>
            </a:blip>
            <a:srcRect/>
            <a:stretch>
              <a:fillRect t="-321082" b="-3210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5C94B4-B9FA-4484-B5A8-E758485C0399}"/>
              </a:ext>
            </a:extLst>
          </p:cNvPr>
          <p:cNvSpPr/>
          <p:nvPr userDrawn="1"/>
        </p:nvSpPr>
        <p:spPr>
          <a:xfrm>
            <a:off x="0" y="2196445"/>
            <a:ext cx="12192000" cy="246511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2AB3989-ED8C-41FD-9C06-AE02774EE7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6" y="1779888"/>
            <a:ext cx="6183084" cy="5191258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501844" y="2681895"/>
            <a:ext cx="4018644" cy="986607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501844" y="3673265"/>
            <a:ext cx="40186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01844" y="3988899"/>
            <a:ext cx="40186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4" name="图片 3" descr="图片包含 室内, 餐桌, 电子产品, 下一个&#10;&#10;描述已自动生成">
            <a:extLst>
              <a:ext uri="{FF2B5EF4-FFF2-40B4-BE49-F238E27FC236}">
                <a16:creationId xmlns:a16="http://schemas.microsoft.com/office/drawing/2014/main" id="{5369340E-883F-9241-8EE0-046F266C7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5" b="10634"/>
          <a:stretch/>
        </p:blipFill>
        <p:spPr>
          <a:xfrm>
            <a:off x="1312235" y="2048256"/>
            <a:ext cx="4579776" cy="2514600"/>
          </a:xfrm>
          <a:prstGeom prst="rect">
            <a:avLst/>
          </a:prstGeom>
        </p:spPr>
      </p:pic>
      <p:pic>
        <p:nvPicPr>
          <p:cNvPr id="11" name="Picture 6" descr="未标题-2 拷贝">
            <a:extLst>
              <a:ext uri="{FF2B5EF4-FFF2-40B4-BE49-F238E27FC236}">
                <a16:creationId xmlns:a16="http://schemas.microsoft.com/office/drawing/2014/main" id="{E8681650-44AA-CE45-87CA-E94CDED84D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1954" y="156752"/>
            <a:ext cx="1000190" cy="2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C9F1E19A-E734-3241-8FAF-B6B363B8C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6" r="34064" b="-1"/>
          <a:stretch/>
        </p:blipFill>
        <p:spPr>
          <a:xfrm>
            <a:off x="11063496" y="156751"/>
            <a:ext cx="985109" cy="2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779928" y="136403"/>
            <a:ext cx="8186867" cy="44313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2533">
                <a:latin typeface="+mn-ea"/>
                <a:ea typeface="+mn-ea"/>
                <a:cs typeface="ＭＳ Ｐゴシック"/>
              </a:defRPr>
            </a:lvl1pPr>
            <a:lvl5pPr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8" name="スライド番号プレースホルダ 3"/>
          <p:cNvSpPr txBox="1">
            <a:spLocks/>
          </p:cNvSpPr>
          <p:nvPr userDrawn="1"/>
        </p:nvSpPr>
        <p:spPr>
          <a:xfrm>
            <a:off x="10452000" y="6492875"/>
            <a:ext cx="1692672" cy="369888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r" defTabSz="457200" rtl="0" eaLnBrk="1" latinLnBrk="0" hangingPunct="1">
              <a:defRPr kumimoji="1"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AD903E-2787-9244-93D6-61CE01669DE3}" type="slidenum">
              <a:rPr lang="ja-JP" altLang="en-US" sz="1467" smtClean="0">
                <a:latin typeface="+mn-ea"/>
                <a:ea typeface="+mn-ea"/>
              </a:rPr>
              <a:pPr/>
              <a:t>‹#›</a:t>
            </a:fld>
            <a:endParaRPr lang="ja-JP" altLang="en-US" sz="1467" dirty="0">
              <a:latin typeface="+mn-ea"/>
              <a:ea typeface="+mn-ea"/>
            </a:endParaRPr>
          </a:p>
        </p:txBody>
      </p:sp>
      <p:sp>
        <p:nvSpPr>
          <p:cNvPr id="10" name="正方形/長方形 8"/>
          <p:cNvSpPr/>
          <p:nvPr userDrawn="1"/>
        </p:nvSpPr>
        <p:spPr>
          <a:xfrm>
            <a:off x="11568608" y="6611243"/>
            <a:ext cx="144000" cy="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5895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2"/>
            <a:ext cx="10850563" cy="584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600075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62B7C87-C1B5-294C-BA3B-123BFEE85D5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" y="6457950"/>
            <a:ext cx="1511300" cy="444500"/>
          </a:xfrm>
          <a:prstGeom prst="rect">
            <a:avLst/>
          </a:prstGeom>
        </p:spPr>
      </p:pic>
      <p:pic>
        <p:nvPicPr>
          <p:cNvPr id="8" name="Picture 6" descr="未标题-2 拷贝">
            <a:extLst>
              <a:ext uri="{FF2B5EF4-FFF2-40B4-BE49-F238E27FC236}">
                <a16:creationId xmlns:a16="http://schemas.microsoft.com/office/drawing/2014/main" id="{74DC0A31-144A-CE46-B944-6D45B54210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1954" y="156752"/>
            <a:ext cx="1000190" cy="2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72E6CEF-9E19-9046-B05E-3C5893AA1A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6" r="34064" b="-1"/>
          <a:stretch/>
        </p:blipFill>
        <p:spPr>
          <a:xfrm>
            <a:off x="11063496" y="156751"/>
            <a:ext cx="985109" cy="2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B0AC28-0B0F-254F-B67A-2FD3BC5B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共通版プロト環境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en-US" altLang="ja-JP" sz="2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Spendia</a:t>
            </a:r>
            <a:b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ログインユーザー情報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BE010-D6F8-2C45-A20D-8B8EC3EF3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ハンドジャパン</a:t>
            </a:r>
            <a:r>
              <a:rPr lang="zh-CN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52B99-B761-584D-9637-D91F48E1A8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Meiryo UI" panose="020B0604030504040204" pitchFamily="50" charset="-128"/>
                <a:ea typeface="Meiryo UI" panose="020B0604030504040204" pitchFamily="50" charset="-128"/>
              </a:rPr>
              <a:t>2021.0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en-US" altLang="zh-CN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DE5FEC-CAA2-4CEE-B82B-2425592E8812}"/>
              </a:ext>
            </a:extLst>
          </p:cNvPr>
          <p:cNvSpPr txBox="1"/>
          <p:nvPr/>
        </p:nvSpPr>
        <p:spPr>
          <a:xfrm>
            <a:off x="580329" y="50500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株式会社日立物流　御中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5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911D-F5B3-4887-99F7-0C9A06CA0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90" y="242163"/>
            <a:ext cx="6140150" cy="341632"/>
          </a:xfrm>
        </p:spPr>
        <p:txBody>
          <a:bodyPr/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共通版プロト環境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ログインユーザー情報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792AA7F-3B3D-4B28-95E8-3E7DE16F4812}"/>
              </a:ext>
            </a:extLst>
          </p:cNvPr>
          <p:cNvSpPr txBox="1">
            <a:spLocks/>
          </p:cNvSpPr>
          <p:nvPr/>
        </p:nvSpPr>
        <p:spPr>
          <a:xfrm>
            <a:off x="592089" y="764263"/>
            <a:ext cx="7596597" cy="4985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共通版プロト環境で以下の従業員（ユーザー）を有効化いたしました。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/>
              <a:t>メールテストについては別途実際のメールアドレスに変更のうえ、ご確認をお願いいたします。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19E5582-A9FF-400A-A939-77466D1A0871}"/>
              </a:ext>
            </a:extLst>
          </p:cNvPr>
          <p:cNvSpPr txBox="1">
            <a:spLocks/>
          </p:cNvSpPr>
          <p:nvPr/>
        </p:nvSpPr>
        <p:spPr>
          <a:xfrm>
            <a:off x="592089" y="5994522"/>
            <a:ext cx="4569190" cy="4985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/>
              <a:t>※</a:t>
            </a:r>
            <a:r>
              <a:rPr lang="ja-JP" altLang="en-US" sz="1200" dirty="0"/>
              <a:t>ログイン用メールアドレスはダミーアドレスで設定しています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初期パスワードは共通で「</a:t>
            </a:r>
            <a:r>
              <a:rPr lang="en-US" altLang="ja-JP" sz="1200" b="1" dirty="0">
                <a:solidFill>
                  <a:srgbClr val="12B3C7"/>
                </a:solidFill>
              </a:rPr>
              <a:t>ya1234</a:t>
            </a:r>
            <a:r>
              <a:rPr lang="ja-JP" altLang="en-US" sz="1200" dirty="0"/>
              <a:t>」です</a:t>
            </a:r>
            <a:endParaRPr lang="en-US" altLang="ja-JP" sz="1200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66E2DF9-E836-445B-9AD3-891AA8DBDCD3}"/>
              </a:ext>
            </a:extLst>
          </p:cNvPr>
          <p:cNvSpPr txBox="1">
            <a:spLocks/>
          </p:cNvSpPr>
          <p:nvPr/>
        </p:nvSpPr>
        <p:spPr>
          <a:xfrm>
            <a:off x="7142013" y="1288877"/>
            <a:ext cx="388158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●：権限が付与されている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：権限が付与されていない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76CFD500-FACC-401C-832F-515CC37F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95016"/>
              </p:ext>
            </p:extLst>
          </p:nvPr>
        </p:nvGraphicFramePr>
        <p:xfrm>
          <a:off x="691227" y="1591893"/>
          <a:ext cx="10332373" cy="42887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3798">
                  <a:extLst>
                    <a:ext uri="{9D8B030D-6E8A-4147-A177-3AD203B41FA5}">
                      <a16:colId xmlns:a16="http://schemas.microsoft.com/office/drawing/2014/main" val="2893812815"/>
                    </a:ext>
                  </a:extLst>
                </a:gridCol>
                <a:gridCol w="1190611">
                  <a:extLst>
                    <a:ext uri="{9D8B030D-6E8A-4147-A177-3AD203B41FA5}">
                      <a16:colId xmlns:a16="http://schemas.microsoft.com/office/drawing/2014/main" val="3972484827"/>
                    </a:ext>
                  </a:extLst>
                </a:gridCol>
                <a:gridCol w="4094820">
                  <a:extLst>
                    <a:ext uri="{9D8B030D-6E8A-4147-A177-3AD203B41FA5}">
                      <a16:colId xmlns:a16="http://schemas.microsoft.com/office/drawing/2014/main" val="4278307069"/>
                    </a:ext>
                  </a:extLst>
                </a:gridCol>
                <a:gridCol w="1139206">
                  <a:extLst>
                    <a:ext uri="{9D8B030D-6E8A-4147-A177-3AD203B41FA5}">
                      <a16:colId xmlns:a16="http://schemas.microsoft.com/office/drawing/2014/main" val="62143578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3012961555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2259133991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2461045328"/>
                    </a:ext>
                  </a:extLst>
                </a:gridCol>
                <a:gridCol w="1487603">
                  <a:extLst>
                    <a:ext uri="{9D8B030D-6E8A-4147-A177-3AD203B41FA5}">
                      <a16:colId xmlns:a16="http://schemas.microsoft.com/office/drawing/2014/main" val="1818987353"/>
                    </a:ext>
                  </a:extLst>
                </a:gridCol>
              </a:tblGrid>
              <a:tr h="31923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従業員名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ログイン用メールアドレス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プロト役割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権限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備考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1384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樫村　博紀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hi.kashimura.sk_hbg_proto@function-test.com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5203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藤田　勝広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kat-fujita_hbg_proto@function-test.com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53448"/>
                  </a:ext>
                </a:extLst>
              </a:tr>
              <a:tr h="5518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丹下　義則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y-tange_hbg_proto@function-test.com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92133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佐藤　剛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ts-sato_hbg_proto@function-test.com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申請者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30701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上野　善也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y-ueno_hbg_proto@function-test.com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申請者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61115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小林　一也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ka-koba_hbg_proto@function-test.com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申請者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57124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米倉　俊輔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hbg_0001@function-test.com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申請者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02332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川浪　慶彦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y-kawanami_hbg_proto@function-test.com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96459"/>
                  </a:ext>
                </a:extLst>
              </a:tr>
              <a:tr h="426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鈴木　秀行</a:t>
                      </a:r>
                      <a:endParaRPr kumimoji="1" lang="en-US" altLang="ja-JP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hi.suzuki.nw_hbg_proto@function-test.com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申請者</a:t>
                      </a:r>
                      <a:endParaRPr kumimoji="1" lang="en-US" altLang="ja-JP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3210"/>
                  </a:ext>
                </a:extLst>
              </a:tr>
            </a:tbl>
          </a:graphicData>
        </a:graphic>
      </p:graphicFrame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C59593-9B1B-4928-B0C5-EE93F7CE577D}"/>
              </a:ext>
            </a:extLst>
          </p:cNvPr>
          <p:cNvSpPr txBox="1">
            <a:spLocks/>
          </p:cNvSpPr>
          <p:nvPr/>
        </p:nvSpPr>
        <p:spPr>
          <a:xfrm>
            <a:off x="6750183" y="1288877"/>
            <a:ext cx="646022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50165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911D-F5B3-4887-99F7-0C9A06CA0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90" y="242163"/>
            <a:ext cx="6140150" cy="341632"/>
          </a:xfrm>
        </p:spPr>
        <p:txBody>
          <a:bodyPr/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共通版プロト環境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ログインユーザー情報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19E5582-A9FF-400A-A939-77466D1A0871}"/>
              </a:ext>
            </a:extLst>
          </p:cNvPr>
          <p:cNvSpPr txBox="1">
            <a:spLocks/>
          </p:cNvSpPr>
          <p:nvPr/>
        </p:nvSpPr>
        <p:spPr>
          <a:xfrm>
            <a:off x="606604" y="5974794"/>
            <a:ext cx="4569190" cy="4985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/>
              <a:t>※</a:t>
            </a:r>
            <a:r>
              <a:rPr lang="ja-JP" altLang="en-US" sz="1200" dirty="0"/>
              <a:t>ログイン用メールアドレスはダミーアドレスで設定しています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初期パスワードは共通で「</a:t>
            </a:r>
            <a:r>
              <a:rPr lang="en-US" altLang="ja-JP" sz="1200" b="1" dirty="0">
                <a:solidFill>
                  <a:srgbClr val="12B3C7"/>
                </a:solidFill>
              </a:rPr>
              <a:t>ya1234</a:t>
            </a:r>
            <a:r>
              <a:rPr lang="ja-JP" altLang="en-US" sz="1200" dirty="0"/>
              <a:t>」です</a:t>
            </a:r>
            <a:endParaRPr lang="en-US" altLang="ja-JP" sz="1200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66E2DF9-E836-445B-9AD3-891AA8DBDCD3}"/>
              </a:ext>
            </a:extLst>
          </p:cNvPr>
          <p:cNvSpPr txBox="1">
            <a:spLocks/>
          </p:cNvSpPr>
          <p:nvPr/>
        </p:nvSpPr>
        <p:spPr>
          <a:xfrm>
            <a:off x="7142013" y="1245668"/>
            <a:ext cx="388158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●：権限が付与されている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：権限が付与されていない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76CFD500-FACC-401C-832F-515CC37F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59907"/>
              </p:ext>
            </p:extLst>
          </p:nvPr>
        </p:nvGraphicFramePr>
        <p:xfrm>
          <a:off x="691227" y="1591883"/>
          <a:ext cx="10332373" cy="43055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3798">
                  <a:extLst>
                    <a:ext uri="{9D8B030D-6E8A-4147-A177-3AD203B41FA5}">
                      <a16:colId xmlns:a16="http://schemas.microsoft.com/office/drawing/2014/main" val="2893812815"/>
                    </a:ext>
                  </a:extLst>
                </a:gridCol>
                <a:gridCol w="1190611">
                  <a:extLst>
                    <a:ext uri="{9D8B030D-6E8A-4147-A177-3AD203B41FA5}">
                      <a16:colId xmlns:a16="http://schemas.microsoft.com/office/drawing/2014/main" val="3972484827"/>
                    </a:ext>
                  </a:extLst>
                </a:gridCol>
                <a:gridCol w="4094820">
                  <a:extLst>
                    <a:ext uri="{9D8B030D-6E8A-4147-A177-3AD203B41FA5}">
                      <a16:colId xmlns:a16="http://schemas.microsoft.com/office/drawing/2014/main" val="4278307069"/>
                    </a:ext>
                  </a:extLst>
                </a:gridCol>
                <a:gridCol w="1139206">
                  <a:extLst>
                    <a:ext uri="{9D8B030D-6E8A-4147-A177-3AD203B41FA5}">
                      <a16:colId xmlns:a16="http://schemas.microsoft.com/office/drawing/2014/main" val="62143578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3012961555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2259133991"/>
                    </a:ext>
                  </a:extLst>
                </a:gridCol>
                <a:gridCol w="615445">
                  <a:extLst>
                    <a:ext uri="{9D8B030D-6E8A-4147-A177-3AD203B41FA5}">
                      <a16:colId xmlns:a16="http://schemas.microsoft.com/office/drawing/2014/main" val="2461045328"/>
                    </a:ext>
                  </a:extLst>
                </a:gridCol>
                <a:gridCol w="1487603">
                  <a:extLst>
                    <a:ext uri="{9D8B030D-6E8A-4147-A177-3AD203B41FA5}">
                      <a16:colId xmlns:a16="http://schemas.microsoft.com/office/drawing/2014/main" val="1818987353"/>
                    </a:ext>
                  </a:extLst>
                </a:gridCol>
              </a:tblGrid>
              <a:tr h="29553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従業員名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ログイン用メールアドレス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proto</a:t>
                      </a:r>
                      <a:r>
                        <a:rPr kumimoji="1" lang="ja-JP" altLang="en-US" sz="1200" b="1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役割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権限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0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備考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申請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B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1384"/>
                  </a:ext>
                </a:extLst>
              </a:tr>
              <a:tr h="4925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佐藤　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s-sato_hbg_proto@function-test.com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承認者①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承認者③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768908"/>
                  </a:ext>
                </a:extLst>
              </a:tr>
              <a:tr h="2955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鈴本　大介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d-suzumoto_hbg_proto@function-test.com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承認者④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92730"/>
                  </a:ext>
                </a:extLst>
              </a:tr>
              <a:tr h="4925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中澤　脩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o-nakazawa_hbg_proto@function-test.com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承認者②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承認者④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23571"/>
                  </a:ext>
                </a:extLst>
              </a:tr>
              <a:tr h="2955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松本　典子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n-matsumoto_hbg_proto@function-test.com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承認者②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449"/>
                  </a:ext>
                </a:extLst>
              </a:tr>
              <a:tr h="2955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谷迫　健一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k-tanisako_hbg_proto@function-test.com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承認者③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60210"/>
                  </a:ext>
                </a:extLst>
              </a:tr>
              <a:tr h="4925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大山　修一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s-ohyama_hbg_proto@function-test.com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承認者①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承認者②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0030"/>
                  </a:ext>
                </a:extLst>
              </a:tr>
              <a:tr h="2955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白井　貞雄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s-shirai_hbg_proto@function-test.com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承認者①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60450"/>
                  </a:ext>
                </a:extLst>
              </a:tr>
              <a:tr h="3515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堤　拓也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t-tsutsumi_hbg_proto@function-test.com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検印者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82595"/>
                  </a:ext>
                </a:extLst>
              </a:tr>
              <a:tr h="3515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堀田　悟</a:t>
                      </a:r>
                      <a:endParaRPr kumimoji="1" lang="en-US" altLang="ja-JP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s-hotta_hbg_proto@function-test.com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承認者①</a:t>
                      </a:r>
                      <a:endParaRPr kumimoji="1" lang="en-US" altLang="ja-JP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62185"/>
                  </a:ext>
                </a:extLst>
              </a:tr>
              <a:tr h="3515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管理者</a:t>
                      </a:r>
                      <a:endParaRPr kumimoji="1" lang="en-US" altLang="ja-JP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hbg_proto@function-test.com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PW:hly123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37077"/>
                  </a:ext>
                </a:extLst>
              </a:tr>
            </a:tbl>
          </a:graphicData>
        </a:graphic>
      </p:graphicFrame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C59593-9B1B-4928-B0C5-EE93F7CE577D}"/>
              </a:ext>
            </a:extLst>
          </p:cNvPr>
          <p:cNvSpPr txBox="1">
            <a:spLocks/>
          </p:cNvSpPr>
          <p:nvPr/>
        </p:nvSpPr>
        <p:spPr>
          <a:xfrm>
            <a:off x="6750183" y="1245668"/>
            <a:ext cx="646022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900" kern="1200">
                <a:solidFill>
                  <a:schemeClr val="tx1"/>
                </a:solidFill>
                <a:latin typeface="+mn-ea"/>
                <a:ea typeface="+mn-ea"/>
                <a:cs typeface="ＭＳ Ｐゴシック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凡例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575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70F72-5546-4F46-B7E1-E7AC04562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5C202-3A69-BD44-A778-290E30280D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12B6F-777C-AF44-BA27-EE5CCC3FA4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229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4e26dd2-5c36-48fa-ab1b-f0df2a8d4850"/>
</p:tagLst>
</file>

<file path=ppt/theme/theme1.xml><?xml version="1.0" encoding="utf-8"?>
<a:theme xmlns:a="http://schemas.openxmlformats.org/drawingml/2006/main" name="主题5">
  <a:themeElements>
    <a:clrScheme name="埃克森美孚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35787"/>
      </a:accent1>
      <a:accent2>
        <a:srgbClr val="EDB159"/>
      </a:accent2>
      <a:accent3>
        <a:srgbClr val="085093"/>
      </a:accent3>
      <a:accent4>
        <a:srgbClr val="2767A4"/>
      </a:accent4>
      <a:accent5>
        <a:srgbClr val="CE9C52"/>
      </a:accent5>
      <a:accent6>
        <a:srgbClr val="497CAD"/>
      </a:accent6>
      <a:hlink>
        <a:srgbClr val="4276AA"/>
      </a:hlink>
      <a:folHlink>
        <a:srgbClr val="BFBFBF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BE379337-8076-8249-9EE8-714D0B5F891D}" vid="{15DC8A2C-A2CB-6442-A4AE-904BFAC7A5E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7380</TotalTime>
  <Words>484</Words>
  <Application>Microsoft Office PowerPoint</Application>
  <PresentationFormat>ワイド画面</PresentationFormat>
  <Paragraphs>168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等线</vt:lpstr>
      <vt:lpstr>Meiryo UI</vt:lpstr>
      <vt:lpstr>Arial</vt:lpstr>
      <vt:lpstr>Calibri</vt:lpstr>
      <vt:lpstr>主题5</vt:lpstr>
      <vt:lpstr>【共通版プロト環境】Spendia ログインユーザー情報</vt:lpstr>
      <vt:lpstr>PowerPoint プレゼンテーション</vt:lpstr>
      <vt:lpstr>PowerPoint プレゼンテーション</vt:lpstr>
      <vt:lpstr>Thanks</vt:lpstr>
    </vt:vector>
  </TitlesOfParts>
  <Manager>iSlide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Spendia</dc:title>
  <dc:creator>洪 凡</dc:creator>
  <cp:lastModifiedBy>武　斌</cp:lastModifiedBy>
  <cp:revision>315</cp:revision>
  <cp:lastPrinted>2017-11-07T16:00:00Z</cp:lastPrinted>
  <dcterms:created xsi:type="dcterms:W3CDTF">2020-01-24T09:17:14Z</dcterms:created>
  <dcterms:modified xsi:type="dcterms:W3CDTF">2021-04-15T00:18:38Z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2018-10-31T09:09:32.2372908Z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