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62" r:id="rId3"/>
    <p:sldId id="264" r:id="rId4"/>
    <p:sldId id="265" r:id="rId5"/>
    <p:sldId id="280" r:id="rId6"/>
    <p:sldId id="329" r:id="rId7"/>
    <p:sldId id="368" r:id="rId8"/>
    <p:sldId id="369" r:id="rId9"/>
    <p:sldId id="331" r:id="rId10"/>
    <p:sldId id="364" r:id="rId11"/>
    <p:sldId id="289" r:id="rId12"/>
  </p:sldIdLst>
  <p:sldSz cx="12198350" cy="6859270"/>
  <p:notesSz cx="6858000" cy="9144000"/>
  <p:embeddedFontLst>
    <p:embeddedFont>
      <p:font typeface="Calibri Light" panose="020F0302020204030204" pitchFamily="34" charset="0"/>
      <p:regular r:id="rId17"/>
      <p: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楷体" panose="02010609060101010101" charset="-122"/>
      <p:regular r:id="rId23"/>
    </p:embeddedFont>
    <p:embeddedFont>
      <p:font typeface="华文彩云" panose="02010800040101010101" pitchFamily="2" charset="-122"/>
      <p:regular r:id="rId24"/>
    </p:embeddedFont>
    <p:embeddedFont>
      <p:font typeface="隶书" panose="02010509060101010101" charset="-122"/>
      <p:regular r:id="rId25"/>
    </p:embeddedFont>
    <p:embeddedFont>
      <p:font typeface="幼圆" panose="02010509060101010101" charset="-122"/>
      <p:regular r:id="rId26"/>
    </p:embeddedFont>
    <p:embeddedFont>
      <p:font typeface="华文新魏" panose="02010800040101010101" charset="-122"/>
      <p:regular r:id="rId27"/>
    </p:embeddedFont>
    <p:embeddedFont>
      <p:font typeface="方正姚体" panose="02010601030101010101" pitchFamily="2" charset="-122"/>
      <p:regular r:id="rId28"/>
    </p:embeddedFont>
    <p:embeddedFont>
      <p:font typeface="Nexa Light" panose="02010600030101010101" pitchFamily="2" charset="-122"/>
      <p:regular r:id="rId29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>
        <p:guide orient="horz" pos="1516"/>
        <p:guide orient="horz" pos="2509"/>
        <p:guide pos="5857"/>
        <p:guide pos="17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font" Target="fonts/font13.fntdata"/><Relationship Id="rId28" Type="http://schemas.openxmlformats.org/officeDocument/2006/relationships/font" Target="fonts/font12.fntdata"/><Relationship Id="rId27" Type="http://schemas.openxmlformats.org/officeDocument/2006/relationships/font" Target="fonts/font11.fntdata"/><Relationship Id="rId26" Type="http://schemas.openxmlformats.org/officeDocument/2006/relationships/font" Target="fonts/font10.fntdata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CBEA4406-7BD3-4184-8D2A-711314EE2C0A}" type="datetime1">
              <a:rPr lang="zh-CN" altLang="en-US"/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>
              <a:defRPr/>
            </a:pPr>
            <a:r>
              <a:rPr lang="zh-CN" altLang="zh-CN" smtClean="0"/>
              <a:t>第二级</a:t>
            </a:r>
            <a:endParaRPr lang="zh-CN" altLang="zh-CN" smtClean="0"/>
          </a:p>
          <a:p>
            <a:pPr>
              <a:defRPr/>
            </a:pPr>
            <a:r>
              <a:rPr lang="zh-CN" altLang="zh-CN" smtClean="0"/>
              <a:t>第三级</a:t>
            </a:r>
            <a:endParaRPr lang="zh-CN" altLang="zh-CN" smtClean="0"/>
          </a:p>
          <a:p>
            <a:pPr>
              <a:defRPr/>
            </a:pPr>
            <a:r>
              <a:rPr lang="zh-CN" altLang="zh-CN" smtClean="0"/>
              <a:t>第四级</a:t>
            </a:r>
            <a:endParaRPr lang="zh-CN" altLang="zh-CN" smtClean="0"/>
          </a:p>
          <a:p>
            <a:pPr>
              <a:defRPr/>
            </a:pPr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C38EF9BD-F460-4786-8566-869C2B7F89F6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9550" cy="14716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0388" y="3887788"/>
            <a:ext cx="8537575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C4BF3-152E-4F5E-95C3-4976E675616C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A23D0-0C45-490B-9C57-CD4550144C68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79650-4BF5-4842-9699-C02BD19812F8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D7CEF-BBF1-4C81-BCA9-23598320D909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9663" y="365125"/>
            <a:ext cx="2630487" cy="58134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9063" cy="58134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BDA64-FC2A-4384-9363-C3D075960C03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DC722-E78C-4152-8027-947371C16867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195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C9506-371D-41D3-AE05-7EFF7468A6ED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D54A3-F0FA-4FC7-A644-E3B0A488732E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34E16-FA18-471B-A26A-EB7DB61702E7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EC77D-8D99-44F3-AB7E-8AC9DBA235C9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8488"/>
            <a:ext cx="1036796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7962" cy="15017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845EE-8D22-4E72-BCBF-C896B0A425F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6BE47-D120-4002-8D24-59A67A7CE806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4775" cy="4352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5375" y="1825625"/>
            <a:ext cx="5184775" cy="4352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E88E7-DC24-48FA-9B54-E2F9835F042E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D5E25-583F-4A19-96F4-DB47A0390F0E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27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2737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F4191-6D25-4A62-BDB5-3566FC769029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83598-618A-4ABE-87CE-B00E8CC0B3F2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30149-A91A-40FA-B317-2DD22C0A8EC4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67237-355F-44C0-9648-4534A38077AA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BEA65-A9EE-498F-89FD-570FB70942DD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48D39-5E34-4582-8BD2-373864E76BFF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9900" cy="5854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26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73A41-9B29-47AE-8CD1-B9EC8341C769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FBEB3-424A-454C-B2C1-7696A1468F34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2188"/>
            <a:ext cx="7319963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9963" cy="41163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8925"/>
            <a:ext cx="7319963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73170-96C2-473B-B790-B0FA018203AD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E1C0C-3A76-4E6E-9790-9DF03E376D41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219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72" tIns="45736" rIns="91472" bIns="45736" numCol="1" anchor="ctr" anchorCtr="0" compatLnSpc="1"/>
          <a:lstStyle/>
          <a:p>
            <a:pPr lvl="0"/>
            <a:r>
              <a:rPr lang="zh-CN" altLang="zh-CN" smtClean="0">
                <a:sym typeface="Calibri Light" panose="020F0302020204030204" pitchFamily="34" charset="0"/>
              </a:rPr>
              <a:t>单击此处编辑母版标题样式</a:t>
            </a:r>
            <a:endParaRPr lang="zh-CN" altLang="zh-CN" smtClean="0">
              <a:sym typeface="Calibri Light" panose="020F03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2195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72" tIns="45736" rIns="91472" bIns="45736" numCol="1" anchor="t" anchorCtr="0" compatLnSpc="1"/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  <a:endParaRPr lang="zh-CN" altLang="zh-CN" smtClean="0">
              <a:sym typeface="Calibri" panose="020F0502020204030204" pitchFamily="34" charset="0"/>
            </a:endParaRP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  <a:endParaRPr lang="zh-CN" altLang="zh-CN" smtClean="0">
              <a:sym typeface="Calibri" panose="020F0502020204030204" pitchFamily="34" charset="0"/>
            </a:endParaRP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  <a:endParaRPr lang="zh-CN" altLang="zh-CN" smtClean="0">
              <a:sym typeface="Calibri" panose="020F0502020204030204" pitchFamily="34" charset="0"/>
            </a:endParaRP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  <a:endParaRPr lang="zh-CN" altLang="zh-CN" smtClean="0">
              <a:sym typeface="Calibri" panose="020F0502020204030204" pitchFamily="34" charset="0"/>
            </a:endParaRP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  <a:endParaRPr lang="zh-CN" altLang="zh-CN" smtClean="0">
              <a:sym typeface="Calibri" panose="020F0502020204030204" pitchFamily="34" charset="0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7938"/>
            <a:ext cx="27447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72" tIns="45736" rIns="91472" bIns="45736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55C3589-F90E-4A01-992A-14E1911907FC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40188" y="6357938"/>
            <a:ext cx="41163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72" tIns="45736" rIns="91472" bIns="45736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5363" y="6357938"/>
            <a:ext cx="27447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72" tIns="45736" rIns="91472" bIns="45736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45EEEC7-F147-4498-8F41-B0C1679D5CC1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733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733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733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733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160"/>
          <p:cNvGrpSpPr/>
          <p:nvPr/>
        </p:nvGrpSpPr>
        <p:grpSpPr bwMode="auto">
          <a:xfrm>
            <a:off x="312420" y="839470"/>
            <a:ext cx="3783965" cy="3980815"/>
            <a:chOff x="0" y="0"/>
            <a:chExt cx="3127289" cy="3141371"/>
          </a:xfrm>
        </p:grpSpPr>
        <p:grpSp>
          <p:nvGrpSpPr>
            <p:cNvPr id="3087" name="组合 83"/>
            <p:cNvGrpSpPr/>
            <p:nvPr/>
          </p:nvGrpSpPr>
          <p:grpSpPr bwMode="auto">
            <a:xfrm rot="4947725">
              <a:off x="-7041" y="7041"/>
              <a:ext cx="3141371" cy="3127289"/>
              <a:chOff x="0" y="0"/>
              <a:chExt cx="4249738" cy="4230688"/>
            </a:xfrm>
          </p:grpSpPr>
          <p:sp>
            <p:nvSpPr>
              <p:cNvPr id="3157" name="Freeform 5"/>
              <p:cNvSpPr>
                <a:spLocks noChangeArrowheads="1"/>
              </p:cNvSpPr>
              <p:nvPr/>
            </p:nvSpPr>
            <p:spPr bwMode="auto">
              <a:xfrm>
                <a:off x="30163" y="30163"/>
                <a:ext cx="4189413" cy="4170363"/>
              </a:xfrm>
              <a:custGeom>
                <a:avLst/>
                <a:gdLst>
                  <a:gd name="T0" fmla="*/ 2147483646 w 2639"/>
                  <a:gd name="T1" fmla="*/ 2147483646 h 2627"/>
                  <a:gd name="T2" fmla="*/ 2147483646 w 2639"/>
                  <a:gd name="T3" fmla="*/ 2147483646 h 2627"/>
                  <a:gd name="T4" fmla="*/ 2147483646 w 2639"/>
                  <a:gd name="T5" fmla="*/ 2147483646 h 2627"/>
                  <a:gd name="T6" fmla="*/ 2147483646 w 2639"/>
                  <a:gd name="T7" fmla="*/ 2147483646 h 2627"/>
                  <a:gd name="T8" fmla="*/ 0 w 2639"/>
                  <a:gd name="T9" fmla="*/ 2147483646 h 2627"/>
                  <a:gd name="T10" fmla="*/ 2147483646 w 2639"/>
                  <a:gd name="T11" fmla="*/ 2147483646 h 2627"/>
                  <a:gd name="T12" fmla="*/ 2147483646 w 2639"/>
                  <a:gd name="T13" fmla="*/ 2147483646 h 2627"/>
                  <a:gd name="T14" fmla="*/ 2147483646 w 2639"/>
                  <a:gd name="T15" fmla="*/ 2147483646 h 2627"/>
                  <a:gd name="T16" fmla="*/ 2147483646 w 2639"/>
                  <a:gd name="T17" fmla="*/ 0 h 2627"/>
                  <a:gd name="T18" fmla="*/ 2147483646 w 2639"/>
                  <a:gd name="T19" fmla="*/ 2147483646 h 2627"/>
                  <a:gd name="T20" fmla="*/ 2147483646 w 2639"/>
                  <a:gd name="T21" fmla="*/ 2147483646 h 2627"/>
                  <a:gd name="T22" fmla="*/ 2147483646 w 2639"/>
                  <a:gd name="T23" fmla="*/ 2147483646 h 2627"/>
                  <a:gd name="T24" fmla="*/ 2147483646 w 2639"/>
                  <a:gd name="T25" fmla="*/ 2147483646 h 2627"/>
                  <a:gd name="T26" fmla="*/ 2147483646 w 2639"/>
                  <a:gd name="T27" fmla="*/ 2147483646 h 2627"/>
                  <a:gd name="T28" fmla="*/ 2147483646 w 2639"/>
                  <a:gd name="T29" fmla="*/ 2147483646 h 2627"/>
                  <a:gd name="T30" fmla="*/ 2147483646 w 2639"/>
                  <a:gd name="T31" fmla="*/ 2147483646 h 2627"/>
                  <a:gd name="T32" fmla="*/ 2147483646 w 2639"/>
                  <a:gd name="T33" fmla="*/ 2147483646 h 2627"/>
                  <a:gd name="T34" fmla="*/ 2147483646 w 2639"/>
                  <a:gd name="T35" fmla="*/ 2147483646 h 26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639"/>
                  <a:gd name="T55" fmla="*/ 0 h 2627"/>
                  <a:gd name="T56" fmla="*/ 2639 w 2639"/>
                  <a:gd name="T57" fmla="*/ 2627 h 26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639" h="2627">
                    <a:moveTo>
                      <a:pt x="1076" y="2627"/>
                    </a:moveTo>
                    <a:lnTo>
                      <a:pt x="622" y="2451"/>
                    </a:lnTo>
                    <a:lnTo>
                      <a:pt x="263" y="2123"/>
                    </a:lnTo>
                    <a:lnTo>
                      <a:pt x="46" y="1687"/>
                    </a:lnTo>
                    <a:lnTo>
                      <a:pt x="0" y="1203"/>
                    </a:lnTo>
                    <a:lnTo>
                      <a:pt x="134" y="734"/>
                    </a:lnTo>
                    <a:lnTo>
                      <a:pt x="426" y="346"/>
                    </a:lnTo>
                    <a:lnTo>
                      <a:pt x="841" y="90"/>
                    </a:lnTo>
                    <a:lnTo>
                      <a:pt x="1320" y="0"/>
                    </a:lnTo>
                    <a:lnTo>
                      <a:pt x="1799" y="90"/>
                    </a:lnTo>
                    <a:lnTo>
                      <a:pt x="2213" y="346"/>
                    </a:lnTo>
                    <a:lnTo>
                      <a:pt x="2506" y="734"/>
                    </a:lnTo>
                    <a:lnTo>
                      <a:pt x="2639" y="1203"/>
                    </a:lnTo>
                    <a:lnTo>
                      <a:pt x="2594" y="1687"/>
                    </a:lnTo>
                    <a:lnTo>
                      <a:pt x="2377" y="2123"/>
                    </a:lnTo>
                    <a:lnTo>
                      <a:pt x="2017" y="2451"/>
                    </a:lnTo>
                    <a:lnTo>
                      <a:pt x="1563" y="2627"/>
                    </a:lnTo>
                    <a:lnTo>
                      <a:pt x="1076" y="2627"/>
                    </a:lnTo>
                    <a:close/>
                  </a:path>
                </a:pathLst>
              </a:custGeom>
              <a:noFill/>
              <a:ln w="1588" cap="flat" cmpd="sng">
                <a:solidFill>
                  <a:srgbClr val="FFFFFF">
                    <a:alpha val="25098"/>
                  </a:srgb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8" name="Line 6"/>
              <p:cNvSpPr>
                <a:spLocks noChangeShapeType="1"/>
              </p:cNvSpPr>
              <p:nvPr/>
            </p:nvSpPr>
            <p:spPr bwMode="auto">
              <a:xfrm>
                <a:off x="2125663" y="30163"/>
                <a:ext cx="1882775" cy="11652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9" name="Line 7"/>
              <p:cNvSpPr>
                <a:spLocks noChangeShapeType="1"/>
              </p:cNvSpPr>
              <p:nvPr/>
            </p:nvSpPr>
            <p:spPr bwMode="auto">
              <a:xfrm flipH="1">
                <a:off x="3803650" y="1195388"/>
                <a:ext cx="204788" cy="22050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0" name="Line 8"/>
              <p:cNvSpPr>
                <a:spLocks noChangeShapeType="1"/>
              </p:cNvSpPr>
              <p:nvPr/>
            </p:nvSpPr>
            <p:spPr bwMode="auto">
              <a:xfrm flipH="1">
                <a:off x="1738313" y="3400425"/>
                <a:ext cx="2065338" cy="8001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1" name="Line 9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2" name="Line 1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3" name="Line 11"/>
              <p:cNvSpPr>
                <a:spLocks noChangeShapeType="1"/>
              </p:cNvSpPr>
              <p:nvPr/>
            </p:nvSpPr>
            <p:spPr bwMode="auto">
              <a:xfrm>
                <a:off x="1738313" y="385763"/>
                <a:ext cx="1804988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4" name="Line 12"/>
              <p:cNvSpPr>
                <a:spLocks noChangeShapeType="1"/>
              </p:cNvSpPr>
              <p:nvPr/>
            </p:nvSpPr>
            <p:spPr bwMode="auto">
              <a:xfrm>
                <a:off x="3543300" y="579438"/>
                <a:ext cx="371475" cy="162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5" name="Line 13"/>
              <p:cNvSpPr>
                <a:spLocks noChangeShapeType="1"/>
              </p:cNvSpPr>
              <p:nvPr/>
            </p:nvSpPr>
            <p:spPr bwMode="auto">
              <a:xfrm flipV="1">
                <a:off x="706438" y="385763"/>
                <a:ext cx="1031875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6" name="Line 14"/>
              <p:cNvSpPr>
                <a:spLocks noChangeShapeType="1"/>
              </p:cNvSpPr>
              <p:nvPr/>
            </p:nvSpPr>
            <p:spPr bwMode="auto">
              <a:xfrm flipH="1">
                <a:off x="3232150" y="2205038"/>
                <a:ext cx="682625" cy="1716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7" name="Line 15"/>
              <p:cNvSpPr>
                <a:spLocks noChangeShapeType="1"/>
              </p:cNvSpPr>
              <p:nvPr/>
            </p:nvSpPr>
            <p:spPr bwMode="auto">
              <a:xfrm flipH="1">
                <a:off x="103188" y="579438"/>
                <a:ext cx="603250" cy="2128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8" name="Line 16"/>
              <p:cNvSpPr>
                <a:spLocks noChangeShapeType="1"/>
              </p:cNvSpPr>
              <p:nvPr/>
            </p:nvSpPr>
            <p:spPr bwMode="auto">
              <a:xfrm flipH="1">
                <a:off x="1738313" y="30163"/>
                <a:ext cx="387350" cy="35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9" name="Line 17"/>
              <p:cNvSpPr>
                <a:spLocks noChangeShapeType="1"/>
              </p:cNvSpPr>
              <p:nvPr/>
            </p:nvSpPr>
            <p:spPr bwMode="auto">
              <a:xfrm>
                <a:off x="884238" y="30702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0" name="Line 18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1" name="Line 19"/>
              <p:cNvSpPr>
                <a:spLocks noChangeShapeType="1"/>
              </p:cNvSpPr>
              <p:nvPr/>
            </p:nvSpPr>
            <p:spPr bwMode="auto">
              <a:xfrm flipH="1">
                <a:off x="242888" y="385763"/>
                <a:ext cx="1495425" cy="8096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2" name="Line 2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282575" cy="254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3" name="Line 21"/>
              <p:cNvSpPr>
                <a:spLocks noChangeShapeType="1"/>
              </p:cNvSpPr>
              <p:nvPr/>
            </p:nvSpPr>
            <p:spPr bwMode="auto">
              <a:xfrm flipH="1">
                <a:off x="3914775" y="1939925"/>
                <a:ext cx="304800" cy="2651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4" name="Line 22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" name="Line 23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" name="Line 24"/>
              <p:cNvSpPr>
                <a:spLocks noChangeShapeType="1"/>
              </p:cNvSpPr>
              <p:nvPr/>
            </p:nvSpPr>
            <p:spPr bwMode="auto">
              <a:xfrm flipH="1">
                <a:off x="2511425" y="3567113"/>
                <a:ext cx="860425" cy="6334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" name="Line 25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824038" cy="5937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" name="Line 26"/>
              <p:cNvSpPr>
                <a:spLocks noChangeShapeType="1"/>
              </p:cNvSpPr>
              <p:nvPr/>
            </p:nvSpPr>
            <p:spPr bwMode="auto">
              <a:xfrm>
                <a:off x="1358900" y="3697288"/>
                <a:ext cx="37941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" name="Line 27"/>
              <p:cNvSpPr>
                <a:spLocks noChangeShapeType="1"/>
              </p:cNvSpPr>
              <p:nvPr/>
            </p:nvSpPr>
            <p:spPr bwMode="auto">
              <a:xfrm flipH="1">
                <a:off x="1017588" y="3697288"/>
                <a:ext cx="341313" cy="223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" name="Line 28"/>
              <p:cNvSpPr>
                <a:spLocks noChangeShapeType="1"/>
              </p:cNvSpPr>
              <p:nvPr/>
            </p:nvSpPr>
            <p:spPr bwMode="auto">
              <a:xfrm flipH="1">
                <a:off x="2271713" y="2946400"/>
                <a:ext cx="1347788" cy="10477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" name="Line 29"/>
              <p:cNvSpPr>
                <a:spLocks noChangeShapeType="1"/>
              </p:cNvSpPr>
              <p:nvPr/>
            </p:nvSpPr>
            <p:spPr bwMode="auto">
              <a:xfrm>
                <a:off x="2271713" y="3994150"/>
                <a:ext cx="239713" cy="2063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" name="Line 30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430213" cy="952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" name="Line 31"/>
              <p:cNvSpPr>
                <a:spLocks noChangeShapeType="1"/>
              </p:cNvSpPr>
              <p:nvPr/>
            </p:nvSpPr>
            <p:spPr bwMode="auto">
              <a:xfrm>
                <a:off x="312738" y="1965325"/>
                <a:ext cx="223838" cy="8620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" name="Line 32"/>
              <p:cNvSpPr>
                <a:spLocks noChangeShapeType="1"/>
              </p:cNvSpPr>
              <p:nvPr/>
            </p:nvSpPr>
            <p:spPr bwMode="auto">
              <a:xfrm>
                <a:off x="103188" y="2708275"/>
                <a:ext cx="433388" cy="11906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" name="Line 33"/>
              <p:cNvSpPr>
                <a:spLocks noChangeShapeType="1"/>
              </p:cNvSpPr>
              <p:nvPr/>
            </p:nvSpPr>
            <p:spPr bwMode="auto">
              <a:xfrm flipH="1">
                <a:off x="447675" y="2827338"/>
                <a:ext cx="88900" cy="573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" name="Line 34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69850" cy="7699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" name="Line 35"/>
              <p:cNvSpPr>
                <a:spLocks noChangeShapeType="1"/>
              </p:cNvSpPr>
              <p:nvPr/>
            </p:nvSpPr>
            <p:spPr bwMode="auto">
              <a:xfrm flipV="1">
                <a:off x="3619500" y="2708275"/>
                <a:ext cx="528638" cy="2381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8" name="Line 36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23336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9" name="Line 37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0" name="Line 38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1" name="Line 39"/>
              <p:cNvSpPr>
                <a:spLocks noChangeShapeType="1"/>
              </p:cNvSpPr>
              <p:nvPr/>
            </p:nvSpPr>
            <p:spPr bwMode="auto">
              <a:xfrm>
                <a:off x="536575" y="2827338"/>
                <a:ext cx="822325" cy="8699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2" name="Oval 42"/>
              <p:cNvSpPr>
                <a:spLocks noChangeArrowheads="1"/>
              </p:cNvSpPr>
              <p:nvPr/>
            </p:nvSpPr>
            <p:spPr bwMode="auto">
              <a:xfrm>
                <a:off x="555625" y="9763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93" name="Oval 43"/>
              <p:cNvSpPr>
                <a:spLocks noChangeArrowheads="1"/>
              </p:cNvSpPr>
              <p:nvPr/>
            </p:nvSpPr>
            <p:spPr bwMode="auto">
              <a:xfrm>
                <a:off x="211138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94" name="Oval 44"/>
              <p:cNvSpPr>
                <a:spLocks noChangeArrowheads="1"/>
              </p:cNvSpPr>
              <p:nvPr/>
            </p:nvSpPr>
            <p:spPr bwMode="auto">
              <a:xfrm>
                <a:off x="677863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95" name="Line 45"/>
              <p:cNvSpPr>
                <a:spLocks noChangeShapeType="1"/>
              </p:cNvSpPr>
              <p:nvPr/>
            </p:nvSpPr>
            <p:spPr bwMode="auto">
              <a:xfrm flipH="1" flipV="1">
                <a:off x="706438" y="579438"/>
                <a:ext cx="396875" cy="1508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6" name="Oval 46"/>
              <p:cNvSpPr>
                <a:spLocks noChangeArrowheads="1"/>
              </p:cNvSpPr>
              <p:nvPr/>
            </p:nvSpPr>
            <p:spPr bwMode="auto">
              <a:xfrm>
                <a:off x="1073150" y="7000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97" name="Oval 47"/>
              <p:cNvSpPr>
                <a:spLocks noChangeArrowheads="1"/>
              </p:cNvSpPr>
              <p:nvPr/>
            </p:nvSpPr>
            <p:spPr bwMode="auto">
              <a:xfrm>
                <a:off x="284163" y="19351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98" name="Oval 48"/>
              <p:cNvSpPr>
                <a:spLocks noChangeArrowheads="1"/>
              </p:cNvSpPr>
              <p:nvPr/>
            </p:nvSpPr>
            <p:spPr bwMode="auto">
              <a:xfrm>
                <a:off x="0" y="19065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99" name="Oval 49"/>
              <p:cNvSpPr>
                <a:spLocks noChangeArrowheads="1"/>
              </p:cNvSpPr>
              <p:nvPr/>
            </p:nvSpPr>
            <p:spPr bwMode="auto">
              <a:xfrm>
                <a:off x="71438" y="2671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200" name="Oval 50"/>
              <p:cNvSpPr>
                <a:spLocks noChangeArrowheads="1"/>
              </p:cNvSpPr>
              <p:nvPr/>
            </p:nvSpPr>
            <p:spPr bwMode="auto">
              <a:xfrm>
                <a:off x="506413" y="2798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201" name="Oval 51"/>
              <p:cNvSpPr>
                <a:spLocks noChangeArrowheads="1"/>
              </p:cNvSpPr>
              <p:nvPr/>
            </p:nvSpPr>
            <p:spPr bwMode="auto">
              <a:xfrm>
                <a:off x="415925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202" name="Oval 52"/>
              <p:cNvSpPr>
                <a:spLocks noChangeArrowheads="1"/>
              </p:cNvSpPr>
              <p:nvPr/>
            </p:nvSpPr>
            <p:spPr bwMode="auto">
              <a:xfrm>
                <a:off x="987425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203" name="Oval 53"/>
              <p:cNvSpPr>
                <a:spLocks noChangeArrowheads="1"/>
              </p:cNvSpPr>
              <p:nvPr/>
            </p:nvSpPr>
            <p:spPr bwMode="auto">
              <a:xfrm>
                <a:off x="1328738" y="366712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204" name="Oval 54"/>
              <p:cNvSpPr>
                <a:spLocks noChangeArrowheads="1"/>
              </p:cNvSpPr>
              <p:nvPr/>
            </p:nvSpPr>
            <p:spPr bwMode="auto">
              <a:xfrm>
                <a:off x="1709738" y="41703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205" name="Oval 55"/>
              <p:cNvSpPr>
                <a:spLocks noChangeArrowheads="1"/>
              </p:cNvSpPr>
              <p:nvPr/>
            </p:nvSpPr>
            <p:spPr bwMode="auto">
              <a:xfrm>
                <a:off x="2239963" y="39655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206" name="Oval 57"/>
              <p:cNvSpPr>
                <a:spLocks noChangeArrowheads="1"/>
              </p:cNvSpPr>
              <p:nvPr/>
            </p:nvSpPr>
            <p:spPr bwMode="auto">
              <a:xfrm>
                <a:off x="2481263" y="41703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207" name="Oval 58"/>
              <p:cNvSpPr>
                <a:spLocks noChangeArrowheads="1"/>
              </p:cNvSpPr>
              <p:nvPr/>
            </p:nvSpPr>
            <p:spPr bwMode="auto">
              <a:xfrm>
                <a:off x="2913063" y="3440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208" name="Oval 59"/>
              <p:cNvSpPr>
                <a:spLocks noChangeArrowheads="1"/>
              </p:cNvSpPr>
              <p:nvPr/>
            </p:nvSpPr>
            <p:spPr bwMode="auto">
              <a:xfrm>
                <a:off x="3343275" y="3536950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209" name="Oval 60"/>
              <p:cNvSpPr>
                <a:spLocks noChangeArrowheads="1"/>
              </p:cNvSpPr>
              <p:nvPr/>
            </p:nvSpPr>
            <p:spPr bwMode="auto">
              <a:xfrm>
                <a:off x="3201988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210" name="Oval 61"/>
              <p:cNvSpPr>
                <a:spLocks noChangeArrowheads="1"/>
              </p:cNvSpPr>
              <p:nvPr/>
            </p:nvSpPr>
            <p:spPr bwMode="auto">
              <a:xfrm>
                <a:off x="3773488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211" name="Oval 62"/>
              <p:cNvSpPr>
                <a:spLocks noChangeArrowheads="1"/>
              </p:cNvSpPr>
              <p:nvPr/>
            </p:nvSpPr>
            <p:spPr bwMode="auto">
              <a:xfrm>
                <a:off x="3589338" y="2916238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212" name="Oval 63"/>
              <p:cNvSpPr>
                <a:spLocks noChangeArrowheads="1"/>
              </p:cNvSpPr>
              <p:nvPr/>
            </p:nvSpPr>
            <p:spPr bwMode="auto">
              <a:xfrm>
                <a:off x="3824288" y="2809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" name="Oval 64"/>
              <p:cNvSpPr>
                <a:spLocks noChangeArrowheads="1"/>
              </p:cNvSpPr>
              <p:nvPr/>
            </p:nvSpPr>
            <p:spPr bwMode="auto">
              <a:xfrm>
                <a:off x="4117975" y="2678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" name="Oval 65"/>
              <p:cNvSpPr>
                <a:spLocks noChangeArrowheads="1"/>
              </p:cNvSpPr>
              <p:nvPr/>
            </p:nvSpPr>
            <p:spPr bwMode="auto">
              <a:xfrm>
                <a:off x="3884613" y="217487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" name="Oval 66"/>
              <p:cNvSpPr>
                <a:spLocks noChangeArrowheads="1"/>
              </p:cNvSpPr>
              <p:nvPr/>
            </p:nvSpPr>
            <p:spPr bwMode="auto">
              <a:xfrm>
                <a:off x="4191000" y="1909763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216" name="Oval 68"/>
              <p:cNvSpPr>
                <a:spLocks noChangeArrowheads="1"/>
              </p:cNvSpPr>
              <p:nvPr/>
            </p:nvSpPr>
            <p:spPr bwMode="auto">
              <a:xfrm>
                <a:off x="3978275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217" name="Oval 70"/>
              <p:cNvSpPr>
                <a:spLocks noChangeArrowheads="1"/>
              </p:cNvSpPr>
              <p:nvPr/>
            </p:nvSpPr>
            <p:spPr bwMode="auto">
              <a:xfrm>
                <a:off x="3511550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" name="Line 71"/>
              <p:cNvSpPr>
                <a:spLocks noChangeShapeType="1"/>
              </p:cNvSpPr>
              <p:nvPr/>
            </p:nvSpPr>
            <p:spPr bwMode="auto">
              <a:xfrm>
                <a:off x="2886075" y="173038"/>
                <a:ext cx="14288" cy="3381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19" name="Oval 72"/>
              <p:cNvSpPr>
                <a:spLocks noChangeArrowheads="1"/>
              </p:cNvSpPr>
              <p:nvPr/>
            </p:nvSpPr>
            <p:spPr bwMode="auto">
              <a:xfrm>
                <a:off x="2871788" y="4810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220" name="Oval 73"/>
              <p:cNvSpPr>
                <a:spLocks noChangeArrowheads="1"/>
              </p:cNvSpPr>
              <p:nvPr/>
            </p:nvSpPr>
            <p:spPr bwMode="auto">
              <a:xfrm>
                <a:off x="285432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" name="Oval 74"/>
              <p:cNvSpPr>
                <a:spLocks noChangeArrowheads="1"/>
              </p:cNvSpPr>
              <p:nvPr/>
            </p:nvSpPr>
            <p:spPr bwMode="auto">
              <a:xfrm>
                <a:off x="1709738" y="357188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7" name="Oval 75"/>
              <p:cNvSpPr>
                <a:spLocks noChangeArrowheads="1"/>
              </p:cNvSpPr>
              <p:nvPr/>
            </p:nvSpPr>
            <p:spPr bwMode="auto">
              <a:xfrm>
                <a:off x="2095500" y="0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8" name="Oval 76"/>
              <p:cNvSpPr>
                <a:spLocks noChangeArrowheads="1"/>
              </p:cNvSpPr>
              <p:nvPr/>
            </p:nvSpPr>
            <p:spPr bwMode="auto">
              <a:xfrm>
                <a:off x="133667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9" name="Oval 69"/>
              <p:cNvSpPr>
                <a:spLocks noChangeArrowheads="1"/>
              </p:cNvSpPr>
              <p:nvPr/>
            </p:nvSpPr>
            <p:spPr bwMode="auto">
              <a:xfrm>
                <a:off x="3598863" y="9318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3088" name="组合 1"/>
            <p:cNvGrpSpPr/>
            <p:nvPr/>
          </p:nvGrpSpPr>
          <p:grpSpPr bwMode="auto">
            <a:xfrm rot="-3775067">
              <a:off x="170520" y="183807"/>
              <a:ext cx="2786247" cy="2773758"/>
              <a:chOff x="0" y="0"/>
              <a:chExt cx="4249738" cy="4230688"/>
            </a:xfrm>
          </p:grpSpPr>
          <p:sp>
            <p:nvSpPr>
              <p:cNvPr id="3089" name="Freeform 5"/>
              <p:cNvSpPr>
                <a:spLocks noChangeArrowheads="1"/>
              </p:cNvSpPr>
              <p:nvPr/>
            </p:nvSpPr>
            <p:spPr bwMode="auto">
              <a:xfrm>
                <a:off x="30163" y="30163"/>
                <a:ext cx="4189413" cy="4170363"/>
              </a:xfrm>
              <a:custGeom>
                <a:avLst/>
                <a:gdLst>
                  <a:gd name="T0" fmla="*/ 2147483646 w 2639"/>
                  <a:gd name="T1" fmla="*/ 2147483646 h 2627"/>
                  <a:gd name="T2" fmla="*/ 2147483646 w 2639"/>
                  <a:gd name="T3" fmla="*/ 2147483646 h 2627"/>
                  <a:gd name="T4" fmla="*/ 2147483646 w 2639"/>
                  <a:gd name="T5" fmla="*/ 2147483646 h 2627"/>
                  <a:gd name="T6" fmla="*/ 2147483646 w 2639"/>
                  <a:gd name="T7" fmla="*/ 2147483646 h 2627"/>
                  <a:gd name="T8" fmla="*/ 0 w 2639"/>
                  <a:gd name="T9" fmla="*/ 2147483646 h 2627"/>
                  <a:gd name="T10" fmla="*/ 2147483646 w 2639"/>
                  <a:gd name="T11" fmla="*/ 2147483646 h 2627"/>
                  <a:gd name="T12" fmla="*/ 2147483646 w 2639"/>
                  <a:gd name="T13" fmla="*/ 2147483646 h 2627"/>
                  <a:gd name="T14" fmla="*/ 2147483646 w 2639"/>
                  <a:gd name="T15" fmla="*/ 2147483646 h 2627"/>
                  <a:gd name="T16" fmla="*/ 2147483646 w 2639"/>
                  <a:gd name="T17" fmla="*/ 0 h 2627"/>
                  <a:gd name="T18" fmla="*/ 2147483646 w 2639"/>
                  <a:gd name="T19" fmla="*/ 2147483646 h 2627"/>
                  <a:gd name="T20" fmla="*/ 2147483646 w 2639"/>
                  <a:gd name="T21" fmla="*/ 2147483646 h 2627"/>
                  <a:gd name="T22" fmla="*/ 2147483646 w 2639"/>
                  <a:gd name="T23" fmla="*/ 2147483646 h 2627"/>
                  <a:gd name="T24" fmla="*/ 2147483646 w 2639"/>
                  <a:gd name="T25" fmla="*/ 2147483646 h 2627"/>
                  <a:gd name="T26" fmla="*/ 2147483646 w 2639"/>
                  <a:gd name="T27" fmla="*/ 2147483646 h 2627"/>
                  <a:gd name="T28" fmla="*/ 2147483646 w 2639"/>
                  <a:gd name="T29" fmla="*/ 2147483646 h 2627"/>
                  <a:gd name="T30" fmla="*/ 2147483646 w 2639"/>
                  <a:gd name="T31" fmla="*/ 2147483646 h 2627"/>
                  <a:gd name="T32" fmla="*/ 2147483646 w 2639"/>
                  <a:gd name="T33" fmla="*/ 2147483646 h 2627"/>
                  <a:gd name="T34" fmla="*/ 2147483646 w 2639"/>
                  <a:gd name="T35" fmla="*/ 2147483646 h 26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639"/>
                  <a:gd name="T55" fmla="*/ 0 h 2627"/>
                  <a:gd name="T56" fmla="*/ 2639 w 2639"/>
                  <a:gd name="T57" fmla="*/ 2627 h 26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639" h="2627">
                    <a:moveTo>
                      <a:pt x="1076" y="2627"/>
                    </a:moveTo>
                    <a:lnTo>
                      <a:pt x="622" y="2451"/>
                    </a:lnTo>
                    <a:lnTo>
                      <a:pt x="263" y="2123"/>
                    </a:lnTo>
                    <a:lnTo>
                      <a:pt x="46" y="1687"/>
                    </a:lnTo>
                    <a:lnTo>
                      <a:pt x="0" y="1203"/>
                    </a:lnTo>
                    <a:lnTo>
                      <a:pt x="134" y="734"/>
                    </a:lnTo>
                    <a:lnTo>
                      <a:pt x="426" y="346"/>
                    </a:lnTo>
                    <a:lnTo>
                      <a:pt x="841" y="90"/>
                    </a:lnTo>
                    <a:lnTo>
                      <a:pt x="1320" y="0"/>
                    </a:lnTo>
                    <a:lnTo>
                      <a:pt x="1799" y="90"/>
                    </a:lnTo>
                    <a:lnTo>
                      <a:pt x="2213" y="346"/>
                    </a:lnTo>
                    <a:lnTo>
                      <a:pt x="2506" y="734"/>
                    </a:lnTo>
                    <a:lnTo>
                      <a:pt x="2639" y="1203"/>
                    </a:lnTo>
                    <a:lnTo>
                      <a:pt x="2594" y="1687"/>
                    </a:lnTo>
                    <a:lnTo>
                      <a:pt x="2377" y="2123"/>
                    </a:lnTo>
                    <a:lnTo>
                      <a:pt x="2017" y="2451"/>
                    </a:lnTo>
                    <a:lnTo>
                      <a:pt x="1563" y="2627"/>
                    </a:lnTo>
                    <a:lnTo>
                      <a:pt x="1076" y="2627"/>
                    </a:lnTo>
                    <a:close/>
                  </a:path>
                </a:pathLst>
              </a:custGeom>
              <a:noFill/>
              <a:ln w="1588" cap="flat" cmpd="sng">
                <a:solidFill>
                  <a:srgbClr val="FFFFFF">
                    <a:alpha val="25098"/>
                  </a:srgb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0" name="Line 6"/>
              <p:cNvSpPr>
                <a:spLocks noChangeShapeType="1"/>
              </p:cNvSpPr>
              <p:nvPr/>
            </p:nvSpPr>
            <p:spPr bwMode="auto">
              <a:xfrm>
                <a:off x="2125663" y="30163"/>
                <a:ext cx="1882775" cy="11652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1" name="Line 7"/>
              <p:cNvSpPr>
                <a:spLocks noChangeShapeType="1"/>
              </p:cNvSpPr>
              <p:nvPr/>
            </p:nvSpPr>
            <p:spPr bwMode="auto">
              <a:xfrm flipH="1">
                <a:off x="3803650" y="1195388"/>
                <a:ext cx="204788" cy="22050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2" name="Line 8"/>
              <p:cNvSpPr>
                <a:spLocks noChangeShapeType="1"/>
              </p:cNvSpPr>
              <p:nvPr/>
            </p:nvSpPr>
            <p:spPr bwMode="auto">
              <a:xfrm flipH="1">
                <a:off x="1738313" y="3400425"/>
                <a:ext cx="2065338" cy="8001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3" name="Line 9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4" name="Line 1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5" name="Line 11"/>
              <p:cNvSpPr>
                <a:spLocks noChangeShapeType="1"/>
              </p:cNvSpPr>
              <p:nvPr/>
            </p:nvSpPr>
            <p:spPr bwMode="auto">
              <a:xfrm>
                <a:off x="1738313" y="385763"/>
                <a:ext cx="1804988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6" name="Line 12"/>
              <p:cNvSpPr>
                <a:spLocks noChangeShapeType="1"/>
              </p:cNvSpPr>
              <p:nvPr/>
            </p:nvSpPr>
            <p:spPr bwMode="auto">
              <a:xfrm>
                <a:off x="3543300" y="579438"/>
                <a:ext cx="371475" cy="162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7" name="Line 13"/>
              <p:cNvSpPr>
                <a:spLocks noChangeShapeType="1"/>
              </p:cNvSpPr>
              <p:nvPr/>
            </p:nvSpPr>
            <p:spPr bwMode="auto">
              <a:xfrm flipV="1">
                <a:off x="706438" y="385763"/>
                <a:ext cx="1031875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8" name="Line 14"/>
              <p:cNvSpPr>
                <a:spLocks noChangeShapeType="1"/>
              </p:cNvSpPr>
              <p:nvPr/>
            </p:nvSpPr>
            <p:spPr bwMode="auto">
              <a:xfrm flipH="1">
                <a:off x="3232150" y="2205038"/>
                <a:ext cx="682625" cy="1716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9" name="Line 15"/>
              <p:cNvSpPr>
                <a:spLocks noChangeShapeType="1"/>
              </p:cNvSpPr>
              <p:nvPr/>
            </p:nvSpPr>
            <p:spPr bwMode="auto">
              <a:xfrm flipH="1">
                <a:off x="103188" y="579438"/>
                <a:ext cx="603250" cy="2128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0" name="Line 16"/>
              <p:cNvSpPr>
                <a:spLocks noChangeShapeType="1"/>
              </p:cNvSpPr>
              <p:nvPr/>
            </p:nvSpPr>
            <p:spPr bwMode="auto">
              <a:xfrm flipH="1">
                <a:off x="1738313" y="30163"/>
                <a:ext cx="387350" cy="35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1" name="Line 17"/>
              <p:cNvSpPr>
                <a:spLocks noChangeShapeType="1"/>
              </p:cNvSpPr>
              <p:nvPr/>
            </p:nvSpPr>
            <p:spPr bwMode="auto">
              <a:xfrm>
                <a:off x="884238" y="30702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2" name="Line 18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" name="Line 19"/>
              <p:cNvSpPr>
                <a:spLocks noChangeShapeType="1"/>
              </p:cNvSpPr>
              <p:nvPr/>
            </p:nvSpPr>
            <p:spPr bwMode="auto">
              <a:xfrm flipH="1">
                <a:off x="242888" y="385763"/>
                <a:ext cx="1495425" cy="8096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4" name="Line 2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282575" cy="254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5" name="Line 21"/>
              <p:cNvSpPr>
                <a:spLocks noChangeShapeType="1"/>
              </p:cNvSpPr>
              <p:nvPr/>
            </p:nvSpPr>
            <p:spPr bwMode="auto">
              <a:xfrm flipH="1">
                <a:off x="3914775" y="1939925"/>
                <a:ext cx="304800" cy="2651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6" name="Line 22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7" name="Line 23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8" name="Line 24"/>
              <p:cNvSpPr>
                <a:spLocks noChangeShapeType="1"/>
              </p:cNvSpPr>
              <p:nvPr/>
            </p:nvSpPr>
            <p:spPr bwMode="auto">
              <a:xfrm flipH="1">
                <a:off x="2511425" y="3567113"/>
                <a:ext cx="860425" cy="6334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9" name="Line 25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824038" cy="5937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0" name="Line 26"/>
              <p:cNvSpPr>
                <a:spLocks noChangeShapeType="1"/>
              </p:cNvSpPr>
              <p:nvPr/>
            </p:nvSpPr>
            <p:spPr bwMode="auto">
              <a:xfrm>
                <a:off x="1358900" y="3697288"/>
                <a:ext cx="37941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1" name="Line 27"/>
              <p:cNvSpPr>
                <a:spLocks noChangeShapeType="1"/>
              </p:cNvSpPr>
              <p:nvPr/>
            </p:nvSpPr>
            <p:spPr bwMode="auto">
              <a:xfrm flipH="1">
                <a:off x="1017588" y="3697288"/>
                <a:ext cx="341313" cy="223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2" name="Line 28"/>
              <p:cNvSpPr>
                <a:spLocks noChangeShapeType="1"/>
              </p:cNvSpPr>
              <p:nvPr/>
            </p:nvSpPr>
            <p:spPr bwMode="auto">
              <a:xfrm flipH="1">
                <a:off x="2271713" y="2946400"/>
                <a:ext cx="1347788" cy="10477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" name="Line 29"/>
              <p:cNvSpPr>
                <a:spLocks noChangeShapeType="1"/>
              </p:cNvSpPr>
              <p:nvPr/>
            </p:nvSpPr>
            <p:spPr bwMode="auto">
              <a:xfrm>
                <a:off x="2271713" y="3994150"/>
                <a:ext cx="239713" cy="2063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4" name="Line 30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430213" cy="952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5" name="Line 31"/>
              <p:cNvSpPr>
                <a:spLocks noChangeShapeType="1"/>
              </p:cNvSpPr>
              <p:nvPr/>
            </p:nvSpPr>
            <p:spPr bwMode="auto">
              <a:xfrm>
                <a:off x="312738" y="1965325"/>
                <a:ext cx="223838" cy="8620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6" name="Line 32"/>
              <p:cNvSpPr>
                <a:spLocks noChangeShapeType="1"/>
              </p:cNvSpPr>
              <p:nvPr/>
            </p:nvSpPr>
            <p:spPr bwMode="auto">
              <a:xfrm>
                <a:off x="103188" y="2708275"/>
                <a:ext cx="433388" cy="11906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7" name="Line 33"/>
              <p:cNvSpPr>
                <a:spLocks noChangeShapeType="1"/>
              </p:cNvSpPr>
              <p:nvPr/>
            </p:nvSpPr>
            <p:spPr bwMode="auto">
              <a:xfrm flipH="1">
                <a:off x="447675" y="2827338"/>
                <a:ext cx="88900" cy="573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8" name="Line 34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69850" cy="7699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9" name="Line 35"/>
              <p:cNvSpPr>
                <a:spLocks noChangeShapeType="1"/>
              </p:cNvSpPr>
              <p:nvPr/>
            </p:nvSpPr>
            <p:spPr bwMode="auto">
              <a:xfrm flipV="1">
                <a:off x="3619500" y="2708275"/>
                <a:ext cx="528638" cy="2381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0" name="Line 36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23336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1" name="Line 37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2" name="Line 38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3" name="Line 39"/>
              <p:cNvSpPr>
                <a:spLocks noChangeShapeType="1"/>
              </p:cNvSpPr>
              <p:nvPr/>
            </p:nvSpPr>
            <p:spPr bwMode="auto">
              <a:xfrm>
                <a:off x="536575" y="2827338"/>
                <a:ext cx="822325" cy="8699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4" name="Oval 42"/>
              <p:cNvSpPr>
                <a:spLocks noChangeArrowheads="1"/>
              </p:cNvSpPr>
              <p:nvPr/>
            </p:nvSpPr>
            <p:spPr bwMode="auto">
              <a:xfrm>
                <a:off x="555625" y="9763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25" name="Oval 43"/>
              <p:cNvSpPr>
                <a:spLocks noChangeArrowheads="1"/>
              </p:cNvSpPr>
              <p:nvPr/>
            </p:nvSpPr>
            <p:spPr bwMode="auto">
              <a:xfrm>
                <a:off x="211138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26" name="Oval 44"/>
              <p:cNvSpPr>
                <a:spLocks noChangeArrowheads="1"/>
              </p:cNvSpPr>
              <p:nvPr/>
            </p:nvSpPr>
            <p:spPr bwMode="auto">
              <a:xfrm>
                <a:off x="677863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27" name="Line 45"/>
              <p:cNvSpPr>
                <a:spLocks noChangeShapeType="1"/>
              </p:cNvSpPr>
              <p:nvPr/>
            </p:nvSpPr>
            <p:spPr bwMode="auto">
              <a:xfrm flipH="1" flipV="1">
                <a:off x="706438" y="579438"/>
                <a:ext cx="396875" cy="1508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8" name="Oval 46"/>
              <p:cNvSpPr>
                <a:spLocks noChangeArrowheads="1"/>
              </p:cNvSpPr>
              <p:nvPr/>
            </p:nvSpPr>
            <p:spPr bwMode="auto">
              <a:xfrm>
                <a:off x="1073150" y="7000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29" name="Oval 47"/>
              <p:cNvSpPr>
                <a:spLocks noChangeArrowheads="1"/>
              </p:cNvSpPr>
              <p:nvPr/>
            </p:nvSpPr>
            <p:spPr bwMode="auto">
              <a:xfrm>
                <a:off x="284163" y="19351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30" name="Oval 48"/>
              <p:cNvSpPr>
                <a:spLocks noChangeArrowheads="1"/>
              </p:cNvSpPr>
              <p:nvPr/>
            </p:nvSpPr>
            <p:spPr bwMode="auto">
              <a:xfrm>
                <a:off x="0" y="19065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31" name="Oval 49"/>
              <p:cNvSpPr>
                <a:spLocks noChangeArrowheads="1"/>
              </p:cNvSpPr>
              <p:nvPr/>
            </p:nvSpPr>
            <p:spPr bwMode="auto">
              <a:xfrm>
                <a:off x="71438" y="2671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32" name="Oval 50"/>
              <p:cNvSpPr>
                <a:spLocks noChangeArrowheads="1"/>
              </p:cNvSpPr>
              <p:nvPr/>
            </p:nvSpPr>
            <p:spPr bwMode="auto">
              <a:xfrm>
                <a:off x="506413" y="2798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33" name="Oval 51"/>
              <p:cNvSpPr>
                <a:spLocks noChangeArrowheads="1"/>
              </p:cNvSpPr>
              <p:nvPr/>
            </p:nvSpPr>
            <p:spPr bwMode="auto">
              <a:xfrm>
                <a:off x="415925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34" name="Oval 52"/>
              <p:cNvSpPr>
                <a:spLocks noChangeArrowheads="1"/>
              </p:cNvSpPr>
              <p:nvPr/>
            </p:nvSpPr>
            <p:spPr bwMode="auto">
              <a:xfrm>
                <a:off x="987425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35" name="Oval 53"/>
              <p:cNvSpPr>
                <a:spLocks noChangeArrowheads="1"/>
              </p:cNvSpPr>
              <p:nvPr/>
            </p:nvSpPr>
            <p:spPr bwMode="auto">
              <a:xfrm>
                <a:off x="1328738" y="366712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36" name="Oval 54"/>
              <p:cNvSpPr>
                <a:spLocks noChangeArrowheads="1"/>
              </p:cNvSpPr>
              <p:nvPr/>
            </p:nvSpPr>
            <p:spPr bwMode="auto">
              <a:xfrm>
                <a:off x="1709738" y="41703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37" name="Oval 55"/>
              <p:cNvSpPr>
                <a:spLocks noChangeArrowheads="1"/>
              </p:cNvSpPr>
              <p:nvPr/>
            </p:nvSpPr>
            <p:spPr bwMode="auto">
              <a:xfrm>
                <a:off x="2239963" y="39655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38" name="Oval 57"/>
              <p:cNvSpPr>
                <a:spLocks noChangeArrowheads="1"/>
              </p:cNvSpPr>
              <p:nvPr/>
            </p:nvSpPr>
            <p:spPr bwMode="auto">
              <a:xfrm>
                <a:off x="2481263" y="41703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39" name="Oval 58"/>
              <p:cNvSpPr>
                <a:spLocks noChangeArrowheads="1"/>
              </p:cNvSpPr>
              <p:nvPr/>
            </p:nvSpPr>
            <p:spPr bwMode="auto">
              <a:xfrm>
                <a:off x="2913063" y="3440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40" name="Oval 59"/>
              <p:cNvSpPr>
                <a:spLocks noChangeArrowheads="1"/>
              </p:cNvSpPr>
              <p:nvPr/>
            </p:nvSpPr>
            <p:spPr bwMode="auto">
              <a:xfrm>
                <a:off x="3343275" y="3536950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41" name="Oval 60"/>
              <p:cNvSpPr>
                <a:spLocks noChangeArrowheads="1"/>
              </p:cNvSpPr>
              <p:nvPr/>
            </p:nvSpPr>
            <p:spPr bwMode="auto">
              <a:xfrm>
                <a:off x="3201988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42" name="Oval 61"/>
              <p:cNvSpPr>
                <a:spLocks noChangeArrowheads="1"/>
              </p:cNvSpPr>
              <p:nvPr/>
            </p:nvSpPr>
            <p:spPr bwMode="auto">
              <a:xfrm>
                <a:off x="3773488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43" name="Oval 62"/>
              <p:cNvSpPr>
                <a:spLocks noChangeArrowheads="1"/>
              </p:cNvSpPr>
              <p:nvPr/>
            </p:nvSpPr>
            <p:spPr bwMode="auto">
              <a:xfrm>
                <a:off x="3589338" y="2916238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44" name="Oval 63"/>
              <p:cNvSpPr>
                <a:spLocks noChangeArrowheads="1"/>
              </p:cNvSpPr>
              <p:nvPr/>
            </p:nvSpPr>
            <p:spPr bwMode="auto">
              <a:xfrm>
                <a:off x="3824288" y="2809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45" name="Oval 64"/>
              <p:cNvSpPr>
                <a:spLocks noChangeArrowheads="1"/>
              </p:cNvSpPr>
              <p:nvPr/>
            </p:nvSpPr>
            <p:spPr bwMode="auto">
              <a:xfrm>
                <a:off x="4117975" y="2678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46" name="Oval 65"/>
              <p:cNvSpPr>
                <a:spLocks noChangeArrowheads="1"/>
              </p:cNvSpPr>
              <p:nvPr/>
            </p:nvSpPr>
            <p:spPr bwMode="auto">
              <a:xfrm>
                <a:off x="3884613" y="217487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47" name="Oval 66"/>
              <p:cNvSpPr>
                <a:spLocks noChangeArrowheads="1"/>
              </p:cNvSpPr>
              <p:nvPr/>
            </p:nvSpPr>
            <p:spPr bwMode="auto">
              <a:xfrm>
                <a:off x="4191000" y="1909763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48" name="Oval 68"/>
              <p:cNvSpPr>
                <a:spLocks noChangeArrowheads="1"/>
              </p:cNvSpPr>
              <p:nvPr/>
            </p:nvSpPr>
            <p:spPr bwMode="auto">
              <a:xfrm>
                <a:off x="3978275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49" name="Oval 70"/>
              <p:cNvSpPr>
                <a:spLocks noChangeArrowheads="1"/>
              </p:cNvSpPr>
              <p:nvPr/>
            </p:nvSpPr>
            <p:spPr bwMode="auto">
              <a:xfrm>
                <a:off x="3511550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50" name="Line 71"/>
              <p:cNvSpPr>
                <a:spLocks noChangeShapeType="1"/>
              </p:cNvSpPr>
              <p:nvPr/>
            </p:nvSpPr>
            <p:spPr bwMode="auto">
              <a:xfrm>
                <a:off x="2886075" y="173038"/>
                <a:ext cx="14288" cy="3381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1" name="Oval 72"/>
              <p:cNvSpPr>
                <a:spLocks noChangeArrowheads="1"/>
              </p:cNvSpPr>
              <p:nvPr/>
            </p:nvSpPr>
            <p:spPr bwMode="auto">
              <a:xfrm>
                <a:off x="2871788" y="4810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52" name="Oval 73"/>
              <p:cNvSpPr>
                <a:spLocks noChangeArrowheads="1"/>
              </p:cNvSpPr>
              <p:nvPr/>
            </p:nvSpPr>
            <p:spPr bwMode="auto">
              <a:xfrm>
                <a:off x="285432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53" name="Oval 74"/>
              <p:cNvSpPr>
                <a:spLocks noChangeArrowheads="1"/>
              </p:cNvSpPr>
              <p:nvPr/>
            </p:nvSpPr>
            <p:spPr bwMode="auto">
              <a:xfrm>
                <a:off x="1709738" y="357188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54" name="Oval 75"/>
              <p:cNvSpPr>
                <a:spLocks noChangeArrowheads="1"/>
              </p:cNvSpPr>
              <p:nvPr/>
            </p:nvSpPr>
            <p:spPr bwMode="auto">
              <a:xfrm>
                <a:off x="2095500" y="0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55" name="Oval 76"/>
              <p:cNvSpPr>
                <a:spLocks noChangeArrowheads="1"/>
              </p:cNvSpPr>
              <p:nvPr/>
            </p:nvSpPr>
            <p:spPr bwMode="auto">
              <a:xfrm>
                <a:off x="133667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156" name="Oval 69"/>
              <p:cNvSpPr>
                <a:spLocks noChangeArrowheads="1"/>
              </p:cNvSpPr>
              <p:nvPr/>
            </p:nvSpPr>
            <p:spPr bwMode="auto">
              <a:xfrm>
                <a:off x="3598863" y="9318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3213" name="文本框 6"/>
          <p:cNvSpPr>
            <a:spLocks noChangeArrowheads="1"/>
          </p:cNvSpPr>
          <p:nvPr/>
        </p:nvSpPr>
        <p:spPr bwMode="auto">
          <a:xfrm>
            <a:off x="1059180" y="1936115"/>
            <a:ext cx="2412365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72" tIns="45736" rIns="91472" bIns="4573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HTML5与移动互联网开发</a:t>
            </a:r>
            <a:endParaRPr lang="zh-CN" altLang="en-US" sz="40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40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214" name="直接连接符 153"/>
          <p:cNvSpPr>
            <a:spLocks noChangeShapeType="1"/>
          </p:cNvSpPr>
          <p:nvPr/>
        </p:nvSpPr>
        <p:spPr bwMode="auto">
          <a:xfrm flipV="1">
            <a:off x="4284345" y="3361690"/>
            <a:ext cx="7390130" cy="47625"/>
          </a:xfrm>
          <a:prstGeom prst="line">
            <a:avLst/>
          </a:prstGeom>
          <a:noFill/>
          <a:ln w="12700">
            <a:solidFill>
              <a:srgbClr val="F2F2F2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139690" y="2414905"/>
            <a:ext cx="613346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8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每妆 </a:t>
            </a:r>
            <a:r>
              <a:rPr lang="en-US" altLang="zh-CN" sz="48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-EVERY MAKEUP</a:t>
            </a:r>
            <a:endParaRPr lang="en-US" altLang="zh-CN" sz="48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02295" y="3653790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rPr>
              <a:t>地表最强小组</a:t>
            </a:r>
            <a:endParaRPr lang="zh-CN" altLang="en-US" sz="4000">
              <a:solidFill>
                <a:schemeClr val="bg1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408805" y="1660525"/>
            <a:ext cx="3027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     </a:t>
            </a:r>
            <a:r>
              <a:rPr lang="zh-CN" altLang="en-US" sz="360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项目展示：</a:t>
            </a:r>
            <a:endParaRPr lang="zh-CN" altLang="en-US" sz="360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grpSp>
        <p:nvGrpSpPr>
          <p:cNvPr id="8346" name="组合 6"/>
          <p:cNvGrpSpPr/>
          <p:nvPr/>
        </p:nvGrpSpPr>
        <p:grpSpPr bwMode="auto">
          <a:xfrm>
            <a:off x="4365625" y="1660525"/>
            <a:ext cx="526415" cy="527685"/>
            <a:chOff x="0" y="0"/>
            <a:chExt cx="531040" cy="531039"/>
          </a:xfrm>
        </p:grpSpPr>
        <p:sp>
          <p:nvSpPr>
            <p:cNvPr id="8207" name="椭圆 15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1040" cy="531039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38100">
              <a:solidFill>
                <a:schemeClr val="bg1"/>
              </a:solidFill>
              <a:beve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08" name="Freeform 123"/>
            <p:cNvSpPr>
              <a:spLocks noEditPoints="1" noChangeArrowheads="1"/>
            </p:cNvSpPr>
            <p:nvPr/>
          </p:nvSpPr>
          <p:spPr bwMode="auto">
            <a:xfrm>
              <a:off x="168034" y="132945"/>
              <a:ext cx="252000" cy="288000"/>
            </a:xfrm>
            <a:custGeom>
              <a:avLst/>
              <a:gdLst>
                <a:gd name="T0" fmla="*/ 2147483646 w 77"/>
                <a:gd name="T1" fmla="*/ 2147483646 h 86"/>
                <a:gd name="T2" fmla="*/ 2147483646 w 77"/>
                <a:gd name="T3" fmla="*/ 2147483646 h 86"/>
                <a:gd name="T4" fmla="*/ 2147483646 w 77"/>
                <a:gd name="T5" fmla="*/ 2147483646 h 86"/>
                <a:gd name="T6" fmla="*/ 2147483646 w 77"/>
                <a:gd name="T7" fmla="*/ 2147483646 h 86"/>
                <a:gd name="T8" fmla="*/ 2147483646 w 77"/>
                <a:gd name="T9" fmla="*/ 2147483646 h 86"/>
                <a:gd name="T10" fmla="*/ 2147483646 w 77"/>
                <a:gd name="T11" fmla="*/ 2147483646 h 86"/>
                <a:gd name="T12" fmla="*/ 2147483646 w 77"/>
                <a:gd name="T13" fmla="*/ 2147483646 h 86"/>
                <a:gd name="T14" fmla="*/ 2147483646 w 77"/>
                <a:gd name="T15" fmla="*/ 2147483646 h 86"/>
                <a:gd name="T16" fmla="*/ 2147483646 w 77"/>
                <a:gd name="T17" fmla="*/ 2147483646 h 86"/>
                <a:gd name="T18" fmla="*/ 2147483646 w 77"/>
                <a:gd name="T19" fmla="*/ 2147483646 h 86"/>
                <a:gd name="T20" fmla="*/ 2147483646 w 77"/>
                <a:gd name="T21" fmla="*/ 2147483646 h 86"/>
                <a:gd name="T22" fmla="*/ 2147483646 w 77"/>
                <a:gd name="T23" fmla="*/ 2147483646 h 86"/>
                <a:gd name="T24" fmla="*/ 2147483646 w 77"/>
                <a:gd name="T25" fmla="*/ 2147483646 h 86"/>
                <a:gd name="T26" fmla="*/ 2147483646 w 77"/>
                <a:gd name="T27" fmla="*/ 2147483646 h 86"/>
                <a:gd name="T28" fmla="*/ 2147483646 w 77"/>
                <a:gd name="T29" fmla="*/ 2147483646 h 86"/>
                <a:gd name="T30" fmla="*/ 2147483646 w 77"/>
                <a:gd name="T31" fmla="*/ 2147483646 h 86"/>
                <a:gd name="T32" fmla="*/ 2147483646 w 77"/>
                <a:gd name="T33" fmla="*/ 2147483646 h 86"/>
                <a:gd name="T34" fmla="*/ 2147483646 w 77"/>
                <a:gd name="T35" fmla="*/ 2147483646 h 86"/>
                <a:gd name="T36" fmla="*/ 2147483646 w 77"/>
                <a:gd name="T37" fmla="*/ 2147483646 h 86"/>
                <a:gd name="T38" fmla="*/ 2147483646 w 77"/>
                <a:gd name="T39" fmla="*/ 2147483646 h 86"/>
                <a:gd name="T40" fmla="*/ 2147483646 w 77"/>
                <a:gd name="T41" fmla="*/ 2147483646 h 86"/>
                <a:gd name="T42" fmla="*/ 2147483646 w 77"/>
                <a:gd name="T43" fmla="*/ 2147483646 h 86"/>
                <a:gd name="T44" fmla="*/ 2147483646 w 77"/>
                <a:gd name="T45" fmla="*/ 2147483646 h 86"/>
                <a:gd name="T46" fmla="*/ 2147483646 w 77"/>
                <a:gd name="T47" fmla="*/ 2147483646 h 86"/>
                <a:gd name="T48" fmla="*/ 2147483646 w 77"/>
                <a:gd name="T49" fmla="*/ 2147483646 h 86"/>
                <a:gd name="T50" fmla="*/ 2147483646 w 77"/>
                <a:gd name="T51" fmla="*/ 2147483646 h 86"/>
                <a:gd name="T52" fmla="*/ 2147483646 w 77"/>
                <a:gd name="T53" fmla="*/ 2147483646 h 86"/>
                <a:gd name="T54" fmla="*/ 2147483646 w 77"/>
                <a:gd name="T55" fmla="*/ 2147483646 h 86"/>
                <a:gd name="T56" fmla="*/ 2147483646 w 77"/>
                <a:gd name="T57" fmla="*/ 2147483646 h 86"/>
                <a:gd name="T58" fmla="*/ 2147483646 w 77"/>
                <a:gd name="T59" fmla="*/ 2147483646 h 86"/>
                <a:gd name="T60" fmla="*/ 2147483646 w 77"/>
                <a:gd name="T61" fmla="*/ 2147483646 h 86"/>
                <a:gd name="T62" fmla="*/ 2147483646 w 77"/>
                <a:gd name="T63" fmla="*/ 2147483646 h 86"/>
                <a:gd name="T64" fmla="*/ 2147483646 w 77"/>
                <a:gd name="T65" fmla="*/ 2147483646 h 86"/>
                <a:gd name="T66" fmla="*/ 2147483646 w 77"/>
                <a:gd name="T67" fmla="*/ 2147483646 h 86"/>
                <a:gd name="T68" fmla="*/ 2147483646 w 77"/>
                <a:gd name="T69" fmla="*/ 2147483646 h 86"/>
                <a:gd name="T70" fmla="*/ 2147483646 w 77"/>
                <a:gd name="T71" fmla="*/ 2147483646 h 86"/>
                <a:gd name="T72" fmla="*/ 2147483646 w 77"/>
                <a:gd name="T73" fmla="*/ 2147483646 h 86"/>
                <a:gd name="T74" fmla="*/ 2147483646 w 77"/>
                <a:gd name="T75" fmla="*/ 2147483646 h 86"/>
                <a:gd name="T76" fmla="*/ 2147483646 w 77"/>
                <a:gd name="T77" fmla="*/ 2147483646 h 86"/>
                <a:gd name="T78" fmla="*/ 2147483646 w 77"/>
                <a:gd name="T79" fmla="*/ 2147483646 h 86"/>
                <a:gd name="T80" fmla="*/ 2147483646 w 77"/>
                <a:gd name="T81" fmla="*/ 2147483646 h 8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7"/>
                <a:gd name="T124" fmla="*/ 0 h 86"/>
                <a:gd name="T125" fmla="*/ 77 w 77"/>
                <a:gd name="T126" fmla="*/ 86 h 8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7" h="86">
                  <a:moveTo>
                    <a:pt x="13" y="8"/>
                  </a:moveTo>
                  <a:cubicBezTo>
                    <a:pt x="20" y="2"/>
                    <a:pt x="29" y="0"/>
                    <a:pt x="38" y="1"/>
                  </a:cubicBezTo>
                  <a:cubicBezTo>
                    <a:pt x="46" y="2"/>
                    <a:pt x="54" y="6"/>
                    <a:pt x="59" y="13"/>
                  </a:cubicBezTo>
                  <a:cubicBezTo>
                    <a:pt x="65" y="21"/>
                    <a:pt x="67" y="29"/>
                    <a:pt x="66" y="38"/>
                  </a:cubicBezTo>
                  <a:cubicBezTo>
                    <a:pt x="65" y="44"/>
                    <a:pt x="63" y="50"/>
                    <a:pt x="58" y="55"/>
                  </a:cubicBezTo>
                  <a:cubicBezTo>
                    <a:pt x="60" y="56"/>
                    <a:pt x="62" y="57"/>
                    <a:pt x="64" y="5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7" y="76"/>
                    <a:pt x="76" y="81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69" y="86"/>
                    <a:pt x="64" y="86"/>
                    <a:pt x="62" y="82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0" y="67"/>
                    <a:pt x="49" y="65"/>
                    <a:pt x="49" y="63"/>
                  </a:cubicBezTo>
                  <a:cubicBezTo>
                    <a:pt x="43" y="66"/>
                    <a:pt x="36" y="67"/>
                    <a:pt x="30" y="66"/>
                  </a:cubicBezTo>
                  <a:cubicBezTo>
                    <a:pt x="21" y="65"/>
                    <a:pt x="13" y="61"/>
                    <a:pt x="8" y="54"/>
                  </a:cubicBezTo>
                  <a:cubicBezTo>
                    <a:pt x="2" y="47"/>
                    <a:pt x="0" y="38"/>
                    <a:pt x="1" y="30"/>
                  </a:cubicBezTo>
                  <a:cubicBezTo>
                    <a:pt x="2" y="21"/>
                    <a:pt x="6" y="13"/>
                    <a:pt x="13" y="8"/>
                  </a:cubicBezTo>
                  <a:close/>
                  <a:moveTo>
                    <a:pt x="30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9"/>
                    <a:pt x="30" y="49"/>
                    <a:pt x="30" y="49"/>
                  </a:cubicBezTo>
                  <a:close/>
                  <a:moveTo>
                    <a:pt x="18" y="36"/>
                  </a:moveTo>
                  <a:cubicBezTo>
                    <a:pt x="22" y="26"/>
                    <a:pt x="31" y="21"/>
                    <a:pt x="43" y="19"/>
                  </a:cubicBezTo>
                  <a:cubicBezTo>
                    <a:pt x="31" y="11"/>
                    <a:pt x="16" y="22"/>
                    <a:pt x="18" y="36"/>
                  </a:cubicBezTo>
                  <a:close/>
                  <a:moveTo>
                    <a:pt x="36" y="12"/>
                  </a:moveTo>
                  <a:cubicBezTo>
                    <a:pt x="31" y="11"/>
                    <a:pt x="25" y="13"/>
                    <a:pt x="20" y="16"/>
                  </a:cubicBezTo>
                  <a:cubicBezTo>
                    <a:pt x="15" y="20"/>
                    <a:pt x="13" y="25"/>
                    <a:pt x="12" y="31"/>
                  </a:cubicBezTo>
                  <a:cubicBezTo>
                    <a:pt x="11" y="37"/>
                    <a:pt x="13" y="42"/>
                    <a:pt x="16" y="47"/>
                  </a:cubicBezTo>
                  <a:cubicBezTo>
                    <a:pt x="20" y="52"/>
                    <a:pt x="25" y="55"/>
                    <a:pt x="31" y="55"/>
                  </a:cubicBezTo>
                  <a:cubicBezTo>
                    <a:pt x="36" y="56"/>
                    <a:pt x="42" y="55"/>
                    <a:pt x="47" y="51"/>
                  </a:cubicBezTo>
                  <a:cubicBezTo>
                    <a:pt x="52" y="47"/>
                    <a:pt x="55" y="42"/>
                    <a:pt x="55" y="36"/>
                  </a:cubicBezTo>
                  <a:cubicBezTo>
                    <a:pt x="56" y="31"/>
                    <a:pt x="54" y="25"/>
                    <a:pt x="51" y="20"/>
                  </a:cubicBezTo>
                  <a:cubicBezTo>
                    <a:pt x="47" y="15"/>
                    <a:pt x="42" y="13"/>
                    <a:pt x="36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60" name="Freeform 125"/>
          <p:cNvSpPr>
            <a:spLocks noEditPoints="1" noChangeArrowheads="1"/>
          </p:cNvSpPr>
          <p:nvPr/>
        </p:nvSpPr>
        <p:spPr bwMode="auto">
          <a:xfrm>
            <a:off x="7519670" y="3813810"/>
            <a:ext cx="590550" cy="381000"/>
          </a:xfrm>
          <a:custGeom>
            <a:avLst/>
            <a:gdLst>
              <a:gd name="T0" fmla="*/ 2147483646 w 108"/>
              <a:gd name="T1" fmla="*/ 2147483646 h 81"/>
              <a:gd name="T2" fmla="*/ 2147483646 w 108"/>
              <a:gd name="T3" fmla="*/ 2147483646 h 81"/>
              <a:gd name="T4" fmla="*/ 2147483646 w 108"/>
              <a:gd name="T5" fmla="*/ 2147483646 h 81"/>
              <a:gd name="T6" fmla="*/ 2147483646 w 108"/>
              <a:gd name="T7" fmla="*/ 2147483646 h 81"/>
              <a:gd name="T8" fmla="*/ 2147483646 w 108"/>
              <a:gd name="T9" fmla="*/ 2147483646 h 81"/>
              <a:gd name="T10" fmla="*/ 2147483646 w 108"/>
              <a:gd name="T11" fmla="*/ 2147483646 h 81"/>
              <a:gd name="T12" fmla="*/ 2147483646 w 108"/>
              <a:gd name="T13" fmla="*/ 2147483646 h 81"/>
              <a:gd name="T14" fmla="*/ 2147483646 w 108"/>
              <a:gd name="T15" fmla="*/ 2147483646 h 81"/>
              <a:gd name="T16" fmla="*/ 2147483646 w 108"/>
              <a:gd name="T17" fmla="*/ 2147483646 h 81"/>
              <a:gd name="T18" fmla="*/ 2147483646 w 108"/>
              <a:gd name="T19" fmla="*/ 2147483646 h 81"/>
              <a:gd name="T20" fmla="*/ 2147483646 w 108"/>
              <a:gd name="T21" fmla="*/ 2147483646 h 81"/>
              <a:gd name="T22" fmla="*/ 2147483646 w 108"/>
              <a:gd name="T23" fmla="*/ 2147483646 h 81"/>
              <a:gd name="T24" fmla="*/ 2147483646 w 108"/>
              <a:gd name="T25" fmla="*/ 2147483646 h 81"/>
              <a:gd name="T26" fmla="*/ 2147483646 w 108"/>
              <a:gd name="T27" fmla="*/ 2147483646 h 81"/>
              <a:gd name="T28" fmla="*/ 2147483646 w 108"/>
              <a:gd name="T29" fmla="*/ 2147483646 h 81"/>
              <a:gd name="T30" fmla="*/ 0 w 108"/>
              <a:gd name="T31" fmla="*/ 2147483646 h 81"/>
              <a:gd name="T32" fmla="*/ 2147483646 w 108"/>
              <a:gd name="T33" fmla="*/ 2147483646 h 81"/>
              <a:gd name="T34" fmla="*/ 2147483646 w 108"/>
              <a:gd name="T35" fmla="*/ 2147483646 h 81"/>
              <a:gd name="T36" fmla="*/ 2147483646 w 108"/>
              <a:gd name="T37" fmla="*/ 2147483646 h 81"/>
              <a:gd name="T38" fmla="*/ 2147483646 w 108"/>
              <a:gd name="T39" fmla="*/ 2147483646 h 81"/>
              <a:gd name="T40" fmla="*/ 2147483646 w 108"/>
              <a:gd name="T41" fmla="*/ 2147483646 h 81"/>
              <a:gd name="T42" fmla="*/ 2147483646 w 108"/>
              <a:gd name="T43" fmla="*/ 2147483646 h 81"/>
              <a:gd name="T44" fmla="*/ 2147483646 w 108"/>
              <a:gd name="T45" fmla="*/ 2147483646 h 81"/>
              <a:gd name="T46" fmla="*/ 2147483646 w 108"/>
              <a:gd name="T47" fmla="*/ 2147483646 h 81"/>
              <a:gd name="T48" fmla="*/ 2147483646 w 108"/>
              <a:gd name="T49" fmla="*/ 2147483646 h 81"/>
              <a:gd name="T50" fmla="*/ 2147483646 w 108"/>
              <a:gd name="T51" fmla="*/ 2147483646 h 81"/>
              <a:gd name="T52" fmla="*/ 2147483646 w 108"/>
              <a:gd name="T53" fmla="*/ 2147483646 h 81"/>
              <a:gd name="T54" fmla="*/ 2147483646 w 108"/>
              <a:gd name="T55" fmla="*/ 2147483646 h 81"/>
              <a:gd name="T56" fmla="*/ 2147483646 w 108"/>
              <a:gd name="T57" fmla="*/ 2147483646 h 81"/>
              <a:gd name="T58" fmla="*/ 2147483646 w 108"/>
              <a:gd name="T59" fmla="*/ 2147483646 h 81"/>
              <a:gd name="T60" fmla="*/ 2147483646 w 108"/>
              <a:gd name="T61" fmla="*/ 2147483646 h 81"/>
              <a:gd name="T62" fmla="*/ 2147483646 w 108"/>
              <a:gd name="T63" fmla="*/ 2147483646 h 81"/>
              <a:gd name="T64" fmla="*/ 2147483646 w 108"/>
              <a:gd name="T65" fmla="*/ 2147483646 h 81"/>
              <a:gd name="T66" fmla="*/ 2147483646 w 108"/>
              <a:gd name="T67" fmla="*/ 2147483646 h 81"/>
              <a:gd name="T68" fmla="*/ 2147483646 w 108"/>
              <a:gd name="T69" fmla="*/ 2147483646 h 81"/>
              <a:gd name="T70" fmla="*/ 2147483646 w 108"/>
              <a:gd name="T71" fmla="*/ 2147483646 h 81"/>
              <a:gd name="T72" fmla="*/ 2147483646 w 108"/>
              <a:gd name="T73" fmla="*/ 2147483646 h 81"/>
              <a:gd name="T74" fmla="*/ 2147483646 w 108"/>
              <a:gd name="T75" fmla="*/ 2147483646 h 8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08"/>
              <a:gd name="T115" fmla="*/ 0 h 81"/>
              <a:gd name="T116" fmla="*/ 108 w 108"/>
              <a:gd name="T117" fmla="*/ 81 h 81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08" h="81">
                <a:moveTo>
                  <a:pt x="3" y="54"/>
                </a:moveTo>
                <a:cubicBezTo>
                  <a:pt x="9" y="52"/>
                  <a:pt x="15" y="49"/>
                  <a:pt x="21" y="47"/>
                </a:cubicBezTo>
                <a:cubicBezTo>
                  <a:pt x="22" y="46"/>
                  <a:pt x="24" y="45"/>
                  <a:pt x="25" y="44"/>
                </a:cubicBezTo>
                <a:cubicBezTo>
                  <a:pt x="35" y="62"/>
                  <a:pt x="35" y="62"/>
                  <a:pt x="35" y="62"/>
                </a:cubicBezTo>
                <a:cubicBezTo>
                  <a:pt x="43" y="44"/>
                  <a:pt x="43" y="44"/>
                  <a:pt x="43" y="44"/>
                </a:cubicBezTo>
                <a:cubicBezTo>
                  <a:pt x="45" y="45"/>
                  <a:pt x="46" y="46"/>
                  <a:pt x="48" y="47"/>
                </a:cubicBezTo>
                <a:cubicBezTo>
                  <a:pt x="60" y="52"/>
                  <a:pt x="60" y="52"/>
                  <a:pt x="60" y="52"/>
                </a:cubicBezTo>
                <a:cubicBezTo>
                  <a:pt x="60" y="51"/>
                  <a:pt x="60" y="51"/>
                  <a:pt x="60" y="51"/>
                </a:cubicBezTo>
                <a:cubicBezTo>
                  <a:pt x="65" y="49"/>
                  <a:pt x="69" y="47"/>
                  <a:pt x="72" y="47"/>
                </a:cubicBezTo>
                <a:cubicBezTo>
                  <a:pt x="74" y="53"/>
                  <a:pt x="78" y="57"/>
                  <a:pt x="83" y="61"/>
                </a:cubicBezTo>
                <a:cubicBezTo>
                  <a:pt x="89" y="57"/>
                  <a:pt x="93" y="52"/>
                  <a:pt x="96" y="47"/>
                </a:cubicBezTo>
                <a:cubicBezTo>
                  <a:pt x="98" y="47"/>
                  <a:pt x="102" y="48"/>
                  <a:pt x="105" y="49"/>
                </a:cubicBezTo>
                <a:cubicBezTo>
                  <a:pt x="108" y="54"/>
                  <a:pt x="108" y="65"/>
                  <a:pt x="108" y="72"/>
                </a:cubicBezTo>
                <a:cubicBezTo>
                  <a:pt x="69" y="72"/>
                  <a:pt x="69" y="72"/>
                  <a:pt x="69" y="72"/>
                </a:cubicBezTo>
                <a:cubicBezTo>
                  <a:pt x="70" y="75"/>
                  <a:pt x="70" y="78"/>
                  <a:pt x="69" y="81"/>
                </a:cubicBezTo>
                <a:cubicBezTo>
                  <a:pt x="46" y="81"/>
                  <a:pt x="23" y="81"/>
                  <a:pt x="0" y="81"/>
                </a:cubicBezTo>
                <a:cubicBezTo>
                  <a:pt x="0" y="68"/>
                  <a:pt x="0" y="59"/>
                  <a:pt x="3" y="54"/>
                </a:cubicBezTo>
                <a:close/>
                <a:moveTo>
                  <a:pt x="73" y="27"/>
                </a:moveTo>
                <a:cubicBezTo>
                  <a:pt x="79" y="28"/>
                  <a:pt x="89" y="27"/>
                  <a:pt x="93" y="25"/>
                </a:cubicBezTo>
                <a:cubicBezTo>
                  <a:pt x="93" y="27"/>
                  <a:pt x="93" y="33"/>
                  <a:pt x="92" y="37"/>
                </a:cubicBezTo>
                <a:cubicBezTo>
                  <a:pt x="91" y="39"/>
                  <a:pt x="90" y="41"/>
                  <a:pt x="88" y="42"/>
                </a:cubicBezTo>
                <a:cubicBezTo>
                  <a:pt x="99" y="42"/>
                  <a:pt x="99" y="42"/>
                  <a:pt x="99" y="42"/>
                </a:cubicBezTo>
                <a:cubicBezTo>
                  <a:pt x="99" y="42"/>
                  <a:pt x="98" y="34"/>
                  <a:pt x="98" y="32"/>
                </a:cubicBezTo>
                <a:cubicBezTo>
                  <a:pt x="102" y="3"/>
                  <a:pt x="64" y="3"/>
                  <a:pt x="69" y="32"/>
                </a:cubicBezTo>
                <a:cubicBezTo>
                  <a:pt x="69" y="34"/>
                  <a:pt x="68" y="42"/>
                  <a:pt x="68" y="42"/>
                </a:cubicBezTo>
                <a:cubicBezTo>
                  <a:pt x="78" y="42"/>
                  <a:pt x="78" y="42"/>
                  <a:pt x="78" y="42"/>
                </a:cubicBezTo>
                <a:cubicBezTo>
                  <a:pt x="77" y="41"/>
                  <a:pt x="76" y="39"/>
                  <a:pt x="75" y="37"/>
                </a:cubicBezTo>
                <a:cubicBezTo>
                  <a:pt x="73" y="34"/>
                  <a:pt x="73" y="30"/>
                  <a:pt x="73" y="27"/>
                </a:cubicBezTo>
                <a:cubicBezTo>
                  <a:pt x="73" y="27"/>
                  <a:pt x="73" y="27"/>
                  <a:pt x="73" y="27"/>
                </a:cubicBezTo>
                <a:close/>
                <a:moveTo>
                  <a:pt x="21" y="31"/>
                </a:moveTo>
                <a:cubicBezTo>
                  <a:pt x="21" y="25"/>
                  <a:pt x="21" y="21"/>
                  <a:pt x="22" y="16"/>
                </a:cubicBezTo>
                <a:cubicBezTo>
                  <a:pt x="29" y="12"/>
                  <a:pt x="37" y="18"/>
                  <a:pt x="46" y="16"/>
                </a:cubicBezTo>
                <a:cubicBezTo>
                  <a:pt x="47" y="20"/>
                  <a:pt x="48" y="25"/>
                  <a:pt x="47" y="31"/>
                </a:cubicBezTo>
                <a:cubicBezTo>
                  <a:pt x="47" y="31"/>
                  <a:pt x="51" y="28"/>
                  <a:pt x="52" y="25"/>
                </a:cubicBezTo>
                <a:cubicBezTo>
                  <a:pt x="52" y="22"/>
                  <a:pt x="51" y="10"/>
                  <a:pt x="50" y="8"/>
                </a:cubicBezTo>
                <a:cubicBezTo>
                  <a:pt x="45" y="0"/>
                  <a:pt x="25" y="0"/>
                  <a:pt x="19" y="7"/>
                </a:cubicBezTo>
                <a:cubicBezTo>
                  <a:pt x="18" y="9"/>
                  <a:pt x="16" y="25"/>
                  <a:pt x="18" y="28"/>
                </a:cubicBezTo>
                <a:cubicBezTo>
                  <a:pt x="19" y="30"/>
                  <a:pt x="21" y="31"/>
                  <a:pt x="21" y="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 advTm="0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8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3" grpId="0" bldLvl="0" animBg="1" autoUpdateAnimBg="0"/>
      <p:bldP spid="3214" grpId="0" bldLvl="0" animBg="1"/>
      <p:bldP spid="13" grpId="0"/>
      <p:bldP spid="15" grpId="0"/>
      <p:bldP spid="14" grpId="1"/>
      <p:bldP spid="2766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1" name="组合 160"/>
          <p:cNvGrpSpPr/>
          <p:nvPr/>
        </p:nvGrpSpPr>
        <p:grpSpPr bwMode="auto">
          <a:xfrm>
            <a:off x="777240" y="1390015"/>
            <a:ext cx="4375785" cy="3998595"/>
            <a:chOff x="0" y="0"/>
            <a:chExt cx="3127289" cy="3141371"/>
          </a:xfrm>
        </p:grpSpPr>
        <p:grpSp>
          <p:nvGrpSpPr>
            <p:cNvPr id="27662" name="组合 83"/>
            <p:cNvGrpSpPr/>
            <p:nvPr/>
          </p:nvGrpSpPr>
          <p:grpSpPr bwMode="auto">
            <a:xfrm rot="4947725">
              <a:off x="-7041" y="7041"/>
              <a:ext cx="3141371" cy="3127289"/>
              <a:chOff x="0" y="0"/>
              <a:chExt cx="4249738" cy="4230688"/>
            </a:xfrm>
          </p:grpSpPr>
          <p:sp>
            <p:nvSpPr>
              <p:cNvPr id="27732" name="Freeform 5"/>
              <p:cNvSpPr>
                <a:spLocks noChangeArrowheads="1"/>
              </p:cNvSpPr>
              <p:nvPr/>
            </p:nvSpPr>
            <p:spPr bwMode="auto">
              <a:xfrm>
                <a:off x="30163" y="30163"/>
                <a:ext cx="4189413" cy="4170363"/>
              </a:xfrm>
              <a:custGeom>
                <a:avLst/>
                <a:gdLst>
                  <a:gd name="T0" fmla="*/ 2147483646 w 2639"/>
                  <a:gd name="T1" fmla="*/ 2147483646 h 2627"/>
                  <a:gd name="T2" fmla="*/ 2147483646 w 2639"/>
                  <a:gd name="T3" fmla="*/ 2147483646 h 2627"/>
                  <a:gd name="T4" fmla="*/ 2147483646 w 2639"/>
                  <a:gd name="T5" fmla="*/ 2147483646 h 2627"/>
                  <a:gd name="T6" fmla="*/ 2147483646 w 2639"/>
                  <a:gd name="T7" fmla="*/ 2147483646 h 2627"/>
                  <a:gd name="T8" fmla="*/ 0 w 2639"/>
                  <a:gd name="T9" fmla="*/ 2147483646 h 2627"/>
                  <a:gd name="T10" fmla="*/ 2147483646 w 2639"/>
                  <a:gd name="T11" fmla="*/ 2147483646 h 2627"/>
                  <a:gd name="T12" fmla="*/ 2147483646 w 2639"/>
                  <a:gd name="T13" fmla="*/ 2147483646 h 2627"/>
                  <a:gd name="T14" fmla="*/ 2147483646 w 2639"/>
                  <a:gd name="T15" fmla="*/ 2147483646 h 2627"/>
                  <a:gd name="T16" fmla="*/ 2147483646 w 2639"/>
                  <a:gd name="T17" fmla="*/ 0 h 2627"/>
                  <a:gd name="T18" fmla="*/ 2147483646 w 2639"/>
                  <a:gd name="T19" fmla="*/ 2147483646 h 2627"/>
                  <a:gd name="T20" fmla="*/ 2147483646 w 2639"/>
                  <a:gd name="T21" fmla="*/ 2147483646 h 2627"/>
                  <a:gd name="T22" fmla="*/ 2147483646 w 2639"/>
                  <a:gd name="T23" fmla="*/ 2147483646 h 2627"/>
                  <a:gd name="T24" fmla="*/ 2147483646 w 2639"/>
                  <a:gd name="T25" fmla="*/ 2147483646 h 2627"/>
                  <a:gd name="T26" fmla="*/ 2147483646 w 2639"/>
                  <a:gd name="T27" fmla="*/ 2147483646 h 2627"/>
                  <a:gd name="T28" fmla="*/ 2147483646 w 2639"/>
                  <a:gd name="T29" fmla="*/ 2147483646 h 2627"/>
                  <a:gd name="T30" fmla="*/ 2147483646 w 2639"/>
                  <a:gd name="T31" fmla="*/ 2147483646 h 2627"/>
                  <a:gd name="T32" fmla="*/ 2147483646 w 2639"/>
                  <a:gd name="T33" fmla="*/ 2147483646 h 2627"/>
                  <a:gd name="T34" fmla="*/ 2147483646 w 2639"/>
                  <a:gd name="T35" fmla="*/ 2147483646 h 26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639"/>
                  <a:gd name="T55" fmla="*/ 0 h 2627"/>
                  <a:gd name="T56" fmla="*/ 2639 w 2639"/>
                  <a:gd name="T57" fmla="*/ 2627 h 26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639" h="2627">
                    <a:moveTo>
                      <a:pt x="1076" y="2627"/>
                    </a:moveTo>
                    <a:lnTo>
                      <a:pt x="622" y="2451"/>
                    </a:lnTo>
                    <a:lnTo>
                      <a:pt x="263" y="2123"/>
                    </a:lnTo>
                    <a:lnTo>
                      <a:pt x="46" y="1687"/>
                    </a:lnTo>
                    <a:lnTo>
                      <a:pt x="0" y="1203"/>
                    </a:lnTo>
                    <a:lnTo>
                      <a:pt x="134" y="734"/>
                    </a:lnTo>
                    <a:lnTo>
                      <a:pt x="426" y="346"/>
                    </a:lnTo>
                    <a:lnTo>
                      <a:pt x="841" y="90"/>
                    </a:lnTo>
                    <a:lnTo>
                      <a:pt x="1320" y="0"/>
                    </a:lnTo>
                    <a:lnTo>
                      <a:pt x="1799" y="90"/>
                    </a:lnTo>
                    <a:lnTo>
                      <a:pt x="2213" y="346"/>
                    </a:lnTo>
                    <a:lnTo>
                      <a:pt x="2506" y="734"/>
                    </a:lnTo>
                    <a:lnTo>
                      <a:pt x="2639" y="1203"/>
                    </a:lnTo>
                    <a:lnTo>
                      <a:pt x="2594" y="1687"/>
                    </a:lnTo>
                    <a:lnTo>
                      <a:pt x="2377" y="2123"/>
                    </a:lnTo>
                    <a:lnTo>
                      <a:pt x="2017" y="2451"/>
                    </a:lnTo>
                    <a:lnTo>
                      <a:pt x="1563" y="2627"/>
                    </a:lnTo>
                    <a:lnTo>
                      <a:pt x="1076" y="2627"/>
                    </a:lnTo>
                    <a:close/>
                  </a:path>
                </a:pathLst>
              </a:custGeom>
              <a:noFill/>
              <a:ln w="1588" cap="flat" cmpd="sng">
                <a:solidFill>
                  <a:srgbClr val="FFFFFF">
                    <a:alpha val="25098"/>
                  </a:srgb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33" name="Line 6"/>
              <p:cNvSpPr>
                <a:spLocks noChangeShapeType="1"/>
              </p:cNvSpPr>
              <p:nvPr/>
            </p:nvSpPr>
            <p:spPr bwMode="auto">
              <a:xfrm>
                <a:off x="2125663" y="30163"/>
                <a:ext cx="1882775" cy="11652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34" name="Line 7"/>
              <p:cNvSpPr>
                <a:spLocks noChangeShapeType="1"/>
              </p:cNvSpPr>
              <p:nvPr/>
            </p:nvSpPr>
            <p:spPr bwMode="auto">
              <a:xfrm flipH="1">
                <a:off x="3803650" y="1195388"/>
                <a:ext cx="204788" cy="22050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35" name="Line 8"/>
              <p:cNvSpPr>
                <a:spLocks noChangeShapeType="1"/>
              </p:cNvSpPr>
              <p:nvPr/>
            </p:nvSpPr>
            <p:spPr bwMode="auto">
              <a:xfrm flipH="1">
                <a:off x="1738313" y="3400425"/>
                <a:ext cx="2065338" cy="8001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36" name="Line 9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37" name="Line 1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38" name="Line 11"/>
              <p:cNvSpPr>
                <a:spLocks noChangeShapeType="1"/>
              </p:cNvSpPr>
              <p:nvPr/>
            </p:nvSpPr>
            <p:spPr bwMode="auto">
              <a:xfrm>
                <a:off x="1738313" y="385763"/>
                <a:ext cx="1804988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39" name="Line 12"/>
              <p:cNvSpPr>
                <a:spLocks noChangeShapeType="1"/>
              </p:cNvSpPr>
              <p:nvPr/>
            </p:nvSpPr>
            <p:spPr bwMode="auto">
              <a:xfrm>
                <a:off x="3543300" y="579438"/>
                <a:ext cx="371475" cy="162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40" name="Line 13"/>
              <p:cNvSpPr>
                <a:spLocks noChangeShapeType="1"/>
              </p:cNvSpPr>
              <p:nvPr/>
            </p:nvSpPr>
            <p:spPr bwMode="auto">
              <a:xfrm flipV="1">
                <a:off x="706438" y="385763"/>
                <a:ext cx="1031875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41" name="Line 14"/>
              <p:cNvSpPr>
                <a:spLocks noChangeShapeType="1"/>
              </p:cNvSpPr>
              <p:nvPr/>
            </p:nvSpPr>
            <p:spPr bwMode="auto">
              <a:xfrm flipH="1">
                <a:off x="3232150" y="2205038"/>
                <a:ext cx="682625" cy="1716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42" name="Line 15"/>
              <p:cNvSpPr>
                <a:spLocks noChangeShapeType="1"/>
              </p:cNvSpPr>
              <p:nvPr/>
            </p:nvSpPr>
            <p:spPr bwMode="auto">
              <a:xfrm flipH="1">
                <a:off x="103188" y="579438"/>
                <a:ext cx="603250" cy="2128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43" name="Line 16"/>
              <p:cNvSpPr>
                <a:spLocks noChangeShapeType="1"/>
              </p:cNvSpPr>
              <p:nvPr/>
            </p:nvSpPr>
            <p:spPr bwMode="auto">
              <a:xfrm flipH="1">
                <a:off x="1738313" y="30163"/>
                <a:ext cx="387350" cy="35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44" name="Line 17"/>
              <p:cNvSpPr>
                <a:spLocks noChangeShapeType="1"/>
              </p:cNvSpPr>
              <p:nvPr/>
            </p:nvSpPr>
            <p:spPr bwMode="auto">
              <a:xfrm>
                <a:off x="884238" y="30702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45" name="Line 18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46" name="Line 19"/>
              <p:cNvSpPr>
                <a:spLocks noChangeShapeType="1"/>
              </p:cNvSpPr>
              <p:nvPr/>
            </p:nvSpPr>
            <p:spPr bwMode="auto">
              <a:xfrm flipH="1">
                <a:off x="242888" y="385763"/>
                <a:ext cx="1495425" cy="8096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47" name="Line 2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282575" cy="254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48" name="Line 21"/>
              <p:cNvSpPr>
                <a:spLocks noChangeShapeType="1"/>
              </p:cNvSpPr>
              <p:nvPr/>
            </p:nvSpPr>
            <p:spPr bwMode="auto">
              <a:xfrm flipH="1">
                <a:off x="3914775" y="1939925"/>
                <a:ext cx="304800" cy="2651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49" name="Line 22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50" name="Line 23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51" name="Line 24"/>
              <p:cNvSpPr>
                <a:spLocks noChangeShapeType="1"/>
              </p:cNvSpPr>
              <p:nvPr/>
            </p:nvSpPr>
            <p:spPr bwMode="auto">
              <a:xfrm flipH="1">
                <a:off x="2511425" y="3567113"/>
                <a:ext cx="860425" cy="6334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52" name="Line 25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824038" cy="5937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53" name="Line 26"/>
              <p:cNvSpPr>
                <a:spLocks noChangeShapeType="1"/>
              </p:cNvSpPr>
              <p:nvPr/>
            </p:nvSpPr>
            <p:spPr bwMode="auto">
              <a:xfrm>
                <a:off x="1358900" y="3697288"/>
                <a:ext cx="37941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54" name="Line 27"/>
              <p:cNvSpPr>
                <a:spLocks noChangeShapeType="1"/>
              </p:cNvSpPr>
              <p:nvPr/>
            </p:nvSpPr>
            <p:spPr bwMode="auto">
              <a:xfrm flipH="1">
                <a:off x="1017588" y="3697288"/>
                <a:ext cx="341313" cy="223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55" name="Line 28"/>
              <p:cNvSpPr>
                <a:spLocks noChangeShapeType="1"/>
              </p:cNvSpPr>
              <p:nvPr/>
            </p:nvSpPr>
            <p:spPr bwMode="auto">
              <a:xfrm flipH="1">
                <a:off x="2271713" y="2946400"/>
                <a:ext cx="1347788" cy="10477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56" name="Line 29"/>
              <p:cNvSpPr>
                <a:spLocks noChangeShapeType="1"/>
              </p:cNvSpPr>
              <p:nvPr/>
            </p:nvSpPr>
            <p:spPr bwMode="auto">
              <a:xfrm>
                <a:off x="2271713" y="3994150"/>
                <a:ext cx="239713" cy="2063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57" name="Line 30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430213" cy="952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58" name="Line 31"/>
              <p:cNvSpPr>
                <a:spLocks noChangeShapeType="1"/>
              </p:cNvSpPr>
              <p:nvPr/>
            </p:nvSpPr>
            <p:spPr bwMode="auto">
              <a:xfrm>
                <a:off x="312738" y="1965325"/>
                <a:ext cx="223838" cy="8620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59" name="Line 32"/>
              <p:cNvSpPr>
                <a:spLocks noChangeShapeType="1"/>
              </p:cNvSpPr>
              <p:nvPr/>
            </p:nvSpPr>
            <p:spPr bwMode="auto">
              <a:xfrm>
                <a:off x="103188" y="2708275"/>
                <a:ext cx="433388" cy="11906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60" name="Line 33"/>
              <p:cNvSpPr>
                <a:spLocks noChangeShapeType="1"/>
              </p:cNvSpPr>
              <p:nvPr/>
            </p:nvSpPr>
            <p:spPr bwMode="auto">
              <a:xfrm flipH="1">
                <a:off x="447675" y="2827338"/>
                <a:ext cx="88900" cy="573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61" name="Line 34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69850" cy="7699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62" name="Line 35"/>
              <p:cNvSpPr>
                <a:spLocks noChangeShapeType="1"/>
              </p:cNvSpPr>
              <p:nvPr/>
            </p:nvSpPr>
            <p:spPr bwMode="auto">
              <a:xfrm flipV="1">
                <a:off x="3619500" y="2708275"/>
                <a:ext cx="528638" cy="2381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63" name="Line 36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23336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64" name="Line 37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65" name="Line 38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66" name="Line 39"/>
              <p:cNvSpPr>
                <a:spLocks noChangeShapeType="1"/>
              </p:cNvSpPr>
              <p:nvPr/>
            </p:nvSpPr>
            <p:spPr bwMode="auto">
              <a:xfrm>
                <a:off x="536575" y="2827338"/>
                <a:ext cx="822325" cy="8699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67" name="Oval 42"/>
              <p:cNvSpPr>
                <a:spLocks noChangeArrowheads="1"/>
              </p:cNvSpPr>
              <p:nvPr/>
            </p:nvSpPr>
            <p:spPr bwMode="auto">
              <a:xfrm>
                <a:off x="555625" y="9763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68" name="Oval 43"/>
              <p:cNvSpPr>
                <a:spLocks noChangeArrowheads="1"/>
              </p:cNvSpPr>
              <p:nvPr/>
            </p:nvSpPr>
            <p:spPr bwMode="auto">
              <a:xfrm>
                <a:off x="211138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69" name="Oval 44"/>
              <p:cNvSpPr>
                <a:spLocks noChangeArrowheads="1"/>
              </p:cNvSpPr>
              <p:nvPr/>
            </p:nvSpPr>
            <p:spPr bwMode="auto">
              <a:xfrm>
                <a:off x="677863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70" name="Line 45"/>
              <p:cNvSpPr>
                <a:spLocks noChangeShapeType="1"/>
              </p:cNvSpPr>
              <p:nvPr/>
            </p:nvSpPr>
            <p:spPr bwMode="auto">
              <a:xfrm flipH="1" flipV="1">
                <a:off x="706438" y="579438"/>
                <a:ext cx="396875" cy="1508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71" name="Oval 46"/>
              <p:cNvSpPr>
                <a:spLocks noChangeArrowheads="1"/>
              </p:cNvSpPr>
              <p:nvPr/>
            </p:nvSpPr>
            <p:spPr bwMode="auto">
              <a:xfrm>
                <a:off x="1073150" y="7000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72" name="Oval 47"/>
              <p:cNvSpPr>
                <a:spLocks noChangeArrowheads="1"/>
              </p:cNvSpPr>
              <p:nvPr/>
            </p:nvSpPr>
            <p:spPr bwMode="auto">
              <a:xfrm>
                <a:off x="284163" y="19351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73" name="Oval 48"/>
              <p:cNvSpPr>
                <a:spLocks noChangeArrowheads="1"/>
              </p:cNvSpPr>
              <p:nvPr/>
            </p:nvSpPr>
            <p:spPr bwMode="auto">
              <a:xfrm>
                <a:off x="0" y="19065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74" name="Oval 49"/>
              <p:cNvSpPr>
                <a:spLocks noChangeArrowheads="1"/>
              </p:cNvSpPr>
              <p:nvPr/>
            </p:nvSpPr>
            <p:spPr bwMode="auto">
              <a:xfrm>
                <a:off x="71438" y="2671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75" name="Oval 50"/>
              <p:cNvSpPr>
                <a:spLocks noChangeArrowheads="1"/>
              </p:cNvSpPr>
              <p:nvPr/>
            </p:nvSpPr>
            <p:spPr bwMode="auto">
              <a:xfrm>
                <a:off x="506413" y="2798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76" name="Oval 51"/>
              <p:cNvSpPr>
                <a:spLocks noChangeArrowheads="1"/>
              </p:cNvSpPr>
              <p:nvPr/>
            </p:nvSpPr>
            <p:spPr bwMode="auto">
              <a:xfrm>
                <a:off x="415925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77" name="Oval 52"/>
              <p:cNvSpPr>
                <a:spLocks noChangeArrowheads="1"/>
              </p:cNvSpPr>
              <p:nvPr/>
            </p:nvSpPr>
            <p:spPr bwMode="auto">
              <a:xfrm>
                <a:off x="987425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78" name="Oval 53"/>
              <p:cNvSpPr>
                <a:spLocks noChangeArrowheads="1"/>
              </p:cNvSpPr>
              <p:nvPr/>
            </p:nvSpPr>
            <p:spPr bwMode="auto">
              <a:xfrm>
                <a:off x="1328738" y="366712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79" name="Oval 54"/>
              <p:cNvSpPr>
                <a:spLocks noChangeArrowheads="1"/>
              </p:cNvSpPr>
              <p:nvPr/>
            </p:nvSpPr>
            <p:spPr bwMode="auto">
              <a:xfrm>
                <a:off x="1709738" y="41703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80" name="Oval 55"/>
              <p:cNvSpPr>
                <a:spLocks noChangeArrowheads="1"/>
              </p:cNvSpPr>
              <p:nvPr/>
            </p:nvSpPr>
            <p:spPr bwMode="auto">
              <a:xfrm>
                <a:off x="2239963" y="39655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81" name="Oval 57"/>
              <p:cNvSpPr>
                <a:spLocks noChangeArrowheads="1"/>
              </p:cNvSpPr>
              <p:nvPr/>
            </p:nvSpPr>
            <p:spPr bwMode="auto">
              <a:xfrm>
                <a:off x="2481263" y="41703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82" name="Oval 58"/>
              <p:cNvSpPr>
                <a:spLocks noChangeArrowheads="1"/>
              </p:cNvSpPr>
              <p:nvPr/>
            </p:nvSpPr>
            <p:spPr bwMode="auto">
              <a:xfrm>
                <a:off x="2913063" y="3440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83" name="Oval 59"/>
              <p:cNvSpPr>
                <a:spLocks noChangeArrowheads="1"/>
              </p:cNvSpPr>
              <p:nvPr/>
            </p:nvSpPr>
            <p:spPr bwMode="auto">
              <a:xfrm>
                <a:off x="3343275" y="3536950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84" name="Oval 60"/>
              <p:cNvSpPr>
                <a:spLocks noChangeArrowheads="1"/>
              </p:cNvSpPr>
              <p:nvPr/>
            </p:nvSpPr>
            <p:spPr bwMode="auto">
              <a:xfrm>
                <a:off x="3201988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85" name="Oval 61"/>
              <p:cNvSpPr>
                <a:spLocks noChangeArrowheads="1"/>
              </p:cNvSpPr>
              <p:nvPr/>
            </p:nvSpPr>
            <p:spPr bwMode="auto">
              <a:xfrm>
                <a:off x="3773488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86" name="Oval 62"/>
              <p:cNvSpPr>
                <a:spLocks noChangeArrowheads="1"/>
              </p:cNvSpPr>
              <p:nvPr/>
            </p:nvSpPr>
            <p:spPr bwMode="auto">
              <a:xfrm>
                <a:off x="3589338" y="2916238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87" name="Oval 63"/>
              <p:cNvSpPr>
                <a:spLocks noChangeArrowheads="1"/>
              </p:cNvSpPr>
              <p:nvPr/>
            </p:nvSpPr>
            <p:spPr bwMode="auto">
              <a:xfrm>
                <a:off x="3824288" y="2809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88" name="Oval 64"/>
              <p:cNvSpPr>
                <a:spLocks noChangeArrowheads="1"/>
              </p:cNvSpPr>
              <p:nvPr/>
            </p:nvSpPr>
            <p:spPr bwMode="auto">
              <a:xfrm>
                <a:off x="4117975" y="2678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89" name="Oval 65"/>
              <p:cNvSpPr>
                <a:spLocks noChangeArrowheads="1"/>
              </p:cNvSpPr>
              <p:nvPr/>
            </p:nvSpPr>
            <p:spPr bwMode="auto">
              <a:xfrm>
                <a:off x="3884613" y="217487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" name="Oval 66"/>
              <p:cNvSpPr>
                <a:spLocks noChangeArrowheads="1"/>
              </p:cNvSpPr>
              <p:nvPr/>
            </p:nvSpPr>
            <p:spPr bwMode="auto">
              <a:xfrm>
                <a:off x="4191000" y="1909763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" name="Oval 68"/>
              <p:cNvSpPr>
                <a:spLocks noChangeArrowheads="1"/>
              </p:cNvSpPr>
              <p:nvPr/>
            </p:nvSpPr>
            <p:spPr bwMode="auto">
              <a:xfrm>
                <a:off x="3978275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" name="Oval 70"/>
              <p:cNvSpPr>
                <a:spLocks noChangeArrowheads="1"/>
              </p:cNvSpPr>
              <p:nvPr/>
            </p:nvSpPr>
            <p:spPr bwMode="auto">
              <a:xfrm>
                <a:off x="3511550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93" name="Line 71"/>
              <p:cNvSpPr>
                <a:spLocks noChangeShapeType="1"/>
              </p:cNvSpPr>
              <p:nvPr/>
            </p:nvSpPr>
            <p:spPr bwMode="auto">
              <a:xfrm>
                <a:off x="2886075" y="173038"/>
                <a:ext cx="14288" cy="3381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94" name="Oval 72"/>
              <p:cNvSpPr>
                <a:spLocks noChangeArrowheads="1"/>
              </p:cNvSpPr>
              <p:nvPr/>
            </p:nvSpPr>
            <p:spPr bwMode="auto">
              <a:xfrm>
                <a:off x="2871788" y="4810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" name="Oval 73"/>
              <p:cNvSpPr>
                <a:spLocks noChangeArrowheads="1"/>
              </p:cNvSpPr>
              <p:nvPr/>
            </p:nvSpPr>
            <p:spPr bwMode="auto">
              <a:xfrm>
                <a:off x="285432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96" name="Oval 74"/>
              <p:cNvSpPr>
                <a:spLocks noChangeArrowheads="1"/>
              </p:cNvSpPr>
              <p:nvPr/>
            </p:nvSpPr>
            <p:spPr bwMode="auto">
              <a:xfrm>
                <a:off x="1709738" y="357188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97" name="Oval 75"/>
              <p:cNvSpPr>
                <a:spLocks noChangeArrowheads="1"/>
              </p:cNvSpPr>
              <p:nvPr/>
            </p:nvSpPr>
            <p:spPr bwMode="auto">
              <a:xfrm>
                <a:off x="2095500" y="0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" name="Oval 76"/>
              <p:cNvSpPr>
                <a:spLocks noChangeArrowheads="1"/>
              </p:cNvSpPr>
              <p:nvPr/>
            </p:nvSpPr>
            <p:spPr bwMode="auto">
              <a:xfrm>
                <a:off x="133667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7" name="Oval 69"/>
              <p:cNvSpPr>
                <a:spLocks noChangeArrowheads="1"/>
              </p:cNvSpPr>
              <p:nvPr/>
            </p:nvSpPr>
            <p:spPr bwMode="auto">
              <a:xfrm>
                <a:off x="3598863" y="9318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27663" name="组合 1"/>
            <p:cNvGrpSpPr/>
            <p:nvPr/>
          </p:nvGrpSpPr>
          <p:grpSpPr bwMode="auto">
            <a:xfrm rot="-3775067">
              <a:off x="170520" y="183807"/>
              <a:ext cx="2786247" cy="2773758"/>
              <a:chOff x="0" y="0"/>
              <a:chExt cx="4249738" cy="4230688"/>
            </a:xfrm>
          </p:grpSpPr>
          <p:sp>
            <p:nvSpPr>
              <p:cNvPr id="27664" name="Freeform 5"/>
              <p:cNvSpPr>
                <a:spLocks noChangeArrowheads="1"/>
              </p:cNvSpPr>
              <p:nvPr/>
            </p:nvSpPr>
            <p:spPr bwMode="auto">
              <a:xfrm>
                <a:off x="30163" y="30163"/>
                <a:ext cx="4189413" cy="4170363"/>
              </a:xfrm>
              <a:custGeom>
                <a:avLst/>
                <a:gdLst>
                  <a:gd name="T0" fmla="*/ 2147483646 w 2639"/>
                  <a:gd name="T1" fmla="*/ 2147483646 h 2627"/>
                  <a:gd name="T2" fmla="*/ 2147483646 w 2639"/>
                  <a:gd name="T3" fmla="*/ 2147483646 h 2627"/>
                  <a:gd name="T4" fmla="*/ 2147483646 w 2639"/>
                  <a:gd name="T5" fmla="*/ 2147483646 h 2627"/>
                  <a:gd name="T6" fmla="*/ 2147483646 w 2639"/>
                  <a:gd name="T7" fmla="*/ 2147483646 h 2627"/>
                  <a:gd name="T8" fmla="*/ 0 w 2639"/>
                  <a:gd name="T9" fmla="*/ 2147483646 h 2627"/>
                  <a:gd name="T10" fmla="*/ 2147483646 w 2639"/>
                  <a:gd name="T11" fmla="*/ 2147483646 h 2627"/>
                  <a:gd name="T12" fmla="*/ 2147483646 w 2639"/>
                  <a:gd name="T13" fmla="*/ 2147483646 h 2627"/>
                  <a:gd name="T14" fmla="*/ 2147483646 w 2639"/>
                  <a:gd name="T15" fmla="*/ 2147483646 h 2627"/>
                  <a:gd name="T16" fmla="*/ 2147483646 w 2639"/>
                  <a:gd name="T17" fmla="*/ 0 h 2627"/>
                  <a:gd name="T18" fmla="*/ 2147483646 w 2639"/>
                  <a:gd name="T19" fmla="*/ 2147483646 h 2627"/>
                  <a:gd name="T20" fmla="*/ 2147483646 w 2639"/>
                  <a:gd name="T21" fmla="*/ 2147483646 h 2627"/>
                  <a:gd name="T22" fmla="*/ 2147483646 w 2639"/>
                  <a:gd name="T23" fmla="*/ 2147483646 h 2627"/>
                  <a:gd name="T24" fmla="*/ 2147483646 w 2639"/>
                  <a:gd name="T25" fmla="*/ 2147483646 h 2627"/>
                  <a:gd name="T26" fmla="*/ 2147483646 w 2639"/>
                  <a:gd name="T27" fmla="*/ 2147483646 h 2627"/>
                  <a:gd name="T28" fmla="*/ 2147483646 w 2639"/>
                  <a:gd name="T29" fmla="*/ 2147483646 h 2627"/>
                  <a:gd name="T30" fmla="*/ 2147483646 w 2639"/>
                  <a:gd name="T31" fmla="*/ 2147483646 h 2627"/>
                  <a:gd name="T32" fmla="*/ 2147483646 w 2639"/>
                  <a:gd name="T33" fmla="*/ 2147483646 h 2627"/>
                  <a:gd name="T34" fmla="*/ 2147483646 w 2639"/>
                  <a:gd name="T35" fmla="*/ 2147483646 h 26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639"/>
                  <a:gd name="T55" fmla="*/ 0 h 2627"/>
                  <a:gd name="T56" fmla="*/ 2639 w 2639"/>
                  <a:gd name="T57" fmla="*/ 2627 h 26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639" h="2627">
                    <a:moveTo>
                      <a:pt x="1076" y="2627"/>
                    </a:moveTo>
                    <a:lnTo>
                      <a:pt x="622" y="2451"/>
                    </a:lnTo>
                    <a:lnTo>
                      <a:pt x="263" y="2123"/>
                    </a:lnTo>
                    <a:lnTo>
                      <a:pt x="46" y="1687"/>
                    </a:lnTo>
                    <a:lnTo>
                      <a:pt x="0" y="1203"/>
                    </a:lnTo>
                    <a:lnTo>
                      <a:pt x="134" y="734"/>
                    </a:lnTo>
                    <a:lnTo>
                      <a:pt x="426" y="346"/>
                    </a:lnTo>
                    <a:lnTo>
                      <a:pt x="841" y="90"/>
                    </a:lnTo>
                    <a:lnTo>
                      <a:pt x="1320" y="0"/>
                    </a:lnTo>
                    <a:lnTo>
                      <a:pt x="1799" y="90"/>
                    </a:lnTo>
                    <a:lnTo>
                      <a:pt x="2213" y="346"/>
                    </a:lnTo>
                    <a:lnTo>
                      <a:pt x="2506" y="734"/>
                    </a:lnTo>
                    <a:lnTo>
                      <a:pt x="2639" y="1203"/>
                    </a:lnTo>
                    <a:lnTo>
                      <a:pt x="2594" y="1687"/>
                    </a:lnTo>
                    <a:lnTo>
                      <a:pt x="2377" y="2123"/>
                    </a:lnTo>
                    <a:lnTo>
                      <a:pt x="2017" y="2451"/>
                    </a:lnTo>
                    <a:lnTo>
                      <a:pt x="1563" y="2627"/>
                    </a:lnTo>
                    <a:lnTo>
                      <a:pt x="1076" y="2627"/>
                    </a:lnTo>
                    <a:close/>
                  </a:path>
                </a:pathLst>
              </a:custGeom>
              <a:noFill/>
              <a:ln w="1588" cap="flat" cmpd="sng">
                <a:solidFill>
                  <a:srgbClr val="FFFFFF">
                    <a:alpha val="25098"/>
                  </a:srgb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5" name="Line 6"/>
              <p:cNvSpPr>
                <a:spLocks noChangeShapeType="1"/>
              </p:cNvSpPr>
              <p:nvPr/>
            </p:nvSpPr>
            <p:spPr bwMode="auto">
              <a:xfrm>
                <a:off x="2125663" y="30163"/>
                <a:ext cx="1882775" cy="11652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6" name="Line 7"/>
              <p:cNvSpPr>
                <a:spLocks noChangeShapeType="1"/>
              </p:cNvSpPr>
              <p:nvPr/>
            </p:nvSpPr>
            <p:spPr bwMode="auto">
              <a:xfrm flipH="1">
                <a:off x="3803650" y="1195388"/>
                <a:ext cx="204788" cy="22050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7" name="Line 8"/>
              <p:cNvSpPr>
                <a:spLocks noChangeShapeType="1"/>
              </p:cNvSpPr>
              <p:nvPr/>
            </p:nvSpPr>
            <p:spPr bwMode="auto">
              <a:xfrm flipH="1">
                <a:off x="1738313" y="3400425"/>
                <a:ext cx="2065338" cy="8001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8" name="Line 9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9" name="Line 1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0" name="Line 11"/>
              <p:cNvSpPr>
                <a:spLocks noChangeShapeType="1"/>
              </p:cNvSpPr>
              <p:nvPr/>
            </p:nvSpPr>
            <p:spPr bwMode="auto">
              <a:xfrm>
                <a:off x="1738313" y="385763"/>
                <a:ext cx="1804988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1" name="Line 12"/>
              <p:cNvSpPr>
                <a:spLocks noChangeShapeType="1"/>
              </p:cNvSpPr>
              <p:nvPr/>
            </p:nvSpPr>
            <p:spPr bwMode="auto">
              <a:xfrm>
                <a:off x="3543300" y="579438"/>
                <a:ext cx="371475" cy="162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2" name="Line 13"/>
              <p:cNvSpPr>
                <a:spLocks noChangeShapeType="1"/>
              </p:cNvSpPr>
              <p:nvPr/>
            </p:nvSpPr>
            <p:spPr bwMode="auto">
              <a:xfrm flipV="1">
                <a:off x="706438" y="385763"/>
                <a:ext cx="1031875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3" name="Line 14"/>
              <p:cNvSpPr>
                <a:spLocks noChangeShapeType="1"/>
              </p:cNvSpPr>
              <p:nvPr/>
            </p:nvSpPr>
            <p:spPr bwMode="auto">
              <a:xfrm flipH="1">
                <a:off x="3232150" y="2205038"/>
                <a:ext cx="682625" cy="1716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4" name="Line 15"/>
              <p:cNvSpPr>
                <a:spLocks noChangeShapeType="1"/>
              </p:cNvSpPr>
              <p:nvPr/>
            </p:nvSpPr>
            <p:spPr bwMode="auto">
              <a:xfrm flipH="1">
                <a:off x="103188" y="579438"/>
                <a:ext cx="603250" cy="2128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5" name="Line 16"/>
              <p:cNvSpPr>
                <a:spLocks noChangeShapeType="1"/>
              </p:cNvSpPr>
              <p:nvPr/>
            </p:nvSpPr>
            <p:spPr bwMode="auto">
              <a:xfrm flipH="1">
                <a:off x="1738313" y="30163"/>
                <a:ext cx="387350" cy="35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6" name="Line 17"/>
              <p:cNvSpPr>
                <a:spLocks noChangeShapeType="1"/>
              </p:cNvSpPr>
              <p:nvPr/>
            </p:nvSpPr>
            <p:spPr bwMode="auto">
              <a:xfrm>
                <a:off x="884238" y="30702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7" name="Line 18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8" name="Line 19"/>
              <p:cNvSpPr>
                <a:spLocks noChangeShapeType="1"/>
              </p:cNvSpPr>
              <p:nvPr/>
            </p:nvSpPr>
            <p:spPr bwMode="auto">
              <a:xfrm flipH="1">
                <a:off x="242888" y="385763"/>
                <a:ext cx="1495425" cy="8096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9" name="Line 2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282575" cy="254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0" name="Line 21"/>
              <p:cNvSpPr>
                <a:spLocks noChangeShapeType="1"/>
              </p:cNvSpPr>
              <p:nvPr/>
            </p:nvSpPr>
            <p:spPr bwMode="auto">
              <a:xfrm flipH="1">
                <a:off x="3914775" y="1939925"/>
                <a:ext cx="304800" cy="2651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1" name="Line 22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2" name="Line 23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3" name="Line 24"/>
              <p:cNvSpPr>
                <a:spLocks noChangeShapeType="1"/>
              </p:cNvSpPr>
              <p:nvPr/>
            </p:nvSpPr>
            <p:spPr bwMode="auto">
              <a:xfrm flipH="1">
                <a:off x="2511425" y="3567113"/>
                <a:ext cx="860425" cy="6334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4" name="Line 25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824038" cy="5937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5" name="Line 26"/>
              <p:cNvSpPr>
                <a:spLocks noChangeShapeType="1"/>
              </p:cNvSpPr>
              <p:nvPr/>
            </p:nvSpPr>
            <p:spPr bwMode="auto">
              <a:xfrm>
                <a:off x="1358900" y="3697288"/>
                <a:ext cx="37941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6" name="Line 27"/>
              <p:cNvSpPr>
                <a:spLocks noChangeShapeType="1"/>
              </p:cNvSpPr>
              <p:nvPr/>
            </p:nvSpPr>
            <p:spPr bwMode="auto">
              <a:xfrm flipH="1">
                <a:off x="1017588" y="3697288"/>
                <a:ext cx="341313" cy="223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7" name="Line 28"/>
              <p:cNvSpPr>
                <a:spLocks noChangeShapeType="1"/>
              </p:cNvSpPr>
              <p:nvPr/>
            </p:nvSpPr>
            <p:spPr bwMode="auto">
              <a:xfrm flipH="1">
                <a:off x="2271713" y="2946400"/>
                <a:ext cx="1347788" cy="10477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8" name="Line 29"/>
              <p:cNvSpPr>
                <a:spLocks noChangeShapeType="1"/>
              </p:cNvSpPr>
              <p:nvPr/>
            </p:nvSpPr>
            <p:spPr bwMode="auto">
              <a:xfrm>
                <a:off x="2271713" y="3994150"/>
                <a:ext cx="239713" cy="2063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9" name="Line 30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430213" cy="952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0" name="Line 31"/>
              <p:cNvSpPr>
                <a:spLocks noChangeShapeType="1"/>
              </p:cNvSpPr>
              <p:nvPr/>
            </p:nvSpPr>
            <p:spPr bwMode="auto">
              <a:xfrm>
                <a:off x="312738" y="1965325"/>
                <a:ext cx="223838" cy="8620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1" name="Line 32"/>
              <p:cNvSpPr>
                <a:spLocks noChangeShapeType="1"/>
              </p:cNvSpPr>
              <p:nvPr/>
            </p:nvSpPr>
            <p:spPr bwMode="auto">
              <a:xfrm>
                <a:off x="103188" y="2708275"/>
                <a:ext cx="433388" cy="11906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2" name="Line 33"/>
              <p:cNvSpPr>
                <a:spLocks noChangeShapeType="1"/>
              </p:cNvSpPr>
              <p:nvPr/>
            </p:nvSpPr>
            <p:spPr bwMode="auto">
              <a:xfrm flipH="1">
                <a:off x="447675" y="2827338"/>
                <a:ext cx="88900" cy="573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3" name="Line 34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69850" cy="7699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4" name="Line 35"/>
              <p:cNvSpPr>
                <a:spLocks noChangeShapeType="1"/>
              </p:cNvSpPr>
              <p:nvPr/>
            </p:nvSpPr>
            <p:spPr bwMode="auto">
              <a:xfrm flipV="1">
                <a:off x="3619500" y="2708275"/>
                <a:ext cx="528638" cy="2381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5" name="Line 36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23336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6" name="Line 37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7" name="Line 38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8" name="Line 39"/>
              <p:cNvSpPr>
                <a:spLocks noChangeShapeType="1"/>
              </p:cNvSpPr>
              <p:nvPr/>
            </p:nvSpPr>
            <p:spPr bwMode="auto">
              <a:xfrm>
                <a:off x="536575" y="2827338"/>
                <a:ext cx="822325" cy="8699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9" name="Oval 42"/>
              <p:cNvSpPr>
                <a:spLocks noChangeArrowheads="1"/>
              </p:cNvSpPr>
              <p:nvPr/>
            </p:nvSpPr>
            <p:spPr bwMode="auto">
              <a:xfrm>
                <a:off x="555625" y="9763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00" name="Oval 43"/>
              <p:cNvSpPr>
                <a:spLocks noChangeArrowheads="1"/>
              </p:cNvSpPr>
              <p:nvPr/>
            </p:nvSpPr>
            <p:spPr bwMode="auto">
              <a:xfrm>
                <a:off x="211138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01" name="Oval 44"/>
              <p:cNvSpPr>
                <a:spLocks noChangeArrowheads="1"/>
              </p:cNvSpPr>
              <p:nvPr/>
            </p:nvSpPr>
            <p:spPr bwMode="auto">
              <a:xfrm>
                <a:off x="677863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02" name="Line 45"/>
              <p:cNvSpPr>
                <a:spLocks noChangeShapeType="1"/>
              </p:cNvSpPr>
              <p:nvPr/>
            </p:nvSpPr>
            <p:spPr bwMode="auto">
              <a:xfrm flipH="1" flipV="1">
                <a:off x="706438" y="579438"/>
                <a:ext cx="396875" cy="1508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3" name="Oval 46"/>
              <p:cNvSpPr>
                <a:spLocks noChangeArrowheads="1"/>
              </p:cNvSpPr>
              <p:nvPr/>
            </p:nvSpPr>
            <p:spPr bwMode="auto">
              <a:xfrm>
                <a:off x="1073150" y="7000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04" name="Oval 47"/>
              <p:cNvSpPr>
                <a:spLocks noChangeArrowheads="1"/>
              </p:cNvSpPr>
              <p:nvPr/>
            </p:nvSpPr>
            <p:spPr bwMode="auto">
              <a:xfrm>
                <a:off x="284163" y="19351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05" name="Oval 48"/>
              <p:cNvSpPr>
                <a:spLocks noChangeArrowheads="1"/>
              </p:cNvSpPr>
              <p:nvPr/>
            </p:nvSpPr>
            <p:spPr bwMode="auto">
              <a:xfrm>
                <a:off x="0" y="19065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06" name="Oval 49"/>
              <p:cNvSpPr>
                <a:spLocks noChangeArrowheads="1"/>
              </p:cNvSpPr>
              <p:nvPr/>
            </p:nvSpPr>
            <p:spPr bwMode="auto">
              <a:xfrm>
                <a:off x="71438" y="2671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07" name="Oval 50"/>
              <p:cNvSpPr>
                <a:spLocks noChangeArrowheads="1"/>
              </p:cNvSpPr>
              <p:nvPr/>
            </p:nvSpPr>
            <p:spPr bwMode="auto">
              <a:xfrm>
                <a:off x="506413" y="2798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08" name="Oval 51"/>
              <p:cNvSpPr>
                <a:spLocks noChangeArrowheads="1"/>
              </p:cNvSpPr>
              <p:nvPr/>
            </p:nvSpPr>
            <p:spPr bwMode="auto">
              <a:xfrm>
                <a:off x="415925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09" name="Oval 52"/>
              <p:cNvSpPr>
                <a:spLocks noChangeArrowheads="1"/>
              </p:cNvSpPr>
              <p:nvPr/>
            </p:nvSpPr>
            <p:spPr bwMode="auto">
              <a:xfrm>
                <a:off x="987425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10" name="Oval 53"/>
              <p:cNvSpPr>
                <a:spLocks noChangeArrowheads="1"/>
              </p:cNvSpPr>
              <p:nvPr/>
            </p:nvSpPr>
            <p:spPr bwMode="auto">
              <a:xfrm>
                <a:off x="1328738" y="366712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11" name="Oval 54"/>
              <p:cNvSpPr>
                <a:spLocks noChangeArrowheads="1"/>
              </p:cNvSpPr>
              <p:nvPr/>
            </p:nvSpPr>
            <p:spPr bwMode="auto">
              <a:xfrm>
                <a:off x="1709738" y="41703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12" name="Oval 55"/>
              <p:cNvSpPr>
                <a:spLocks noChangeArrowheads="1"/>
              </p:cNvSpPr>
              <p:nvPr/>
            </p:nvSpPr>
            <p:spPr bwMode="auto">
              <a:xfrm>
                <a:off x="2239963" y="39655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13" name="Oval 57"/>
              <p:cNvSpPr>
                <a:spLocks noChangeArrowheads="1"/>
              </p:cNvSpPr>
              <p:nvPr/>
            </p:nvSpPr>
            <p:spPr bwMode="auto">
              <a:xfrm>
                <a:off x="2481263" y="41703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14" name="Oval 58"/>
              <p:cNvSpPr>
                <a:spLocks noChangeArrowheads="1"/>
              </p:cNvSpPr>
              <p:nvPr/>
            </p:nvSpPr>
            <p:spPr bwMode="auto">
              <a:xfrm>
                <a:off x="2913063" y="3440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15" name="Oval 59"/>
              <p:cNvSpPr>
                <a:spLocks noChangeArrowheads="1"/>
              </p:cNvSpPr>
              <p:nvPr/>
            </p:nvSpPr>
            <p:spPr bwMode="auto">
              <a:xfrm>
                <a:off x="3343275" y="3536950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16" name="Oval 60"/>
              <p:cNvSpPr>
                <a:spLocks noChangeArrowheads="1"/>
              </p:cNvSpPr>
              <p:nvPr/>
            </p:nvSpPr>
            <p:spPr bwMode="auto">
              <a:xfrm>
                <a:off x="3201988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17" name="Oval 61"/>
              <p:cNvSpPr>
                <a:spLocks noChangeArrowheads="1"/>
              </p:cNvSpPr>
              <p:nvPr/>
            </p:nvSpPr>
            <p:spPr bwMode="auto">
              <a:xfrm>
                <a:off x="3773488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18" name="Oval 62"/>
              <p:cNvSpPr>
                <a:spLocks noChangeArrowheads="1"/>
              </p:cNvSpPr>
              <p:nvPr/>
            </p:nvSpPr>
            <p:spPr bwMode="auto">
              <a:xfrm>
                <a:off x="3589338" y="2916238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19" name="Oval 63"/>
              <p:cNvSpPr>
                <a:spLocks noChangeArrowheads="1"/>
              </p:cNvSpPr>
              <p:nvPr/>
            </p:nvSpPr>
            <p:spPr bwMode="auto">
              <a:xfrm>
                <a:off x="3824288" y="2809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20" name="Oval 64"/>
              <p:cNvSpPr>
                <a:spLocks noChangeArrowheads="1"/>
              </p:cNvSpPr>
              <p:nvPr/>
            </p:nvSpPr>
            <p:spPr bwMode="auto">
              <a:xfrm>
                <a:off x="4117975" y="2678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21" name="Oval 65"/>
              <p:cNvSpPr>
                <a:spLocks noChangeArrowheads="1"/>
              </p:cNvSpPr>
              <p:nvPr/>
            </p:nvSpPr>
            <p:spPr bwMode="auto">
              <a:xfrm>
                <a:off x="3884613" y="217487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22" name="Oval 66"/>
              <p:cNvSpPr>
                <a:spLocks noChangeArrowheads="1"/>
              </p:cNvSpPr>
              <p:nvPr/>
            </p:nvSpPr>
            <p:spPr bwMode="auto">
              <a:xfrm>
                <a:off x="4191000" y="1909763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23" name="Oval 68"/>
              <p:cNvSpPr>
                <a:spLocks noChangeArrowheads="1"/>
              </p:cNvSpPr>
              <p:nvPr/>
            </p:nvSpPr>
            <p:spPr bwMode="auto">
              <a:xfrm>
                <a:off x="3978275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24" name="Oval 70"/>
              <p:cNvSpPr>
                <a:spLocks noChangeArrowheads="1"/>
              </p:cNvSpPr>
              <p:nvPr/>
            </p:nvSpPr>
            <p:spPr bwMode="auto">
              <a:xfrm>
                <a:off x="3511550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25" name="Line 71"/>
              <p:cNvSpPr>
                <a:spLocks noChangeShapeType="1"/>
              </p:cNvSpPr>
              <p:nvPr/>
            </p:nvSpPr>
            <p:spPr bwMode="auto">
              <a:xfrm>
                <a:off x="2886075" y="173038"/>
                <a:ext cx="14288" cy="3381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26" name="Oval 72"/>
              <p:cNvSpPr>
                <a:spLocks noChangeArrowheads="1"/>
              </p:cNvSpPr>
              <p:nvPr/>
            </p:nvSpPr>
            <p:spPr bwMode="auto">
              <a:xfrm>
                <a:off x="2871788" y="4810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27" name="Oval 73"/>
              <p:cNvSpPr>
                <a:spLocks noChangeArrowheads="1"/>
              </p:cNvSpPr>
              <p:nvPr/>
            </p:nvSpPr>
            <p:spPr bwMode="auto">
              <a:xfrm>
                <a:off x="285432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28" name="Oval 74"/>
              <p:cNvSpPr>
                <a:spLocks noChangeArrowheads="1"/>
              </p:cNvSpPr>
              <p:nvPr/>
            </p:nvSpPr>
            <p:spPr bwMode="auto">
              <a:xfrm>
                <a:off x="1709738" y="357188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29" name="Oval 75"/>
              <p:cNvSpPr>
                <a:spLocks noChangeArrowheads="1"/>
              </p:cNvSpPr>
              <p:nvPr/>
            </p:nvSpPr>
            <p:spPr bwMode="auto">
              <a:xfrm>
                <a:off x="2095500" y="0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30" name="Oval 76"/>
              <p:cNvSpPr>
                <a:spLocks noChangeArrowheads="1"/>
              </p:cNvSpPr>
              <p:nvPr/>
            </p:nvSpPr>
            <p:spPr bwMode="auto">
              <a:xfrm>
                <a:off x="133667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731" name="Oval 69"/>
              <p:cNvSpPr>
                <a:spLocks noChangeArrowheads="1"/>
              </p:cNvSpPr>
              <p:nvPr/>
            </p:nvSpPr>
            <p:spPr bwMode="auto">
              <a:xfrm>
                <a:off x="3598863" y="9318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27790" name="文本框 6"/>
          <p:cNvSpPr>
            <a:spLocks noChangeArrowheads="1"/>
          </p:cNvSpPr>
          <p:nvPr/>
        </p:nvSpPr>
        <p:spPr bwMode="auto">
          <a:xfrm>
            <a:off x="2058670" y="2476500"/>
            <a:ext cx="1796415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72" tIns="45736" rIns="91472" bIns="4573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感谢观赏</a:t>
            </a:r>
            <a:endParaRPr lang="zh-CN" altLang="en-US" sz="54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7791" name="直接连接符 153"/>
          <p:cNvSpPr>
            <a:spLocks noChangeShapeType="1"/>
          </p:cNvSpPr>
          <p:nvPr/>
        </p:nvSpPr>
        <p:spPr bwMode="auto">
          <a:xfrm>
            <a:off x="5885180" y="3388995"/>
            <a:ext cx="4897120" cy="635"/>
          </a:xfrm>
          <a:prstGeom prst="line">
            <a:avLst/>
          </a:prstGeom>
          <a:noFill/>
          <a:ln w="12700">
            <a:solidFill>
              <a:srgbClr val="F2F2F2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98" name="TextBox 2"/>
          <p:cNvSpPr>
            <a:spLocks noChangeArrowheads="1"/>
          </p:cNvSpPr>
          <p:nvPr/>
        </p:nvSpPr>
        <p:spPr bwMode="auto">
          <a:xfrm>
            <a:off x="5885180" y="2136140"/>
            <a:ext cx="448056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63" tIns="60981" rIns="121963" bIns="60981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7200" b="1">
                <a:solidFill>
                  <a:srgbClr val="F2F2F2"/>
                </a:solidFill>
                <a:latin typeface="方正姚体" panose="02010601030101010101" pitchFamily="2" charset="-122"/>
                <a:sym typeface="Nexa Light" panose="02010600030101010101" pitchFamily="2" charset="-122"/>
              </a:rPr>
              <a:t>THANK</a:t>
            </a:r>
            <a:endParaRPr lang="en-US" altLang="zh-CN" sz="7200" b="1">
              <a:solidFill>
                <a:srgbClr val="F2F2F2"/>
              </a:solidFill>
              <a:latin typeface="方正姚体" panose="02010601030101010101" pitchFamily="2" charset="-122"/>
              <a:sym typeface="Nexa Light" panose="02010600030101010101" pitchFamily="2" charset="-122"/>
            </a:endParaRPr>
          </a:p>
        </p:txBody>
      </p:sp>
      <p:sp>
        <p:nvSpPr>
          <p:cNvPr id="27799" name="TextBox 168"/>
          <p:cNvSpPr>
            <a:spLocks noChangeArrowheads="1"/>
          </p:cNvSpPr>
          <p:nvPr/>
        </p:nvSpPr>
        <p:spPr bwMode="auto">
          <a:xfrm>
            <a:off x="5885180" y="3409315"/>
            <a:ext cx="4622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63" tIns="60981" rIns="121963" bIns="60981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7200" b="1">
                <a:solidFill>
                  <a:srgbClr val="F2F2F2"/>
                </a:solidFill>
                <a:latin typeface="方正姚体" panose="02010601030101010101" pitchFamily="2" charset="-122"/>
                <a:sym typeface="Nexa Light" panose="02010600030101010101" pitchFamily="2" charset="-122"/>
              </a:rPr>
              <a:t>YOU</a:t>
            </a:r>
            <a:endParaRPr lang="zh-CN" altLang="en-US" sz="7200" b="1">
              <a:solidFill>
                <a:srgbClr val="F2F2F2"/>
              </a:solidFill>
              <a:latin typeface="方正姚体" panose="02010601030101010101" pitchFamily="2" charset="-122"/>
              <a:sym typeface="Nexa Light" panose="02010600030101010101" pitchFamily="2" charset="-122"/>
            </a:endParaRPr>
          </a:p>
        </p:txBody>
      </p:sp>
      <p:sp>
        <p:nvSpPr>
          <p:cNvPr id="27800" name="TextBox 169"/>
          <p:cNvSpPr>
            <a:spLocks noChangeArrowheads="1"/>
          </p:cNvSpPr>
          <p:nvPr/>
        </p:nvSpPr>
        <p:spPr bwMode="auto">
          <a:xfrm>
            <a:off x="1635125" y="5414963"/>
            <a:ext cx="9223375" cy="603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63" tIns="60981" rIns="121963" bIns="60981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D8D8D8"/>
                </a:solidFill>
                <a:latin typeface="方正姚体" panose="02010601030101010101" pitchFamily="2" charset="-122"/>
                <a:sym typeface="Nexa Light" panose="02010600030101010101" pitchFamily="2" charset="-122"/>
              </a:rPr>
              <a:t> </a:t>
            </a:r>
            <a:endParaRPr lang="zh-CN" altLang="en-US" sz="1600" baseline="-3000">
              <a:solidFill>
                <a:srgbClr val="D8D8D8"/>
              </a:solidFill>
              <a:latin typeface="方正姚体" panose="02010601030101010101" pitchFamily="2" charset="-122"/>
              <a:sym typeface="Nexa Light" panose="02010600030101010101" pitchFamily="2" charset="-122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600" baseline="-3000">
              <a:solidFill>
                <a:srgbClr val="D8D8D8"/>
              </a:solidFill>
              <a:latin typeface="方正姚体" panose="02010601030101010101" pitchFamily="2" charset="-122"/>
              <a:sym typeface="Nexa Light" panose="02010600030101010101" pitchFamily="2" charset="-122"/>
            </a:endParaRPr>
          </a:p>
        </p:txBody>
      </p:sp>
    </p:spTree>
  </p:cSld>
  <p:clrMapOvr>
    <a:masterClrMapping/>
  </p:clrMapOvr>
  <p:transition spd="slow" advTm="0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2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2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100"/>
                                        <p:tgtEl>
                                          <p:spTgt spid="2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0" grpId="0" bldLvl="0" autoUpdateAnimBg="0"/>
      <p:bldP spid="27791" grpId="0" bldLvl="0" animBg="1"/>
      <p:bldP spid="27798" grpId="0" bldLvl="0" autoUpdateAnimBg="0"/>
      <p:bldP spid="27799" grpId="0" bldLvl="0" autoUpdateAnimBg="0"/>
      <p:bldP spid="27800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25"/>
          <p:cNvSpPr>
            <a:spLocks noChangeArrowheads="1"/>
          </p:cNvSpPr>
          <p:nvPr/>
        </p:nvSpPr>
        <p:spPr bwMode="auto">
          <a:xfrm>
            <a:off x="743903" y="507048"/>
            <a:ext cx="759460" cy="70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72" tIns="45736" rIns="91472" bIns="4573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sym typeface="华文彩云" panose="02010800040101010101" pitchFamily="2" charset="-122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  <a:sym typeface="华文彩云" panose="02010800040101010101" pitchFamily="2" charset="-122"/>
            </a:endParaRPr>
          </a:p>
        </p:txBody>
      </p:sp>
      <p:sp>
        <p:nvSpPr>
          <p:cNvPr id="4100" name="矩形 26"/>
          <p:cNvSpPr>
            <a:spLocks noChangeArrowheads="1"/>
          </p:cNvSpPr>
          <p:nvPr/>
        </p:nvSpPr>
        <p:spPr bwMode="auto">
          <a:xfrm>
            <a:off x="2346325" y="3435350"/>
            <a:ext cx="24003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72" tIns="45736" rIns="91472" bIns="4573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sym typeface="宋体" panose="02010600030101010101" pitchFamily="2" charset="-122"/>
              </a:rPr>
              <a:t> </a:t>
            </a:r>
            <a:endParaRPr lang="zh-CN" altLang="en-US" sz="1900">
              <a:latin typeface="Arial" panose="020B0604020202020204" pitchFamily="34" charset="0"/>
            </a:endParaRPr>
          </a:p>
        </p:txBody>
      </p:sp>
      <p:sp>
        <p:nvSpPr>
          <p:cNvPr id="4101" name="文本框 27"/>
          <p:cNvSpPr>
            <a:spLocks noChangeArrowheads="1"/>
          </p:cNvSpPr>
          <p:nvPr/>
        </p:nvSpPr>
        <p:spPr bwMode="auto">
          <a:xfrm>
            <a:off x="1944688" y="1969135"/>
            <a:ext cx="875030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72" tIns="45736" rIns="91472" bIns="4573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80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sym typeface="华文彩云" panose="02010800040101010101" pitchFamily="2" charset="-122"/>
              </a:rPr>
              <a:t>02</a:t>
            </a:r>
            <a:endParaRPr lang="zh-CN" altLang="en-US" sz="480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  <a:sym typeface="华文彩云" panose="02010800040101010101" pitchFamily="2" charset="-122"/>
            </a:endParaRPr>
          </a:p>
        </p:txBody>
      </p:sp>
      <p:sp>
        <p:nvSpPr>
          <p:cNvPr id="4102" name="文本框 28"/>
          <p:cNvSpPr>
            <a:spLocks noChangeArrowheads="1"/>
          </p:cNvSpPr>
          <p:nvPr/>
        </p:nvSpPr>
        <p:spPr bwMode="auto">
          <a:xfrm>
            <a:off x="3336925" y="3732848"/>
            <a:ext cx="979488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72" tIns="45736" rIns="91472" bIns="4573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550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sym typeface="华文彩云" panose="02010800040101010101" pitchFamily="2" charset="-122"/>
              </a:rPr>
              <a:t>03</a:t>
            </a:r>
            <a:endParaRPr lang="zh-CN" altLang="en-US" sz="550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  <a:sym typeface="华文彩云" panose="02010800040101010101" pitchFamily="2" charset="-122"/>
            </a:endParaRPr>
          </a:p>
        </p:txBody>
      </p:sp>
      <p:sp>
        <p:nvSpPr>
          <p:cNvPr id="4103" name="矩形 29"/>
          <p:cNvSpPr>
            <a:spLocks noChangeArrowheads="1"/>
          </p:cNvSpPr>
          <p:nvPr/>
        </p:nvSpPr>
        <p:spPr bwMode="auto">
          <a:xfrm>
            <a:off x="6051550" y="3006725"/>
            <a:ext cx="24003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72" tIns="45736" rIns="91472" bIns="4573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sym typeface="宋体" panose="02010600030101010101" pitchFamily="2" charset="-122"/>
              </a:rPr>
              <a:t> </a:t>
            </a:r>
            <a:endParaRPr lang="zh-CN" altLang="en-US" sz="1900">
              <a:latin typeface="Arial" panose="020B0604020202020204" pitchFamily="34" charset="0"/>
            </a:endParaRPr>
          </a:p>
        </p:txBody>
      </p:sp>
      <p:grpSp>
        <p:nvGrpSpPr>
          <p:cNvPr id="4107" name="组合 23"/>
          <p:cNvGrpSpPr/>
          <p:nvPr/>
        </p:nvGrpSpPr>
        <p:grpSpPr bwMode="auto">
          <a:xfrm>
            <a:off x="558800" y="250190"/>
            <a:ext cx="1159510" cy="1117600"/>
            <a:chOff x="0" y="0"/>
            <a:chExt cx="3127289" cy="3141371"/>
          </a:xfrm>
        </p:grpSpPr>
        <p:grpSp>
          <p:nvGrpSpPr>
            <p:cNvPr id="4384" name="组合 32"/>
            <p:cNvGrpSpPr/>
            <p:nvPr/>
          </p:nvGrpSpPr>
          <p:grpSpPr bwMode="auto">
            <a:xfrm rot="4947725">
              <a:off x="-7041" y="7041"/>
              <a:ext cx="3141371" cy="3127289"/>
              <a:chOff x="0" y="0"/>
              <a:chExt cx="4249738" cy="4230688"/>
            </a:xfrm>
          </p:grpSpPr>
          <p:sp>
            <p:nvSpPr>
              <p:cNvPr id="4454" name="Freeform 5"/>
              <p:cNvSpPr>
                <a:spLocks noChangeArrowheads="1"/>
              </p:cNvSpPr>
              <p:nvPr/>
            </p:nvSpPr>
            <p:spPr bwMode="auto">
              <a:xfrm>
                <a:off x="30163" y="30163"/>
                <a:ext cx="4189413" cy="4170363"/>
              </a:xfrm>
              <a:custGeom>
                <a:avLst/>
                <a:gdLst>
                  <a:gd name="T0" fmla="*/ 2147483646 w 2639"/>
                  <a:gd name="T1" fmla="*/ 2147483646 h 2627"/>
                  <a:gd name="T2" fmla="*/ 2147483646 w 2639"/>
                  <a:gd name="T3" fmla="*/ 2147483646 h 2627"/>
                  <a:gd name="T4" fmla="*/ 2147483646 w 2639"/>
                  <a:gd name="T5" fmla="*/ 2147483646 h 2627"/>
                  <a:gd name="T6" fmla="*/ 2147483646 w 2639"/>
                  <a:gd name="T7" fmla="*/ 2147483646 h 2627"/>
                  <a:gd name="T8" fmla="*/ 0 w 2639"/>
                  <a:gd name="T9" fmla="*/ 2147483646 h 2627"/>
                  <a:gd name="T10" fmla="*/ 2147483646 w 2639"/>
                  <a:gd name="T11" fmla="*/ 2147483646 h 2627"/>
                  <a:gd name="T12" fmla="*/ 2147483646 w 2639"/>
                  <a:gd name="T13" fmla="*/ 2147483646 h 2627"/>
                  <a:gd name="T14" fmla="*/ 2147483646 w 2639"/>
                  <a:gd name="T15" fmla="*/ 2147483646 h 2627"/>
                  <a:gd name="T16" fmla="*/ 2147483646 w 2639"/>
                  <a:gd name="T17" fmla="*/ 0 h 2627"/>
                  <a:gd name="T18" fmla="*/ 2147483646 w 2639"/>
                  <a:gd name="T19" fmla="*/ 2147483646 h 2627"/>
                  <a:gd name="T20" fmla="*/ 2147483646 w 2639"/>
                  <a:gd name="T21" fmla="*/ 2147483646 h 2627"/>
                  <a:gd name="T22" fmla="*/ 2147483646 w 2639"/>
                  <a:gd name="T23" fmla="*/ 2147483646 h 2627"/>
                  <a:gd name="T24" fmla="*/ 2147483646 w 2639"/>
                  <a:gd name="T25" fmla="*/ 2147483646 h 2627"/>
                  <a:gd name="T26" fmla="*/ 2147483646 w 2639"/>
                  <a:gd name="T27" fmla="*/ 2147483646 h 2627"/>
                  <a:gd name="T28" fmla="*/ 2147483646 w 2639"/>
                  <a:gd name="T29" fmla="*/ 2147483646 h 2627"/>
                  <a:gd name="T30" fmla="*/ 2147483646 w 2639"/>
                  <a:gd name="T31" fmla="*/ 2147483646 h 2627"/>
                  <a:gd name="T32" fmla="*/ 2147483646 w 2639"/>
                  <a:gd name="T33" fmla="*/ 2147483646 h 2627"/>
                  <a:gd name="T34" fmla="*/ 2147483646 w 2639"/>
                  <a:gd name="T35" fmla="*/ 2147483646 h 26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639"/>
                  <a:gd name="T55" fmla="*/ 0 h 2627"/>
                  <a:gd name="T56" fmla="*/ 2639 w 2639"/>
                  <a:gd name="T57" fmla="*/ 2627 h 26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639" h="2627">
                    <a:moveTo>
                      <a:pt x="1076" y="2627"/>
                    </a:moveTo>
                    <a:lnTo>
                      <a:pt x="622" y="2451"/>
                    </a:lnTo>
                    <a:lnTo>
                      <a:pt x="263" y="2123"/>
                    </a:lnTo>
                    <a:lnTo>
                      <a:pt x="46" y="1687"/>
                    </a:lnTo>
                    <a:lnTo>
                      <a:pt x="0" y="1203"/>
                    </a:lnTo>
                    <a:lnTo>
                      <a:pt x="134" y="734"/>
                    </a:lnTo>
                    <a:lnTo>
                      <a:pt x="426" y="346"/>
                    </a:lnTo>
                    <a:lnTo>
                      <a:pt x="841" y="90"/>
                    </a:lnTo>
                    <a:lnTo>
                      <a:pt x="1320" y="0"/>
                    </a:lnTo>
                    <a:lnTo>
                      <a:pt x="1799" y="90"/>
                    </a:lnTo>
                    <a:lnTo>
                      <a:pt x="2213" y="346"/>
                    </a:lnTo>
                    <a:lnTo>
                      <a:pt x="2506" y="734"/>
                    </a:lnTo>
                    <a:lnTo>
                      <a:pt x="2639" y="1203"/>
                    </a:lnTo>
                    <a:lnTo>
                      <a:pt x="2594" y="1687"/>
                    </a:lnTo>
                    <a:lnTo>
                      <a:pt x="2377" y="2123"/>
                    </a:lnTo>
                    <a:lnTo>
                      <a:pt x="2017" y="2451"/>
                    </a:lnTo>
                    <a:lnTo>
                      <a:pt x="1563" y="2627"/>
                    </a:lnTo>
                    <a:lnTo>
                      <a:pt x="1076" y="2627"/>
                    </a:lnTo>
                    <a:close/>
                  </a:path>
                </a:pathLst>
              </a:custGeom>
              <a:noFill/>
              <a:ln w="1588" cap="flat" cmpd="sng">
                <a:solidFill>
                  <a:srgbClr val="FFFFFF">
                    <a:alpha val="25098"/>
                  </a:srgb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55" name="Line 6"/>
              <p:cNvSpPr>
                <a:spLocks noChangeShapeType="1"/>
              </p:cNvSpPr>
              <p:nvPr/>
            </p:nvSpPr>
            <p:spPr bwMode="auto">
              <a:xfrm>
                <a:off x="2125663" y="30163"/>
                <a:ext cx="1882775" cy="11652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56" name="Line 7"/>
              <p:cNvSpPr>
                <a:spLocks noChangeShapeType="1"/>
              </p:cNvSpPr>
              <p:nvPr/>
            </p:nvSpPr>
            <p:spPr bwMode="auto">
              <a:xfrm flipH="1">
                <a:off x="3803650" y="1195388"/>
                <a:ext cx="204788" cy="22050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57" name="Line 8"/>
              <p:cNvSpPr>
                <a:spLocks noChangeShapeType="1"/>
              </p:cNvSpPr>
              <p:nvPr/>
            </p:nvSpPr>
            <p:spPr bwMode="auto">
              <a:xfrm flipH="1">
                <a:off x="1738313" y="3400425"/>
                <a:ext cx="2065338" cy="8001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58" name="Line 9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59" name="Line 1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60" name="Line 11"/>
              <p:cNvSpPr>
                <a:spLocks noChangeShapeType="1"/>
              </p:cNvSpPr>
              <p:nvPr/>
            </p:nvSpPr>
            <p:spPr bwMode="auto">
              <a:xfrm>
                <a:off x="1738313" y="385763"/>
                <a:ext cx="1804988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61" name="Line 12"/>
              <p:cNvSpPr>
                <a:spLocks noChangeShapeType="1"/>
              </p:cNvSpPr>
              <p:nvPr/>
            </p:nvSpPr>
            <p:spPr bwMode="auto">
              <a:xfrm>
                <a:off x="3543300" y="579438"/>
                <a:ext cx="371475" cy="162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62" name="Line 13"/>
              <p:cNvSpPr>
                <a:spLocks noChangeShapeType="1"/>
              </p:cNvSpPr>
              <p:nvPr/>
            </p:nvSpPr>
            <p:spPr bwMode="auto">
              <a:xfrm flipV="1">
                <a:off x="706438" y="385763"/>
                <a:ext cx="1031875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63" name="Line 14"/>
              <p:cNvSpPr>
                <a:spLocks noChangeShapeType="1"/>
              </p:cNvSpPr>
              <p:nvPr/>
            </p:nvSpPr>
            <p:spPr bwMode="auto">
              <a:xfrm flipH="1">
                <a:off x="3232150" y="2205038"/>
                <a:ext cx="682625" cy="1716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64" name="Line 15"/>
              <p:cNvSpPr>
                <a:spLocks noChangeShapeType="1"/>
              </p:cNvSpPr>
              <p:nvPr/>
            </p:nvSpPr>
            <p:spPr bwMode="auto">
              <a:xfrm flipH="1">
                <a:off x="103188" y="579438"/>
                <a:ext cx="603250" cy="2128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65" name="Line 16"/>
              <p:cNvSpPr>
                <a:spLocks noChangeShapeType="1"/>
              </p:cNvSpPr>
              <p:nvPr/>
            </p:nvSpPr>
            <p:spPr bwMode="auto">
              <a:xfrm flipH="1">
                <a:off x="1738313" y="30163"/>
                <a:ext cx="387350" cy="35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66" name="Line 17"/>
              <p:cNvSpPr>
                <a:spLocks noChangeShapeType="1"/>
              </p:cNvSpPr>
              <p:nvPr/>
            </p:nvSpPr>
            <p:spPr bwMode="auto">
              <a:xfrm>
                <a:off x="884238" y="30702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67" name="Line 18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68" name="Line 19"/>
              <p:cNvSpPr>
                <a:spLocks noChangeShapeType="1"/>
              </p:cNvSpPr>
              <p:nvPr/>
            </p:nvSpPr>
            <p:spPr bwMode="auto">
              <a:xfrm flipH="1">
                <a:off x="242888" y="385763"/>
                <a:ext cx="1495425" cy="8096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69" name="Line 2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282575" cy="254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70" name="Line 21"/>
              <p:cNvSpPr>
                <a:spLocks noChangeShapeType="1"/>
              </p:cNvSpPr>
              <p:nvPr/>
            </p:nvSpPr>
            <p:spPr bwMode="auto">
              <a:xfrm flipH="1">
                <a:off x="3914775" y="1939925"/>
                <a:ext cx="304800" cy="2651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71" name="Line 22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72" name="Line 23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73" name="Line 24"/>
              <p:cNvSpPr>
                <a:spLocks noChangeShapeType="1"/>
              </p:cNvSpPr>
              <p:nvPr/>
            </p:nvSpPr>
            <p:spPr bwMode="auto">
              <a:xfrm flipH="1">
                <a:off x="2511425" y="3567113"/>
                <a:ext cx="860425" cy="6334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74" name="Line 25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824038" cy="5937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75" name="Line 26"/>
              <p:cNvSpPr>
                <a:spLocks noChangeShapeType="1"/>
              </p:cNvSpPr>
              <p:nvPr/>
            </p:nvSpPr>
            <p:spPr bwMode="auto">
              <a:xfrm>
                <a:off x="1358900" y="3697288"/>
                <a:ext cx="37941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76" name="Line 27"/>
              <p:cNvSpPr>
                <a:spLocks noChangeShapeType="1"/>
              </p:cNvSpPr>
              <p:nvPr/>
            </p:nvSpPr>
            <p:spPr bwMode="auto">
              <a:xfrm flipH="1">
                <a:off x="1017588" y="3697288"/>
                <a:ext cx="341313" cy="223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77" name="Line 28"/>
              <p:cNvSpPr>
                <a:spLocks noChangeShapeType="1"/>
              </p:cNvSpPr>
              <p:nvPr/>
            </p:nvSpPr>
            <p:spPr bwMode="auto">
              <a:xfrm flipH="1">
                <a:off x="2271713" y="2946400"/>
                <a:ext cx="1347788" cy="10477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78" name="Line 29"/>
              <p:cNvSpPr>
                <a:spLocks noChangeShapeType="1"/>
              </p:cNvSpPr>
              <p:nvPr/>
            </p:nvSpPr>
            <p:spPr bwMode="auto">
              <a:xfrm>
                <a:off x="2271713" y="3994150"/>
                <a:ext cx="239713" cy="2063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79" name="Line 30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430213" cy="952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80" name="Line 31"/>
              <p:cNvSpPr>
                <a:spLocks noChangeShapeType="1"/>
              </p:cNvSpPr>
              <p:nvPr/>
            </p:nvSpPr>
            <p:spPr bwMode="auto">
              <a:xfrm>
                <a:off x="312738" y="1965325"/>
                <a:ext cx="223838" cy="8620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81" name="Line 32"/>
              <p:cNvSpPr>
                <a:spLocks noChangeShapeType="1"/>
              </p:cNvSpPr>
              <p:nvPr/>
            </p:nvSpPr>
            <p:spPr bwMode="auto">
              <a:xfrm>
                <a:off x="103188" y="2708275"/>
                <a:ext cx="433388" cy="11906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82" name="Line 33"/>
              <p:cNvSpPr>
                <a:spLocks noChangeShapeType="1"/>
              </p:cNvSpPr>
              <p:nvPr/>
            </p:nvSpPr>
            <p:spPr bwMode="auto">
              <a:xfrm flipH="1">
                <a:off x="447675" y="2827338"/>
                <a:ext cx="88900" cy="573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83" name="Line 34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69850" cy="7699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84" name="Line 35"/>
              <p:cNvSpPr>
                <a:spLocks noChangeShapeType="1"/>
              </p:cNvSpPr>
              <p:nvPr/>
            </p:nvSpPr>
            <p:spPr bwMode="auto">
              <a:xfrm flipV="1">
                <a:off x="3619500" y="2708275"/>
                <a:ext cx="528638" cy="2381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85" name="Line 36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23336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86" name="Line 37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87" name="Line 38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88" name="Line 39"/>
              <p:cNvSpPr>
                <a:spLocks noChangeShapeType="1"/>
              </p:cNvSpPr>
              <p:nvPr/>
            </p:nvSpPr>
            <p:spPr bwMode="auto">
              <a:xfrm>
                <a:off x="536575" y="2827338"/>
                <a:ext cx="822325" cy="8699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89" name="Oval 42"/>
              <p:cNvSpPr>
                <a:spLocks noChangeArrowheads="1"/>
              </p:cNvSpPr>
              <p:nvPr/>
            </p:nvSpPr>
            <p:spPr bwMode="auto">
              <a:xfrm>
                <a:off x="555625" y="9763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90" name="Oval 43"/>
              <p:cNvSpPr>
                <a:spLocks noChangeArrowheads="1"/>
              </p:cNvSpPr>
              <p:nvPr/>
            </p:nvSpPr>
            <p:spPr bwMode="auto">
              <a:xfrm>
                <a:off x="211138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91" name="Oval 44"/>
              <p:cNvSpPr>
                <a:spLocks noChangeArrowheads="1"/>
              </p:cNvSpPr>
              <p:nvPr/>
            </p:nvSpPr>
            <p:spPr bwMode="auto">
              <a:xfrm>
                <a:off x="677863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92" name="Line 45"/>
              <p:cNvSpPr>
                <a:spLocks noChangeShapeType="1"/>
              </p:cNvSpPr>
              <p:nvPr/>
            </p:nvSpPr>
            <p:spPr bwMode="auto">
              <a:xfrm flipH="1" flipV="1">
                <a:off x="706438" y="579438"/>
                <a:ext cx="396875" cy="1508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93" name="Oval 46"/>
              <p:cNvSpPr>
                <a:spLocks noChangeArrowheads="1"/>
              </p:cNvSpPr>
              <p:nvPr/>
            </p:nvSpPr>
            <p:spPr bwMode="auto">
              <a:xfrm>
                <a:off x="1073150" y="7000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94" name="Oval 47"/>
              <p:cNvSpPr>
                <a:spLocks noChangeArrowheads="1"/>
              </p:cNvSpPr>
              <p:nvPr/>
            </p:nvSpPr>
            <p:spPr bwMode="auto">
              <a:xfrm>
                <a:off x="284163" y="19351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95" name="Oval 48"/>
              <p:cNvSpPr>
                <a:spLocks noChangeArrowheads="1"/>
              </p:cNvSpPr>
              <p:nvPr/>
            </p:nvSpPr>
            <p:spPr bwMode="auto">
              <a:xfrm>
                <a:off x="0" y="19065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96" name="Oval 49"/>
              <p:cNvSpPr>
                <a:spLocks noChangeArrowheads="1"/>
              </p:cNvSpPr>
              <p:nvPr/>
            </p:nvSpPr>
            <p:spPr bwMode="auto">
              <a:xfrm>
                <a:off x="71438" y="2671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97" name="Oval 50"/>
              <p:cNvSpPr>
                <a:spLocks noChangeArrowheads="1"/>
              </p:cNvSpPr>
              <p:nvPr/>
            </p:nvSpPr>
            <p:spPr bwMode="auto">
              <a:xfrm>
                <a:off x="506413" y="2798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98" name="Oval 51"/>
              <p:cNvSpPr>
                <a:spLocks noChangeArrowheads="1"/>
              </p:cNvSpPr>
              <p:nvPr/>
            </p:nvSpPr>
            <p:spPr bwMode="auto">
              <a:xfrm>
                <a:off x="415925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99" name="Oval 52"/>
              <p:cNvSpPr>
                <a:spLocks noChangeArrowheads="1"/>
              </p:cNvSpPr>
              <p:nvPr/>
            </p:nvSpPr>
            <p:spPr bwMode="auto">
              <a:xfrm>
                <a:off x="987425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500" name="Oval 53"/>
              <p:cNvSpPr>
                <a:spLocks noChangeArrowheads="1"/>
              </p:cNvSpPr>
              <p:nvPr/>
            </p:nvSpPr>
            <p:spPr bwMode="auto">
              <a:xfrm>
                <a:off x="1328738" y="366712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501" name="Oval 54"/>
              <p:cNvSpPr>
                <a:spLocks noChangeArrowheads="1"/>
              </p:cNvSpPr>
              <p:nvPr/>
            </p:nvSpPr>
            <p:spPr bwMode="auto">
              <a:xfrm>
                <a:off x="1709738" y="41703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502" name="Oval 55"/>
              <p:cNvSpPr>
                <a:spLocks noChangeArrowheads="1"/>
              </p:cNvSpPr>
              <p:nvPr/>
            </p:nvSpPr>
            <p:spPr bwMode="auto">
              <a:xfrm>
                <a:off x="2239963" y="39655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503" name="Oval 57"/>
              <p:cNvSpPr>
                <a:spLocks noChangeArrowheads="1"/>
              </p:cNvSpPr>
              <p:nvPr/>
            </p:nvSpPr>
            <p:spPr bwMode="auto">
              <a:xfrm>
                <a:off x="2481263" y="41703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504" name="Oval 58"/>
              <p:cNvSpPr>
                <a:spLocks noChangeArrowheads="1"/>
              </p:cNvSpPr>
              <p:nvPr/>
            </p:nvSpPr>
            <p:spPr bwMode="auto">
              <a:xfrm>
                <a:off x="2913063" y="3440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505" name="Oval 59"/>
              <p:cNvSpPr>
                <a:spLocks noChangeArrowheads="1"/>
              </p:cNvSpPr>
              <p:nvPr/>
            </p:nvSpPr>
            <p:spPr bwMode="auto">
              <a:xfrm>
                <a:off x="3343275" y="3536950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506" name="Oval 60"/>
              <p:cNvSpPr>
                <a:spLocks noChangeArrowheads="1"/>
              </p:cNvSpPr>
              <p:nvPr/>
            </p:nvSpPr>
            <p:spPr bwMode="auto">
              <a:xfrm>
                <a:off x="3201988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507" name="Oval 61"/>
              <p:cNvSpPr>
                <a:spLocks noChangeArrowheads="1"/>
              </p:cNvSpPr>
              <p:nvPr/>
            </p:nvSpPr>
            <p:spPr bwMode="auto">
              <a:xfrm>
                <a:off x="3773488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508" name="Oval 62"/>
              <p:cNvSpPr>
                <a:spLocks noChangeArrowheads="1"/>
              </p:cNvSpPr>
              <p:nvPr/>
            </p:nvSpPr>
            <p:spPr bwMode="auto">
              <a:xfrm>
                <a:off x="3589338" y="2916238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509" name="Oval 63"/>
              <p:cNvSpPr>
                <a:spLocks noChangeArrowheads="1"/>
              </p:cNvSpPr>
              <p:nvPr/>
            </p:nvSpPr>
            <p:spPr bwMode="auto">
              <a:xfrm>
                <a:off x="3824288" y="2809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510" name="Oval 64"/>
              <p:cNvSpPr>
                <a:spLocks noChangeArrowheads="1"/>
              </p:cNvSpPr>
              <p:nvPr/>
            </p:nvSpPr>
            <p:spPr bwMode="auto">
              <a:xfrm>
                <a:off x="4117975" y="2678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511" name="Oval 65"/>
              <p:cNvSpPr>
                <a:spLocks noChangeArrowheads="1"/>
              </p:cNvSpPr>
              <p:nvPr/>
            </p:nvSpPr>
            <p:spPr bwMode="auto">
              <a:xfrm>
                <a:off x="3884613" y="217487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512" name="Oval 66"/>
              <p:cNvSpPr>
                <a:spLocks noChangeArrowheads="1"/>
              </p:cNvSpPr>
              <p:nvPr/>
            </p:nvSpPr>
            <p:spPr bwMode="auto">
              <a:xfrm>
                <a:off x="4191000" y="1909763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513" name="Oval 68"/>
              <p:cNvSpPr>
                <a:spLocks noChangeArrowheads="1"/>
              </p:cNvSpPr>
              <p:nvPr/>
            </p:nvSpPr>
            <p:spPr bwMode="auto">
              <a:xfrm>
                <a:off x="3978275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514" name="Oval 70"/>
              <p:cNvSpPr>
                <a:spLocks noChangeArrowheads="1"/>
              </p:cNvSpPr>
              <p:nvPr/>
            </p:nvSpPr>
            <p:spPr bwMode="auto">
              <a:xfrm>
                <a:off x="3511550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515" name="Line 71"/>
              <p:cNvSpPr>
                <a:spLocks noChangeShapeType="1"/>
              </p:cNvSpPr>
              <p:nvPr/>
            </p:nvSpPr>
            <p:spPr bwMode="auto">
              <a:xfrm>
                <a:off x="2886075" y="173038"/>
                <a:ext cx="14288" cy="3381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6" name="Oval 72"/>
              <p:cNvSpPr>
                <a:spLocks noChangeArrowheads="1"/>
              </p:cNvSpPr>
              <p:nvPr/>
            </p:nvSpPr>
            <p:spPr bwMode="auto">
              <a:xfrm>
                <a:off x="2871788" y="4810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517" name="Oval 73"/>
              <p:cNvSpPr>
                <a:spLocks noChangeArrowheads="1"/>
              </p:cNvSpPr>
              <p:nvPr/>
            </p:nvSpPr>
            <p:spPr bwMode="auto">
              <a:xfrm>
                <a:off x="285432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518" name="Oval 74"/>
              <p:cNvSpPr>
                <a:spLocks noChangeArrowheads="1"/>
              </p:cNvSpPr>
              <p:nvPr/>
            </p:nvSpPr>
            <p:spPr bwMode="auto">
              <a:xfrm>
                <a:off x="1709738" y="357188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519" name="Oval 75"/>
              <p:cNvSpPr>
                <a:spLocks noChangeArrowheads="1"/>
              </p:cNvSpPr>
              <p:nvPr/>
            </p:nvSpPr>
            <p:spPr bwMode="auto">
              <a:xfrm>
                <a:off x="2095500" y="0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520" name="Oval 76"/>
              <p:cNvSpPr>
                <a:spLocks noChangeArrowheads="1"/>
              </p:cNvSpPr>
              <p:nvPr/>
            </p:nvSpPr>
            <p:spPr bwMode="auto">
              <a:xfrm>
                <a:off x="133667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521" name="Oval 69"/>
              <p:cNvSpPr>
                <a:spLocks noChangeArrowheads="1"/>
              </p:cNvSpPr>
              <p:nvPr/>
            </p:nvSpPr>
            <p:spPr bwMode="auto">
              <a:xfrm>
                <a:off x="3598863" y="9318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2" name="组合 33"/>
            <p:cNvGrpSpPr/>
            <p:nvPr/>
          </p:nvGrpSpPr>
          <p:grpSpPr bwMode="auto">
            <a:xfrm rot="-3775067">
              <a:off x="170520" y="183807"/>
              <a:ext cx="2786247" cy="2773758"/>
              <a:chOff x="0" y="0"/>
              <a:chExt cx="4249738" cy="4230688"/>
            </a:xfrm>
          </p:grpSpPr>
          <p:sp>
            <p:nvSpPr>
              <p:cNvPr id="4386" name="Freeform 5"/>
              <p:cNvSpPr>
                <a:spLocks noChangeArrowheads="1"/>
              </p:cNvSpPr>
              <p:nvPr/>
            </p:nvSpPr>
            <p:spPr bwMode="auto">
              <a:xfrm>
                <a:off x="30163" y="30163"/>
                <a:ext cx="4189413" cy="4170363"/>
              </a:xfrm>
              <a:custGeom>
                <a:avLst/>
                <a:gdLst>
                  <a:gd name="T0" fmla="*/ 2147483646 w 2639"/>
                  <a:gd name="T1" fmla="*/ 2147483646 h 2627"/>
                  <a:gd name="T2" fmla="*/ 2147483646 w 2639"/>
                  <a:gd name="T3" fmla="*/ 2147483646 h 2627"/>
                  <a:gd name="T4" fmla="*/ 2147483646 w 2639"/>
                  <a:gd name="T5" fmla="*/ 2147483646 h 2627"/>
                  <a:gd name="T6" fmla="*/ 2147483646 w 2639"/>
                  <a:gd name="T7" fmla="*/ 2147483646 h 2627"/>
                  <a:gd name="T8" fmla="*/ 0 w 2639"/>
                  <a:gd name="T9" fmla="*/ 2147483646 h 2627"/>
                  <a:gd name="T10" fmla="*/ 2147483646 w 2639"/>
                  <a:gd name="T11" fmla="*/ 2147483646 h 2627"/>
                  <a:gd name="T12" fmla="*/ 2147483646 w 2639"/>
                  <a:gd name="T13" fmla="*/ 2147483646 h 2627"/>
                  <a:gd name="T14" fmla="*/ 2147483646 w 2639"/>
                  <a:gd name="T15" fmla="*/ 2147483646 h 2627"/>
                  <a:gd name="T16" fmla="*/ 2147483646 w 2639"/>
                  <a:gd name="T17" fmla="*/ 0 h 2627"/>
                  <a:gd name="T18" fmla="*/ 2147483646 w 2639"/>
                  <a:gd name="T19" fmla="*/ 2147483646 h 2627"/>
                  <a:gd name="T20" fmla="*/ 2147483646 w 2639"/>
                  <a:gd name="T21" fmla="*/ 2147483646 h 2627"/>
                  <a:gd name="T22" fmla="*/ 2147483646 w 2639"/>
                  <a:gd name="T23" fmla="*/ 2147483646 h 2627"/>
                  <a:gd name="T24" fmla="*/ 2147483646 w 2639"/>
                  <a:gd name="T25" fmla="*/ 2147483646 h 2627"/>
                  <a:gd name="T26" fmla="*/ 2147483646 w 2639"/>
                  <a:gd name="T27" fmla="*/ 2147483646 h 2627"/>
                  <a:gd name="T28" fmla="*/ 2147483646 w 2639"/>
                  <a:gd name="T29" fmla="*/ 2147483646 h 2627"/>
                  <a:gd name="T30" fmla="*/ 2147483646 w 2639"/>
                  <a:gd name="T31" fmla="*/ 2147483646 h 2627"/>
                  <a:gd name="T32" fmla="*/ 2147483646 w 2639"/>
                  <a:gd name="T33" fmla="*/ 2147483646 h 2627"/>
                  <a:gd name="T34" fmla="*/ 2147483646 w 2639"/>
                  <a:gd name="T35" fmla="*/ 2147483646 h 26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639"/>
                  <a:gd name="T55" fmla="*/ 0 h 2627"/>
                  <a:gd name="T56" fmla="*/ 2639 w 2639"/>
                  <a:gd name="T57" fmla="*/ 2627 h 26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639" h="2627">
                    <a:moveTo>
                      <a:pt x="1076" y="2627"/>
                    </a:moveTo>
                    <a:lnTo>
                      <a:pt x="622" y="2451"/>
                    </a:lnTo>
                    <a:lnTo>
                      <a:pt x="263" y="2123"/>
                    </a:lnTo>
                    <a:lnTo>
                      <a:pt x="46" y="1687"/>
                    </a:lnTo>
                    <a:lnTo>
                      <a:pt x="0" y="1203"/>
                    </a:lnTo>
                    <a:lnTo>
                      <a:pt x="134" y="734"/>
                    </a:lnTo>
                    <a:lnTo>
                      <a:pt x="426" y="346"/>
                    </a:lnTo>
                    <a:lnTo>
                      <a:pt x="841" y="90"/>
                    </a:lnTo>
                    <a:lnTo>
                      <a:pt x="1320" y="0"/>
                    </a:lnTo>
                    <a:lnTo>
                      <a:pt x="1799" y="90"/>
                    </a:lnTo>
                    <a:lnTo>
                      <a:pt x="2213" y="346"/>
                    </a:lnTo>
                    <a:lnTo>
                      <a:pt x="2506" y="734"/>
                    </a:lnTo>
                    <a:lnTo>
                      <a:pt x="2639" y="1203"/>
                    </a:lnTo>
                    <a:lnTo>
                      <a:pt x="2594" y="1687"/>
                    </a:lnTo>
                    <a:lnTo>
                      <a:pt x="2377" y="2123"/>
                    </a:lnTo>
                    <a:lnTo>
                      <a:pt x="2017" y="2451"/>
                    </a:lnTo>
                    <a:lnTo>
                      <a:pt x="1563" y="2627"/>
                    </a:lnTo>
                    <a:lnTo>
                      <a:pt x="1076" y="2627"/>
                    </a:lnTo>
                    <a:close/>
                  </a:path>
                </a:pathLst>
              </a:custGeom>
              <a:noFill/>
              <a:ln w="1588" cap="flat" cmpd="sng">
                <a:solidFill>
                  <a:srgbClr val="FFFFFF">
                    <a:alpha val="25098"/>
                  </a:srgb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87" name="Line 6"/>
              <p:cNvSpPr>
                <a:spLocks noChangeShapeType="1"/>
              </p:cNvSpPr>
              <p:nvPr/>
            </p:nvSpPr>
            <p:spPr bwMode="auto">
              <a:xfrm>
                <a:off x="2125663" y="30163"/>
                <a:ext cx="1882775" cy="11652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88" name="Line 7"/>
              <p:cNvSpPr>
                <a:spLocks noChangeShapeType="1"/>
              </p:cNvSpPr>
              <p:nvPr/>
            </p:nvSpPr>
            <p:spPr bwMode="auto">
              <a:xfrm flipH="1">
                <a:off x="3803650" y="1195388"/>
                <a:ext cx="204788" cy="22050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89" name="Line 8"/>
              <p:cNvSpPr>
                <a:spLocks noChangeShapeType="1"/>
              </p:cNvSpPr>
              <p:nvPr/>
            </p:nvSpPr>
            <p:spPr bwMode="auto">
              <a:xfrm flipH="1">
                <a:off x="1738313" y="3400425"/>
                <a:ext cx="2065338" cy="8001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90" name="Line 9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91" name="Line 1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92" name="Line 11"/>
              <p:cNvSpPr>
                <a:spLocks noChangeShapeType="1"/>
              </p:cNvSpPr>
              <p:nvPr/>
            </p:nvSpPr>
            <p:spPr bwMode="auto">
              <a:xfrm>
                <a:off x="1738313" y="385763"/>
                <a:ext cx="1804988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93" name="Line 12"/>
              <p:cNvSpPr>
                <a:spLocks noChangeShapeType="1"/>
              </p:cNvSpPr>
              <p:nvPr/>
            </p:nvSpPr>
            <p:spPr bwMode="auto">
              <a:xfrm>
                <a:off x="3543300" y="579438"/>
                <a:ext cx="371475" cy="162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94" name="Line 13"/>
              <p:cNvSpPr>
                <a:spLocks noChangeShapeType="1"/>
              </p:cNvSpPr>
              <p:nvPr/>
            </p:nvSpPr>
            <p:spPr bwMode="auto">
              <a:xfrm flipV="1">
                <a:off x="706438" y="385763"/>
                <a:ext cx="1031875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95" name="Line 14"/>
              <p:cNvSpPr>
                <a:spLocks noChangeShapeType="1"/>
              </p:cNvSpPr>
              <p:nvPr/>
            </p:nvSpPr>
            <p:spPr bwMode="auto">
              <a:xfrm flipH="1">
                <a:off x="3232150" y="2205038"/>
                <a:ext cx="682625" cy="1716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96" name="Line 15"/>
              <p:cNvSpPr>
                <a:spLocks noChangeShapeType="1"/>
              </p:cNvSpPr>
              <p:nvPr/>
            </p:nvSpPr>
            <p:spPr bwMode="auto">
              <a:xfrm flipH="1">
                <a:off x="103188" y="579438"/>
                <a:ext cx="603250" cy="2128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97" name="Line 16"/>
              <p:cNvSpPr>
                <a:spLocks noChangeShapeType="1"/>
              </p:cNvSpPr>
              <p:nvPr/>
            </p:nvSpPr>
            <p:spPr bwMode="auto">
              <a:xfrm flipH="1">
                <a:off x="1738313" y="30163"/>
                <a:ext cx="387350" cy="35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98" name="Line 17"/>
              <p:cNvSpPr>
                <a:spLocks noChangeShapeType="1"/>
              </p:cNvSpPr>
              <p:nvPr/>
            </p:nvSpPr>
            <p:spPr bwMode="auto">
              <a:xfrm>
                <a:off x="884238" y="30702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99" name="Line 18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0" name="Line 19"/>
              <p:cNvSpPr>
                <a:spLocks noChangeShapeType="1"/>
              </p:cNvSpPr>
              <p:nvPr/>
            </p:nvSpPr>
            <p:spPr bwMode="auto">
              <a:xfrm flipH="1">
                <a:off x="242888" y="385763"/>
                <a:ext cx="1495425" cy="8096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1" name="Line 2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282575" cy="254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2" name="Line 21"/>
              <p:cNvSpPr>
                <a:spLocks noChangeShapeType="1"/>
              </p:cNvSpPr>
              <p:nvPr/>
            </p:nvSpPr>
            <p:spPr bwMode="auto">
              <a:xfrm flipH="1">
                <a:off x="3914775" y="1939925"/>
                <a:ext cx="304800" cy="2651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3" name="Line 22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4" name="Line 23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5" name="Line 24"/>
              <p:cNvSpPr>
                <a:spLocks noChangeShapeType="1"/>
              </p:cNvSpPr>
              <p:nvPr/>
            </p:nvSpPr>
            <p:spPr bwMode="auto">
              <a:xfrm flipH="1">
                <a:off x="2511425" y="3567113"/>
                <a:ext cx="860425" cy="6334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" name="Line 25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824038" cy="5937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" name="Line 26"/>
              <p:cNvSpPr>
                <a:spLocks noChangeShapeType="1"/>
              </p:cNvSpPr>
              <p:nvPr/>
            </p:nvSpPr>
            <p:spPr bwMode="auto">
              <a:xfrm>
                <a:off x="1358900" y="3697288"/>
                <a:ext cx="37941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" name="Line 27"/>
              <p:cNvSpPr>
                <a:spLocks noChangeShapeType="1"/>
              </p:cNvSpPr>
              <p:nvPr/>
            </p:nvSpPr>
            <p:spPr bwMode="auto">
              <a:xfrm flipH="1">
                <a:off x="1017588" y="3697288"/>
                <a:ext cx="341313" cy="223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" name="Line 28"/>
              <p:cNvSpPr>
                <a:spLocks noChangeShapeType="1"/>
              </p:cNvSpPr>
              <p:nvPr/>
            </p:nvSpPr>
            <p:spPr bwMode="auto">
              <a:xfrm flipH="1">
                <a:off x="2271713" y="2946400"/>
                <a:ext cx="1347788" cy="10477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" name="Line 29"/>
              <p:cNvSpPr>
                <a:spLocks noChangeShapeType="1"/>
              </p:cNvSpPr>
              <p:nvPr/>
            </p:nvSpPr>
            <p:spPr bwMode="auto">
              <a:xfrm>
                <a:off x="2271713" y="3994150"/>
                <a:ext cx="239713" cy="2063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" name="Line 30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430213" cy="952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" name="Line 31"/>
              <p:cNvSpPr>
                <a:spLocks noChangeShapeType="1"/>
              </p:cNvSpPr>
              <p:nvPr/>
            </p:nvSpPr>
            <p:spPr bwMode="auto">
              <a:xfrm>
                <a:off x="312738" y="1965325"/>
                <a:ext cx="223838" cy="8620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" name="Line 32"/>
              <p:cNvSpPr>
                <a:spLocks noChangeShapeType="1"/>
              </p:cNvSpPr>
              <p:nvPr/>
            </p:nvSpPr>
            <p:spPr bwMode="auto">
              <a:xfrm>
                <a:off x="103188" y="2708275"/>
                <a:ext cx="433388" cy="11906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4" name="Line 33"/>
              <p:cNvSpPr>
                <a:spLocks noChangeShapeType="1"/>
              </p:cNvSpPr>
              <p:nvPr/>
            </p:nvSpPr>
            <p:spPr bwMode="auto">
              <a:xfrm flipH="1">
                <a:off x="447675" y="2827338"/>
                <a:ext cx="88900" cy="573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5" name="Line 34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69850" cy="7699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6" name="Line 35"/>
              <p:cNvSpPr>
                <a:spLocks noChangeShapeType="1"/>
              </p:cNvSpPr>
              <p:nvPr/>
            </p:nvSpPr>
            <p:spPr bwMode="auto">
              <a:xfrm flipV="1">
                <a:off x="3619500" y="2708275"/>
                <a:ext cx="528638" cy="2381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7" name="Line 36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23336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8" name="Line 37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9" name="Line 38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20" name="Line 39"/>
              <p:cNvSpPr>
                <a:spLocks noChangeShapeType="1"/>
              </p:cNvSpPr>
              <p:nvPr/>
            </p:nvSpPr>
            <p:spPr bwMode="auto">
              <a:xfrm>
                <a:off x="536575" y="2827338"/>
                <a:ext cx="822325" cy="8699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21" name="Oval 42"/>
              <p:cNvSpPr>
                <a:spLocks noChangeArrowheads="1"/>
              </p:cNvSpPr>
              <p:nvPr/>
            </p:nvSpPr>
            <p:spPr bwMode="auto">
              <a:xfrm>
                <a:off x="555625" y="9763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22" name="Oval 43"/>
              <p:cNvSpPr>
                <a:spLocks noChangeArrowheads="1"/>
              </p:cNvSpPr>
              <p:nvPr/>
            </p:nvSpPr>
            <p:spPr bwMode="auto">
              <a:xfrm>
                <a:off x="211138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23" name="Oval 44"/>
              <p:cNvSpPr>
                <a:spLocks noChangeArrowheads="1"/>
              </p:cNvSpPr>
              <p:nvPr/>
            </p:nvSpPr>
            <p:spPr bwMode="auto">
              <a:xfrm>
                <a:off x="677863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24" name="Line 45"/>
              <p:cNvSpPr>
                <a:spLocks noChangeShapeType="1"/>
              </p:cNvSpPr>
              <p:nvPr/>
            </p:nvSpPr>
            <p:spPr bwMode="auto">
              <a:xfrm flipH="1" flipV="1">
                <a:off x="706438" y="579438"/>
                <a:ext cx="396875" cy="1508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25" name="Oval 46"/>
              <p:cNvSpPr>
                <a:spLocks noChangeArrowheads="1"/>
              </p:cNvSpPr>
              <p:nvPr/>
            </p:nvSpPr>
            <p:spPr bwMode="auto">
              <a:xfrm>
                <a:off x="1073150" y="7000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26" name="Oval 47"/>
              <p:cNvSpPr>
                <a:spLocks noChangeArrowheads="1"/>
              </p:cNvSpPr>
              <p:nvPr/>
            </p:nvSpPr>
            <p:spPr bwMode="auto">
              <a:xfrm>
                <a:off x="284163" y="19351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27" name="Oval 48"/>
              <p:cNvSpPr>
                <a:spLocks noChangeArrowheads="1"/>
              </p:cNvSpPr>
              <p:nvPr/>
            </p:nvSpPr>
            <p:spPr bwMode="auto">
              <a:xfrm>
                <a:off x="0" y="19065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28" name="Oval 49"/>
              <p:cNvSpPr>
                <a:spLocks noChangeArrowheads="1"/>
              </p:cNvSpPr>
              <p:nvPr/>
            </p:nvSpPr>
            <p:spPr bwMode="auto">
              <a:xfrm>
                <a:off x="71438" y="2671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29" name="Oval 50"/>
              <p:cNvSpPr>
                <a:spLocks noChangeArrowheads="1"/>
              </p:cNvSpPr>
              <p:nvPr/>
            </p:nvSpPr>
            <p:spPr bwMode="auto">
              <a:xfrm>
                <a:off x="506413" y="2798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30" name="Oval 51"/>
              <p:cNvSpPr>
                <a:spLocks noChangeArrowheads="1"/>
              </p:cNvSpPr>
              <p:nvPr/>
            </p:nvSpPr>
            <p:spPr bwMode="auto">
              <a:xfrm>
                <a:off x="415925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31" name="Oval 52"/>
              <p:cNvSpPr>
                <a:spLocks noChangeArrowheads="1"/>
              </p:cNvSpPr>
              <p:nvPr/>
            </p:nvSpPr>
            <p:spPr bwMode="auto">
              <a:xfrm>
                <a:off x="987425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32" name="Oval 53"/>
              <p:cNvSpPr>
                <a:spLocks noChangeArrowheads="1"/>
              </p:cNvSpPr>
              <p:nvPr/>
            </p:nvSpPr>
            <p:spPr bwMode="auto">
              <a:xfrm>
                <a:off x="1328738" y="366712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33" name="Oval 54"/>
              <p:cNvSpPr>
                <a:spLocks noChangeArrowheads="1"/>
              </p:cNvSpPr>
              <p:nvPr/>
            </p:nvSpPr>
            <p:spPr bwMode="auto">
              <a:xfrm>
                <a:off x="1709738" y="41703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34" name="Oval 55"/>
              <p:cNvSpPr>
                <a:spLocks noChangeArrowheads="1"/>
              </p:cNvSpPr>
              <p:nvPr/>
            </p:nvSpPr>
            <p:spPr bwMode="auto">
              <a:xfrm>
                <a:off x="2239963" y="39655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35" name="Oval 57"/>
              <p:cNvSpPr>
                <a:spLocks noChangeArrowheads="1"/>
              </p:cNvSpPr>
              <p:nvPr/>
            </p:nvSpPr>
            <p:spPr bwMode="auto">
              <a:xfrm>
                <a:off x="2481263" y="41703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36" name="Oval 58"/>
              <p:cNvSpPr>
                <a:spLocks noChangeArrowheads="1"/>
              </p:cNvSpPr>
              <p:nvPr/>
            </p:nvSpPr>
            <p:spPr bwMode="auto">
              <a:xfrm>
                <a:off x="2913063" y="3440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37" name="Oval 59"/>
              <p:cNvSpPr>
                <a:spLocks noChangeArrowheads="1"/>
              </p:cNvSpPr>
              <p:nvPr/>
            </p:nvSpPr>
            <p:spPr bwMode="auto">
              <a:xfrm>
                <a:off x="3343275" y="3536950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38" name="Oval 60"/>
              <p:cNvSpPr>
                <a:spLocks noChangeArrowheads="1"/>
              </p:cNvSpPr>
              <p:nvPr/>
            </p:nvSpPr>
            <p:spPr bwMode="auto">
              <a:xfrm>
                <a:off x="3201988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39" name="Oval 61"/>
              <p:cNvSpPr>
                <a:spLocks noChangeArrowheads="1"/>
              </p:cNvSpPr>
              <p:nvPr/>
            </p:nvSpPr>
            <p:spPr bwMode="auto">
              <a:xfrm>
                <a:off x="3773488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40" name="Oval 62"/>
              <p:cNvSpPr>
                <a:spLocks noChangeArrowheads="1"/>
              </p:cNvSpPr>
              <p:nvPr/>
            </p:nvSpPr>
            <p:spPr bwMode="auto">
              <a:xfrm>
                <a:off x="3589338" y="2916238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41" name="Oval 63"/>
              <p:cNvSpPr>
                <a:spLocks noChangeArrowheads="1"/>
              </p:cNvSpPr>
              <p:nvPr/>
            </p:nvSpPr>
            <p:spPr bwMode="auto">
              <a:xfrm>
                <a:off x="3824288" y="2809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42" name="Oval 64"/>
              <p:cNvSpPr>
                <a:spLocks noChangeArrowheads="1"/>
              </p:cNvSpPr>
              <p:nvPr/>
            </p:nvSpPr>
            <p:spPr bwMode="auto">
              <a:xfrm>
                <a:off x="4117975" y="2678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43" name="Oval 65"/>
              <p:cNvSpPr>
                <a:spLocks noChangeArrowheads="1"/>
              </p:cNvSpPr>
              <p:nvPr/>
            </p:nvSpPr>
            <p:spPr bwMode="auto">
              <a:xfrm>
                <a:off x="3884613" y="217487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44" name="Oval 66"/>
              <p:cNvSpPr>
                <a:spLocks noChangeArrowheads="1"/>
              </p:cNvSpPr>
              <p:nvPr/>
            </p:nvSpPr>
            <p:spPr bwMode="auto">
              <a:xfrm>
                <a:off x="4191000" y="1909763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45" name="Oval 68"/>
              <p:cNvSpPr>
                <a:spLocks noChangeArrowheads="1"/>
              </p:cNvSpPr>
              <p:nvPr/>
            </p:nvSpPr>
            <p:spPr bwMode="auto">
              <a:xfrm>
                <a:off x="3978275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46" name="Oval 70"/>
              <p:cNvSpPr>
                <a:spLocks noChangeArrowheads="1"/>
              </p:cNvSpPr>
              <p:nvPr/>
            </p:nvSpPr>
            <p:spPr bwMode="auto">
              <a:xfrm>
                <a:off x="3511550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47" name="Line 71"/>
              <p:cNvSpPr>
                <a:spLocks noChangeShapeType="1"/>
              </p:cNvSpPr>
              <p:nvPr/>
            </p:nvSpPr>
            <p:spPr bwMode="auto">
              <a:xfrm>
                <a:off x="2886075" y="173038"/>
                <a:ext cx="14288" cy="3381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48" name="Oval 72"/>
              <p:cNvSpPr>
                <a:spLocks noChangeArrowheads="1"/>
              </p:cNvSpPr>
              <p:nvPr/>
            </p:nvSpPr>
            <p:spPr bwMode="auto">
              <a:xfrm>
                <a:off x="2871788" y="4810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49" name="Oval 73"/>
              <p:cNvSpPr>
                <a:spLocks noChangeArrowheads="1"/>
              </p:cNvSpPr>
              <p:nvPr/>
            </p:nvSpPr>
            <p:spPr bwMode="auto">
              <a:xfrm>
                <a:off x="285432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50" name="Oval 74"/>
              <p:cNvSpPr>
                <a:spLocks noChangeArrowheads="1"/>
              </p:cNvSpPr>
              <p:nvPr/>
            </p:nvSpPr>
            <p:spPr bwMode="auto">
              <a:xfrm>
                <a:off x="1709738" y="357188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51" name="Oval 75"/>
              <p:cNvSpPr>
                <a:spLocks noChangeArrowheads="1"/>
              </p:cNvSpPr>
              <p:nvPr/>
            </p:nvSpPr>
            <p:spPr bwMode="auto">
              <a:xfrm>
                <a:off x="2095500" y="0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52" name="Oval 76"/>
              <p:cNvSpPr>
                <a:spLocks noChangeArrowheads="1"/>
              </p:cNvSpPr>
              <p:nvPr/>
            </p:nvSpPr>
            <p:spPr bwMode="auto">
              <a:xfrm>
                <a:off x="133667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53" name="Oval 69"/>
              <p:cNvSpPr>
                <a:spLocks noChangeArrowheads="1"/>
              </p:cNvSpPr>
              <p:nvPr/>
            </p:nvSpPr>
            <p:spPr bwMode="auto">
              <a:xfrm>
                <a:off x="3598863" y="9318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4246" name="组合 170"/>
          <p:cNvGrpSpPr/>
          <p:nvPr/>
        </p:nvGrpSpPr>
        <p:grpSpPr bwMode="auto">
          <a:xfrm>
            <a:off x="1696085" y="1677670"/>
            <a:ext cx="1372235" cy="1316990"/>
            <a:chOff x="0" y="0"/>
            <a:chExt cx="3127289" cy="3141371"/>
          </a:xfrm>
        </p:grpSpPr>
        <p:grpSp>
          <p:nvGrpSpPr>
            <p:cNvPr id="3" name="组合 171"/>
            <p:cNvGrpSpPr/>
            <p:nvPr/>
          </p:nvGrpSpPr>
          <p:grpSpPr bwMode="auto">
            <a:xfrm rot="4947725">
              <a:off x="-7041" y="7041"/>
              <a:ext cx="3141371" cy="3127289"/>
              <a:chOff x="0" y="0"/>
              <a:chExt cx="4249738" cy="4230688"/>
            </a:xfrm>
          </p:grpSpPr>
          <p:sp>
            <p:nvSpPr>
              <p:cNvPr id="4316" name="Freeform 5"/>
              <p:cNvSpPr>
                <a:spLocks noChangeArrowheads="1"/>
              </p:cNvSpPr>
              <p:nvPr/>
            </p:nvSpPr>
            <p:spPr bwMode="auto">
              <a:xfrm>
                <a:off x="30163" y="30163"/>
                <a:ext cx="4189413" cy="4170363"/>
              </a:xfrm>
              <a:custGeom>
                <a:avLst/>
                <a:gdLst>
                  <a:gd name="T0" fmla="*/ 2147483646 w 2639"/>
                  <a:gd name="T1" fmla="*/ 2147483646 h 2627"/>
                  <a:gd name="T2" fmla="*/ 2147483646 w 2639"/>
                  <a:gd name="T3" fmla="*/ 2147483646 h 2627"/>
                  <a:gd name="T4" fmla="*/ 2147483646 w 2639"/>
                  <a:gd name="T5" fmla="*/ 2147483646 h 2627"/>
                  <a:gd name="T6" fmla="*/ 2147483646 w 2639"/>
                  <a:gd name="T7" fmla="*/ 2147483646 h 2627"/>
                  <a:gd name="T8" fmla="*/ 0 w 2639"/>
                  <a:gd name="T9" fmla="*/ 2147483646 h 2627"/>
                  <a:gd name="T10" fmla="*/ 2147483646 w 2639"/>
                  <a:gd name="T11" fmla="*/ 2147483646 h 2627"/>
                  <a:gd name="T12" fmla="*/ 2147483646 w 2639"/>
                  <a:gd name="T13" fmla="*/ 2147483646 h 2627"/>
                  <a:gd name="T14" fmla="*/ 2147483646 w 2639"/>
                  <a:gd name="T15" fmla="*/ 2147483646 h 2627"/>
                  <a:gd name="T16" fmla="*/ 2147483646 w 2639"/>
                  <a:gd name="T17" fmla="*/ 0 h 2627"/>
                  <a:gd name="T18" fmla="*/ 2147483646 w 2639"/>
                  <a:gd name="T19" fmla="*/ 2147483646 h 2627"/>
                  <a:gd name="T20" fmla="*/ 2147483646 w 2639"/>
                  <a:gd name="T21" fmla="*/ 2147483646 h 2627"/>
                  <a:gd name="T22" fmla="*/ 2147483646 w 2639"/>
                  <a:gd name="T23" fmla="*/ 2147483646 h 2627"/>
                  <a:gd name="T24" fmla="*/ 2147483646 w 2639"/>
                  <a:gd name="T25" fmla="*/ 2147483646 h 2627"/>
                  <a:gd name="T26" fmla="*/ 2147483646 w 2639"/>
                  <a:gd name="T27" fmla="*/ 2147483646 h 2627"/>
                  <a:gd name="T28" fmla="*/ 2147483646 w 2639"/>
                  <a:gd name="T29" fmla="*/ 2147483646 h 2627"/>
                  <a:gd name="T30" fmla="*/ 2147483646 w 2639"/>
                  <a:gd name="T31" fmla="*/ 2147483646 h 2627"/>
                  <a:gd name="T32" fmla="*/ 2147483646 w 2639"/>
                  <a:gd name="T33" fmla="*/ 2147483646 h 2627"/>
                  <a:gd name="T34" fmla="*/ 2147483646 w 2639"/>
                  <a:gd name="T35" fmla="*/ 2147483646 h 26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639"/>
                  <a:gd name="T55" fmla="*/ 0 h 2627"/>
                  <a:gd name="T56" fmla="*/ 2639 w 2639"/>
                  <a:gd name="T57" fmla="*/ 2627 h 26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639" h="2627">
                    <a:moveTo>
                      <a:pt x="1076" y="2627"/>
                    </a:moveTo>
                    <a:lnTo>
                      <a:pt x="622" y="2451"/>
                    </a:lnTo>
                    <a:lnTo>
                      <a:pt x="263" y="2123"/>
                    </a:lnTo>
                    <a:lnTo>
                      <a:pt x="46" y="1687"/>
                    </a:lnTo>
                    <a:lnTo>
                      <a:pt x="0" y="1203"/>
                    </a:lnTo>
                    <a:lnTo>
                      <a:pt x="134" y="734"/>
                    </a:lnTo>
                    <a:lnTo>
                      <a:pt x="426" y="346"/>
                    </a:lnTo>
                    <a:lnTo>
                      <a:pt x="841" y="90"/>
                    </a:lnTo>
                    <a:lnTo>
                      <a:pt x="1320" y="0"/>
                    </a:lnTo>
                    <a:lnTo>
                      <a:pt x="1799" y="90"/>
                    </a:lnTo>
                    <a:lnTo>
                      <a:pt x="2213" y="346"/>
                    </a:lnTo>
                    <a:lnTo>
                      <a:pt x="2506" y="734"/>
                    </a:lnTo>
                    <a:lnTo>
                      <a:pt x="2639" y="1203"/>
                    </a:lnTo>
                    <a:lnTo>
                      <a:pt x="2594" y="1687"/>
                    </a:lnTo>
                    <a:lnTo>
                      <a:pt x="2377" y="2123"/>
                    </a:lnTo>
                    <a:lnTo>
                      <a:pt x="2017" y="2451"/>
                    </a:lnTo>
                    <a:lnTo>
                      <a:pt x="1563" y="2627"/>
                    </a:lnTo>
                    <a:lnTo>
                      <a:pt x="1076" y="2627"/>
                    </a:lnTo>
                    <a:close/>
                  </a:path>
                </a:pathLst>
              </a:custGeom>
              <a:noFill/>
              <a:ln w="1588" cap="flat" cmpd="sng">
                <a:solidFill>
                  <a:srgbClr val="FFFFFF">
                    <a:alpha val="25098"/>
                  </a:srgb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7" name="Line 6"/>
              <p:cNvSpPr>
                <a:spLocks noChangeShapeType="1"/>
              </p:cNvSpPr>
              <p:nvPr/>
            </p:nvSpPr>
            <p:spPr bwMode="auto">
              <a:xfrm>
                <a:off x="2125663" y="30163"/>
                <a:ext cx="1882775" cy="11652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8" name="Line 7"/>
              <p:cNvSpPr>
                <a:spLocks noChangeShapeType="1"/>
              </p:cNvSpPr>
              <p:nvPr/>
            </p:nvSpPr>
            <p:spPr bwMode="auto">
              <a:xfrm flipH="1">
                <a:off x="3803650" y="1195388"/>
                <a:ext cx="204788" cy="22050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9" name="Line 8"/>
              <p:cNvSpPr>
                <a:spLocks noChangeShapeType="1"/>
              </p:cNvSpPr>
              <p:nvPr/>
            </p:nvSpPr>
            <p:spPr bwMode="auto">
              <a:xfrm flipH="1">
                <a:off x="1738313" y="3400425"/>
                <a:ext cx="2065338" cy="8001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0" name="Line 9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1" name="Line 1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" name="Line 11"/>
              <p:cNvSpPr>
                <a:spLocks noChangeShapeType="1"/>
              </p:cNvSpPr>
              <p:nvPr/>
            </p:nvSpPr>
            <p:spPr bwMode="auto">
              <a:xfrm>
                <a:off x="1738313" y="385763"/>
                <a:ext cx="1804988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3" name="Line 12"/>
              <p:cNvSpPr>
                <a:spLocks noChangeShapeType="1"/>
              </p:cNvSpPr>
              <p:nvPr/>
            </p:nvSpPr>
            <p:spPr bwMode="auto">
              <a:xfrm>
                <a:off x="3543300" y="579438"/>
                <a:ext cx="371475" cy="162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4" name="Line 13"/>
              <p:cNvSpPr>
                <a:spLocks noChangeShapeType="1"/>
              </p:cNvSpPr>
              <p:nvPr/>
            </p:nvSpPr>
            <p:spPr bwMode="auto">
              <a:xfrm flipV="1">
                <a:off x="706438" y="385763"/>
                <a:ext cx="1031875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5" name="Line 14"/>
              <p:cNvSpPr>
                <a:spLocks noChangeShapeType="1"/>
              </p:cNvSpPr>
              <p:nvPr/>
            </p:nvSpPr>
            <p:spPr bwMode="auto">
              <a:xfrm flipH="1">
                <a:off x="3232150" y="2205038"/>
                <a:ext cx="682625" cy="1716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6" name="Line 15"/>
              <p:cNvSpPr>
                <a:spLocks noChangeShapeType="1"/>
              </p:cNvSpPr>
              <p:nvPr/>
            </p:nvSpPr>
            <p:spPr bwMode="auto">
              <a:xfrm flipH="1">
                <a:off x="103188" y="579438"/>
                <a:ext cx="603250" cy="2128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7" name="Line 16"/>
              <p:cNvSpPr>
                <a:spLocks noChangeShapeType="1"/>
              </p:cNvSpPr>
              <p:nvPr/>
            </p:nvSpPr>
            <p:spPr bwMode="auto">
              <a:xfrm flipH="1">
                <a:off x="1738313" y="30163"/>
                <a:ext cx="387350" cy="35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8" name="Line 17"/>
              <p:cNvSpPr>
                <a:spLocks noChangeShapeType="1"/>
              </p:cNvSpPr>
              <p:nvPr/>
            </p:nvSpPr>
            <p:spPr bwMode="auto">
              <a:xfrm>
                <a:off x="884238" y="30702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9" name="Line 18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30" name="Line 19"/>
              <p:cNvSpPr>
                <a:spLocks noChangeShapeType="1"/>
              </p:cNvSpPr>
              <p:nvPr/>
            </p:nvSpPr>
            <p:spPr bwMode="auto">
              <a:xfrm flipH="1">
                <a:off x="242888" y="385763"/>
                <a:ext cx="1495425" cy="8096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31" name="Line 2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282575" cy="254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32" name="Line 21"/>
              <p:cNvSpPr>
                <a:spLocks noChangeShapeType="1"/>
              </p:cNvSpPr>
              <p:nvPr/>
            </p:nvSpPr>
            <p:spPr bwMode="auto">
              <a:xfrm flipH="1">
                <a:off x="3914775" y="1939925"/>
                <a:ext cx="304800" cy="2651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33" name="Line 22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34" name="Line 23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35" name="Line 24"/>
              <p:cNvSpPr>
                <a:spLocks noChangeShapeType="1"/>
              </p:cNvSpPr>
              <p:nvPr/>
            </p:nvSpPr>
            <p:spPr bwMode="auto">
              <a:xfrm flipH="1">
                <a:off x="2511425" y="3567113"/>
                <a:ext cx="860425" cy="6334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36" name="Line 25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824038" cy="5937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37" name="Line 26"/>
              <p:cNvSpPr>
                <a:spLocks noChangeShapeType="1"/>
              </p:cNvSpPr>
              <p:nvPr/>
            </p:nvSpPr>
            <p:spPr bwMode="auto">
              <a:xfrm>
                <a:off x="1358900" y="3697288"/>
                <a:ext cx="37941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38" name="Line 27"/>
              <p:cNvSpPr>
                <a:spLocks noChangeShapeType="1"/>
              </p:cNvSpPr>
              <p:nvPr/>
            </p:nvSpPr>
            <p:spPr bwMode="auto">
              <a:xfrm flipH="1">
                <a:off x="1017588" y="3697288"/>
                <a:ext cx="341313" cy="223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39" name="Line 28"/>
              <p:cNvSpPr>
                <a:spLocks noChangeShapeType="1"/>
              </p:cNvSpPr>
              <p:nvPr/>
            </p:nvSpPr>
            <p:spPr bwMode="auto">
              <a:xfrm flipH="1">
                <a:off x="2271713" y="2946400"/>
                <a:ext cx="1347788" cy="10477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0" name="Line 29"/>
              <p:cNvSpPr>
                <a:spLocks noChangeShapeType="1"/>
              </p:cNvSpPr>
              <p:nvPr/>
            </p:nvSpPr>
            <p:spPr bwMode="auto">
              <a:xfrm>
                <a:off x="2271713" y="3994150"/>
                <a:ext cx="239713" cy="2063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1" name="Line 30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430213" cy="952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2" name="Line 31"/>
              <p:cNvSpPr>
                <a:spLocks noChangeShapeType="1"/>
              </p:cNvSpPr>
              <p:nvPr/>
            </p:nvSpPr>
            <p:spPr bwMode="auto">
              <a:xfrm>
                <a:off x="312738" y="1965325"/>
                <a:ext cx="223838" cy="8620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3" name="Line 32"/>
              <p:cNvSpPr>
                <a:spLocks noChangeShapeType="1"/>
              </p:cNvSpPr>
              <p:nvPr/>
            </p:nvSpPr>
            <p:spPr bwMode="auto">
              <a:xfrm>
                <a:off x="103188" y="2708275"/>
                <a:ext cx="433388" cy="11906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4" name="Line 33"/>
              <p:cNvSpPr>
                <a:spLocks noChangeShapeType="1"/>
              </p:cNvSpPr>
              <p:nvPr/>
            </p:nvSpPr>
            <p:spPr bwMode="auto">
              <a:xfrm flipH="1">
                <a:off x="447675" y="2827338"/>
                <a:ext cx="88900" cy="573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5" name="Line 34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69850" cy="7699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6" name="Line 35"/>
              <p:cNvSpPr>
                <a:spLocks noChangeShapeType="1"/>
              </p:cNvSpPr>
              <p:nvPr/>
            </p:nvSpPr>
            <p:spPr bwMode="auto">
              <a:xfrm flipV="1">
                <a:off x="3619500" y="2708275"/>
                <a:ext cx="528638" cy="2381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7" name="Line 36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23336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8" name="Line 37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9" name="Line 38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50" name="Line 39"/>
              <p:cNvSpPr>
                <a:spLocks noChangeShapeType="1"/>
              </p:cNvSpPr>
              <p:nvPr/>
            </p:nvSpPr>
            <p:spPr bwMode="auto">
              <a:xfrm>
                <a:off x="536575" y="2827338"/>
                <a:ext cx="822325" cy="8699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51" name="Oval 42"/>
              <p:cNvSpPr>
                <a:spLocks noChangeArrowheads="1"/>
              </p:cNvSpPr>
              <p:nvPr/>
            </p:nvSpPr>
            <p:spPr bwMode="auto">
              <a:xfrm>
                <a:off x="555625" y="9763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52" name="Oval 43"/>
              <p:cNvSpPr>
                <a:spLocks noChangeArrowheads="1"/>
              </p:cNvSpPr>
              <p:nvPr/>
            </p:nvSpPr>
            <p:spPr bwMode="auto">
              <a:xfrm>
                <a:off x="211138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53" name="Oval 44"/>
              <p:cNvSpPr>
                <a:spLocks noChangeArrowheads="1"/>
              </p:cNvSpPr>
              <p:nvPr/>
            </p:nvSpPr>
            <p:spPr bwMode="auto">
              <a:xfrm>
                <a:off x="677863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54" name="Line 45"/>
              <p:cNvSpPr>
                <a:spLocks noChangeShapeType="1"/>
              </p:cNvSpPr>
              <p:nvPr/>
            </p:nvSpPr>
            <p:spPr bwMode="auto">
              <a:xfrm flipH="1" flipV="1">
                <a:off x="706438" y="579438"/>
                <a:ext cx="396875" cy="1508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55" name="Oval 46"/>
              <p:cNvSpPr>
                <a:spLocks noChangeArrowheads="1"/>
              </p:cNvSpPr>
              <p:nvPr/>
            </p:nvSpPr>
            <p:spPr bwMode="auto">
              <a:xfrm>
                <a:off x="1073150" y="7000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56" name="Oval 47"/>
              <p:cNvSpPr>
                <a:spLocks noChangeArrowheads="1"/>
              </p:cNvSpPr>
              <p:nvPr/>
            </p:nvSpPr>
            <p:spPr bwMode="auto">
              <a:xfrm>
                <a:off x="284163" y="19351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57" name="Oval 48"/>
              <p:cNvSpPr>
                <a:spLocks noChangeArrowheads="1"/>
              </p:cNvSpPr>
              <p:nvPr/>
            </p:nvSpPr>
            <p:spPr bwMode="auto">
              <a:xfrm>
                <a:off x="0" y="19065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58" name="Oval 49"/>
              <p:cNvSpPr>
                <a:spLocks noChangeArrowheads="1"/>
              </p:cNvSpPr>
              <p:nvPr/>
            </p:nvSpPr>
            <p:spPr bwMode="auto">
              <a:xfrm>
                <a:off x="71438" y="2671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59" name="Oval 50"/>
              <p:cNvSpPr>
                <a:spLocks noChangeArrowheads="1"/>
              </p:cNvSpPr>
              <p:nvPr/>
            </p:nvSpPr>
            <p:spPr bwMode="auto">
              <a:xfrm>
                <a:off x="506413" y="2798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60" name="Oval 51"/>
              <p:cNvSpPr>
                <a:spLocks noChangeArrowheads="1"/>
              </p:cNvSpPr>
              <p:nvPr/>
            </p:nvSpPr>
            <p:spPr bwMode="auto">
              <a:xfrm>
                <a:off x="415925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61" name="Oval 52"/>
              <p:cNvSpPr>
                <a:spLocks noChangeArrowheads="1"/>
              </p:cNvSpPr>
              <p:nvPr/>
            </p:nvSpPr>
            <p:spPr bwMode="auto">
              <a:xfrm>
                <a:off x="987425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62" name="Oval 53"/>
              <p:cNvSpPr>
                <a:spLocks noChangeArrowheads="1"/>
              </p:cNvSpPr>
              <p:nvPr/>
            </p:nvSpPr>
            <p:spPr bwMode="auto">
              <a:xfrm>
                <a:off x="1328738" y="366712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63" name="Oval 54"/>
              <p:cNvSpPr>
                <a:spLocks noChangeArrowheads="1"/>
              </p:cNvSpPr>
              <p:nvPr/>
            </p:nvSpPr>
            <p:spPr bwMode="auto">
              <a:xfrm>
                <a:off x="1709738" y="41703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64" name="Oval 55"/>
              <p:cNvSpPr>
                <a:spLocks noChangeArrowheads="1"/>
              </p:cNvSpPr>
              <p:nvPr/>
            </p:nvSpPr>
            <p:spPr bwMode="auto">
              <a:xfrm>
                <a:off x="2239963" y="39655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65" name="Oval 57"/>
              <p:cNvSpPr>
                <a:spLocks noChangeArrowheads="1"/>
              </p:cNvSpPr>
              <p:nvPr/>
            </p:nvSpPr>
            <p:spPr bwMode="auto">
              <a:xfrm>
                <a:off x="2481263" y="41703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66" name="Oval 58"/>
              <p:cNvSpPr>
                <a:spLocks noChangeArrowheads="1"/>
              </p:cNvSpPr>
              <p:nvPr/>
            </p:nvSpPr>
            <p:spPr bwMode="auto">
              <a:xfrm>
                <a:off x="2913063" y="3440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67" name="Oval 59"/>
              <p:cNvSpPr>
                <a:spLocks noChangeArrowheads="1"/>
              </p:cNvSpPr>
              <p:nvPr/>
            </p:nvSpPr>
            <p:spPr bwMode="auto">
              <a:xfrm>
                <a:off x="3343275" y="3536950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68" name="Oval 60"/>
              <p:cNvSpPr>
                <a:spLocks noChangeArrowheads="1"/>
              </p:cNvSpPr>
              <p:nvPr/>
            </p:nvSpPr>
            <p:spPr bwMode="auto">
              <a:xfrm>
                <a:off x="3201988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69" name="Oval 61"/>
              <p:cNvSpPr>
                <a:spLocks noChangeArrowheads="1"/>
              </p:cNvSpPr>
              <p:nvPr/>
            </p:nvSpPr>
            <p:spPr bwMode="auto">
              <a:xfrm>
                <a:off x="3773488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70" name="Oval 62"/>
              <p:cNvSpPr>
                <a:spLocks noChangeArrowheads="1"/>
              </p:cNvSpPr>
              <p:nvPr/>
            </p:nvSpPr>
            <p:spPr bwMode="auto">
              <a:xfrm>
                <a:off x="3589338" y="2916238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71" name="Oval 63"/>
              <p:cNvSpPr>
                <a:spLocks noChangeArrowheads="1"/>
              </p:cNvSpPr>
              <p:nvPr/>
            </p:nvSpPr>
            <p:spPr bwMode="auto">
              <a:xfrm>
                <a:off x="3824288" y="2809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72" name="Oval 64"/>
              <p:cNvSpPr>
                <a:spLocks noChangeArrowheads="1"/>
              </p:cNvSpPr>
              <p:nvPr/>
            </p:nvSpPr>
            <p:spPr bwMode="auto">
              <a:xfrm>
                <a:off x="4117975" y="2678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73" name="Oval 65"/>
              <p:cNvSpPr>
                <a:spLocks noChangeArrowheads="1"/>
              </p:cNvSpPr>
              <p:nvPr/>
            </p:nvSpPr>
            <p:spPr bwMode="auto">
              <a:xfrm>
                <a:off x="3884613" y="217487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74" name="Oval 66"/>
              <p:cNvSpPr>
                <a:spLocks noChangeArrowheads="1"/>
              </p:cNvSpPr>
              <p:nvPr/>
            </p:nvSpPr>
            <p:spPr bwMode="auto">
              <a:xfrm>
                <a:off x="4191000" y="1909763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75" name="Oval 68"/>
              <p:cNvSpPr>
                <a:spLocks noChangeArrowheads="1"/>
              </p:cNvSpPr>
              <p:nvPr/>
            </p:nvSpPr>
            <p:spPr bwMode="auto">
              <a:xfrm>
                <a:off x="3978275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76" name="Oval 70"/>
              <p:cNvSpPr>
                <a:spLocks noChangeArrowheads="1"/>
              </p:cNvSpPr>
              <p:nvPr/>
            </p:nvSpPr>
            <p:spPr bwMode="auto">
              <a:xfrm>
                <a:off x="3511550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77" name="Line 71"/>
              <p:cNvSpPr>
                <a:spLocks noChangeShapeType="1"/>
              </p:cNvSpPr>
              <p:nvPr/>
            </p:nvSpPr>
            <p:spPr bwMode="auto">
              <a:xfrm>
                <a:off x="2886075" y="173038"/>
                <a:ext cx="14288" cy="3381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78" name="Oval 72"/>
              <p:cNvSpPr>
                <a:spLocks noChangeArrowheads="1"/>
              </p:cNvSpPr>
              <p:nvPr/>
            </p:nvSpPr>
            <p:spPr bwMode="auto">
              <a:xfrm>
                <a:off x="2871788" y="4810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79" name="Oval 73"/>
              <p:cNvSpPr>
                <a:spLocks noChangeArrowheads="1"/>
              </p:cNvSpPr>
              <p:nvPr/>
            </p:nvSpPr>
            <p:spPr bwMode="auto">
              <a:xfrm>
                <a:off x="285432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80" name="Oval 74"/>
              <p:cNvSpPr>
                <a:spLocks noChangeArrowheads="1"/>
              </p:cNvSpPr>
              <p:nvPr/>
            </p:nvSpPr>
            <p:spPr bwMode="auto">
              <a:xfrm>
                <a:off x="1709738" y="357188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81" name="Oval 75"/>
              <p:cNvSpPr>
                <a:spLocks noChangeArrowheads="1"/>
              </p:cNvSpPr>
              <p:nvPr/>
            </p:nvSpPr>
            <p:spPr bwMode="auto">
              <a:xfrm>
                <a:off x="2095500" y="0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82" name="Oval 76"/>
              <p:cNvSpPr>
                <a:spLocks noChangeArrowheads="1"/>
              </p:cNvSpPr>
              <p:nvPr/>
            </p:nvSpPr>
            <p:spPr bwMode="auto">
              <a:xfrm>
                <a:off x="133667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83" name="Oval 69"/>
              <p:cNvSpPr>
                <a:spLocks noChangeArrowheads="1"/>
              </p:cNvSpPr>
              <p:nvPr/>
            </p:nvSpPr>
            <p:spPr bwMode="auto">
              <a:xfrm>
                <a:off x="3598863" y="9318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247" name="组合 172"/>
            <p:cNvGrpSpPr/>
            <p:nvPr/>
          </p:nvGrpSpPr>
          <p:grpSpPr bwMode="auto">
            <a:xfrm rot="-3775067">
              <a:off x="170520" y="183807"/>
              <a:ext cx="2786247" cy="2773758"/>
              <a:chOff x="0" y="0"/>
              <a:chExt cx="4249738" cy="4230688"/>
            </a:xfrm>
          </p:grpSpPr>
          <p:sp>
            <p:nvSpPr>
              <p:cNvPr id="4248" name="Freeform 5"/>
              <p:cNvSpPr>
                <a:spLocks noChangeArrowheads="1"/>
              </p:cNvSpPr>
              <p:nvPr/>
            </p:nvSpPr>
            <p:spPr bwMode="auto">
              <a:xfrm>
                <a:off x="30163" y="30163"/>
                <a:ext cx="4189413" cy="4170363"/>
              </a:xfrm>
              <a:custGeom>
                <a:avLst/>
                <a:gdLst>
                  <a:gd name="T0" fmla="*/ 2147483646 w 2639"/>
                  <a:gd name="T1" fmla="*/ 2147483646 h 2627"/>
                  <a:gd name="T2" fmla="*/ 2147483646 w 2639"/>
                  <a:gd name="T3" fmla="*/ 2147483646 h 2627"/>
                  <a:gd name="T4" fmla="*/ 2147483646 w 2639"/>
                  <a:gd name="T5" fmla="*/ 2147483646 h 2627"/>
                  <a:gd name="T6" fmla="*/ 2147483646 w 2639"/>
                  <a:gd name="T7" fmla="*/ 2147483646 h 2627"/>
                  <a:gd name="T8" fmla="*/ 0 w 2639"/>
                  <a:gd name="T9" fmla="*/ 2147483646 h 2627"/>
                  <a:gd name="T10" fmla="*/ 2147483646 w 2639"/>
                  <a:gd name="T11" fmla="*/ 2147483646 h 2627"/>
                  <a:gd name="T12" fmla="*/ 2147483646 w 2639"/>
                  <a:gd name="T13" fmla="*/ 2147483646 h 2627"/>
                  <a:gd name="T14" fmla="*/ 2147483646 w 2639"/>
                  <a:gd name="T15" fmla="*/ 2147483646 h 2627"/>
                  <a:gd name="T16" fmla="*/ 2147483646 w 2639"/>
                  <a:gd name="T17" fmla="*/ 0 h 2627"/>
                  <a:gd name="T18" fmla="*/ 2147483646 w 2639"/>
                  <a:gd name="T19" fmla="*/ 2147483646 h 2627"/>
                  <a:gd name="T20" fmla="*/ 2147483646 w 2639"/>
                  <a:gd name="T21" fmla="*/ 2147483646 h 2627"/>
                  <a:gd name="T22" fmla="*/ 2147483646 w 2639"/>
                  <a:gd name="T23" fmla="*/ 2147483646 h 2627"/>
                  <a:gd name="T24" fmla="*/ 2147483646 w 2639"/>
                  <a:gd name="T25" fmla="*/ 2147483646 h 2627"/>
                  <a:gd name="T26" fmla="*/ 2147483646 w 2639"/>
                  <a:gd name="T27" fmla="*/ 2147483646 h 2627"/>
                  <a:gd name="T28" fmla="*/ 2147483646 w 2639"/>
                  <a:gd name="T29" fmla="*/ 2147483646 h 2627"/>
                  <a:gd name="T30" fmla="*/ 2147483646 w 2639"/>
                  <a:gd name="T31" fmla="*/ 2147483646 h 2627"/>
                  <a:gd name="T32" fmla="*/ 2147483646 w 2639"/>
                  <a:gd name="T33" fmla="*/ 2147483646 h 2627"/>
                  <a:gd name="T34" fmla="*/ 2147483646 w 2639"/>
                  <a:gd name="T35" fmla="*/ 2147483646 h 26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639"/>
                  <a:gd name="T55" fmla="*/ 0 h 2627"/>
                  <a:gd name="T56" fmla="*/ 2639 w 2639"/>
                  <a:gd name="T57" fmla="*/ 2627 h 26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639" h="2627">
                    <a:moveTo>
                      <a:pt x="1076" y="2627"/>
                    </a:moveTo>
                    <a:lnTo>
                      <a:pt x="622" y="2451"/>
                    </a:lnTo>
                    <a:lnTo>
                      <a:pt x="263" y="2123"/>
                    </a:lnTo>
                    <a:lnTo>
                      <a:pt x="46" y="1687"/>
                    </a:lnTo>
                    <a:lnTo>
                      <a:pt x="0" y="1203"/>
                    </a:lnTo>
                    <a:lnTo>
                      <a:pt x="134" y="734"/>
                    </a:lnTo>
                    <a:lnTo>
                      <a:pt x="426" y="346"/>
                    </a:lnTo>
                    <a:lnTo>
                      <a:pt x="841" y="90"/>
                    </a:lnTo>
                    <a:lnTo>
                      <a:pt x="1320" y="0"/>
                    </a:lnTo>
                    <a:lnTo>
                      <a:pt x="1799" y="90"/>
                    </a:lnTo>
                    <a:lnTo>
                      <a:pt x="2213" y="346"/>
                    </a:lnTo>
                    <a:lnTo>
                      <a:pt x="2506" y="734"/>
                    </a:lnTo>
                    <a:lnTo>
                      <a:pt x="2639" y="1203"/>
                    </a:lnTo>
                    <a:lnTo>
                      <a:pt x="2594" y="1687"/>
                    </a:lnTo>
                    <a:lnTo>
                      <a:pt x="2377" y="2123"/>
                    </a:lnTo>
                    <a:lnTo>
                      <a:pt x="2017" y="2451"/>
                    </a:lnTo>
                    <a:lnTo>
                      <a:pt x="1563" y="2627"/>
                    </a:lnTo>
                    <a:lnTo>
                      <a:pt x="1076" y="2627"/>
                    </a:lnTo>
                    <a:close/>
                  </a:path>
                </a:pathLst>
              </a:custGeom>
              <a:noFill/>
              <a:ln w="1588" cap="flat" cmpd="sng">
                <a:solidFill>
                  <a:srgbClr val="FFFFFF">
                    <a:alpha val="25098"/>
                  </a:srgb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49" name="Line 6"/>
              <p:cNvSpPr>
                <a:spLocks noChangeShapeType="1"/>
              </p:cNvSpPr>
              <p:nvPr/>
            </p:nvSpPr>
            <p:spPr bwMode="auto">
              <a:xfrm>
                <a:off x="2125663" y="30163"/>
                <a:ext cx="1882775" cy="11652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50" name="Line 7"/>
              <p:cNvSpPr>
                <a:spLocks noChangeShapeType="1"/>
              </p:cNvSpPr>
              <p:nvPr/>
            </p:nvSpPr>
            <p:spPr bwMode="auto">
              <a:xfrm flipH="1">
                <a:off x="3803650" y="1195388"/>
                <a:ext cx="204788" cy="22050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51" name="Line 8"/>
              <p:cNvSpPr>
                <a:spLocks noChangeShapeType="1"/>
              </p:cNvSpPr>
              <p:nvPr/>
            </p:nvSpPr>
            <p:spPr bwMode="auto">
              <a:xfrm flipH="1">
                <a:off x="1738313" y="3400425"/>
                <a:ext cx="2065338" cy="8001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52" name="Line 9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53" name="Line 1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54" name="Line 11"/>
              <p:cNvSpPr>
                <a:spLocks noChangeShapeType="1"/>
              </p:cNvSpPr>
              <p:nvPr/>
            </p:nvSpPr>
            <p:spPr bwMode="auto">
              <a:xfrm>
                <a:off x="1738313" y="385763"/>
                <a:ext cx="1804988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55" name="Line 12"/>
              <p:cNvSpPr>
                <a:spLocks noChangeShapeType="1"/>
              </p:cNvSpPr>
              <p:nvPr/>
            </p:nvSpPr>
            <p:spPr bwMode="auto">
              <a:xfrm>
                <a:off x="3543300" y="579438"/>
                <a:ext cx="371475" cy="162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56" name="Line 13"/>
              <p:cNvSpPr>
                <a:spLocks noChangeShapeType="1"/>
              </p:cNvSpPr>
              <p:nvPr/>
            </p:nvSpPr>
            <p:spPr bwMode="auto">
              <a:xfrm flipV="1">
                <a:off x="706438" y="385763"/>
                <a:ext cx="1031875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57" name="Line 14"/>
              <p:cNvSpPr>
                <a:spLocks noChangeShapeType="1"/>
              </p:cNvSpPr>
              <p:nvPr/>
            </p:nvSpPr>
            <p:spPr bwMode="auto">
              <a:xfrm flipH="1">
                <a:off x="3232150" y="2205038"/>
                <a:ext cx="682625" cy="1716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58" name="Line 15"/>
              <p:cNvSpPr>
                <a:spLocks noChangeShapeType="1"/>
              </p:cNvSpPr>
              <p:nvPr/>
            </p:nvSpPr>
            <p:spPr bwMode="auto">
              <a:xfrm flipH="1">
                <a:off x="103188" y="579438"/>
                <a:ext cx="603250" cy="2128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59" name="Line 16"/>
              <p:cNvSpPr>
                <a:spLocks noChangeShapeType="1"/>
              </p:cNvSpPr>
              <p:nvPr/>
            </p:nvSpPr>
            <p:spPr bwMode="auto">
              <a:xfrm flipH="1">
                <a:off x="1738313" y="30163"/>
                <a:ext cx="387350" cy="35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60" name="Line 17"/>
              <p:cNvSpPr>
                <a:spLocks noChangeShapeType="1"/>
              </p:cNvSpPr>
              <p:nvPr/>
            </p:nvSpPr>
            <p:spPr bwMode="auto">
              <a:xfrm>
                <a:off x="884238" y="30702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61" name="Line 18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62" name="Line 19"/>
              <p:cNvSpPr>
                <a:spLocks noChangeShapeType="1"/>
              </p:cNvSpPr>
              <p:nvPr/>
            </p:nvSpPr>
            <p:spPr bwMode="auto">
              <a:xfrm flipH="1">
                <a:off x="242888" y="385763"/>
                <a:ext cx="1495425" cy="8096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63" name="Line 2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282575" cy="254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64" name="Line 21"/>
              <p:cNvSpPr>
                <a:spLocks noChangeShapeType="1"/>
              </p:cNvSpPr>
              <p:nvPr/>
            </p:nvSpPr>
            <p:spPr bwMode="auto">
              <a:xfrm flipH="1">
                <a:off x="3914775" y="1939925"/>
                <a:ext cx="304800" cy="2651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65" name="Line 22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66" name="Line 23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67" name="Line 24"/>
              <p:cNvSpPr>
                <a:spLocks noChangeShapeType="1"/>
              </p:cNvSpPr>
              <p:nvPr/>
            </p:nvSpPr>
            <p:spPr bwMode="auto">
              <a:xfrm flipH="1">
                <a:off x="2511425" y="3567113"/>
                <a:ext cx="860425" cy="6334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68" name="Line 25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824038" cy="5937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69" name="Line 26"/>
              <p:cNvSpPr>
                <a:spLocks noChangeShapeType="1"/>
              </p:cNvSpPr>
              <p:nvPr/>
            </p:nvSpPr>
            <p:spPr bwMode="auto">
              <a:xfrm>
                <a:off x="1358900" y="3697288"/>
                <a:ext cx="37941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70" name="Line 27"/>
              <p:cNvSpPr>
                <a:spLocks noChangeShapeType="1"/>
              </p:cNvSpPr>
              <p:nvPr/>
            </p:nvSpPr>
            <p:spPr bwMode="auto">
              <a:xfrm flipH="1">
                <a:off x="1017588" y="3697288"/>
                <a:ext cx="341313" cy="223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71" name="Line 28"/>
              <p:cNvSpPr>
                <a:spLocks noChangeShapeType="1"/>
              </p:cNvSpPr>
              <p:nvPr/>
            </p:nvSpPr>
            <p:spPr bwMode="auto">
              <a:xfrm flipH="1">
                <a:off x="2271713" y="2946400"/>
                <a:ext cx="1347788" cy="10477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72" name="Line 29"/>
              <p:cNvSpPr>
                <a:spLocks noChangeShapeType="1"/>
              </p:cNvSpPr>
              <p:nvPr/>
            </p:nvSpPr>
            <p:spPr bwMode="auto">
              <a:xfrm>
                <a:off x="2271713" y="3994150"/>
                <a:ext cx="239713" cy="2063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73" name="Line 30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430213" cy="952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74" name="Line 31"/>
              <p:cNvSpPr>
                <a:spLocks noChangeShapeType="1"/>
              </p:cNvSpPr>
              <p:nvPr/>
            </p:nvSpPr>
            <p:spPr bwMode="auto">
              <a:xfrm>
                <a:off x="312738" y="1965325"/>
                <a:ext cx="223838" cy="8620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75" name="Line 32"/>
              <p:cNvSpPr>
                <a:spLocks noChangeShapeType="1"/>
              </p:cNvSpPr>
              <p:nvPr/>
            </p:nvSpPr>
            <p:spPr bwMode="auto">
              <a:xfrm>
                <a:off x="103188" y="2708275"/>
                <a:ext cx="433388" cy="11906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76" name="Line 33"/>
              <p:cNvSpPr>
                <a:spLocks noChangeShapeType="1"/>
              </p:cNvSpPr>
              <p:nvPr/>
            </p:nvSpPr>
            <p:spPr bwMode="auto">
              <a:xfrm flipH="1">
                <a:off x="447675" y="2827338"/>
                <a:ext cx="88900" cy="573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77" name="Line 34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69850" cy="7699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78" name="Line 35"/>
              <p:cNvSpPr>
                <a:spLocks noChangeShapeType="1"/>
              </p:cNvSpPr>
              <p:nvPr/>
            </p:nvSpPr>
            <p:spPr bwMode="auto">
              <a:xfrm flipV="1">
                <a:off x="3619500" y="2708275"/>
                <a:ext cx="528638" cy="2381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79" name="Line 36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23336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0" name="Line 37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" name="Line 38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2" name="Line 39"/>
              <p:cNvSpPr>
                <a:spLocks noChangeShapeType="1"/>
              </p:cNvSpPr>
              <p:nvPr/>
            </p:nvSpPr>
            <p:spPr bwMode="auto">
              <a:xfrm>
                <a:off x="536575" y="2827338"/>
                <a:ext cx="822325" cy="8699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3" name="Oval 42"/>
              <p:cNvSpPr>
                <a:spLocks noChangeArrowheads="1"/>
              </p:cNvSpPr>
              <p:nvPr/>
            </p:nvSpPr>
            <p:spPr bwMode="auto">
              <a:xfrm>
                <a:off x="555625" y="9763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84" name="Oval 43"/>
              <p:cNvSpPr>
                <a:spLocks noChangeArrowheads="1"/>
              </p:cNvSpPr>
              <p:nvPr/>
            </p:nvSpPr>
            <p:spPr bwMode="auto">
              <a:xfrm>
                <a:off x="211138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85" name="Oval 44"/>
              <p:cNvSpPr>
                <a:spLocks noChangeArrowheads="1"/>
              </p:cNvSpPr>
              <p:nvPr/>
            </p:nvSpPr>
            <p:spPr bwMode="auto">
              <a:xfrm>
                <a:off x="677863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86" name="Line 45"/>
              <p:cNvSpPr>
                <a:spLocks noChangeShapeType="1"/>
              </p:cNvSpPr>
              <p:nvPr/>
            </p:nvSpPr>
            <p:spPr bwMode="auto">
              <a:xfrm flipH="1" flipV="1">
                <a:off x="706438" y="579438"/>
                <a:ext cx="396875" cy="1508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7" name="Oval 46"/>
              <p:cNvSpPr>
                <a:spLocks noChangeArrowheads="1"/>
              </p:cNvSpPr>
              <p:nvPr/>
            </p:nvSpPr>
            <p:spPr bwMode="auto">
              <a:xfrm>
                <a:off x="1073150" y="7000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88" name="Oval 47"/>
              <p:cNvSpPr>
                <a:spLocks noChangeArrowheads="1"/>
              </p:cNvSpPr>
              <p:nvPr/>
            </p:nvSpPr>
            <p:spPr bwMode="auto">
              <a:xfrm>
                <a:off x="284163" y="19351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89" name="Oval 48"/>
              <p:cNvSpPr>
                <a:spLocks noChangeArrowheads="1"/>
              </p:cNvSpPr>
              <p:nvPr/>
            </p:nvSpPr>
            <p:spPr bwMode="auto">
              <a:xfrm>
                <a:off x="0" y="19065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90" name="Oval 49"/>
              <p:cNvSpPr>
                <a:spLocks noChangeArrowheads="1"/>
              </p:cNvSpPr>
              <p:nvPr/>
            </p:nvSpPr>
            <p:spPr bwMode="auto">
              <a:xfrm>
                <a:off x="71438" y="2671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91" name="Oval 50"/>
              <p:cNvSpPr>
                <a:spLocks noChangeArrowheads="1"/>
              </p:cNvSpPr>
              <p:nvPr/>
            </p:nvSpPr>
            <p:spPr bwMode="auto">
              <a:xfrm>
                <a:off x="506413" y="2798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92" name="Oval 51"/>
              <p:cNvSpPr>
                <a:spLocks noChangeArrowheads="1"/>
              </p:cNvSpPr>
              <p:nvPr/>
            </p:nvSpPr>
            <p:spPr bwMode="auto">
              <a:xfrm>
                <a:off x="415925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93" name="Oval 52"/>
              <p:cNvSpPr>
                <a:spLocks noChangeArrowheads="1"/>
              </p:cNvSpPr>
              <p:nvPr/>
            </p:nvSpPr>
            <p:spPr bwMode="auto">
              <a:xfrm>
                <a:off x="987425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94" name="Oval 53"/>
              <p:cNvSpPr>
                <a:spLocks noChangeArrowheads="1"/>
              </p:cNvSpPr>
              <p:nvPr/>
            </p:nvSpPr>
            <p:spPr bwMode="auto">
              <a:xfrm>
                <a:off x="1328738" y="366712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95" name="Oval 54"/>
              <p:cNvSpPr>
                <a:spLocks noChangeArrowheads="1"/>
              </p:cNvSpPr>
              <p:nvPr/>
            </p:nvSpPr>
            <p:spPr bwMode="auto">
              <a:xfrm>
                <a:off x="1709738" y="41703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96" name="Oval 55"/>
              <p:cNvSpPr>
                <a:spLocks noChangeArrowheads="1"/>
              </p:cNvSpPr>
              <p:nvPr/>
            </p:nvSpPr>
            <p:spPr bwMode="auto">
              <a:xfrm>
                <a:off x="2239963" y="39655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97" name="Oval 57"/>
              <p:cNvSpPr>
                <a:spLocks noChangeArrowheads="1"/>
              </p:cNvSpPr>
              <p:nvPr/>
            </p:nvSpPr>
            <p:spPr bwMode="auto">
              <a:xfrm>
                <a:off x="2481263" y="41703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98" name="Oval 58"/>
              <p:cNvSpPr>
                <a:spLocks noChangeArrowheads="1"/>
              </p:cNvSpPr>
              <p:nvPr/>
            </p:nvSpPr>
            <p:spPr bwMode="auto">
              <a:xfrm>
                <a:off x="2913063" y="3440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99" name="Oval 59"/>
              <p:cNvSpPr>
                <a:spLocks noChangeArrowheads="1"/>
              </p:cNvSpPr>
              <p:nvPr/>
            </p:nvSpPr>
            <p:spPr bwMode="auto">
              <a:xfrm>
                <a:off x="3343275" y="3536950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00" name="Oval 60"/>
              <p:cNvSpPr>
                <a:spLocks noChangeArrowheads="1"/>
              </p:cNvSpPr>
              <p:nvPr/>
            </p:nvSpPr>
            <p:spPr bwMode="auto">
              <a:xfrm>
                <a:off x="3201988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01" name="Oval 61"/>
              <p:cNvSpPr>
                <a:spLocks noChangeArrowheads="1"/>
              </p:cNvSpPr>
              <p:nvPr/>
            </p:nvSpPr>
            <p:spPr bwMode="auto">
              <a:xfrm>
                <a:off x="3773488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02" name="Oval 62"/>
              <p:cNvSpPr>
                <a:spLocks noChangeArrowheads="1"/>
              </p:cNvSpPr>
              <p:nvPr/>
            </p:nvSpPr>
            <p:spPr bwMode="auto">
              <a:xfrm>
                <a:off x="3589338" y="2916238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03" name="Oval 63"/>
              <p:cNvSpPr>
                <a:spLocks noChangeArrowheads="1"/>
              </p:cNvSpPr>
              <p:nvPr/>
            </p:nvSpPr>
            <p:spPr bwMode="auto">
              <a:xfrm>
                <a:off x="3824288" y="2809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04" name="Oval 64"/>
              <p:cNvSpPr>
                <a:spLocks noChangeArrowheads="1"/>
              </p:cNvSpPr>
              <p:nvPr/>
            </p:nvSpPr>
            <p:spPr bwMode="auto">
              <a:xfrm>
                <a:off x="4117975" y="2678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05" name="Oval 65"/>
              <p:cNvSpPr>
                <a:spLocks noChangeArrowheads="1"/>
              </p:cNvSpPr>
              <p:nvPr/>
            </p:nvSpPr>
            <p:spPr bwMode="auto">
              <a:xfrm>
                <a:off x="3884613" y="217487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06" name="Oval 66"/>
              <p:cNvSpPr>
                <a:spLocks noChangeArrowheads="1"/>
              </p:cNvSpPr>
              <p:nvPr/>
            </p:nvSpPr>
            <p:spPr bwMode="auto">
              <a:xfrm>
                <a:off x="4191000" y="1909763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07" name="Oval 68"/>
              <p:cNvSpPr>
                <a:spLocks noChangeArrowheads="1"/>
              </p:cNvSpPr>
              <p:nvPr/>
            </p:nvSpPr>
            <p:spPr bwMode="auto">
              <a:xfrm>
                <a:off x="3978275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08" name="Oval 70"/>
              <p:cNvSpPr>
                <a:spLocks noChangeArrowheads="1"/>
              </p:cNvSpPr>
              <p:nvPr/>
            </p:nvSpPr>
            <p:spPr bwMode="auto">
              <a:xfrm>
                <a:off x="3511550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09" name="Line 71"/>
              <p:cNvSpPr>
                <a:spLocks noChangeShapeType="1"/>
              </p:cNvSpPr>
              <p:nvPr/>
            </p:nvSpPr>
            <p:spPr bwMode="auto">
              <a:xfrm>
                <a:off x="2886075" y="173038"/>
                <a:ext cx="14288" cy="3381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0" name="Oval 72"/>
              <p:cNvSpPr>
                <a:spLocks noChangeArrowheads="1"/>
              </p:cNvSpPr>
              <p:nvPr/>
            </p:nvSpPr>
            <p:spPr bwMode="auto">
              <a:xfrm>
                <a:off x="2871788" y="4810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11" name="Oval 73"/>
              <p:cNvSpPr>
                <a:spLocks noChangeArrowheads="1"/>
              </p:cNvSpPr>
              <p:nvPr/>
            </p:nvSpPr>
            <p:spPr bwMode="auto">
              <a:xfrm>
                <a:off x="285432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12" name="Oval 74"/>
              <p:cNvSpPr>
                <a:spLocks noChangeArrowheads="1"/>
              </p:cNvSpPr>
              <p:nvPr/>
            </p:nvSpPr>
            <p:spPr bwMode="auto">
              <a:xfrm>
                <a:off x="1709738" y="357188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13" name="Oval 75"/>
              <p:cNvSpPr>
                <a:spLocks noChangeArrowheads="1"/>
              </p:cNvSpPr>
              <p:nvPr/>
            </p:nvSpPr>
            <p:spPr bwMode="auto">
              <a:xfrm>
                <a:off x="2095500" y="0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14" name="Oval 76"/>
              <p:cNvSpPr>
                <a:spLocks noChangeArrowheads="1"/>
              </p:cNvSpPr>
              <p:nvPr/>
            </p:nvSpPr>
            <p:spPr bwMode="auto">
              <a:xfrm>
                <a:off x="133667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15" name="Oval 69"/>
              <p:cNvSpPr>
                <a:spLocks noChangeArrowheads="1"/>
              </p:cNvSpPr>
              <p:nvPr/>
            </p:nvSpPr>
            <p:spPr bwMode="auto">
              <a:xfrm>
                <a:off x="3598863" y="9318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4385" name="组合 309"/>
          <p:cNvGrpSpPr/>
          <p:nvPr/>
        </p:nvGrpSpPr>
        <p:grpSpPr bwMode="auto">
          <a:xfrm>
            <a:off x="4549140" y="4869180"/>
            <a:ext cx="1807845" cy="1722755"/>
            <a:chOff x="0" y="0"/>
            <a:chExt cx="3127289" cy="3141371"/>
          </a:xfrm>
        </p:grpSpPr>
        <p:grpSp>
          <p:nvGrpSpPr>
            <p:cNvPr id="4108" name="组合 310"/>
            <p:cNvGrpSpPr/>
            <p:nvPr/>
          </p:nvGrpSpPr>
          <p:grpSpPr bwMode="auto">
            <a:xfrm rot="4947725">
              <a:off x="-7041" y="7041"/>
              <a:ext cx="3141371" cy="3127289"/>
              <a:chOff x="0" y="0"/>
              <a:chExt cx="4249738" cy="4230688"/>
            </a:xfrm>
          </p:grpSpPr>
          <p:sp>
            <p:nvSpPr>
              <p:cNvPr id="4178" name="Freeform 5"/>
              <p:cNvSpPr>
                <a:spLocks noChangeArrowheads="1"/>
              </p:cNvSpPr>
              <p:nvPr/>
            </p:nvSpPr>
            <p:spPr bwMode="auto">
              <a:xfrm>
                <a:off x="30163" y="30163"/>
                <a:ext cx="4189413" cy="4170363"/>
              </a:xfrm>
              <a:custGeom>
                <a:avLst/>
                <a:gdLst>
                  <a:gd name="T0" fmla="*/ 2147483646 w 2639"/>
                  <a:gd name="T1" fmla="*/ 2147483646 h 2627"/>
                  <a:gd name="T2" fmla="*/ 2147483646 w 2639"/>
                  <a:gd name="T3" fmla="*/ 2147483646 h 2627"/>
                  <a:gd name="T4" fmla="*/ 2147483646 w 2639"/>
                  <a:gd name="T5" fmla="*/ 2147483646 h 2627"/>
                  <a:gd name="T6" fmla="*/ 2147483646 w 2639"/>
                  <a:gd name="T7" fmla="*/ 2147483646 h 2627"/>
                  <a:gd name="T8" fmla="*/ 0 w 2639"/>
                  <a:gd name="T9" fmla="*/ 2147483646 h 2627"/>
                  <a:gd name="T10" fmla="*/ 2147483646 w 2639"/>
                  <a:gd name="T11" fmla="*/ 2147483646 h 2627"/>
                  <a:gd name="T12" fmla="*/ 2147483646 w 2639"/>
                  <a:gd name="T13" fmla="*/ 2147483646 h 2627"/>
                  <a:gd name="T14" fmla="*/ 2147483646 w 2639"/>
                  <a:gd name="T15" fmla="*/ 2147483646 h 2627"/>
                  <a:gd name="T16" fmla="*/ 2147483646 w 2639"/>
                  <a:gd name="T17" fmla="*/ 0 h 2627"/>
                  <a:gd name="T18" fmla="*/ 2147483646 w 2639"/>
                  <a:gd name="T19" fmla="*/ 2147483646 h 2627"/>
                  <a:gd name="T20" fmla="*/ 2147483646 w 2639"/>
                  <a:gd name="T21" fmla="*/ 2147483646 h 2627"/>
                  <a:gd name="T22" fmla="*/ 2147483646 w 2639"/>
                  <a:gd name="T23" fmla="*/ 2147483646 h 2627"/>
                  <a:gd name="T24" fmla="*/ 2147483646 w 2639"/>
                  <a:gd name="T25" fmla="*/ 2147483646 h 2627"/>
                  <a:gd name="T26" fmla="*/ 2147483646 w 2639"/>
                  <a:gd name="T27" fmla="*/ 2147483646 h 2627"/>
                  <a:gd name="T28" fmla="*/ 2147483646 w 2639"/>
                  <a:gd name="T29" fmla="*/ 2147483646 h 2627"/>
                  <a:gd name="T30" fmla="*/ 2147483646 w 2639"/>
                  <a:gd name="T31" fmla="*/ 2147483646 h 2627"/>
                  <a:gd name="T32" fmla="*/ 2147483646 w 2639"/>
                  <a:gd name="T33" fmla="*/ 2147483646 h 2627"/>
                  <a:gd name="T34" fmla="*/ 2147483646 w 2639"/>
                  <a:gd name="T35" fmla="*/ 2147483646 h 26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639"/>
                  <a:gd name="T55" fmla="*/ 0 h 2627"/>
                  <a:gd name="T56" fmla="*/ 2639 w 2639"/>
                  <a:gd name="T57" fmla="*/ 2627 h 26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639" h="2627">
                    <a:moveTo>
                      <a:pt x="1076" y="2627"/>
                    </a:moveTo>
                    <a:lnTo>
                      <a:pt x="622" y="2451"/>
                    </a:lnTo>
                    <a:lnTo>
                      <a:pt x="263" y="2123"/>
                    </a:lnTo>
                    <a:lnTo>
                      <a:pt x="46" y="1687"/>
                    </a:lnTo>
                    <a:lnTo>
                      <a:pt x="0" y="1203"/>
                    </a:lnTo>
                    <a:lnTo>
                      <a:pt x="134" y="734"/>
                    </a:lnTo>
                    <a:lnTo>
                      <a:pt x="426" y="346"/>
                    </a:lnTo>
                    <a:lnTo>
                      <a:pt x="841" y="90"/>
                    </a:lnTo>
                    <a:lnTo>
                      <a:pt x="1320" y="0"/>
                    </a:lnTo>
                    <a:lnTo>
                      <a:pt x="1799" y="90"/>
                    </a:lnTo>
                    <a:lnTo>
                      <a:pt x="2213" y="346"/>
                    </a:lnTo>
                    <a:lnTo>
                      <a:pt x="2506" y="734"/>
                    </a:lnTo>
                    <a:lnTo>
                      <a:pt x="2639" y="1203"/>
                    </a:lnTo>
                    <a:lnTo>
                      <a:pt x="2594" y="1687"/>
                    </a:lnTo>
                    <a:lnTo>
                      <a:pt x="2377" y="2123"/>
                    </a:lnTo>
                    <a:lnTo>
                      <a:pt x="2017" y="2451"/>
                    </a:lnTo>
                    <a:lnTo>
                      <a:pt x="1563" y="2627"/>
                    </a:lnTo>
                    <a:lnTo>
                      <a:pt x="1076" y="2627"/>
                    </a:lnTo>
                    <a:close/>
                  </a:path>
                </a:pathLst>
              </a:custGeom>
              <a:noFill/>
              <a:ln w="1588" cap="flat" cmpd="sng">
                <a:solidFill>
                  <a:srgbClr val="FFFFFF">
                    <a:alpha val="25098"/>
                  </a:srgb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79" name="Line 6"/>
              <p:cNvSpPr>
                <a:spLocks noChangeShapeType="1"/>
              </p:cNvSpPr>
              <p:nvPr/>
            </p:nvSpPr>
            <p:spPr bwMode="auto">
              <a:xfrm>
                <a:off x="2125663" y="30163"/>
                <a:ext cx="1882775" cy="11652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0" name="Line 7"/>
              <p:cNvSpPr>
                <a:spLocks noChangeShapeType="1"/>
              </p:cNvSpPr>
              <p:nvPr/>
            </p:nvSpPr>
            <p:spPr bwMode="auto">
              <a:xfrm flipH="1">
                <a:off x="3803650" y="1195388"/>
                <a:ext cx="204788" cy="22050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1" name="Line 8"/>
              <p:cNvSpPr>
                <a:spLocks noChangeShapeType="1"/>
              </p:cNvSpPr>
              <p:nvPr/>
            </p:nvSpPr>
            <p:spPr bwMode="auto">
              <a:xfrm flipH="1">
                <a:off x="1738313" y="3400425"/>
                <a:ext cx="2065338" cy="8001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2" name="Line 9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3" name="Line 1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4" name="Line 11"/>
              <p:cNvSpPr>
                <a:spLocks noChangeShapeType="1"/>
              </p:cNvSpPr>
              <p:nvPr/>
            </p:nvSpPr>
            <p:spPr bwMode="auto">
              <a:xfrm>
                <a:off x="1738313" y="385763"/>
                <a:ext cx="1804988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5" name="Line 12"/>
              <p:cNvSpPr>
                <a:spLocks noChangeShapeType="1"/>
              </p:cNvSpPr>
              <p:nvPr/>
            </p:nvSpPr>
            <p:spPr bwMode="auto">
              <a:xfrm>
                <a:off x="3543300" y="579438"/>
                <a:ext cx="371475" cy="162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6" name="Line 13"/>
              <p:cNvSpPr>
                <a:spLocks noChangeShapeType="1"/>
              </p:cNvSpPr>
              <p:nvPr/>
            </p:nvSpPr>
            <p:spPr bwMode="auto">
              <a:xfrm flipV="1">
                <a:off x="706438" y="385763"/>
                <a:ext cx="1031875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7" name="Line 14"/>
              <p:cNvSpPr>
                <a:spLocks noChangeShapeType="1"/>
              </p:cNvSpPr>
              <p:nvPr/>
            </p:nvSpPr>
            <p:spPr bwMode="auto">
              <a:xfrm flipH="1">
                <a:off x="3232150" y="2205038"/>
                <a:ext cx="682625" cy="1716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8" name="Line 15"/>
              <p:cNvSpPr>
                <a:spLocks noChangeShapeType="1"/>
              </p:cNvSpPr>
              <p:nvPr/>
            </p:nvSpPr>
            <p:spPr bwMode="auto">
              <a:xfrm flipH="1">
                <a:off x="103188" y="579438"/>
                <a:ext cx="603250" cy="2128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9" name="Line 16"/>
              <p:cNvSpPr>
                <a:spLocks noChangeShapeType="1"/>
              </p:cNvSpPr>
              <p:nvPr/>
            </p:nvSpPr>
            <p:spPr bwMode="auto">
              <a:xfrm flipH="1">
                <a:off x="1738313" y="30163"/>
                <a:ext cx="387350" cy="35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0" name="Line 17"/>
              <p:cNvSpPr>
                <a:spLocks noChangeShapeType="1"/>
              </p:cNvSpPr>
              <p:nvPr/>
            </p:nvSpPr>
            <p:spPr bwMode="auto">
              <a:xfrm>
                <a:off x="884238" y="30702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1" name="Line 18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2" name="Line 19"/>
              <p:cNvSpPr>
                <a:spLocks noChangeShapeType="1"/>
              </p:cNvSpPr>
              <p:nvPr/>
            </p:nvSpPr>
            <p:spPr bwMode="auto">
              <a:xfrm flipH="1">
                <a:off x="242888" y="385763"/>
                <a:ext cx="1495425" cy="8096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3" name="Line 2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282575" cy="254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4" name="Line 21"/>
              <p:cNvSpPr>
                <a:spLocks noChangeShapeType="1"/>
              </p:cNvSpPr>
              <p:nvPr/>
            </p:nvSpPr>
            <p:spPr bwMode="auto">
              <a:xfrm flipH="1">
                <a:off x="3914775" y="1939925"/>
                <a:ext cx="304800" cy="2651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5" name="Line 22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6" name="Line 23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7" name="Line 24"/>
              <p:cNvSpPr>
                <a:spLocks noChangeShapeType="1"/>
              </p:cNvSpPr>
              <p:nvPr/>
            </p:nvSpPr>
            <p:spPr bwMode="auto">
              <a:xfrm flipH="1">
                <a:off x="2511425" y="3567113"/>
                <a:ext cx="860425" cy="6334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8" name="Line 25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824038" cy="5937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" name="Line 26"/>
              <p:cNvSpPr>
                <a:spLocks noChangeShapeType="1"/>
              </p:cNvSpPr>
              <p:nvPr/>
            </p:nvSpPr>
            <p:spPr bwMode="auto">
              <a:xfrm>
                <a:off x="1358900" y="3697288"/>
                <a:ext cx="37941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" name="Line 27"/>
              <p:cNvSpPr>
                <a:spLocks noChangeShapeType="1"/>
              </p:cNvSpPr>
              <p:nvPr/>
            </p:nvSpPr>
            <p:spPr bwMode="auto">
              <a:xfrm flipH="1">
                <a:off x="1017588" y="3697288"/>
                <a:ext cx="341313" cy="223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" name="Line 28"/>
              <p:cNvSpPr>
                <a:spLocks noChangeShapeType="1"/>
              </p:cNvSpPr>
              <p:nvPr/>
            </p:nvSpPr>
            <p:spPr bwMode="auto">
              <a:xfrm flipH="1">
                <a:off x="2271713" y="2946400"/>
                <a:ext cx="1347788" cy="10477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2" name="Line 29"/>
              <p:cNvSpPr>
                <a:spLocks noChangeShapeType="1"/>
              </p:cNvSpPr>
              <p:nvPr/>
            </p:nvSpPr>
            <p:spPr bwMode="auto">
              <a:xfrm>
                <a:off x="2271713" y="3994150"/>
                <a:ext cx="239713" cy="2063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3" name="Line 30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430213" cy="952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4" name="Line 31"/>
              <p:cNvSpPr>
                <a:spLocks noChangeShapeType="1"/>
              </p:cNvSpPr>
              <p:nvPr/>
            </p:nvSpPr>
            <p:spPr bwMode="auto">
              <a:xfrm>
                <a:off x="312738" y="1965325"/>
                <a:ext cx="223838" cy="8620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5" name="Line 32"/>
              <p:cNvSpPr>
                <a:spLocks noChangeShapeType="1"/>
              </p:cNvSpPr>
              <p:nvPr/>
            </p:nvSpPr>
            <p:spPr bwMode="auto">
              <a:xfrm>
                <a:off x="103188" y="2708275"/>
                <a:ext cx="433388" cy="11906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6" name="Line 33"/>
              <p:cNvSpPr>
                <a:spLocks noChangeShapeType="1"/>
              </p:cNvSpPr>
              <p:nvPr/>
            </p:nvSpPr>
            <p:spPr bwMode="auto">
              <a:xfrm flipH="1">
                <a:off x="447675" y="2827338"/>
                <a:ext cx="88900" cy="573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7" name="Line 34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69850" cy="7699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8" name="Line 35"/>
              <p:cNvSpPr>
                <a:spLocks noChangeShapeType="1"/>
              </p:cNvSpPr>
              <p:nvPr/>
            </p:nvSpPr>
            <p:spPr bwMode="auto">
              <a:xfrm flipV="1">
                <a:off x="3619500" y="2708275"/>
                <a:ext cx="528638" cy="2381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9" name="Line 36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23336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0" name="Line 37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1" name="Line 38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2" name="Line 39"/>
              <p:cNvSpPr>
                <a:spLocks noChangeShapeType="1"/>
              </p:cNvSpPr>
              <p:nvPr/>
            </p:nvSpPr>
            <p:spPr bwMode="auto">
              <a:xfrm>
                <a:off x="536575" y="2827338"/>
                <a:ext cx="822325" cy="8699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3" name="Oval 42"/>
              <p:cNvSpPr>
                <a:spLocks noChangeArrowheads="1"/>
              </p:cNvSpPr>
              <p:nvPr/>
            </p:nvSpPr>
            <p:spPr bwMode="auto">
              <a:xfrm>
                <a:off x="555625" y="9763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14" name="Oval 43"/>
              <p:cNvSpPr>
                <a:spLocks noChangeArrowheads="1"/>
              </p:cNvSpPr>
              <p:nvPr/>
            </p:nvSpPr>
            <p:spPr bwMode="auto">
              <a:xfrm>
                <a:off x="211138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15" name="Oval 44"/>
              <p:cNvSpPr>
                <a:spLocks noChangeArrowheads="1"/>
              </p:cNvSpPr>
              <p:nvPr/>
            </p:nvSpPr>
            <p:spPr bwMode="auto">
              <a:xfrm>
                <a:off x="677863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16" name="Line 45"/>
              <p:cNvSpPr>
                <a:spLocks noChangeShapeType="1"/>
              </p:cNvSpPr>
              <p:nvPr/>
            </p:nvSpPr>
            <p:spPr bwMode="auto">
              <a:xfrm flipH="1" flipV="1">
                <a:off x="706438" y="579438"/>
                <a:ext cx="396875" cy="1508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7" name="Oval 46"/>
              <p:cNvSpPr>
                <a:spLocks noChangeArrowheads="1"/>
              </p:cNvSpPr>
              <p:nvPr/>
            </p:nvSpPr>
            <p:spPr bwMode="auto">
              <a:xfrm>
                <a:off x="1073150" y="7000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18" name="Oval 47"/>
              <p:cNvSpPr>
                <a:spLocks noChangeArrowheads="1"/>
              </p:cNvSpPr>
              <p:nvPr/>
            </p:nvSpPr>
            <p:spPr bwMode="auto">
              <a:xfrm>
                <a:off x="284163" y="19351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19" name="Oval 48"/>
              <p:cNvSpPr>
                <a:spLocks noChangeArrowheads="1"/>
              </p:cNvSpPr>
              <p:nvPr/>
            </p:nvSpPr>
            <p:spPr bwMode="auto">
              <a:xfrm>
                <a:off x="0" y="19065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20" name="Oval 49"/>
              <p:cNvSpPr>
                <a:spLocks noChangeArrowheads="1"/>
              </p:cNvSpPr>
              <p:nvPr/>
            </p:nvSpPr>
            <p:spPr bwMode="auto">
              <a:xfrm>
                <a:off x="71438" y="2671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21" name="Oval 50"/>
              <p:cNvSpPr>
                <a:spLocks noChangeArrowheads="1"/>
              </p:cNvSpPr>
              <p:nvPr/>
            </p:nvSpPr>
            <p:spPr bwMode="auto">
              <a:xfrm>
                <a:off x="506413" y="2798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22" name="Oval 51"/>
              <p:cNvSpPr>
                <a:spLocks noChangeArrowheads="1"/>
              </p:cNvSpPr>
              <p:nvPr/>
            </p:nvSpPr>
            <p:spPr bwMode="auto">
              <a:xfrm>
                <a:off x="415925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23" name="Oval 52"/>
              <p:cNvSpPr>
                <a:spLocks noChangeArrowheads="1"/>
              </p:cNvSpPr>
              <p:nvPr/>
            </p:nvSpPr>
            <p:spPr bwMode="auto">
              <a:xfrm>
                <a:off x="987425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24" name="Oval 53"/>
              <p:cNvSpPr>
                <a:spLocks noChangeArrowheads="1"/>
              </p:cNvSpPr>
              <p:nvPr/>
            </p:nvSpPr>
            <p:spPr bwMode="auto">
              <a:xfrm>
                <a:off x="1328738" y="366712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25" name="Oval 54"/>
              <p:cNvSpPr>
                <a:spLocks noChangeArrowheads="1"/>
              </p:cNvSpPr>
              <p:nvPr/>
            </p:nvSpPr>
            <p:spPr bwMode="auto">
              <a:xfrm>
                <a:off x="1709738" y="41703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26" name="Oval 55"/>
              <p:cNvSpPr>
                <a:spLocks noChangeArrowheads="1"/>
              </p:cNvSpPr>
              <p:nvPr/>
            </p:nvSpPr>
            <p:spPr bwMode="auto">
              <a:xfrm>
                <a:off x="2239963" y="39655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27" name="Oval 57"/>
              <p:cNvSpPr>
                <a:spLocks noChangeArrowheads="1"/>
              </p:cNvSpPr>
              <p:nvPr/>
            </p:nvSpPr>
            <p:spPr bwMode="auto">
              <a:xfrm>
                <a:off x="2481263" y="41703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28" name="Oval 58"/>
              <p:cNvSpPr>
                <a:spLocks noChangeArrowheads="1"/>
              </p:cNvSpPr>
              <p:nvPr/>
            </p:nvSpPr>
            <p:spPr bwMode="auto">
              <a:xfrm>
                <a:off x="2913063" y="3440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29" name="Oval 59"/>
              <p:cNvSpPr>
                <a:spLocks noChangeArrowheads="1"/>
              </p:cNvSpPr>
              <p:nvPr/>
            </p:nvSpPr>
            <p:spPr bwMode="auto">
              <a:xfrm>
                <a:off x="3343275" y="3536950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30" name="Oval 60"/>
              <p:cNvSpPr>
                <a:spLocks noChangeArrowheads="1"/>
              </p:cNvSpPr>
              <p:nvPr/>
            </p:nvSpPr>
            <p:spPr bwMode="auto">
              <a:xfrm>
                <a:off x="3201988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31" name="Oval 61"/>
              <p:cNvSpPr>
                <a:spLocks noChangeArrowheads="1"/>
              </p:cNvSpPr>
              <p:nvPr/>
            </p:nvSpPr>
            <p:spPr bwMode="auto">
              <a:xfrm>
                <a:off x="3773488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32" name="Oval 62"/>
              <p:cNvSpPr>
                <a:spLocks noChangeArrowheads="1"/>
              </p:cNvSpPr>
              <p:nvPr/>
            </p:nvSpPr>
            <p:spPr bwMode="auto">
              <a:xfrm>
                <a:off x="3589338" y="2916238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33" name="Oval 63"/>
              <p:cNvSpPr>
                <a:spLocks noChangeArrowheads="1"/>
              </p:cNvSpPr>
              <p:nvPr/>
            </p:nvSpPr>
            <p:spPr bwMode="auto">
              <a:xfrm>
                <a:off x="3824288" y="2809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34" name="Oval 64"/>
              <p:cNvSpPr>
                <a:spLocks noChangeArrowheads="1"/>
              </p:cNvSpPr>
              <p:nvPr/>
            </p:nvSpPr>
            <p:spPr bwMode="auto">
              <a:xfrm>
                <a:off x="4117975" y="2678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35" name="Oval 65"/>
              <p:cNvSpPr>
                <a:spLocks noChangeArrowheads="1"/>
              </p:cNvSpPr>
              <p:nvPr/>
            </p:nvSpPr>
            <p:spPr bwMode="auto">
              <a:xfrm>
                <a:off x="3884613" y="217487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36" name="Oval 66"/>
              <p:cNvSpPr>
                <a:spLocks noChangeArrowheads="1"/>
              </p:cNvSpPr>
              <p:nvPr/>
            </p:nvSpPr>
            <p:spPr bwMode="auto">
              <a:xfrm>
                <a:off x="4191000" y="1909763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37" name="Oval 68"/>
              <p:cNvSpPr>
                <a:spLocks noChangeArrowheads="1"/>
              </p:cNvSpPr>
              <p:nvPr/>
            </p:nvSpPr>
            <p:spPr bwMode="auto">
              <a:xfrm>
                <a:off x="3978275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38" name="Oval 70"/>
              <p:cNvSpPr>
                <a:spLocks noChangeArrowheads="1"/>
              </p:cNvSpPr>
              <p:nvPr/>
            </p:nvSpPr>
            <p:spPr bwMode="auto">
              <a:xfrm>
                <a:off x="3511550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39" name="Line 71"/>
              <p:cNvSpPr>
                <a:spLocks noChangeShapeType="1"/>
              </p:cNvSpPr>
              <p:nvPr/>
            </p:nvSpPr>
            <p:spPr bwMode="auto">
              <a:xfrm>
                <a:off x="2886075" y="173038"/>
                <a:ext cx="14288" cy="3381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40" name="Oval 72"/>
              <p:cNvSpPr>
                <a:spLocks noChangeArrowheads="1"/>
              </p:cNvSpPr>
              <p:nvPr/>
            </p:nvSpPr>
            <p:spPr bwMode="auto">
              <a:xfrm>
                <a:off x="2871788" y="4810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41" name="Oval 73"/>
              <p:cNvSpPr>
                <a:spLocks noChangeArrowheads="1"/>
              </p:cNvSpPr>
              <p:nvPr/>
            </p:nvSpPr>
            <p:spPr bwMode="auto">
              <a:xfrm>
                <a:off x="285432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42" name="Oval 74"/>
              <p:cNvSpPr>
                <a:spLocks noChangeArrowheads="1"/>
              </p:cNvSpPr>
              <p:nvPr/>
            </p:nvSpPr>
            <p:spPr bwMode="auto">
              <a:xfrm>
                <a:off x="1709738" y="357188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43" name="Oval 75"/>
              <p:cNvSpPr>
                <a:spLocks noChangeArrowheads="1"/>
              </p:cNvSpPr>
              <p:nvPr/>
            </p:nvSpPr>
            <p:spPr bwMode="auto">
              <a:xfrm>
                <a:off x="2095500" y="0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44" name="Oval 76"/>
              <p:cNvSpPr>
                <a:spLocks noChangeArrowheads="1"/>
              </p:cNvSpPr>
              <p:nvPr/>
            </p:nvSpPr>
            <p:spPr bwMode="auto">
              <a:xfrm>
                <a:off x="133667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45" name="Oval 69"/>
              <p:cNvSpPr>
                <a:spLocks noChangeArrowheads="1"/>
              </p:cNvSpPr>
              <p:nvPr/>
            </p:nvSpPr>
            <p:spPr bwMode="auto">
              <a:xfrm>
                <a:off x="3598863" y="9318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109" name="组合 311"/>
            <p:cNvGrpSpPr/>
            <p:nvPr/>
          </p:nvGrpSpPr>
          <p:grpSpPr bwMode="auto">
            <a:xfrm rot="-3775067">
              <a:off x="170520" y="183807"/>
              <a:ext cx="2786247" cy="2773758"/>
              <a:chOff x="0" y="0"/>
              <a:chExt cx="4249738" cy="4230688"/>
            </a:xfrm>
          </p:grpSpPr>
          <p:sp>
            <p:nvSpPr>
              <p:cNvPr id="4110" name="Freeform 5"/>
              <p:cNvSpPr>
                <a:spLocks noChangeArrowheads="1"/>
              </p:cNvSpPr>
              <p:nvPr/>
            </p:nvSpPr>
            <p:spPr bwMode="auto">
              <a:xfrm>
                <a:off x="30163" y="30163"/>
                <a:ext cx="4189413" cy="4170363"/>
              </a:xfrm>
              <a:custGeom>
                <a:avLst/>
                <a:gdLst>
                  <a:gd name="T0" fmla="*/ 2147483646 w 2639"/>
                  <a:gd name="T1" fmla="*/ 2147483646 h 2627"/>
                  <a:gd name="T2" fmla="*/ 2147483646 w 2639"/>
                  <a:gd name="T3" fmla="*/ 2147483646 h 2627"/>
                  <a:gd name="T4" fmla="*/ 2147483646 w 2639"/>
                  <a:gd name="T5" fmla="*/ 2147483646 h 2627"/>
                  <a:gd name="T6" fmla="*/ 2147483646 w 2639"/>
                  <a:gd name="T7" fmla="*/ 2147483646 h 2627"/>
                  <a:gd name="T8" fmla="*/ 0 w 2639"/>
                  <a:gd name="T9" fmla="*/ 2147483646 h 2627"/>
                  <a:gd name="T10" fmla="*/ 2147483646 w 2639"/>
                  <a:gd name="T11" fmla="*/ 2147483646 h 2627"/>
                  <a:gd name="T12" fmla="*/ 2147483646 w 2639"/>
                  <a:gd name="T13" fmla="*/ 2147483646 h 2627"/>
                  <a:gd name="T14" fmla="*/ 2147483646 w 2639"/>
                  <a:gd name="T15" fmla="*/ 2147483646 h 2627"/>
                  <a:gd name="T16" fmla="*/ 2147483646 w 2639"/>
                  <a:gd name="T17" fmla="*/ 0 h 2627"/>
                  <a:gd name="T18" fmla="*/ 2147483646 w 2639"/>
                  <a:gd name="T19" fmla="*/ 2147483646 h 2627"/>
                  <a:gd name="T20" fmla="*/ 2147483646 w 2639"/>
                  <a:gd name="T21" fmla="*/ 2147483646 h 2627"/>
                  <a:gd name="T22" fmla="*/ 2147483646 w 2639"/>
                  <a:gd name="T23" fmla="*/ 2147483646 h 2627"/>
                  <a:gd name="T24" fmla="*/ 2147483646 w 2639"/>
                  <a:gd name="T25" fmla="*/ 2147483646 h 2627"/>
                  <a:gd name="T26" fmla="*/ 2147483646 w 2639"/>
                  <a:gd name="T27" fmla="*/ 2147483646 h 2627"/>
                  <a:gd name="T28" fmla="*/ 2147483646 w 2639"/>
                  <a:gd name="T29" fmla="*/ 2147483646 h 2627"/>
                  <a:gd name="T30" fmla="*/ 2147483646 w 2639"/>
                  <a:gd name="T31" fmla="*/ 2147483646 h 2627"/>
                  <a:gd name="T32" fmla="*/ 2147483646 w 2639"/>
                  <a:gd name="T33" fmla="*/ 2147483646 h 2627"/>
                  <a:gd name="T34" fmla="*/ 2147483646 w 2639"/>
                  <a:gd name="T35" fmla="*/ 2147483646 h 26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639"/>
                  <a:gd name="T55" fmla="*/ 0 h 2627"/>
                  <a:gd name="T56" fmla="*/ 2639 w 2639"/>
                  <a:gd name="T57" fmla="*/ 2627 h 26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639" h="2627">
                    <a:moveTo>
                      <a:pt x="1076" y="2627"/>
                    </a:moveTo>
                    <a:lnTo>
                      <a:pt x="622" y="2451"/>
                    </a:lnTo>
                    <a:lnTo>
                      <a:pt x="263" y="2123"/>
                    </a:lnTo>
                    <a:lnTo>
                      <a:pt x="46" y="1687"/>
                    </a:lnTo>
                    <a:lnTo>
                      <a:pt x="0" y="1203"/>
                    </a:lnTo>
                    <a:lnTo>
                      <a:pt x="134" y="734"/>
                    </a:lnTo>
                    <a:lnTo>
                      <a:pt x="426" y="346"/>
                    </a:lnTo>
                    <a:lnTo>
                      <a:pt x="841" y="90"/>
                    </a:lnTo>
                    <a:lnTo>
                      <a:pt x="1320" y="0"/>
                    </a:lnTo>
                    <a:lnTo>
                      <a:pt x="1799" y="90"/>
                    </a:lnTo>
                    <a:lnTo>
                      <a:pt x="2213" y="346"/>
                    </a:lnTo>
                    <a:lnTo>
                      <a:pt x="2506" y="734"/>
                    </a:lnTo>
                    <a:lnTo>
                      <a:pt x="2639" y="1203"/>
                    </a:lnTo>
                    <a:lnTo>
                      <a:pt x="2594" y="1687"/>
                    </a:lnTo>
                    <a:lnTo>
                      <a:pt x="2377" y="2123"/>
                    </a:lnTo>
                    <a:lnTo>
                      <a:pt x="2017" y="2451"/>
                    </a:lnTo>
                    <a:lnTo>
                      <a:pt x="1563" y="2627"/>
                    </a:lnTo>
                    <a:lnTo>
                      <a:pt x="1076" y="2627"/>
                    </a:lnTo>
                    <a:close/>
                  </a:path>
                </a:pathLst>
              </a:custGeom>
              <a:noFill/>
              <a:ln w="1588" cap="flat" cmpd="sng">
                <a:solidFill>
                  <a:srgbClr val="FFFFFF">
                    <a:alpha val="25098"/>
                  </a:srgb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1" name="Line 6"/>
              <p:cNvSpPr>
                <a:spLocks noChangeShapeType="1"/>
              </p:cNvSpPr>
              <p:nvPr/>
            </p:nvSpPr>
            <p:spPr bwMode="auto">
              <a:xfrm>
                <a:off x="2125663" y="30163"/>
                <a:ext cx="1882775" cy="11652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2" name="Line 7"/>
              <p:cNvSpPr>
                <a:spLocks noChangeShapeType="1"/>
              </p:cNvSpPr>
              <p:nvPr/>
            </p:nvSpPr>
            <p:spPr bwMode="auto">
              <a:xfrm flipH="1">
                <a:off x="3803650" y="1195388"/>
                <a:ext cx="204788" cy="22050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3" name="Line 8"/>
              <p:cNvSpPr>
                <a:spLocks noChangeShapeType="1"/>
              </p:cNvSpPr>
              <p:nvPr/>
            </p:nvSpPr>
            <p:spPr bwMode="auto">
              <a:xfrm flipH="1">
                <a:off x="1738313" y="3400425"/>
                <a:ext cx="2065338" cy="8001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4" name="Line 9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5" name="Line 1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6" name="Line 11"/>
              <p:cNvSpPr>
                <a:spLocks noChangeShapeType="1"/>
              </p:cNvSpPr>
              <p:nvPr/>
            </p:nvSpPr>
            <p:spPr bwMode="auto">
              <a:xfrm>
                <a:off x="1738313" y="385763"/>
                <a:ext cx="1804988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7" name="Line 12"/>
              <p:cNvSpPr>
                <a:spLocks noChangeShapeType="1"/>
              </p:cNvSpPr>
              <p:nvPr/>
            </p:nvSpPr>
            <p:spPr bwMode="auto">
              <a:xfrm>
                <a:off x="3543300" y="579438"/>
                <a:ext cx="371475" cy="162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8" name="Line 13"/>
              <p:cNvSpPr>
                <a:spLocks noChangeShapeType="1"/>
              </p:cNvSpPr>
              <p:nvPr/>
            </p:nvSpPr>
            <p:spPr bwMode="auto">
              <a:xfrm flipV="1">
                <a:off x="706438" y="385763"/>
                <a:ext cx="1031875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9" name="Line 14"/>
              <p:cNvSpPr>
                <a:spLocks noChangeShapeType="1"/>
              </p:cNvSpPr>
              <p:nvPr/>
            </p:nvSpPr>
            <p:spPr bwMode="auto">
              <a:xfrm flipH="1">
                <a:off x="3232150" y="2205038"/>
                <a:ext cx="682625" cy="1716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0" name="Line 15"/>
              <p:cNvSpPr>
                <a:spLocks noChangeShapeType="1"/>
              </p:cNvSpPr>
              <p:nvPr/>
            </p:nvSpPr>
            <p:spPr bwMode="auto">
              <a:xfrm flipH="1">
                <a:off x="103188" y="579438"/>
                <a:ext cx="603250" cy="2128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1" name="Line 16"/>
              <p:cNvSpPr>
                <a:spLocks noChangeShapeType="1"/>
              </p:cNvSpPr>
              <p:nvPr/>
            </p:nvSpPr>
            <p:spPr bwMode="auto">
              <a:xfrm flipH="1">
                <a:off x="1738313" y="30163"/>
                <a:ext cx="387350" cy="35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2" name="Line 17"/>
              <p:cNvSpPr>
                <a:spLocks noChangeShapeType="1"/>
              </p:cNvSpPr>
              <p:nvPr/>
            </p:nvSpPr>
            <p:spPr bwMode="auto">
              <a:xfrm>
                <a:off x="884238" y="30702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3" name="Line 18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4" name="Line 19"/>
              <p:cNvSpPr>
                <a:spLocks noChangeShapeType="1"/>
              </p:cNvSpPr>
              <p:nvPr/>
            </p:nvSpPr>
            <p:spPr bwMode="auto">
              <a:xfrm flipH="1">
                <a:off x="242888" y="385763"/>
                <a:ext cx="1495425" cy="8096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5" name="Line 2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282575" cy="254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6" name="Line 21"/>
              <p:cNvSpPr>
                <a:spLocks noChangeShapeType="1"/>
              </p:cNvSpPr>
              <p:nvPr/>
            </p:nvSpPr>
            <p:spPr bwMode="auto">
              <a:xfrm flipH="1">
                <a:off x="3914775" y="1939925"/>
                <a:ext cx="304800" cy="2651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7" name="Line 22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8" name="Line 23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9" name="Line 24"/>
              <p:cNvSpPr>
                <a:spLocks noChangeShapeType="1"/>
              </p:cNvSpPr>
              <p:nvPr/>
            </p:nvSpPr>
            <p:spPr bwMode="auto">
              <a:xfrm flipH="1">
                <a:off x="2511425" y="3567113"/>
                <a:ext cx="860425" cy="6334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0" name="Line 25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824038" cy="5937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1" name="Line 26"/>
              <p:cNvSpPr>
                <a:spLocks noChangeShapeType="1"/>
              </p:cNvSpPr>
              <p:nvPr/>
            </p:nvSpPr>
            <p:spPr bwMode="auto">
              <a:xfrm>
                <a:off x="1358900" y="3697288"/>
                <a:ext cx="37941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2" name="Line 27"/>
              <p:cNvSpPr>
                <a:spLocks noChangeShapeType="1"/>
              </p:cNvSpPr>
              <p:nvPr/>
            </p:nvSpPr>
            <p:spPr bwMode="auto">
              <a:xfrm flipH="1">
                <a:off x="1017588" y="3697288"/>
                <a:ext cx="341313" cy="223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3" name="Line 28"/>
              <p:cNvSpPr>
                <a:spLocks noChangeShapeType="1"/>
              </p:cNvSpPr>
              <p:nvPr/>
            </p:nvSpPr>
            <p:spPr bwMode="auto">
              <a:xfrm flipH="1">
                <a:off x="2271713" y="2946400"/>
                <a:ext cx="1347788" cy="10477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4" name="Line 29"/>
              <p:cNvSpPr>
                <a:spLocks noChangeShapeType="1"/>
              </p:cNvSpPr>
              <p:nvPr/>
            </p:nvSpPr>
            <p:spPr bwMode="auto">
              <a:xfrm>
                <a:off x="2271713" y="3994150"/>
                <a:ext cx="239713" cy="2063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5" name="Line 30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430213" cy="952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6" name="Line 31"/>
              <p:cNvSpPr>
                <a:spLocks noChangeShapeType="1"/>
              </p:cNvSpPr>
              <p:nvPr/>
            </p:nvSpPr>
            <p:spPr bwMode="auto">
              <a:xfrm>
                <a:off x="312738" y="1965325"/>
                <a:ext cx="223838" cy="8620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7" name="Line 32"/>
              <p:cNvSpPr>
                <a:spLocks noChangeShapeType="1"/>
              </p:cNvSpPr>
              <p:nvPr/>
            </p:nvSpPr>
            <p:spPr bwMode="auto">
              <a:xfrm>
                <a:off x="103188" y="2708275"/>
                <a:ext cx="433388" cy="11906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8" name="Line 33"/>
              <p:cNvSpPr>
                <a:spLocks noChangeShapeType="1"/>
              </p:cNvSpPr>
              <p:nvPr/>
            </p:nvSpPr>
            <p:spPr bwMode="auto">
              <a:xfrm flipH="1">
                <a:off x="447675" y="2827338"/>
                <a:ext cx="88900" cy="573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9" name="Line 34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69850" cy="7699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0" name="Line 35"/>
              <p:cNvSpPr>
                <a:spLocks noChangeShapeType="1"/>
              </p:cNvSpPr>
              <p:nvPr/>
            </p:nvSpPr>
            <p:spPr bwMode="auto">
              <a:xfrm flipV="1">
                <a:off x="3619500" y="2708275"/>
                <a:ext cx="528638" cy="2381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1" name="Line 36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23336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2" name="Line 37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3" name="Line 38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4" name="Line 39"/>
              <p:cNvSpPr>
                <a:spLocks noChangeShapeType="1"/>
              </p:cNvSpPr>
              <p:nvPr/>
            </p:nvSpPr>
            <p:spPr bwMode="auto">
              <a:xfrm>
                <a:off x="536575" y="2827338"/>
                <a:ext cx="822325" cy="8699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5" name="Oval 42"/>
              <p:cNvSpPr>
                <a:spLocks noChangeArrowheads="1"/>
              </p:cNvSpPr>
              <p:nvPr/>
            </p:nvSpPr>
            <p:spPr bwMode="auto">
              <a:xfrm>
                <a:off x="555625" y="9763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146" name="Oval 43"/>
              <p:cNvSpPr>
                <a:spLocks noChangeArrowheads="1"/>
              </p:cNvSpPr>
              <p:nvPr/>
            </p:nvSpPr>
            <p:spPr bwMode="auto">
              <a:xfrm>
                <a:off x="211138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147" name="Oval 44"/>
              <p:cNvSpPr>
                <a:spLocks noChangeArrowheads="1"/>
              </p:cNvSpPr>
              <p:nvPr/>
            </p:nvSpPr>
            <p:spPr bwMode="auto">
              <a:xfrm>
                <a:off x="677863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148" name="Line 45"/>
              <p:cNvSpPr>
                <a:spLocks noChangeShapeType="1"/>
              </p:cNvSpPr>
              <p:nvPr/>
            </p:nvSpPr>
            <p:spPr bwMode="auto">
              <a:xfrm flipH="1" flipV="1">
                <a:off x="706438" y="579438"/>
                <a:ext cx="396875" cy="1508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9" name="Oval 46"/>
              <p:cNvSpPr>
                <a:spLocks noChangeArrowheads="1"/>
              </p:cNvSpPr>
              <p:nvPr/>
            </p:nvSpPr>
            <p:spPr bwMode="auto">
              <a:xfrm>
                <a:off x="1073150" y="7000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150" name="Oval 47"/>
              <p:cNvSpPr>
                <a:spLocks noChangeArrowheads="1"/>
              </p:cNvSpPr>
              <p:nvPr/>
            </p:nvSpPr>
            <p:spPr bwMode="auto">
              <a:xfrm>
                <a:off x="284163" y="19351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151" name="Oval 48"/>
              <p:cNvSpPr>
                <a:spLocks noChangeArrowheads="1"/>
              </p:cNvSpPr>
              <p:nvPr/>
            </p:nvSpPr>
            <p:spPr bwMode="auto">
              <a:xfrm>
                <a:off x="0" y="19065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152" name="Oval 49"/>
              <p:cNvSpPr>
                <a:spLocks noChangeArrowheads="1"/>
              </p:cNvSpPr>
              <p:nvPr/>
            </p:nvSpPr>
            <p:spPr bwMode="auto">
              <a:xfrm>
                <a:off x="71438" y="2671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153" name="Oval 50"/>
              <p:cNvSpPr>
                <a:spLocks noChangeArrowheads="1"/>
              </p:cNvSpPr>
              <p:nvPr/>
            </p:nvSpPr>
            <p:spPr bwMode="auto">
              <a:xfrm>
                <a:off x="506413" y="2798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154" name="Oval 51"/>
              <p:cNvSpPr>
                <a:spLocks noChangeArrowheads="1"/>
              </p:cNvSpPr>
              <p:nvPr/>
            </p:nvSpPr>
            <p:spPr bwMode="auto">
              <a:xfrm>
                <a:off x="415925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155" name="Oval 52"/>
              <p:cNvSpPr>
                <a:spLocks noChangeArrowheads="1"/>
              </p:cNvSpPr>
              <p:nvPr/>
            </p:nvSpPr>
            <p:spPr bwMode="auto">
              <a:xfrm>
                <a:off x="987425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156" name="Oval 53"/>
              <p:cNvSpPr>
                <a:spLocks noChangeArrowheads="1"/>
              </p:cNvSpPr>
              <p:nvPr/>
            </p:nvSpPr>
            <p:spPr bwMode="auto">
              <a:xfrm>
                <a:off x="1328738" y="366712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157" name="Oval 54"/>
              <p:cNvSpPr>
                <a:spLocks noChangeArrowheads="1"/>
              </p:cNvSpPr>
              <p:nvPr/>
            </p:nvSpPr>
            <p:spPr bwMode="auto">
              <a:xfrm>
                <a:off x="1709738" y="41703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158" name="Oval 55"/>
              <p:cNvSpPr>
                <a:spLocks noChangeArrowheads="1"/>
              </p:cNvSpPr>
              <p:nvPr/>
            </p:nvSpPr>
            <p:spPr bwMode="auto">
              <a:xfrm>
                <a:off x="2239963" y="39655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159" name="Oval 57"/>
              <p:cNvSpPr>
                <a:spLocks noChangeArrowheads="1"/>
              </p:cNvSpPr>
              <p:nvPr/>
            </p:nvSpPr>
            <p:spPr bwMode="auto">
              <a:xfrm>
                <a:off x="2481263" y="41703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160" name="Oval 58"/>
              <p:cNvSpPr>
                <a:spLocks noChangeArrowheads="1"/>
              </p:cNvSpPr>
              <p:nvPr/>
            </p:nvSpPr>
            <p:spPr bwMode="auto">
              <a:xfrm>
                <a:off x="2913063" y="3440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161" name="Oval 59"/>
              <p:cNvSpPr>
                <a:spLocks noChangeArrowheads="1"/>
              </p:cNvSpPr>
              <p:nvPr/>
            </p:nvSpPr>
            <p:spPr bwMode="auto">
              <a:xfrm>
                <a:off x="3343275" y="3536950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162" name="Oval 60"/>
              <p:cNvSpPr>
                <a:spLocks noChangeArrowheads="1"/>
              </p:cNvSpPr>
              <p:nvPr/>
            </p:nvSpPr>
            <p:spPr bwMode="auto">
              <a:xfrm>
                <a:off x="3201988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163" name="Oval 61"/>
              <p:cNvSpPr>
                <a:spLocks noChangeArrowheads="1"/>
              </p:cNvSpPr>
              <p:nvPr/>
            </p:nvSpPr>
            <p:spPr bwMode="auto">
              <a:xfrm>
                <a:off x="3773488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164" name="Oval 62"/>
              <p:cNvSpPr>
                <a:spLocks noChangeArrowheads="1"/>
              </p:cNvSpPr>
              <p:nvPr/>
            </p:nvSpPr>
            <p:spPr bwMode="auto">
              <a:xfrm>
                <a:off x="3589338" y="2916238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165" name="Oval 63"/>
              <p:cNvSpPr>
                <a:spLocks noChangeArrowheads="1"/>
              </p:cNvSpPr>
              <p:nvPr/>
            </p:nvSpPr>
            <p:spPr bwMode="auto">
              <a:xfrm>
                <a:off x="3824288" y="2809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166" name="Oval 64"/>
              <p:cNvSpPr>
                <a:spLocks noChangeArrowheads="1"/>
              </p:cNvSpPr>
              <p:nvPr/>
            </p:nvSpPr>
            <p:spPr bwMode="auto">
              <a:xfrm>
                <a:off x="4117975" y="2678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167" name="Oval 65"/>
              <p:cNvSpPr>
                <a:spLocks noChangeArrowheads="1"/>
              </p:cNvSpPr>
              <p:nvPr/>
            </p:nvSpPr>
            <p:spPr bwMode="auto">
              <a:xfrm>
                <a:off x="3884613" y="217487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168" name="Oval 66"/>
              <p:cNvSpPr>
                <a:spLocks noChangeArrowheads="1"/>
              </p:cNvSpPr>
              <p:nvPr/>
            </p:nvSpPr>
            <p:spPr bwMode="auto">
              <a:xfrm>
                <a:off x="4191000" y="1909763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169" name="Oval 68"/>
              <p:cNvSpPr>
                <a:spLocks noChangeArrowheads="1"/>
              </p:cNvSpPr>
              <p:nvPr/>
            </p:nvSpPr>
            <p:spPr bwMode="auto">
              <a:xfrm>
                <a:off x="3978275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170" name="Oval 70"/>
              <p:cNvSpPr>
                <a:spLocks noChangeArrowheads="1"/>
              </p:cNvSpPr>
              <p:nvPr/>
            </p:nvSpPr>
            <p:spPr bwMode="auto">
              <a:xfrm>
                <a:off x="3511550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171" name="Line 71"/>
              <p:cNvSpPr>
                <a:spLocks noChangeShapeType="1"/>
              </p:cNvSpPr>
              <p:nvPr/>
            </p:nvSpPr>
            <p:spPr bwMode="auto">
              <a:xfrm>
                <a:off x="2886075" y="173038"/>
                <a:ext cx="14288" cy="3381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72" name="Oval 72"/>
              <p:cNvSpPr>
                <a:spLocks noChangeArrowheads="1"/>
              </p:cNvSpPr>
              <p:nvPr/>
            </p:nvSpPr>
            <p:spPr bwMode="auto">
              <a:xfrm>
                <a:off x="2871788" y="4810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173" name="Oval 73"/>
              <p:cNvSpPr>
                <a:spLocks noChangeArrowheads="1"/>
              </p:cNvSpPr>
              <p:nvPr/>
            </p:nvSpPr>
            <p:spPr bwMode="auto">
              <a:xfrm>
                <a:off x="285432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174" name="Oval 74"/>
              <p:cNvSpPr>
                <a:spLocks noChangeArrowheads="1"/>
              </p:cNvSpPr>
              <p:nvPr/>
            </p:nvSpPr>
            <p:spPr bwMode="auto">
              <a:xfrm>
                <a:off x="1709738" y="357188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175" name="Oval 75"/>
              <p:cNvSpPr>
                <a:spLocks noChangeArrowheads="1"/>
              </p:cNvSpPr>
              <p:nvPr/>
            </p:nvSpPr>
            <p:spPr bwMode="auto">
              <a:xfrm>
                <a:off x="2095500" y="0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176" name="Oval 76"/>
              <p:cNvSpPr>
                <a:spLocks noChangeArrowheads="1"/>
              </p:cNvSpPr>
              <p:nvPr/>
            </p:nvSpPr>
            <p:spPr bwMode="auto">
              <a:xfrm>
                <a:off x="133667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177" name="Oval 69"/>
              <p:cNvSpPr>
                <a:spLocks noChangeArrowheads="1"/>
              </p:cNvSpPr>
              <p:nvPr/>
            </p:nvSpPr>
            <p:spPr bwMode="auto">
              <a:xfrm>
                <a:off x="3598863" y="9318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4" name="组合 170"/>
          <p:cNvGrpSpPr/>
          <p:nvPr/>
        </p:nvGrpSpPr>
        <p:grpSpPr bwMode="auto">
          <a:xfrm>
            <a:off x="3063240" y="3370580"/>
            <a:ext cx="1506220" cy="1500505"/>
            <a:chOff x="0" y="0"/>
            <a:chExt cx="3127289" cy="3141371"/>
          </a:xfrm>
        </p:grpSpPr>
        <p:grpSp>
          <p:nvGrpSpPr>
            <p:cNvPr id="5" name="组合 171"/>
            <p:cNvGrpSpPr/>
            <p:nvPr/>
          </p:nvGrpSpPr>
          <p:grpSpPr bwMode="auto">
            <a:xfrm rot="4947725">
              <a:off x="-7041" y="7041"/>
              <a:ext cx="3141371" cy="3127289"/>
              <a:chOff x="0" y="0"/>
              <a:chExt cx="4249738" cy="4230688"/>
            </a:xfrm>
          </p:grpSpPr>
          <p:sp>
            <p:nvSpPr>
              <p:cNvPr id="6" name="Freeform 5"/>
              <p:cNvSpPr>
                <a:spLocks noChangeArrowheads="1"/>
              </p:cNvSpPr>
              <p:nvPr/>
            </p:nvSpPr>
            <p:spPr bwMode="auto">
              <a:xfrm>
                <a:off x="30163" y="30163"/>
                <a:ext cx="4189413" cy="4170363"/>
              </a:xfrm>
              <a:custGeom>
                <a:avLst/>
                <a:gdLst>
                  <a:gd name="T0" fmla="*/ 2147483646 w 2639"/>
                  <a:gd name="T1" fmla="*/ 2147483646 h 2627"/>
                  <a:gd name="T2" fmla="*/ 2147483646 w 2639"/>
                  <a:gd name="T3" fmla="*/ 2147483646 h 2627"/>
                  <a:gd name="T4" fmla="*/ 2147483646 w 2639"/>
                  <a:gd name="T5" fmla="*/ 2147483646 h 2627"/>
                  <a:gd name="T6" fmla="*/ 2147483646 w 2639"/>
                  <a:gd name="T7" fmla="*/ 2147483646 h 2627"/>
                  <a:gd name="T8" fmla="*/ 0 w 2639"/>
                  <a:gd name="T9" fmla="*/ 2147483646 h 2627"/>
                  <a:gd name="T10" fmla="*/ 2147483646 w 2639"/>
                  <a:gd name="T11" fmla="*/ 2147483646 h 2627"/>
                  <a:gd name="T12" fmla="*/ 2147483646 w 2639"/>
                  <a:gd name="T13" fmla="*/ 2147483646 h 2627"/>
                  <a:gd name="T14" fmla="*/ 2147483646 w 2639"/>
                  <a:gd name="T15" fmla="*/ 2147483646 h 2627"/>
                  <a:gd name="T16" fmla="*/ 2147483646 w 2639"/>
                  <a:gd name="T17" fmla="*/ 0 h 2627"/>
                  <a:gd name="T18" fmla="*/ 2147483646 w 2639"/>
                  <a:gd name="T19" fmla="*/ 2147483646 h 2627"/>
                  <a:gd name="T20" fmla="*/ 2147483646 w 2639"/>
                  <a:gd name="T21" fmla="*/ 2147483646 h 2627"/>
                  <a:gd name="T22" fmla="*/ 2147483646 w 2639"/>
                  <a:gd name="T23" fmla="*/ 2147483646 h 2627"/>
                  <a:gd name="T24" fmla="*/ 2147483646 w 2639"/>
                  <a:gd name="T25" fmla="*/ 2147483646 h 2627"/>
                  <a:gd name="T26" fmla="*/ 2147483646 w 2639"/>
                  <a:gd name="T27" fmla="*/ 2147483646 h 2627"/>
                  <a:gd name="T28" fmla="*/ 2147483646 w 2639"/>
                  <a:gd name="T29" fmla="*/ 2147483646 h 2627"/>
                  <a:gd name="T30" fmla="*/ 2147483646 w 2639"/>
                  <a:gd name="T31" fmla="*/ 2147483646 h 2627"/>
                  <a:gd name="T32" fmla="*/ 2147483646 w 2639"/>
                  <a:gd name="T33" fmla="*/ 2147483646 h 2627"/>
                  <a:gd name="T34" fmla="*/ 2147483646 w 2639"/>
                  <a:gd name="T35" fmla="*/ 2147483646 h 26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639"/>
                  <a:gd name="T55" fmla="*/ 0 h 2627"/>
                  <a:gd name="T56" fmla="*/ 2639 w 2639"/>
                  <a:gd name="T57" fmla="*/ 2627 h 26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639" h="2627">
                    <a:moveTo>
                      <a:pt x="1076" y="2627"/>
                    </a:moveTo>
                    <a:lnTo>
                      <a:pt x="622" y="2451"/>
                    </a:lnTo>
                    <a:lnTo>
                      <a:pt x="263" y="2123"/>
                    </a:lnTo>
                    <a:lnTo>
                      <a:pt x="46" y="1687"/>
                    </a:lnTo>
                    <a:lnTo>
                      <a:pt x="0" y="1203"/>
                    </a:lnTo>
                    <a:lnTo>
                      <a:pt x="134" y="734"/>
                    </a:lnTo>
                    <a:lnTo>
                      <a:pt x="426" y="346"/>
                    </a:lnTo>
                    <a:lnTo>
                      <a:pt x="841" y="90"/>
                    </a:lnTo>
                    <a:lnTo>
                      <a:pt x="1320" y="0"/>
                    </a:lnTo>
                    <a:lnTo>
                      <a:pt x="1799" y="90"/>
                    </a:lnTo>
                    <a:lnTo>
                      <a:pt x="2213" y="346"/>
                    </a:lnTo>
                    <a:lnTo>
                      <a:pt x="2506" y="734"/>
                    </a:lnTo>
                    <a:lnTo>
                      <a:pt x="2639" y="1203"/>
                    </a:lnTo>
                    <a:lnTo>
                      <a:pt x="2594" y="1687"/>
                    </a:lnTo>
                    <a:lnTo>
                      <a:pt x="2377" y="2123"/>
                    </a:lnTo>
                    <a:lnTo>
                      <a:pt x="2017" y="2451"/>
                    </a:lnTo>
                    <a:lnTo>
                      <a:pt x="1563" y="2627"/>
                    </a:lnTo>
                    <a:lnTo>
                      <a:pt x="1076" y="2627"/>
                    </a:lnTo>
                    <a:close/>
                  </a:path>
                </a:pathLst>
              </a:custGeom>
              <a:noFill/>
              <a:ln w="1588" cap="flat" cmpd="sng">
                <a:solidFill>
                  <a:srgbClr val="FFFFFF">
                    <a:alpha val="25098"/>
                  </a:srgb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Line 6"/>
              <p:cNvSpPr>
                <a:spLocks noChangeShapeType="1"/>
              </p:cNvSpPr>
              <p:nvPr/>
            </p:nvSpPr>
            <p:spPr bwMode="auto">
              <a:xfrm>
                <a:off x="2125663" y="30163"/>
                <a:ext cx="1882775" cy="11652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 flipH="1">
                <a:off x="3803650" y="1195388"/>
                <a:ext cx="204788" cy="22050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 flipH="1">
                <a:off x="1738313" y="3400425"/>
                <a:ext cx="2065338" cy="8001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1738313" y="385763"/>
                <a:ext cx="1804988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3543300" y="579438"/>
                <a:ext cx="371475" cy="162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 flipV="1">
                <a:off x="706438" y="385763"/>
                <a:ext cx="1031875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 flipH="1">
                <a:off x="3232150" y="2205038"/>
                <a:ext cx="682625" cy="1716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 flipH="1">
                <a:off x="103188" y="579438"/>
                <a:ext cx="603250" cy="2128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 flipH="1">
                <a:off x="1738313" y="30163"/>
                <a:ext cx="387350" cy="35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884238" y="30702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 flipH="1">
                <a:off x="242888" y="385763"/>
                <a:ext cx="1495425" cy="8096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2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282575" cy="254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 flipH="1">
                <a:off x="3914775" y="1939925"/>
                <a:ext cx="304800" cy="2651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 flipH="1">
                <a:off x="2511425" y="3567113"/>
                <a:ext cx="860425" cy="6334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824038" cy="5937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26"/>
              <p:cNvSpPr>
                <a:spLocks noChangeShapeType="1"/>
              </p:cNvSpPr>
              <p:nvPr/>
            </p:nvSpPr>
            <p:spPr bwMode="auto">
              <a:xfrm>
                <a:off x="1358900" y="3697288"/>
                <a:ext cx="37941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27"/>
              <p:cNvSpPr>
                <a:spLocks noChangeShapeType="1"/>
              </p:cNvSpPr>
              <p:nvPr/>
            </p:nvSpPr>
            <p:spPr bwMode="auto">
              <a:xfrm flipH="1">
                <a:off x="1017588" y="3697288"/>
                <a:ext cx="341313" cy="223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28"/>
              <p:cNvSpPr>
                <a:spLocks noChangeShapeType="1"/>
              </p:cNvSpPr>
              <p:nvPr/>
            </p:nvSpPr>
            <p:spPr bwMode="auto">
              <a:xfrm flipH="1">
                <a:off x="2271713" y="2946400"/>
                <a:ext cx="1347788" cy="10477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29"/>
              <p:cNvSpPr>
                <a:spLocks noChangeShapeType="1"/>
              </p:cNvSpPr>
              <p:nvPr/>
            </p:nvSpPr>
            <p:spPr bwMode="auto">
              <a:xfrm>
                <a:off x="2271713" y="3994150"/>
                <a:ext cx="239713" cy="2063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430213" cy="952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31"/>
              <p:cNvSpPr>
                <a:spLocks noChangeShapeType="1"/>
              </p:cNvSpPr>
              <p:nvPr/>
            </p:nvSpPr>
            <p:spPr bwMode="auto">
              <a:xfrm>
                <a:off x="312738" y="1965325"/>
                <a:ext cx="223838" cy="8620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32"/>
              <p:cNvSpPr>
                <a:spLocks noChangeShapeType="1"/>
              </p:cNvSpPr>
              <p:nvPr/>
            </p:nvSpPr>
            <p:spPr bwMode="auto">
              <a:xfrm>
                <a:off x="103188" y="2708275"/>
                <a:ext cx="433388" cy="11906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33"/>
              <p:cNvSpPr>
                <a:spLocks noChangeShapeType="1"/>
              </p:cNvSpPr>
              <p:nvPr/>
            </p:nvSpPr>
            <p:spPr bwMode="auto">
              <a:xfrm flipH="1">
                <a:off x="447675" y="2827338"/>
                <a:ext cx="88900" cy="573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34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69850" cy="7699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35"/>
              <p:cNvSpPr>
                <a:spLocks noChangeShapeType="1"/>
              </p:cNvSpPr>
              <p:nvPr/>
            </p:nvSpPr>
            <p:spPr bwMode="auto">
              <a:xfrm flipV="1">
                <a:off x="3619500" y="2708275"/>
                <a:ext cx="528638" cy="2381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36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23336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37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38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39"/>
              <p:cNvSpPr>
                <a:spLocks noChangeShapeType="1"/>
              </p:cNvSpPr>
              <p:nvPr/>
            </p:nvSpPr>
            <p:spPr bwMode="auto">
              <a:xfrm>
                <a:off x="536575" y="2827338"/>
                <a:ext cx="822325" cy="8699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Oval 42"/>
              <p:cNvSpPr>
                <a:spLocks noChangeArrowheads="1"/>
              </p:cNvSpPr>
              <p:nvPr/>
            </p:nvSpPr>
            <p:spPr bwMode="auto">
              <a:xfrm>
                <a:off x="555625" y="9763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2" name="Oval 43"/>
              <p:cNvSpPr>
                <a:spLocks noChangeArrowheads="1"/>
              </p:cNvSpPr>
              <p:nvPr/>
            </p:nvSpPr>
            <p:spPr bwMode="auto">
              <a:xfrm>
                <a:off x="211138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3" name="Oval 44"/>
              <p:cNvSpPr>
                <a:spLocks noChangeArrowheads="1"/>
              </p:cNvSpPr>
              <p:nvPr/>
            </p:nvSpPr>
            <p:spPr bwMode="auto">
              <a:xfrm>
                <a:off x="677863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4" name="Line 45"/>
              <p:cNvSpPr>
                <a:spLocks noChangeShapeType="1"/>
              </p:cNvSpPr>
              <p:nvPr/>
            </p:nvSpPr>
            <p:spPr bwMode="auto">
              <a:xfrm flipH="1" flipV="1">
                <a:off x="706438" y="579438"/>
                <a:ext cx="396875" cy="1508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Oval 46"/>
              <p:cNvSpPr>
                <a:spLocks noChangeArrowheads="1"/>
              </p:cNvSpPr>
              <p:nvPr/>
            </p:nvSpPr>
            <p:spPr bwMode="auto">
              <a:xfrm>
                <a:off x="1073150" y="7000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6" name="Oval 47"/>
              <p:cNvSpPr>
                <a:spLocks noChangeArrowheads="1"/>
              </p:cNvSpPr>
              <p:nvPr/>
            </p:nvSpPr>
            <p:spPr bwMode="auto">
              <a:xfrm>
                <a:off x="284163" y="19351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7" name="Oval 48"/>
              <p:cNvSpPr>
                <a:spLocks noChangeArrowheads="1"/>
              </p:cNvSpPr>
              <p:nvPr/>
            </p:nvSpPr>
            <p:spPr bwMode="auto">
              <a:xfrm>
                <a:off x="0" y="19065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8" name="Oval 49"/>
              <p:cNvSpPr>
                <a:spLocks noChangeArrowheads="1"/>
              </p:cNvSpPr>
              <p:nvPr/>
            </p:nvSpPr>
            <p:spPr bwMode="auto">
              <a:xfrm>
                <a:off x="71438" y="2671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9" name="Oval 50"/>
              <p:cNvSpPr>
                <a:spLocks noChangeArrowheads="1"/>
              </p:cNvSpPr>
              <p:nvPr/>
            </p:nvSpPr>
            <p:spPr bwMode="auto">
              <a:xfrm>
                <a:off x="506413" y="2798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0" name="Oval 51"/>
              <p:cNvSpPr>
                <a:spLocks noChangeArrowheads="1"/>
              </p:cNvSpPr>
              <p:nvPr/>
            </p:nvSpPr>
            <p:spPr bwMode="auto">
              <a:xfrm>
                <a:off x="415925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" name="Oval 52"/>
              <p:cNvSpPr>
                <a:spLocks noChangeArrowheads="1"/>
              </p:cNvSpPr>
              <p:nvPr/>
            </p:nvSpPr>
            <p:spPr bwMode="auto">
              <a:xfrm>
                <a:off x="987425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" name="Oval 53"/>
              <p:cNvSpPr>
                <a:spLocks noChangeArrowheads="1"/>
              </p:cNvSpPr>
              <p:nvPr/>
            </p:nvSpPr>
            <p:spPr bwMode="auto">
              <a:xfrm>
                <a:off x="1328738" y="366712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3" name="Oval 54"/>
              <p:cNvSpPr>
                <a:spLocks noChangeArrowheads="1"/>
              </p:cNvSpPr>
              <p:nvPr/>
            </p:nvSpPr>
            <p:spPr bwMode="auto">
              <a:xfrm>
                <a:off x="1709738" y="41703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4" name="Oval 55"/>
              <p:cNvSpPr>
                <a:spLocks noChangeArrowheads="1"/>
              </p:cNvSpPr>
              <p:nvPr/>
            </p:nvSpPr>
            <p:spPr bwMode="auto">
              <a:xfrm>
                <a:off x="2239963" y="39655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5" name="Oval 57"/>
              <p:cNvSpPr>
                <a:spLocks noChangeArrowheads="1"/>
              </p:cNvSpPr>
              <p:nvPr/>
            </p:nvSpPr>
            <p:spPr bwMode="auto">
              <a:xfrm>
                <a:off x="2481263" y="41703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6" name="Oval 58"/>
              <p:cNvSpPr>
                <a:spLocks noChangeArrowheads="1"/>
              </p:cNvSpPr>
              <p:nvPr/>
            </p:nvSpPr>
            <p:spPr bwMode="auto">
              <a:xfrm>
                <a:off x="2913063" y="3440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7" name="Oval 59"/>
              <p:cNvSpPr>
                <a:spLocks noChangeArrowheads="1"/>
              </p:cNvSpPr>
              <p:nvPr/>
            </p:nvSpPr>
            <p:spPr bwMode="auto">
              <a:xfrm>
                <a:off x="3343275" y="3536950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8" name="Oval 60"/>
              <p:cNvSpPr>
                <a:spLocks noChangeArrowheads="1"/>
              </p:cNvSpPr>
              <p:nvPr/>
            </p:nvSpPr>
            <p:spPr bwMode="auto">
              <a:xfrm>
                <a:off x="3201988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9" name="Oval 61"/>
              <p:cNvSpPr>
                <a:spLocks noChangeArrowheads="1"/>
              </p:cNvSpPr>
              <p:nvPr/>
            </p:nvSpPr>
            <p:spPr bwMode="auto">
              <a:xfrm>
                <a:off x="3773488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0" name="Oval 62"/>
              <p:cNvSpPr>
                <a:spLocks noChangeArrowheads="1"/>
              </p:cNvSpPr>
              <p:nvPr/>
            </p:nvSpPr>
            <p:spPr bwMode="auto">
              <a:xfrm>
                <a:off x="3589338" y="2916238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1" name="Oval 63"/>
              <p:cNvSpPr>
                <a:spLocks noChangeArrowheads="1"/>
              </p:cNvSpPr>
              <p:nvPr/>
            </p:nvSpPr>
            <p:spPr bwMode="auto">
              <a:xfrm>
                <a:off x="3824288" y="2809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" name="Oval 64"/>
              <p:cNvSpPr>
                <a:spLocks noChangeArrowheads="1"/>
              </p:cNvSpPr>
              <p:nvPr/>
            </p:nvSpPr>
            <p:spPr bwMode="auto">
              <a:xfrm>
                <a:off x="4117975" y="2678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3" name="Oval 65"/>
              <p:cNvSpPr>
                <a:spLocks noChangeArrowheads="1"/>
              </p:cNvSpPr>
              <p:nvPr/>
            </p:nvSpPr>
            <p:spPr bwMode="auto">
              <a:xfrm>
                <a:off x="3884613" y="217487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4" name="Oval 66"/>
              <p:cNvSpPr>
                <a:spLocks noChangeArrowheads="1"/>
              </p:cNvSpPr>
              <p:nvPr/>
            </p:nvSpPr>
            <p:spPr bwMode="auto">
              <a:xfrm>
                <a:off x="4191000" y="1909763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5" name="Oval 68"/>
              <p:cNvSpPr>
                <a:spLocks noChangeArrowheads="1"/>
              </p:cNvSpPr>
              <p:nvPr/>
            </p:nvSpPr>
            <p:spPr bwMode="auto">
              <a:xfrm>
                <a:off x="3978275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Oval 70"/>
              <p:cNvSpPr>
                <a:spLocks noChangeArrowheads="1"/>
              </p:cNvSpPr>
              <p:nvPr/>
            </p:nvSpPr>
            <p:spPr bwMode="auto">
              <a:xfrm>
                <a:off x="3511550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Line 71"/>
              <p:cNvSpPr>
                <a:spLocks noChangeShapeType="1"/>
              </p:cNvSpPr>
              <p:nvPr/>
            </p:nvSpPr>
            <p:spPr bwMode="auto">
              <a:xfrm>
                <a:off x="2886075" y="173038"/>
                <a:ext cx="14288" cy="3381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Oval 72"/>
              <p:cNvSpPr>
                <a:spLocks noChangeArrowheads="1"/>
              </p:cNvSpPr>
              <p:nvPr/>
            </p:nvSpPr>
            <p:spPr bwMode="auto">
              <a:xfrm>
                <a:off x="2871788" y="4810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Oval 73"/>
              <p:cNvSpPr>
                <a:spLocks noChangeArrowheads="1"/>
              </p:cNvSpPr>
              <p:nvPr/>
            </p:nvSpPr>
            <p:spPr bwMode="auto">
              <a:xfrm>
                <a:off x="285432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Oval 74"/>
              <p:cNvSpPr>
                <a:spLocks noChangeArrowheads="1"/>
              </p:cNvSpPr>
              <p:nvPr/>
            </p:nvSpPr>
            <p:spPr bwMode="auto">
              <a:xfrm>
                <a:off x="1709738" y="357188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71" name="Oval 75"/>
              <p:cNvSpPr>
                <a:spLocks noChangeArrowheads="1"/>
              </p:cNvSpPr>
              <p:nvPr/>
            </p:nvSpPr>
            <p:spPr bwMode="auto">
              <a:xfrm>
                <a:off x="2095500" y="0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Oval 76"/>
              <p:cNvSpPr>
                <a:spLocks noChangeArrowheads="1"/>
              </p:cNvSpPr>
              <p:nvPr/>
            </p:nvSpPr>
            <p:spPr bwMode="auto">
              <a:xfrm>
                <a:off x="133667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73" name="Oval 69"/>
              <p:cNvSpPr>
                <a:spLocks noChangeArrowheads="1"/>
              </p:cNvSpPr>
              <p:nvPr/>
            </p:nvSpPr>
            <p:spPr bwMode="auto">
              <a:xfrm>
                <a:off x="3598863" y="9318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74" name="组合 172"/>
            <p:cNvGrpSpPr/>
            <p:nvPr/>
          </p:nvGrpSpPr>
          <p:grpSpPr bwMode="auto">
            <a:xfrm rot="-3775067">
              <a:off x="170520" y="183807"/>
              <a:ext cx="2786247" cy="2773758"/>
              <a:chOff x="0" y="0"/>
              <a:chExt cx="4249738" cy="4230688"/>
            </a:xfrm>
          </p:grpSpPr>
          <p:sp>
            <p:nvSpPr>
              <p:cNvPr id="75" name="Freeform 5"/>
              <p:cNvSpPr>
                <a:spLocks noChangeArrowheads="1"/>
              </p:cNvSpPr>
              <p:nvPr/>
            </p:nvSpPr>
            <p:spPr bwMode="auto">
              <a:xfrm>
                <a:off x="30163" y="30163"/>
                <a:ext cx="4189413" cy="4170363"/>
              </a:xfrm>
              <a:custGeom>
                <a:avLst/>
                <a:gdLst>
                  <a:gd name="T0" fmla="*/ 2147483646 w 2639"/>
                  <a:gd name="T1" fmla="*/ 2147483646 h 2627"/>
                  <a:gd name="T2" fmla="*/ 2147483646 w 2639"/>
                  <a:gd name="T3" fmla="*/ 2147483646 h 2627"/>
                  <a:gd name="T4" fmla="*/ 2147483646 w 2639"/>
                  <a:gd name="T5" fmla="*/ 2147483646 h 2627"/>
                  <a:gd name="T6" fmla="*/ 2147483646 w 2639"/>
                  <a:gd name="T7" fmla="*/ 2147483646 h 2627"/>
                  <a:gd name="T8" fmla="*/ 0 w 2639"/>
                  <a:gd name="T9" fmla="*/ 2147483646 h 2627"/>
                  <a:gd name="T10" fmla="*/ 2147483646 w 2639"/>
                  <a:gd name="T11" fmla="*/ 2147483646 h 2627"/>
                  <a:gd name="T12" fmla="*/ 2147483646 w 2639"/>
                  <a:gd name="T13" fmla="*/ 2147483646 h 2627"/>
                  <a:gd name="T14" fmla="*/ 2147483646 w 2639"/>
                  <a:gd name="T15" fmla="*/ 2147483646 h 2627"/>
                  <a:gd name="T16" fmla="*/ 2147483646 w 2639"/>
                  <a:gd name="T17" fmla="*/ 0 h 2627"/>
                  <a:gd name="T18" fmla="*/ 2147483646 w 2639"/>
                  <a:gd name="T19" fmla="*/ 2147483646 h 2627"/>
                  <a:gd name="T20" fmla="*/ 2147483646 w 2639"/>
                  <a:gd name="T21" fmla="*/ 2147483646 h 2627"/>
                  <a:gd name="T22" fmla="*/ 2147483646 w 2639"/>
                  <a:gd name="T23" fmla="*/ 2147483646 h 2627"/>
                  <a:gd name="T24" fmla="*/ 2147483646 w 2639"/>
                  <a:gd name="T25" fmla="*/ 2147483646 h 2627"/>
                  <a:gd name="T26" fmla="*/ 2147483646 w 2639"/>
                  <a:gd name="T27" fmla="*/ 2147483646 h 2627"/>
                  <a:gd name="T28" fmla="*/ 2147483646 w 2639"/>
                  <a:gd name="T29" fmla="*/ 2147483646 h 2627"/>
                  <a:gd name="T30" fmla="*/ 2147483646 w 2639"/>
                  <a:gd name="T31" fmla="*/ 2147483646 h 2627"/>
                  <a:gd name="T32" fmla="*/ 2147483646 w 2639"/>
                  <a:gd name="T33" fmla="*/ 2147483646 h 2627"/>
                  <a:gd name="T34" fmla="*/ 2147483646 w 2639"/>
                  <a:gd name="T35" fmla="*/ 2147483646 h 26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639"/>
                  <a:gd name="T55" fmla="*/ 0 h 2627"/>
                  <a:gd name="T56" fmla="*/ 2639 w 2639"/>
                  <a:gd name="T57" fmla="*/ 2627 h 26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639" h="2627">
                    <a:moveTo>
                      <a:pt x="1076" y="2627"/>
                    </a:moveTo>
                    <a:lnTo>
                      <a:pt x="622" y="2451"/>
                    </a:lnTo>
                    <a:lnTo>
                      <a:pt x="263" y="2123"/>
                    </a:lnTo>
                    <a:lnTo>
                      <a:pt x="46" y="1687"/>
                    </a:lnTo>
                    <a:lnTo>
                      <a:pt x="0" y="1203"/>
                    </a:lnTo>
                    <a:lnTo>
                      <a:pt x="134" y="734"/>
                    </a:lnTo>
                    <a:lnTo>
                      <a:pt x="426" y="346"/>
                    </a:lnTo>
                    <a:lnTo>
                      <a:pt x="841" y="90"/>
                    </a:lnTo>
                    <a:lnTo>
                      <a:pt x="1320" y="0"/>
                    </a:lnTo>
                    <a:lnTo>
                      <a:pt x="1799" y="90"/>
                    </a:lnTo>
                    <a:lnTo>
                      <a:pt x="2213" y="346"/>
                    </a:lnTo>
                    <a:lnTo>
                      <a:pt x="2506" y="734"/>
                    </a:lnTo>
                    <a:lnTo>
                      <a:pt x="2639" y="1203"/>
                    </a:lnTo>
                    <a:lnTo>
                      <a:pt x="2594" y="1687"/>
                    </a:lnTo>
                    <a:lnTo>
                      <a:pt x="2377" y="2123"/>
                    </a:lnTo>
                    <a:lnTo>
                      <a:pt x="2017" y="2451"/>
                    </a:lnTo>
                    <a:lnTo>
                      <a:pt x="1563" y="2627"/>
                    </a:lnTo>
                    <a:lnTo>
                      <a:pt x="1076" y="2627"/>
                    </a:lnTo>
                    <a:close/>
                  </a:path>
                </a:pathLst>
              </a:custGeom>
              <a:noFill/>
              <a:ln w="1588" cap="flat" cmpd="sng">
                <a:solidFill>
                  <a:srgbClr val="FFFFFF">
                    <a:alpha val="25098"/>
                  </a:srgb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Line 6"/>
              <p:cNvSpPr>
                <a:spLocks noChangeShapeType="1"/>
              </p:cNvSpPr>
              <p:nvPr/>
            </p:nvSpPr>
            <p:spPr bwMode="auto">
              <a:xfrm>
                <a:off x="2125663" y="30163"/>
                <a:ext cx="1882775" cy="11652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Line 7"/>
              <p:cNvSpPr>
                <a:spLocks noChangeShapeType="1"/>
              </p:cNvSpPr>
              <p:nvPr/>
            </p:nvSpPr>
            <p:spPr bwMode="auto">
              <a:xfrm flipH="1">
                <a:off x="3803650" y="1195388"/>
                <a:ext cx="204788" cy="22050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Line 8"/>
              <p:cNvSpPr>
                <a:spLocks noChangeShapeType="1"/>
              </p:cNvSpPr>
              <p:nvPr/>
            </p:nvSpPr>
            <p:spPr bwMode="auto">
              <a:xfrm flipH="1">
                <a:off x="1738313" y="3400425"/>
                <a:ext cx="2065338" cy="8001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Line 9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Line 1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11"/>
              <p:cNvSpPr>
                <a:spLocks noChangeShapeType="1"/>
              </p:cNvSpPr>
              <p:nvPr/>
            </p:nvSpPr>
            <p:spPr bwMode="auto">
              <a:xfrm>
                <a:off x="1738313" y="385763"/>
                <a:ext cx="1804988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Line 12"/>
              <p:cNvSpPr>
                <a:spLocks noChangeShapeType="1"/>
              </p:cNvSpPr>
              <p:nvPr/>
            </p:nvSpPr>
            <p:spPr bwMode="auto">
              <a:xfrm>
                <a:off x="3543300" y="579438"/>
                <a:ext cx="371475" cy="162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Line 13"/>
              <p:cNvSpPr>
                <a:spLocks noChangeShapeType="1"/>
              </p:cNvSpPr>
              <p:nvPr/>
            </p:nvSpPr>
            <p:spPr bwMode="auto">
              <a:xfrm flipV="1">
                <a:off x="706438" y="385763"/>
                <a:ext cx="1031875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14"/>
              <p:cNvSpPr>
                <a:spLocks noChangeShapeType="1"/>
              </p:cNvSpPr>
              <p:nvPr/>
            </p:nvSpPr>
            <p:spPr bwMode="auto">
              <a:xfrm flipH="1">
                <a:off x="3232150" y="2205038"/>
                <a:ext cx="682625" cy="1716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15"/>
              <p:cNvSpPr>
                <a:spLocks noChangeShapeType="1"/>
              </p:cNvSpPr>
              <p:nvPr/>
            </p:nvSpPr>
            <p:spPr bwMode="auto">
              <a:xfrm flipH="1">
                <a:off x="103188" y="579438"/>
                <a:ext cx="603250" cy="2128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16"/>
              <p:cNvSpPr>
                <a:spLocks noChangeShapeType="1"/>
              </p:cNvSpPr>
              <p:nvPr/>
            </p:nvSpPr>
            <p:spPr bwMode="auto">
              <a:xfrm flipH="1">
                <a:off x="1738313" y="30163"/>
                <a:ext cx="387350" cy="35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17"/>
              <p:cNvSpPr>
                <a:spLocks noChangeShapeType="1"/>
              </p:cNvSpPr>
              <p:nvPr/>
            </p:nvSpPr>
            <p:spPr bwMode="auto">
              <a:xfrm>
                <a:off x="884238" y="30702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18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19"/>
              <p:cNvSpPr>
                <a:spLocks noChangeShapeType="1"/>
              </p:cNvSpPr>
              <p:nvPr/>
            </p:nvSpPr>
            <p:spPr bwMode="auto">
              <a:xfrm flipH="1">
                <a:off x="242888" y="385763"/>
                <a:ext cx="1495425" cy="8096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2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282575" cy="254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21"/>
              <p:cNvSpPr>
                <a:spLocks noChangeShapeType="1"/>
              </p:cNvSpPr>
              <p:nvPr/>
            </p:nvSpPr>
            <p:spPr bwMode="auto">
              <a:xfrm flipH="1">
                <a:off x="3914775" y="1939925"/>
                <a:ext cx="304800" cy="2651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22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23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24"/>
              <p:cNvSpPr>
                <a:spLocks noChangeShapeType="1"/>
              </p:cNvSpPr>
              <p:nvPr/>
            </p:nvSpPr>
            <p:spPr bwMode="auto">
              <a:xfrm flipH="1">
                <a:off x="2511425" y="3567113"/>
                <a:ext cx="860425" cy="6334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25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824038" cy="5937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26"/>
              <p:cNvSpPr>
                <a:spLocks noChangeShapeType="1"/>
              </p:cNvSpPr>
              <p:nvPr/>
            </p:nvSpPr>
            <p:spPr bwMode="auto">
              <a:xfrm>
                <a:off x="1358900" y="3697288"/>
                <a:ext cx="37941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27"/>
              <p:cNvSpPr>
                <a:spLocks noChangeShapeType="1"/>
              </p:cNvSpPr>
              <p:nvPr/>
            </p:nvSpPr>
            <p:spPr bwMode="auto">
              <a:xfrm flipH="1">
                <a:off x="1017588" y="3697288"/>
                <a:ext cx="341313" cy="223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28"/>
              <p:cNvSpPr>
                <a:spLocks noChangeShapeType="1"/>
              </p:cNvSpPr>
              <p:nvPr/>
            </p:nvSpPr>
            <p:spPr bwMode="auto">
              <a:xfrm flipH="1">
                <a:off x="2271713" y="2946400"/>
                <a:ext cx="1347788" cy="10477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29"/>
              <p:cNvSpPr>
                <a:spLocks noChangeShapeType="1"/>
              </p:cNvSpPr>
              <p:nvPr/>
            </p:nvSpPr>
            <p:spPr bwMode="auto">
              <a:xfrm>
                <a:off x="2271713" y="3994150"/>
                <a:ext cx="239713" cy="2063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30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430213" cy="952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31"/>
              <p:cNvSpPr>
                <a:spLocks noChangeShapeType="1"/>
              </p:cNvSpPr>
              <p:nvPr/>
            </p:nvSpPr>
            <p:spPr bwMode="auto">
              <a:xfrm>
                <a:off x="312738" y="1965325"/>
                <a:ext cx="223838" cy="8620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32"/>
              <p:cNvSpPr>
                <a:spLocks noChangeShapeType="1"/>
              </p:cNvSpPr>
              <p:nvPr/>
            </p:nvSpPr>
            <p:spPr bwMode="auto">
              <a:xfrm>
                <a:off x="103188" y="2708275"/>
                <a:ext cx="433388" cy="11906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33"/>
              <p:cNvSpPr>
                <a:spLocks noChangeShapeType="1"/>
              </p:cNvSpPr>
              <p:nvPr/>
            </p:nvSpPr>
            <p:spPr bwMode="auto">
              <a:xfrm flipH="1">
                <a:off x="447675" y="2827338"/>
                <a:ext cx="88900" cy="573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34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69850" cy="7699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35"/>
              <p:cNvSpPr>
                <a:spLocks noChangeShapeType="1"/>
              </p:cNvSpPr>
              <p:nvPr/>
            </p:nvSpPr>
            <p:spPr bwMode="auto">
              <a:xfrm flipV="1">
                <a:off x="3619500" y="2708275"/>
                <a:ext cx="528638" cy="2381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36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23336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37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38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39"/>
              <p:cNvSpPr>
                <a:spLocks noChangeShapeType="1"/>
              </p:cNvSpPr>
              <p:nvPr/>
            </p:nvSpPr>
            <p:spPr bwMode="auto">
              <a:xfrm>
                <a:off x="536575" y="2827338"/>
                <a:ext cx="822325" cy="8699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Oval 42"/>
              <p:cNvSpPr>
                <a:spLocks noChangeArrowheads="1"/>
              </p:cNvSpPr>
              <p:nvPr/>
            </p:nvSpPr>
            <p:spPr bwMode="auto">
              <a:xfrm>
                <a:off x="555625" y="9763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11" name="Oval 43"/>
              <p:cNvSpPr>
                <a:spLocks noChangeArrowheads="1"/>
              </p:cNvSpPr>
              <p:nvPr/>
            </p:nvSpPr>
            <p:spPr bwMode="auto">
              <a:xfrm>
                <a:off x="211138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12" name="Oval 44"/>
              <p:cNvSpPr>
                <a:spLocks noChangeArrowheads="1"/>
              </p:cNvSpPr>
              <p:nvPr/>
            </p:nvSpPr>
            <p:spPr bwMode="auto">
              <a:xfrm>
                <a:off x="677863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13" name="Line 45"/>
              <p:cNvSpPr>
                <a:spLocks noChangeShapeType="1"/>
              </p:cNvSpPr>
              <p:nvPr/>
            </p:nvSpPr>
            <p:spPr bwMode="auto">
              <a:xfrm flipH="1" flipV="1">
                <a:off x="706438" y="579438"/>
                <a:ext cx="396875" cy="1508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Oval 46"/>
              <p:cNvSpPr>
                <a:spLocks noChangeArrowheads="1"/>
              </p:cNvSpPr>
              <p:nvPr/>
            </p:nvSpPr>
            <p:spPr bwMode="auto">
              <a:xfrm>
                <a:off x="1073150" y="7000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15" name="Oval 47"/>
              <p:cNvSpPr>
                <a:spLocks noChangeArrowheads="1"/>
              </p:cNvSpPr>
              <p:nvPr/>
            </p:nvSpPr>
            <p:spPr bwMode="auto">
              <a:xfrm>
                <a:off x="284163" y="19351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16" name="Oval 48"/>
              <p:cNvSpPr>
                <a:spLocks noChangeArrowheads="1"/>
              </p:cNvSpPr>
              <p:nvPr/>
            </p:nvSpPr>
            <p:spPr bwMode="auto">
              <a:xfrm>
                <a:off x="0" y="19065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17" name="Oval 49"/>
              <p:cNvSpPr>
                <a:spLocks noChangeArrowheads="1"/>
              </p:cNvSpPr>
              <p:nvPr/>
            </p:nvSpPr>
            <p:spPr bwMode="auto">
              <a:xfrm>
                <a:off x="71438" y="2671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18" name="Oval 50"/>
              <p:cNvSpPr>
                <a:spLocks noChangeArrowheads="1"/>
              </p:cNvSpPr>
              <p:nvPr/>
            </p:nvSpPr>
            <p:spPr bwMode="auto">
              <a:xfrm>
                <a:off x="506413" y="2798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19" name="Oval 51"/>
              <p:cNvSpPr>
                <a:spLocks noChangeArrowheads="1"/>
              </p:cNvSpPr>
              <p:nvPr/>
            </p:nvSpPr>
            <p:spPr bwMode="auto">
              <a:xfrm>
                <a:off x="415925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20" name="Oval 52"/>
              <p:cNvSpPr>
                <a:spLocks noChangeArrowheads="1"/>
              </p:cNvSpPr>
              <p:nvPr/>
            </p:nvSpPr>
            <p:spPr bwMode="auto">
              <a:xfrm>
                <a:off x="987425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21" name="Oval 53"/>
              <p:cNvSpPr>
                <a:spLocks noChangeArrowheads="1"/>
              </p:cNvSpPr>
              <p:nvPr/>
            </p:nvSpPr>
            <p:spPr bwMode="auto">
              <a:xfrm>
                <a:off x="1328738" y="366712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22" name="Oval 54"/>
              <p:cNvSpPr>
                <a:spLocks noChangeArrowheads="1"/>
              </p:cNvSpPr>
              <p:nvPr/>
            </p:nvSpPr>
            <p:spPr bwMode="auto">
              <a:xfrm>
                <a:off x="1709738" y="41703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23" name="Oval 55"/>
              <p:cNvSpPr>
                <a:spLocks noChangeArrowheads="1"/>
              </p:cNvSpPr>
              <p:nvPr/>
            </p:nvSpPr>
            <p:spPr bwMode="auto">
              <a:xfrm>
                <a:off x="2239963" y="39655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24" name="Oval 57"/>
              <p:cNvSpPr>
                <a:spLocks noChangeArrowheads="1"/>
              </p:cNvSpPr>
              <p:nvPr/>
            </p:nvSpPr>
            <p:spPr bwMode="auto">
              <a:xfrm>
                <a:off x="2481263" y="41703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25" name="Oval 58"/>
              <p:cNvSpPr>
                <a:spLocks noChangeArrowheads="1"/>
              </p:cNvSpPr>
              <p:nvPr/>
            </p:nvSpPr>
            <p:spPr bwMode="auto">
              <a:xfrm>
                <a:off x="2913063" y="3440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26" name="Oval 59"/>
              <p:cNvSpPr>
                <a:spLocks noChangeArrowheads="1"/>
              </p:cNvSpPr>
              <p:nvPr/>
            </p:nvSpPr>
            <p:spPr bwMode="auto">
              <a:xfrm>
                <a:off x="3343275" y="3536950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27" name="Oval 60"/>
              <p:cNvSpPr>
                <a:spLocks noChangeArrowheads="1"/>
              </p:cNvSpPr>
              <p:nvPr/>
            </p:nvSpPr>
            <p:spPr bwMode="auto">
              <a:xfrm>
                <a:off x="3201988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28" name="Oval 61"/>
              <p:cNvSpPr>
                <a:spLocks noChangeArrowheads="1"/>
              </p:cNvSpPr>
              <p:nvPr/>
            </p:nvSpPr>
            <p:spPr bwMode="auto">
              <a:xfrm>
                <a:off x="3773488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29" name="Oval 62"/>
              <p:cNvSpPr>
                <a:spLocks noChangeArrowheads="1"/>
              </p:cNvSpPr>
              <p:nvPr/>
            </p:nvSpPr>
            <p:spPr bwMode="auto">
              <a:xfrm>
                <a:off x="3589338" y="2916238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30" name="Oval 63"/>
              <p:cNvSpPr>
                <a:spLocks noChangeArrowheads="1"/>
              </p:cNvSpPr>
              <p:nvPr/>
            </p:nvSpPr>
            <p:spPr bwMode="auto">
              <a:xfrm>
                <a:off x="3824288" y="2809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31" name="Oval 64"/>
              <p:cNvSpPr>
                <a:spLocks noChangeArrowheads="1"/>
              </p:cNvSpPr>
              <p:nvPr/>
            </p:nvSpPr>
            <p:spPr bwMode="auto">
              <a:xfrm>
                <a:off x="4117975" y="2678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32" name="Oval 65"/>
              <p:cNvSpPr>
                <a:spLocks noChangeArrowheads="1"/>
              </p:cNvSpPr>
              <p:nvPr/>
            </p:nvSpPr>
            <p:spPr bwMode="auto">
              <a:xfrm>
                <a:off x="3884613" y="217487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33" name="Oval 66"/>
              <p:cNvSpPr>
                <a:spLocks noChangeArrowheads="1"/>
              </p:cNvSpPr>
              <p:nvPr/>
            </p:nvSpPr>
            <p:spPr bwMode="auto">
              <a:xfrm>
                <a:off x="4191000" y="1909763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34" name="Oval 68"/>
              <p:cNvSpPr>
                <a:spLocks noChangeArrowheads="1"/>
              </p:cNvSpPr>
              <p:nvPr/>
            </p:nvSpPr>
            <p:spPr bwMode="auto">
              <a:xfrm>
                <a:off x="3978275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35" name="Oval 70"/>
              <p:cNvSpPr>
                <a:spLocks noChangeArrowheads="1"/>
              </p:cNvSpPr>
              <p:nvPr/>
            </p:nvSpPr>
            <p:spPr bwMode="auto">
              <a:xfrm>
                <a:off x="3511550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36" name="Line 71"/>
              <p:cNvSpPr>
                <a:spLocks noChangeShapeType="1"/>
              </p:cNvSpPr>
              <p:nvPr/>
            </p:nvSpPr>
            <p:spPr bwMode="auto">
              <a:xfrm>
                <a:off x="2886075" y="173038"/>
                <a:ext cx="14288" cy="3381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Oval 72"/>
              <p:cNvSpPr>
                <a:spLocks noChangeArrowheads="1"/>
              </p:cNvSpPr>
              <p:nvPr/>
            </p:nvSpPr>
            <p:spPr bwMode="auto">
              <a:xfrm>
                <a:off x="2871788" y="4810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38" name="Oval 73"/>
              <p:cNvSpPr>
                <a:spLocks noChangeArrowheads="1"/>
              </p:cNvSpPr>
              <p:nvPr/>
            </p:nvSpPr>
            <p:spPr bwMode="auto">
              <a:xfrm>
                <a:off x="285432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39" name="Oval 74"/>
              <p:cNvSpPr>
                <a:spLocks noChangeArrowheads="1"/>
              </p:cNvSpPr>
              <p:nvPr/>
            </p:nvSpPr>
            <p:spPr bwMode="auto">
              <a:xfrm>
                <a:off x="1709738" y="357188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40" name="Oval 75"/>
              <p:cNvSpPr>
                <a:spLocks noChangeArrowheads="1"/>
              </p:cNvSpPr>
              <p:nvPr/>
            </p:nvSpPr>
            <p:spPr bwMode="auto">
              <a:xfrm>
                <a:off x="2095500" y="0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41" name="Oval 76"/>
              <p:cNvSpPr>
                <a:spLocks noChangeArrowheads="1"/>
              </p:cNvSpPr>
              <p:nvPr/>
            </p:nvSpPr>
            <p:spPr bwMode="auto">
              <a:xfrm>
                <a:off x="133667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42" name="Oval 69"/>
              <p:cNvSpPr>
                <a:spLocks noChangeArrowheads="1"/>
              </p:cNvSpPr>
              <p:nvPr/>
            </p:nvSpPr>
            <p:spPr bwMode="auto">
              <a:xfrm>
                <a:off x="3598863" y="9318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143" name="文本框 142"/>
          <p:cNvSpPr txBox="1"/>
          <p:nvPr/>
        </p:nvSpPr>
        <p:spPr>
          <a:xfrm>
            <a:off x="4922520" y="5307330"/>
            <a:ext cx="1049020" cy="1005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04</a:t>
            </a:r>
            <a:endParaRPr lang="en-US" altLang="zh-CN" sz="600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407920" y="400685"/>
            <a:ext cx="22250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项目简介</a:t>
            </a:r>
            <a:endParaRPr lang="zh-CN" altLang="en-US" sz="40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349750" y="2150745"/>
            <a:ext cx="309880" cy="3810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147" name="文本框 146"/>
          <p:cNvSpPr txBox="1"/>
          <p:nvPr/>
        </p:nvSpPr>
        <p:spPr>
          <a:xfrm>
            <a:off x="3790315" y="1930400"/>
            <a:ext cx="42672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小组成员工作安排</a:t>
            </a:r>
            <a:endParaRPr lang="zh-CN" altLang="en-US" sz="40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5334635" y="3698875"/>
            <a:ext cx="22250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项目介绍</a:t>
            </a:r>
            <a:endParaRPr lang="zh-CN" altLang="en-US" sz="40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7015480" y="5429885"/>
            <a:ext cx="12039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总结</a:t>
            </a:r>
            <a:endParaRPr lang="zh-CN" altLang="en-US" sz="40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grpSp>
        <p:nvGrpSpPr>
          <p:cNvPr id="292" name="组合 4"/>
          <p:cNvGrpSpPr/>
          <p:nvPr/>
        </p:nvGrpSpPr>
        <p:grpSpPr bwMode="auto">
          <a:xfrm>
            <a:off x="372110" y="3450590"/>
            <a:ext cx="2107565" cy="3027680"/>
            <a:chOff x="0" y="0"/>
            <a:chExt cx="2110476" cy="3287412"/>
          </a:xfrm>
        </p:grpSpPr>
        <p:grpSp>
          <p:nvGrpSpPr>
            <p:cNvPr id="293" name="组合 5"/>
            <p:cNvGrpSpPr/>
            <p:nvPr/>
          </p:nvGrpSpPr>
          <p:grpSpPr bwMode="auto">
            <a:xfrm>
              <a:off x="583254" y="2594432"/>
              <a:ext cx="967706" cy="692980"/>
              <a:chOff x="0" y="0"/>
              <a:chExt cx="3661868" cy="2622287"/>
            </a:xfrm>
          </p:grpSpPr>
          <p:sp>
            <p:nvSpPr>
              <p:cNvPr id="294" name="Freeform 36"/>
              <p:cNvSpPr>
                <a:spLocks noChangeArrowheads="1"/>
              </p:cNvSpPr>
              <p:nvPr/>
            </p:nvSpPr>
            <p:spPr bwMode="auto">
              <a:xfrm>
                <a:off x="189465" y="1598614"/>
                <a:ext cx="3282939" cy="162892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solidFill>
                <a:srgbClr val="FFFFFF">
                  <a:alpha val="3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5" name="Freeform 38"/>
              <p:cNvSpPr>
                <a:spLocks noChangeArrowheads="1"/>
              </p:cNvSpPr>
              <p:nvPr/>
            </p:nvSpPr>
            <p:spPr bwMode="auto">
              <a:xfrm>
                <a:off x="197734" y="1818971"/>
                <a:ext cx="3266400" cy="534674"/>
              </a:xfrm>
              <a:custGeom>
                <a:avLst/>
                <a:gdLst>
                  <a:gd name="T0" fmla="*/ 2147483646 w 2341"/>
                  <a:gd name="T1" fmla="*/ 0 h 376"/>
                  <a:gd name="T2" fmla="*/ 2147483646 w 2341"/>
                  <a:gd name="T3" fmla="*/ 2147483646 h 376"/>
                  <a:gd name="T4" fmla="*/ 2147483646 w 2341"/>
                  <a:gd name="T5" fmla="*/ 2147483646 h 376"/>
                  <a:gd name="T6" fmla="*/ 2147483646 w 2341"/>
                  <a:gd name="T7" fmla="*/ 2147483646 h 376"/>
                  <a:gd name="T8" fmla="*/ 2147483646 w 2341"/>
                  <a:gd name="T9" fmla="*/ 2147483646 h 376"/>
                  <a:gd name="T10" fmla="*/ 2147483646 w 2341"/>
                  <a:gd name="T11" fmla="*/ 2147483646 h 376"/>
                  <a:gd name="T12" fmla="*/ 2147483646 w 2341"/>
                  <a:gd name="T13" fmla="*/ 0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41"/>
                  <a:gd name="T22" fmla="*/ 0 h 376"/>
                  <a:gd name="T23" fmla="*/ 2341 w 2341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41" h="376">
                    <a:moveTo>
                      <a:pt x="20" y="0"/>
                    </a:moveTo>
                    <a:cubicBezTo>
                      <a:pt x="20" y="0"/>
                      <a:pt x="0" y="55"/>
                      <a:pt x="4" y="69"/>
                    </a:cubicBezTo>
                    <a:cubicBezTo>
                      <a:pt x="4" y="69"/>
                      <a:pt x="15" y="168"/>
                      <a:pt x="317" y="376"/>
                    </a:cubicBezTo>
                    <a:cubicBezTo>
                      <a:pt x="2026" y="376"/>
                      <a:pt x="2026" y="376"/>
                      <a:pt x="2026" y="376"/>
                    </a:cubicBezTo>
                    <a:cubicBezTo>
                      <a:pt x="2026" y="376"/>
                      <a:pt x="2330" y="167"/>
                      <a:pt x="2341" y="59"/>
                    </a:cubicBezTo>
                    <a:cubicBezTo>
                      <a:pt x="2340" y="1"/>
                      <a:pt x="2340" y="1"/>
                      <a:pt x="2340" y="1"/>
                    </a:cubicBez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6" name="Freeform 38"/>
              <p:cNvSpPr>
                <a:spLocks noChangeArrowheads="1"/>
              </p:cNvSpPr>
              <p:nvPr/>
            </p:nvSpPr>
            <p:spPr bwMode="auto">
              <a:xfrm>
                <a:off x="177301" y="1762420"/>
                <a:ext cx="3266400" cy="524514"/>
              </a:xfrm>
              <a:custGeom>
                <a:avLst/>
                <a:gdLst>
                  <a:gd name="T0" fmla="*/ 2147483646 w 2341"/>
                  <a:gd name="T1" fmla="*/ 0 h 376"/>
                  <a:gd name="T2" fmla="*/ 2147483646 w 2341"/>
                  <a:gd name="T3" fmla="*/ 2147483646 h 376"/>
                  <a:gd name="T4" fmla="*/ 2147483646 w 2341"/>
                  <a:gd name="T5" fmla="*/ 2147483646 h 376"/>
                  <a:gd name="T6" fmla="*/ 2147483646 w 2341"/>
                  <a:gd name="T7" fmla="*/ 2147483646 h 376"/>
                  <a:gd name="T8" fmla="*/ 2147483646 w 2341"/>
                  <a:gd name="T9" fmla="*/ 2147483646 h 376"/>
                  <a:gd name="T10" fmla="*/ 2147483646 w 2341"/>
                  <a:gd name="T11" fmla="*/ 2147483646 h 376"/>
                  <a:gd name="T12" fmla="*/ 2147483646 w 2341"/>
                  <a:gd name="T13" fmla="*/ 0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41"/>
                  <a:gd name="T22" fmla="*/ 0 h 376"/>
                  <a:gd name="T23" fmla="*/ 2341 w 2341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41" h="376">
                    <a:moveTo>
                      <a:pt x="20" y="0"/>
                    </a:moveTo>
                    <a:cubicBezTo>
                      <a:pt x="20" y="0"/>
                      <a:pt x="0" y="55"/>
                      <a:pt x="4" y="69"/>
                    </a:cubicBezTo>
                    <a:cubicBezTo>
                      <a:pt x="4" y="69"/>
                      <a:pt x="15" y="168"/>
                      <a:pt x="317" y="376"/>
                    </a:cubicBezTo>
                    <a:cubicBezTo>
                      <a:pt x="2026" y="376"/>
                      <a:pt x="2026" y="376"/>
                      <a:pt x="2026" y="376"/>
                    </a:cubicBezTo>
                    <a:cubicBezTo>
                      <a:pt x="2026" y="376"/>
                      <a:pt x="2330" y="167"/>
                      <a:pt x="2341" y="59"/>
                    </a:cubicBezTo>
                    <a:cubicBezTo>
                      <a:pt x="2340" y="1"/>
                      <a:pt x="2340" y="1"/>
                      <a:pt x="2340" y="1"/>
                    </a:cubicBez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7" name="矩形 2788"/>
              <p:cNvSpPr>
                <a:spLocks noChangeArrowheads="1"/>
              </p:cNvSpPr>
              <p:nvPr/>
            </p:nvSpPr>
            <p:spPr bwMode="auto">
              <a:xfrm rot="1283126">
                <a:off x="124979" y="1647593"/>
                <a:ext cx="3292758" cy="452993"/>
              </a:xfrm>
              <a:custGeom>
                <a:avLst/>
                <a:gdLst>
                  <a:gd name="T0" fmla="*/ 50124 w 6236541"/>
                  <a:gd name="T1" fmla="*/ 0 h 237842"/>
                  <a:gd name="T2" fmla="*/ 891670 w 6236541"/>
                  <a:gd name="T3" fmla="*/ 0 h 237842"/>
                  <a:gd name="T4" fmla="*/ 891670 w 6236541"/>
                  <a:gd name="T5" fmla="*/ 1643227 h 237842"/>
                  <a:gd name="T6" fmla="*/ 16826 w 6236541"/>
                  <a:gd name="T7" fmla="*/ 1382705 h 237842"/>
                  <a:gd name="T8" fmla="*/ 50124 w 6236541"/>
                  <a:gd name="T9" fmla="*/ 0 h 2378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36541"/>
                  <a:gd name="T16" fmla="*/ 0 h 237842"/>
                  <a:gd name="T17" fmla="*/ 6236541 w 6236541"/>
                  <a:gd name="T18" fmla="*/ 237842 h 2378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36541" h="237842">
                    <a:moveTo>
                      <a:pt x="340565" y="0"/>
                    </a:moveTo>
                    <a:lnTo>
                      <a:pt x="6058376" y="0"/>
                    </a:lnTo>
                    <a:cubicBezTo>
                      <a:pt x="6407167" y="154695"/>
                      <a:pt x="6152644" y="158561"/>
                      <a:pt x="6058376" y="237842"/>
                    </a:cubicBezTo>
                    <a:lnTo>
                      <a:pt x="114323" y="200134"/>
                    </a:lnTo>
                    <a:cubicBezTo>
                      <a:pt x="-165338" y="86289"/>
                      <a:pt x="130034" y="19577"/>
                      <a:pt x="340565" y="0"/>
                    </a:cubicBez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grpSp>
            <p:nvGrpSpPr>
              <p:cNvPr id="298" name="组合 126"/>
              <p:cNvGrpSpPr/>
              <p:nvPr/>
            </p:nvGrpSpPr>
            <p:grpSpPr bwMode="auto">
              <a:xfrm>
                <a:off x="0" y="0"/>
                <a:ext cx="3661868" cy="598986"/>
                <a:chOff x="0" y="0"/>
                <a:chExt cx="3661868" cy="598986"/>
              </a:xfrm>
            </p:grpSpPr>
            <p:sp>
              <p:nvSpPr>
                <p:cNvPr id="299" name="Freeform 35"/>
                <p:cNvSpPr>
                  <a:spLocks noChangeArrowheads="1"/>
                </p:cNvSpPr>
                <p:nvPr/>
              </p:nvSpPr>
              <p:spPr bwMode="auto">
                <a:xfrm>
                  <a:off x="116406" y="192606"/>
                  <a:ext cx="3396347" cy="406380"/>
                </a:xfrm>
                <a:custGeom>
                  <a:avLst/>
                  <a:gdLst>
                    <a:gd name="T0" fmla="*/ 2147483646 w 2434"/>
                    <a:gd name="T1" fmla="*/ 0 h 291"/>
                    <a:gd name="T2" fmla="*/ 2147483646 w 2434"/>
                    <a:gd name="T3" fmla="*/ 2147483646 h 291"/>
                    <a:gd name="T4" fmla="*/ 2147483646 w 2434"/>
                    <a:gd name="T5" fmla="*/ 2147483646 h 291"/>
                    <a:gd name="T6" fmla="*/ 2147483646 w 2434"/>
                    <a:gd name="T7" fmla="*/ 2147483646 h 291"/>
                    <a:gd name="T8" fmla="*/ 2147483646 w 2434"/>
                    <a:gd name="T9" fmla="*/ 2147483646 h 291"/>
                    <a:gd name="T10" fmla="*/ 2147483646 w 2434"/>
                    <a:gd name="T11" fmla="*/ 0 h 291"/>
                    <a:gd name="T12" fmla="*/ 2147483646 w 2434"/>
                    <a:gd name="T13" fmla="*/ 2147483646 h 291"/>
                    <a:gd name="T14" fmla="*/ 2147483646 w 2434"/>
                    <a:gd name="T15" fmla="*/ 2147483646 h 291"/>
                    <a:gd name="T16" fmla="*/ 2147483646 w 2434"/>
                    <a:gd name="T17" fmla="*/ 0 h 29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34"/>
                    <a:gd name="T28" fmla="*/ 0 h 291"/>
                    <a:gd name="T29" fmla="*/ 2434 w 2434"/>
                    <a:gd name="T30" fmla="*/ 291 h 29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34" h="291">
                      <a:moveTo>
                        <a:pt x="1" y="0"/>
                      </a:moveTo>
                      <a:cubicBezTo>
                        <a:pt x="1" y="271"/>
                        <a:pt x="1" y="271"/>
                        <a:pt x="1" y="271"/>
                      </a:cubicBezTo>
                      <a:cubicBezTo>
                        <a:pt x="1" y="271"/>
                        <a:pt x="0" y="291"/>
                        <a:pt x="41" y="291"/>
                      </a:cubicBezTo>
                      <a:cubicBezTo>
                        <a:pt x="82" y="291"/>
                        <a:pt x="2383" y="189"/>
                        <a:pt x="2383" y="189"/>
                      </a:cubicBezTo>
                      <a:cubicBezTo>
                        <a:pt x="2383" y="189"/>
                        <a:pt x="2434" y="185"/>
                        <a:pt x="2430" y="140"/>
                      </a:cubicBezTo>
                      <a:cubicBezTo>
                        <a:pt x="2430" y="0"/>
                        <a:pt x="2430" y="0"/>
                        <a:pt x="2430" y="0"/>
                      </a:cubicBezTo>
                      <a:cubicBezTo>
                        <a:pt x="2430" y="0"/>
                        <a:pt x="2404" y="22"/>
                        <a:pt x="2322" y="21"/>
                      </a:cubicBezTo>
                      <a:cubicBezTo>
                        <a:pt x="113" y="21"/>
                        <a:pt x="113" y="21"/>
                        <a:pt x="113" y="21"/>
                      </a:cubicBezTo>
                      <a:cubicBezTo>
                        <a:pt x="113" y="21"/>
                        <a:pt x="44" y="28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42719B"/>
                      </a:solidFill>
                      <a:bevel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00" name="Freeform 40"/>
                <p:cNvSpPr>
                  <a:spLocks noChangeArrowheads="1"/>
                </p:cNvSpPr>
                <p:nvPr/>
              </p:nvSpPr>
              <p:spPr bwMode="auto">
                <a:xfrm>
                  <a:off x="26400" y="0"/>
                  <a:ext cx="3570004" cy="238630"/>
                </a:xfrm>
                <a:custGeom>
                  <a:avLst/>
                  <a:gdLst>
                    <a:gd name="T0" fmla="*/ 2147483646 w 2559"/>
                    <a:gd name="T1" fmla="*/ 2147483646 h 171"/>
                    <a:gd name="T2" fmla="*/ 2147483646 w 2559"/>
                    <a:gd name="T3" fmla="*/ 2147483646 h 171"/>
                    <a:gd name="T4" fmla="*/ 2147483646 w 2559"/>
                    <a:gd name="T5" fmla="*/ 2147483646 h 171"/>
                    <a:gd name="T6" fmla="*/ 2147483646 w 2559"/>
                    <a:gd name="T7" fmla="*/ 2147483646 h 171"/>
                    <a:gd name="T8" fmla="*/ 2147483646 w 2559"/>
                    <a:gd name="T9" fmla="*/ 2147483646 h 171"/>
                    <a:gd name="T10" fmla="*/ 2147483646 w 2559"/>
                    <a:gd name="T11" fmla="*/ 2147483646 h 171"/>
                    <a:gd name="T12" fmla="*/ 2147483646 w 2559"/>
                    <a:gd name="T13" fmla="*/ 2147483646 h 171"/>
                    <a:gd name="T14" fmla="*/ 2147483646 w 2559"/>
                    <a:gd name="T15" fmla="*/ 2147483646 h 171"/>
                    <a:gd name="T16" fmla="*/ 2147483646 w 2559"/>
                    <a:gd name="T17" fmla="*/ 2147483646 h 17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559"/>
                    <a:gd name="T28" fmla="*/ 0 h 171"/>
                    <a:gd name="T29" fmla="*/ 2559 w 2559"/>
                    <a:gd name="T30" fmla="*/ 171 h 17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559" h="171">
                      <a:moveTo>
                        <a:pt x="153" y="7"/>
                      </a:moveTo>
                      <a:cubicBezTo>
                        <a:pt x="153" y="7"/>
                        <a:pt x="10" y="8"/>
                        <a:pt x="1" y="92"/>
                      </a:cubicBezTo>
                      <a:cubicBezTo>
                        <a:pt x="1" y="92"/>
                        <a:pt x="0" y="160"/>
                        <a:pt x="144" y="171"/>
                      </a:cubicBezTo>
                      <a:cubicBezTo>
                        <a:pt x="2399" y="171"/>
                        <a:pt x="2399" y="171"/>
                        <a:pt x="2399" y="171"/>
                      </a:cubicBezTo>
                      <a:cubicBezTo>
                        <a:pt x="2399" y="171"/>
                        <a:pt x="2544" y="169"/>
                        <a:pt x="2551" y="94"/>
                      </a:cubicBezTo>
                      <a:cubicBezTo>
                        <a:pt x="2551" y="94"/>
                        <a:pt x="2559" y="14"/>
                        <a:pt x="2399" y="7"/>
                      </a:cubicBezTo>
                      <a:cubicBezTo>
                        <a:pt x="2399" y="7"/>
                        <a:pt x="2399" y="7"/>
                        <a:pt x="2398" y="7"/>
                      </a:cubicBezTo>
                      <a:cubicBezTo>
                        <a:pt x="2240" y="0"/>
                        <a:pt x="2399" y="7"/>
                        <a:pt x="2399" y="7"/>
                      </a:cubicBezTo>
                      <a:lnTo>
                        <a:pt x="153" y="7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1" name="矩形 2788"/>
                <p:cNvSpPr>
                  <a:spLocks noChangeArrowheads="1"/>
                </p:cNvSpPr>
                <p:nvPr/>
              </p:nvSpPr>
              <p:spPr bwMode="auto">
                <a:xfrm>
                  <a:off x="0" y="15240"/>
                  <a:ext cx="3661868" cy="261491"/>
                </a:xfrm>
                <a:custGeom>
                  <a:avLst/>
                  <a:gdLst>
                    <a:gd name="T0" fmla="*/ 68941 w 6236541"/>
                    <a:gd name="T1" fmla="*/ 0 h 237842"/>
                    <a:gd name="T2" fmla="*/ 1226402 w 6236541"/>
                    <a:gd name="T3" fmla="*/ 0 h 237842"/>
                    <a:gd name="T4" fmla="*/ 1226402 w 6236541"/>
                    <a:gd name="T5" fmla="*/ 316077 h 237842"/>
                    <a:gd name="T6" fmla="*/ 23142 w 6236541"/>
                    <a:gd name="T7" fmla="*/ 265966 h 237842"/>
                    <a:gd name="T8" fmla="*/ 68941 w 6236541"/>
                    <a:gd name="T9" fmla="*/ 0 h 2378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36541"/>
                    <a:gd name="T16" fmla="*/ 0 h 237842"/>
                    <a:gd name="T17" fmla="*/ 6236541 w 6236541"/>
                    <a:gd name="T18" fmla="*/ 237842 h 2378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36541" h="237842">
                      <a:moveTo>
                        <a:pt x="340565" y="0"/>
                      </a:moveTo>
                      <a:lnTo>
                        <a:pt x="6058376" y="0"/>
                      </a:lnTo>
                      <a:cubicBezTo>
                        <a:pt x="6407167" y="154695"/>
                        <a:pt x="6152644" y="158561"/>
                        <a:pt x="6058376" y="237842"/>
                      </a:cubicBezTo>
                      <a:lnTo>
                        <a:pt x="114323" y="200134"/>
                      </a:lnTo>
                      <a:cubicBezTo>
                        <a:pt x="-165338" y="86289"/>
                        <a:pt x="130034" y="19577"/>
                        <a:pt x="34056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42719B"/>
                      </a:solidFill>
                      <a:bevel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2" name="组合 127"/>
              <p:cNvGrpSpPr/>
              <p:nvPr/>
            </p:nvGrpSpPr>
            <p:grpSpPr bwMode="auto">
              <a:xfrm>
                <a:off x="163134" y="462210"/>
                <a:ext cx="3282939" cy="340225"/>
                <a:chOff x="0" y="0"/>
                <a:chExt cx="3282939" cy="340225"/>
              </a:xfrm>
            </p:grpSpPr>
            <p:sp>
              <p:nvSpPr>
                <p:cNvPr id="303" name="Freeform 3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282939" cy="340225"/>
                </a:xfrm>
                <a:custGeom>
                  <a:avLst/>
                  <a:gdLst>
                    <a:gd name="T0" fmla="*/ 0 w 2353"/>
                    <a:gd name="T1" fmla="*/ 2147483646 h 244"/>
                    <a:gd name="T2" fmla="*/ 2147483646 w 2353"/>
                    <a:gd name="T3" fmla="*/ 2147483646 h 244"/>
                    <a:gd name="T4" fmla="*/ 0 w 2353"/>
                    <a:gd name="T5" fmla="*/ 2147483646 h 244"/>
                    <a:gd name="T6" fmla="*/ 2147483646 w 2353"/>
                    <a:gd name="T7" fmla="*/ 2147483646 h 244"/>
                    <a:gd name="T8" fmla="*/ 2147483646 w 2353"/>
                    <a:gd name="T9" fmla="*/ 2147483646 h 244"/>
                    <a:gd name="T10" fmla="*/ 2147483646 w 2353"/>
                    <a:gd name="T11" fmla="*/ 0 h 244"/>
                    <a:gd name="T12" fmla="*/ 0 w 2353"/>
                    <a:gd name="T13" fmla="*/ 2147483646 h 2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53"/>
                    <a:gd name="T22" fmla="*/ 0 h 244"/>
                    <a:gd name="T23" fmla="*/ 2353 w 2353"/>
                    <a:gd name="T24" fmla="*/ 244 h 2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53" h="244">
                      <a:moveTo>
                        <a:pt x="0" y="104"/>
                      </a:moveTo>
                      <a:cubicBezTo>
                        <a:pt x="0" y="104"/>
                        <a:pt x="55" y="124"/>
                        <a:pt x="59" y="172"/>
                      </a:cubicBezTo>
                      <a:cubicBezTo>
                        <a:pt x="59" y="172"/>
                        <a:pt x="60" y="222"/>
                        <a:pt x="0" y="244"/>
                      </a:cubicBezTo>
                      <a:cubicBezTo>
                        <a:pt x="2353" y="140"/>
                        <a:pt x="2353" y="140"/>
                        <a:pt x="2353" y="140"/>
                      </a:cubicBezTo>
                      <a:cubicBezTo>
                        <a:pt x="2353" y="140"/>
                        <a:pt x="2297" y="120"/>
                        <a:pt x="2295" y="74"/>
                      </a:cubicBezTo>
                      <a:cubicBezTo>
                        <a:pt x="2295" y="74"/>
                        <a:pt x="2288" y="28"/>
                        <a:pt x="2353" y="0"/>
                      </a:cubicBez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42719B"/>
                      </a:solidFill>
                      <a:bevel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04" name="矩形 2788"/>
                <p:cNvSpPr>
                  <a:spLocks noChangeArrowheads="1"/>
                </p:cNvSpPr>
                <p:nvPr/>
              </p:nvSpPr>
              <p:spPr bwMode="auto">
                <a:xfrm rot="-251008">
                  <a:off x="115330" y="66871"/>
                  <a:ext cx="3125312" cy="193465"/>
                </a:xfrm>
                <a:custGeom>
                  <a:avLst/>
                  <a:gdLst>
                    <a:gd name="T0" fmla="*/ 42860 w 6236541"/>
                    <a:gd name="T1" fmla="*/ 0 h 237842"/>
                    <a:gd name="T2" fmla="*/ 762439 w 6236541"/>
                    <a:gd name="T3" fmla="*/ 0 h 237842"/>
                    <a:gd name="T4" fmla="*/ 762439 w 6236541"/>
                    <a:gd name="T5" fmla="*/ 128006 h 237842"/>
                    <a:gd name="T6" fmla="*/ 14387 w 6236541"/>
                    <a:gd name="T7" fmla="*/ 107712 h 237842"/>
                    <a:gd name="T8" fmla="*/ 42860 w 6236541"/>
                    <a:gd name="T9" fmla="*/ 0 h 2378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36541"/>
                    <a:gd name="T16" fmla="*/ 0 h 237842"/>
                    <a:gd name="T17" fmla="*/ 6236541 w 6236541"/>
                    <a:gd name="T18" fmla="*/ 237842 h 2378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36541" h="237842">
                      <a:moveTo>
                        <a:pt x="340565" y="0"/>
                      </a:moveTo>
                      <a:lnTo>
                        <a:pt x="6058376" y="0"/>
                      </a:lnTo>
                      <a:cubicBezTo>
                        <a:pt x="6407167" y="154695"/>
                        <a:pt x="6152644" y="158561"/>
                        <a:pt x="6058376" y="237842"/>
                      </a:cubicBezTo>
                      <a:lnTo>
                        <a:pt x="114323" y="200134"/>
                      </a:lnTo>
                      <a:cubicBezTo>
                        <a:pt x="-165338" y="86289"/>
                        <a:pt x="130034" y="19577"/>
                        <a:pt x="34056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42719B"/>
                      </a:solidFill>
                      <a:bevel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5" name="组合 128"/>
              <p:cNvGrpSpPr/>
              <p:nvPr/>
            </p:nvGrpSpPr>
            <p:grpSpPr bwMode="auto">
              <a:xfrm>
                <a:off x="163134" y="845701"/>
                <a:ext cx="3282939" cy="340225"/>
                <a:chOff x="0" y="0"/>
                <a:chExt cx="3282939" cy="340225"/>
              </a:xfrm>
            </p:grpSpPr>
            <p:sp>
              <p:nvSpPr>
                <p:cNvPr id="306" name="Freeform 3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282939" cy="340225"/>
                </a:xfrm>
                <a:custGeom>
                  <a:avLst/>
                  <a:gdLst>
                    <a:gd name="T0" fmla="*/ 0 w 2353"/>
                    <a:gd name="T1" fmla="*/ 2147483646 h 244"/>
                    <a:gd name="T2" fmla="*/ 2147483646 w 2353"/>
                    <a:gd name="T3" fmla="*/ 2147483646 h 244"/>
                    <a:gd name="T4" fmla="*/ 0 w 2353"/>
                    <a:gd name="T5" fmla="*/ 2147483646 h 244"/>
                    <a:gd name="T6" fmla="*/ 2147483646 w 2353"/>
                    <a:gd name="T7" fmla="*/ 2147483646 h 244"/>
                    <a:gd name="T8" fmla="*/ 2147483646 w 2353"/>
                    <a:gd name="T9" fmla="*/ 2147483646 h 244"/>
                    <a:gd name="T10" fmla="*/ 2147483646 w 2353"/>
                    <a:gd name="T11" fmla="*/ 0 h 244"/>
                    <a:gd name="T12" fmla="*/ 0 w 2353"/>
                    <a:gd name="T13" fmla="*/ 2147483646 h 2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53"/>
                    <a:gd name="T22" fmla="*/ 0 h 244"/>
                    <a:gd name="T23" fmla="*/ 2353 w 2353"/>
                    <a:gd name="T24" fmla="*/ 244 h 2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53" h="244">
                      <a:moveTo>
                        <a:pt x="0" y="104"/>
                      </a:moveTo>
                      <a:cubicBezTo>
                        <a:pt x="0" y="104"/>
                        <a:pt x="55" y="124"/>
                        <a:pt x="59" y="172"/>
                      </a:cubicBezTo>
                      <a:cubicBezTo>
                        <a:pt x="59" y="172"/>
                        <a:pt x="60" y="222"/>
                        <a:pt x="0" y="244"/>
                      </a:cubicBezTo>
                      <a:cubicBezTo>
                        <a:pt x="2353" y="140"/>
                        <a:pt x="2353" y="140"/>
                        <a:pt x="2353" y="140"/>
                      </a:cubicBezTo>
                      <a:cubicBezTo>
                        <a:pt x="2353" y="140"/>
                        <a:pt x="2297" y="120"/>
                        <a:pt x="2295" y="74"/>
                      </a:cubicBezTo>
                      <a:cubicBezTo>
                        <a:pt x="2295" y="74"/>
                        <a:pt x="2288" y="28"/>
                        <a:pt x="2353" y="0"/>
                      </a:cubicBez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42719B"/>
                      </a:solidFill>
                      <a:bevel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07" name="矩形 2788"/>
                <p:cNvSpPr>
                  <a:spLocks noChangeArrowheads="1"/>
                </p:cNvSpPr>
                <p:nvPr/>
              </p:nvSpPr>
              <p:spPr bwMode="auto">
                <a:xfrm rot="-251008">
                  <a:off x="115330" y="66871"/>
                  <a:ext cx="3125312" cy="193465"/>
                </a:xfrm>
                <a:custGeom>
                  <a:avLst/>
                  <a:gdLst>
                    <a:gd name="T0" fmla="*/ 42860 w 6236541"/>
                    <a:gd name="T1" fmla="*/ 0 h 237842"/>
                    <a:gd name="T2" fmla="*/ 762439 w 6236541"/>
                    <a:gd name="T3" fmla="*/ 0 h 237842"/>
                    <a:gd name="T4" fmla="*/ 762439 w 6236541"/>
                    <a:gd name="T5" fmla="*/ 128006 h 237842"/>
                    <a:gd name="T6" fmla="*/ 14387 w 6236541"/>
                    <a:gd name="T7" fmla="*/ 107712 h 237842"/>
                    <a:gd name="T8" fmla="*/ 42860 w 6236541"/>
                    <a:gd name="T9" fmla="*/ 0 h 2378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36541"/>
                    <a:gd name="T16" fmla="*/ 0 h 237842"/>
                    <a:gd name="T17" fmla="*/ 6236541 w 6236541"/>
                    <a:gd name="T18" fmla="*/ 237842 h 2378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36541" h="237842">
                      <a:moveTo>
                        <a:pt x="340565" y="0"/>
                      </a:moveTo>
                      <a:lnTo>
                        <a:pt x="6058376" y="0"/>
                      </a:lnTo>
                      <a:cubicBezTo>
                        <a:pt x="6407167" y="154695"/>
                        <a:pt x="6152644" y="158561"/>
                        <a:pt x="6058376" y="237842"/>
                      </a:cubicBezTo>
                      <a:lnTo>
                        <a:pt x="114323" y="200134"/>
                      </a:lnTo>
                      <a:cubicBezTo>
                        <a:pt x="-165338" y="86289"/>
                        <a:pt x="130034" y="19577"/>
                        <a:pt x="34056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42719B"/>
                      </a:solidFill>
                      <a:bevel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08" name="Freeform 37"/>
              <p:cNvSpPr>
                <a:spLocks noChangeArrowheads="1"/>
              </p:cNvSpPr>
              <p:nvPr/>
            </p:nvSpPr>
            <p:spPr bwMode="auto">
              <a:xfrm>
                <a:off x="87680" y="651291"/>
                <a:ext cx="3464274" cy="339044"/>
              </a:xfrm>
              <a:custGeom>
                <a:avLst/>
                <a:gdLst>
                  <a:gd name="T0" fmla="*/ 2147483646 w 2483"/>
                  <a:gd name="T1" fmla="*/ 2147483646 h 243"/>
                  <a:gd name="T2" fmla="*/ 2147483646 w 2483"/>
                  <a:gd name="T3" fmla="*/ 2147483646 h 243"/>
                  <a:gd name="T4" fmla="*/ 2147483646 w 2483"/>
                  <a:gd name="T5" fmla="*/ 2147483646 h 243"/>
                  <a:gd name="T6" fmla="*/ 2147483646 w 2483"/>
                  <a:gd name="T7" fmla="*/ 2147483646 h 243"/>
                  <a:gd name="T8" fmla="*/ 2147483646 w 2483"/>
                  <a:gd name="T9" fmla="*/ 2147483646 h 243"/>
                  <a:gd name="T10" fmla="*/ 2147483646 w 2483"/>
                  <a:gd name="T11" fmla="*/ 0 h 243"/>
                  <a:gd name="T12" fmla="*/ 2147483646 w 2483"/>
                  <a:gd name="T13" fmla="*/ 2147483646 h 2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83"/>
                  <a:gd name="T22" fmla="*/ 0 h 243"/>
                  <a:gd name="T23" fmla="*/ 2483 w 2483"/>
                  <a:gd name="T24" fmla="*/ 243 h 2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83" h="243">
                    <a:moveTo>
                      <a:pt x="99" y="102"/>
                    </a:moveTo>
                    <a:cubicBezTo>
                      <a:pt x="99" y="102"/>
                      <a:pt x="5" y="98"/>
                      <a:pt x="1" y="175"/>
                    </a:cubicBezTo>
                    <a:cubicBezTo>
                      <a:pt x="1" y="175"/>
                      <a:pt x="0" y="240"/>
                      <a:pt x="103" y="243"/>
                    </a:cubicBezTo>
                    <a:cubicBezTo>
                      <a:pt x="2404" y="139"/>
                      <a:pt x="2404" y="139"/>
                      <a:pt x="2404" y="139"/>
                    </a:cubicBezTo>
                    <a:cubicBezTo>
                      <a:pt x="2404" y="139"/>
                      <a:pt x="2482" y="131"/>
                      <a:pt x="2482" y="69"/>
                    </a:cubicBezTo>
                    <a:cubicBezTo>
                      <a:pt x="2482" y="69"/>
                      <a:pt x="2483" y="4"/>
                      <a:pt x="2392" y="0"/>
                    </a:cubicBezTo>
                    <a:lnTo>
                      <a:pt x="99" y="102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grpSp>
            <p:nvGrpSpPr>
              <p:cNvPr id="309" name="组合 130"/>
              <p:cNvGrpSpPr/>
              <p:nvPr/>
            </p:nvGrpSpPr>
            <p:grpSpPr bwMode="auto">
              <a:xfrm>
                <a:off x="163134" y="1229302"/>
                <a:ext cx="3282939" cy="340225"/>
                <a:chOff x="0" y="0"/>
                <a:chExt cx="3282939" cy="340225"/>
              </a:xfrm>
            </p:grpSpPr>
            <p:sp>
              <p:nvSpPr>
                <p:cNvPr id="310" name="Freeform 3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282939" cy="340225"/>
                </a:xfrm>
                <a:custGeom>
                  <a:avLst/>
                  <a:gdLst>
                    <a:gd name="T0" fmla="*/ 0 w 2353"/>
                    <a:gd name="T1" fmla="*/ 2147483646 h 244"/>
                    <a:gd name="T2" fmla="*/ 2147483646 w 2353"/>
                    <a:gd name="T3" fmla="*/ 2147483646 h 244"/>
                    <a:gd name="T4" fmla="*/ 0 w 2353"/>
                    <a:gd name="T5" fmla="*/ 2147483646 h 244"/>
                    <a:gd name="T6" fmla="*/ 2147483646 w 2353"/>
                    <a:gd name="T7" fmla="*/ 2147483646 h 244"/>
                    <a:gd name="T8" fmla="*/ 2147483646 w 2353"/>
                    <a:gd name="T9" fmla="*/ 2147483646 h 244"/>
                    <a:gd name="T10" fmla="*/ 2147483646 w 2353"/>
                    <a:gd name="T11" fmla="*/ 0 h 244"/>
                    <a:gd name="T12" fmla="*/ 0 w 2353"/>
                    <a:gd name="T13" fmla="*/ 2147483646 h 2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53"/>
                    <a:gd name="T22" fmla="*/ 0 h 244"/>
                    <a:gd name="T23" fmla="*/ 2353 w 2353"/>
                    <a:gd name="T24" fmla="*/ 244 h 2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53" h="244">
                      <a:moveTo>
                        <a:pt x="0" y="104"/>
                      </a:moveTo>
                      <a:cubicBezTo>
                        <a:pt x="0" y="104"/>
                        <a:pt x="55" y="124"/>
                        <a:pt x="59" y="172"/>
                      </a:cubicBezTo>
                      <a:cubicBezTo>
                        <a:pt x="59" y="172"/>
                        <a:pt x="60" y="222"/>
                        <a:pt x="0" y="244"/>
                      </a:cubicBezTo>
                      <a:cubicBezTo>
                        <a:pt x="2353" y="140"/>
                        <a:pt x="2353" y="140"/>
                        <a:pt x="2353" y="140"/>
                      </a:cubicBezTo>
                      <a:cubicBezTo>
                        <a:pt x="2353" y="140"/>
                        <a:pt x="2297" y="120"/>
                        <a:pt x="2295" y="74"/>
                      </a:cubicBezTo>
                      <a:cubicBezTo>
                        <a:pt x="2295" y="74"/>
                        <a:pt x="2288" y="28"/>
                        <a:pt x="2353" y="0"/>
                      </a:cubicBez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42719B"/>
                      </a:solidFill>
                      <a:bevel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11" name="矩形 2788"/>
                <p:cNvSpPr>
                  <a:spLocks noChangeArrowheads="1"/>
                </p:cNvSpPr>
                <p:nvPr/>
              </p:nvSpPr>
              <p:spPr bwMode="auto">
                <a:xfrm rot="-251008">
                  <a:off x="115330" y="66871"/>
                  <a:ext cx="3125312" cy="193465"/>
                </a:xfrm>
                <a:custGeom>
                  <a:avLst/>
                  <a:gdLst>
                    <a:gd name="T0" fmla="*/ 42860 w 6236541"/>
                    <a:gd name="T1" fmla="*/ 0 h 237842"/>
                    <a:gd name="T2" fmla="*/ 762439 w 6236541"/>
                    <a:gd name="T3" fmla="*/ 0 h 237842"/>
                    <a:gd name="T4" fmla="*/ 762439 w 6236541"/>
                    <a:gd name="T5" fmla="*/ 128006 h 237842"/>
                    <a:gd name="T6" fmla="*/ 14387 w 6236541"/>
                    <a:gd name="T7" fmla="*/ 107712 h 237842"/>
                    <a:gd name="T8" fmla="*/ 42860 w 6236541"/>
                    <a:gd name="T9" fmla="*/ 0 h 2378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36541"/>
                    <a:gd name="T16" fmla="*/ 0 h 237842"/>
                    <a:gd name="T17" fmla="*/ 6236541 w 6236541"/>
                    <a:gd name="T18" fmla="*/ 237842 h 2378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36541" h="237842">
                      <a:moveTo>
                        <a:pt x="340565" y="0"/>
                      </a:moveTo>
                      <a:lnTo>
                        <a:pt x="6058376" y="0"/>
                      </a:lnTo>
                      <a:cubicBezTo>
                        <a:pt x="6407167" y="154695"/>
                        <a:pt x="6152644" y="158561"/>
                        <a:pt x="6058376" y="237842"/>
                      </a:cubicBezTo>
                      <a:lnTo>
                        <a:pt x="114323" y="200134"/>
                      </a:lnTo>
                      <a:cubicBezTo>
                        <a:pt x="-165338" y="86289"/>
                        <a:pt x="130034" y="19577"/>
                        <a:pt x="34056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42719B"/>
                      </a:solidFill>
                      <a:bevel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2" name="Freeform 37"/>
              <p:cNvSpPr>
                <a:spLocks noChangeArrowheads="1"/>
              </p:cNvSpPr>
              <p:nvPr/>
            </p:nvSpPr>
            <p:spPr bwMode="auto">
              <a:xfrm>
                <a:off x="87680" y="1418383"/>
                <a:ext cx="3464274" cy="339044"/>
              </a:xfrm>
              <a:custGeom>
                <a:avLst/>
                <a:gdLst>
                  <a:gd name="T0" fmla="*/ 2147483646 w 2483"/>
                  <a:gd name="T1" fmla="*/ 2147483646 h 243"/>
                  <a:gd name="T2" fmla="*/ 2147483646 w 2483"/>
                  <a:gd name="T3" fmla="*/ 2147483646 h 243"/>
                  <a:gd name="T4" fmla="*/ 2147483646 w 2483"/>
                  <a:gd name="T5" fmla="*/ 2147483646 h 243"/>
                  <a:gd name="T6" fmla="*/ 2147483646 w 2483"/>
                  <a:gd name="T7" fmla="*/ 2147483646 h 243"/>
                  <a:gd name="T8" fmla="*/ 2147483646 w 2483"/>
                  <a:gd name="T9" fmla="*/ 2147483646 h 243"/>
                  <a:gd name="T10" fmla="*/ 2147483646 w 2483"/>
                  <a:gd name="T11" fmla="*/ 0 h 243"/>
                  <a:gd name="T12" fmla="*/ 2147483646 w 2483"/>
                  <a:gd name="T13" fmla="*/ 2147483646 h 2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83"/>
                  <a:gd name="T22" fmla="*/ 0 h 243"/>
                  <a:gd name="T23" fmla="*/ 2483 w 2483"/>
                  <a:gd name="T24" fmla="*/ 243 h 2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83" h="243">
                    <a:moveTo>
                      <a:pt x="99" y="102"/>
                    </a:moveTo>
                    <a:cubicBezTo>
                      <a:pt x="99" y="102"/>
                      <a:pt x="5" y="98"/>
                      <a:pt x="1" y="175"/>
                    </a:cubicBezTo>
                    <a:cubicBezTo>
                      <a:pt x="1" y="175"/>
                      <a:pt x="0" y="240"/>
                      <a:pt x="103" y="243"/>
                    </a:cubicBezTo>
                    <a:cubicBezTo>
                      <a:pt x="2404" y="139"/>
                      <a:pt x="2404" y="139"/>
                      <a:pt x="2404" y="139"/>
                    </a:cubicBezTo>
                    <a:cubicBezTo>
                      <a:pt x="2404" y="139"/>
                      <a:pt x="2482" y="131"/>
                      <a:pt x="2482" y="69"/>
                    </a:cubicBezTo>
                    <a:cubicBezTo>
                      <a:pt x="2482" y="69"/>
                      <a:pt x="2483" y="4"/>
                      <a:pt x="2392" y="0"/>
                    </a:cubicBezTo>
                    <a:lnTo>
                      <a:pt x="99" y="102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3" name="Freeform 37"/>
              <p:cNvSpPr>
                <a:spLocks noChangeArrowheads="1"/>
              </p:cNvSpPr>
              <p:nvPr/>
            </p:nvSpPr>
            <p:spPr bwMode="auto">
              <a:xfrm>
                <a:off x="87680" y="1034782"/>
                <a:ext cx="3464274" cy="339044"/>
              </a:xfrm>
              <a:custGeom>
                <a:avLst/>
                <a:gdLst>
                  <a:gd name="T0" fmla="*/ 2147483646 w 2483"/>
                  <a:gd name="T1" fmla="*/ 2147483646 h 243"/>
                  <a:gd name="T2" fmla="*/ 2147483646 w 2483"/>
                  <a:gd name="T3" fmla="*/ 2147483646 h 243"/>
                  <a:gd name="T4" fmla="*/ 2147483646 w 2483"/>
                  <a:gd name="T5" fmla="*/ 2147483646 h 243"/>
                  <a:gd name="T6" fmla="*/ 2147483646 w 2483"/>
                  <a:gd name="T7" fmla="*/ 2147483646 h 243"/>
                  <a:gd name="T8" fmla="*/ 2147483646 w 2483"/>
                  <a:gd name="T9" fmla="*/ 2147483646 h 243"/>
                  <a:gd name="T10" fmla="*/ 2147483646 w 2483"/>
                  <a:gd name="T11" fmla="*/ 0 h 243"/>
                  <a:gd name="T12" fmla="*/ 2147483646 w 2483"/>
                  <a:gd name="T13" fmla="*/ 2147483646 h 2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83"/>
                  <a:gd name="T22" fmla="*/ 0 h 243"/>
                  <a:gd name="T23" fmla="*/ 2483 w 2483"/>
                  <a:gd name="T24" fmla="*/ 243 h 2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83" h="243">
                    <a:moveTo>
                      <a:pt x="99" y="102"/>
                    </a:moveTo>
                    <a:cubicBezTo>
                      <a:pt x="99" y="102"/>
                      <a:pt x="5" y="98"/>
                      <a:pt x="1" y="175"/>
                    </a:cubicBezTo>
                    <a:cubicBezTo>
                      <a:pt x="1" y="175"/>
                      <a:pt x="0" y="240"/>
                      <a:pt x="103" y="243"/>
                    </a:cubicBezTo>
                    <a:cubicBezTo>
                      <a:pt x="2404" y="139"/>
                      <a:pt x="2404" y="139"/>
                      <a:pt x="2404" y="139"/>
                    </a:cubicBezTo>
                    <a:cubicBezTo>
                      <a:pt x="2404" y="139"/>
                      <a:pt x="2482" y="131"/>
                      <a:pt x="2482" y="69"/>
                    </a:cubicBezTo>
                    <a:cubicBezTo>
                      <a:pt x="2482" y="69"/>
                      <a:pt x="2483" y="4"/>
                      <a:pt x="2392" y="0"/>
                    </a:cubicBezTo>
                    <a:lnTo>
                      <a:pt x="99" y="102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4" name="Freeform 38"/>
              <p:cNvSpPr>
                <a:spLocks noChangeArrowheads="1"/>
              </p:cNvSpPr>
              <p:nvPr/>
            </p:nvSpPr>
            <p:spPr bwMode="auto">
              <a:xfrm rot="1313089">
                <a:off x="149184" y="1740384"/>
                <a:ext cx="3266400" cy="829006"/>
              </a:xfrm>
              <a:custGeom>
                <a:avLst/>
                <a:gdLst>
                  <a:gd name="T0" fmla="*/ 2147483646 w 2341"/>
                  <a:gd name="T1" fmla="*/ 0 h 376"/>
                  <a:gd name="T2" fmla="*/ 2147483646 w 2341"/>
                  <a:gd name="T3" fmla="*/ 2147483646 h 376"/>
                  <a:gd name="T4" fmla="*/ 2147483646 w 2341"/>
                  <a:gd name="T5" fmla="*/ 2147483646 h 376"/>
                  <a:gd name="T6" fmla="*/ 2147483646 w 2341"/>
                  <a:gd name="T7" fmla="*/ 2147483646 h 376"/>
                  <a:gd name="T8" fmla="*/ 2147483646 w 2341"/>
                  <a:gd name="T9" fmla="*/ 2147483646 h 376"/>
                  <a:gd name="T10" fmla="*/ 2147483646 w 2341"/>
                  <a:gd name="T11" fmla="*/ 2147483646 h 376"/>
                  <a:gd name="T12" fmla="*/ 2147483646 w 2341"/>
                  <a:gd name="T13" fmla="*/ 0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41"/>
                  <a:gd name="T22" fmla="*/ 0 h 376"/>
                  <a:gd name="T23" fmla="*/ 2341 w 2341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41" h="376">
                    <a:moveTo>
                      <a:pt x="20" y="0"/>
                    </a:moveTo>
                    <a:cubicBezTo>
                      <a:pt x="20" y="0"/>
                      <a:pt x="0" y="55"/>
                      <a:pt x="4" y="69"/>
                    </a:cubicBezTo>
                    <a:cubicBezTo>
                      <a:pt x="4" y="69"/>
                      <a:pt x="15" y="168"/>
                      <a:pt x="317" y="376"/>
                    </a:cubicBezTo>
                    <a:cubicBezTo>
                      <a:pt x="2026" y="376"/>
                      <a:pt x="2026" y="376"/>
                      <a:pt x="2026" y="376"/>
                    </a:cubicBezTo>
                    <a:cubicBezTo>
                      <a:pt x="2026" y="376"/>
                      <a:pt x="2330" y="167"/>
                      <a:pt x="2341" y="59"/>
                    </a:cubicBezTo>
                    <a:cubicBezTo>
                      <a:pt x="2340" y="1"/>
                      <a:pt x="2340" y="1"/>
                      <a:pt x="2340" y="1"/>
                    </a:cubicBez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5" name="Freeform 39"/>
              <p:cNvSpPr>
                <a:spLocks noChangeArrowheads="1"/>
              </p:cNvSpPr>
              <p:nvPr/>
            </p:nvSpPr>
            <p:spPr bwMode="auto">
              <a:xfrm>
                <a:off x="617914" y="2293284"/>
                <a:ext cx="2382168" cy="329003"/>
              </a:xfrm>
              <a:custGeom>
                <a:avLst/>
                <a:gdLst>
                  <a:gd name="T0" fmla="*/ 0 w 1707"/>
                  <a:gd name="T1" fmla="*/ 0 h 236"/>
                  <a:gd name="T2" fmla="*/ 2147483646 w 1707"/>
                  <a:gd name="T3" fmla="*/ 2147483646 h 236"/>
                  <a:gd name="T4" fmla="*/ 2147483646 w 1707"/>
                  <a:gd name="T5" fmla="*/ 2147483646 h 236"/>
                  <a:gd name="T6" fmla="*/ 2147483646 w 1707"/>
                  <a:gd name="T7" fmla="*/ 2147483646 h 236"/>
                  <a:gd name="T8" fmla="*/ 2147483646 w 1707"/>
                  <a:gd name="T9" fmla="*/ 2147483646 h 236"/>
                  <a:gd name="T10" fmla="*/ 2147483646 w 1707"/>
                  <a:gd name="T11" fmla="*/ 2147483646 h 236"/>
                  <a:gd name="T12" fmla="*/ 2147483646 w 1707"/>
                  <a:gd name="T13" fmla="*/ 2147483646 h 236"/>
                  <a:gd name="T14" fmla="*/ 2147483646 w 1707"/>
                  <a:gd name="T15" fmla="*/ 0 h 236"/>
                  <a:gd name="T16" fmla="*/ 0 w 1707"/>
                  <a:gd name="T17" fmla="*/ 0 h 2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07"/>
                  <a:gd name="T28" fmla="*/ 0 h 236"/>
                  <a:gd name="T29" fmla="*/ 1707 w 1707"/>
                  <a:gd name="T30" fmla="*/ 236 h 2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07" h="236">
                    <a:moveTo>
                      <a:pt x="0" y="0"/>
                    </a:moveTo>
                    <a:cubicBezTo>
                      <a:pt x="0" y="0"/>
                      <a:pt x="16" y="51"/>
                      <a:pt x="82" y="104"/>
                    </a:cubicBezTo>
                    <a:cubicBezTo>
                      <a:pt x="82" y="104"/>
                      <a:pt x="187" y="174"/>
                      <a:pt x="181" y="191"/>
                    </a:cubicBezTo>
                    <a:cubicBezTo>
                      <a:pt x="181" y="191"/>
                      <a:pt x="789" y="236"/>
                      <a:pt x="857" y="231"/>
                    </a:cubicBezTo>
                    <a:cubicBezTo>
                      <a:pt x="857" y="231"/>
                      <a:pt x="1522" y="194"/>
                      <a:pt x="1524" y="192"/>
                    </a:cubicBezTo>
                    <a:cubicBezTo>
                      <a:pt x="1524" y="192"/>
                      <a:pt x="1522" y="181"/>
                      <a:pt x="1553" y="159"/>
                    </a:cubicBezTo>
                    <a:cubicBezTo>
                      <a:pt x="1553" y="159"/>
                      <a:pt x="1646" y="94"/>
                      <a:pt x="1675" y="55"/>
                    </a:cubicBezTo>
                    <a:cubicBezTo>
                      <a:pt x="1675" y="55"/>
                      <a:pt x="1700" y="23"/>
                      <a:pt x="170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6" name="Oval 129"/>
            <p:cNvSpPr>
              <a:spLocks noChangeArrowheads="1"/>
            </p:cNvSpPr>
            <p:nvPr/>
          </p:nvSpPr>
          <p:spPr bwMode="auto">
            <a:xfrm>
              <a:off x="1913936" y="1139025"/>
              <a:ext cx="196540" cy="196540"/>
            </a:xfrm>
            <a:prstGeom prst="ellipse">
              <a:avLst/>
            </a:prstGeom>
            <a:solidFill>
              <a:srgbClr val="FFFFFF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7" name="Rectangle 293"/>
            <p:cNvSpPr>
              <a:spLocks noChangeArrowheads="1"/>
            </p:cNvSpPr>
            <p:nvPr/>
          </p:nvSpPr>
          <p:spPr bwMode="auto">
            <a:xfrm>
              <a:off x="1045828" y="1814120"/>
              <a:ext cx="20250" cy="643220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8" name="Freeform 294"/>
            <p:cNvSpPr>
              <a:spLocks noChangeArrowheads="1"/>
            </p:cNvSpPr>
            <p:nvPr/>
          </p:nvSpPr>
          <p:spPr bwMode="auto">
            <a:xfrm>
              <a:off x="1052975" y="2445429"/>
              <a:ext cx="298979" cy="32161"/>
            </a:xfrm>
            <a:custGeom>
              <a:avLst/>
              <a:gdLst>
                <a:gd name="T0" fmla="*/ 2147483646 w 251"/>
                <a:gd name="T1" fmla="*/ 2147483646 h 27"/>
                <a:gd name="T2" fmla="*/ 0 w 251"/>
                <a:gd name="T3" fmla="*/ 2147483646 h 27"/>
                <a:gd name="T4" fmla="*/ 0 w 251"/>
                <a:gd name="T5" fmla="*/ 0 h 27"/>
                <a:gd name="T6" fmla="*/ 2147483646 w 251"/>
                <a:gd name="T7" fmla="*/ 2147483646 h 27"/>
                <a:gd name="T8" fmla="*/ 2147483646 w 251"/>
                <a:gd name="T9" fmla="*/ 2147483646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27"/>
                <a:gd name="T17" fmla="*/ 251 w 251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27">
                  <a:moveTo>
                    <a:pt x="251" y="2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251" y="12"/>
                  </a:lnTo>
                  <a:lnTo>
                    <a:pt x="251" y="27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" name="Freeform 295"/>
            <p:cNvSpPr>
              <a:spLocks noChangeArrowheads="1"/>
            </p:cNvSpPr>
            <p:nvPr/>
          </p:nvSpPr>
          <p:spPr bwMode="auto">
            <a:xfrm>
              <a:off x="831422" y="2166700"/>
              <a:ext cx="226318" cy="297787"/>
            </a:xfrm>
            <a:custGeom>
              <a:avLst/>
              <a:gdLst>
                <a:gd name="T0" fmla="*/ 2147483646 w 190"/>
                <a:gd name="T1" fmla="*/ 2147483646 h 250"/>
                <a:gd name="T2" fmla="*/ 0 w 190"/>
                <a:gd name="T3" fmla="*/ 2147483646 h 250"/>
                <a:gd name="T4" fmla="*/ 2147483646 w 190"/>
                <a:gd name="T5" fmla="*/ 0 h 250"/>
                <a:gd name="T6" fmla="*/ 2147483646 w 190"/>
                <a:gd name="T7" fmla="*/ 2147483646 h 250"/>
                <a:gd name="T8" fmla="*/ 2147483646 w 190"/>
                <a:gd name="T9" fmla="*/ 2147483646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250"/>
                <a:gd name="T17" fmla="*/ 190 w 190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250">
                  <a:moveTo>
                    <a:pt x="178" y="250"/>
                  </a:moveTo>
                  <a:lnTo>
                    <a:pt x="0" y="10"/>
                  </a:lnTo>
                  <a:lnTo>
                    <a:pt x="14" y="0"/>
                  </a:lnTo>
                  <a:lnTo>
                    <a:pt x="190" y="240"/>
                  </a:lnTo>
                  <a:lnTo>
                    <a:pt x="178" y="25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Freeform 296"/>
            <p:cNvSpPr>
              <a:spLocks noChangeArrowheads="1"/>
            </p:cNvSpPr>
            <p:nvPr/>
          </p:nvSpPr>
          <p:spPr bwMode="auto">
            <a:xfrm>
              <a:off x="1041064" y="2200052"/>
              <a:ext cx="334713" cy="264435"/>
            </a:xfrm>
            <a:custGeom>
              <a:avLst/>
              <a:gdLst>
                <a:gd name="T0" fmla="*/ 2147483646 w 281"/>
                <a:gd name="T1" fmla="*/ 2147483646 h 222"/>
                <a:gd name="T2" fmla="*/ 0 w 281"/>
                <a:gd name="T3" fmla="*/ 2147483646 h 222"/>
                <a:gd name="T4" fmla="*/ 2147483646 w 281"/>
                <a:gd name="T5" fmla="*/ 0 h 222"/>
                <a:gd name="T6" fmla="*/ 2147483646 w 281"/>
                <a:gd name="T7" fmla="*/ 2147483646 h 222"/>
                <a:gd name="T8" fmla="*/ 2147483646 w 281"/>
                <a:gd name="T9" fmla="*/ 2147483646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222"/>
                <a:gd name="T17" fmla="*/ 281 w 281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222">
                  <a:moveTo>
                    <a:pt x="11" y="222"/>
                  </a:moveTo>
                  <a:lnTo>
                    <a:pt x="0" y="208"/>
                  </a:lnTo>
                  <a:lnTo>
                    <a:pt x="271" y="0"/>
                  </a:lnTo>
                  <a:lnTo>
                    <a:pt x="281" y="12"/>
                  </a:lnTo>
                  <a:lnTo>
                    <a:pt x="11" y="222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" name="Freeform 297"/>
            <p:cNvSpPr>
              <a:spLocks noChangeArrowheads="1"/>
            </p:cNvSpPr>
            <p:nvPr/>
          </p:nvSpPr>
          <p:spPr bwMode="auto">
            <a:xfrm>
              <a:off x="586045" y="2451384"/>
              <a:ext cx="465739" cy="30970"/>
            </a:xfrm>
            <a:custGeom>
              <a:avLst/>
              <a:gdLst>
                <a:gd name="T0" fmla="*/ 0 w 391"/>
                <a:gd name="T1" fmla="*/ 2147483646 h 26"/>
                <a:gd name="T2" fmla="*/ 0 w 391"/>
                <a:gd name="T3" fmla="*/ 2147483646 h 26"/>
                <a:gd name="T4" fmla="*/ 2147483646 w 391"/>
                <a:gd name="T5" fmla="*/ 0 h 26"/>
                <a:gd name="T6" fmla="*/ 2147483646 w 391"/>
                <a:gd name="T7" fmla="*/ 2147483646 h 26"/>
                <a:gd name="T8" fmla="*/ 0 w 391"/>
                <a:gd name="T9" fmla="*/ 2147483646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1"/>
                <a:gd name="T16" fmla="*/ 0 h 26"/>
                <a:gd name="T17" fmla="*/ 391 w 391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1" h="26">
                  <a:moveTo>
                    <a:pt x="0" y="26"/>
                  </a:moveTo>
                  <a:lnTo>
                    <a:pt x="0" y="11"/>
                  </a:lnTo>
                  <a:lnTo>
                    <a:pt x="389" y="0"/>
                  </a:lnTo>
                  <a:lnTo>
                    <a:pt x="391" y="1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Freeform 298"/>
            <p:cNvSpPr>
              <a:spLocks noChangeArrowheads="1"/>
            </p:cNvSpPr>
            <p:nvPr/>
          </p:nvSpPr>
          <p:spPr bwMode="auto">
            <a:xfrm>
              <a:off x="481224" y="2123819"/>
              <a:ext cx="114350" cy="352580"/>
            </a:xfrm>
            <a:custGeom>
              <a:avLst/>
              <a:gdLst>
                <a:gd name="T0" fmla="*/ 2147483646 w 96"/>
                <a:gd name="T1" fmla="*/ 2147483646 h 296"/>
                <a:gd name="T2" fmla="*/ 0 w 96"/>
                <a:gd name="T3" fmla="*/ 2147483646 h 296"/>
                <a:gd name="T4" fmla="*/ 2147483646 w 96"/>
                <a:gd name="T5" fmla="*/ 0 h 296"/>
                <a:gd name="T6" fmla="*/ 2147483646 w 96"/>
                <a:gd name="T7" fmla="*/ 2147483646 h 296"/>
                <a:gd name="T8" fmla="*/ 2147483646 w 96"/>
                <a:gd name="T9" fmla="*/ 2147483646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296"/>
                <a:gd name="T17" fmla="*/ 96 w 96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296">
                  <a:moveTo>
                    <a:pt x="79" y="296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96" y="291"/>
                  </a:lnTo>
                  <a:lnTo>
                    <a:pt x="79" y="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" name="Freeform 299"/>
            <p:cNvSpPr>
              <a:spLocks noChangeArrowheads="1"/>
            </p:cNvSpPr>
            <p:nvPr/>
          </p:nvSpPr>
          <p:spPr bwMode="auto">
            <a:xfrm>
              <a:off x="575325" y="2170273"/>
              <a:ext cx="269200" cy="303743"/>
            </a:xfrm>
            <a:custGeom>
              <a:avLst/>
              <a:gdLst>
                <a:gd name="T0" fmla="*/ 2147483646 w 226"/>
                <a:gd name="T1" fmla="*/ 2147483646 h 255"/>
                <a:gd name="T2" fmla="*/ 0 w 226"/>
                <a:gd name="T3" fmla="*/ 2147483646 h 255"/>
                <a:gd name="T4" fmla="*/ 2147483646 w 226"/>
                <a:gd name="T5" fmla="*/ 0 h 255"/>
                <a:gd name="T6" fmla="*/ 2147483646 w 226"/>
                <a:gd name="T7" fmla="*/ 2147483646 h 255"/>
                <a:gd name="T8" fmla="*/ 2147483646 w 226"/>
                <a:gd name="T9" fmla="*/ 2147483646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6"/>
                <a:gd name="T16" fmla="*/ 0 h 255"/>
                <a:gd name="T17" fmla="*/ 226 w 226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6" h="255">
                  <a:moveTo>
                    <a:pt x="13" y="255"/>
                  </a:moveTo>
                  <a:lnTo>
                    <a:pt x="0" y="245"/>
                  </a:lnTo>
                  <a:lnTo>
                    <a:pt x="214" y="0"/>
                  </a:lnTo>
                  <a:lnTo>
                    <a:pt x="226" y="11"/>
                  </a:lnTo>
                  <a:lnTo>
                    <a:pt x="13" y="25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" name="Freeform 300"/>
            <p:cNvSpPr>
              <a:spLocks noChangeArrowheads="1"/>
            </p:cNvSpPr>
            <p:nvPr/>
          </p:nvSpPr>
          <p:spPr bwMode="auto">
            <a:xfrm>
              <a:off x="483606" y="2115480"/>
              <a:ext cx="358536" cy="63131"/>
            </a:xfrm>
            <a:custGeom>
              <a:avLst/>
              <a:gdLst>
                <a:gd name="T0" fmla="*/ 2147483646 w 301"/>
                <a:gd name="T1" fmla="*/ 2147483646 h 53"/>
                <a:gd name="T2" fmla="*/ 0 w 301"/>
                <a:gd name="T3" fmla="*/ 2147483646 h 53"/>
                <a:gd name="T4" fmla="*/ 2147483646 w 301"/>
                <a:gd name="T5" fmla="*/ 0 h 53"/>
                <a:gd name="T6" fmla="*/ 2147483646 w 301"/>
                <a:gd name="T7" fmla="*/ 2147483646 h 53"/>
                <a:gd name="T8" fmla="*/ 2147483646 w 301"/>
                <a:gd name="T9" fmla="*/ 2147483646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1"/>
                <a:gd name="T16" fmla="*/ 0 h 53"/>
                <a:gd name="T17" fmla="*/ 301 w 301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1" h="53">
                  <a:moveTo>
                    <a:pt x="298" y="53"/>
                  </a:moveTo>
                  <a:lnTo>
                    <a:pt x="0" y="15"/>
                  </a:lnTo>
                  <a:lnTo>
                    <a:pt x="3" y="0"/>
                  </a:lnTo>
                  <a:lnTo>
                    <a:pt x="301" y="37"/>
                  </a:lnTo>
                  <a:lnTo>
                    <a:pt x="298" y="53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Freeform 301"/>
            <p:cNvSpPr>
              <a:spLocks noChangeArrowheads="1"/>
            </p:cNvSpPr>
            <p:nvPr/>
          </p:nvSpPr>
          <p:spPr bwMode="auto">
            <a:xfrm>
              <a:off x="830231" y="1814120"/>
              <a:ext cx="234657" cy="357345"/>
            </a:xfrm>
            <a:custGeom>
              <a:avLst/>
              <a:gdLst>
                <a:gd name="T0" fmla="*/ 2147483646 w 197"/>
                <a:gd name="T1" fmla="*/ 2147483646 h 300"/>
                <a:gd name="T2" fmla="*/ 0 w 197"/>
                <a:gd name="T3" fmla="*/ 2147483646 h 300"/>
                <a:gd name="T4" fmla="*/ 2147483646 w 197"/>
                <a:gd name="T5" fmla="*/ 0 h 300"/>
                <a:gd name="T6" fmla="*/ 2147483646 w 197"/>
                <a:gd name="T7" fmla="*/ 2147483646 h 300"/>
                <a:gd name="T8" fmla="*/ 2147483646 w 197"/>
                <a:gd name="T9" fmla="*/ 2147483646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7"/>
                <a:gd name="T16" fmla="*/ 0 h 300"/>
                <a:gd name="T17" fmla="*/ 197 w 197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7" h="300">
                  <a:moveTo>
                    <a:pt x="14" y="300"/>
                  </a:moveTo>
                  <a:lnTo>
                    <a:pt x="0" y="292"/>
                  </a:lnTo>
                  <a:lnTo>
                    <a:pt x="183" y="0"/>
                  </a:lnTo>
                  <a:lnTo>
                    <a:pt x="197" y="10"/>
                  </a:lnTo>
                  <a:lnTo>
                    <a:pt x="14" y="30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" name="Freeform 302"/>
            <p:cNvSpPr>
              <a:spLocks noChangeArrowheads="1"/>
            </p:cNvSpPr>
            <p:nvPr/>
          </p:nvSpPr>
          <p:spPr bwMode="auto">
            <a:xfrm>
              <a:off x="1362675" y="2007086"/>
              <a:ext cx="269200" cy="207260"/>
            </a:xfrm>
            <a:custGeom>
              <a:avLst/>
              <a:gdLst>
                <a:gd name="T0" fmla="*/ 2147483646 w 226"/>
                <a:gd name="T1" fmla="*/ 2147483646 h 174"/>
                <a:gd name="T2" fmla="*/ 0 w 226"/>
                <a:gd name="T3" fmla="*/ 2147483646 h 174"/>
                <a:gd name="T4" fmla="*/ 2147483646 w 226"/>
                <a:gd name="T5" fmla="*/ 0 h 174"/>
                <a:gd name="T6" fmla="*/ 2147483646 w 226"/>
                <a:gd name="T7" fmla="*/ 2147483646 h 174"/>
                <a:gd name="T8" fmla="*/ 2147483646 w 226"/>
                <a:gd name="T9" fmla="*/ 2147483646 h 1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6"/>
                <a:gd name="T16" fmla="*/ 0 h 174"/>
                <a:gd name="T17" fmla="*/ 226 w 226"/>
                <a:gd name="T18" fmla="*/ 174 h 1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6" h="174">
                  <a:moveTo>
                    <a:pt x="10" y="174"/>
                  </a:moveTo>
                  <a:lnTo>
                    <a:pt x="0" y="162"/>
                  </a:lnTo>
                  <a:lnTo>
                    <a:pt x="216" y="0"/>
                  </a:lnTo>
                  <a:lnTo>
                    <a:pt x="226" y="12"/>
                  </a:lnTo>
                  <a:lnTo>
                    <a:pt x="10" y="174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" name="Freeform 303"/>
            <p:cNvSpPr>
              <a:spLocks noChangeArrowheads="1"/>
            </p:cNvSpPr>
            <p:nvPr/>
          </p:nvSpPr>
          <p:spPr bwMode="auto">
            <a:xfrm>
              <a:off x="1345999" y="2209581"/>
              <a:ext cx="30970" cy="254906"/>
            </a:xfrm>
            <a:custGeom>
              <a:avLst/>
              <a:gdLst>
                <a:gd name="T0" fmla="*/ 2147483646 w 26"/>
                <a:gd name="T1" fmla="*/ 2147483646 h 214"/>
                <a:gd name="T2" fmla="*/ 0 w 26"/>
                <a:gd name="T3" fmla="*/ 2147483646 h 214"/>
                <a:gd name="T4" fmla="*/ 2147483646 w 26"/>
                <a:gd name="T5" fmla="*/ 0 h 214"/>
                <a:gd name="T6" fmla="*/ 2147483646 w 26"/>
                <a:gd name="T7" fmla="*/ 0 h 214"/>
                <a:gd name="T8" fmla="*/ 2147483646 w 26"/>
                <a:gd name="T9" fmla="*/ 2147483646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214"/>
                <a:gd name="T17" fmla="*/ 26 w 2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214">
                  <a:moveTo>
                    <a:pt x="15" y="214"/>
                  </a:moveTo>
                  <a:lnTo>
                    <a:pt x="0" y="212"/>
                  </a:lnTo>
                  <a:lnTo>
                    <a:pt x="10" y="0"/>
                  </a:lnTo>
                  <a:lnTo>
                    <a:pt x="26" y="0"/>
                  </a:lnTo>
                  <a:lnTo>
                    <a:pt x="15" y="214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" name="Freeform 304"/>
            <p:cNvSpPr>
              <a:spLocks noChangeArrowheads="1"/>
            </p:cNvSpPr>
            <p:nvPr/>
          </p:nvSpPr>
          <p:spPr bwMode="auto">
            <a:xfrm>
              <a:off x="842142" y="2151215"/>
              <a:ext cx="524105" cy="70278"/>
            </a:xfrm>
            <a:custGeom>
              <a:avLst/>
              <a:gdLst>
                <a:gd name="T0" fmla="*/ 2147483646 w 440"/>
                <a:gd name="T1" fmla="*/ 2147483646 h 59"/>
                <a:gd name="T2" fmla="*/ 0 w 440"/>
                <a:gd name="T3" fmla="*/ 2147483646 h 59"/>
                <a:gd name="T4" fmla="*/ 1689830061 w 440"/>
                <a:gd name="T5" fmla="*/ 0 h 59"/>
                <a:gd name="T6" fmla="*/ 2147483646 w 440"/>
                <a:gd name="T7" fmla="*/ 2147483646 h 59"/>
                <a:gd name="T8" fmla="*/ 2147483646 w 440"/>
                <a:gd name="T9" fmla="*/ 2147483646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0"/>
                <a:gd name="T16" fmla="*/ 0 h 59"/>
                <a:gd name="T17" fmla="*/ 440 w 440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0" h="59">
                  <a:moveTo>
                    <a:pt x="438" y="59"/>
                  </a:moveTo>
                  <a:lnTo>
                    <a:pt x="0" y="17"/>
                  </a:lnTo>
                  <a:lnTo>
                    <a:pt x="1" y="0"/>
                  </a:lnTo>
                  <a:lnTo>
                    <a:pt x="440" y="44"/>
                  </a:lnTo>
                  <a:lnTo>
                    <a:pt x="438" y="59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" name="Freeform 305"/>
            <p:cNvSpPr>
              <a:spLocks noChangeArrowheads="1"/>
            </p:cNvSpPr>
            <p:nvPr/>
          </p:nvSpPr>
          <p:spPr bwMode="auto">
            <a:xfrm>
              <a:off x="1351954" y="1857001"/>
              <a:ext cx="25014" cy="351389"/>
            </a:xfrm>
            <a:custGeom>
              <a:avLst/>
              <a:gdLst>
                <a:gd name="T0" fmla="*/ 2147483646 w 21"/>
                <a:gd name="T1" fmla="*/ 2147483646 h 295"/>
                <a:gd name="T2" fmla="*/ 0 w 21"/>
                <a:gd name="T3" fmla="*/ 0 h 295"/>
                <a:gd name="T4" fmla="*/ 2147483646 w 21"/>
                <a:gd name="T5" fmla="*/ 0 h 295"/>
                <a:gd name="T6" fmla="*/ 2147483646 w 21"/>
                <a:gd name="T7" fmla="*/ 2147483646 h 295"/>
                <a:gd name="T8" fmla="*/ 2147483646 w 21"/>
                <a:gd name="T9" fmla="*/ 2147483646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295"/>
                <a:gd name="T17" fmla="*/ 21 w 21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295">
                  <a:moveTo>
                    <a:pt x="5" y="295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21" y="293"/>
                  </a:lnTo>
                  <a:lnTo>
                    <a:pt x="5" y="295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Freeform 306"/>
            <p:cNvSpPr>
              <a:spLocks noChangeArrowheads="1"/>
            </p:cNvSpPr>
            <p:nvPr/>
          </p:nvSpPr>
          <p:spPr bwMode="auto">
            <a:xfrm>
              <a:off x="1360292" y="2189332"/>
              <a:ext cx="216789" cy="234657"/>
            </a:xfrm>
            <a:custGeom>
              <a:avLst/>
              <a:gdLst>
                <a:gd name="T0" fmla="*/ 2147483646 w 130"/>
                <a:gd name="T1" fmla="*/ 2147483646 h 141"/>
                <a:gd name="T2" fmla="*/ 0 w 130"/>
                <a:gd name="T3" fmla="*/ 2147483646 h 141"/>
                <a:gd name="T4" fmla="*/ 2147483646 w 130"/>
                <a:gd name="T5" fmla="*/ 2147483646 h 141"/>
                <a:gd name="T6" fmla="*/ 2147483646 w 130"/>
                <a:gd name="T7" fmla="*/ 2147483646 h 141"/>
                <a:gd name="T8" fmla="*/ 2147483646 w 130"/>
                <a:gd name="T9" fmla="*/ 0 h 141"/>
                <a:gd name="T10" fmla="*/ 2147483646 w 130"/>
                <a:gd name="T11" fmla="*/ 2147483646 h 141"/>
                <a:gd name="T12" fmla="*/ 2147483646 w 130"/>
                <a:gd name="T13" fmla="*/ 2147483646 h 1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0"/>
                <a:gd name="T22" fmla="*/ 0 h 141"/>
                <a:gd name="T23" fmla="*/ 130 w 130"/>
                <a:gd name="T24" fmla="*/ 141 h 1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0" h="141">
                  <a:moveTo>
                    <a:pt x="122" y="141"/>
                  </a:moveTo>
                  <a:cubicBezTo>
                    <a:pt x="2" y="10"/>
                    <a:pt x="0" y="6"/>
                    <a:pt x="0" y="5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6"/>
                    <a:pt x="84" y="83"/>
                    <a:pt x="130" y="133"/>
                  </a:cubicBezTo>
                  <a:lnTo>
                    <a:pt x="122" y="141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" name="Freeform 307"/>
            <p:cNvSpPr>
              <a:spLocks noChangeArrowheads="1"/>
            </p:cNvSpPr>
            <p:nvPr/>
          </p:nvSpPr>
          <p:spPr bwMode="auto">
            <a:xfrm>
              <a:off x="1355528" y="2409694"/>
              <a:ext cx="216789" cy="71469"/>
            </a:xfrm>
            <a:custGeom>
              <a:avLst/>
              <a:gdLst>
                <a:gd name="T0" fmla="*/ 2147483646 w 182"/>
                <a:gd name="T1" fmla="*/ 2147483646 h 60"/>
                <a:gd name="T2" fmla="*/ 0 w 182"/>
                <a:gd name="T3" fmla="*/ 2147483646 h 60"/>
                <a:gd name="T4" fmla="*/ 2147483646 w 182"/>
                <a:gd name="T5" fmla="*/ 0 h 60"/>
                <a:gd name="T6" fmla="*/ 2147483646 w 182"/>
                <a:gd name="T7" fmla="*/ 2147483646 h 60"/>
                <a:gd name="T8" fmla="*/ 2147483646 w 182"/>
                <a:gd name="T9" fmla="*/ 2147483646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"/>
                <a:gd name="T16" fmla="*/ 0 h 60"/>
                <a:gd name="T17" fmla="*/ 182 w 18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" h="60">
                  <a:moveTo>
                    <a:pt x="3" y="60"/>
                  </a:moveTo>
                  <a:lnTo>
                    <a:pt x="0" y="43"/>
                  </a:lnTo>
                  <a:lnTo>
                    <a:pt x="179" y="0"/>
                  </a:lnTo>
                  <a:lnTo>
                    <a:pt x="182" y="16"/>
                  </a:lnTo>
                  <a:lnTo>
                    <a:pt x="3" y="6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" name="Freeform 308"/>
            <p:cNvSpPr>
              <a:spLocks noChangeArrowheads="1"/>
            </p:cNvSpPr>
            <p:nvPr/>
          </p:nvSpPr>
          <p:spPr bwMode="auto">
            <a:xfrm>
              <a:off x="1565170" y="2016615"/>
              <a:ext cx="67896" cy="406182"/>
            </a:xfrm>
            <a:custGeom>
              <a:avLst/>
              <a:gdLst>
                <a:gd name="T0" fmla="*/ 2147483646 w 57"/>
                <a:gd name="T1" fmla="*/ 2147483646 h 341"/>
                <a:gd name="T2" fmla="*/ 0 w 57"/>
                <a:gd name="T3" fmla="*/ 2147483646 h 341"/>
                <a:gd name="T4" fmla="*/ 2147483646 w 57"/>
                <a:gd name="T5" fmla="*/ 0 h 341"/>
                <a:gd name="T6" fmla="*/ 2147483646 w 57"/>
                <a:gd name="T7" fmla="*/ 2147483646 h 341"/>
                <a:gd name="T8" fmla="*/ 2147483646 w 57"/>
                <a:gd name="T9" fmla="*/ 2147483646 h 3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341"/>
                <a:gd name="T17" fmla="*/ 57 w 57"/>
                <a:gd name="T18" fmla="*/ 341 h 3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341">
                  <a:moveTo>
                    <a:pt x="17" y="341"/>
                  </a:moveTo>
                  <a:lnTo>
                    <a:pt x="0" y="339"/>
                  </a:lnTo>
                  <a:lnTo>
                    <a:pt x="41" y="0"/>
                  </a:lnTo>
                  <a:lnTo>
                    <a:pt x="57" y="2"/>
                  </a:lnTo>
                  <a:lnTo>
                    <a:pt x="17" y="341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" name="Freeform 309"/>
            <p:cNvSpPr>
              <a:spLocks noChangeArrowheads="1"/>
            </p:cNvSpPr>
            <p:nvPr/>
          </p:nvSpPr>
          <p:spPr bwMode="auto">
            <a:xfrm>
              <a:off x="1616389" y="1650932"/>
              <a:ext cx="195348" cy="372830"/>
            </a:xfrm>
            <a:custGeom>
              <a:avLst/>
              <a:gdLst>
                <a:gd name="T0" fmla="*/ 2147483646 w 164"/>
                <a:gd name="T1" fmla="*/ 2147483646 h 313"/>
                <a:gd name="T2" fmla="*/ 0 w 164"/>
                <a:gd name="T3" fmla="*/ 2147483646 h 313"/>
                <a:gd name="T4" fmla="*/ 2147483646 w 164"/>
                <a:gd name="T5" fmla="*/ 0 h 313"/>
                <a:gd name="T6" fmla="*/ 2147483646 w 164"/>
                <a:gd name="T7" fmla="*/ 2147483646 h 313"/>
                <a:gd name="T8" fmla="*/ 2147483646 w 164"/>
                <a:gd name="T9" fmla="*/ 2147483646 h 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313"/>
                <a:gd name="T17" fmla="*/ 164 w 164"/>
                <a:gd name="T18" fmla="*/ 313 h 3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313">
                  <a:moveTo>
                    <a:pt x="16" y="313"/>
                  </a:moveTo>
                  <a:lnTo>
                    <a:pt x="0" y="306"/>
                  </a:lnTo>
                  <a:lnTo>
                    <a:pt x="150" y="0"/>
                  </a:lnTo>
                  <a:lnTo>
                    <a:pt x="164" y="7"/>
                  </a:lnTo>
                  <a:lnTo>
                    <a:pt x="16" y="313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" name="Freeform 310"/>
            <p:cNvSpPr>
              <a:spLocks noChangeArrowheads="1"/>
            </p:cNvSpPr>
            <p:nvPr/>
          </p:nvSpPr>
          <p:spPr bwMode="auto">
            <a:xfrm>
              <a:off x="1791488" y="1200678"/>
              <a:ext cx="229892" cy="458593"/>
            </a:xfrm>
            <a:custGeom>
              <a:avLst/>
              <a:gdLst>
                <a:gd name="T0" fmla="*/ 2147483646 w 193"/>
                <a:gd name="T1" fmla="*/ 2147483646 h 385"/>
                <a:gd name="T2" fmla="*/ 0 w 193"/>
                <a:gd name="T3" fmla="*/ 2147483646 h 385"/>
                <a:gd name="T4" fmla="*/ 2147483646 w 193"/>
                <a:gd name="T5" fmla="*/ 0 h 385"/>
                <a:gd name="T6" fmla="*/ 2147483646 w 193"/>
                <a:gd name="T7" fmla="*/ 2147483646 h 385"/>
                <a:gd name="T8" fmla="*/ 2147483646 w 193"/>
                <a:gd name="T9" fmla="*/ 2147483646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385"/>
                <a:gd name="T17" fmla="*/ 193 w 193"/>
                <a:gd name="T18" fmla="*/ 385 h 3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385">
                  <a:moveTo>
                    <a:pt x="15" y="385"/>
                  </a:moveTo>
                  <a:lnTo>
                    <a:pt x="0" y="378"/>
                  </a:lnTo>
                  <a:lnTo>
                    <a:pt x="179" y="0"/>
                  </a:lnTo>
                  <a:lnTo>
                    <a:pt x="193" y="7"/>
                  </a:lnTo>
                  <a:lnTo>
                    <a:pt x="15" y="385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" name="Freeform 311"/>
            <p:cNvSpPr>
              <a:spLocks noChangeArrowheads="1"/>
            </p:cNvSpPr>
            <p:nvPr/>
          </p:nvSpPr>
          <p:spPr bwMode="auto">
            <a:xfrm>
              <a:off x="1565170" y="1403173"/>
              <a:ext cx="244186" cy="258480"/>
            </a:xfrm>
            <a:custGeom>
              <a:avLst/>
              <a:gdLst>
                <a:gd name="T0" fmla="*/ 2147483646 w 205"/>
                <a:gd name="T1" fmla="*/ 2147483646 h 217"/>
                <a:gd name="T2" fmla="*/ 0 w 205"/>
                <a:gd name="T3" fmla="*/ 2147483646 h 217"/>
                <a:gd name="T4" fmla="*/ 2147483646 w 205"/>
                <a:gd name="T5" fmla="*/ 0 h 217"/>
                <a:gd name="T6" fmla="*/ 2147483646 w 205"/>
                <a:gd name="T7" fmla="*/ 2147483646 h 217"/>
                <a:gd name="T8" fmla="*/ 2147483646 w 205"/>
                <a:gd name="T9" fmla="*/ 2147483646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17"/>
                <a:gd name="T17" fmla="*/ 205 w 205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17">
                  <a:moveTo>
                    <a:pt x="194" y="217"/>
                  </a:moveTo>
                  <a:lnTo>
                    <a:pt x="0" y="11"/>
                  </a:lnTo>
                  <a:lnTo>
                    <a:pt x="13" y="0"/>
                  </a:lnTo>
                  <a:lnTo>
                    <a:pt x="205" y="205"/>
                  </a:lnTo>
                  <a:lnTo>
                    <a:pt x="194" y="217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" name="Freeform 312"/>
            <p:cNvSpPr>
              <a:spLocks noChangeArrowheads="1"/>
            </p:cNvSpPr>
            <p:nvPr/>
          </p:nvSpPr>
          <p:spPr bwMode="auto">
            <a:xfrm>
              <a:off x="1355528" y="1403173"/>
              <a:ext cx="226318" cy="464548"/>
            </a:xfrm>
            <a:custGeom>
              <a:avLst/>
              <a:gdLst>
                <a:gd name="T0" fmla="*/ 2147483646 w 190"/>
                <a:gd name="T1" fmla="*/ 2147483646 h 390"/>
                <a:gd name="T2" fmla="*/ 0 w 190"/>
                <a:gd name="T3" fmla="*/ 2147483646 h 390"/>
                <a:gd name="T4" fmla="*/ 2147483646 w 190"/>
                <a:gd name="T5" fmla="*/ 0 h 390"/>
                <a:gd name="T6" fmla="*/ 2147483646 w 190"/>
                <a:gd name="T7" fmla="*/ 2147483646 h 390"/>
                <a:gd name="T8" fmla="*/ 2147483646 w 190"/>
                <a:gd name="T9" fmla="*/ 2147483646 h 3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390"/>
                <a:gd name="T17" fmla="*/ 190 w 190"/>
                <a:gd name="T18" fmla="*/ 390 h 3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390">
                  <a:moveTo>
                    <a:pt x="16" y="390"/>
                  </a:moveTo>
                  <a:lnTo>
                    <a:pt x="0" y="383"/>
                  </a:lnTo>
                  <a:lnTo>
                    <a:pt x="175" y="0"/>
                  </a:lnTo>
                  <a:lnTo>
                    <a:pt x="190" y="6"/>
                  </a:lnTo>
                  <a:lnTo>
                    <a:pt x="16" y="39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" name="Freeform 313"/>
            <p:cNvSpPr>
              <a:spLocks noChangeArrowheads="1"/>
            </p:cNvSpPr>
            <p:nvPr/>
          </p:nvSpPr>
          <p:spPr bwMode="auto">
            <a:xfrm>
              <a:off x="1054167" y="1806973"/>
              <a:ext cx="306126" cy="65514"/>
            </a:xfrm>
            <a:custGeom>
              <a:avLst/>
              <a:gdLst>
                <a:gd name="T0" fmla="*/ 2147483646 w 257"/>
                <a:gd name="T1" fmla="*/ 2147483646 h 55"/>
                <a:gd name="T2" fmla="*/ 0 w 257"/>
                <a:gd name="T3" fmla="*/ 2147483646 h 55"/>
                <a:gd name="T4" fmla="*/ 2147483646 w 257"/>
                <a:gd name="T5" fmla="*/ 0 h 55"/>
                <a:gd name="T6" fmla="*/ 2147483646 w 257"/>
                <a:gd name="T7" fmla="*/ 2147483646 h 55"/>
                <a:gd name="T8" fmla="*/ 2147483646 w 257"/>
                <a:gd name="T9" fmla="*/ 2147483646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7"/>
                <a:gd name="T16" fmla="*/ 0 h 55"/>
                <a:gd name="T17" fmla="*/ 257 w 257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7" h="55">
                  <a:moveTo>
                    <a:pt x="256" y="55"/>
                  </a:moveTo>
                  <a:lnTo>
                    <a:pt x="0" y="17"/>
                  </a:lnTo>
                  <a:lnTo>
                    <a:pt x="3" y="0"/>
                  </a:lnTo>
                  <a:lnTo>
                    <a:pt x="257" y="39"/>
                  </a:lnTo>
                  <a:lnTo>
                    <a:pt x="256" y="55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Freeform 314"/>
            <p:cNvSpPr>
              <a:spLocks noChangeArrowheads="1"/>
            </p:cNvSpPr>
            <p:nvPr/>
          </p:nvSpPr>
          <p:spPr bwMode="auto">
            <a:xfrm>
              <a:off x="1362675" y="1848663"/>
              <a:ext cx="265627" cy="171525"/>
            </a:xfrm>
            <a:custGeom>
              <a:avLst/>
              <a:gdLst>
                <a:gd name="T0" fmla="*/ 2147483646 w 223"/>
                <a:gd name="T1" fmla="*/ 2147483646 h 144"/>
                <a:gd name="T2" fmla="*/ 0 w 223"/>
                <a:gd name="T3" fmla="*/ 2147483646 h 144"/>
                <a:gd name="T4" fmla="*/ 2147483646 w 223"/>
                <a:gd name="T5" fmla="*/ 0 h 144"/>
                <a:gd name="T6" fmla="*/ 2147483646 w 223"/>
                <a:gd name="T7" fmla="*/ 2147483646 h 144"/>
                <a:gd name="T8" fmla="*/ 2147483646 w 223"/>
                <a:gd name="T9" fmla="*/ 2147483646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3"/>
                <a:gd name="T16" fmla="*/ 0 h 144"/>
                <a:gd name="T17" fmla="*/ 223 w 223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3" h="144">
                  <a:moveTo>
                    <a:pt x="215" y="144"/>
                  </a:moveTo>
                  <a:lnTo>
                    <a:pt x="0" y="14"/>
                  </a:lnTo>
                  <a:lnTo>
                    <a:pt x="8" y="0"/>
                  </a:lnTo>
                  <a:lnTo>
                    <a:pt x="223" y="130"/>
                  </a:lnTo>
                  <a:lnTo>
                    <a:pt x="215" y="144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" name="Freeform 315"/>
            <p:cNvSpPr>
              <a:spLocks noChangeArrowheads="1"/>
            </p:cNvSpPr>
            <p:nvPr/>
          </p:nvSpPr>
          <p:spPr bwMode="auto">
            <a:xfrm>
              <a:off x="1366248" y="1646168"/>
              <a:ext cx="437152" cy="217981"/>
            </a:xfrm>
            <a:custGeom>
              <a:avLst/>
              <a:gdLst>
                <a:gd name="T0" fmla="*/ 2147483646 w 367"/>
                <a:gd name="T1" fmla="*/ 2147483646 h 183"/>
                <a:gd name="T2" fmla="*/ 0 w 367"/>
                <a:gd name="T3" fmla="*/ 2147483646 h 183"/>
                <a:gd name="T4" fmla="*/ 2147483646 w 367"/>
                <a:gd name="T5" fmla="*/ 0 h 183"/>
                <a:gd name="T6" fmla="*/ 2147483646 w 367"/>
                <a:gd name="T7" fmla="*/ 2147483646 h 183"/>
                <a:gd name="T8" fmla="*/ 2147483646 w 367"/>
                <a:gd name="T9" fmla="*/ 2147483646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7"/>
                <a:gd name="T16" fmla="*/ 0 h 183"/>
                <a:gd name="T17" fmla="*/ 367 w 367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7" h="183">
                  <a:moveTo>
                    <a:pt x="7" y="183"/>
                  </a:moveTo>
                  <a:lnTo>
                    <a:pt x="0" y="167"/>
                  </a:lnTo>
                  <a:lnTo>
                    <a:pt x="360" y="0"/>
                  </a:lnTo>
                  <a:lnTo>
                    <a:pt x="367" y="15"/>
                  </a:lnTo>
                  <a:lnTo>
                    <a:pt x="7" y="183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" name="Freeform 316"/>
            <p:cNvSpPr>
              <a:spLocks noChangeArrowheads="1"/>
            </p:cNvSpPr>
            <p:nvPr/>
          </p:nvSpPr>
          <p:spPr bwMode="auto">
            <a:xfrm>
              <a:off x="1294779" y="1481789"/>
              <a:ext cx="79807" cy="371638"/>
            </a:xfrm>
            <a:custGeom>
              <a:avLst/>
              <a:gdLst>
                <a:gd name="T0" fmla="*/ 2147483646 w 67"/>
                <a:gd name="T1" fmla="*/ 2147483646 h 312"/>
                <a:gd name="T2" fmla="*/ 0 w 67"/>
                <a:gd name="T3" fmla="*/ 2147483646 h 312"/>
                <a:gd name="T4" fmla="*/ 2147483646 w 67"/>
                <a:gd name="T5" fmla="*/ 0 h 312"/>
                <a:gd name="T6" fmla="*/ 2147483646 w 67"/>
                <a:gd name="T7" fmla="*/ 2147483646 h 312"/>
                <a:gd name="T8" fmla="*/ 2147483646 w 67"/>
                <a:gd name="T9" fmla="*/ 2147483646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312"/>
                <a:gd name="T17" fmla="*/ 67 w 67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312">
                  <a:moveTo>
                    <a:pt x="51" y="312"/>
                  </a:moveTo>
                  <a:lnTo>
                    <a:pt x="0" y="3"/>
                  </a:lnTo>
                  <a:lnTo>
                    <a:pt x="16" y="0"/>
                  </a:lnTo>
                  <a:lnTo>
                    <a:pt x="67" y="310"/>
                  </a:lnTo>
                  <a:lnTo>
                    <a:pt x="51" y="312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" name="Freeform 317"/>
            <p:cNvSpPr>
              <a:spLocks noChangeArrowheads="1"/>
            </p:cNvSpPr>
            <p:nvPr/>
          </p:nvSpPr>
          <p:spPr bwMode="auto">
            <a:xfrm>
              <a:off x="1043446" y="1487745"/>
              <a:ext cx="22632" cy="326375"/>
            </a:xfrm>
            <a:custGeom>
              <a:avLst/>
              <a:gdLst>
                <a:gd name="T0" fmla="*/ 2147483646 w 19"/>
                <a:gd name="T1" fmla="*/ 2147483646 h 274"/>
                <a:gd name="T2" fmla="*/ 0 w 19"/>
                <a:gd name="T3" fmla="*/ 0 h 274"/>
                <a:gd name="T4" fmla="*/ 2147483646 w 19"/>
                <a:gd name="T5" fmla="*/ 0 h 274"/>
                <a:gd name="T6" fmla="*/ 2147483646 w 19"/>
                <a:gd name="T7" fmla="*/ 2147483646 h 274"/>
                <a:gd name="T8" fmla="*/ 2147483646 w 19"/>
                <a:gd name="T9" fmla="*/ 2147483646 h 2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274"/>
                <a:gd name="T17" fmla="*/ 19 w 19"/>
                <a:gd name="T18" fmla="*/ 274 h 2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274">
                  <a:moveTo>
                    <a:pt x="2" y="274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9" y="274"/>
                  </a:lnTo>
                  <a:lnTo>
                    <a:pt x="2" y="274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" name="Freeform 318"/>
            <p:cNvSpPr>
              <a:spLocks noChangeArrowheads="1"/>
            </p:cNvSpPr>
            <p:nvPr/>
          </p:nvSpPr>
          <p:spPr bwMode="auto">
            <a:xfrm>
              <a:off x="1023197" y="981507"/>
              <a:ext cx="39308" cy="512194"/>
            </a:xfrm>
            <a:custGeom>
              <a:avLst/>
              <a:gdLst>
                <a:gd name="T0" fmla="*/ 2147483646 w 33"/>
                <a:gd name="T1" fmla="*/ 2147483646 h 430"/>
                <a:gd name="T2" fmla="*/ 0 w 33"/>
                <a:gd name="T3" fmla="*/ 0 h 430"/>
                <a:gd name="T4" fmla="*/ 2147483646 w 33"/>
                <a:gd name="T5" fmla="*/ 0 h 430"/>
                <a:gd name="T6" fmla="*/ 2147483646 w 33"/>
                <a:gd name="T7" fmla="*/ 2147483646 h 430"/>
                <a:gd name="T8" fmla="*/ 2147483646 w 33"/>
                <a:gd name="T9" fmla="*/ 2147483646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430"/>
                <a:gd name="T17" fmla="*/ 33 w 33"/>
                <a:gd name="T18" fmla="*/ 430 h 4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430">
                  <a:moveTo>
                    <a:pt x="17" y="430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33" y="430"/>
                  </a:lnTo>
                  <a:lnTo>
                    <a:pt x="17" y="43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" name="Freeform 319"/>
            <p:cNvSpPr>
              <a:spLocks noChangeArrowheads="1"/>
            </p:cNvSpPr>
            <p:nvPr/>
          </p:nvSpPr>
          <p:spPr bwMode="auto">
            <a:xfrm>
              <a:off x="1057741" y="1469878"/>
              <a:ext cx="250141" cy="38117"/>
            </a:xfrm>
            <a:custGeom>
              <a:avLst/>
              <a:gdLst>
                <a:gd name="T0" fmla="*/ 2147483646 w 210"/>
                <a:gd name="T1" fmla="*/ 2147483646 h 32"/>
                <a:gd name="T2" fmla="*/ 0 w 210"/>
                <a:gd name="T3" fmla="*/ 2147483646 h 32"/>
                <a:gd name="T4" fmla="*/ 2147483646 w 210"/>
                <a:gd name="T5" fmla="*/ 0 h 32"/>
                <a:gd name="T6" fmla="*/ 2147483646 w 210"/>
                <a:gd name="T7" fmla="*/ 2147483646 h 32"/>
                <a:gd name="T8" fmla="*/ 2147483646 w 210"/>
                <a:gd name="T9" fmla="*/ 2147483646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32"/>
                <a:gd name="T17" fmla="*/ 210 w 210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32">
                  <a:moveTo>
                    <a:pt x="2" y="32"/>
                  </a:moveTo>
                  <a:lnTo>
                    <a:pt x="0" y="15"/>
                  </a:lnTo>
                  <a:lnTo>
                    <a:pt x="208" y="0"/>
                  </a:lnTo>
                  <a:lnTo>
                    <a:pt x="210" y="17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" name="Freeform 320"/>
            <p:cNvSpPr>
              <a:spLocks noChangeArrowheads="1"/>
            </p:cNvSpPr>
            <p:nvPr/>
          </p:nvSpPr>
          <p:spPr bwMode="auto">
            <a:xfrm>
              <a:off x="700395" y="1493701"/>
              <a:ext cx="357345" cy="240612"/>
            </a:xfrm>
            <a:custGeom>
              <a:avLst/>
              <a:gdLst>
                <a:gd name="T0" fmla="*/ 2147483646 w 300"/>
                <a:gd name="T1" fmla="*/ 2147483646 h 202"/>
                <a:gd name="T2" fmla="*/ 0 w 300"/>
                <a:gd name="T3" fmla="*/ 2147483646 h 202"/>
                <a:gd name="T4" fmla="*/ 2147483646 w 300"/>
                <a:gd name="T5" fmla="*/ 0 h 202"/>
                <a:gd name="T6" fmla="*/ 2147483646 w 300"/>
                <a:gd name="T7" fmla="*/ 2147483646 h 202"/>
                <a:gd name="T8" fmla="*/ 2147483646 w 300"/>
                <a:gd name="T9" fmla="*/ 2147483646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202"/>
                <a:gd name="T17" fmla="*/ 300 w 30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202">
                  <a:moveTo>
                    <a:pt x="10" y="202"/>
                  </a:moveTo>
                  <a:lnTo>
                    <a:pt x="0" y="188"/>
                  </a:lnTo>
                  <a:lnTo>
                    <a:pt x="292" y="0"/>
                  </a:lnTo>
                  <a:lnTo>
                    <a:pt x="300" y="12"/>
                  </a:lnTo>
                  <a:lnTo>
                    <a:pt x="10" y="202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" name="Freeform 321"/>
            <p:cNvSpPr>
              <a:spLocks noChangeArrowheads="1"/>
            </p:cNvSpPr>
            <p:nvPr/>
          </p:nvSpPr>
          <p:spPr bwMode="auto">
            <a:xfrm>
              <a:off x="478842" y="1721210"/>
              <a:ext cx="237039" cy="404991"/>
            </a:xfrm>
            <a:custGeom>
              <a:avLst/>
              <a:gdLst>
                <a:gd name="T0" fmla="*/ 2147483646 w 199"/>
                <a:gd name="T1" fmla="*/ 2147483646 h 340"/>
                <a:gd name="T2" fmla="*/ 0 w 199"/>
                <a:gd name="T3" fmla="*/ 2147483646 h 340"/>
                <a:gd name="T4" fmla="*/ 2147483646 w 199"/>
                <a:gd name="T5" fmla="*/ 0 h 340"/>
                <a:gd name="T6" fmla="*/ 2147483646 w 199"/>
                <a:gd name="T7" fmla="*/ 2147483646 h 340"/>
                <a:gd name="T8" fmla="*/ 2147483646 w 199"/>
                <a:gd name="T9" fmla="*/ 2147483646 h 3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"/>
                <a:gd name="T16" fmla="*/ 0 h 340"/>
                <a:gd name="T17" fmla="*/ 199 w 199"/>
                <a:gd name="T18" fmla="*/ 340 h 3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" h="340">
                  <a:moveTo>
                    <a:pt x="16" y="340"/>
                  </a:moveTo>
                  <a:lnTo>
                    <a:pt x="0" y="332"/>
                  </a:lnTo>
                  <a:lnTo>
                    <a:pt x="183" y="0"/>
                  </a:lnTo>
                  <a:lnTo>
                    <a:pt x="199" y="8"/>
                  </a:lnTo>
                  <a:lnTo>
                    <a:pt x="16" y="34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" name="Freeform 322"/>
            <p:cNvSpPr>
              <a:spLocks noChangeArrowheads="1"/>
            </p:cNvSpPr>
            <p:nvPr/>
          </p:nvSpPr>
          <p:spPr bwMode="auto">
            <a:xfrm>
              <a:off x="483606" y="1810546"/>
              <a:ext cx="574134" cy="309699"/>
            </a:xfrm>
            <a:custGeom>
              <a:avLst/>
              <a:gdLst>
                <a:gd name="T0" fmla="*/ 2147483646 w 482"/>
                <a:gd name="T1" fmla="*/ 2147483646 h 260"/>
                <a:gd name="T2" fmla="*/ 0 w 482"/>
                <a:gd name="T3" fmla="*/ 2147483646 h 260"/>
                <a:gd name="T4" fmla="*/ 2147483646 w 482"/>
                <a:gd name="T5" fmla="*/ 0 h 260"/>
                <a:gd name="T6" fmla="*/ 2147483646 w 482"/>
                <a:gd name="T7" fmla="*/ 2147483646 h 260"/>
                <a:gd name="T8" fmla="*/ 2147483646 w 482"/>
                <a:gd name="T9" fmla="*/ 2147483646 h 2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2"/>
                <a:gd name="T16" fmla="*/ 0 h 260"/>
                <a:gd name="T17" fmla="*/ 482 w 482"/>
                <a:gd name="T18" fmla="*/ 260 h 2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2" h="260">
                  <a:moveTo>
                    <a:pt x="7" y="260"/>
                  </a:moveTo>
                  <a:lnTo>
                    <a:pt x="0" y="246"/>
                  </a:lnTo>
                  <a:lnTo>
                    <a:pt x="474" y="0"/>
                  </a:lnTo>
                  <a:lnTo>
                    <a:pt x="482" y="16"/>
                  </a:lnTo>
                  <a:lnTo>
                    <a:pt x="7" y="26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" name="Freeform 323"/>
            <p:cNvSpPr>
              <a:spLocks noChangeArrowheads="1"/>
            </p:cNvSpPr>
            <p:nvPr/>
          </p:nvSpPr>
          <p:spPr bwMode="auto">
            <a:xfrm>
              <a:off x="699205" y="1721210"/>
              <a:ext cx="145320" cy="443107"/>
            </a:xfrm>
            <a:custGeom>
              <a:avLst/>
              <a:gdLst>
                <a:gd name="T0" fmla="*/ 2147483646 w 122"/>
                <a:gd name="T1" fmla="*/ 2147483646 h 372"/>
                <a:gd name="T2" fmla="*/ 0 w 122"/>
                <a:gd name="T3" fmla="*/ 2147483646 h 372"/>
                <a:gd name="T4" fmla="*/ 2147483646 w 122"/>
                <a:gd name="T5" fmla="*/ 0 h 372"/>
                <a:gd name="T6" fmla="*/ 2147483646 w 122"/>
                <a:gd name="T7" fmla="*/ 2147483646 h 372"/>
                <a:gd name="T8" fmla="*/ 2147483646 w 122"/>
                <a:gd name="T9" fmla="*/ 2147483646 h 3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"/>
                <a:gd name="T16" fmla="*/ 0 h 372"/>
                <a:gd name="T17" fmla="*/ 122 w 122"/>
                <a:gd name="T18" fmla="*/ 372 h 3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" h="372">
                  <a:moveTo>
                    <a:pt x="106" y="372"/>
                  </a:moveTo>
                  <a:lnTo>
                    <a:pt x="0" y="4"/>
                  </a:lnTo>
                  <a:lnTo>
                    <a:pt x="16" y="0"/>
                  </a:lnTo>
                  <a:lnTo>
                    <a:pt x="122" y="367"/>
                  </a:lnTo>
                  <a:lnTo>
                    <a:pt x="106" y="372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" name="Freeform 324"/>
            <p:cNvSpPr>
              <a:spLocks noChangeArrowheads="1"/>
            </p:cNvSpPr>
            <p:nvPr/>
          </p:nvSpPr>
          <p:spPr bwMode="auto">
            <a:xfrm>
              <a:off x="188201" y="1503230"/>
              <a:ext cx="306126" cy="612250"/>
            </a:xfrm>
            <a:custGeom>
              <a:avLst/>
              <a:gdLst>
                <a:gd name="T0" fmla="*/ 2147483646 w 257"/>
                <a:gd name="T1" fmla="*/ 2147483646 h 514"/>
                <a:gd name="T2" fmla="*/ 0 w 257"/>
                <a:gd name="T3" fmla="*/ 2147483646 h 514"/>
                <a:gd name="T4" fmla="*/ 2147483646 w 257"/>
                <a:gd name="T5" fmla="*/ 0 h 514"/>
                <a:gd name="T6" fmla="*/ 2147483646 w 257"/>
                <a:gd name="T7" fmla="*/ 2147483646 h 514"/>
                <a:gd name="T8" fmla="*/ 2147483646 w 257"/>
                <a:gd name="T9" fmla="*/ 2147483646 h 5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7"/>
                <a:gd name="T16" fmla="*/ 0 h 514"/>
                <a:gd name="T17" fmla="*/ 257 w 257"/>
                <a:gd name="T18" fmla="*/ 514 h 5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7" h="514">
                  <a:moveTo>
                    <a:pt x="243" y="514"/>
                  </a:moveTo>
                  <a:lnTo>
                    <a:pt x="0" y="7"/>
                  </a:lnTo>
                  <a:lnTo>
                    <a:pt x="15" y="0"/>
                  </a:lnTo>
                  <a:lnTo>
                    <a:pt x="257" y="507"/>
                  </a:lnTo>
                  <a:lnTo>
                    <a:pt x="243" y="514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" name="Freeform 325"/>
            <p:cNvSpPr>
              <a:spLocks noChangeArrowheads="1"/>
            </p:cNvSpPr>
            <p:nvPr/>
          </p:nvSpPr>
          <p:spPr bwMode="auto">
            <a:xfrm>
              <a:off x="58367" y="870730"/>
              <a:ext cx="147702" cy="644412"/>
            </a:xfrm>
            <a:custGeom>
              <a:avLst/>
              <a:gdLst>
                <a:gd name="T0" fmla="*/ 2147483646 w 124"/>
                <a:gd name="T1" fmla="*/ 2147483646 h 541"/>
                <a:gd name="T2" fmla="*/ 0 w 124"/>
                <a:gd name="T3" fmla="*/ 2147483646 h 541"/>
                <a:gd name="T4" fmla="*/ 2147483646 w 124"/>
                <a:gd name="T5" fmla="*/ 0 h 541"/>
                <a:gd name="T6" fmla="*/ 2147483646 w 124"/>
                <a:gd name="T7" fmla="*/ 2147483646 h 541"/>
                <a:gd name="T8" fmla="*/ 2147483646 w 124"/>
                <a:gd name="T9" fmla="*/ 2147483646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"/>
                <a:gd name="T16" fmla="*/ 0 h 541"/>
                <a:gd name="T17" fmla="*/ 124 w 124"/>
                <a:gd name="T18" fmla="*/ 541 h 5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" h="541">
                  <a:moveTo>
                    <a:pt x="109" y="541"/>
                  </a:moveTo>
                  <a:lnTo>
                    <a:pt x="0" y="3"/>
                  </a:lnTo>
                  <a:lnTo>
                    <a:pt x="15" y="0"/>
                  </a:lnTo>
                  <a:lnTo>
                    <a:pt x="124" y="536"/>
                  </a:lnTo>
                  <a:lnTo>
                    <a:pt x="109" y="541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" name="Freeform 326"/>
            <p:cNvSpPr>
              <a:spLocks noChangeArrowheads="1"/>
            </p:cNvSpPr>
            <p:nvPr/>
          </p:nvSpPr>
          <p:spPr bwMode="auto">
            <a:xfrm>
              <a:off x="63131" y="869539"/>
              <a:ext cx="291832" cy="246568"/>
            </a:xfrm>
            <a:custGeom>
              <a:avLst/>
              <a:gdLst>
                <a:gd name="T0" fmla="*/ 2147483646 w 245"/>
                <a:gd name="T1" fmla="*/ 2147483646 h 207"/>
                <a:gd name="T2" fmla="*/ 0 w 245"/>
                <a:gd name="T3" fmla="*/ 2147483646 h 207"/>
                <a:gd name="T4" fmla="*/ 2147483646 w 245"/>
                <a:gd name="T5" fmla="*/ 0 h 207"/>
                <a:gd name="T6" fmla="*/ 2147483646 w 245"/>
                <a:gd name="T7" fmla="*/ 2147483646 h 207"/>
                <a:gd name="T8" fmla="*/ 2147483646 w 245"/>
                <a:gd name="T9" fmla="*/ 214748364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207"/>
                <a:gd name="T17" fmla="*/ 245 w 245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207">
                  <a:moveTo>
                    <a:pt x="235" y="207"/>
                  </a:moveTo>
                  <a:lnTo>
                    <a:pt x="0" y="13"/>
                  </a:lnTo>
                  <a:lnTo>
                    <a:pt x="11" y="0"/>
                  </a:lnTo>
                  <a:lnTo>
                    <a:pt x="245" y="194"/>
                  </a:lnTo>
                  <a:lnTo>
                    <a:pt x="235" y="207"/>
                  </a:lnTo>
                  <a:close/>
                </a:path>
              </a:pathLst>
            </a:custGeom>
            <a:solidFill>
              <a:srgbClr val="FFFFFF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" name="Freeform 327"/>
            <p:cNvSpPr>
              <a:spLocks noChangeArrowheads="1"/>
            </p:cNvSpPr>
            <p:nvPr/>
          </p:nvSpPr>
          <p:spPr bwMode="auto">
            <a:xfrm>
              <a:off x="185819" y="1107768"/>
              <a:ext cx="175099" cy="395461"/>
            </a:xfrm>
            <a:custGeom>
              <a:avLst/>
              <a:gdLst>
                <a:gd name="T0" fmla="*/ 2147483646 w 147"/>
                <a:gd name="T1" fmla="*/ 2147483646 h 332"/>
                <a:gd name="T2" fmla="*/ 0 w 147"/>
                <a:gd name="T3" fmla="*/ 2147483646 h 332"/>
                <a:gd name="T4" fmla="*/ 2147483646 w 147"/>
                <a:gd name="T5" fmla="*/ 0 h 332"/>
                <a:gd name="T6" fmla="*/ 2147483646 w 147"/>
                <a:gd name="T7" fmla="*/ 2147483646 h 332"/>
                <a:gd name="T8" fmla="*/ 2147483646 w 147"/>
                <a:gd name="T9" fmla="*/ 2147483646 h 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332"/>
                <a:gd name="T17" fmla="*/ 147 w 147"/>
                <a:gd name="T18" fmla="*/ 332 h 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332">
                  <a:moveTo>
                    <a:pt x="16" y="332"/>
                  </a:moveTo>
                  <a:lnTo>
                    <a:pt x="0" y="326"/>
                  </a:lnTo>
                  <a:lnTo>
                    <a:pt x="132" y="0"/>
                  </a:lnTo>
                  <a:lnTo>
                    <a:pt x="147" y="5"/>
                  </a:lnTo>
                  <a:lnTo>
                    <a:pt x="16" y="332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" name="Freeform 328"/>
            <p:cNvSpPr>
              <a:spLocks noChangeArrowheads="1"/>
            </p:cNvSpPr>
            <p:nvPr/>
          </p:nvSpPr>
          <p:spPr bwMode="auto">
            <a:xfrm>
              <a:off x="344242" y="1099431"/>
              <a:ext cx="313272" cy="185819"/>
            </a:xfrm>
            <a:custGeom>
              <a:avLst/>
              <a:gdLst>
                <a:gd name="T0" fmla="*/ 2147483646 w 263"/>
                <a:gd name="T1" fmla="*/ 2147483646 h 156"/>
                <a:gd name="T2" fmla="*/ 0 w 263"/>
                <a:gd name="T3" fmla="*/ 2147483646 h 156"/>
                <a:gd name="T4" fmla="*/ 2147483646 w 263"/>
                <a:gd name="T5" fmla="*/ 0 h 156"/>
                <a:gd name="T6" fmla="*/ 2147483646 w 263"/>
                <a:gd name="T7" fmla="*/ 2147483646 h 156"/>
                <a:gd name="T8" fmla="*/ 2147483646 w 263"/>
                <a:gd name="T9" fmla="*/ 2147483646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156"/>
                <a:gd name="T17" fmla="*/ 263 w 263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156">
                  <a:moveTo>
                    <a:pt x="256" y="156"/>
                  </a:moveTo>
                  <a:lnTo>
                    <a:pt x="0" y="14"/>
                  </a:lnTo>
                  <a:lnTo>
                    <a:pt x="7" y="0"/>
                  </a:lnTo>
                  <a:lnTo>
                    <a:pt x="263" y="142"/>
                  </a:lnTo>
                  <a:lnTo>
                    <a:pt x="256" y="156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" name="Freeform 329"/>
            <p:cNvSpPr>
              <a:spLocks noChangeArrowheads="1"/>
            </p:cNvSpPr>
            <p:nvPr/>
          </p:nvSpPr>
          <p:spPr bwMode="auto">
            <a:xfrm>
              <a:off x="638456" y="1273338"/>
              <a:ext cx="75043" cy="456210"/>
            </a:xfrm>
            <a:custGeom>
              <a:avLst/>
              <a:gdLst>
                <a:gd name="T0" fmla="*/ 2147483646 w 63"/>
                <a:gd name="T1" fmla="*/ 2147483646 h 383"/>
                <a:gd name="T2" fmla="*/ 0 w 63"/>
                <a:gd name="T3" fmla="*/ 2147483646 h 383"/>
                <a:gd name="T4" fmla="*/ 2147483646 w 63"/>
                <a:gd name="T5" fmla="*/ 0 h 383"/>
                <a:gd name="T6" fmla="*/ 2147483646 w 63"/>
                <a:gd name="T7" fmla="*/ 2147483646 h 383"/>
                <a:gd name="T8" fmla="*/ 2147483646 w 63"/>
                <a:gd name="T9" fmla="*/ 2147483646 h 3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383"/>
                <a:gd name="T17" fmla="*/ 63 w 63"/>
                <a:gd name="T18" fmla="*/ 383 h 3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383">
                  <a:moveTo>
                    <a:pt x="46" y="383"/>
                  </a:moveTo>
                  <a:lnTo>
                    <a:pt x="0" y="3"/>
                  </a:lnTo>
                  <a:lnTo>
                    <a:pt x="16" y="0"/>
                  </a:lnTo>
                  <a:lnTo>
                    <a:pt x="63" y="381"/>
                  </a:lnTo>
                  <a:lnTo>
                    <a:pt x="46" y="383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4" name="Freeform 330"/>
            <p:cNvSpPr>
              <a:spLocks noChangeArrowheads="1"/>
            </p:cNvSpPr>
            <p:nvPr/>
          </p:nvSpPr>
          <p:spPr bwMode="auto">
            <a:xfrm>
              <a:off x="649176" y="1267382"/>
              <a:ext cx="404991" cy="237039"/>
            </a:xfrm>
            <a:custGeom>
              <a:avLst/>
              <a:gdLst>
                <a:gd name="T0" fmla="*/ 2147483646 w 340"/>
                <a:gd name="T1" fmla="*/ 2147483646 h 199"/>
                <a:gd name="T2" fmla="*/ 0 w 340"/>
                <a:gd name="T3" fmla="*/ 2147483646 h 199"/>
                <a:gd name="T4" fmla="*/ 2147483646 w 340"/>
                <a:gd name="T5" fmla="*/ 0 h 199"/>
                <a:gd name="T6" fmla="*/ 2147483646 w 340"/>
                <a:gd name="T7" fmla="*/ 2147483646 h 199"/>
                <a:gd name="T8" fmla="*/ 2147483646 w 340"/>
                <a:gd name="T9" fmla="*/ 2147483646 h 1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0"/>
                <a:gd name="T16" fmla="*/ 0 h 199"/>
                <a:gd name="T17" fmla="*/ 340 w 340"/>
                <a:gd name="T18" fmla="*/ 199 h 1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0" h="199">
                  <a:moveTo>
                    <a:pt x="333" y="199"/>
                  </a:moveTo>
                  <a:lnTo>
                    <a:pt x="0" y="14"/>
                  </a:lnTo>
                  <a:lnTo>
                    <a:pt x="7" y="0"/>
                  </a:lnTo>
                  <a:lnTo>
                    <a:pt x="340" y="184"/>
                  </a:lnTo>
                  <a:lnTo>
                    <a:pt x="333" y="199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" name="Freeform 331"/>
            <p:cNvSpPr>
              <a:spLocks noChangeArrowheads="1"/>
            </p:cNvSpPr>
            <p:nvPr/>
          </p:nvSpPr>
          <p:spPr bwMode="auto">
            <a:xfrm>
              <a:off x="602721" y="1036299"/>
              <a:ext cx="57175" cy="241804"/>
            </a:xfrm>
            <a:custGeom>
              <a:avLst/>
              <a:gdLst>
                <a:gd name="T0" fmla="*/ 2147483646 w 48"/>
                <a:gd name="T1" fmla="*/ 2147483646 h 203"/>
                <a:gd name="T2" fmla="*/ 0 w 48"/>
                <a:gd name="T3" fmla="*/ 2147483646 h 203"/>
                <a:gd name="T4" fmla="*/ 2147483646 w 48"/>
                <a:gd name="T5" fmla="*/ 0 h 203"/>
                <a:gd name="T6" fmla="*/ 2147483646 w 48"/>
                <a:gd name="T7" fmla="*/ 2147483646 h 203"/>
                <a:gd name="T8" fmla="*/ 2147483646 w 48"/>
                <a:gd name="T9" fmla="*/ 2147483646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03"/>
                <a:gd name="T17" fmla="*/ 48 w 48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03">
                  <a:moveTo>
                    <a:pt x="32" y="203"/>
                  </a:moveTo>
                  <a:lnTo>
                    <a:pt x="0" y="2"/>
                  </a:lnTo>
                  <a:lnTo>
                    <a:pt x="16" y="0"/>
                  </a:lnTo>
                  <a:lnTo>
                    <a:pt x="48" y="201"/>
                  </a:lnTo>
                  <a:lnTo>
                    <a:pt x="32" y="203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" name="Freeform 332"/>
            <p:cNvSpPr>
              <a:spLocks noChangeArrowheads="1"/>
            </p:cNvSpPr>
            <p:nvPr/>
          </p:nvSpPr>
          <p:spPr bwMode="auto">
            <a:xfrm>
              <a:off x="192966" y="1263809"/>
              <a:ext cx="458593" cy="238230"/>
            </a:xfrm>
            <a:custGeom>
              <a:avLst/>
              <a:gdLst>
                <a:gd name="T0" fmla="*/ 2147483646 w 385"/>
                <a:gd name="T1" fmla="*/ 2147483646 h 200"/>
                <a:gd name="T2" fmla="*/ 0 w 385"/>
                <a:gd name="T3" fmla="*/ 2147483646 h 200"/>
                <a:gd name="T4" fmla="*/ 2147483646 w 385"/>
                <a:gd name="T5" fmla="*/ 0 h 200"/>
                <a:gd name="T6" fmla="*/ 2147483646 w 385"/>
                <a:gd name="T7" fmla="*/ 2147483646 h 200"/>
                <a:gd name="T8" fmla="*/ 2147483646 w 385"/>
                <a:gd name="T9" fmla="*/ 2147483646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5"/>
                <a:gd name="T16" fmla="*/ 0 h 200"/>
                <a:gd name="T17" fmla="*/ 385 w 385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5" h="200">
                  <a:moveTo>
                    <a:pt x="7" y="200"/>
                  </a:moveTo>
                  <a:lnTo>
                    <a:pt x="0" y="184"/>
                  </a:lnTo>
                  <a:lnTo>
                    <a:pt x="378" y="0"/>
                  </a:lnTo>
                  <a:lnTo>
                    <a:pt x="385" y="15"/>
                  </a:lnTo>
                  <a:lnTo>
                    <a:pt x="7" y="20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7" name="Freeform 333"/>
            <p:cNvSpPr>
              <a:spLocks noChangeArrowheads="1"/>
            </p:cNvSpPr>
            <p:nvPr/>
          </p:nvSpPr>
          <p:spPr bwMode="auto">
            <a:xfrm>
              <a:off x="196540" y="1486554"/>
              <a:ext cx="508621" cy="238230"/>
            </a:xfrm>
            <a:custGeom>
              <a:avLst/>
              <a:gdLst>
                <a:gd name="T0" fmla="*/ 2147483646 w 427"/>
                <a:gd name="T1" fmla="*/ 2147483646 h 200"/>
                <a:gd name="T2" fmla="*/ 0 w 427"/>
                <a:gd name="T3" fmla="*/ 2147483646 h 200"/>
                <a:gd name="T4" fmla="*/ 2147483646 w 427"/>
                <a:gd name="T5" fmla="*/ 0 h 200"/>
                <a:gd name="T6" fmla="*/ 2147483646 w 427"/>
                <a:gd name="T7" fmla="*/ 2147483646 h 200"/>
                <a:gd name="T8" fmla="*/ 2147483646 w 427"/>
                <a:gd name="T9" fmla="*/ 2147483646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7"/>
                <a:gd name="T16" fmla="*/ 0 h 200"/>
                <a:gd name="T17" fmla="*/ 427 w 427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7" h="200">
                  <a:moveTo>
                    <a:pt x="420" y="200"/>
                  </a:moveTo>
                  <a:lnTo>
                    <a:pt x="0" y="14"/>
                  </a:lnTo>
                  <a:lnTo>
                    <a:pt x="7" y="0"/>
                  </a:lnTo>
                  <a:lnTo>
                    <a:pt x="427" y="186"/>
                  </a:lnTo>
                  <a:lnTo>
                    <a:pt x="420" y="20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" name="Freeform 334"/>
            <p:cNvSpPr>
              <a:spLocks noChangeArrowheads="1"/>
            </p:cNvSpPr>
            <p:nvPr/>
          </p:nvSpPr>
          <p:spPr bwMode="auto">
            <a:xfrm>
              <a:off x="709925" y="1646168"/>
              <a:ext cx="1086328" cy="89337"/>
            </a:xfrm>
            <a:custGeom>
              <a:avLst/>
              <a:gdLst>
                <a:gd name="T0" fmla="*/ 2147483646 w 912"/>
                <a:gd name="T1" fmla="*/ 2147483646 h 75"/>
                <a:gd name="T2" fmla="*/ 0 w 912"/>
                <a:gd name="T3" fmla="*/ 2147483646 h 75"/>
                <a:gd name="T4" fmla="*/ 2147483646 w 912"/>
                <a:gd name="T5" fmla="*/ 0 h 75"/>
                <a:gd name="T6" fmla="*/ 2147483646 w 912"/>
                <a:gd name="T7" fmla="*/ 2147483646 h 75"/>
                <a:gd name="T8" fmla="*/ 2147483646 w 912"/>
                <a:gd name="T9" fmla="*/ 2147483646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75"/>
                <a:gd name="T17" fmla="*/ 912 w 912"/>
                <a:gd name="T18" fmla="*/ 75 h 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75">
                  <a:moveTo>
                    <a:pt x="2" y="75"/>
                  </a:moveTo>
                  <a:lnTo>
                    <a:pt x="0" y="59"/>
                  </a:lnTo>
                  <a:lnTo>
                    <a:pt x="911" y="0"/>
                  </a:lnTo>
                  <a:lnTo>
                    <a:pt x="912" y="15"/>
                  </a:lnTo>
                  <a:lnTo>
                    <a:pt x="2" y="75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" name="Freeform 335"/>
            <p:cNvSpPr>
              <a:spLocks noChangeArrowheads="1"/>
            </p:cNvSpPr>
            <p:nvPr/>
          </p:nvSpPr>
          <p:spPr bwMode="auto">
            <a:xfrm>
              <a:off x="1568743" y="1198296"/>
              <a:ext cx="447872" cy="215598"/>
            </a:xfrm>
            <a:custGeom>
              <a:avLst/>
              <a:gdLst>
                <a:gd name="T0" fmla="*/ 2147483646 w 376"/>
                <a:gd name="T1" fmla="*/ 2147483646 h 181"/>
                <a:gd name="T2" fmla="*/ 0 w 376"/>
                <a:gd name="T3" fmla="*/ 2147483646 h 181"/>
                <a:gd name="T4" fmla="*/ 2147483646 w 376"/>
                <a:gd name="T5" fmla="*/ 0 h 181"/>
                <a:gd name="T6" fmla="*/ 2147483646 w 376"/>
                <a:gd name="T7" fmla="*/ 2147483646 h 181"/>
                <a:gd name="T8" fmla="*/ 2147483646 w 376"/>
                <a:gd name="T9" fmla="*/ 2147483646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6"/>
                <a:gd name="T16" fmla="*/ 0 h 181"/>
                <a:gd name="T17" fmla="*/ 376 w 37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6" h="181">
                  <a:moveTo>
                    <a:pt x="7" y="181"/>
                  </a:moveTo>
                  <a:lnTo>
                    <a:pt x="0" y="165"/>
                  </a:lnTo>
                  <a:lnTo>
                    <a:pt x="370" y="0"/>
                  </a:lnTo>
                  <a:lnTo>
                    <a:pt x="376" y="16"/>
                  </a:lnTo>
                  <a:lnTo>
                    <a:pt x="7" y="181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" name="Freeform 336"/>
            <p:cNvSpPr>
              <a:spLocks noChangeArrowheads="1"/>
            </p:cNvSpPr>
            <p:nvPr/>
          </p:nvSpPr>
          <p:spPr bwMode="auto">
            <a:xfrm>
              <a:off x="1300735" y="1394836"/>
              <a:ext cx="275156" cy="91719"/>
            </a:xfrm>
            <a:custGeom>
              <a:avLst/>
              <a:gdLst>
                <a:gd name="T0" fmla="*/ 2147483646 w 231"/>
                <a:gd name="T1" fmla="*/ 2147483646 h 77"/>
                <a:gd name="T2" fmla="*/ 0 w 231"/>
                <a:gd name="T3" fmla="*/ 2147483646 h 77"/>
                <a:gd name="T4" fmla="*/ 2147483646 w 231"/>
                <a:gd name="T5" fmla="*/ 0 h 77"/>
                <a:gd name="T6" fmla="*/ 2147483646 w 231"/>
                <a:gd name="T7" fmla="*/ 2147483646 h 77"/>
                <a:gd name="T8" fmla="*/ 2147483646 w 231"/>
                <a:gd name="T9" fmla="*/ 2147483646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1"/>
                <a:gd name="T16" fmla="*/ 0 h 77"/>
                <a:gd name="T17" fmla="*/ 231 w 231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1" h="77">
                  <a:moveTo>
                    <a:pt x="4" y="77"/>
                  </a:moveTo>
                  <a:lnTo>
                    <a:pt x="0" y="62"/>
                  </a:lnTo>
                  <a:lnTo>
                    <a:pt x="226" y="0"/>
                  </a:lnTo>
                  <a:lnTo>
                    <a:pt x="231" y="16"/>
                  </a:lnTo>
                  <a:lnTo>
                    <a:pt x="4" y="77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" name="Freeform 337"/>
            <p:cNvSpPr>
              <a:spLocks noChangeArrowheads="1"/>
            </p:cNvSpPr>
            <p:nvPr/>
          </p:nvSpPr>
          <p:spPr bwMode="auto">
            <a:xfrm>
              <a:off x="1977307" y="630118"/>
              <a:ext cx="45264" cy="578898"/>
            </a:xfrm>
            <a:custGeom>
              <a:avLst/>
              <a:gdLst>
                <a:gd name="T0" fmla="*/ 2147483646 w 38"/>
                <a:gd name="T1" fmla="*/ 2147483646 h 486"/>
                <a:gd name="T2" fmla="*/ 0 w 38"/>
                <a:gd name="T3" fmla="*/ 1689830658 h 486"/>
                <a:gd name="T4" fmla="*/ 2147483646 w 38"/>
                <a:gd name="T5" fmla="*/ 0 h 486"/>
                <a:gd name="T6" fmla="*/ 2147483646 w 38"/>
                <a:gd name="T7" fmla="*/ 2147483646 h 486"/>
                <a:gd name="T8" fmla="*/ 2147483646 w 38"/>
                <a:gd name="T9" fmla="*/ 2147483646 h 4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486"/>
                <a:gd name="T17" fmla="*/ 38 w 38"/>
                <a:gd name="T18" fmla="*/ 486 h 4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486">
                  <a:moveTo>
                    <a:pt x="21" y="486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38" y="484"/>
                  </a:lnTo>
                  <a:lnTo>
                    <a:pt x="21" y="486"/>
                  </a:lnTo>
                  <a:close/>
                </a:path>
              </a:pathLst>
            </a:custGeom>
            <a:solidFill>
              <a:srgbClr val="FFFFFF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" name="Freeform 338"/>
            <p:cNvSpPr>
              <a:spLocks noChangeArrowheads="1"/>
            </p:cNvSpPr>
            <p:nvPr/>
          </p:nvSpPr>
          <p:spPr bwMode="auto">
            <a:xfrm>
              <a:off x="1666417" y="268009"/>
              <a:ext cx="327566" cy="371638"/>
            </a:xfrm>
            <a:custGeom>
              <a:avLst/>
              <a:gdLst>
                <a:gd name="T0" fmla="*/ 2147483646 w 275"/>
                <a:gd name="T1" fmla="*/ 2147483646 h 312"/>
                <a:gd name="T2" fmla="*/ 0 w 275"/>
                <a:gd name="T3" fmla="*/ 2147483646 h 312"/>
                <a:gd name="T4" fmla="*/ 2147483646 w 275"/>
                <a:gd name="T5" fmla="*/ 0 h 312"/>
                <a:gd name="T6" fmla="*/ 2147483646 w 275"/>
                <a:gd name="T7" fmla="*/ 2147483646 h 312"/>
                <a:gd name="T8" fmla="*/ 2147483646 w 275"/>
                <a:gd name="T9" fmla="*/ 2147483646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"/>
                <a:gd name="T16" fmla="*/ 0 h 312"/>
                <a:gd name="T17" fmla="*/ 275 w 275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" h="312">
                  <a:moveTo>
                    <a:pt x="263" y="312"/>
                  </a:moveTo>
                  <a:lnTo>
                    <a:pt x="0" y="11"/>
                  </a:lnTo>
                  <a:lnTo>
                    <a:pt x="13" y="0"/>
                  </a:lnTo>
                  <a:lnTo>
                    <a:pt x="275" y="301"/>
                  </a:lnTo>
                  <a:lnTo>
                    <a:pt x="263" y="312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" name="Freeform 339"/>
            <p:cNvSpPr>
              <a:spLocks noChangeArrowheads="1"/>
            </p:cNvSpPr>
            <p:nvPr/>
          </p:nvSpPr>
          <p:spPr bwMode="auto">
            <a:xfrm>
              <a:off x="1728357" y="628927"/>
              <a:ext cx="260862" cy="203687"/>
            </a:xfrm>
            <a:custGeom>
              <a:avLst/>
              <a:gdLst>
                <a:gd name="T0" fmla="*/ 2147483646 w 219"/>
                <a:gd name="T1" fmla="*/ 2147483646 h 171"/>
                <a:gd name="T2" fmla="*/ 0 w 219"/>
                <a:gd name="T3" fmla="*/ 2147483646 h 171"/>
                <a:gd name="T4" fmla="*/ 2147483646 w 219"/>
                <a:gd name="T5" fmla="*/ 0 h 171"/>
                <a:gd name="T6" fmla="*/ 2147483646 w 219"/>
                <a:gd name="T7" fmla="*/ 2147483646 h 171"/>
                <a:gd name="T8" fmla="*/ 2147483646 w 219"/>
                <a:gd name="T9" fmla="*/ 2147483646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9"/>
                <a:gd name="T16" fmla="*/ 0 h 171"/>
                <a:gd name="T17" fmla="*/ 219 w 219"/>
                <a:gd name="T18" fmla="*/ 171 h 1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9" h="171">
                  <a:moveTo>
                    <a:pt x="11" y="171"/>
                  </a:moveTo>
                  <a:lnTo>
                    <a:pt x="0" y="157"/>
                  </a:lnTo>
                  <a:lnTo>
                    <a:pt x="209" y="0"/>
                  </a:lnTo>
                  <a:lnTo>
                    <a:pt x="219" y="12"/>
                  </a:lnTo>
                  <a:lnTo>
                    <a:pt x="11" y="171"/>
                  </a:lnTo>
                  <a:close/>
                </a:path>
              </a:pathLst>
            </a:custGeom>
            <a:solidFill>
              <a:srgbClr val="FFFFF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" name="Freeform 340"/>
            <p:cNvSpPr>
              <a:spLocks noChangeArrowheads="1"/>
            </p:cNvSpPr>
            <p:nvPr/>
          </p:nvSpPr>
          <p:spPr bwMode="auto">
            <a:xfrm>
              <a:off x="1465114" y="818320"/>
              <a:ext cx="278729" cy="240612"/>
            </a:xfrm>
            <a:custGeom>
              <a:avLst/>
              <a:gdLst>
                <a:gd name="T0" fmla="*/ 2147483646 w 234"/>
                <a:gd name="T1" fmla="*/ 2147483646 h 202"/>
                <a:gd name="T2" fmla="*/ 0 w 234"/>
                <a:gd name="T3" fmla="*/ 2147483646 h 202"/>
                <a:gd name="T4" fmla="*/ 2147483646 w 234"/>
                <a:gd name="T5" fmla="*/ 0 h 202"/>
                <a:gd name="T6" fmla="*/ 2147483646 w 234"/>
                <a:gd name="T7" fmla="*/ 2147483646 h 202"/>
                <a:gd name="T8" fmla="*/ 2147483646 w 234"/>
                <a:gd name="T9" fmla="*/ 2147483646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4"/>
                <a:gd name="T16" fmla="*/ 0 h 202"/>
                <a:gd name="T17" fmla="*/ 234 w 234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4" h="202">
                  <a:moveTo>
                    <a:pt x="10" y="202"/>
                  </a:moveTo>
                  <a:lnTo>
                    <a:pt x="0" y="190"/>
                  </a:lnTo>
                  <a:lnTo>
                    <a:pt x="224" y="0"/>
                  </a:lnTo>
                  <a:lnTo>
                    <a:pt x="234" y="12"/>
                  </a:lnTo>
                  <a:lnTo>
                    <a:pt x="10" y="202"/>
                  </a:lnTo>
                  <a:close/>
                </a:path>
              </a:pathLst>
            </a:custGeom>
            <a:solidFill>
              <a:srgbClr val="FFFFFF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" name="Freeform 341"/>
            <p:cNvSpPr>
              <a:spLocks noChangeArrowheads="1"/>
            </p:cNvSpPr>
            <p:nvPr/>
          </p:nvSpPr>
          <p:spPr bwMode="auto">
            <a:xfrm>
              <a:off x="1031535" y="981507"/>
              <a:ext cx="444299" cy="77425"/>
            </a:xfrm>
            <a:custGeom>
              <a:avLst/>
              <a:gdLst>
                <a:gd name="T0" fmla="*/ 2147483646 w 373"/>
                <a:gd name="T1" fmla="*/ 2147483646 h 65"/>
                <a:gd name="T2" fmla="*/ 0 w 373"/>
                <a:gd name="T3" fmla="*/ 2147483646 h 65"/>
                <a:gd name="T4" fmla="*/ 2147483646 w 373"/>
                <a:gd name="T5" fmla="*/ 0 h 65"/>
                <a:gd name="T6" fmla="*/ 2147483646 w 373"/>
                <a:gd name="T7" fmla="*/ 2147483646 h 65"/>
                <a:gd name="T8" fmla="*/ 2147483646 w 373"/>
                <a:gd name="T9" fmla="*/ 2147483646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3"/>
                <a:gd name="T16" fmla="*/ 0 h 65"/>
                <a:gd name="T17" fmla="*/ 373 w 373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3" h="65">
                  <a:moveTo>
                    <a:pt x="370" y="65"/>
                  </a:moveTo>
                  <a:lnTo>
                    <a:pt x="0" y="16"/>
                  </a:lnTo>
                  <a:lnTo>
                    <a:pt x="3" y="0"/>
                  </a:lnTo>
                  <a:lnTo>
                    <a:pt x="373" y="48"/>
                  </a:lnTo>
                  <a:lnTo>
                    <a:pt x="370" y="65"/>
                  </a:lnTo>
                  <a:close/>
                </a:path>
              </a:pathLst>
            </a:custGeom>
            <a:solidFill>
              <a:srgbClr val="FFFFFF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" name="Freeform 342"/>
            <p:cNvSpPr>
              <a:spLocks noChangeArrowheads="1"/>
            </p:cNvSpPr>
            <p:nvPr/>
          </p:nvSpPr>
          <p:spPr bwMode="auto">
            <a:xfrm>
              <a:off x="611060" y="986271"/>
              <a:ext cx="420476" cy="59557"/>
            </a:xfrm>
            <a:custGeom>
              <a:avLst/>
              <a:gdLst>
                <a:gd name="T0" fmla="*/ 2147483646 w 353"/>
                <a:gd name="T1" fmla="*/ 2147483646 h 50"/>
                <a:gd name="T2" fmla="*/ 0 w 353"/>
                <a:gd name="T3" fmla="*/ 2147483646 h 50"/>
                <a:gd name="T4" fmla="*/ 2147483646 w 353"/>
                <a:gd name="T5" fmla="*/ 0 h 50"/>
                <a:gd name="T6" fmla="*/ 2147483646 w 353"/>
                <a:gd name="T7" fmla="*/ 2147483646 h 50"/>
                <a:gd name="T8" fmla="*/ 2147483646 w 353"/>
                <a:gd name="T9" fmla="*/ 2147483646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3"/>
                <a:gd name="T16" fmla="*/ 0 h 50"/>
                <a:gd name="T17" fmla="*/ 353 w 35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3" h="50">
                  <a:moveTo>
                    <a:pt x="2" y="50"/>
                  </a:moveTo>
                  <a:lnTo>
                    <a:pt x="0" y="35"/>
                  </a:lnTo>
                  <a:lnTo>
                    <a:pt x="351" y="0"/>
                  </a:lnTo>
                  <a:lnTo>
                    <a:pt x="353" y="17"/>
                  </a:lnTo>
                  <a:lnTo>
                    <a:pt x="2" y="50"/>
                  </a:lnTo>
                  <a:close/>
                </a:path>
              </a:pathLst>
            </a:custGeom>
            <a:solidFill>
              <a:srgbClr val="FFFFFF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" name="Freeform 343"/>
            <p:cNvSpPr>
              <a:spLocks noChangeArrowheads="1"/>
            </p:cNvSpPr>
            <p:nvPr/>
          </p:nvSpPr>
          <p:spPr bwMode="auto">
            <a:xfrm>
              <a:off x="66704" y="865966"/>
              <a:ext cx="549120" cy="184628"/>
            </a:xfrm>
            <a:custGeom>
              <a:avLst/>
              <a:gdLst>
                <a:gd name="T0" fmla="*/ 2147483646 w 461"/>
                <a:gd name="T1" fmla="*/ 2147483646 h 155"/>
                <a:gd name="T2" fmla="*/ 0 w 461"/>
                <a:gd name="T3" fmla="*/ 2147483646 h 155"/>
                <a:gd name="T4" fmla="*/ 2147483646 w 461"/>
                <a:gd name="T5" fmla="*/ 0 h 155"/>
                <a:gd name="T6" fmla="*/ 2147483646 w 461"/>
                <a:gd name="T7" fmla="*/ 2147483646 h 155"/>
                <a:gd name="T8" fmla="*/ 2147483646 w 461"/>
                <a:gd name="T9" fmla="*/ 2147483646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1"/>
                <a:gd name="T16" fmla="*/ 0 h 155"/>
                <a:gd name="T17" fmla="*/ 461 w 461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1" h="155">
                  <a:moveTo>
                    <a:pt x="455" y="155"/>
                  </a:moveTo>
                  <a:lnTo>
                    <a:pt x="0" y="16"/>
                  </a:lnTo>
                  <a:lnTo>
                    <a:pt x="5" y="0"/>
                  </a:lnTo>
                  <a:lnTo>
                    <a:pt x="461" y="140"/>
                  </a:lnTo>
                  <a:lnTo>
                    <a:pt x="455" y="155"/>
                  </a:lnTo>
                  <a:close/>
                </a:path>
              </a:pathLst>
            </a:custGeom>
            <a:solidFill>
              <a:srgbClr val="FFFFFF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" name="Freeform 344"/>
            <p:cNvSpPr>
              <a:spLocks noChangeArrowheads="1"/>
            </p:cNvSpPr>
            <p:nvPr/>
          </p:nvSpPr>
          <p:spPr bwMode="auto">
            <a:xfrm>
              <a:off x="349007" y="1036299"/>
              <a:ext cx="259670" cy="84572"/>
            </a:xfrm>
            <a:custGeom>
              <a:avLst/>
              <a:gdLst>
                <a:gd name="T0" fmla="*/ 2147483646 w 218"/>
                <a:gd name="T1" fmla="*/ 2147483646 h 71"/>
                <a:gd name="T2" fmla="*/ 0 w 218"/>
                <a:gd name="T3" fmla="*/ 2147483646 h 71"/>
                <a:gd name="T4" fmla="*/ 2147483646 w 218"/>
                <a:gd name="T5" fmla="*/ 0 h 71"/>
                <a:gd name="T6" fmla="*/ 2147483646 w 218"/>
                <a:gd name="T7" fmla="*/ 2147483646 h 71"/>
                <a:gd name="T8" fmla="*/ 2147483646 w 218"/>
                <a:gd name="T9" fmla="*/ 2147483646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8"/>
                <a:gd name="T16" fmla="*/ 0 h 71"/>
                <a:gd name="T17" fmla="*/ 218 w 21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8" h="71">
                  <a:moveTo>
                    <a:pt x="5" y="71"/>
                  </a:moveTo>
                  <a:lnTo>
                    <a:pt x="0" y="54"/>
                  </a:lnTo>
                  <a:lnTo>
                    <a:pt x="215" y="0"/>
                  </a:lnTo>
                  <a:lnTo>
                    <a:pt x="218" y="15"/>
                  </a:lnTo>
                  <a:lnTo>
                    <a:pt x="5" y="71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" name="Freeform 345"/>
            <p:cNvSpPr>
              <a:spLocks noChangeArrowheads="1"/>
            </p:cNvSpPr>
            <p:nvPr/>
          </p:nvSpPr>
          <p:spPr bwMode="auto">
            <a:xfrm>
              <a:off x="645603" y="1041064"/>
              <a:ext cx="825466" cy="232274"/>
            </a:xfrm>
            <a:custGeom>
              <a:avLst/>
              <a:gdLst>
                <a:gd name="T0" fmla="*/ 0 w 496"/>
                <a:gd name="T1" fmla="*/ 2147483646 h 140"/>
                <a:gd name="T2" fmla="*/ 0 w 496"/>
                <a:gd name="T3" fmla="*/ 2147483646 h 140"/>
                <a:gd name="T4" fmla="*/ 2147483646 w 496"/>
                <a:gd name="T5" fmla="*/ 2147483646 h 140"/>
                <a:gd name="T6" fmla="*/ 2147483646 w 496"/>
                <a:gd name="T7" fmla="*/ 2147483646 h 140"/>
                <a:gd name="T8" fmla="*/ 2147483646 w 496"/>
                <a:gd name="T9" fmla="*/ 0 h 140"/>
                <a:gd name="T10" fmla="*/ 2147483646 w 496"/>
                <a:gd name="T11" fmla="*/ 2147483646 h 140"/>
                <a:gd name="T12" fmla="*/ 0 w 496"/>
                <a:gd name="T13" fmla="*/ 214748364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6"/>
                <a:gd name="T22" fmla="*/ 0 h 140"/>
                <a:gd name="T23" fmla="*/ 496 w 496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6" h="140">
                  <a:moveTo>
                    <a:pt x="0" y="140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5" y="127"/>
                    <a:pt x="361" y="35"/>
                    <a:pt x="493" y="0"/>
                  </a:cubicBezTo>
                  <a:cubicBezTo>
                    <a:pt x="496" y="11"/>
                    <a:pt x="496" y="11"/>
                    <a:pt x="496" y="11"/>
                  </a:cubicBezTo>
                  <a:cubicBezTo>
                    <a:pt x="44" y="132"/>
                    <a:pt x="5" y="140"/>
                    <a:pt x="0" y="140"/>
                  </a:cubicBez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" name="Freeform 346"/>
            <p:cNvSpPr>
              <a:spLocks noChangeArrowheads="1"/>
            </p:cNvSpPr>
            <p:nvPr/>
          </p:nvSpPr>
          <p:spPr bwMode="auto">
            <a:xfrm>
              <a:off x="645603" y="991036"/>
              <a:ext cx="391888" cy="284685"/>
            </a:xfrm>
            <a:custGeom>
              <a:avLst/>
              <a:gdLst>
                <a:gd name="T0" fmla="*/ 2147483646 w 329"/>
                <a:gd name="T1" fmla="*/ 2147483646 h 239"/>
                <a:gd name="T2" fmla="*/ 0 w 329"/>
                <a:gd name="T3" fmla="*/ 2147483646 h 239"/>
                <a:gd name="T4" fmla="*/ 2147483646 w 329"/>
                <a:gd name="T5" fmla="*/ 0 h 239"/>
                <a:gd name="T6" fmla="*/ 2147483646 w 329"/>
                <a:gd name="T7" fmla="*/ 2147483646 h 239"/>
                <a:gd name="T8" fmla="*/ 2147483646 w 329"/>
                <a:gd name="T9" fmla="*/ 2147483646 h 2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9"/>
                <a:gd name="T16" fmla="*/ 0 h 239"/>
                <a:gd name="T17" fmla="*/ 329 w 329"/>
                <a:gd name="T18" fmla="*/ 239 h 2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9" h="239">
                  <a:moveTo>
                    <a:pt x="8" y="239"/>
                  </a:moveTo>
                  <a:lnTo>
                    <a:pt x="0" y="225"/>
                  </a:lnTo>
                  <a:lnTo>
                    <a:pt x="321" y="0"/>
                  </a:lnTo>
                  <a:lnTo>
                    <a:pt x="329" y="14"/>
                  </a:lnTo>
                  <a:lnTo>
                    <a:pt x="8" y="239"/>
                  </a:lnTo>
                  <a:close/>
                </a:path>
              </a:pathLst>
            </a:custGeom>
            <a:solidFill>
              <a:srgbClr val="FFFFFF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" name="Freeform 347"/>
            <p:cNvSpPr>
              <a:spLocks noChangeArrowheads="1"/>
            </p:cNvSpPr>
            <p:nvPr/>
          </p:nvSpPr>
          <p:spPr bwMode="auto">
            <a:xfrm>
              <a:off x="1041064" y="818320"/>
              <a:ext cx="694440" cy="172717"/>
            </a:xfrm>
            <a:custGeom>
              <a:avLst/>
              <a:gdLst>
                <a:gd name="T0" fmla="*/ 2147483646 w 583"/>
                <a:gd name="T1" fmla="*/ 2147483646 h 145"/>
                <a:gd name="T2" fmla="*/ 0 w 583"/>
                <a:gd name="T3" fmla="*/ 2147483646 h 145"/>
                <a:gd name="T4" fmla="*/ 2147483646 w 583"/>
                <a:gd name="T5" fmla="*/ 0 h 145"/>
                <a:gd name="T6" fmla="*/ 2147483646 w 583"/>
                <a:gd name="T7" fmla="*/ 2147483646 h 145"/>
                <a:gd name="T8" fmla="*/ 2147483646 w 583"/>
                <a:gd name="T9" fmla="*/ 2147483646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3"/>
                <a:gd name="T16" fmla="*/ 0 h 145"/>
                <a:gd name="T17" fmla="*/ 583 w 583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3" h="145">
                  <a:moveTo>
                    <a:pt x="3" y="145"/>
                  </a:moveTo>
                  <a:lnTo>
                    <a:pt x="0" y="128"/>
                  </a:lnTo>
                  <a:lnTo>
                    <a:pt x="578" y="0"/>
                  </a:lnTo>
                  <a:lnTo>
                    <a:pt x="583" y="15"/>
                  </a:lnTo>
                  <a:lnTo>
                    <a:pt x="3" y="145"/>
                  </a:lnTo>
                  <a:close/>
                </a:path>
              </a:pathLst>
            </a:custGeom>
            <a:solidFill>
              <a:srgbClr val="FFFFF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" name="Freeform 348"/>
            <p:cNvSpPr>
              <a:spLocks noChangeArrowheads="1"/>
            </p:cNvSpPr>
            <p:nvPr/>
          </p:nvSpPr>
          <p:spPr bwMode="auto">
            <a:xfrm>
              <a:off x="1463922" y="1052976"/>
              <a:ext cx="121497" cy="349007"/>
            </a:xfrm>
            <a:custGeom>
              <a:avLst/>
              <a:gdLst>
                <a:gd name="T0" fmla="*/ 2147483646 w 102"/>
                <a:gd name="T1" fmla="*/ 2147483646 h 293"/>
                <a:gd name="T2" fmla="*/ 0 w 102"/>
                <a:gd name="T3" fmla="*/ 2147483646 h 293"/>
                <a:gd name="T4" fmla="*/ 2147483646 w 102"/>
                <a:gd name="T5" fmla="*/ 0 h 293"/>
                <a:gd name="T6" fmla="*/ 2147483646 w 102"/>
                <a:gd name="T7" fmla="*/ 2147483646 h 293"/>
                <a:gd name="T8" fmla="*/ 2147483646 w 102"/>
                <a:gd name="T9" fmla="*/ 2147483646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93"/>
                <a:gd name="T17" fmla="*/ 102 w 102"/>
                <a:gd name="T18" fmla="*/ 293 h 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93">
                  <a:moveTo>
                    <a:pt x="85" y="293"/>
                  </a:moveTo>
                  <a:lnTo>
                    <a:pt x="0" y="4"/>
                  </a:lnTo>
                  <a:lnTo>
                    <a:pt x="17" y="0"/>
                  </a:lnTo>
                  <a:lnTo>
                    <a:pt x="102" y="289"/>
                  </a:lnTo>
                  <a:lnTo>
                    <a:pt x="85" y="293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3" name="Freeform 349"/>
            <p:cNvSpPr>
              <a:spLocks noChangeArrowheads="1"/>
            </p:cNvSpPr>
            <p:nvPr/>
          </p:nvSpPr>
          <p:spPr bwMode="auto">
            <a:xfrm>
              <a:off x="1278103" y="549120"/>
              <a:ext cx="701587" cy="92910"/>
            </a:xfrm>
            <a:custGeom>
              <a:avLst/>
              <a:gdLst>
                <a:gd name="T0" fmla="*/ 2147483646 w 589"/>
                <a:gd name="T1" fmla="*/ 2147483646 h 78"/>
                <a:gd name="T2" fmla="*/ 0 w 589"/>
                <a:gd name="T3" fmla="*/ 2147483646 h 78"/>
                <a:gd name="T4" fmla="*/ 1689834825 w 589"/>
                <a:gd name="T5" fmla="*/ 0 h 78"/>
                <a:gd name="T6" fmla="*/ 2147483646 w 589"/>
                <a:gd name="T7" fmla="*/ 2147483646 h 78"/>
                <a:gd name="T8" fmla="*/ 2147483646 w 589"/>
                <a:gd name="T9" fmla="*/ 2147483646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9"/>
                <a:gd name="T16" fmla="*/ 0 h 78"/>
                <a:gd name="T17" fmla="*/ 589 w 589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9" h="78">
                  <a:moveTo>
                    <a:pt x="587" y="78"/>
                  </a:moveTo>
                  <a:lnTo>
                    <a:pt x="0" y="16"/>
                  </a:lnTo>
                  <a:lnTo>
                    <a:pt x="1" y="0"/>
                  </a:lnTo>
                  <a:lnTo>
                    <a:pt x="589" y="61"/>
                  </a:lnTo>
                  <a:lnTo>
                    <a:pt x="587" y="78"/>
                  </a:lnTo>
                  <a:close/>
                </a:path>
              </a:pathLst>
            </a:custGeom>
            <a:solidFill>
              <a:srgbClr val="FFFFF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" name="Freeform 350"/>
            <p:cNvSpPr>
              <a:spLocks noChangeArrowheads="1"/>
            </p:cNvSpPr>
            <p:nvPr/>
          </p:nvSpPr>
          <p:spPr bwMode="auto">
            <a:xfrm>
              <a:off x="1275721" y="269200"/>
              <a:ext cx="401417" cy="294214"/>
            </a:xfrm>
            <a:custGeom>
              <a:avLst/>
              <a:gdLst>
                <a:gd name="T0" fmla="*/ 2147483646 w 337"/>
                <a:gd name="T1" fmla="*/ 2147483646 h 247"/>
                <a:gd name="T2" fmla="*/ 0 w 337"/>
                <a:gd name="T3" fmla="*/ 2147483646 h 247"/>
                <a:gd name="T4" fmla="*/ 2147483646 w 337"/>
                <a:gd name="T5" fmla="*/ 0 h 247"/>
                <a:gd name="T6" fmla="*/ 2147483646 w 337"/>
                <a:gd name="T7" fmla="*/ 2147483646 h 247"/>
                <a:gd name="T8" fmla="*/ 2147483646 w 337"/>
                <a:gd name="T9" fmla="*/ 2147483646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7"/>
                <a:gd name="T16" fmla="*/ 0 h 247"/>
                <a:gd name="T17" fmla="*/ 337 w 337"/>
                <a:gd name="T18" fmla="*/ 247 h 2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7" h="247">
                  <a:moveTo>
                    <a:pt x="10" y="247"/>
                  </a:moveTo>
                  <a:lnTo>
                    <a:pt x="0" y="233"/>
                  </a:lnTo>
                  <a:lnTo>
                    <a:pt x="327" y="0"/>
                  </a:lnTo>
                  <a:lnTo>
                    <a:pt x="337" y="13"/>
                  </a:lnTo>
                  <a:lnTo>
                    <a:pt x="10" y="247"/>
                  </a:lnTo>
                  <a:close/>
                </a:path>
              </a:pathLst>
            </a:custGeom>
            <a:solidFill>
              <a:srgbClr val="FFFFFF">
                <a:alpha val="8901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" name="Freeform 351"/>
            <p:cNvSpPr>
              <a:spLocks noChangeArrowheads="1"/>
            </p:cNvSpPr>
            <p:nvPr/>
          </p:nvSpPr>
          <p:spPr bwMode="auto">
            <a:xfrm>
              <a:off x="58367" y="435960"/>
              <a:ext cx="192966" cy="437152"/>
            </a:xfrm>
            <a:custGeom>
              <a:avLst/>
              <a:gdLst>
                <a:gd name="T0" fmla="*/ 2147483646 w 162"/>
                <a:gd name="T1" fmla="*/ 2147483646 h 367"/>
                <a:gd name="T2" fmla="*/ 0 w 162"/>
                <a:gd name="T3" fmla="*/ 2147483646 h 367"/>
                <a:gd name="T4" fmla="*/ 2147483646 w 162"/>
                <a:gd name="T5" fmla="*/ 0 h 367"/>
                <a:gd name="T6" fmla="*/ 2147483646 w 162"/>
                <a:gd name="T7" fmla="*/ 2147483646 h 367"/>
                <a:gd name="T8" fmla="*/ 2147483646 w 162"/>
                <a:gd name="T9" fmla="*/ 2147483646 h 3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"/>
                <a:gd name="T16" fmla="*/ 0 h 367"/>
                <a:gd name="T17" fmla="*/ 162 w 162"/>
                <a:gd name="T18" fmla="*/ 367 h 3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" h="367">
                  <a:moveTo>
                    <a:pt x="15" y="367"/>
                  </a:moveTo>
                  <a:lnTo>
                    <a:pt x="0" y="361"/>
                  </a:lnTo>
                  <a:lnTo>
                    <a:pt x="147" y="0"/>
                  </a:lnTo>
                  <a:lnTo>
                    <a:pt x="162" y="5"/>
                  </a:lnTo>
                  <a:lnTo>
                    <a:pt x="15" y="367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" name="Freeform 352"/>
            <p:cNvSpPr>
              <a:spLocks noChangeArrowheads="1"/>
            </p:cNvSpPr>
            <p:nvPr/>
          </p:nvSpPr>
          <p:spPr bwMode="auto">
            <a:xfrm>
              <a:off x="242994" y="427623"/>
              <a:ext cx="303743" cy="419284"/>
            </a:xfrm>
            <a:custGeom>
              <a:avLst/>
              <a:gdLst>
                <a:gd name="T0" fmla="*/ 2147483646 w 255"/>
                <a:gd name="T1" fmla="*/ 2147483646 h 352"/>
                <a:gd name="T2" fmla="*/ 0 w 255"/>
                <a:gd name="T3" fmla="*/ 2147483646 h 352"/>
                <a:gd name="T4" fmla="*/ 2147483646 w 255"/>
                <a:gd name="T5" fmla="*/ 0 h 352"/>
                <a:gd name="T6" fmla="*/ 2147483646 w 255"/>
                <a:gd name="T7" fmla="*/ 2147483646 h 352"/>
                <a:gd name="T8" fmla="*/ 2147483646 w 255"/>
                <a:gd name="T9" fmla="*/ 2147483646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"/>
                <a:gd name="T16" fmla="*/ 0 h 352"/>
                <a:gd name="T17" fmla="*/ 255 w 255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" h="352">
                  <a:moveTo>
                    <a:pt x="242" y="352"/>
                  </a:moveTo>
                  <a:lnTo>
                    <a:pt x="0" y="10"/>
                  </a:lnTo>
                  <a:lnTo>
                    <a:pt x="13" y="0"/>
                  </a:lnTo>
                  <a:lnTo>
                    <a:pt x="255" y="343"/>
                  </a:lnTo>
                  <a:lnTo>
                    <a:pt x="242" y="352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" name="Freeform 353"/>
            <p:cNvSpPr>
              <a:spLocks noChangeArrowheads="1"/>
            </p:cNvSpPr>
            <p:nvPr/>
          </p:nvSpPr>
          <p:spPr bwMode="auto">
            <a:xfrm>
              <a:off x="545546" y="824275"/>
              <a:ext cx="500282" cy="173908"/>
            </a:xfrm>
            <a:custGeom>
              <a:avLst/>
              <a:gdLst>
                <a:gd name="T0" fmla="*/ 2147483646 w 420"/>
                <a:gd name="T1" fmla="*/ 2147483646 h 146"/>
                <a:gd name="T2" fmla="*/ 0 w 420"/>
                <a:gd name="T3" fmla="*/ 2147483646 h 146"/>
                <a:gd name="T4" fmla="*/ 2147483646 w 420"/>
                <a:gd name="T5" fmla="*/ 0 h 146"/>
                <a:gd name="T6" fmla="*/ 2147483646 w 420"/>
                <a:gd name="T7" fmla="*/ 2147483646 h 146"/>
                <a:gd name="T8" fmla="*/ 2147483646 w 420"/>
                <a:gd name="T9" fmla="*/ 2147483646 h 1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46"/>
                <a:gd name="T17" fmla="*/ 420 w 420"/>
                <a:gd name="T18" fmla="*/ 146 h 1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46">
                  <a:moveTo>
                    <a:pt x="415" y="146"/>
                  </a:moveTo>
                  <a:lnTo>
                    <a:pt x="0" y="16"/>
                  </a:lnTo>
                  <a:lnTo>
                    <a:pt x="6" y="0"/>
                  </a:lnTo>
                  <a:lnTo>
                    <a:pt x="420" y="130"/>
                  </a:lnTo>
                  <a:lnTo>
                    <a:pt x="415" y="146"/>
                  </a:lnTo>
                  <a:close/>
                </a:path>
              </a:pathLst>
            </a:custGeom>
            <a:solidFill>
              <a:srgbClr val="FFFFFF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" name="Freeform 354"/>
            <p:cNvSpPr>
              <a:spLocks noChangeArrowheads="1"/>
            </p:cNvSpPr>
            <p:nvPr/>
          </p:nvSpPr>
          <p:spPr bwMode="auto">
            <a:xfrm>
              <a:off x="533635" y="831422"/>
              <a:ext cx="83380" cy="210834"/>
            </a:xfrm>
            <a:custGeom>
              <a:avLst/>
              <a:gdLst>
                <a:gd name="T0" fmla="*/ 2147483646 w 70"/>
                <a:gd name="T1" fmla="*/ 2147483646 h 177"/>
                <a:gd name="T2" fmla="*/ 0 w 70"/>
                <a:gd name="T3" fmla="*/ 2147483646 h 177"/>
                <a:gd name="T4" fmla="*/ 2147483646 w 70"/>
                <a:gd name="T5" fmla="*/ 0 h 177"/>
                <a:gd name="T6" fmla="*/ 2147483646 w 70"/>
                <a:gd name="T7" fmla="*/ 2147483646 h 177"/>
                <a:gd name="T8" fmla="*/ 2147483646 w 70"/>
                <a:gd name="T9" fmla="*/ 2147483646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77"/>
                <a:gd name="T17" fmla="*/ 70 w 7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77">
                  <a:moveTo>
                    <a:pt x="53" y="177"/>
                  </a:moveTo>
                  <a:lnTo>
                    <a:pt x="0" y="4"/>
                  </a:lnTo>
                  <a:lnTo>
                    <a:pt x="17" y="0"/>
                  </a:lnTo>
                  <a:lnTo>
                    <a:pt x="70" y="172"/>
                  </a:lnTo>
                  <a:lnTo>
                    <a:pt x="53" y="177"/>
                  </a:lnTo>
                  <a:close/>
                </a:path>
              </a:pathLst>
            </a:custGeom>
            <a:solidFill>
              <a:srgbClr val="FFFFFF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" name="Freeform 355"/>
            <p:cNvSpPr>
              <a:spLocks noChangeArrowheads="1"/>
            </p:cNvSpPr>
            <p:nvPr/>
          </p:nvSpPr>
          <p:spPr bwMode="auto">
            <a:xfrm>
              <a:off x="340668" y="826657"/>
              <a:ext cx="208451" cy="287067"/>
            </a:xfrm>
            <a:custGeom>
              <a:avLst/>
              <a:gdLst>
                <a:gd name="T0" fmla="*/ 2147483646 w 175"/>
                <a:gd name="T1" fmla="*/ 2147483646 h 241"/>
                <a:gd name="T2" fmla="*/ 0 w 175"/>
                <a:gd name="T3" fmla="*/ 2147483646 h 241"/>
                <a:gd name="T4" fmla="*/ 2147483646 w 175"/>
                <a:gd name="T5" fmla="*/ 0 h 241"/>
                <a:gd name="T6" fmla="*/ 2147483646 w 175"/>
                <a:gd name="T7" fmla="*/ 2147483646 h 241"/>
                <a:gd name="T8" fmla="*/ 2147483646 w 175"/>
                <a:gd name="T9" fmla="*/ 2147483646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241"/>
                <a:gd name="T17" fmla="*/ 175 w 17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241">
                  <a:moveTo>
                    <a:pt x="13" y="241"/>
                  </a:moveTo>
                  <a:lnTo>
                    <a:pt x="0" y="231"/>
                  </a:lnTo>
                  <a:lnTo>
                    <a:pt x="162" y="0"/>
                  </a:lnTo>
                  <a:lnTo>
                    <a:pt x="175" y="10"/>
                  </a:lnTo>
                  <a:lnTo>
                    <a:pt x="13" y="241"/>
                  </a:lnTo>
                  <a:close/>
                </a:path>
              </a:pathLst>
            </a:custGeom>
            <a:solidFill>
              <a:srgbClr val="FFFFFF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" name="Freeform 356"/>
            <p:cNvSpPr>
              <a:spLocks noChangeArrowheads="1"/>
            </p:cNvSpPr>
            <p:nvPr/>
          </p:nvSpPr>
          <p:spPr bwMode="auto">
            <a:xfrm>
              <a:off x="233465" y="163188"/>
              <a:ext cx="344242" cy="281111"/>
            </a:xfrm>
            <a:custGeom>
              <a:avLst/>
              <a:gdLst>
                <a:gd name="T0" fmla="*/ 2147483646 w 289"/>
                <a:gd name="T1" fmla="*/ 2147483646 h 236"/>
                <a:gd name="T2" fmla="*/ 0 w 289"/>
                <a:gd name="T3" fmla="*/ 2147483646 h 236"/>
                <a:gd name="T4" fmla="*/ 2147483646 w 289"/>
                <a:gd name="T5" fmla="*/ 0 h 236"/>
                <a:gd name="T6" fmla="*/ 2147483646 w 289"/>
                <a:gd name="T7" fmla="*/ 2147483646 h 236"/>
                <a:gd name="T8" fmla="*/ 2147483646 w 289"/>
                <a:gd name="T9" fmla="*/ 2147483646 h 2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236"/>
                <a:gd name="T17" fmla="*/ 289 w 289"/>
                <a:gd name="T18" fmla="*/ 236 h 2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236">
                  <a:moveTo>
                    <a:pt x="9" y="236"/>
                  </a:moveTo>
                  <a:lnTo>
                    <a:pt x="0" y="223"/>
                  </a:lnTo>
                  <a:lnTo>
                    <a:pt x="279" y="0"/>
                  </a:lnTo>
                  <a:lnTo>
                    <a:pt x="289" y="12"/>
                  </a:lnTo>
                  <a:lnTo>
                    <a:pt x="9" y="236"/>
                  </a:lnTo>
                  <a:close/>
                </a:path>
              </a:pathLst>
            </a:custGeom>
            <a:solidFill>
              <a:srgbClr val="FFFFFF">
                <a:alpha val="8901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" name="Freeform 357"/>
            <p:cNvSpPr>
              <a:spLocks noChangeArrowheads="1"/>
            </p:cNvSpPr>
            <p:nvPr/>
          </p:nvSpPr>
          <p:spPr bwMode="auto">
            <a:xfrm>
              <a:off x="558649" y="166761"/>
              <a:ext cx="364491" cy="434770"/>
            </a:xfrm>
            <a:custGeom>
              <a:avLst/>
              <a:gdLst>
                <a:gd name="T0" fmla="*/ 2147483646 w 306"/>
                <a:gd name="T1" fmla="*/ 2147483646 h 365"/>
                <a:gd name="T2" fmla="*/ 0 w 306"/>
                <a:gd name="T3" fmla="*/ 2147483646 h 365"/>
                <a:gd name="T4" fmla="*/ 2147483646 w 306"/>
                <a:gd name="T5" fmla="*/ 0 h 365"/>
                <a:gd name="T6" fmla="*/ 2147483646 w 306"/>
                <a:gd name="T7" fmla="*/ 2147483646 h 365"/>
                <a:gd name="T8" fmla="*/ 2147483646 w 306"/>
                <a:gd name="T9" fmla="*/ 2147483646 h 3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365"/>
                <a:gd name="T17" fmla="*/ 306 w 306"/>
                <a:gd name="T18" fmla="*/ 365 h 3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365">
                  <a:moveTo>
                    <a:pt x="294" y="365"/>
                  </a:moveTo>
                  <a:lnTo>
                    <a:pt x="0" y="11"/>
                  </a:lnTo>
                  <a:lnTo>
                    <a:pt x="13" y="0"/>
                  </a:lnTo>
                  <a:lnTo>
                    <a:pt x="306" y="356"/>
                  </a:lnTo>
                  <a:lnTo>
                    <a:pt x="294" y="365"/>
                  </a:lnTo>
                  <a:close/>
                </a:path>
              </a:pathLst>
            </a:custGeom>
            <a:solidFill>
              <a:srgbClr val="FFFFFF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" name="Freeform 358"/>
            <p:cNvSpPr>
              <a:spLocks noChangeArrowheads="1"/>
            </p:cNvSpPr>
            <p:nvPr/>
          </p:nvSpPr>
          <p:spPr bwMode="auto">
            <a:xfrm>
              <a:off x="533635" y="580090"/>
              <a:ext cx="384741" cy="258480"/>
            </a:xfrm>
            <a:custGeom>
              <a:avLst/>
              <a:gdLst>
                <a:gd name="T0" fmla="*/ 2147483646 w 323"/>
                <a:gd name="T1" fmla="*/ 2147483646 h 217"/>
                <a:gd name="T2" fmla="*/ 0 w 323"/>
                <a:gd name="T3" fmla="*/ 2147483646 h 217"/>
                <a:gd name="T4" fmla="*/ 2147483646 w 323"/>
                <a:gd name="T5" fmla="*/ 0 h 217"/>
                <a:gd name="T6" fmla="*/ 2147483646 w 323"/>
                <a:gd name="T7" fmla="*/ 2147483646 h 217"/>
                <a:gd name="T8" fmla="*/ 2147483646 w 323"/>
                <a:gd name="T9" fmla="*/ 2147483646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3"/>
                <a:gd name="T16" fmla="*/ 0 h 217"/>
                <a:gd name="T17" fmla="*/ 323 w 323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3" h="217">
                  <a:moveTo>
                    <a:pt x="9" y="217"/>
                  </a:moveTo>
                  <a:lnTo>
                    <a:pt x="0" y="203"/>
                  </a:lnTo>
                  <a:lnTo>
                    <a:pt x="315" y="0"/>
                  </a:lnTo>
                  <a:lnTo>
                    <a:pt x="323" y="14"/>
                  </a:lnTo>
                  <a:lnTo>
                    <a:pt x="9" y="217"/>
                  </a:lnTo>
                  <a:close/>
                </a:path>
              </a:pathLst>
            </a:custGeom>
            <a:solidFill>
              <a:srgbClr val="FFFFF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3" name="Freeform 359"/>
            <p:cNvSpPr>
              <a:spLocks noChangeArrowheads="1"/>
            </p:cNvSpPr>
            <p:nvPr/>
          </p:nvSpPr>
          <p:spPr bwMode="auto">
            <a:xfrm>
              <a:off x="70278" y="824275"/>
              <a:ext cx="471695" cy="50028"/>
            </a:xfrm>
            <a:custGeom>
              <a:avLst/>
              <a:gdLst>
                <a:gd name="T0" fmla="*/ 0 w 396"/>
                <a:gd name="T1" fmla="*/ 2147483646 h 42"/>
                <a:gd name="T2" fmla="*/ 0 w 396"/>
                <a:gd name="T3" fmla="*/ 2147483646 h 42"/>
                <a:gd name="T4" fmla="*/ 2147483646 w 396"/>
                <a:gd name="T5" fmla="*/ 0 h 42"/>
                <a:gd name="T6" fmla="*/ 2147483646 w 396"/>
                <a:gd name="T7" fmla="*/ 2147483646 h 42"/>
                <a:gd name="T8" fmla="*/ 0 w 396"/>
                <a:gd name="T9" fmla="*/ 2147483646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6"/>
                <a:gd name="T16" fmla="*/ 0 h 42"/>
                <a:gd name="T17" fmla="*/ 396 w 39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6" h="42">
                  <a:moveTo>
                    <a:pt x="0" y="42"/>
                  </a:moveTo>
                  <a:lnTo>
                    <a:pt x="0" y="25"/>
                  </a:lnTo>
                  <a:lnTo>
                    <a:pt x="395" y="0"/>
                  </a:lnTo>
                  <a:lnTo>
                    <a:pt x="396" y="1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4" name="Freeform 360"/>
            <p:cNvSpPr>
              <a:spLocks noChangeArrowheads="1"/>
            </p:cNvSpPr>
            <p:nvPr/>
          </p:nvSpPr>
          <p:spPr bwMode="auto">
            <a:xfrm>
              <a:off x="914802" y="545546"/>
              <a:ext cx="368065" cy="53602"/>
            </a:xfrm>
            <a:custGeom>
              <a:avLst/>
              <a:gdLst>
                <a:gd name="T0" fmla="*/ 2147483646 w 309"/>
                <a:gd name="T1" fmla="*/ 2147483646 h 45"/>
                <a:gd name="T2" fmla="*/ 0 w 309"/>
                <a:gd name="T3" fmla="*/ 2147483646 h 45"/>
                <a:gd name="T4" fmla="*/ 2147483646 w 309"/>
                <a:gd name="T5" fmla="*/ 0 h 45"/>
                <a:gd name="T6" fmla="*/ 2147483646 w 309"/>
                <a:gd name="T7" fmla="*/ 2147483646 h 45"/>
                <a:gd name="T8" fmla="*/ 2147483646 w 309"/>
                <a:gd name="T9" fmla="*/ 2147483646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9"/>
                <a:gd name="T16" fmla="*/ 0 h 45"/>
                <a:gd name="T17" fmla="*/ 309 w 309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9" h="45">
                  <a:moveTo>
                    <a:pt x="2" y="45"/>
                  </a:moveTo>
                  <a:lnTo>
                    <a:pt x="0" y="28"/>
                  </a:lnTo>
                  <a:lnTo>
                    <a:pt x="307" y="0"/>
                  </a:lnTo>
                  <a:lnTo>
                    <a:pt x="309" y="17"/>
                  </a:lnTo>
                  <a:lnTo>
                    <a:pt x="2" y="45"/>
                  </a:lnTo>
                  <a:close/>
                </a:path>
              </a:pathLst>
            </a:custGeom>
            <a:solidFill>
              <a:srgbClr val="FFFFF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" name="Freeform 361"/>
            <p:cNvSpPr>
              <a:spLocks noChangeArrowheads="1"/>
            </p:cNvSpPr>
            <p:nvPr/>
          </p:nvSpPr>
          <p:spPr bwMode="auto">
            <a:xfrm>
              <a:off x="1136357" y="41691"/>
              <a:ext cx="538399" cy="240612"/>
            </a:xfrm>
            <a:custGeom>
              <a:avLst/>
              <a:gdLst>
                <a:gd name="T0" fmla="*/ 2147483646 w 452"/>
                <a:gd name="T1" fmla="*/ 2147483646 h 202"/>
                <a:gd name="T2" fmla="*/ 0 w 452"/>
                <a:gd name="T3" fmla="*/ 2147483646 h 202"/>
                <a:gd name="T4" fmla="*/ 2147483646 w 452"/>
                <a:gd name="T5" fmla="*/ 0 h 202"/>
                <a:gd name="T6" fmla="*/ 2147483646 w 452"/>
                <a:gd name="T7" fmla="*/ 2147483646 h 202"/>
                <a:gd name="T8" fmla="*/ 2147483646 w 452"/>
                <a:gd name="T9" fmla="*/ 2147483646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2"/>
                <a:gd name="T16" fmla="*/ 0 h 202"/>
                <a:gd name="T17" fmla="*/ 452 w 452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2" h="202">
                  <a:moveTo>
                    <a:pt x="447" y="202"/>
                  </a:moveTo>
                  <a:lnTo>
                    <a:pt x="0" y="14"/>
                  </a:lnTo>
                  <a:lnTo>
                    <a:pt x="7" y="0"/>
                  </a:lnTo>
                  <a:lnTo>
                    <a:pt x="452" y="188"/>
                  </a:lnTo>
                  <a:lnTo>
                    <a:pt x="447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" name="Freeform 362"/>
            <p:cNvSpPr>
              <a:spLocks noChangeArrowheads="1"/>
            </p:cNvSpPr>
            <p:nvPr/>
          </p:nvSpPr>
          <p:spPr bwMode="auto">
            <a:xfrm>
              <a:off x="562222" y="39308"/>
              <a:ext cx="580090" cy="138173"/>
            </a:xfrm>
            <a:custGeom>
              <a:avLst/>
              <a:gdLst>
                <a:gd name="T0" fmla="*/ 2147483646 w 487"/>
                <a:gd name="T1" fmla="*/ 2147483646 h 116"/>
                <a:gd name="T2" fmla="*/ 0 w 487"/>
                <a:gd name="T3" fmla="*/ 2147483646 h 116"/>
                <a:gd name="T4" fmla="*/ 2147483646 w 487"/>
                <a:gd name="T5" fmla="*/ 0 h 116"/>
                <a:gd name="T6" fmla="*/ 2147483646 w 487"/>
                <a:gd name="T7" fmla="*/ 2147483646 h 116"/>
                <a:gd name="T8" fmla="*/ 2147483646 w 487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7"/>
                <a:gd name="T16" fmla="*/ 0 h 116"/>
                <a:gd name="T17" fmla="*/ 487 w 487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7" h="116">
                  <a:moveTo>
                    <a:pt x="3" y="116"/>
                  </a:moveTo>
                  <a:lnTo>
                    <a:pt x="0" y="100"/>
                  </a:lnTo>
                  <a:lnTo>
                    <a:pt x="483" y="0"/>
                  </a:lnTo>
                  <a:lnTo>
                    <a:pt x="487" y="17"/>
                  </a:lnTo>
                  <a:lnTo>
                    <a:pt x="3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" name="Freeform 363"/>
            <p:cNvSpPr>
              <a:spLocks noChangeArrowheads="1"/>
            </p:cNvSpPr>
            <p:nvPr/>
          </p:nvSpPr>
          <p:spPr bwMode="auto">
            <a:xfrm>
              <a:off x="1131592" y="46455"/>
              <a:ext cx="160805" cy="512194"/>
            </a:xfrm>
            <a:custGeom>
              <a:avLst/>
              <a:gdLst>
                <a:gd name="T0" fmla="*/ 2147483646 w 135"/>
                <a:gd name="T1" fmla="*/ 2147483646 h 430"/>
                <a:gd name="T2" fmla="*/ 0 w 135"/>
                <a:gd name="T3" fmla="*/ 2147483646 h 430"/>
                <a:gd name="T4" fmla="*/ 2147483646 w 135"/>
                <a:gd name="T5" fmla="*/ 0 h 430"/>
                <a:gd name="T6" fmla="*/ 2147483646 w 135"/>
                <a:gd name="T7" fmla="*/ 2147483646 h 430"/>
                <a:gd name="T8" fmla="*/ 2147483646 w 135"/>
                <a:gd name="T9" fmla="*/ 2147483646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30"/>
                <a:gd name="T17" fmla="*/ 135 w 135"/>
                <a:gd name="T18" fmla="*/ 430 h 4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30">
                  <a:moveTo>
                    <a:pt x="120" y="430"/>
                  </a:moveTo>
                  <a:lnTo>
                    <a:pt x="0" y="6"/>
                  </a:lnTo>
                  <a:lnTo>
                    <a:pt x="15" y="0"/>
                  </a:lnTo>
                  <a:lnTo>
                    <a:pt x="135" y="426"/>
                  </a:lnTo>
                  <a:lnTo>
                    <a:pt x="120" y="430"/>
                  </a:lnTo>
                  <a:close/>
                </a:path>
              </a:pathLst>
            </a:custGeom>
            <a:solidFill>
              <a:srgbClr val="FFFFFF">
                <a:alpha val="8901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" name="Freeform 364"/>
            <p:cNvSpPr>
              <a:spLocks noChangeArrowheads="1"/>
            </p:cNvSpPr>
            <p:nvPr/>
          </p:nvSpPr>
          <p:spPr bwMode="auto">
            <a:xfrm>
              <a:off x="896935" y="55984"/>
              <a:ext cx="247759" cy="534826"/>
            </a:xfrm>
            <a:custGeom>
              <a:avLst/>
              <a:gdLst>
                <a:gd name="T0" fmla="*/ 2147483646 w 208"/>
                <a:gd name="T1" fmla="*/ 2147483646 h 449"/>
                <a:gd name="T2" fmla="*/ 0 w 208"/>
                <a:gd name="T3" fmla="*/ 2147483646 h 449"/>
                <a:gd name="T4" fmla="*/ 2147483646 w 208"/>
                <a:gd name="T5" fmla="*/ 0 h 449"/>
                <a:gd name="T6" fmla="*/ 2147483646 w 208"/>
                <a:gd name="T7" fmla="*/ 2147483646 h 449"/>
                <a:gd name="T8" fmla="*/ 2147483646 w 208"/>
                <a:gd name="T9" fmla="*/ 2147483646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8"/>
                <a:gd name="T16" fmla="*/ 0 h 449"/>
                <a:gd name="T17" fmla="*/ 208 w 208"/>
                <a:gd name="T18" fmla="*/ 449 h 4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8" h="449">
                  <a:moveTo>
                    <a:pt x="15" y="449"/>
                  </a:moveTo>
                  <a:lnTo>
                    <a:pt x="0" y="442"/>
                  </a:lnTo>
                  <a:lnTo>
                    <a:pt x="192" y="0"/>
                  </a:lnTo>
                  <a:lnTo>
                    <a:pt x="208" y="6"/>
                  </a:lnTo>
                  <a:lnTo>
                    <a:pt x="15" y="449"/>
                  </a:lnTo>
                  <a:close/>
                </a:path>
              </a:pathLst>
            </a:custGeom>
            <a:solidFill>
              <a:srgbClr val="FFFFFF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" name="Freeform 365"/>
            <p:cNvSpPr>
              <a:spLocks noChangeArrowheads="1"/>
            </p:cNvSpPr>
            <p:nvPr/>
          </p:nvSpPr>
          <p:spPr bwMode="auto">
            <a:xfrm>
              <a:off x="525297" y="169143"/>
              <a:ext cx="48837" cy="652750"/>
            </a:xfrm>
            <a:custGeom>
              <a:avLst/>
              <a:gdLst>
                <a:gd name="T0" fmla="*/ 2147483646 w 41"/>
                <a:gd name="T1" fmla="*/ 2147483646 h 548"/>
                <a:gd name="T2" fmla="*/ 0 w 41"/>
                <a:gd name="T3" fmla="*/ 2147483646 h 548"/>
                <a:gd name="T4" fmla="*/ 2147483646 w 41"/>
                <a:gd name="T5" fmla="*/ 0 h 548"/>
                <a:gd name="T6" fmla="*/ 2147483646 w 41"/>
                <a:gd name="T7" fmla="*/ 2147483646 h 548"/>
                <a:gd name="T8" fmla="*/ 2147483646 w 41"/>
                <a:gd name="T9" fmla="*/ 2147483646 h 5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548"/>
                <a:gd name="T17" fmla="*/ 41 w 41"/>
                <a:gd name="T18" fmla="*/ 548 h 5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548">
                  <a:moveTo>
                    <a:pt x="17" y="548"/>
                  </a:moveTo>
                  <a:lnTo>
                    <a:pt x="0" y="548"/>
                  </a:lnTo>
                  <a:lnTo>
                    <a:pt x="24" y="0"/>
                  </a:lnTo>
                  <a:lnTo>
                    <a:pt x="41" y="2"/>
                  </a:lnTo>
                  <a:lnTo>
                    <a:pt x="17" y="548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" name="Freeform 366"/>
            <p:cNvSpPr>
              <a:spLocks noChangeArrowheads="1"/>
            </p:cNvSpPr>
            <p:nvPr/>
          </p:nvSpPr>
          <p:spPr bwMode="auto">
            <a:xfrm>
              <a:off x="1274530" y="551502"/>
              <a:ext cx="207260" cy="494327"/>
            </a:xfrm>
            <a:custGeom>
              <a:avLst/>
              <a:gdLst>
                <a:gd name="T0" fmla="*/ 2147483646 w 174"/>
                <a:gd name="T1" fmla="*/ 2147483646 h 415"/>
                <a:gd name="T2" fmla="*/ 0 w 174"/>
                <a:gd name="T3" fmla="*/ 2147483646 h 415"/>
                <a:gd name="T4" fmla="*/ 2147483646 w 174"/>
                <a:gd name="T5" fmla="*/ 0 h 415"/>
                <a:gd name="T6" fmla="*/ 2147483646 w 174"/>
                <a:gd name="T7" fmla="*/ 2147483646 h 415"/>
                <a:gd name="T8" fmla="*/ 2147483646 w 174"/>
                <a:gd name="T9" fmla="*/ 2147483646 h 4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4"/>
                <a:gd name="T16" fmla="*/ 0 h 415"/>
                <a:gd name="T17" fmla="*/ 174 w 174"/>
                <a:gd name="T18" fmla="*/ 415 h 4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4" h="415">
                  <a:moveTo>
                    <a:pt x="160" y="415"/>
                  </a:moveTo>
                  <a:lnTo>
                    <a:pt x="0" y="6"/>
                  </a:lnTo>
                  <a:lnTo>
                    <a:pt x="15" y="0"/>
                  </a:lnTo>
                  <a:lnTo>
                    <a:pt x="174" y="409"/>
                  </a:lnTo>
                  <a:lnTo>
                    <a:pt x="160" y="415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" name="Freeform 367"/>
            <p:cNvSpPr>
              <a:spLocks noChangeArrowheads="1"/>
            </p:cNvSpPr>
            <p:nvPr/>
          </p:nvSpPr>
          <p:spPr bwMode="auto">
            <a:xfrm>
              <a:off x="911229" y="587237"/>
              <a:ext cx="126262" cy="391888"/>
            </a:xfrm>
            <a:custGeom>
              <a:avLst/>
              <a:gdLst>
                <a:gd name="T0" fmla="*/ 2147483646 w 106"/>
                <a:gd name="T1" fmla="*/ 2147483646 h 329"/>
                <a:gd name="T2" fmla="*/ 0 w 106"/>
                <a:gd name="T3" fmla="*/ 2147483646 h 329"/>
                <a:gd name="T4" fmla="*/ 2147483646 w 106"/>
                <a:gd name="T5" fmla="*/ 0 h 329"/>
                <a:gd name="T6" fmla="*/ 2147483646 w 106"/>
                <a:gd name="T7" fmla="*/ 2147483646 h 329"/>
                <a:gd name="T8" fmla="*/ 2147483646 w 106"/>
                <a:gd name="T9" fmla="*/ 2147483646 h 3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329"/>
                <a:gd name="T17" fmla="*/ 106 w 106"/>
                <a:gd name="T18" fmla="*/ 329 h 3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329">
                  <a:moveTo>
                    <a:pt x="90" y="329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106" y="325"/>
                  </a:lnTo>
                  <a:lnTo>
                    <a:pt x="90" y="329"/>
                  </a:lnTo>
                  <a:close/>
                </a:path>
              </a:pathLst>
            </a:custGeom>
            <a:solidFill>
              <a:srgbClr val="FFFFF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" name="Freeform 368"/>
            <p:cNvSpPr>
              <a:spLocks noChangeArrowheads="1"/>
            </p:cNvSpPr>
            <p:nvPr/>
          </p:nvSpPr>
          <p:spPr bwMode="auto">
            <a:xfrm>
              <a:off x="1024388" y="558649"/>
              <a:ext cx="263244" cy="432387"/>
            </a:xfrm>
            <a:custGeom>
              <a:avLst/>
              <a:gdLst>
                <a:gd name="T0" fmla="*/ 2147483646 w 221"/>
                <a:gd name="T1" fmla="*/ 2147483646 h 363"/>
                <a:gd name="T2" fmla="*/ 0 w 221"/>
                <a:gd name="T3" fmla="*/ 2147483646 h 363"/>
                <a:gd name="T4" fmla="*/ 2147483646 w 221"/>
                <a:gd name="T5" fmla="*/ 0 h 363"/>
                <a:gd name="T6" fmla="*/ 2147483646 w 221"/>
                <a:gd name="T7" fmla="*/ 2147483646 h 363"/>
                <a:gd name="T8" fmla="*/ 2147483646 w 221"/>
                <a:gd name="T9" fmla="*/ 2147483646 h 3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"/>
                <a:gd name="T16" fmla="*/ 0 h 363"/>
                <a:gd name="T17" fmla="*/ 221 w 221"/>
                <a:gd name="T18" fmla="*/ 363 h 3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" h="363">
                  <a:moveTo>
                    <a:pt x="14" y="363"/>
                  </a:moveTo>
                  <a:lnTo>
                    <a:pt x="0" y="355"/>
                  </a:lnTo>
                  <a:lnTo>
                    <a:pt x="207" y="0"/>
                  </a:lnTo>
                  <a:lnTo>
                    <a:pt x="221" y="8"/>
                  </a:lnTo>
                  <a:lnTo>
                    <a:pt x="14" y="363"/>
                  </a:lnTo>
                  <a:close/>
                </a:path>
              </a:pathLst>
            </a:custGeom>
            <a:solidFill>
              <a:srgbClr val="FFFFF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" name="Freeform 369"/>
            <p:cNvSpPr>
              <a:spLocks noChangeArrowheads="1"/>
            </p:cNvSpPr>
            <p:nvPr/>
          </p:nvSpPr>
          <p:spPr bwMode="auto">
            <a:xfrm>
              <a:off x="1288824" y="550311"/>
              <a:ext cx="449063" cy="281111"/>
            </a:xfrm>
            <a:custGeom>
              <a:avLst/>
              <a:gdLst>
                <a:gd name="T0" fmla="*/ 2147483646 w 377"/>
                <a:gd name="T1" fmla="*/ 2147483646 h 236"/>
                <a:gd name="T2" fmla="*/ 0 w 377"/>
                <a:gd name="T3" fmla="*/ 2147483646 h 236"/>
                <a:gd name="T4" fmla="*/ 2147483646 w 377"/>
                <a:gd name="T5" fmla="*/ 0 h 236"/>
                <a:gd name="T6" fmla="*/ 2147483646 w 377"/>
                <a:gd name="T7" fmla="*/ 2147483646 h 236"/>
                <a:gd name="T8" fmla="*/ 2147483646 w 377"/>
                <a:gd name="T9" fmla="*/ 2147483646 h 2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7"/>
                <a:gd name="T16" fmla="*/ 0 h 236"/>
                <a:gd name="T17" fmla="*/ 377 w 377"/>
                <a:gd name="T18" fmla="*/ 236 h 2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7" h="236">
                  <a:moveTo>
                    <a:pt x="368" y="236"/>
                  </a:moveTo>
                  <a:lnTo>
                    <a:pt x="0" y="14"/>
                  </a:lnTo>
                  <a:lnTo>
                    <a:pt x="9" y="0"/>
                  </a:lnTo>
                  <a:lnTo>
                    <a:pt x="377" y="222"/>
                  </a:lnTo>
                  <a:lnTo>
                    <a:pt x="368" y="236"/>
                  </a:lnTo>
                  <a:close/>
                </a:path>
              </a:pathLst>
            </a:custGeom>
            <a:solidFill>
              <a:srgbClr val="FFFFF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4" name="Freeform 370"/>
            <p:cNvSpPr>
              <a:spLocks noChangeArrowheads="1"/>
            </p:cNvSpPr>
            <p:nvPr/>
          </p:nvSpPr>
          <p:spPr bwMode="auto">
            <a:xfrm>
              <a:off x="1724784" y="826657"/>
              <a:ext cx="288258" cy="382359"/>
            </a:xfrm>
            <a:custGeom>
              <a:avLst/>
              <a:gdLst>
                <a:gd name="T0" fmla="*/ 2147483646 w 242"/>
                <a:gd name="T1" fmla="*/ 2147483646 h 321"/>
                <a:gd name="T2" fmla="*/ 0 w 242"/>
                <a:gd name="T3" fmla="*/ 2147483646 h 321"/>
                <a:gd name="T4" fmla="*/ 2147483646 w 242"/>
                <a:gd name="T5" fmla="*/ 0 h 321"/>
                <a:gd name="T6" fmla="*/ 2147483646 w 242"/>
                <a:gd name="T7" fmla="*/ 2147483646 h 321"/>
                <a:gd name="T8" fmla="*/ 2147483646 w 242"/>
                <a:gd name="T9" fmla="*/ 2147483646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321"/>
                <a:gd name="T17" fmla="*/ 242 w 242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321">
                  <a:moveTo>
                    <a:pt x="229" y="321"/>
                  </a:moveTo>
                  <a:lnTo>
                    <a:pt x="0" y="10"/>
                  </a:lnTo>
                  <a:lnTo>
                    <a:pt x="13" y="0"/>
                  </a:lnTo>
                  <a:lnTo>
                    <a:pt x="242" y="311"/>
                  </a:lnTo>
                  <a:lnTo>
                    <a:pt x="229" y="321"/>
                  </a:lnTo>
                  <a:close/>
                </a:path>
              </a:pathLst>
            </a:custGeom>
            <a:solidFill>
              <a:srgbClr val="FFFFFF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" name="Freeform 371"/>
            <p:cNvSpPr>
              <a:spLocks noChangeArrowheads="1"/>
            </p:cNvSpPr>
            <p:nvPr/>
          </p:nvSpPr>
          <p:spPr bwMode="auto">
            <a:xfrm>
              <a:off x="1573508" y="839760"/>
              <a:ext cx="166761" cy="559840"/>
            </a:xfrm>
            <a:custGeom>
              <a:avLst/>
              <a:gdLst>
                <a:gd name="T0" fmla="*/ 2147483646 w 140"/>
                <a:gd name="T1" fmla="*/ 2147483646 h 470"/>
                <a:gd name="T2" fmla="*/ 0 w 140"/>
                <a:gd name="T3" fmla="*/ 2147483646 h 470"/>
                <a:gd name="T4" fmla="*/ 2147483646 w 140"/>
                <a:gd name="T5" fmla="*/ 0 h 470"/>
                <a:gd name="T6" fmla="*/ 2147483646 w 140"/>
                <a:gd name="T7" fmla="*/ 2147483646 h 470"/>
                <a:gd name="T8" fmla="*/ 2147483646 w 140"/>
                <a:gd name="T9" fmla="*/ 2147483646 h 4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0"/>
                <a:gd name="T16" fmla="*/ 0 h 470"/>
                <a:gd name="T17" fmla="*/ 140 w 140"/>
                <a:gd name="T18" fmla="*/ 470 h 4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0" h="470">
                  <a:moveTo>
                    <a:pt x="15" y="470"/>
                  </a:moveTo>
                  <a:lnTo>
                    <a:pt x="0" y="466"/>
                  </a:lnTo>
                  <a:lnTo>
                    <a:pt x="124" y="0"/>
                  </a:lnTo>
                  <a:lnTo>
                    <a:pt x="140" y="4"/>
                  </a:lnTo>
                  <a:lnTo>
                    <a:pt x="15" y="47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" name="Freeform 372"/>
            <p:cNvSpPr>
              <a:spLocks noChangeArrowheads="1"/>
            </p:cNvSpPr>
            <p:nvPr/>
          </p:nvSpPr>
          <p:spPr bwMode="auto">
            <a:xfrm>
              <a:off x="1029152" y="991036"/>
              <a:ext cx="276346" cy="495518"/>
            </a:xfrm>
            <a:custGeom>
              <a:avLst/>
              <a:gdLst>
                <a:gd name="T0" fmla="*/ 2147483646 w 232"/>
                <a:gd name="T1" fmla="*/ 2147483646 h 416"/>
                <a:gd name="T2" fmla="*/ 0 w 232"/>
                <a:gd name="T3" fmla="*/ 2147483646 h 416"/>
                <a:gd name="T4" fmla="*/ 2147483646 w 232"/>
                <a:gd name="T5" fmla="*/ 0 h 416"/>
                <a:gd name="T6" fmla="*/ 2147483646 w 232"/>
                <a:gd name="T7" fmla="*/ 2147483646 h 416"/>
                <a:gd name="T8" fmla="*/ 2147483646 w 232"/>
                <a:gd name="T9" fmla="*/ 2147483646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416"/>
                <a:gd name="T17" fmla="*/ 232 w 232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416">
                  <a:moveTo>
                    <a:pt x="218" y="416"/>
                  </a:moveTo>
                  <a:lnTo>
                    <a:pt x="0" y="7"/>
                  </a:lnTo>
                  <a:lnTo>
                    <a:pt x="14" y="0"/>
                  </a:lnTo>
                  <a:lnTo>
                    <a:pt x="232" y="408"/>
                  </a:lnTo>
                  <a:lnTo>
                    <a:pt x="218" y="416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7" name="Freeform 373"/>
            <p:cNvSpPr>
              <a:spLocks noChangeArrowheads="1"/>
            </p:cNvSpPr>
            <p:nvPr/>
          </p:nvSpPr>
          <p:spPr bwMode="auto">
            <a:xfrm>
              <a:off x="1288824" y="1049402"/>
              <a:ext cx="192966" cy="430005"/>
            </a:xfrm>
            <a:custGeom>
              <a:avLst/>
              <a:gdLst>
                <a:gd name="T0" fmla="*/ 2147483646 w 162"/>
                <a:gd name="T1" fmla="*/ 2147483646 h 361"/>
                <a:gd name="T2" fmla="*/ 0 w 162"/>
                <a:gd name="T3" fmla="*/ 2147483646 h 361"/>
                <a:gd name="T4" fmla="*/ 2147483646 w 162"/>
                <a:gd name="T5" fmla="*/ 0 h 361"/>
                <a:gd name="T6" fmla="*/ 2147483646 w 162"/>
                <a:gd name="T7" fmla="*/ 2147483646 h 361"/>
                <a:gd name="T8" fmla="*/ 2147483646 w 162"/>
                <a:gd name="T9" fmla="*/ 2147483646 h 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"/>
                <a:gd name="T16" fmla="*/ 0 h 361"/>
                <a:gd name="T17" fmla="*/ 162 w 162"/>
                <a:gd name="T18" fmla="*/ 361 h 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" h="361">
                  <a:moveTo>
                    <a:pt x="14" y="361"/>
                  </a:moveTo>
                  <a:lnTo>
                    <a:pt x="0" y="354"/>
                  </a:lnTo>
                  <a:lnTo>
                    <a:pt x="147" y="0"/>
                  </a:lnTo>
                  <a:lnTo>
                    <a:pt x="162" y="7"/>
                  </a:lnTo>
                  <a:lnTo>
                    <a:pt x="14" y="361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8" name="Freeform 374"/>
            <p:cNvSpPr>
              <a:spLocks noChangeArrowheads="1"/>
            </p:cNvSpPr>
            <p:nvPr/>
          </p:nvSpPr>
          <p:spPr bwMode="auto">
            <a:xfrm>
              <a:off x="1049402" y="1477025"/>
              <a:ext cx="250141" cy="341860"/>
            </a:xfrm>
            <a:custGeom>
              <a:avLst/>
              <a:gdLst>
                <a:gd name="T0" fmla="*/ 2147483646 w 210"/>
                <a:gd name="T1" fmla="*/ 2147483646 h 287"/>
                <a:gd name="T2" fmla="*/ 0 w 210"/>
                <a:gd name="T3" fmla="*/ 2147483646 h 287"/>
                <a:gd name="T4" fmla="*/ 2147483646 w 210"/>
                <a:gd name="T5" fmla="*/ 0 h 287"/>
                <a:gd name="T6" fmla="*/ 2147483646 w 210"/>
                <a:gd name="T7" fmla="*/ 2147483646 h 287"/>
                <a:gd name="T8" fmla="*/ 2147483646 w 210"/>
                <a:gd name="T9" fmla="*/ 2147483646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287"/>
                <a:gd name="T17" fmla="*/ 210 w 210"/>
                <a:gd name="T18" fmla="*/ 287 h 2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287">
                  <a:moveTo>
                    <a:pt x="13" y="287"/>
                  </a:moveTo>
                  <a:lnTo>
                    <a:pt x="0" y="277"/>
                  </a:lnTo>
                  <a:lnTo>
                    <a:pt x="196" y="0"/>
                  </a:lnTo>
                  <a:lnTo>
                    <a:pt x="210" y="9"/>
                  </a:lnTo>
                  <a:lnTo>
                    <a:pt x="13" y="287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" name="Freeform 375"/>
            <p:cNvSpPr>
              <a:spLocks noChangeArrowheads="1"/>
            </p:cNvSpPr>
            <p:nvPr/>
          </p:nvSpPr>
          <p:spPr bwMode="auto">
            <a:xfrm>
              <a:off x="1049402" y="1831987"/>
              <a:ext cx="308508" cy="357345"/>
            </a:xfrm>
            <a:custGeom>
              <a:avLst/>
              <a:gdLst>
                <a:gd name="T0" fmla="*/ 2147483646 w 259"/>
                <a:gd name="T1" fmla="*/ 2147483646 h 300"/>
                <a:gd name="T2" fmla="*/ 0 w 259"/>
                <a:gd name="T3" fmla="*/ 2147483646 h 300"/>
                <a:gd name="T4" fmla="*/ 2147483646 w 259"/>
                <a:gd name="T5" fmla="*/ 0 h 300"/>
                <a:gd name="T6" fmla="*/ 2147483646 w 259"/>
                <a:gd name="T7" fmla="*/ 2147483646 h 300"/>
                <a:gd name="T8" fmla="*/ 2147483646 w 259"/>
                <a:gd name="T9" fmla="*/ 2147483646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9"/>
                <a:gd name="T16" fmla="*/ 0 h 300"/>
                <a:gd name="T17" fmla="*/ 259 w 259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9" h="300">
                  <a:moveTo>
                    <a:pt x="246" y="300"/>
                  </a:moveTo>
                  <a:lnTo>
                    <a:pt x="0" y="11"/>
                  </a:lnTo>
                  <a:lnTo>
                    <a:pt x="13" y="0"/>
                  </a:lnTo>
                  <a:lnTo>
                    <a:pt x="259" y="289"/>
                  </a:lnTo>
                  <a:lnTo>
                    <a:pt x="246" y="30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" name="Freeform 376"/>
            <p:cNvSpPr>
              <a:spLocks noChangeArrowheads="1"/>
            </p:cNvSpPr>
            <p:nvPr/>
          </p:nvSpPr>
          <p:spPr bwMode="auto">
            <a:xfrm>
              <a:off x="640838" y="1281676"/>
              <a:ext cx="424049" cy="562222"/>
            </a:xfrm>
            <a:custGeom>
              <a:avLst/>
              <a:gdLst>
                <a:gd name="T0" fmla="*/ 2147483646 w 356"/>
                <a:gd name="T1" fmla="*/ 2147483646 h 472"/>
                <a:gd name="T2" fmla="*/ 0 w 356"/>
                <a:gd name="T3" fmla="*/ 2147483646 h 472"/>
                <a:gd name="T4" fmla="*/ 2147483646 w 356"/>
                <a:gd name="T5" fmla="*/ 0 h 472"/>
                <a:gd name="T6" fmla="*/ 2147483646 w 356"/>
                <a:gd name="T7" fmla="*/ 2147483646 h 472"/>
                <a:gd name="T8" fmla="*/ 2147483646 w 356"/>
                <a:gd name="T9" fmla="*/ 2147483646 h 4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472"/>
                <a:gd name="T17" fmla="*/ 356 w 356"/>
                <a:gd name="T18" fmla="*/ 472 h 4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472">
                  <a:moveTo>
                    <a:pt x="343" y="472"/>
                  </a:moveTo>
                  <a:lnTo>
                    <a:pt x="0" y="10"/>
                  </a:lnTo>
                  <a:lnTo>
                    <a:pt x="12" y="0"/>
                  </a:lnTo>
                  <a:lnTo>
                    <a:pt x="356" y="462"/>
                  </a:lnTo>
                  <a:lnTo>
                    <a:pt x="343" y="472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" name="Oval 377"/>
            <p:cNvSpPr>
              <a:spLocks noChangeArrowheads="1"/>
            </p:cNvSpPr>
            <p:nvPr/>
          </p:nvSpPr>
          <p:spPr bwMode="auto">
            <a:xfrm>
              <a:off x="939817" y="876686"/>
              <a:ext cx="194158" cy="194158"/>
            </a:xfrm>
            <a:prstGeom prst="ellipse">
              <a:avLst/>
            </a:prstGeom>
            <a:solidFill>
              <a:srgbClr val="FFFFFF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02" name="Oval 378"/>
            <p:cNvSpPr>
              <a:spLocks noChangeArrowheads="1"/>
            </p:cNvSpPr>
            <p:nvPr/>
          </p:nvSpPr>
          <p:spPr bwMode="auto">
            <a:xfrm>
              <a:off x="100056" y="1403173"/>
              <a:ext cx="194158" cy="194158"/>
            </a:xfrm>
            <a:prstGeom prst="ellipse">
              <a:avLst/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03" name="Oval 379"/>
            <p:cNvSpPr>
              <a:spLocks noChangeArrowheads="1"/>
            </p:cNvSpPr>
            <p:nvPr/>
          </p:nvSpPr>
          <p:spPr bwMode="auto">
            <a:xfrm>
              <a:off x="960066" y="2356092"/>
              <a:ext cx="194158" cy="19415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04" name="Oval 380"/>
            <p:cNvSpPr>
              <a:spLocks noChangeArrowheads="1"/>
            </p:cNvSpPr>
            <p:nvPr/>
          </p:nvSpPr>
          <p:spPr bwMode="auto">
            <a:xfrm>
              <a:off x="960066" y="1380542"/>
              <a:ext cx="194158" cy="194158"/>
            </a:xfrm>
            <a:prstGeom prst="ellipse">
              <a:avLst/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05" name="Oval 382"/>
            <p:cNvSpPr>
              <a:spLocks noChangeArrowheads="1"/>
            </p:cNvSpPr>
            <p:nvPr/>
          </p:nvSpPr>
          <p:spPr bwMode="auto">
            <a:xfrm>
              <a:off x="478842" y="78616"/>
              <a:ext cx="195348" cy="19415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06" name="Oval 383"/>
            <p:cNvSpPr>
              <a:spLocks noChangeArrowheads="1"/>
            </p:cNvSpPr>
            <p:nvPr/>
          </p:nvSpPr>
          <p:spPr bwMode="auto">
            <a:xfrm>
              <a:off x="477651" y="767100"/>
              <a:ext cx="139365" cy="139365"/>
            </a:xfrm>
            <a:prstGeom prst="ellipse">
              <a:avLst/>
            </a:prstGeom>
            <a:solidFill>
              <a:srgbClr val="FFFFFF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07" name="Oval 384"/>
            <p:cNvSpPr>
              <a:spLocks noChangeArrowheads="1"/>
            </p:cNvSpPr>
            <p:nvPr/>
          </p:nvSpPr>
          <p:spPr bwMode="auto">
            <a:xfrm>
              <a:off x="0" y="802834"/>
              <a:ext cx="139365" cy="139365"/>
            </a:xfrm>
            <a:prstGeom prst="ellipse">
              <a:avLst/>
            </a:prstGeom>
            <a:solidFill>
              <a:srgbClr val="FFFFFF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08" name="Oval 385"/>
            <p:cNvSpPr>
              <a:spLocks noChangeArrowheads="1"/>
            </p:cNvSpPr>
            <p:nvPr/>
          </p:nvSpPr>
          <p:spPr bwMode="auto">
            <a:xfrm>
              <a:off x="176290" y="366874"/>
              <a:ext cx="141747" cy="140556"/>
            </a:xfrm>
            <a:prstGeom prst="ellipse">
              <a:avLst/>
            </a:prstGeom>
            <a:solidFill>
              <a:srgbClr val="FFFFFF">
                <a:alpha val="8901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09" name="Oval 386"/>
            <p:cNvSpPr>
              <a:spLocks noChangeArrowheads="1"/>
            </p:cNvSpPr>
            <p:nvPr/>
          </p:nvSpPr>
          <p:spPr bwMode="auto">
            <a:xfrm>
              <a:off x="1211399" y="487180"/>
              <a:ext cx="139365" cy="139365"/>
            </a:xfrm>
            <a:prstGeom prst="ellipse">
              <a:avLst/>
            </a:prstGeom>
            <a:solidFill>
              <a:srgbClr val="FFFFF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0" name="Oval 387"/>
            <p:cNvSpPr>
              <a:spLocks noChangeArrowheads="1"/>
            </p:cNvSpPr>
            <p:nvPr/>
          </p:nvSpPr>
          <p:spPr bwMode="auto">
            <a:xfrm>
              <a:off x="1920132" y="557458"/>
              <a:ext cx="139365" cy="139365"/>
            </a:xfrm>
            <a:prstGeom prst="ellipse">
              <a:avLst/>
            </a:prstGeom>
            <a:solidFill>
              <a:srgbClr val="FFFFF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1" name="Oval 388"/>
            <p:cNvSpPr>
              <a:spLocks noChangeArrowheads="1"/>
            </p:cNvSpPr>
            <p:nvPr/>
          </p:nvSpPr>
          <p:spPr bwMode="auto">
            <a:xfrm>
              <a:off x="1506803" y="1342425"/>
              <a:ext cx="140556" cy="139365"/>
            </a:xfrm>
            <a:prstGeom prst="ellipse">
              <a:avLst/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2" name="Oval 389"/>
            <p:cNvSpPr>
              <a:spLocks noChangeArrowheads="1"/>
            </p:cNvSpPr>
            <p:nvPr/>
          </p:nvSpPr>
          <p:spPr bwMode="auto">
            <a:xfrm>
              <a:off x="1668800" y="758762"/>
              <a:ext cx="140556" cy="139365"/>
            </a:xfrm>
            <a:prstGeom prst="ellipse">
              <a:avLst/>
            </a:prstGeom>
            <a:solidFill>
              <a:srgbClr val="FFFFF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3" name="Oval 390"/>
            <p:cNvSpPr>
              <a:spLocks noChangeArrowheads="1"/>
            </p:cNvSpPr>
            <p:nvPr/>
          </p:nvSpPr>
          <p:spPr bwMode="auto">
            <a:xfrm>
              <a:off x="420476" y="2052350"/>
              <a:ext cx="140556" cy="139365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" name="Oval 391"/>
            <p:cNvSpPr>
              <a:spLocks noChangeArrowheads="1"/>
            </p:cNvSpPr>
            <p:nvPr/>
          </p:nvSpPr>
          <p:spPr bwMode="auto">
            <a:xfrm>
              <a:off x="1552067" y="1940382"/>
              <a:ext cx="141747" cy="141747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" name="Oval 392"/>
            <p:cNvSpPr>
              <a:spLocks noChangeArrowheads="1"/>
            </p:cNvSpPr>
            <p:nvPr/>
          </p:nvSpPr>
          <p:spPr bwMode="auto">
            <a:xfrm>
              <a:off x="868348" y="545546"/>
              <a:ext cx="100056" cy="101248"/>
            </a:xfrm>
            <a:prstGeom prst="ellipse">
              <a:avLst/>
            </a:prstGeom>
            <a:solidFill>
              <a:srgbClr val="FFFFF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6" name="Oval 393"/>
            <p:cNvSpPr>
              <a:spLocks noChangeArrowheads="1"/>
            </p:cNvSpPr>
            <p:nvPr/>
          </p:nvSpPr>
          <p:spPr bwMode="auto">
            <a:xfrm>
              <a:off x="302552" y="1058932"/>
              <a:ext cx="100056" cy="100057"/>
            </a:xfrm>
            <a:prstGeom prst="ellipse">
              <a:avLst/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7" name="Oval 394"/>
            <p:cNvSpPr>
              <a:spLocks noChangeArrowheads="1"/>
            </p:cNvSpPr>
            <p:nvPr/>
          </p:nvSpPr>
          <p:spPr bwMode="auto">
            <a:xfrm>
              <a:off x="565796" y="992227"/>
              <a:ext cx="100056" cy="102439"/>
            </a:xfrm>
            <a:prstGeom prst="ellipse">
              <a:avLst/>
            </a:prstGeom>
            <a:solidFill>
              <a:srgbClr val="FFFFFF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8" name="Oval 395"/>
            <p:cNvSpPr>
              <a:spLocks noChangeArrowheads="1"/>
            </p:cNvSpPr>
            <p:nvPr/>
          </p:nvSpPr>
          <p:spPr bwMode="auto">
            <a:xfrm>
              <a:off x="1426997" y="999374"/>
              <a:ext cx="101248" cy="101248"/>
            </a:xfrm>
            <a:prstGeom prst="ellipse">
              <a:avLst/>
            </a:prstGeom>
            <a:solidFill>
              <a:srgbClr val="FFFFFF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" name="Oval 396"/>
            <p:cNvSpPr>
              <a:spLocks noChangeArrowheads="1"/>
            </p:cNvSpPr>
            <p:nvPr/>
          </p:nvSpPr>
          <p:spPr bwMode="auto">
            <a:xfrm>
              <a:off x="1255471" y="1435335"/>
              <a:ext cx="102439" cy="98866"/>
            </a:xfrm>
            <a:prstGeom prst="ellipse">
              <a:avLst/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20" name="Oval 397"/>
            <p:cNvSpPr>
              <a:spLocks noChangeArrowheads="1"/>
            </p:cNvSpPr>
            <p:nvPr/>
          </p:nvSpPr>
          <p:spPr bwMode="auto">
            <a:xfrm>
              <a:off x="1089901" y="0"/>
              <a:ext cx="101248" cy="10124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21" name="Oval 398"/>
            <p:cNvSpPr>
              <a:spLocks noChangeArrowheads="1"/>
            </p:cNvSpPr>
            <p:nvPr/>
          </p:nvSpPr>
          <p:spPr bwMode="auto">
            <a:xfrm>
              <a:off x="1624727" y="229892"/>
              <a:ext cx="100056" cy="101248"/>
            </a:xfrm>
            <a:prstGeom prst="ellipse">
              <a:avLst/>
            </a:prstGeom>
            <a:solidFill>
              <a:srgbClr val="FFFFFF">
                <a:alpha val="8901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22" name="Oval 399"/>
            <p:cNvSpPr>
              <a:spLocks noChangeArrowheads="1"/>
            </p:cNvSpPr>
            <p:nvPr/>
          </p:nvSpPr>
          <p:spPr bwMode="auto">
            <a:xfrm>
              <a:off x="1756945" y="1604478"/>
              <a:ext cx="101248" cy="101248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23" name="Oval 400"/>
            <p:cNvSpPr>
              <a:spLocks noChangeArrowheads="1"/>
            </p:cNvSpPr>
            <p:nvPr/>
          </p:nvSpPr>
          <p:spPr bwMode="auto">
            <a:xfrm>
              <a:off x="1519906" y="2360857"/>
              <a:ext cx="100056" cy="10124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24" name="Oval 401"/>
            <p:cNvSpPr>
              <a:spLocks noChangeArrowheads="1"/>
            </p:cNvSpPr>
            <p:nvPr/>
          </p:nvSpPr>
          <p:spPr bwMode="auto">
            <a:xfrm>
              <a:off x="1301926" y="2414459"/>
              <a:ext cx="102439" cy="10124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25" name="Oval 402"/>
            <p:cNvSpPr>
              <a:spLocks noChangeArrowheads="1"/>
            </p:cNvSpPr>
            <p:nvPr/>
          </p:nvSpPr>
          <p:spPr bwMode="auto">
            <a:xfrm>
              <a:off x="537208" y="2419224"/>
              <a:ext cx="101248" cy="10005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26" name="Oval 403"/>
            <p:cNvSpPr>
              <a:spLocks noChangeArrowheads="1"/>
            </p:cNvSpPr>
            <p:nvPr/>
          </p:nvSpPr>
          <p:spPr bwMode="auto">
            <a:xfrm>
              <a:off x="643220" y="1650932"/>
              <a:ext cx="141747" cy="139365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27" name="Oval 404"/>
            <p:cNvSpPr>
              <a:spLocks noChangeArrowheads="1"/>
            </p:cNvSpPr>
            <p:nvPr/>
          </p:nvSpPr>
          <p:spPr bwMode="auto">
            <a:xfrm>
              <a:off x="1295970" y="1781959"/>
              <a:ext cx="139365" cy="141747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28" name="Oval 405"/>
            <p:cNvSpPr>
              <a:spLocks noChangeArrowheads="1"/>
            </p:cNvSpPr>
            <p:nvPr/>
          </p:nvSpPr>
          <p:spPr bwMode="auto">
            <a:xfrm>
              <a:off x="1301926" y="2132156"/>
              <a:ext cx="140556" cy="139365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29" name="Oval 406"/>
            <p:cNvSpPr>
              <a:spLocks noChangeArrowheads="1"/>
            </p:cNvSpPr>
            <p:nvPr/>
          </p:nvSpPr>
          <p:spPr bwMode="auto">
            <a:xfrm>
              <a:off x="775438" y="2098804"/>
              <a:ext cx="141747" cy="14055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30" name="Oval 407"/>
            <p:cNvSpPr>
              <a:spLocks noChangeArrowheads="1"/>
            </p:cNvSpPr>
            <p:nvPr/>
          </p:nvSpPr>
          <p:spPr bwMode="auto">
            <a:xfrm>
              <a:off x="586045" y="1210207"/>
              <a:ext cx="139365" cy="139365"/>
            </a:xfrm>
            <a:prstGeom prst="ellipse">
              <a:avLst/>
            </a:pr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31" name="Oval 128"/>
            <p:cNvSpPr>
              <a:spLocks noChangeArrowheads="1"/>
            </p:cNvSpPr>
            <p:nvPr/>
          </p:nvSpPr>
          <p:spPr bwMode="auto">
            <a:xfrm>
              <a:off x="924331" y="1679028"/>
              <a:ext cx="254906" cy="25490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cxnSp>
        <p:nvCxnSpPr>
          <p:cNvPr id="432" name="曲线连接符 148"/>
          <p:cNvCxnSpPr>
            <a:cxnSpLocks noChangeShapeType="1"/>
            <a:stCxn id="421" idx="0"/>
            <a:endCxn id="4272" idx="0"/>
          </p:cNvCxnSpPr>
          <p:nvPr/>
        </p:nvCxnSpPr>
        <p:spPr bwMode="auto">
          <a:xfrm rot="16200000">
            <a:off x="1905000" y="2685415"/>
            <a:ext cx="1115695" cy="836930"/>
          </a:xfrm>
          <a:prstGeom prst="curvedConnector4">
            <a:avLst>
              <a:gd name="adj1" fmla="val 48805"/>
              <a:gd name="adj2" fmla="val 138278"/>
            </a:avLst>
          </a:prstGeom>
          <a:noFill/>
          <a:ln w="6350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3" name="曲线连接符 149"/>
          <p:cNvCxnSpPr>
            <a:cxnSpLocks noChangeShapeType="1"/>
            <a:stCxn id="4147" idx="0"/>
            <a:endCxn id="316" idx="5"/>
          </p:cNvCxnSpPr>
          <p:nvPr/>
        </p:nvCxnSpPr>
        <p:spPr bwMode="auto">
          <a:xfrm rot="10800000">
            <a:off x="2451100" y="4653915"/>
            <a:ext cx="2241550" cy="1259840"/>
          </a:xfrm>
          <a:prstGeom prst="curvedConnector2">
            <a:avLst/>
          </a:prstGeom>
          <a:noFill/>
          <a:ln w="6350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4" name="曲线连接符 150"/>
          <p:cNvCxnSpPr>
            <a:cxnSpLocks noChangeShapeType="1"/>
            <a:stCxn id="4473" idx="0"/>
          </p:cNvCxnSpPr>
          <p:nvPr/>
        </p:nvCxnSpPr>
        <p:spPr bwMode="auto">
          <a:xfrm rot="10800000" flipH="1" flipV="1">
            <a:off x="787400" y="1186180"/>
            <a:ext cx="709930" cy="2264410"/>
          </a:xfrm>
          <a:prstGeom prst="curvedConnector4">
            <a:avLst>
              <a:gd name="adj1" fmla="val -61986"/>
              <a:gd name="adj2" fmla="val 50505"/>
            </a:avLst>
          </a:prstGeom>
          <a:noFill/>
          <a:ln w="6350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5" name="曲线连接符 152"/>
          <p:cNvCxnSpPr>
            <a:cxnSpLocks noChangeShapeType="1"/>
            <a:endCxn id="55" idx="2"/>
          </p:cNvCxnSpPr>
          <p:nvPr/>
        </p:nvCxnSpPr>
        <p:spPr bwMode="auto">
          <a:xfrm>
            <a:off x="2382520" y="4029710"/>
            <a:ext cx="714375" cy="313055"/>
          </a:xfrm>
          <a:prstGeom prst="curvedConnector2">
            <a:avLst/>
          </a:prstGeom>
          <a:noFill/>
          <a:ln w="6350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3500" fill="hold"/>
                                        <p:tgtEl>
                                          <p:spTgt spid="42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0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3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3000" fill="hold"/>
                                        <p:tgtEl>
                                          <p:spTgt spid="43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0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ldLvl="0" autoUpdateAnimBg="0"/>
      <p:bldP spid="4100" grpId="0" bldLvl="0" autoUpdateAnimBg="0"/>
      <p:bldP spid="4101" grpId="0" bldLvl="0" autoUpdateAnimBg="0"/>
      <p:bldP spid="4102" grpId="0" bldLvl="0" autoUpdateAnimBg="0"/>
      <p:bldP spid="4103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文本框 9"/>
          <p:cNvSpPr>
            <a:spLocks noChangeArrowheads="1"/>
          </p:cNvSpPr>
          <p:nvPr/>
        </p:nvSpPr>
        <p:spPr bwMode="auto">
          <a:xfrm>
            <a:off x="1598930" y="2665730"/>
            <a:ext cx="1352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72" tIns="45736" rIns="91472" bIns="4573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00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sym typeface="华文彩云" panose="02010800040101010101" pitchFamily="2" charset="-122"/>
              </a:rPr>
              <a:t>01</a:t>
            </a:r>
            <a:endParaRPr lang="zh-CN" altLang="en-US" sz="800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  <a:sym typeface="华文彩云" panose="02010800040101010101" pitchFamily="2" charset="-122"/>
            </a:endParaRPr>
          </a:p>
        </p:txBody>
      </p:sp>
      <p:grpSp>
        <p:nvGrpSpPr>
          <p:cNvPr id="5124" name="组合 11"/>
          <p:cNvGrpSpPr/>
          <p:nvPr/>
        </p:nvGrpSpPr>
        <p:grpSpPr bwMode="auto">
          <a:xfrm>
            <a:off x="642303" y="1653540"/>
            <a:ext cx="3265487" cy="3265488"/>
            <a:chOff x="0" y="0"/>
            <a:chExt cx="3127289" cy="3141371"/>
          </a:xfrm>
        </p:grpSpPr>
        <p:grpSp>
          <p:nvGrpSpPr>
            <p:cNvPr id="2" name="组合 16"/>
            <p:cNvGrpSpPr/>
            <p:nvPr/>
          </p:nvGrpSpPr>
          <p:grpSpPr bwMode="auto">
            <a:xfrm rot="4947725">
              <a:off x="-7041" y="7041"/>
              <a:ext cx="3141371" cy="3127289"/>
              <a:chOff x="0" y="0"/>
              <a:chExt cx="4249738" cy="4230688"/>
            </a:xfrm>
          </p:grpSpPr>
          <p:sp>
            <p:nvSpPr>
              <p:cNvPr id="5194" name="Freeform 5"/>
              <p:cNvSpPr>
                <a:spLocks noChangeArrowheads="1"/>
              </p:cNvSpPr>
              <p:nvPr/>
            </p:nvSpPr>
            <p:spPr bwMode="auto">
              <a:xfrm>
                <a:off x="30163" y="30163"/>
                <a:ext cx="4189413" cy="4170363"/>
              </a:xfrm>
              <a:custGeom>
                <a:avLst/>
                <a:gdLst>
                  <a:gd name="T0" fmla="*/ 2147483646 w 2639"/>
                  <a:gd name="T1" fmla="*/ 2147483646 h 2627"/>
                  <a:gd name="T2" fmla="*/ 2147483646 w 2639"/>
                  <a:gd name="T3" fmla="*/ 2147483646 h 2627"/>
                  <a:gd name="T4" fmla="*/ 2147483646 w 2639"/>
                  <a:gd name="T5" fmla="*/ 2147483646 h 2627"/>
                  <a:gd name="T6" fmla="*/ 2147483646 w 2639"/>
                  <a:gd name="T7" fmla="*/ 2147483646 h 2627"/>
                  <a:gd name="T8" fmla="*/ 0 w 2639"/>
                  <a:gd name="T9" fmla="*/ 2147483646 h 2627"/>
                  <a:gd name="T10" fmla="*/ 2147483646 w 2639"/>
                  <a:gd name="T11" fmla="*/ 2147483646 h 2627"/>
                  <a:gd name="T12" fmla="*/ 2147483646 w 2639"/>
                  <a:gd name="T13" fmla="*/ 2147483646 h 2627"/>
                  <a:gd name="T14" fmla="*/ 2147483646 w 2639"/>
                  <a:gd name="T15" fmla="*/ 2147483646 h 2627"/>
                  <a:gd name="T16" fmla="*/ 2147483646 w 2639"/>
                  <a:gd name="T17" fmla="*/ 0 h 2627"/>
                  <a:gd name="T18" fmla="*/ 2147483646 w 2639"/>
                  <a:gd name="T19" fmla="*/ 2147483646 h 2627"/>
                  <a:gd name="T20" fmla="*/ 2147483646 w 2639"/>
                  <a:gd name="T21" fmla="*/ 2147483646 h 2627"/>
                  <a:gd name="T22" fmla="*/ 2147483646 w 2639"/>
                  <a:gd name="T23" fmla="*/ 2147483646 h 2627"/>
                  <a:gd name="T24" fmla="*/ 2147483646 w 2639"/>
                  <a:gd name="T25" fmla="*/ 2147483646 h 2627"/>
                  <a:gd name="T26" fmla="*/ 2147483646 w 2639"/>
                  <a:gd name="T27" fmla="*/ 2147483646 h 2627"/>
                  <a:gd name="T28" fmla="*/ 2147483646 w 2639"/>
                  <a:gd name="T29" fmla="*/ 2147483646 h 2627"/>
                  <a:gd name="T30" fmla="*/ 2147483646 w 2639"/>
                  <a:gd name="T31" fmla="*/ 2147483646 h 2627"/>
                  <a:gd name="T32" fmla="*/ 2147483646 w 2639"/>
                  <a:gd name="T33" fmla="*/ 2147483646 h 2627"/>
                  <a:gd name="T34" fmla="*/ 2147483646 w 2639"/>
                  <a:gd name="T35" fmla="*/ 2147483646 h 26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639"/>
                  <a:gd name="T55" fmla="*/ 0 h 2627"/>
                  <a:gd name="T56" fmla="*/ 2639 w 2639"/>
                  <a:gd name="T57" fmla="*/ 2627 h 26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639" h="2627">
                    <a:moveTo>
                      <a:pt x="1076" y="2627"/>
                    </a:moveTo>
                    <a:lnTo>
                      <a:pt x="622" y="2451"/>
                    </a:lnTo>
                    <a:lnTo>
                      <a:pt x="263" y="2123"/>
                    </a:lnTo>
                    <a:lnTo>
                      <a:pt x="46" y="1687"/>
                    </a:lnTo>
                    <a:lnTo>
                      <a:pt x="0" y="1203"/>
                    </a:lnTo>
                    <a:lnTo>
                      <a:pt x="134" y="734"/>
                    </a:lnTo>
                    <a:lnTo>
                      <a:pt x="426" y="346"/>
                    </a:lnTo>
                    <a:lnTo>
                      <a:pt x="841" y="90"/>
                    </a:lnTo>
                    <a:lnTo>
                      <a:pt x="1320" y="0"/>
                    </a:lnTo>
                    <a:lnTo>
                      <a:pt x="1799" y="90"/>
                    </a:lnTo>
                    <a:lnTo>
                      <a:pt x="2213" y="346"/>
                    </a:lnTo>
                    <a:lnTo>
                      <a:pt x="2506" y="734"/>
                    </a:lnTo>
                    <a:lnTo>
                      <a:pt x="2639" y="1203"/>
                    </a:lnTo>
                    <a:lnTo>
                      <a:pt x="2594" y="1687"/>
                    </a:lnTo>
                    <a:lnTo>
                      <a:pt x="2377" y="2123"/>
                    </a:lnTo>
                    <a:lnTo>
                      <a:pt x="2017" y="2451"/>
                    </a:lnTo>
                    <a:lnTo>
                      <a:pt x="1563" y="2627"/>
                    </a:lnTo>
                    <a:lnTo>
                      <a:pt x="1076" y="2627"/>
                    </a:lnTo>
                    <a:close/>
                  </a:path>
                </a:pathLst>
              </a:custGeom>
              <a:noFill/>
              <a:ln w="1588" cap="flat" cmpd="sng">
                <a:solidFill>
                  <a:srgbClr val="FFFFFF">
                    <a:alpha val="25098"/>
                  </a:srgb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5" name="Line 6"/>
              <p:cNvSpPr>
                <a:spLocks noChangeShapeType="1"/>
              </p:cNvSpPr>
              <p:nvPr/>
            </p:nvSpPr>
            <p:spPr bwMode="auto">
              <a:xfrm>
                <a:off x="2125663" y="30163"/>
                <a:ext cx="1882775" cy="11652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6" name="Line 7"/>
              <p:cNvSpPr>
                <a:spLocks noChangeShapeType="1"/>
              </p:cNvSpPr>
              <p:nvPr/>
            </p:nvSpPr>
            <p:spPr bwMode="auto">
              <a:xfrm flipH="1">
                <a:off x="3803650" y="1195388"/>
                <a:ext cx="204788" cy="22050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7" name="Line 8"/>
              <p:cNvSpPr>
                <a:spLocks noChangeShapeType="1"/>
              </p:cNvSpPr>
              <p:nvPr/>
            </p:nvSpPr>
            <p:spPr bwMode="auto">
              <a:xfrm flipH="1">
                <a:off x="1738313" y="3400425"/>
                <a:ext cx="2065338" cy="8001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8" name="Line 9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9" name="Line 1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0" name="Line 11"/>
              <p:cNvSpPr>
                <a:spLocks noChangeShapeType="1"/>
              </p:cNvSpPr>
              <p:nvPr/>
            </p:nvSpPr>
            <p:spPr bwMode="auto">
              <a:xfrm>
                <a:off x="1738313" y="385763"/>
                <a:ext cx="1804988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1" name="Line 12"/>
              <p:cNvSpPr>
                <a:spLocks noChangeShapeType="1"/>
              </p:cNvSpPr>
              <p:nvPr/>
            </p:nvSpPr>
            <p:spPr bwMode="auto">
              <a:xfrm>
                <a:off x="3543300" y="579438"/>
                <a:ext cx="371475" cy="162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2" name="Line 13"/>
              <p:cNvSpPr>
                <a:spLocks noChangeShapeType="1"/>
              </p:cNvSpPr>
              <p:nvPr/>
            </p:nvSpPr>
            <p:spPr bwMode="auto">
              <a:xfrm flipV="1">
                <a:off x="706438" y="385763"/>
                <a:ext cx="1031875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3" name="Line 14"/>
              <p:cNvSpPr>
                <a:spLocks noChangeShapeType="1"/>
              </p:cNvSpPr>
              <p:nvPr/>
            </p:nvSpPr>
            <p:spPr bwMode="auto">
              <a:xfrm flipH="1">
                <a:off x="3232150" y="2205038"/>
                <a:ext cx="682625" cy="1716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4" name="Line 15"/>
              <p:cNvSpPr>
                <a:spLocks noChangeShapeType="1"/>
              </p:cNvSpPr>
              <p:nvPr/>
            </p:nvSpPr>
            <p:spPr bwMode="auto">
              <a:xfrm flipH="1">
                <a:off x="103188" y="579438"/>
                <a:ext cx="603250" cy="2128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5" name="Line 16"/>
              <p:cNvSpPr>
                <a:spLocks noChangeShapeType="1"/>
              </p:cNvSpPr>
              <p:nvPr/>
            </p:nvSpPr>
            <p:spPr bwMode="auto">
              <a:xfrm flipH="1">
                <a:off x="1738313" y="30163"/>
                <a:ext cx="387350" cy="35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6" name="Line 17"/>
              <p:cNvSpPr>
                <a:spLocks noChangeShapeType="1"/>
              </p:cNvSpPr>
              <p:nvPr/>
            </p:nvSpPr>
            <p:spPr bwMode="auto">
              <a:xfrm>
                <a:off x="884238" y="30702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7" name="Line 18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8" name="Line 19"/>
              <p:cNvSpPr>
                <a:spLocks noChangeShapeType="1"/>
              </p:cNvSpPr>
              <p:nvPr/>
            </p:nvSpPr>
            <p:spPr bwMode="auto">
              <a:xfrm flipH="1">
                <a:off x="242888" y="385763"/>
                <a:ext cx="1495425" cy="8096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9" name="Line 2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282575" cy="254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0" name="Line 21"/>
              <p:cNvSpPr>
                <a:spLocks noChangeShapeType="1"/>
              </p:cNvSpPr>
              <p:nvPr/>
            </p:nvSpPr>
            <p:spPr bwMode="auto">
              <a:xfrm flipH="1">
                <a:off x="3914775" y="1939925"/>
                <a:ext cx="304800" cy="2651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1" name="Line 22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2" name="Line 23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3" name="Line 24"/>
              <p:cNvSpPr>
                <a:spLocks noChangeShapeType="1"/>
              </p:cNvSpPr>
              <p:nvPr/>
            </p:nvSpPr>
            <p:spPr bwMode="auto">
              <a:xfrm flipH="1">
                <a:off x="2511425" y="3567113"/>
                <a:ext cx="860425" cy="6334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4" name="Line 25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824038" cy="5937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5" name="Line 26"/>
              <p:cNvSpPr>
                <a:spLocks noChangeShapeType="1"/>
              </p:cNvSpPr>
              <p:nvPr/>
            </p:nvSpPr>
            <p:spPr bwMode="auto">
              <a:xfrm>
                <a:off x="1358900" y="3697288"/>
                <a:ext cx="37941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6" name="Line 27"/>
              <p:cNvSpPr>
                <a:spLocks noChangeShapeType="1"/>
              </p:cNvSpPr>
              <p:nvPr/>
            </p:nvSpPr>
            <p:spPr bwMode="auto">
              <a:xfrm flipH="1">
                <a:off x="1017588" y="3697288"/>
                <a:ext cx="341313" cy="223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7" name="Line 28"/>
              <p:cNvSpPr>
                <a:spLocks noChangeShapeType="1"/>
              </p:cNvSpPr>
              <p:nvPr/>
            </p:nvSpPr>
            <p:spPr bwMode="auto">
              <a:xfrm flipH="1">
                <a:off x="2271713" y="2946400"/>
                <a:ext cx="1347788" cy="10477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8" name="Line 29"/>
              <p:cNvSpPr>
                <a:spLocks noChangeShapeType="1"/>
              </p:cNvSpPr>
              <p:nvPr/>
            </p:nvSpPr>
            <p:spPr bwMode="auto">
              <a:xfrm>
                <a:off x="2271713" y="3994150"/>
                <a:ext cx="239713" cy="2063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9" name="Line 30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430213" cy="952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0" name="Line 31"/>
              <p:cNvSpPr>
                <a:spLocks noChangeShapeType="1"/>
              </p:cNvSpPr>
              <p:nvPr/>
            </p:nvSpPr>
            <p:spPr bwMode="auto">
              <a:xfrm>
                <a:off x="312738" y="1965325"/>
                <a:ext cx="223838" cy="8620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1" name="Line 32"/>
              <p:cNvSpPr>
                <a:spLocks noChangeShapeType="1"/>
              </p:cNvSpPr>
              <p:nvPr/>
            </p:nvSpPr>
            <p:spPr bwMode="auto">
              <a:xfrm>
                <a:off x="103188" y="2708275"/>
                <a:ext cx="433388" cy="11906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2" name="Line 33"/>
              <p:cNvSpPr>
                <a:spLocks noChangeShapeType="1"/>
              </p:cNvSpPr>
              <p:nvPr/>
            </p:nvSpPr>
            <p:spPr bwMode="auto">
              <a:xfrm flipH="1">
                <a:off x="447675" y="2827338"/>
                <a:ext cx="88900" cy="573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" name="Line 34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69850" cy="7699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" name="Line 35"/>
              <p:cNvSpPr>
                <a:spLocks noChangeShapeType="1"/>
              </p:cNvSpPr>
              <p:nvPr/>
            </p:nvSpPr>
            <p:spPr bwMode="auto">
              <a:xfrm flipV="1">
                <a:off x="3619500" y="2708275"/>
                <a:ext cx="528638" cy="2381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" name="Line 36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23336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6" name="Line 37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7" name="Line 38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8" name="Line 39"/>
              <p:cNvSpPr>
                <a:spLocks noChangeShapeType="1"/>
              </p:cNvSpPr>
              <p:nvPr/>
            </p:nvSpPr>
            <p:spPr bwMode="auto">
              <a:xfrm>
                <a:off x="536575" y="2827338"/>
                <a:ext cx="822325" cy="8699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9" name="Oval 42"/>
              <p:cNvSpPr>
                <a:spLocks noChangeArrowheads="1"/>
              </p:cNvSpPr>
              <p:nvPr/>
            </p:nvSpPr>
            <p:spPr bwMode="auto">
              <a:xfrm>
                <a:off x="555625" y="9763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0" name="Oval 43"/>
              <p:cNvSpPr>
                <a:spLocks noChangeArrowheads="1"/>
              </p:cNvSpPr>
              <p:nvPr/>
            </p:nvSpPr>
            <p:spPr bwMode="auto">
              <a:xfrm>
                <a:off x="211138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1" name="Oval 44"/>
              <p:cNvSpPr>
                <a:spLocks noChangeArrowheads="1"/>
              </p:cNvSpPr>
              <p:nvPr/>
            </p:nvSpPr>
            <p:spPr bwMode="auto">
              <a:xfrm>
                <a:off x="677863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2" name="Line 45"/>
              <p:cNvSpPr>
                <a:spLocks noChangeShapeType="1"/>
              </p:cNvSpPr>
              <p:nvPr/>
            </p:nvSpPr>
            <p:spPr bwMode="auto">
              <a:xfrm flipH="1" flipV="1">
                <a:off x="706438" y="579438"/>
                <a:ext cx="396875" cy="1508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3" name="Oval 46"/>
              <p:cNvSpPr>
                <a:spLocks noChangeArrowheads="1"/>
              </p:cNvSpPr>
              <p:nvPr/>
            </p:nvSpPr>
            <p:spPr bwMode="auto">
              <a:xfrm>
                <a:off x="1073150" y="7000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4" name="Oval 47"/>
              <p:cNvSpPr>
                <a:spLocks noChangeArrowheads="1"/>
              </p:cNvSpPr>
              <p:nvPr/>
            </p:nvSpPr>
            <p:spPr bwMode="auto">
              <a:xfrm>
                <a:off x="284163" y="19351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5" name="Oval 48"/>
              <p:cNvSpPr>
                <a:spLocks noChangeArrowheads="1"/>
              </p:cNvSpPr>
              <p:nvPr/>
            </p:nvSpPr>
            <p:spPr bwMode="auto">
              <a:xfrm>
                <a:off x="0" y="19065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6" name="Oval 49"/>
              <p:cNvSpPr>
                <a:spLocks noChangeArrowheads="1"/>
              </p:cNvSpPr>
              <p:nvPr/>
            </p:nvSpPr>
            <p:spPr bwMode="auto">
              <a:xfrm>
                <a:off x="71438" y="2671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7" name="Oval 50"/>
              <p:cNvSpPr>
                <a:spLocks noChangeArrowheads="1"/>
              </p:cNvSpPr>
              <p:nvPr/>
            </p:nvSpPr>
            <p:spPr bwMode="auto">
              <a:xfrm>
                <a:off x="506413" y="2798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8" name="Oval 51"/>
              <p:cNvSpPr>
                <a:spLocks noChangeArrowheads="1"/>
              </p:cNvSpPr>
              <p:nvPr/>
            </p:nvSpPr>
            <p:spPr bwMode="auto">
              <a:xfrm>
                <a:off x="415925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9" name="Oval 52"/>
              <p:cNvSpPr>
                <a:spLocks noChangeArrowheads="1"/>
              </p:cNvSpPr>
              <p:nvPr/>
            </p:nvSpPr>
            <p:spPr bwMode="auto">
              <a:xfrm>
                <a:off x="987425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0" name="Oval 53"/>
              <p:cNvSpPr>
                <a:spLocks noChangeArrowheads="1"/>
              </p:cNvSpPr>
              <p:nvPr/>
            </p:nvSpPr>
            <p:spPr bwMode="auto">
              <a:xfrm>
                <a:off x="1328738" y="366712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1" name="Oval 54"/>
              <p:cNvSpPr>
                <a:spLocks noChangeArrowheads="1"/>
              </p:cNvSpPr>
              <p:nvPr/>
            </p:nvSpPr>
            <p:spPr bwMode="auto">
              <a:xfrm>
                <a:off x="1709738" y="41703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2" name="Oval 55"/>
              <p:cNvSpPr>
                <a:spLocks noChangeArrowheads="1"/>
              </p:cNvSpPr>
              <p:nvPr/>
            </p:nvSpPr>
            <p:spPr bwMode="auto">
              <a:xfrm>
                <a:off x="2239963" y="39655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3" name="Oval 57"/>
              <p:cNvSpPr>
                <a:spLocks noChangeArrowheads="1"/>
              </p:cNvSpPr>
              <p:nvPr/>
            </p:nvSpPr>
            <p:spPr bwMode="auto">
              <a:xfrm>
                <a:off x="2481263" y="41703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4" name="Oval 58"/>
              <p:cNvSpPr>
                <a:spLocks noChangeArrowheads="1"/>
              </p:cNvSpPr>
              <p:nvPr/>
            </p:nvSpPr>
            <p:spPr bwMode="auto">
              <a:xfrm>
                <a:off x="2913063" y="3440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5" name="Oval 59"/>
              <p:cNvSpPr>
                <a:spLocks noChangeArrowheads="1"/>
              </p:cNvSpPr>
              <p:nvPr/>
            </p:nvSpPr>
            <p:spPr bwMode="auto">
              <a:xfrm>
                <a:off x="3343275" y="3536950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6" name="Oval 60"/>
              <p:cNvSpPr>
                <a:spLocks noChangeArrowheads="1"/>
              </p:cNvSpPr>
              <p:nvPr/>
            </p:nvSpPr>
            <p:spPr bwMode="auto">
              <a:xfrm>
                <a:off x="3201988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7" name="Oval 61"/>
              <p:cNvSpPr>
                <a:spLocks noChangeArrowheads="1"/>
              </p:cNvSpPr>
              <p:nvPr/>
            </p:nvSpPr>
            <p:spPr bwMode="auto">
              <a:xfrm>
                <a:off x="3773488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8" name="Oval 62"/>
              <p:cNvSpPr>
                <a:spLocks noChangeArrowheads="1"/>
              </p:cNvSpPr>
              <p:nvPr/>
            </p:nvSpPr>
            <p:spPr bwMode="auto">
              <a:xfrm>
                <a:off x="3589338" y="2916238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9" name="Oval 63"/>
              <p:cNvSpPr>
                <a:spLocks noChangeArrowheads="1"/>
              </p:cNvSpPr>
              <p:nvPr/>
            </p:nvSpPr>
            <p:spPr bwMode="auto">
              <a:xfrm>
                <a:off x="3824288" y="2809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0" name="Oval 64"/>
              <p:cNvSpPr>
                <a:spLocks noChangeArrowheads="1"/>
              </p:cNvSpPr>
              <p:nvPr/>
            </p:nvSpPr>
            <p:spPr bwMode="auto">
              <a:xfrm>
                <a:off x="4117975" y="2678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1" name="Oval 65"/>
              <p:cNvSpPr>
                <a:spLocks noChangeArrowheads="1"/>
              </p:cNvSpPr>
              <p:nvPr/>
            </p:nvSpPr>
            <p:spPr bwMode="auto">
              <a:xfrm>
                <a:off x="3884613" y="217487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2" name="Oval 66"/>
              <p:cNvSpPr>
                <a:spLocks noChangeArrowheads="1"/>
              </p:cNvSpPr>
              <p:nvPr/>
            </p:nvSpPr>
            <p:spPr bwMode="auto">
              <a:xfrm>
                <a:off x="4191000" y="1909763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3" name="Oval 68"/>
              <p:cNvSpPr>
                <a:spLocks noChangeArrowheads="1"/>
              </p:cNvSpPr>
              <p:nvPr/>
            </p:nvSpPr>
            <p:spPr bwMode="auto">
              <a:xfrm>
                <a:off x="3978275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4" name="Oval 70"/>
              <p:cNvSpPr>
                <a:spLocks noChangeArrowheads="1"/>
              </p:cNvSpPr>
              <p:nvPr/>
            </p:nvSpPr>
            <p:spPr bwMode="auto">
              <a:xfrm>
                <a:off x="3511550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5" name="Line 71"/>
              <p:cNvSpPr>
                <a:spLocks noChangeShapeType="1"/>
              </p:cNvSpPr>
              <p:nvPr/>
            </p:nvSpPr>
            <p:spPr bwMode="auto">
              <a:xfrm>
                <a:off x="2886075" y="173038"/>
                <a:ext cx="14288" cy="3381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56" name="Oval 72"/>
              <p:cNvSpPr>
                <a:spLocks noChangeArrowheads="1"/>
              </p:cNvSpPr>
              <p:nvPr/>
            </p:nvSpPr>
            <p:spPr bwMode="auto">
              <a:xfrm>
                <a:off x="2871788" y="4810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7" name="Oval 73"/>
              <p:cNvSpPr>
                <a:spLocks noChangeArrowheads="1"/>
              </p:cNvSpPr>
              <p:nvPr/>
            </p:nvSpPr>
            <p:spPr bwMode="auto">
              <a:xfrm>
                <a:off x="285432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8" name="Oval 74"/>
              <p:cNvSpPr>
                <a:spLocks noChangeArrowheads="1"/>
              </p:cNvSpPr>
              <p:nvPr/>
            </p:nvSpPr>
            <p:spPr bwMode="auto">
              <a:xfrm>
                <a:off x="1709738" y="357188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9" name="Oval 75"/>
              <p:cNvSpPr>
                <a:spLocks noChangeArrowheads="1"/>
              </p:cNvSpPr>
              <p:nvPr/>
            </p:nvSpPr>
            <p:spPr bwMode="auto">
              <a:xfrm>
                <a:off x="2095500" y="0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60" name="Oval 76"/>
              <p:cNvSpPr>
                <a:spLocks noChangeArrowheads="1"/>
              </p:cNvSpPr>
              <p:nvPr/>
            </p:nvSpPr>
            <p:spPr bwMode="auto">
              <a:xfrm>
                <a:off x="133667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61" name="Oval 69"/>
              <p:cNvSpPr>
                <a:spLocks noChangeArrowheads="1"/>
              </p:cNvSpPr>
              <p:nvPr/>
            </p:nvSpPr>
            <p:spPr bwMode="auto">
              <a:xfrm>
                <a:off x="3598863" y="9318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25" name="组合 17"/>
            <p:cNvGrpSpPr/>
            <p:nvPr/>
          </p:nvGrpSpPr>
          <p:grpSpPr bwMode="auto">
            <a:xfrm rot="-3775067">
              <a:off x="170520" y="183807"/>
              <a:ext cx="2786247" cy="2773758"/>
              <a:chOff x="0" y="0"/>
              <a:chExt cx="4249738" cy="4230688"/>
            </a:xfrm>
          </p:grpSpPr>
          <p:sp>
            <p:nvSpPr>
              <p:cNvPr id="5126" name="Freeform 5"/>
              <p:cNvSpPr>
                <a:spLocks noChangeArrowheads="1"/>
              </p:cNvSpPr>
              <p:nvPr/>
            </p:nvSpPr>
            <p:spPr bwMode="auto">
              <a:xfrm>
                <a:off x="30163" y="30163"/>
                <a:ext cx="4189413" cy="4170363"/>
              </a:xfrm>
              <a:custGeom>
                <a:avLst/>
                <a:gdLst>
                  <a:gd name="T0" fmla="*/ 2147483646 w 2639"/>
                  <a:gd name="T1" fmla="*/ 2147483646 h 2627"/>
                  <a:gd name="T2" fmla="*/ 2147483646 w 2639"/>
                  <a:gd name="T3" fmla="*/ 2147483646 h 2627"/>
                  <a:gd name="T4" fmla="*/ 2147483646 w 2639"/>
                  <a:gd name="T5" fmla="*/ 2147483646 h 2627"/>
                  <a:gd name="T6" fmla="*/ 2147483646 w 2639"/>
                  <a:gd name="T7" fmla="*/ 2147483646 h 2627"/>
                  <a:gd name="T8" fmla="*/ 0 w 2639"/>
                  <a:gd name="T9" fmla="*/ 2147483646 h 2627"/>
                  <a:gd name="T10" fmla="*/ 2147483646 w 2639"/>
                  <a:gd name="T11" fmla="*/ 2147483646 h 2627"/>
                  <a:gd name="T12" fmla="*/ 2147483646 w 2639"/>
                  <a:gd name="T13" fmla="*/ 2147483646 h 2627"/>
                  <a:gd name="T14" fmla="*/ 2147483646 w 2639"/>
                  <a:gd name="T15" fmla="*/ 2147483646 h 2627"/>
                  <a:gd name="T16" fmla="*/ 2147483646 w 2639"/>
                  <a:gd name="T17" fmla="*/ 0 h 2627"/>
                  <a:gd name="T18" fmla="*/ 2147483646 w 2639"/>
                  <a:gd name="T19" fmla="*/ 2147483646 h 2627"/>
                  <a:gd name="T20" fmla="*/ 2147483646 w 2639"/>
                  <a:gd name="T21" fmla="*/ 2147483646 h 2627"/>
                  <a:gd name="T22" fmla="*/ 2147483646 w 2639"/>
                  <a:gd name="T23" fmla="*/ 2147483646 h 2627"/>
                  <a:gd name="T24" fmla="*/ 2147483646 w 2639"/>
                  <a:gd name="T25" fmla="*/ 2147483646 h 2627"/>
                  <a:gd name="T26" fmla="*/ 2147483646 w 2639"/>
                  <a:gd name="T27" fmla="*/ 2147483646 h 2627"/>
                  <a:gd name="T28" fmla="*/ 2147483646 w 2639"/>
                  <a:gd name="T29" fmla="*/ 2147483646 h 2627"/>
                  <a:gd name="T30" fmla="*/ 2147483646 w 2639"/>
                  <a:gd name="T31" fmla="*/ 2147483646 h 2627"/>
                  <a:gd name="T32" fmla="*/ 2147483646 w 2639"/>
                  <a:gd name="T33" fmla="*/ 2147483646 h 2627"/>
                  <a:gd name="T34" fmla="*/ 2147483646 w 2639"/>
                  <a:gd name="T35" fmla="*/ 2147483646 h 26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639"/>
                  <a:gd name="T55" fmla="*/ 0 h 2627"/>
                  <a:gd name="T56" fmla="*/ 2639 w 2639"/>
                  <a:gd name="T57" fmla="*/ 2627 h 26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639" h="2627">
                    <a:moveTo>
                      <a:pt x="1076" y="2627"/>
                    </a:moveTo>
                    <a:lnTo>
                      <a:pt x="622" y="2451"/>
                    </a:lnTo>
                    <a:lnTo>
                      <a:pt x="263" y="2123"/>
                    </a:lnTo>
                    <a:lnTo>
                      <a:pt x="46" y="1687"/>
                    </a:lnTo>
                    <a:lnTo>
                      <a:pt x="0" y="1203"/>
                    </a:lnTo>
                    <a:lnTo>
                      <a:pt x="134" y="734"/>
                    </a:lnTo>
                    <a:lnTo>
                      <a:pt x="426" y="346"/>
                    </a:lnTo>
                    <a:lnTo>
                      <a:pt x="841" y="90"/>
                    </a:lnTo>
                    <a:lnTo>
                      <a:pt x="1320" y="0"/>
                    </a:lnTo>
                    <a:lnTo>
                      <a:pt x="1799" y="90"/>
                    </a:lnTo>
                    <a:lnTo>
                      <a:pt x="2213" y="346"/>
                    </a:lnTo>
                    <a:lnTo>
                      <a:pt x="2506" y="734"/>
                    </a:lnTo>
                    <a:lnTo>
                      <a:pt x="2639" y="1203"/>
                    </a:lnTo>
                    <a:lnTo>
                      <a:pt x="2594" y="1687"/>
                    </a:lnTo>
                    <a:lnTo>
                      <a:pt x="2377" y="2123"/>
                    </a:lnTo>
                    <a:lnTo>
                      <a:pt x="2017" y="2451"/>
                    </a:lnTo>
                    <a:lnTo>
                      <a:pt x="1563" y="2627"/>
                    </a:lnTo>
                    <a:lnTo>
                      <a:pt x="1076" y="2627"/>
                    </a:lnTo>
                    <a:close/>
                  </a:path>
                </a:pathLst>
              </a:custGeom>
              <a:noFill/>
              <a:ln w="1588" cap="flat" cmpd="sng">
                <a:solidFill>
                  <a:srgbClr val="FFFFFF">
                    <a:alpha val="25098"/>
                  </a:srgb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" name="Line 6"/>
              <p:cNvSpPr>
                <a:spLocks noChangeShapeType="1"/>
              </p:cNvSpPr>
              <p:nvPr/>
            </p:nvSpPr>
            <p:spPr bwMode="auto">
              <a:xfrm>
                <a:off x="2125663" y="30163"/>
                <a:ext cx="1882775" cy="11652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" name="Line 7"/>
              <p:cNvSpPr>
                <a:spLocks noChangeShapeType="1"/>
              </p:cNvSpPr>
              <p:nvPr/>
            </p:nvSpPr>
            <p:spPr bwMode="auto">
              <a:xfrm flipH="1">
                <a:off x="3803650" y="1195388"/>
                <a:ext cx="204788" cy="22050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9" name="Line 8"/>
              <p:cNvSpPr>
                <a:spLocks noChangeShapeType="1"/>
              </p:cNvSpPr>
              <p:nvPr/>
            </p:nvSpPr>
            <p:spPr bwMode="auto">
              <a:xfrm flipH="1">
                <a:off x="1738313" y="3400425"/>
                <a:ext cx="2065338" cy="8001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0" name="Line 9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1" name="Line 1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2" name="Line 11"/>
              <p:cNvSpPr>
                <a:spLocks noChangeShapeType="1"/>
              </p:cNvSpPr>
              <p:nvPr/>
            </p:nvSpPr>
            <p:spPr bwMode="auto">
              <a:xfrm>
                <a:off x="1738313" y="385763"/>
                <a:ext cx="1804988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3" name="Line 12"/>
              <p:cNvSpPr>
                <a:spLocks noChangeShapeType="1"/>
              </p:cNvSpPr>
              <p:nvPr/>
            </p:nvSpPr>
            <p:spPr bwMode="auto">
              <a:xfrm>
                <a:off x="3543300" y="579438"/>
                <a:ext cx="371475" cy="162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4" name="Line 13"/>
              <p:cNvSpPr>
                <a:spLocks noChangeShapeType="1"/>
              </p:cNvSpPr>
              <p:nvPr/>
            </p:nvSpPr>
            <p:spPr bwMode="auto">
              <a:xfrm flipV="1">
                <a:off x="706438" y="385763"/>
                <a:ext cx="1031875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5" name="Line 14"/>
              <p:cNvSpPr>
                <a:spLocks noChangeShapeType="1"/>
              </p:cNvSpPr>
              <p:nvPr/>
            </p:nvSpPr>
            <p:spPr bwMode="auto">
              <a:xfrm flipH="1">
                <a:off x="3232150" y="2205038"/>
                <a:ext cx="682625" cy="1716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6" name="Line 15"/>
              <p:cNvSpPr>
                <a:spLocks noChangeShapeType="1"/>
              </p:cNvSpPr>
              <p:nvPr/>
            </p:nvSpPr>
            <p:spPr bwMode="auto">
              <a:xfrm flipH="1">
                <a:off x="103188" y="579438"/>
                <a:ext cx="603250" cy="2128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7" name="Line 16"/>
              <p:cNvSpPr>
                <a:spLocks noChangeShapeType="1"/>
              </p:cNvSpPr>
              <p:nvPr/>
            </p:nvSpPr>
            <p:spPr bwMode="auto">
              <a:xfrm flipH="1">
                <a:off x="1738313" y="30163"/>
                <a:ext cx="387350" cy="35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8" name="Line 17"/>
              <p:cNvSpPr>
                <a:spLocks noChangeShapeType="1"/>
              </p:cNvSpPr>
              <p:nvPr/>
            </p:nvSpPr>
            <p:spPr bwMode="auto">
              <a:xfrm>
                <a:off x="884238" y="30702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9" name="Line 18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0" name="Line 19"/>
              <p:cNvSpPr>
                <a:spLocks noChangeShapeType="1"/>
              </p:cNvSpPr>
              <p:nvPr/>
            </p:nvSpPr>
            <p:spPr bwMode="auto">
              <a:xfrm flipH="1">
                <a:off x="242888" y="385763"/>
                <a:ext cx="1495425" cy="8096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1" name="Line 2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282575" cy="254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2" name="Line 21"/>
              <p:cNvSpPr>
                <a:spLocks noChangeShapeType="1"/>
              </p:cNvSpPr>
              <p:nvPr/>
            </p:nvSpPr>
            <p:spPr bwMode="auto">
              <a:xfrm flipH="1">
                <a:off x="3914775" y="1939925"/>
                <a:ext cx="304800" cy="2651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3" name="Line 22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4" name="Line 23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5" name="Line 24"/>
              <p:cNvSpPr>
                <a:spLocks noChangeShapeType="1"/>
              </p:cNvSpPr>
              <p:nvPr/>
            </p:nvSpPr>
            <p:spPr bwMode="auto">
              <a:xfrm flipH="1">
                <a:off x="2511425" y="3567113"/>
                <a:ext cx="860425" cy="6334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6" name="Line 25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824038" cy="5937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7" name="Line 26"/>
              <p:cNvSpPr>
                <a:spLocks noChangeShapeType="1"/>
              </p:cNvSpPr>
              <p:nvPr/>
            </p:nvSpPr>
            <p:spPr bwMode="auto">
              <a:xfrm>
                <a:off x="1358900" y="3697288"/>
                <a:ext cx="37941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8" name="Line 27"/>
              <p:cNvSpPr>
                <a:spLocks noChangeShapeType="1"/>
              </p:cNvSpPr>
              <p:nvPr/>
            </p:nvSpPr>
            <p:spPr bwMode="auto">
              <a:xfrm flipH="1">
                <a:off x="1017588" y="3697288"/>
                <a:ext cx="341313" cy="223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9" name="Line 28"/>
              <p:cNvSpPr>
                <a:spLocks noChangeShapeType="1"/>
              </p:cNvSpPr>
              <p:nvPr/>
            </p:nvSpPr>
            <p:spPr bwMode="auto">
              <a:xfrm flipH="1">
                <a:off x="2271713" y="2946400"/>
                <a:ext cx="1347788" cy="10477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0" name="Line 29"/>
              <p:cNvSpPr>
                <a:spLocks noChangeShapeType="1"/>
              </p:cNvSpPr>
              <p:nvPr/>
            </p:nvSpPr>
            <p:spPr bwMode="auto">
              <a:xfrm>
                <a:off x="2271713" y="3994150"/>
                <a:ext cx="239713" cy="2063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1" name="Line 30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430213" cy="952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2" name="Line 31"/>
              <p:cNvSpPr>
                <a:spLocks noChangeShapeType="1"/>
              </p:cNvSpPr>
              <p:nvPr/>
            </p:nvSpPr>
            <p:spPr bwMode="auto">
              <a:xfrm>
                <a:off x="312738" y="1965325"/>
                <a:ext cx="223838" cy="8620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3" name="Line 32"/>
              <p:cNvSpPr>
                <a:spLocks noChangeShapeType="1"/>
              </p:cNvSpPr>
              <p:nvPr/>
            </p:nvSpPr>
            <p:spPr bwMode="auto">
              <a:xfrm>
                <a:off x="103188" y="2708275"/>
                <a:ext cx="433388" cy="11906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4" name="Line 33"/>
              <p:cNvSpPr>
                <a:spLocks noChangeShapeType="1"/>
              </p:cNvSpPr>
              <p:nvPr/>
            </p:nvSpPr>
            <p:spPr bwMode="auto">
              <a:xfrm flipH="1">
                <a:off x="447675" y="2827338"/>
                <a:ext cx="88900" cy="573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5" name="Line 34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69850" cy="7699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6" name="Line 35"/>
              <p:cNvSpPr>
                <a:spLocks noChangeShapeType="1"/>
              </p:cNvSpPr>
              <p:nvPr/>
            </p:nvSpPr>
            <p:spPr bwMode="auto">
              <a:xfrm flipV="1">
                <a:off x="3619500" y="2708275"/>
                <a:ext cx="528638" cy="2381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7" name="Line 36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23336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8" name="Line 37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9" name="Line 38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0" name="Line 39"/>
              <p:cNvSpPr>
                <a:spLocks noChangeShapeType="1"/>
              </p:cNvSpPr>
              <p:nvPr/>
            </p:nvSpPr>
            <p:spPr bwMode="auto">
              <a:xfrm>
                <a:off x="536575" y="2827338"/>
                <a:ext cx="822325" cy="8699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1" name="Oval 42"/>
              <p:cNvSpPr>
                <a:spLocks noChangeArrowheads="1"/>
              </p:cNvSpPr>
              <p:nvPr/>
            </p:nvSpPr>
            <p:spPr bwMode="auto">
              <a:xfrm>
                <a:off x="555625" y="9763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62" name="Oval 43"/>
              <p:cNvSpPr>
                <a:spLocks noChangeArrowheads="1"/>
              </p:cNvSpPr>
              <p:nvPr/>
            </p:nvSpPr>
            <p:spPr bwMode="auto">
              <a:xfrm>
                <a:off x="211138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63" name="Oval 44"/>
              <p:cNvSpPr>
                <a:spLocks noChangeArrowheads="1"/>
              </p:cNvSpPr>
              <p:nvPr/>
            </p:nvSpPr>
            <p:spPr bwMode="auto">
              <a:xfrm>
                <a:off x="677863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64" name="Line 45"/>
              <p:cNvSpPr>
                <a:spLocks noChangeShapeType="1"/>
              </p:cNvSpPr>
              <p:nvPr/>
            </p:nvSpPr>
            <p:spPr bwMode="auto">
              <a:xfrm flipH="1" flipV="1">
                <a:off x="706438" y="579438"/>
                <a:ext cx="396875" cy="1508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5" name="Oval 46"/>
              <p:cNvSpPr>
                <a:spLocks noChangeArrowheads="1"/>
              </p:cNvSpPr>
              <p:nvPr/>
            </p:nvSpPr>
            <p:spPr bwMode="auto">
              <a:xfrm>
                <a:off x="1073150" y="7000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66" name="Oval 47"/>
              <p:cNvSpPr>
                <a:spLocks noChangeArrowheads="1"/>
              </p:cNvSpPr>
              <p:nvPr/>
            </p:nvSpPr>
            <p:spPr bwMode="auto">
              <a:xfrm>
                <a:off x="284163" y="19351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67" name="Oval 48"/>
              <p:cNvSpPr>
                <a:spLocks noChangeArrowheads="1"/>
              </p:cNvSpPr>
              <p:nvPr/>
            </p:nvSpPr>
            <p:spPr bwMode="auto">
              <a:xfrm>
                <a:off x="0" y="19065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68" name="Oval 49"/>
              <p:cNvSpPr>
                <a:spLocks noChangeArrowheads="1"/>
              </p:cNvSpPr>
              <p:nvPr/>
            </p:nvSpPr>
            <p:spPr bwMode="auto">
              <a:xfrm>
                <a:off x="71438" y="2671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69" name="Oval 50"/>
              <p:cNvSpPr>
                <a:spLocks noChangeArrowheads="1"/>
              </p:cNvSpPr>
              <p:nvPr/>
            </p:nvSpPr>
            <p:spPr bwMode="auto">
              <a:xfrm>
                <a:off x="506413" y="2798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0" name="Oval 51"/>
              <p:cNvSpPr>
                <a:spLocks noChangeArrowheads="1"/>
              </p:cNvSpPr>
              <p:nvPr/>
            </p:nvSpPr>
            <p:spPr bwMode="auto">
              <a:xfrm>
                <a:off x="415925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1" name="Oval 52"/>
              <p:cNvSpPr>
                <a:spLocks noChangeArrowheads="1"/>
              </p:cNvSpPr>
              <p:nvPr/>
            </p:nvSpPr>
            <p:spPr bwMode="auto">
              <a:xfrm>
                <a:off x="987425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2" name="Oval 53"/>
              <p:cNvSpPr>
                <a:spLocks noChangeArrowheads="1"/>
              </p:cNvSpPr>
              <p:nvPr/>
            </p:nvSpPr>
            <p:spPr bwMode="auto">
              <a:xfrm>
                <a:off x="1328738" y="366712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3" name="Oval 54"/>
              <p:cNvSpPr>
                <a:spLocks noChangeArrowheads="1"/>
              </p:cNvSpPr>
              <p:nvPr/>
            </p:nvSpPr>
            <p:spPr bwMode="auto">
              <a:xfrm>
                <a:off x="1709738" y="41703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4" name="Oval 55"/>
              <p:cNvSpPr>
                <a:spLocks noChangeArrowheads="1"/>
              </p:cNvSpPr>
              <p:nvPr/>
            </p:nvSpPr>
            <p:spPr bwMode="auto">
              <a:xfrm>
                <a:off x="2239963" y="39655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5" name="Oval 57"/>
              <p:cNvSpPr>
                <a:spLocks noChangeArrowheads="1"/>
              </p:cNvSpPr>
              <p:nvPr/>
            </p:nvSpPr>
            <p:spPr bwMode="auto">
              <a:xfrm>
                <a:off x="2481263" y="41703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6" name="Oval 58"/>
              <p:cNvSpPr>
                <a:spLocks noChangeArrowheads="1"/>
              </p:cNvSpPr>
              <p:nvPr/>
            </p:nvSpPr>
            <p:spPr bwMode="auto">
              <a:xfrm>
                <a:off x="2913063" y="3440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7" name="Oval 59"/>
              <p:cNvSpPr>
                <a:spLocks noChangeArrowheads="1"/>
              </p:cNvSpPr>
              <p:nvPr/>
            </p:nvSpPr>
            <p:spPr bwMode="auto">
              <a:xfrm>
                <a:off x="3343275" y="3536950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8" name="Oval 60"/>
              <p:cNvSpPr>
                <a:spLocks noChangeArrowheads="1"/>
              </p:cNvSpPr>
              <p:nvPr/>
            </p:nvSpPr>
            <p:spPr bwMode="auto">
              <a:xfrm>
                <a:off x="3201988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9" name="Oval 61"/>
              <p:cNvSpPr>
                <a:spLocks noChangeArrowheads="1"/>
              </p:cNvSpPr>
              <p:nvPr/>
            </p:nvSpPr>
            <p:spPr bwMode="auto">
              <a:xfrm>
                <a:off x="3773488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0" name="Oval 62"/>
              <p:cNvSpPr>
                <a:spLocks noChangeArrowheads="1"/>
              </p:cNvSpPr>
              <p:nvPr/>
            </p:nvSpPr>
            <p:spPr bwMode="auto">
              <a:xfrm>
                <a:off x="3589338" y="2916238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1" name="Oval 63"/>
              <p:cNvSpPr>
                <a:spLocks noChangeArrowheads="1"/>
              </p:cNvSpPr>
              <p:nvPr/>
            </p:nvSpPr>
            <p:spPr bwMode="auto">
              <a:xfrm>
                <a:off x="3824288" y="2809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2" name="Oval 64"/>
              <p:cNvSpPr>
                <a:spLocks noChangeArrowheads="1"/>
              </p:cNvSpPr>
              <p:nvPr/>
            </p:nvSpPr>
            <p:spPr bwMode="auto">
              <a:xfrm>
                <a:off x="4117975" y="2678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3" name="Oval 65"/>
              <p:cNvSpPr>
                <a:spLocks noChangeArrowheads="1"/>
              </p:cNvSpPr>
              <p:nvPr/>
            </p:nvSpPr>
            <p:spPr bwMode="auto">
              <a:xfrm>
                <a:off x="3884613" y="217487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4" name="Oval 66"/>
              <p:cNvSpPr>
                <a:spLocks noChangeArrowheads="1"/>
              </p:cNvSpPr>
              <p:nvPr/>
            </p:nvSpPr>
            <p:spPr bwMode="auto">
              <a:xfrm>
                <a:off x="4191000" y="1909763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5" name="Oval 68"/>
              <p:cNvSpPr>
                <a:spLocks noChangeArrowheads="1"/>
              </p:cNvSpPr>
              <p:nvPr/>
            </p:nvSpPr>
            <p:spPr bwMode="auto">
              <a:xfrm>
                <a:off x="3978275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6" name="Oval 70"/>
              <p:cNvSpPr>
                <a:spLocks noChangeArrowheads="1"/>
              </p:cNvSpPr>
              <p:nvPr/>
            </p:nvSpPr>
            <p:spPr bwMode="auto">
              <a:xfrm>
                <a:off x="3511550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7" name="Line 71"/>
              <p:cNvSpPr>
                <a:spLocks noChangeShapeType="1"/>
              </p:cNvSpPr>
              <p:nvPr/>
            </p:nvSpPr>
            <p:spPr bwMode="auto">
              <a:xfrm>
                <a:off x="2886075" y="173038"/>
                <a:ext cx="14288" cy="3381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8" name="Oval 72"/>
              <p:cNvSpPr>
                <a:spLocks noChangeArrowheads="1"/>
              </p:cNvSpPr>
              <p:nvPr/>
            </p:nvSpPr>
            <p:spPr bwMode="auto">
              <a:xfrm>
                <a:off x="2871788" y="4810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9" name="Oval 73"/>
              <p:cNvSpPr>
                <a:spLocks noChangeArrowheads="1"/>
              </p:cNvSpPr>
              <p:nvPr/>
            </p:nvSpPr>
            <p:spPr bwMode="auto">
              <a:xfrm>
                <a:off x="285432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90" name="Oval 74"/>
              <p:cNvSpPr>
                <a:spLocks noChangeArrowheads="1"/>
              </p:cNvSpPr>
              <p:nvPr/>
            </p:nvSpPr>
            <p:spPr bwMode="auto">
              <a:xfrm>
                <a:off x="1709738" y="357188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91" name="Oval 75"/>
              <p:cNvSpPr>
                <a:spLocks noChangeArrowheads="1"/>
              </p:cNvSpPr>
              <p:nvPr/>
            </p:nvSpPr>
            <p:spPr bwMode="auto">
              <a:xfrm>
                <a:off x="2095500" y="0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92" name="Oval 76"/>
              <p:cNvSpPr>
                <a:spLocks noChangeArrowheads="1"/>
              </p:cNvSpPr>
              <p:nvPr/>
            </p:nvSpPr>
            <p:spPr bwMode="auto">
              <a:xfrm>
                <a:off x="133667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93" name="Oval 69"/>
              <p:cNvSpPr>
                <a:spLocks noChangeArrowheads="1"/>
              </p:cNvSpPr>
              <p:nvPr/>
            </p:nvSpPr>
            <p:spPr bwMode="auto">
              <a:xfrm>
                <a:off x="3598863" y="9318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4606290" y="2691765"/>
            <a:ext cx="38557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72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项目简介</a:t>
            </a:r>
            <a:endParaRPr lang="zh-CN" altLang="en-US" sz="72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+mn-ea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0543" y="6333808"/>
            <a:ext cx="2744787" cy="365125"/>
          </a:xfrm>
          <a:noFill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C91F3694-7040-4D79-A47B-9BC98AC23FB2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</a:rPr>
            </a:fld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147" name="矩形 8"/>
          <p:cNvSpPr>
            <a:spLocks noChangeArrowheads="1"/>
          </p:cNvSpPr>
          <p:nvPr/>
        </p:nvSpPr>
        <p:spPr bwMode="auto">
          <a:xfrm>
            <a:off x="1475105" y="462280"/>
            <a:ext cx="1605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项目简介</a:t>
            </a:r>
            <a:endParaRPr lang="zh-CN" altLang="zh-CN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6149" name="文本框 7"/>
          <p:cNvSpPr>
            <a:spLocks noChangeArrowheads="1"/>
          </p:cNvSpPr>
          <p:nvPr/>
        </p:nvSpPr>
        <p:spPr bwMode="auto">
          <a:xfrm>
            <a:off x="468313" y="420688"/>
            <a:ext cx="6492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320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sym typeface="华文彩云" panose="02010800040101010101" pitchFamily="2" charset="-122"/>
              </a:rPr>
              <a:t>01</a:t>
            </a:r>
            <a:endParaRPr lang="zh-CN" altLang="zh-CN" sz="320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  <a:sym typeface="华文彩云" panose="02010800040101010101" pitchFamily="2" charset="-122"/>
            </a:endParaRPr>
          </a:p>
        </p:txBody>
      </p:sp>
      <p:grpSp>
        <p:nvGrpSpPr>
          <p:cNvPr id="6150" name="组合 11"/>
          <p:cNvGrpSpPr/>
          <p:nvPr/>
        </p:nvGrpSpPr>
        <p:grpSpPr bwMode="auto">
          <a:xfrm>
            <a:off x="361950" y="280988"/>
            <a:ext cx="828675" cy="827087"/>
            <a:chOff x="0" y="0"/>
            <a:chExt cx="3127289" cy="3141371"/>
          </a:xfrm>
        </p:grpSpPr>
        <p:grpSp>
          <p:nvGrpSpPr>
            <p:cNvPr id="6192" name="组合 12"/>
            <p:cNvGrpSpPr/>
            <p:nvPr/>
          </p:nvGrpSpPr>
          <p:grpSpPr bwMode="auto">
            <a:xfrm rot="4947725">
              <a:off x="-7041" y="7041"/>
              <a:ext cx="3141371" cy="3127289"/>
              <a:chOff x="0" y="0"/>
              <a:chExt cx="4249738" cy="4230688"/>
            </a:xfrm>
          </p:grpSpPr>
          <p:sp>
            <p:nvSpPr>
              <p:cNvPr id="6262" name="Freeform 5"/>
              <p:cNvSpPr>
                <a:spLocks noChangeArrowheads="1"/>
              </p:cNvSpPr>
              <p:nvPr/>
            </p:nvSpPr>
            <p:spPr bwMode="auto">
              <a:xfrm>
                <a:off x="30163" y="30163"/>
                <a:ext cx="4189413" cy="4170363"/>
              </a:xfrm>
              <a:custGeom>
                <a:avLst/>
                <a:gdLst>
                  <a:gd name="T0" fmla="*/ 2147483646 w 2639"/>
                  <a:gd name="T1" fmla="*/ 2147483646 h 2627"/>
                  <a:gd name="T2" fmla="*/ 2147483646 w 2639"/>
                  <a:gd name="T3" fmla="*/ 2147483646 h 2627"/>
                  <a:gd name="T4" fmla="*/ 2147483646 w 2639"/>
                  <a:gd name="T5" fmla="*/ 2147483646 h 2627"/>
                  <a:gd name="T6" fmla="*/ 2147483646 w 2639"/>
                  <a:gd name="T7" fmla="*/ 2147483646 h 2627"/>
                  <a:gd name="T8" fmla="*/ 0 w 2639"/>
                  <a:gd name="T9" fmla="*/ 2147483646 h 2627"/>
                  <a:gd name="T10" fmla="*/ 2147483646 w 2639"/>
                  <a:gd name="T11" fmla="*/ 2147483646 h 2627"/>
                  <a:gd name="T12" fmla="*/ 2147483646 w 2639"/>
                  <a:gd name="T13" fmla="*/ 2147483646 h 2627"/>
                  <a:gd name="T14" fmla="*/ 2147483646 w 2639"/>
                  <a:gd name="T15" fmla="*/ 2147483646 h 2627"/>
                  <a:gd name="T16" fmla="*/ 2147483646 w 2639"/>
                  <a:gd name="T17" fmla="*/ 0 h 2627"/>
                  <a:gd name="T18" fmla="*/ 2147483646 w 2639"/>
                  <a:gd name="T19" fmla="*/ 2147483646 h 2627"/>
                  <a:gd name="T20" fmla="*/ 2147483646 w 2639"/>
                  <a:gd name="T21" fmla="*/ 2147483646 h 2627"/>
                  <a:gd name="T22" fmla="*/ 2147483646 w 2639"/>
                  <a:gd name="T23" fmla="*/ 2147483646 h 2627"/>
                  <a:gd name="T24" fmla="*/ 2147483646 w 2639"/>
                  <a:gd name="T25" fmla="*/ 2147483646 h 2627"/>
                  <a:gd name="T26" fmla="*/ 2147483646 w 2639"/>
                  <a:gd name="T27" fmla="*/ 2147483646 h 2627"/>
                  <a:gd name="T28" fmla="*/ 2147483646 w 2639"/>
                  <a:gd name="T29" fmla="*/ 2147483646 h 2627"/>
                  <a:gd name="T30" fmla="*/ 2147483646 w 2639"/>
                  <a:gd name="T31" fmla="*/ 2147483646 h 2627"/>
                  <a:gd name="T32" fmla="*/ 2147483646 w 2639"/>
                  <a:gd name="T33" fmla="*/ 2147483646 h 2627"/>
                  <a:gd name="T34" fmla="*/ 2147483646 w 2639"/>
                  <a:gd name="T35" fmla="*/ 2147483646 h 26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639"/>
                  <a:gd name="T55" fmla="*/ 0 h 2627"/>
                  <a:gd name="T56" fmla="*/ 2639 w 2639"/>
                  <a:gd name="T57" fmla="*/ 2627 h 26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639" h="2627">
                    <a:moveTo>
                      <a:pt x="1076" y="2627"/>
                    </a:moveTo>
                    <a:lnTo>
                      <a:pt x="622" y="2451"/>
                    </a:lnTo>
                    <a:lnTo>
                      <a:pt x="263" y="2123"/>
                    </a:lnTo>
                    <a:lnTo>
                      <a:pt x="46" y="1687"/>
                    </a:lnTo>
                    <a:lnTo>
                      <a:pt x="0" y="1203"/>
                    </a:lnTo>
                    <a:lnTo>
                      <a:pt x="134" y="734"/>
                    </a:lnTo>
                    <a:lnTo>
                      <a:pt x="426" y="346"/>
                    </a:lnTo>
                    <a:lnTo>
                      <a:pt x="841" y="90"/>
                    </a:lnTo>
                    <a:lnTo>
                      <a:pt x="1320" y="0"/>
                    </a:lnTo>
                    <a:lnTo>
                      <a:pt x="1799" y="90"/>
                    </a:lnTo>
                    <a:lnTo>
                      <a:pt x="2213" y="346"/>
                    </a:lnTo>
                    <a:lnTo>
                      <a:pt x="2506" y="734"/>
                    </a:lnTo>
                    <a:lnTo>
                      <a:pt x="2639" y="1203"/>
                    </a:lnTo>
                    <a:lnTo>
                      <a:pt x="2594" y="1687"/>
                    </a:lnTo>
                    <a:lnTo>
                      <a:pt x="2377" y="2123"/>
                    </a:lnTo>
                    <a:lnTo>
                      <a:pt x="2017" y="2451"/>
                    </a:lnTo>
                    <a:lnTo>
                      <a:pt x="1563" y="2627"/>
                    </a:lnTo>
                    <a:lnTo>
                      <a:pt x="1076" y="2627"/>
                    </a:lnTo>
                    <a:close/>
                  </a:path>
                </a:pathLst>
              </a:custGeom>
              <a:noFill/>
              <a:ln w="1588" cap="flat" cmpd="sng">
                <a:solidFill>
                  <a:srgbClr val="FFFFFF">
                    <a:alpha val="25098"/>
                  </a:srgb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63" name="Line 6"/>
              <p:cNvSpPr>
                <a:spLocks noChangeShapeType="1"/>
              </p:cNvSpPr>
              <p:nvPr/>
            </p:nvSpPr>
            <p:spPr bwMode="auto">
              <a:xfrm>
                <a:off x="2125663" y="30163"/>
                <a:ext cx="1882775" cy="11652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64" name="Line 7"/>
              <p:cNvSpPr>
                <a:spLocks noChangeShapeType="1"/>
              </p:cNvSpPr>
              <p:nvPr/>
            </p:nvSpPr>
            <p:spPr bwMode="auto">
              <a:xfrm flipH="1">
                <a:off x="3803650" y="1195388"/>
                <a:ext cx="204788" cy="22050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65" name="Line 8"/>
              <p:cNvSpPr>
                <a:spLocks noChangeShapeType="1"/>
              </p:cNvSpPr>
              <p:nvPr/>
            </p:nvSpPr>
            <p:spPr bwMode="auto">
              <a:xfrm flipH="1">
                <a:off x="1738313" y="3400425"/>
                <a:ext cx="2065338" cy="8001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66" name="Line 9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67" name="Line 1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68" name="Line 11"/>
              <p:cNvSpPr>
                <a:spLocks noChangeShapeType="1"/>
              </p:cNvSpPr>
              <p:nvPr/>
            </p:nvSpPr>
            <p:spPr bwMode="auto">
              <a:xfrm>
                <a:off x="1738313" y="385763"/>
                <a:ext cx="1804988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69" name="Line 12"/>
              <p:cNvSpPr>
                <a:spLocks noChangeShapeType="1"/>
              </p:cNvSpPr>
              <p:nvPr/>
            </p:nvSpPr>
            <p:spPr bwMode="auto">
              <a:xfrm>
                <a:off x="3543300" y="579438"/>
                <a:ext cx="371475" cy="162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0" name="Line 13"/>
              <p:cNvSpPr>
                <a:spLocks noChangeShapeType="1"/>
              </p:cNvSpPr>
              <p:nvPr/>
            </p:nvSpPr>
            <p:spPr bwMode="auto">
              <a:xfrm flipV="1">
                <a:off x="706438" y="385763"/>
                <a:ext cx="1031875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1" name="Line 14"/>
              <p:cNvSpPr>
                <a:spLocks noChangeShapeType="1"/>
              </p:cNvSpPr>
              <p:nvPr/>
            </p:nvSpPr>
            <p:spPr bwMode="auto">
              <a:xfrm flipH="1">
                <a:off x="3232150" y="2205038"/>
                <a:ext cx="682625" cy="1716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2" name="Line 15"/>
              <p:cNvSpPr>
                <a:spLocks noChangeShapeType="1"/>
              </p:cNvSpPr>
              <p:nvPr/>
            </p:nvSpPr>
            <p:spPr bwMode="auto">
              <a:xfrm flipH="1">
                <a:off x="103188" y="579438"/>
                <a:ext cx="603250" cy="2128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3" name="Line 16"/>
              <p:cNvSpPr>
                <a:spLocks noChangeShapeType="1"/>
              </p:cNvSpPr>
              <p:nvPr/>
            </p:nvSpPr>
            <p:spPr bwMode="auto">
              <a:xfrm flipH="1">
                <a:off x="1738313" y="30163"/>
                <a:ext cx="387350" cy="35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4" name="Line 17"/>
              <p:cNvSpPr>
                <a:spLocks noChangeShapeType="1"/>
              </p:cNvSpPr>
              <p:nvPr/>
            </p:nvSpPr>
            <p:spPr bwMode="auto">
              <a:xfrm>
                <a:off x="884238" y="30702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5" name="Line 18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6" name="Line 19"/>
              <p:cNvSpPr>
                <a:spLocks noChangeShapeType="1"/>
              </p:cNvSpPr>
              <p:nvPr/>
            </p:nvSpPr>
            <p:spPr bwMode="auto">
              <a:xfrm flipH="1">
                <a:off x="242888" y="385763"/>
                <a:ext cx="1495425" cy="8096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7" name="Line 2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282575" cy="254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8" name="Line 21"/>
              <p:cNvSpPr>
                <a:spLocks noChangeShapeType="1"/>
              </p:cNvSpPr>
              <p:nvPr/>
            </p:nvSpPr>
            <p:spPr bwMode="auto">
              <a:xfrm flipH="1">
                <a:off x="3914775" y="1939925"/>
                <a:ext cx="304800" cy="2651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9" name="Line 22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0" name="Line 23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1" name="Line 24"/>
              <p:cNvSpPr>
                <a:spLocks noChangeShapeType="1"/>
              </p:cNvSpPr>
              <p:nvPr/>
            </p:nvSpPr>
            <p:spPr bwMode="auto">
              <a:xfrm flipH="1">
                <a:off x="2511425" y="3567113"/>
                <a:ext cx="860425" cy="6334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2" name="Line 25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824038" cy="5937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3" name="Line 26"/>
              <p:cNvSpPr>
                <a:spLocks noChangeShapeType="1"/>
              </p:cNvSpPr>
              <p:nvPr/>
            </p:nvSpPr>
            <p:spPr bwMode="auto">
              <a:xfrm>
                <a:off x="1358900" y="3697288"/>
                <a:ext cx="37941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4" name="Line 27"/>
              <p:cNvSpPr>
                <a:spLocks noChangeShapeType="1"/>
              </p:cNvSpPr>
              <p:nvPr/>
            </p:nvSpPr>
            <p:spPr bwMode="auto">
              <a:xfrm flipH="1">
                <a:off x="1017588" y="3697288"/>
                <a:ext cx="341313" cy="223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5" name="Line 28"/>
              <p:cNvSpPr>
                <a:spLocks noChangeShapeType="1"/>
              </p:cNvSpPr>
              <p:nvPr/>
            </p:nvSpPr>
            <p:spPr bwMode="auto">
              <a:xfrm flipH="1">
                <a:off x="2271713" y="2946400"/>
                <a:ext cx="1347788" cy="10477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6" name="Line 29"/>
              <p:cNvSpPr>
                <a:spLocks noChangeShapeType="1"/>
              </p:cNvSpPr>
              <p:nvPr/>
            </p:nvSpPr>
            <p:spPr bwMode="auto">
              <a:xfrm>
                <a:off x="2271713" y="3994150"/>
                <a:ext cx="239713" cy="2063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7" name="Line 30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430213" cy="952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8" name="Line 31"/>
              <p:cNvSpPr>
                <a:spLocks noChangeShapeType="1"/>
              </p:cNvSpPr>
              <p:nvPr/>
            </p:nvSpPr>
            <p:spPr bwMode="auto">
              <a:xfrm>
                <a:off x="312738" y="1965325"/>
                <a:ext cx="223838" cy="8620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" name="Line 32"/>
              <p:cNvSpPr>
                <a:spLocks noChangeShapeType="1"/>
              </p:cNvSpPr>
              <p:nvPr/>
            </p:nvSpPr>
            <p:spPr bwMode="auto">
              <a:xfrm>
                <a:off x="103188" y="2708275"/>
                <a:ext cx="433388" cy="11906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" name="Line 33"/>
              <p:cNvSpPr>
                <a:spLocks noChangeShapeType="1"/>
              </p:cNvSpPr>
              <p:nvPr/>
            </p:nvSpPr>
            <p:spPr bwMode="auto">
              <a:xfrm flipH="1">
                <a:off x="447675" y="2827338"/>
                <a:ext cx="88900" cy="573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91" name="Line 34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69850" cy="7699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92" name="Line 35"/>
              <p:cNvSpPr>
                <a:spLocks noChangeShapeType="1"/>
              </p:cNvSpPr>
              <p:nvPr/>
            </p:nvSpPr>
            <p:spPr bwMode="auto">
              <a:xfrm flipV="1">
                <a:off x="3619500" y="2708275"/>
                <a:ext cx="528638" cy="2381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" name="Line 36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23336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" name="Line 37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" name="Line 38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Line 39"/>
              <p:cNvSpPr>
                <a:spLocks noChangeShapeType="1"/>
              </p:cNvSpPr>
              <p:nvPr/>
            </p:nvSpPr>
            <p:spPr bwMode="auto">
              <a:xfrm>
                <a:off x="536575" y="2827338"/>
                <a:ext cx="822325" cy="8699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Oval 42"/>
              <p:cNvSpPr>
                <a:spLocks noChangeArrowheads="1"/>
              </p:cNvSpPr>
              <p:nvPr/>
            </p:nvSpPr>
            <p:spPr bwMode="auto">
              <a:xfrm>
                <a:off x="555625" y="9763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9" name="Oval 43"/>
              <p:cNvSpPr>
                <a:spLocks noChangeArrowheads="1"/>
              </p:cNvSpPr>
              <p:nvPr/>
            </p:nvSpPr>
            <p:spPr bwMode="auto">
              <a:xfrm>
                <a:off x="211138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99" name="Oval 44"/>
              <p:cNvSpPr>
                <a:spLocks noChangeArrowheads="1"/>
              </p:cNvSpPr>
              <p:nvPr/>
            </p:nvSpPr>
            <p:spPr bwMode="auto">
              <a:xfrm>
                <a:off x="677863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300" name="Line 45"/>
              <p:cNvSpPr>
                <a:spLocks noChangeShapeType="1"/>
              </p:cNvSpPr>
              <p:nvPr/>
            </p:nvSpPr>
            <p:spPr bwMode="auto">
              <a:xfrm flipH="1" flipV="1">
                <a:off x="706438" y="579438"/>
                <a:ext cx="396875" cy="1508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Oval 46"/>
              <p:cNvSpPr>
                <a:spLocks noChangeArrowheads="1"/>
              </p:cNvSpPr>
              <p:nvPr/>
            </p:nvSpPr>
            <p:spPr bwMode="auto">
              <a:xfrm>
                <a:off x="1073150" y="7000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302" name="Oval 47"/>
              <p:cNvSpPr>
                <a:spLocks noChangeArrowheads="1"/>
              </p:cNvSpPr>
              <p:nvPr/>
            </p:nvSpPr>
            <p:spPr bwMode="auto">
              <a:xfrm>
                <a:off x="284163" y="19351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303" name="Oval 48"/>
              <p:cNvSpPr>
                <a:spLocks noChangeArrowheads="1"/>
              </p:cNvSpPr>
              <p:nvPr/>
            </p:nvSpPr>
            <p:spPr bwMode="auto">
              <a:xfrm>
                <a:off x="0" y="19065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1" name="Oval 49"/>
              <p:cNvSpPr>
                <a:spLocks noChangeArrowheads="1"/>
              </p:cNvSpPr>
              <p:nvPr/>
            </p:nvSpPr>
            <p:spPr bwMode="auto">
              <a:xfrm>
                <a:off x="71438" y="2671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305" name="Oval 50"/>
              <p:cNvSpPr>
                <a:spLocks noChangeArrowheads="1"/>
              </p:cNvSpPr>
              <p:nvPr/>
            </p:nvSpPr>
            <p:spPr bwMode="auto">
              <a:xfrm>
                <a:off x="506413" y="2798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306" name="Oval 51"/>
              <p:cNvSpPr>
                <a:spLocks noChangeArrowheads="1"/>
              </p:cNvSpPr>
              <p:nvPr/>
            </p:nvSpPr>
            <p:spPr bwMode="auto">
              <a:xfrm>
                <a:off x="415925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2" name="Oval 52"/>
              <p:cNvSpPr>
                <a:spLocks noChangeArrowheads="1"/>
              </p:cNvSpPr>
              <p:nvPr/>
            </p:nvSpPr>
            <p:spPr bwMode="auto">
              <a:xfrm>
                <a:off x="987425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308" name="Oval 53"/>
              <p:cNvSpPr>
                <a:spLocks noChangeArrowheads="1"/>
              </p:cNvSpPr>
              <p:nvPr/>
            </p:nvSpPr>
            <p:spPr bwMode="auto">
              <a:xfrm>
                <a:off x="1328738" y="366712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309" name="Oval 54"/>
              <p:cNvSpPr>
                <a:spLocks noChangeArrowheads="1"/>
              </p:cNvSpPr>
              <p:nvPr/>
            </p:nvSpPr>
            <p:spPr bwMode="auto">
              <a:xfrm>
                <a:off x="1709738" y="41703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3" name="Oval 55"/>
              <p:cNvSpPr>
                <a:spLocks noChangeArrowheads="1"/>
              </p:cNvSpPr>
              <p:nvPr/>
            </p:nvSpPr>
            <p:spPr bwMode="auto">
              <a:xfrm>
                <a:off x="2239963" y="39655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4" name="Oval 57"/>
              <p:cNvSpPr>
                <a:spLocks noChangeArrowheads="1"/>
              </p:cNvSpPr>
              <p:nvPr/>
            </p:nvSpPr>
            <p:spPr bwMode="auto">
              <a:xfrm>
                <a:off x="2481263" y="41703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5" name="Oval 58"/>
              <p:cNvSpPr>
                <a:spLocks noChangeArrowheads="1"/>
              </p:cNvSpPr>
              <p:nvPr/>
            </p:nvSpPr>
            <p:spPr bwMode="auto">
              <a:xfrm>
                <a:off x="2913063" y="3440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6" name="Oval 59"/>
              <p:cNvSpPr>
                <a:spLocks noChangeArrowheads="1"/>
              </p:cNvSpPr>
              <p:nvPr/>
            </p:nvSpPr>
            <p:spPr bwMode="auto">
              <a:xfrm>
                <a:off x="3343275" y="3536950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7" name="Oval 60"/>
              <p:cNvSpPr>
                <a:spLocks noChangeArrowheads="1"/>
              </p:cNvSpPr>
              <p:nvPr/>
            </p:nvSpPr>
            <p:spPr bwMode="auto">
              <a:xfrm>
                <a:off x="3201988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8" name="Oval 61"/>
              <p:cNvSpPr>
                <a:spLocks noChangeArrowheads="1"/>
              </p:cNvSpPr>
              <p:nvPr/>
            </p:nvSpPr>
            <p:spPr bwMode="auto">
              <a:xfrm>
                <a:off x="3773488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9" name="Oval 62"/>
              <p:cNvSpPr>
                <a:spLocks noChangeArrowheads="1"/>
              </p:cNvSpPr>
              <p:nvPr/>
            </p:nvSpPr>
            <p:spPr bwMode="auto">
              <a:xfrm>
                <a:off x="3589338" y="2916238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0" name="Oval 63"/>
              <p:cNvSpPr>
                <a:spLocks noChangeArrowheads="1"/>
              </p:cNvSpPr>
              <p:nvPr/>
            </p:nvSpPr>
            <p:spPr bwMode="auto">
              <a:xfrm>
                <a:off x="3824288" y="2809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1" name="Oval 64"/>
              <p:cNvSpPr>
                <a:spLocks noChangeArrowheads="1"/>
              </p:cNvSpPr>
              <p:nvPr/>
            </p:nvSpPr>
            <p:spPr bwMode="auto">
              <a:xfrm>
                <a:off x="4117975" y="2678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2" name="Oval 65"/>
              <p:cNvSpPr>
                <a:spLocks noChangeArrowheads="1"/>
              </p:cNvSpPr>
              <p:nvPr/>
            </p:nvSpPr>
            <p:spPr bwMode="auto">
              <a:xfrm>
                <a:off x="3884613" y="217487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3" name="Oval 66"/>
              <p:cNvSpPr>
                <a:spLocks noChangeArrowheads="1"/>
              </p:cNvSpPr>
              <p:nvPr/>
            </p:nvSpPr>
            <p:spPr bwMode="auto">
              <a:xfrm>
                <a:off x="4191000" y="1909763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4" name="Oval 68"/>
              <p:cNvSpPr>
                <a:spLocks noChangeArrowheads="1"/>
              </p:cNvSpPr>
              <p:nvPr/>
            </p:nvSpPr>
            <p:spPr bwMode="auto">
              <a:xfrm>
                <a:off x="3978275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5" name="Oval 70"/>
              <p:cNvSpPr>
                <a:spLocks noChangeArrowheads="1"/>
              </p:cNvSpPr>
              <p:nvPr/>
            </p:nvSpPr>
            <p:spPr bwMode="auto">
              <a:xfrm>
                <a:off x="3511550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6" name="Line 71"/>
              <p:cNvSpPr>
                <a:spLocks noChangeShapeType="1"/>
              </p:cNvSpPr>
              <p:nvPr/>
            </p:nvSpPr>
            <p:spPr bwMode="auto">
              <a:xfrm>
                <a:off x="2886075" y="173038"/>
                <a:ext cx="14288" cy="3381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24" name="Oval 72"/>
              <p:cNvSpPr>
                <a:spLocks noChangeArrowheads="1"/>
              </p:cNvSpPr>
              <p:nvPr/>
            </p:nvSpPr>
            <p:spPr bwMode="auto">
              <a:xfrm>
                <a:off x="2871788" y="4810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325" name="Oval 73"/>
              <p:cNvSpPr>
                <a:spLocks noChangeArrowheads="1"/>
              </p:cNvSpPr>
              <p:nvPr/>
            </p:nvSpPr>
            <p:spPr bwMode="auto">
              <a:xfrm>
                <a:off x="285432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" name="Oval 74"/>
              <p:cNvSpPr>
                <a:spLocks noChangeArrowheads="1"/>
              </p:cNvSpPr>
              <p:nvPr/>
            </p:nvSpPr>
            <p:spPr bwMode="auto">
              <a:xfrm>
                <a:off x="1709738" y="357188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327" name="Oval 75"/>
              <p:cNvSpPr>
                <a:spLocks noChangeArrowheads="1"/>
              </p:cNvSpPr>
              <p:nvPr/>
            </p:nvSpPr>
            <p:spPr bwMode="auto">
              <a:xfrm>
                <a:off x="2095500" y="0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328" name="Oval 76"/>
              <p:cNvSpPr>
                <a:spLocks noChangeArrowheads="1"/>
              </p:cNvSpPr>
              <p:nvPr/>
            </p:nvSpPr>
            <p:spPr bwMode="auto">
              <a:xfrm>
                <a:off x="133667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8" name="Oval 69"/>
              <p:cNvSpPr>
                <a:spLocks noChangeArrowheads="1"/>
              </p:cNvSpPr>
              <p:nvPr/>
            </p:nvSpPr>
            <p:spPr bwMode="auto">
              <a:xfrm>
                <a:off x="3598863" y="9318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6193" name="组合 13"/>
            <p:cNvGrpSpPr/>
            <p:nvPr/>
          </p:nvGrpSpPr>
          <p:grpSpPr bwMode="auto">
            <a:xfrm rot="-3775067">
              <a:off x="170520" y="183807"/>
              <a:ext cx="2786247" cy="2773758"/>
              <a:chOff x="0" y="0"/>
              <a:chExt cx="4249738" cy="4230688"/>
            </a:xfrm>
          </p:grpSpPr>
          <p:sp>
            <p:nvSpPr>
              <p:cNvPr id="6194" name="Freeform 5"/>
              <p:cNvSpPr>
                <a:spLocks noChangeArrowheads="1"/>
              </p:cNvSpPr>
              <p:nvPr/>
            </p:nvSpPr>
            <p:spPr bwMode="auto">
              <a:xfrm>
                <a:off x="30163" y="30163"/>
                <a:ext cx="4189413" cy="4170363"/>
              </a:xfrm>
              <a:custGeom>
                <a:avLst/>
                <a:gdLst>
                  <a:gd name="T0" fmla="*/ 2147483646 w 2639"/>
                  <a:gd name="T1" fmla="*/ 2147483646 h 2627"/>
                  <a:gd name="T2" fmla="*/ 2147483646 w 2639"/>
                  <a:gd name="T3" fmla="*/ 2147483646 h 2627"/>
                  <a:gd name="T4" fmla="*/ 2147483646 w 2639"/>
                  <a:gd name="T5" fmla="*/ 2147483646 h 2627"/>
                  <a:gd name="T6" fmla="*/ 2147483646 w 2639"/>
                  <a:gd name="T7" fmla="*/ 2147483646 h 2627"/>
                  <a:gd name="T8" fmla="*/ 0 w 2639"/>
                  <a:gd name="T9" fmla="*/ 2147483646 h 2627"/>
                  <a:gd name="T10" fmla="*/ 2147483646 w 2639"/>
                  <a:gd name="T11" fmla="*/ 2147483646 h 2627"/>
                  <a:gd name="T12" fmla="*/ 2147483646 w 2639"/>
                  <a:gd name="T13" fmla="*/ 2147483646 h 2627"/>
                  <a:gd name="T14" fmla="*/ 2147483646 w 2639"/>
                  <a:gd name="T15" fmla="*/ 2147483646 h 2627"/>
                  <a:gd name="T16" fmla="*/ 2147483646 w 2639"/>
                  <a:gd name="T17" fmla="*/ 0 h 2627"/>
                  <a:gd name="T18" fmla="*/ 2147483646 w 2639"/>
                  <a:gd name="T19" fmla="*/ 2147483646 h 2627"/>
                  <a:gd name="T20" fmla="*/ 2147483646 w 2639"/>
                  <a:gd name="T21" fmla="*/ 2147483646 h 2627"/>
                  <a:gd name="T22" fmla="*/ 2147483646 w 2639"/>
                  <a:gd name="T23" fmla="*/ 2147483646 h 2627"/>
                  <a:gd name="T24" fmla="*/ 2147483646 w 2639"/>
                  <a:gd name="T25" fmla="*/ 2147483646 h 2627"/>
                  <a:gd name="T26" fmla="*/ 2147483646 w 2639"/>
                  <a:gd name="T27" fmla="*/ 2147483646 h 2627"/>
                  <a:gd name="T28" fmla="*/ 2147483646 w 2639"/>
                  <a:gd name="T29" fmla="*/ 2147483646 h 2627"/>
                  <a:gd name="T30" fmla="*/ 2147483646 w 2639"/>
                  <a:gd name="T31" fmla="*/ 2147483646 h 2627"/>
                  <a:gd name="T32" fmla="*/ 2147483646 w 2639"/>
                  <a:gd name="T33" fmla="*/ 2147483646 h 2627"/>
                  <a:gd name="T34" fmla="*/ 2147483646 w 2639"/>
                  <a:gd name="T35" fmla="*/ 2147483646 h 26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639"/>
                  <a:gd name="T55" fmla="*/ 0 h 2627"/>
                  <a:gd name="T56" fmla="*/ 2639 w 2639"/>
                  <a:gd name="T57" fmla="*/ 2627 h 26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639" h="2627">
                    <a:moveTo>
                      <a:pt x="1076" y="2627"/>
                    </a:moveTo>
                    <a:lnTo>
                      <a:pt x="622" y="2451"/>
                    </a:lnTo>
                    <a:lnTo>
                      <a:pt x="263" y="2123"/>
                    </a:lnTo>
                    <a:lnTo>
                      <a:pt x="46" y="1687"/>
                    </a:lnTo>
                    <a:lnTo>
                      <a:pt x="0" y="1203"/>
                    </a:lnTo>
                    <a:lnTo>
                      <a:pt x="134" y="734"/>
                    </a:lnTo>
                    <a:lnTo>
                      <a:pt x="426" y="346"/>
                    </a:lnTo>
                    <a:lnTo>
                      <a:pt x="841" y="90"/>
                    </a:lnTo>
                    <a:lnTo>
                      <a:pt x="1320" y="0"/>
                    </a:lnTo>
                    <a:lnTo>
                      <a:pt x="1799" y="90"/>
                    </a:lnTo>
                    <a:lnTo>
                      <a:pt x="2213" y="346"/>
                    </a:lnTo>
                    <a:lnTo>
                      <a:pt x="2506" y="734"/>
                    </a:lnTo>
                    <a:lnTo>
                      <a:pt x="2639" y="1203"/>
                    </a:lnTo>
                    <a:lnTo>
                      <a:pt x="2594" y="1687"/>
                    </a:lnTo>
                    <a:lnTo>
                      <a:pt x="2377" y="2123"/>
                    </a:lnTo>
                    <a:lnTo>
                      <a:pt x="2017" y="2451"/>
                    </a:lnTo>
                    <a:lnTo>
                      <a:pt x="1563" y="2627"/>
                    </a:lnTo>
                    <a:lnTo>
                      <a:pt x="1076" y="2627"/>
                    </a:lnTo>
                    <a:close/>
                  </a:path>
                </a:pathLst>
              </a:custGeom>
              <a:noFill/>
              <a:ln w="1588" cap="flat" cmpd="sng">
                <a:solidFill>
                  <a:srgbClr val="FFFFFF">
                    <a:alpha val="25098"/>
                  </a:srgb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5" name="Line 6"/>
              <p:cNvSpPr>
                <a:spLocks noChangeShapeType="1"/>
              </p:cNvSpPr>
              <p:nvPr/>
            </p:nvSpPr>
            <p:spPr bwMode="auto">
              <a:xfrm>
                <a:off x="2125663" y="30163"/>
                <a:ext cx="1882775" cy="11652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6" name="Line 7"/>
              <p:cNvSpPr>
                <a:spLocks noChangeShapeType="1"/>
              </p:cNvSpPr>
              <p:nvPr/>
            </p:nvSpPr>
            <p:spPr bwMode="auto">
              <a:xfrm flipH="1">
                <a:off x="3803650" y="1195388"/>
                <a:ext cx="204788" cy="22050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7" name="Line 8"/>
              <p:cNvSpPr>
                <a:spLocks noChangeShapeType="1"/>
              </p:cNvSpPr>
              <p:nvPr/>
            </p:nvSpPr>
            <p:spPr bwMode="auto">
              <a:xfrm flipH="1">
                <a:off x="1738313" y="3400425"/>
                <a:ext cx="2065338" cy="8001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8" name="Line 9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9" name="Line 1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0" name="Line 11"/>
              <p:cNvSpPr>
                <a:spLocks noChangeShapeType="1"/>
              </p:cNvSpPr>
              <p:nvPr/>
            </p:nvSpPr>
            <p:spPr bwMode="auto">
              <a:xfrm>
                <a:off x="1738313" y="385763"/>
                <a:ext cx="1804988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1" name="Line 12"/>
              <p:cNvSpPr>
                <a:spLocks noChangeShapeType="1"/>
              </p:cNvSpPr>
              <p:nvPr/>
            </p:nvSpPr>
            <p:spPr bwMode="auto">
              <a:xfrm>
                <a:off x="3543300" y="579438"/>
                <a:ext cx="371475" cy="162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2" name="Line 13"/>
              <p:cNvSpPr>
                <a:spLocks noChangeShapeType="1"/>
              </p:cNvSpPr>
              <p:nvPr/>
            </p:nvSpPr>
            <p:spPr bwMode="auto">
              <a:xfrm flipV="1">
                <a:off x="706438" y="385763"/>
                <a:ext cx="1031875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3" name="Line 14"/>
              <p:cNvSpPr>
                <a:spLocks noChangeShapeType="1"/>
              </p:cNvSpPr>
              <p:nvPr/>
            </p:nvSpPr>
            <p:spPr bwMode="auto">
              <a:xfrm flipH="1">
                <a:off x="3232150" y="2205038"/>
                <a:ext cx="682625" cy="1716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4" name="Line 15"/>
              <p:cNvSpPr>
                <a:spLocks noChangeShapeType="1"/>
              </p:cNvSpPr>
              <p:nvPr/>
            </p:nvSpPr>
            <p:spPr bwMode="auto">
              <a:xfrm flipH="1">
                <a:off x="103188" y="579438"/>
                <a:ext cx="603250" cy="2128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5" name="Line 16"/>
              <p:cNvSpPr>
                <a:spLocks noChangeShapeType="1"/>
              </p:cNvSpPr>
              <p:nvPr/>
            </p:nvSpPr>
            <p:spPr bwMode="auto">
              <a:xfrm flipH="1">
                <a:off x="1738313" y="30163"/>
                <a:ext cx="387350" cy="35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6" name="Line 17"/>
              <p:cNvSpPr>
                <a:spLocks noChangeShapeType="1"/>
              </p:cNvSpPr>
              <p:nvPr/>
            </p:nvSpPr>
            <p:spPr bwMode="auto">
              <a:xfrm>
                <a:off x="884238" y="30702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7" name="Line 18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8" name="Line 19"/>
              <p:cNvSpPr>
                <a:spLocks noChangeShapeType="1"/>
              </p:cNvSpPr>
              <p:nvPr/>
            </p:nvSpPr>
            <p:spPr bwMode="auto">
              <a:xfrm flipH="1">
                <a:off x="242888" y="385763"/>
                <a:ext cx="1495425" cy="8096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9" name="Line 2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282575" cy="254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0" name="Line 21"/>
              <p:cNvSpPr>
                <a:spLocks noChangeShapeType="1"/>
              </p:cNvSpPr>
              <p:nvPr/>
            </p:nvSpPr>
            <p:spPr bwMode="auto">
              <a:xfrm flipH="1">
                <a:off x="3914775" y="1939925"/>
                <a:ext cx="304800" cy="2651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1" name="Line 22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2" name="Line 23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3" name="Line 24"/>
              <p:cNvSpPr>
                <a:spLocks noChangeShapeType="1"/>
              </p:cNvSpPr>
              <p:nvPr/>
            </p:nvSpPr>
            <p:spPr bwMode="auto">
              <a:xfrm flipH="1">
                <a:off x="2511425" y="3567113"/>
                <a:ext cx="860425" cy="6334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4" name="Line 25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824038" cy="5937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5" name="Line 26"/>
              <p:cNvSpPr>
                <a:spLocks noChangeShapeType="1"/>
              </p:cNvSpPr>
              <p:nvPr/>
            </p:nvSpPr>
            <p:spPr bwMode="auto">
              <a:xfrm>
                <a:off x="1358900" y="3697288"/>
                <a:ext cx="37941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6" name="Line 27"/>
              <p:cNvSpPr>
                <a:spLocks noChangeShapeType="1"/>
              </p:cNvSpPr>
              <p:nvPr/>
            </p:nvSpPr>
            <p:spPr bwMode="auto">
              <a:xfrm flipH="1">
                <a:off x="1017588" y="3697288"/>
                <a:ext cx="341313" cy="223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7" name="Line 28"/>
              <p:cNvSpPr>
                <a:spLocks noChangeShapeType="1"/>
              </p:cNvSpPr>
              <p:nvPr/>
            </p:nvSpPr>
            <p:spPr bwMode="auto">
              <a:xfrm flipH="1">
                <a:off x="2271713" y="2946400"/>
                <a:ext cx="1347788" cy="10477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8" name="Line 29"/>
              <p:cNvSpPr>
                <a:spLocks noChangeShapeType="1"/>
              </p:cNvSpPr>
              <p:nvPr/>
            </p:nvSpPr>
            <p:spPr bwMode="auto">
              <a:xfrm>
                <a:off x="2271713" y="3994150"/>
                <a:ext cx="239713" cy="2063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9" name="Line 30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430213" cy="952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0" name="Line 31"/>
              <p:cNvSpPr>
                <a:spLocks noChangeShapeType="1"/>
              </p:cNvSpPr>
              <p:nvPr/>
            </p:nvSpPr>
            <p:spPr bwMode="auto">
              <a:xfrm>
                <a:off x="312738" y="1965325"/>
                <a:ext cx="223838" cy="8620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1" name="Line 32"/>
              <p:cNvSpPr>
                <a:spLocks noChangeShapeType="1"/>
              </p:cNvSpPr>
              <p:nvPr/>
            </p:nvSpPr>
            <p:spPr bwMode="auto">
              <a:xfrm>
                <a:off x="103188" y="2708275"/>
                <a:ext cx="433388" cy="11906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2" name="Line 33"/>
              <p:cNvSpPr>
                <a:spLocks noChangeShapeType="1"/>
              </p:cNvSpPr>
              <p:nvPr/>
            </p:nvSpPr>
            <p:spPr bwMode="auto">
              <a:xfrm flipH="1">
                <a:off x="447675" y="2827338"/>
                <a:ext cx="88900" cy="573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3" name="Line 34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69850" cy="7699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4" name="Line 35"/>
              <p:cNvSpPr>
                <a:spLocks noChangeShapeType="1"/>
              </p:cNvSpPr>
              <p:nvPr/>
            </p:nvSpPr>
            <p:spPr bwMode="auto">
              <a:xfrm flipV="1">
                <a:off x="3619500" y="2708275"/>
                <a:ext cx="528638" cy="2381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5" name="Line 36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23336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6" name="Line 37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7" name="Line 38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8" name="Line 39"/>
              <p:cNvSpPr>
                <a:spLocks noChangeShapeType="1"/>
              </p:cNvSpPr>
              <p:nvPr/>
            </p:nvSpPr>
            <p:spPr bwMode="auto">
              <a:xfrm>
                <a:off x="536575" y="2827338"/>
                <a:ext cx="822325" cy="8699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9" name="Oval 42"/>
              <p:cNvSpPr>
                <a:spLocks noChangeArrowheads="1"/>
              </p:cNvSpPr>
              <p:nvPr/>
            </p:nvSpPr>
            <p:spPr bwMode="auto">
              <a:xfrm>
                <a:off x="555625" y="9763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30" name="Oval 43"/>
              <p:cNvSpPr>
                <a:spLocks noChangeArrowheads="1"/>
              </p:cNvSpPr>
              <p:nvPr/>
            </p:nvSpPr>
            <p:spPr bwMode="auto">
              <a:xfrm>
                <a:off x="211138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31" name="Oval 44"/>
              <p:cNvSpPr>
                <a:spLocks noChangeArrowheads="1"/>
              </p:cNvSpPr>
              <p:nvPr/>
            </p:nvSpPr>
            <p:spPr bwMode="auto">
              <a:xfrm>
                <a:off x="677863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32" name="Line 45"/>
              <p:cNvSpPr>
                <a:spLocks noChangeShapeType="1"/>
              </p:cNvSpPr>
              <p:nvPr/>
            </p:nvSpPr>
            <p:spPr bwMode="auto">
              <a:xfrm flipH="1" flipV="1">
                <a:off x="706438" y="579438"/>
                <a:ext cx="396875" cy="1508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33" name="Oval 46"/>
              <p:cNvSpPr>
                <a:spLocks noChangeArrowheads="1"/>
              </p:cNvSpPr>
              <p:nvPr/>
            </p:nvSpPr>
            <p:spPr bwMode="auto">
              <a:xfrm>
                <a:off x="1073150" y="7000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34" name="Oval 47"/>
              <p:cNvSpPr>
                <a:spLocks noChangeArrowheads="1"/>
              </p:cNvSpPr>
              <p:nvPr/>
            </p:nvSpPr>
            <p:spPr bwMode="auto">
              <a:xfrm>
                <a:off x="284163" y="19351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35" name="Oval 48"/>
              <p:cNvSpPr>
                <a:spLocks noChangeArrowheads="1"/>
              </p:cNvSpPr>
              <p:nvPr/>
            </p:nvSpPr>
            <p:spPr bwMode="auto">
              <a:xfrm>
                <a:off x="0" y="19065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36" name="Oval 49"/>
              <p:cNvSpPr>
                <a:spLocks noChangeArrowheads="1"/>
              </p:cNvSpPr>
              <p:nvPr/>
            </p:nvSpPr>
            <p:spPr bwMode="auto">
              <a:xfrm>
                <a:off x="71438" y="2671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37" name="Oval 50"/>
              <p:cNvSpPr>
                <a:spLocks noChangeArrowheads="1"/>
              </p:cNvSpPr>
              <p:nvPr/>
            </p:nvSpPr>
            <p:spPr bwMode="auto">
              <a:xfrm>
                <a:off x="506413" y="2798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38" name="Oval 51"/>
              <p:cNvSpPr>
                <a:spLocks noChangeArrowheads="1"/>
              </p:cNvSpPr>
              <p:nvPr/>
            </p:nvSpPr>
            <p:spPr bwMode="auto">
              <a:xfrm>
                <a:off x="415925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39" name="Oval 52"/>
              <p:cNvSpPr>
                <a:spLocks noChangeArrowheads="1"/>
              </p:cNvSpPr>
              <p:nvPr/>
            </p:nvSpPr>
            <p:spPr bwMode="auto">
              <a:xfrm>
                <a:off x="987425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40" name="Oval 53"/>
              <p:cNvSpPr>
                <a:spLocks noChangeArrowheads="1"/>
              </p:cNvSpPr>
              <p:nvPr/>
            </p:nvSpPr>
            <p:spPr bwMode="auto">
              <a:xfrm>
                <a:off x="1328738" y="366712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41" name="Oval 54"/>
              <p:cNvSpPr>
                <a:spLocks noChangeArrowheads="1"/>
              </p:cNvSpPr>
              <p:nvPr/>
            </p:nvSpPr>
            <p:spPr bwMode="auto">
              <a:xfrm>
                <a:off x="1709738" y="41703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42" name="Oval 55"/>
              <p:cNvSpPr>
                <a:spLocks noChangeArrowheads="1"/>
              </p:cNvSpPr>
              <p:nvPr/>
            </p:nvSpPr>
            <p:spPr bwMode="auto">
              <a:xfrm>
                <a:off x="2239963" y="39655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43" name="Oval 57"/>
              <p:cNvSpPr>
                <a:spLocks noChangeArrowheads="1"/>
              </p:cNvSpPr>
              <p:nvPr/>
            </p:nvSpPr>
            <p:spPr bwMode="auto">
              <a:xfrm>
                <a:off x="2481263" y="41703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44" name="Oval 58"/>
              <p:cNvSpPr>
                <a:spLocks noChangeArrowheads="1"/>
              </p:cNvSpPr>
              <p:nvPr/>
            </p:nvSpPr>
            <p:spPr bwMode="auto">
              <a:xfrm>
                <a:off x="2913063" y="3440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45" name="Oval 59"/>
              <p:cNvSpPr>
                <a:spLocks noChangeArrowheads="1"/>
              </p:cNvSpPr>
              <p:nvPr/>
            </p:nvSpPr>
            <p:spPr bwMode="auto">
              <a:xfrm>
                <a:off x="3343275" y="3536950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46" name="Oval 60"/>
              <p:cNvSpPr>
                <a:spLocks noChangeArrowheads="1"/>
              </p:cNvSpPr>
              <p:nvPr/>
            </p:nvSpPr>
            <p:spPr bwMode="auto">
              <a:xfrm>
                <a:off x="3201988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47" name="Oval 61"/>
              <p:cNvSpPr>
                <a:spLocks noChangeArrowheads="1"/>
              </p:cNvSpPr>
              <p:nvPr/>
            </p:nvSpPr>
            <p:spPr bwMode="auto">
              <a:xfrm>
                <a:off x="3773488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48" name="Oval 62"/>
              <p:cNvSpPr>
                <a:spLocks noChangeArrowheads="1"/>
              </p:cNvSpPr>
              <p:nvPr/>
            </p:nvSpPr>
            <p:spPr bwMode="auto">
              <a:xfrm>
                <a:off x="3589338" y="2916238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49" name="Oval 63"/>
              <p:cNvSpPr>
                <a:spLocks noChangeArrowheads="1"/>
              </p:cNvSpPr>
              <p:nvPr/>
            </p:nvSpPr>
            <p:spPr bwMode="auto">
              <a:xfrm>
                <a:off x="3824288" y="2809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50" name="Oval 64"/>
              <p:cNvSpPr>
                <a:spLocks noChangeArrowheads="1"/>
              </p:cNvSpPr>
              <p:nvPr/>
            </p:nvSpPr>
            <p:spPr bwMode="auto">
              <a:xfrm>
                <a:off x="4117975" y="2678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51" name="Oval 65"/>
              <p:cNvSpPr>
                <a:spLocks noChangeArrowheads="1"/>
              </p:cNvSpPr>
              <p:nvPr/>
            </p:nvSpPr>
            <p:spPr bwMode="auto">
              <a:xfrm>
                <a:off x="3884613" y="217487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52" name="Oval 66"/>
              <p:cNvSpPr>
                <a:spLocks noChangeArrowheads="1"/>
              </p:cNvSpPr>
              <p:nvPr/>
            </p:nvSpPr>
            <p:spPr bwMode="auto">
              <a:xfrm>
                <a:off x="4191000" y="1909763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53" name="Oval 68"/>
              <p:cNvSpPr>
                <a:spLocks noChangeArrowheads="1"/>
              </p:cNvSpPr>
              <p:nvPr/>
            </p:nvSpPr>
            <p:spPr bwMode="auto">
              <a:xfrm>
                <a:off x="3978275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54" name="Oval 70"/>
              <p:cNvSpPr>
                <a:spLocks noChangeArrowheads="1"/>
              </p:cNvSpPr>
              <p:nvPr/>
            </p:nvSpPr>
            <p:spPr bwMode="auto">
              <a:xfrm>
                <a:off x="3511550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55" name="Line 71"/>
              <p:cNvSpPr>
                <a:spLocks noChangeShapeType="1"/>
              </p:cNvSpPr>
              <p:nvPr/>
            </p:nvSpPr>
            <p:spPr bwMode="auto">
              <a:xfrm>
                <a:off x="2886075" y="173038"/>
                <a:ext cx="14288" cy="3381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6" name="Oval 72"/>
              <p:cNvSpPr>
                <a:spLocks noChangeArrowheads="1"/>
              </p:cNvSpPr>
              <p:nvPr/>
            </p:nvSpPr>
            <p:spPr bwMode="auto">
              <a:xfrm>
                <a:off x="2871788" y="4810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57" name="Oval 73"/>
              <p:cNvSpPr>
                <a:spLocks noChangeArrowheads="1"/>
              </p:cNvSpPr>
              <p:nvPr/>
            </p:nvSpPr>
            <p:spPr bwMode="auto">
              <a:xfrm>
                <a:off x="285432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58" name="Oval 74"/>
              <p:cNvSpPr>
                <a:spLocks noChangeArrowheads="1"/>
              </p:cNvSpPr>
              <p:nvPr/>
            </p:nvSpPr>
            <p:spPr bwMode="auto">
              <a:xfrm>
                <a:off x="1709738" y="357188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59" name="Oval 75"/>
              <p:cNvSpPr>
                <a:spLocks noChangeArrowheads="1"/>
              </p:cNvSpPr>
              <p:nvPr/>
            </p:nvSpPr>
            <p:spPr bwMode="auto">
              <a:xfrm>
                <a:off x="2095500" y="0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60" name="Oval 76"/>
              <p:cNvSpPr>
                <a:spLocks noChangeArrowheads="1"/>
              </p:cNvSpPr>
              <p:nvPr/>
            </p:nvSpPr>
            <p:spPr bwMode="auto">
              <a:xfrm>
                <a:off x="133667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61" name="Oval 69"/>
              <p:cNvSpPr>
                <a:spLocks noChangeArrowheads="1"/>
              </p:cNvSpPr>
              <p:nvPr/>
            </p:nvSpPr>
            <p:spPr bwMode="auto">
              <a:xfrm>
                <a:off x="3598863" y="9318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6301" name="组合 13"/>
          <p:cNvGrpSpPr/>
          <p:nvPr/>
        </p:nvGrpSpPr>
        <p:grpSpPr bwMode="auto">
          <a:xfrm>
            <a:off x="1196975" y="1180783"/>
            <a:ext cx="501650" cy="771525"/>
            <a:chOff x="0" y="0"/>
            <a:chExt cx="375246" cy="578578"/>
          </a:xfrm>
        </p:grpSpPr>
        <p:sp>
          <p:nvSpPr>
            <p:cNvPr id="6188" name="Freeform 66"/>
            <p:cNvSpPr>
              <a:spLocks noEditPoints="1" noChangeArrowheads="1"/>
            </p:cNvSpPr>
            <p:nvPr/>
          </p:nvSpPr>
          <p:spPr bwMode="auto">
            <a:xfrm>
              <a:off x="0" y="10771"/>
              <a:ext cx="375246" cy="567807"/>
            </a:xfrm>
            <a:custGeom>
              <a:avLst/>
              <a:gdLst>
                <a:gd name="T0" fmla="*/ 2147483646 w 32"/>
                <a:gd name="T1" fmla="*/ 2147483646 h 48"/>
                <a:gd name="T2" fmla="*/ 2147483646 w 32"/>
                <a:gd name="T3" fmla="*/ 0 h 48"/>
                <a:gd name="T4" fmla="*/ 0 w 32"/>
                <a:gd name="T5" fmla="*/ 2147483646 h 48"/>
                <a:gd name="T6" fmla="*/ 2147483646 w 32"/>
                <a:gd name="T7" fmla="*/ 2147483646 h 48"/>
                <a:gd name="T8" fmla="*/ 2147483646 w 32"/>
                <a:gd name="T9" fmla="*/ 2147483646 h 48"/>
                <a:gd name="T10" fmla="*/ 2147483646 w 32"/>
                <a:gd name="T11" fmla="*/ 2147483646 h 48"/>
                <a:gd name="T12" fmla="*/ 2147483646 w 32"/>
                <a:gd name="T13" fmla="*/ 2147483646 h 48"/>
                <a:gd name="T14" fmla="*/ 2147483646 w 32"/>
                <a:gd name="T15" fmla="*/ 2147483646 h 48"/>
                <a:gd name="T16" fmla="*/ 2147483646 w 32"/>
                <a:gd name="T17" fmla="*/ 2147483646 h 48"/>
                <a:gd name="T18" fmla="*/ 2147483646 w 32"/>
                <a:gd name="T19" fmla="*/ 2147483646 h 48"/>
                <a:gd name="T20" fmla="*/ 2147483646 w 32"/>
                <a:gd name="T21" fmla="*/ 2147483646 h 48"/>
                <a:gd name="T22" fmla="*/ 2147483646 w 32"/>
                <a:gd name="T23" fmla="*/ 2147483646 h 48"/>
                <a:gd name="T24" fmla="*/ 2147483646 w 32"/>
                <a:gd name="T25" fmla="*/ 2147483646 h 48"/>
                <a:gd name="T26" fmla="*/ 2147483646 w 32"/>
                <a:gd name="T27" fmla="*/ 2147483646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48"/>
                <a:gd name="T44" fmla="*/ 32 w 32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48">
                  <a:moveTo>
                    <a:pt x="32" y="16"/>
                  </a:move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9"/>
                    <a:pt x="1" y="22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2"/>
                    <a:pt x="32" y="19"/>
                    <a:pt x="32" y="16"/>
                  </a:cubicBezTo>
                  <a:close/>
                  <a:moveTo>
                    <a:pt x="16" y="29"/>
                  </a:moveTo>
                  <a:cubicBezTo>
                    <a:pt x="9" y="29"/>
                    <a:pt x="3" y="23"/>
                    <a:pt x="3" y="16"/>
                  </a:cubicBezTo>
                  <a:cubicBezTo>
                    <a:pt x="3" y="9"/>
                    <a:pt x="9" y="3"/>
                    <a:pt x="16" y="3"/>
                  </a:cubicBezTo>
                  <a:cubicBezTo>
                    <a:pt x="23" y="3"/>
                    <a:pt x="29" y="9"/>
                    <a:pt x="29" y="16"/>
                  </a:cubicBezTo>
                  <a:cubicBezTo>
                    <a:pt x="29" y="23"/>
                    <a:pt x="23" y="29"/>
                    <a:pt x="16" y="29"/>
                  </a:cubicBez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9" name="TextBox 15"/>
            <p:cNvSpPr>
              <a:spLocks noChangeArrowheads="1"/>
            </p:cNvSpPr>
            <p:nvPr/>
          </p:nvSpPr>
          <p:spPr bwMode="auto">
            <a:xfrm>
              <a:off x="66175" y="0"/>
              <a:ext cx="269405" cy="380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700" b="1">
                  <a:solidFill>
                    <a:schemeClr val="bg1"/>
                  </a:solidFill>
                  <a:cs typeface="Calibri" panose="020F0502020204030204" pitchFamily="34" charset="0"/>
                </a:rPr>
                <a:t>1</a:t>
              </a:r>
              <a:endParaRPr lang="zh-CN" altLang="en-US" sz="2700" b="1">
                <a:solidFill>
                  <a:schemeClr val="bg1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6304" name="组合 16"/>
          <p:cNvGrpSpPr/>
          <p:nvPr/>
        </p:nvGrpSpPr>
        <p:grpSpPr bwMode="auto">
          <a:xfrm>
            <a:off x="1229043" y="2795270"/>
            <a:ext cx="500062" cy="758825"/>
            <a:chOff x="0" y="0"/>
            <a:chExt cx="375246" cy="567807"/>
          </a:xfrm>
        </p:grpSpPr>
        <p:sp>
          <p:nvSpPr>
            <p:cNvPr id="6186" name="Freeform 66"/>
            <p:cNvSpPr>
              <a:spLocks noEditPoints="1" noChangeArrowheads="1"/>
            </p:cNvSpPr>
            <p:nvPr/>
          </p:nvSpPr>
          <p:spPr bwMode="auto">
            <a:xfrm>
              <a:off x="0" y="0"/>
              <a:ext cx="375246" cy="567807"/>
            </a:xfrm>
            <a:custGeom>
              <a:avLst/>
              <a:gdLst>
                <a:gd name="T0" fmla="*/ 2147483646 w 32"/>
                <a:gd name="T1" fmla="*/ 2147483646 h 48"/>
                <a:gd name="T2" fmla="*/ 2147483646 w 32"/>
                <a:gd name="T3" fmla="*/ 0 h 48"/>
                <a:gd name="T4" fmla="*/ 0 w 32"/>
                <a:gd name="T5" fmla="*/ 2147483646 h 48"/>
                <a:gd name="T6" fmla="*/ 2147483646 w 32"/>
                <a:gd name="T7" fmla="*/ 2147483646 h 48"/>
                <a:gd name="T8" fmla="*/ 2147483646 w 32"/>
                <a:gd name="T9" fmla="*/ 2147483646 h 48"/>
                <a:gd name="T10" fmla="*/ 2147483646 w 32"/>
                <a:gd name="T11" fmla="*/ 2147483646 h 48"/>
                <a:gd name="T12" fmla="*/ 2147483646 w 32"/>
                <a:gd name="T13" fmla="*/ 2147483646 h 48"/>
                <a:gd name="T14" fmla="*/ 2147483646 w 32"/>
                <a:gd name="T15" fmla="*/ 2147483646 h 48"/>
                <a:gd name="T16" fmla="*/ 2147483646 w 32"/>
                <a:gd name="T17" fmla="*/ 2147483646 h 48"/>
                <a:gd name="T18" fmla="*/ 2147483646 w 32"/>
                <a:gd name="T19" fmla="*/ 2147483646 h 48"/>
                <a:gd name="T20" fmla="*/ 2147483646 w 32"/>
                <a:gd name="T21" fmla="*/ 2147483646 h 48"/>
                <a:gd name="T22" fmla="*/ 2147483646 w 32"/>
                <a:gd name="T23" fmla="*/ 2147483646 h 48"/>
                <a:gd name="T24" fmla="*/ 2147483646 w 32"/>
                <a:gd name="T25" fmla="*/ 2147483646 h 48"/>
                <a:gd name="T26" fmla="*/ 2147483646 w 32"/>
                <a:gd name="T27" fmla="*/ 2147483646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48"/>
                <a:gd name="T44" fmla="*/ 32 w 32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48">
                  <a:moveTo>
                    <a:pt x="32" y="16"/>
                  </a:move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9"/>
                    <a:pt x="1" y="22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2"/>
                    <a:pt x="32" y="19"/>
                    <a:pt x="32" y="16"/>
                  </a:cubicBezTo>
                  <a:close/>
                  <a:moveTo>
                    <a:pt x="16" y="29"/>
                  </a:moveTo>
                  <a:cubicBezTo>
                    <a:pt x="9" y="29"/>
                    <a:pt x="3" y="23"/>
                    <a:pt x="3" y="16"/>
                  </a:cubicBezTo>
                  <a:cubicBezTo>
                    <a:pt x="3" y="9"/>
                    <a:pt x="9" y="3"/>
                    <a:pt x="16" y="3"/>
                  </a:cubicBezTo>
                  <a:cubicBezTo>
                    <a:pt x="23" y="3"/>
                    <a:pt x="29" y="9"/>
                    <a:pt x="29" y="16"/>
                  </a:cubicBezTo>
                  <a:cubicBezTo>
                    <a:pt x="29" y="23"/>
                    <a:pt x="23" y="29"/>
                    <a:pt x="16" y="29"/>
                  </a:cubicBez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7" name="TextBox 18"/>
            <p:cNvSpPr>
              <a:spLocks noChangeArrowheads="1"/>
            </p:cNvSpPr>
            <p:nvPr/>
          </p:nvSpPr>
          <p:spPr bwMode="auto">
            <a:xfrm>
              <a:off x="58030" y="12142"/>
              <a:ext cx="269405" cy="380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700" b="1">
                  <a:solidFill>
                    <a:schemeClr val="bg1"/>
                  </a:solidFill>
                  <a:cs typeface="Calibri" panose="020F0502020204030204" pitchFamily="34" charset="0"/>
                </a:rPr>
                <a:t>2</a:t>
              </a:r>
              <a:endParaRPr lang="zh-CN" altLang="en-US" sz="2700" b="1">
                <a:solidFill>
                  <a:schemeClr val="bg1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6310" name="TextBox 22"/>
          <p:cNvSpPr>
            <a:spLocks noChangeArrowheads="1"/>
          </p:cNvSpPr>
          <p:nvPr/>
        </p:nvSpPr>
        <p:spPr bwMode="auto">
          <a:xfrm>
            <a:off x="900113" y="1951990"/>
            <a:ext cx="1107440" cy="36766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54" tIns="60977" rIns="121954" bIns="6097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F2F2F2"/>
                </a:solidFill>
                <a:sym typeface="宋体" panose="02010600030101010101" pitchFamily="2" charset="-122"/>
              </a:rPr>
              <a:t>项目名称 </a:t>
            </a:r>
            <a:endParaRPr lang="zh-CN" altLang="en-US" sz="1600" b="1">
              <a:solidFill>
                <a:srgbClr val="F2F2F2"/>
              </a:solidFill>
              <a:sym typeface="宋体" panose="02010600030101010101" pitchFamily="2" charset="-122"/>
            </a:endParaRPr>
          </a:p>
        </p:txBody>
      </p:sp>
      <p:sp>
        <p:nvSpPr>
          <p:cNvPr id="6311" name="TextBox 23"/>
          <p:cNvSpPr>
            <a:spLocks noChangeArrowheads="1"/>
          </p:cNvSpPr>
          <p:nvPr/>
        </p:nvSpPr>
        <p:spPr bwMode="auto">
          <a:xfrm>
            <a:off x="978535" y="3554095"/>
            <a:ext cx="1061720" cy="36766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54" tIns="60977" rIns="121954" bIns="6097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F2F2F2"/>
                </a:solidFill>
                <a:sym typeface="宋体" panose="02010600030101010101" pitchFamily="2" charset="-122"/>
              </a:rPr>
              <a:t>项目简介</a:t>
            </a:r>
            <a:endParaRPr lang="zh-CN" altLang="en-US" sz="1600" b="1">
              <a:solidFill>
                <a:srgbClr val="F2F2F2"/>
              </a:solidFill>
              <a:sym typeface="宋体" panose="02010600030101010101" pitchFamily="2" charset="-122"/>
            </a:endParaRPr>
          </a:p>
        </p:txBody>
      </p:sp>
      <p:sp>
        <p:nvSpPr>
          <p:cNvPr id="6329" name="TextBox 41"/>
          <p:cNvSpPr>
            <a:spLocks noChangeArrowheads="1"/>
          </p:cNvSpPr>
          <p:nvPr/>
        </p:nvSpPr>
        <p:spPr bwMode="auto">
          <a:xfrm>
            <a:off x="2301558" y="1615123"/>
            <a:ext cx="3941445" cy="1598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bevel/>
              </a14:hiddenLine>
            </a:ext>
          </a:extLst>
        </p:spPr>
        <p:txBody>
          <a:bodyPr wrap="none" lIns="121954" tIns="60977" rIns="121954" bIns="60977">
            <a:spAutoFit/>
          </a:bodyPr>
          <a:lstStyle>
            <a:lvl1pPr marL="381000" indent="-381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algn="l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chemeClr val="bg1"/>
                </a:solidFill>
                <a:cs typeface="Calibri" panose="020F0502020204030204" pitchFamily="34" charset="0"/>
              </a:rPr>
              <a:t>每妆 -EVERY MAKEUP</a:t>
            </a:r>
            <a:endParaRPr lang="zh-CN" altLang="en-US" sz="3200" b="1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3200" b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15384" name="Freeform 155"/>
          <p:cNvSpPr>
            <a:spLocks noEditPoints="1" noChangeArrowheads="1"/>
          </p:cNvSpPr>
          <p:nvPr/>
        </p:nvSpPr>
        <p:spPr bwMode="auto">
          <a:xfrm>
            <a:off x="8870315" y="4563745"/>
            <a:ext cx="3162935" cy="2135505"/>
          </a:xfrm>
          <a:custGeom>
            <a:avLst/>
            <a:gdLst>
              <a:gd name="T0" fmla="*/ 2147483646 w 342"/>
              <a:gd name="T1" fmla="*/ 2147483646 h 290"/>
              <a:gd name="T2" fmla="*/ 2147483646 w 342"/>
              <a:gd name="T3" fmla="*/ 2147483646 h 290"/>
              <a:gd name="T4" fmla="*/ 2147483646 w 342"/>
              <a:gd name="T5" fmla="*/ 2147483646 h 290"/>
              <a:gd name="T6" fmla="*/ 2147483646 w 342"/>
              <a:gd name="T7" fmla="*/ 2147483646 h 290"/>
              <a:gd name="T8" fmla="*/ 2147483646 w 342"/>
              <a:gd name="T9" fmla="*/ 2147483646 h 290"/>
              <a:gd name="T10" fmla="*/ 2147483646 w 342"/>
              <a:gd name="T11" fmla="*/ 2147483646 h 290"/>
              <a:gd name="T12" fmla="*/ 2147483646 w 342"/>
              <a:gd name="T13" fmla="*/ 2147483646 h 290"/>
              <a:gd name="T14" fmla="*/ 2147483646 w 342"/>
              <a:gd name="T15" fmla="*/ 2147483646 h 290"/>
              <a:gd name="T16" fmla="*/ 2147483646 w 342"/>
              <a:gd name="T17" fmla="*/ 2147483646 h 290"/>
              <a:gd name="T18" fmla="*/ 2147483646 w 342"/>
              <a:gd name="T19" fmla="*/ 2147483646 h 290"/>
              <a:gd name="T20" fmla="*/ 2147483646 w 342"/>
              <a:gd name="T21" fmla="*/ 2147483646 h 290"/>
              <a:gd name="T22" fmla="*/ 2147483646 w 342"/>
              <a:gd name="T23" fmla="*/ 2147483646 h 290"/>
              <a:gd name="T24" fmla="*/ 2147483646 w 342"/>
              <a:gd name="T25" fmla="*/ 2147483646 h 290"/>
              <a:gd name="T26" fmla="*/ 2147483646 w 342"/>
              <a:gd name="T27" fmla="*/ 2147483646 h 290"/>
              <a:gd name="T28" fmla="*/ 2147483646 w 342"/>
              <a:gd name="T29" fmla="*/ 2147483646 h 290"/>
              <a:gd name="T30" fmla="*/ 2147483646 w 342"/>
              <a:gd name="T31" fmla="*/ 2147483646 h 290"/>
              <a:gd name="T32" fmla="*/ 2147483646 w 342"/>
              <a:gd name="T33" fmla="*/ 2147483646 h 290"/>
              <a:gd name="T34" fmla="*/ 2147483646 w 342"/>
              <a:gd name="T35" fmla="*/ 2147483646 h 290"/>
              <a:gd name="T36" fmla="*/ 2147483646 w 342"/>
              <a:gd name="T37" fmla="*/ 2147483646 h 290"/>
              <a:gd name="T38" fmla="*/ 2147483646 w 342"/>
              <a:gd name="T39" fmla="*/ 2147483646 h 290"/>
              <a:gd name="T40" fmla="*/ 2147483646 w 342"/>
              <a:gd name="T41" fmla="*/ 2147483646 h 290"/>
              <a:gd name="T42" fmla="*/ 2147483646 w 342"/>
              <a:gd name="T43" fmla="*/ 2147483646 h 290"/>
              <a:gd name="T44" fmla="*/ 2147483646 w 342"/>
              <a:gd name="T45" fmla="*/ 2147483646 h 290"/>
              <a:gd name="T46" fmla="*/ 2147483646 w 342"/>
              <a:gd name="T47" fmla="*/ 2147483646 h 290"/>
              <a:gd name="T48" fmla="*/ 2147483646 w 342"/>
              <a:gd name="T49" fmla="*/ 2147483646 h 290"/>
              <a:gd name="T50" fmla="*/ 2147483646 w 342"/>
              <a:gd name="T51" fmla="*/ 2147483646 h 290"/>
              <a:gd name="T52" fmla="*/ 2147483646 w 342"/>
              <a:gd name="T53" fmla="*/ 2147483646 h 290"/>
              <a:gd name="T54" fmla="*/ 2147483646 w 342"/>
              <a:gd name="T55" fmla="*/ 2147483646 h 290"/>
              <a:gd name="T56" fmla="*/ 2147483646 w 342"/>
              <a:gd name="T57" fmla="*/ 2147483646 h 290"/>
              <a:gd name="T58" fmla="*/ 2147483646 w 342"/>
              <a:gd name="T59" fmla="*/ 2147483646 h 290"/>
              <a:gd name="T60" fmla="*/ 2147483646 w 342"/>
              <a:gd name="T61" fmla="*/ 2147483646 h 290"/>
              <a:gd name="T62" fmla="*/ 2147483646 w 342"/>
              <a:gd name="T63" fmla="*/ 2147483646 h 290"/>
              <a:gd name="T64" fmla="*/ 2147483646 w 342"/>
              <a:gd name="T65" fmla="*/ 2147483646 h 290"/>
              <a:gd name="T66" fmla="*/ 2147483646 w 342"/>
              <a:gd name="T67" fmla="*/ 2147483646 h 290"/>
              <a:gd name="T68" fmla="*/ 2147483646 w 342"/>
              <a:gd name="T69" fmla="*/ 2147483646 h 290"/>
              <a:gd name="T70" fmla="*/ 2147483646 w 342"/>
              <a:gd name="T71" fmla="*/ 2147483646 h 290"/>
              <a:gd name="T72" fmla="*/ 2147483646 w 342"/>
              <a:gd name="T73" fmla="*/ 2147483646 h 290"/>
              <a:gd name="T74" fmla="*/ 2147483646 w 342"/>
              <a:gd name="T75" fmla="*/ 2147483646 h 290"/>
              <a:gd name="T76" fmla="*/ 2147483646 w 342"/>
              <a:gd name="T77" fmla="*/ 2147483646 h 290"/>
              <a:gd name="T78" fmla="*/ 2147483646 w 342"/>
              <a:gd name="T79" fmla="*/ 2147483646 h 290"/>
              <a:gd name="T80" fmla="*/ 2147483646 w 342"/>
              <a:gd name="T81" fmla="*/ 2147483646 h 290"/>
              <a:gd name="T82" fmla="*/ 2147483646 w 342"/>
              <a:gd name="T83" fmla="*/ 2147483646 h 290"/>
              <a:gd name="T84" fmla="*/ 2147483646 w 342"/>
              <a:gd name="T85" fmla="*/ 2147483646 h 290"/>
              <a:gd name="T86" fmla="*/ 2147483646 w 342"/>
              <a:gd name="T87" fmla="*/ 2147483646 h 290"/>
              <a:gd name="T88" fmla="*/ 2147483646 w 342"/>
              <a:gd name="T89" fmla="*/ 2147483646 h 290"/>
              <a:gd name="T90" fmla="*/ 2147483646 w 342"/>
              <a:gd name="T91" fmla="*/ 2147483646 h 290"/>
              <a:gd name="T92" fmla="*/ 2147483646 w 342"/>
              <a:gd name="T93" fmla="*/ 2147483646 h 290"/>
              <a:gd name="T94" fmla="*/ 2147483646 w 342"/>
              <a:gd name="T95" fmla="*/ 2147483646 h 290"/>
              <a:gd name="T96" fmla="*/ 2147483646 w 342"/>
              <a:gd name="T97" fmla="*/ 2147483646 h 290"/>
              <a:gd name="T98" fmla="*/ 2147483646 w 342"/>
              <a:gd name="T99" fmla="*/ 2147483646 h 290"/>
              <a:gd name="T100" fmla="*/ 2147483646 w 342"/>
              <a:gd name="T101" fmla="*/ 2147483646 h 290"/>
              <a:gd name="T102" fmla="*/ 2147483646 w 342"/>
              <a:gd name="T103" fmla="*/ 2147483646 h 290"/>
              <a:gd name="T104" fmla="*/ 2147483646 w 342"/>
              <a:gd name="T105" fmla="*/ 2147483646 h 290"/>
              <a:gd name="T106" fmla="*/ 2147483646 w 342"/>
              <a:gd name="T107" fmla="*/ 2147483646 h 290"/>
              <a:gd name="T108" fmla="*/ 2147483646 w 342"/>
              <a:gd name="T109" fmla="*/ 2147483646 h 290"/>
              <a:gd name="T110" fmla="*/ 2147483646 w 342"/>
              <a:gd name="T111" fmla="*/ 2147483646 h 290"/>
              <a:gd name="T112" fmla="*/ 2147483646 w 342"/>
              <a:gd name="T113" fmla="*/ 2147483646 h 290"/>
              <a:gd name="T114" fmla="*/ 2147483646 w 342"/>
              <a:gd name="T115" fmla="*/ 2147483646 h 290"/>
              <a:gd name="T116" fmla="*/ 2147483646 w 342"/>
              <a:gd name="T117" fmla="*/ 2147483646 h 290"/>
              <a:gd name="T118" fmla="*/ 2147483646 w 342"/>
              <a:gd name="T119" fmla="*/ 2147483646 h 290"/>
              <a:gd name="T120" fmla="*/ 2147483646 w 342"/>
              <a:gd name="T121" fmla="*/ 2147483646 h 29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42"/>
              <a:gd name="T184" fmla="*/ 0 h 290"/>
              <a:gd name="T185" fmla="*/ 342 w 342"/>
              <a:gd name="T186" fmla="*/ 290 h 29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42" h="290">
                <a:moveTo>
                  <a:pt x="150" y="138"/>
                </a:moveTo>
                <a:cubicBezTo>
                  <a:pt x="151" y="140"/>
                  <a:pt x="148" y="141"/>
                  <a:pt x="147" y="140"/>
                </a:cubicBezTo>
                <a:cubicBezTo>
                  <a:pt x="145" y="139"/>
                  <a:pt x="148" y="135"/>
                  <a:pt x="150" y="138"/>
                </a:cubicBezTo>
                <a:close/>
                <a:moveTo>
                  <a:pt x="141" y="183"/>
                </a:moveTo>
                <a:cubicBezTo>
                  <a:pt x="143" y="186"/>
                  <a:pt x="145" y="186"/>
                  <a:pt x="148" y="186"/>
                </a:cubicBezTo>
                <a:cubicBezTo>
                  <a:pt x="150" y="187"/>
                  <a:pt x="151" y="187"/>
                  <a:pt x="153" y="187"/>
                </a:cubicBezTo>
                <a:cubicBezTo>
                  <a:pt x="154" y="187"/>
                  <a:pt x="155" y="186"/>
                  <a:pt x="156" y="187"/>
                </a:cubicBezTo>
                <a:cubicBezTo>
                  <a:pt x="158" y="188"/>
                  <a:pt x="160" y="187"/>
                  <a:pt x="161" y="192"/>
                </a:cubicBezTo>
                <a:cubicBezTo>
                  <a:pt x="161" y="193"/>
                  <a:pt x="160" y="201"/>
                  <a:pt x="165" y="206"/>
                </a:cubicBezTo>
                <a:cubicBezTo>
                  <a:pt x="165" y="206"/>
                  <a:pt x="165" y="206"/>
                  <a:pt x="165" y="206"/>
                </a:cubicBezTo>
                <a:cubicBezTo>
                  <a:pt x="165" y="207"/>
                  <a:pt x="165" y="208"/>
                  <a:pt x="165" y="208"/>
                </a:cubicBezTo>
                <a:cubicBezTo>
                  <a:pt x="165" y="209"/>
                  <a:pt x="165" y="209"/>
                  <a:pt x="165" y="210"/>
                </a:cubicBezTo>
                <a:cubicBezTo>
                  <a:pt x="164" y="210"/>
                  <a:pt x="164" y="212"/>
                  <a:pt x="164" y="213"/>
                </a:cubicBezTo>
                <a:cubicBezTo>
                  <a:pt x="164" y="214"/>
                  <a:pt x="165" y="215"/>
                  <a:pt x="165" y="216"/>
                </a:cubicBezTo>
                <a:cubicBezTo>
                  <a:pt x="166" y="217"/>
                  <a:pt x="166" y="217"/>
                  <a:pt x="166" y="218"/>
                </a:cubicBezTo>
                <a:cubicBezTo>
                  <a:pt x="167" y="219"/>
                  <a:pt x="167" y="220"/>
                  <a:pt x="167" y="221"/>
                </a:cubicBezTo>
                <a:cubicBezTo>
                  <a:pt x="167" y="222"/>
                  <a:pt x="168" y="223"/>
                  <a:pt x="169" y="224"/>
                </a:cubicBezTo>
                <a:cubicBezTo>
                  <a:pt x="170" y="224"/>
                  <a:pt x="170" y="225"/>
                  <a:pt x="170" y="226"/>
                </a:cubicBezTo>
                <a:cubicBezTo>
                  <a:pt x="170" y="228"/>
                  <a:pt x="172" y="229"/>
                  <a:pt x="174" y="228"/>
                </a:cubicBezTo>
                <a:cubicBezTo>
                  <a:pt x="177" y="227"/>
                  <a:pt x="179" y="226"/>
                  <a:pt x="181" y="223"/>
                </a:cubicBezTo>
                <a:cubicBezTo>
                  <a:pt x="183" y="222"/>
                  <a:pt x="183" y="221"/>
                  <a:pt x="184" y="220"/>
                </a:cubicBezTo>
                <a:cubicBezTo>
                  <a:pt x="184" y="218"/>
                  <a:pt x="185" y="217"/>
                  <a:pt x="186" y="216"/>
                </a:cubicBezTo>
                <a:cubicBezTo>
                  <a:pt x="187" y="215"/>
                  <a:pt x="187" y="214"/>
                  <a:pt x="187" y="213"/>
                </a:cubicBezTo>
                <a:cubicBezTo>
                  <a:pt x="187" y="212"/>
                  <a:pt x="187" y="211"/>
                  <a:pt x="188" y="210"/>
                </a:cubicBezTo>
                <a:cubicBezTo>
                  <a:pt x="190" y="208"/>
                  <a:pt x="192" y="207"/>
                  <a:pt x="192" y="204"/>
                </a:cubicBezTo>
                <a:cubicBezTo>
                  <a:pt x="192" y="201"/>
                  <a:pt x="192" y="199"/>
                  <a:pt x="191" y="197"/>
                </a:cubicBezTo>
                <a:cubicBezTo>
                  <a:pt x="190" y="195"/>
                  <a:pt x="193" y="191"/>
                  <a:pt x="195" y="189"/>
                </a:cubicBezTo>
                <a:cubicBezTo>
                  <a:pt x="196" y="187"/>
                  <a:pt x="199" y="185"/>
                  <a:pt x="200" y="183"/>
                </a:cubicBezTo>
                <a:cubicBezTo>
                  <a:pt x="200" y="181"/>
                  <a:pt x="200" y="180"/>
                  <a:pt x="201" y="178"/>
                </a:cubicBezTo>
                <a:cubicBezTo>
                  <a:pt x="202" y="177"/>
                  <a:pt x="202" y="176"/>
                  <a:pt x="202" y="175"/>
                </a:cubicBezTo>
                <a:cubicBezTo>
                  <a:pt x="201" y="175"/>
                  <a:pt x="199" y="176"/>
                  <a:pt x="198" y="177"/>
                </a:cubicBezTo>
                <a:cubicBezTo>
                  <a:pt x="196" y="178"/>
                  <a:pt x="195" y="178"/>
                  <a:pt x="193" y="177"/>
                </a:cubicBezTo>
                <a:cubicBezTo>
                  <a:pt x="192" y="175"/>
                  <a:pt x="190" y="174"/>
                  <a:pt x="189" y="173"/>
                </a:cubicBezTo>
                <a:cubicBezTo>
                  <a:pt x="188" y="171"/>
                  <a:pt x="187" y="168"/>
                  <a:pt x="185" y="166"/>
                </a:cubicBezTo>
                <a:cubicBezTo>
                  <a:pt x="184" y="165"/>
                  <a:pt x="184" y="165"/>
                  <a:pt x="184" y="164"/>
                </a:cubicBezTo>
                <a:cubicBezTo>
                  <a:pt x="184" y="163"/>
                  <a:pt x="185" y="163"/>
                  <a:pt x="185" y="163"/>
                </a:cubicBezTo>
                <a:cubicBezTo>
                  <a:pt x="188" y="164"/>
                  <a:pt x="188" y="168"/>
                  <a:pt x="190" y="169"/>
                </a:cubicBezTo>
                <a:cubicBezTo>
                  <a:pt x="192" y="171"/>
                  <a:pt x="194" y="172"/>
                  <a:pt x="194" y="175"/>
                </a:cubicBezTo>
                <a:cubicBezTo>
                  <a:pt x="195" y="176"/>
                  <a:pt x="197" y="175"/>
                  <a:pt x="198" y="174"/>
                </a:cubicBezTo>
                <a:cubicBezTo>
                  <a:pt x="201" y="172"/>
                  <a:pt x="204" y="169"/>
                  <a:pt x="206" y="167"/>
                </a:cubicBezTo>
                <a:cubicBezTo>
                  <a:pt x="207" y="166"/>
                  <a:pt x="208" y="164"/>
                  <a:pt x="208" y="163"/>
                </a:cubicBezTo>
                <a:cubicBezTo>
                  <a:pt x="208" y="162"/>
                  <a:pt x="205" y="161"/>
                  <a:pt x="204" y="161"/>
                </a:cubicBezTo>
                <a:cubicBezTo>
                  <a:pt x="203" y="162"/>
                  <a:pt x="202" y="163"/>
                  <a:pt x="201" y="162"/>
                </a:cubicBezTo>
                <a:cubicBezTo>
                  <a:pt x="200" y="162"/>
                  <a:pt x="200" y="162"/>
                  <a:pt x="199" y="161"/>
                </a:cubicBezTo>
                <a:cubicBezTo>
                  <a:pt x="199" y="161"/>
                  <a:pt x="196" y="159"/>
                  <a:pt x="197" y="158"/>
                </a:cubicBezTo>
                <a:cubicBezTo>
                  <a:pt x="197" y="157"/>
                  <a:pt x="200" y="159"/>
                  <a:pt x="201" y="159"/>
                </a:cubicBezTo>
                <a:cubicBezTo>
                  <a:pt x="202" y="159"/>
                  <a:pt x="202" y="159"/>
                  <a:pt x="203" y="160"/>
                </a:cubicBezTo>
                <a:cubicBezTo>
                  <a:pt x="204" y="160"/>
                  <a:pt x="204" y="159"/>
                  <a:pt x="205" y="160"/>
                </a:cubicBezTo>
                <a:cubicBezTo>
                  <a:pt x="206" y="161"/>
                  <a:pt x="206" y="160"/>
                  <a:pt x="208" y="160"/>
                </a:cubicBezTo>
                <a:cubicBezTo>
                  <a:pt x="209" y="160"/>
                  <a:pt x="210" y="160"/>
                  <a:pt x="211" y="159"/>
                </a:cubicBezTo>
                <a:cubicBezTo>
                  <a:pt x="213" y="159"/>
                  <a:pt x="217" y="158"/>
                  <a:pt x="217" y="161"/>
                </a:cubicBezTo>
                <a:cubicBezTo>
                  <a:pt x="216" y="162"/>
                  <a:pt x="218" y="162"/>
                  <a:pt x="219" y="162"/>
                </a:cubicBezTo>
                <a:cubicBezTo>
                  <a:pt x="220" y="162"/>
                  <a:pt x="220" y="164"/>
                  <a:pt x="221" y="165"/>
                </a:cubicBezTo>
                <a:cubicBezTo>
                  <a:pt x="221" y="167"/>
                  <a:pt x="223" y="168"/>
                  <a:pt x="224" y="170"/>
                </a:cubicBezTo>
                <a:cubicBezTo>
                  <a:pt x="225" y="170"/>
                  <a:pt x="228" y="174"/>
                  <a:pt x="229" y="174"/>
                </a:cubicBezTo>
                <a:cubicBezTo>
                  <a:pt x="234" y="174"/>
                  <a:pt x="229" y="167"/>
                  <a:pt x="229" y="165"/>
                </a:cubicBezTo>
                <a:cubicBezTo>
                  <a:pt x="230" y="164"/>
                  <a:pt x="231" y="163"/>
                  <a:pt x="232" y="161"/>
                </a:cubicBezTo>
                <a:cubicBezTo>
                  <a:pt x="233" y="160"/>
                  <a:pt x="233" y="159"/>
                  <a:pt x="234" y="158"/>
                </a:cubicBezTo>
                <a:cubicBezTo>
                  <a:pt x="235" y="157"/>
                  <a:pt x="235" y="157"/>
                  <a:pt x="235" y="157"/>
                </a:cubicBezTo>
                <a:cubicBezTo>
                  <a:pt x="235" y="157"/>
                  <a:pt x="236" y="157"/>
                  <a:pt x="237" y="158"/>
                </a:cubicBezTo>
                <a:cubicBezTo>
                  <a:pt x="238" y="158"/>
                  <a:pt x="238" y="160"/>
                  <a:pt x="239" y="160"/>
                </a:cubicBezTo>
                <a:cubicBezTo>
                  <a:pt x="240" y="161"/>
                  <a:pt x="240" y="162"/>
                  <a:pt x="241" y="163"/>
                </a:cubicBezTo>
                <a:cubicBezTo>
                  <a:pt x="241" y="163"/>
                  <a:pt x="241" y="164"/>
                  <a:pt x="242" y="164"/>
                </a:cubicBezTo>
                <a:cubicBezTo>
                  <a:pt x="243" y="165"/>
                  <a:pt x="244" y="165"/>
                  <a:pt x="244" y="167"/>
                </a:cubicBezTo>
                <a:cubicBezTo>
                  <a:pt x="246" y="169"/>
                  <a:pt x="245" y="172"/>
                  <a:pt x="247" y="174"/>
                </a:cubicBezTo>
                <a:cubicBezTo>
                  <a:pt x="249" y="176"/>
                  <a:pt x="250" y="179"/>
                  <a:pt x="252" y="181"/>
                </a:cubicBezTo>
                <a:cubicBezTo>
                  <a:pt x="253" y="182"/>
                  <a:pt x="253" y="181"/>
                  <a:pt x="253" y="180"/>
                </a:cubicBezTo>
                <a:cubicBezTo>
                  <a:pt x="253" y="179"/>
                  <a:pt x="252" y="178"/>
                  <a:pt x="251" y="177"/>
                </a:cubicBezTo>
                <a:cubicBezTo>
                  <a:pt x="250" y="175"/>
                  <a:pt x="247" y="173"/>
                  <a:pt x="247" y="171"/>
                </a:cubicBezTo>
                <a:cubicBezTo>
                  <a:pt x="247" y="169"/>
                  <a:pt x="249" y="170"/>
                  <a:pt x="250" y="171"/>
                </a:cubicBezTo>
                <a:cubicBezTo>
                  <a:pt x="251" y="172"/>
                  <a:pt x="253" y="173"/>
                  <a:pt x="254" y="173"/>
                </a:cubicBezTo>
                <a:cubicBezTo>
                  <a:pt x="255" y="173"/>
                  <a:pt x="256" y="173"/>
                  <a:pt x="256" y="172"/>
                </a:cubicBezTo>
                <a:cubicBezTo>
                  <a:pt x="257" y="171"/>
                  <a:pt x="256" y="162"/>
                  <a:pt x="257" y="162"/>
                </a:cubicBezTo>
                <a:cubicBezTo>
                  <a:pt x="259" y="162"/>
                  <a:pt x="259" y="163"/>
                  <a:pt x="260" y="162"/>
                </a:cubicBezTo>
                <a:cubicBezTo>
                  <a:pt x="262" y="161"/>
                  <a:pt x="264" y="158"/>
                  <a:pt x="263" y="155"/>
                </a:cubicBezTo>
                <a:cubicBezTo>
                  <a:pt x="260" y="150"/>
                  <a:pt x="257" y="151"/>
                  <a:pt x="255" y="146"/>
                </a:cubicBezTo>
                <a:cubicBezTo>
                  <a:pt x="255" y="145"/>
                  <a:pt x="257" y="143"/>
                  <a:pt x="259" y="145"/>
                </a:cubicBezTo>
                <a:cubicBezTo>
                  <a:pt x="260" y="146"/>
                  <a:pt x="261" y="146"/>
                  <a:pt x="261" y="147"/>
                </a:cubicBezTo>
                <a:cubicBezTo>
                  <a:pt x="261" y="148"/>
                  <a:pt x="264" y="151"/>
                  <a:pt x="265" y="152"/>
                </a:cubicBezTo>
                <a:cubicBezTo>
                  <a:pt x="266" y="152"/>
                  <a:pt x="267" y="152"/>
                  <a:pt x="267" y="151"/>
                </a:cubicBezTo>
                <a:cubicBezTo>
                  <a:pt x="267" y="150"/>
                  <a:pt x="264" y="148"/>
                  <a:pt x="264" y="147"/>
                </a:cubicBezTo>
                <a:cubicBezTo>
                  <a:pt x="263" y="145"/>
                  <a:pt x="264" y="144"/>
                  <a:pt x="265" y="144"/>
                </a:cubicBezTo>
                <a:cubicBezTo>
                  <a:pt x="267" y="144"/>
                  <a:pt x="267" y="142"/>
                  <a:pt x="267" y="140"/>
                </a:cubicBezTo>
                <a:cubicBezTo>
                  <a:pt x="267" y="138"/>
                  <a:pt x="266" y="135"/>
                  <a:pt x="264" y="134"/>
                </a:cubicBezTo>
                <a:cubicBezTo>
                  <a:pt x="263" y="133"/>
                  <a:pt x="262" y="132"/>
                  <a:pt x="261" y="132"/>
                </a:cubicBezTo>
                <a:cubicBezTo>
                  <a:pt x="260" y="131"/>
                  <a:pt x="259" y="132"/>
                  <a:pt x="259" y="131"/>
                </a:cubicBezTo>
                <a:cubicBezTo>
                  <a:pt x="257" y="129"/>
                  <a:pt x="260" y="127"/>
                  <a:pt x="262" y="128"/>
                </a:cubicBezTo>
                <a:cubicBezTo>
                  <a:pt x="269" y="129"/>
                  <a:pt x="270" y="127"/>
                  <a:pt x="272" y="128"/>
                </a:cubicBezTo>
                <a:cubicBezTo>
                  <a:pt x="274" y="129"/>
                  <a:pt x="272" y="131"/>
                  <a:pt x="272" y="132"/>
                </a:cubicBezTo>
                <a:cubicBezTo>
                  <a:pt x="272" y="134"/>
                  <a:pt x="275" y="137"/>
                  <a:pt x="277" y="138"/>
                </a:cubicBezTo>
                <a:cubicBezTo>
                  <a:pt x="280" y="141"/>
                  <a:pt x="279" y="134"/>
                  <a:pt x="276" y="133"/>
                </a:cubicBezTo>
                <a:cubicBezTo>
                  <a:pt x="274" y="131"/>
                  <a:pt x="275" y="130"/>
                  <a:pt x="277" y="131"/>
                </a:cubicBezTo>
                <a:cubicBezTo>
                  <a:pt x="278" y="131"/>
                  <a:pt x="279" y="131"/>
                  <a:pt x="280" y="130"/>
                </a:cubicBezTo>
                <a:cubicBezTo>
                  <a:pt x="280" y="130"/>
                  <a:pt x="284" y="129"/>
                  <a:pt x="285" y="128"/>
                </a:cubicBezTo>
                <a:cubicBezTo>
                  <a:pt x="285" y="126"/>
                  <a:pt x="279" y="125"/>
                  <a:pt x="277" y="124"/>
                </a:cubicBezTo>
                <a:cubicBezTo>
                  <a:pt x="274" y="123"/>
                  <a:pt x="267" y="119"/>
                  <a:pt x="260" y="118"/>
                </a:cubicBezTo>
                <a:cubicBezTo>
                  <a:pt x="259" y="118"/>
                  <a:pt x="254" y="116"/>
                  <a:pt x="253" y="115"/>
                </a:cubicBezTo>
                <a:cubicBezTo>
                  <a:pt x="251" y="113"/>
                  <a:pt x="247" y="112"/>
                  <a:pt x="245" y="112"/>
                </a:cubicBezTo>
                <a:cubicBezTo>
                  <a:pt x="243" y="112"/>
                  <a:pt x="240" y="112"/>
                  <a:pt x="237" y="110"/>
                </a:cubicBezTo>
                <a:cubicBezTo>
                  <a:pt x="236" y="110"/>
                  <a:pt x="235" y="109"/>
                  <a:pt x="234" y="109"/>
                </a:cubicBezTo>
                <a:cubicBezTo>
                  <a:pt x="233" y="108"/>
                  <a:pt x="232" y="108"/>
                  <a:pt x="231" y="108"/>
                </a:cubicBezTo>
                <a:cubicBezTo>
                  <a:pt x="230" y="108"/>
                  <a:pt x="230" y="108"/>
                  <a:pt x="230" y="108"/>
                </a:cubicBezTo>
                <a:cubicBezTo>
                  <a:pt x="229" y="109"/>
                  <a:pt x="227" y="109"/>
                  <a:pt x="226" y="109"/>
                </a:cubicBezTo>
                <a:cubicBezTo>
                  <a:pt x="225" y="109"/>
                  <a:pt x="224" y="108"/>
                  <a:pt x="223" y="108"/>
                </a:cubicBezTo>
                <a:cubicBezTo>
                  <a:pt x="221" y="108"/>
                  <a:pt x="217" y="109"/>
                  <a:pt x="215" y="110"/>
                </a:cubicBezTo>
                <a:cubicBezTo>
                  <a:pt x="214" y="110"/>
                  <a:pt x="210" y="111"/>
                  <a:pt x="209" y="112"/>
                </a:cubicBezTo>
                <a:cubicBezTo>
                  <a:pt x="208" y="113"/>
                  <a:pt x="209" y="113"/>
                  <a:pt x="208" y="114"/>
                </a:cubicBezTo>
                <a:cubicBezTo>
                  <a:pt x="207" y="114"/>
                  <a:pt x="199" y="115"/>
                  <a:pt x="199" y="117"/>
                </a:cubicBezTo>
                <a:cubicBezTo>
                  <a:pt x="198" y="119"/>
                  <a:pt x="200" y="119"/>
                  <a:pt x="201" y="119"/>
                </a:cubicBezTo>
                <a:cubicBezTo>
                  <a:pt x="201" y="121"/>
                  <a:pt x="196" y="120"/>
                  <a:pt x="195" y="120"/>
                </a:cubicBezTo>
                <a:cubicBezTo>
                  <a:pt x="194" y="120"/>
                  <a:pt x="193" y="121"/>
                  <a:pt x="192" y="122"/>
                </a:cubicBezTo>
                <a:cubicBezTo>
                  <a:pt x="191" y="122"/>
                  <a:pt x="188" y="125"/>
                  <a:pt x="186" y="124"/>
                </a:cubicBezTo>
                <a:cubicBezTo>
                  <a:pt x="186" y="123"/>
                  <a:pt x="185" y="124"/>
                  <a:pt x="185" y="124"/>
                </a:cubicBezTo>
                <a:cubicBezTo>
                  <a:pt x="185" y="126"/>
                  <a:pt x="185" y="126"/>
                  <a:pt x="184" y="127"/>
                </a:cubicBezTo>
                <a:cubicBezTo>
                  <a:pt x="183" y="127"/>
                  <a:pt x="183" y="128"/>
                  <a:pt x="182" y="129"/>
                </a:cubicBezTo>
                <a:cubicBezTo>
                  <a:pt x="180" y="129"/>
                  <a:pt x="177" y="127"/>
                  <a:pt x="181" y="127"/>
                </a:cubicBezTo>
                <a:cubicBezTo>
                  <a:pt x="181" y="127"/>
                  <a:pt x="183" y="126"/>
                  <a:pt x="183" y="126"/>
                </a:cubicBezTo>
                <a:cubicBezTo>
                  <a:pt x="183" y="124"/>
                  <a:pt x="179" y="124"/>
                  <a:pt x="178" y="124"/>
                </a:cubicBezTo>
                <a:cubicBezTo>
                  <a:pt x="176" y="124"/>
                  <a:pt x="175" y="123"/>
                  <a:pt x="174" y="124"/>
                </a:cubicBezTo>
                <a:cubicBezTo>
                  <a:pt x="168" y="124"/>
                  <a:pt x="166" y="129"/>
                  <a:pt x="165" y="130"/>
                </a:cubicBezTo>
                <a:cubicBezTo>
                  <a:pt x="165" y="130"/>
                  <a:pt x="164" y="131"/>
                  <a:pt x="164" y="131"/>
                </a:cubicBezTo>
                <a:cubicBezTo>
                  <a:pt x="163" y="132"/>
                  <a:pt x="162" y="132"/>
                  <a:pt x="161" y="133"/>
                </a:cubicBezTo>
                <a:cubicBezTo>
                  <a:pt x="159" y="133"/>
                  <a:pt x="158" y="134"/>
                  <a:pt x="159" y="137"/>
                </a:cubicBezTo>
                <a:cubicBezTo>
                  <a:pt x="161" y="138"/>
                  <a:pt x="162" y="136"/>
                  <a:pt x="164" y="137"/>
                </a:cubicBezTo>
                <a:cubicBezTo>
                  <a:pt x="164" y="138"/>
                  <a:pt x="165" y="139"/>
                  <a:pt x="165" y="140"/>
                </a:cubicBezTo>
                <a:cubicBezTo>
                  <a:pt x="167" y="139"/>
                  <a:pt x="168" y="137"/>
                  <a:pt x="168" y="136"/>
                </a:cubicBezTo>
                <a:cubicBezTo>
                  <a:pt x="169" y="136"/>
                  <a:pt x="168" y="135"/>
                  <a:pt x="168" y="135"/>
                </a:cubicBezTo>
                <a:cubicBezTo>
                  <a:pt x="167" y="134"/>
                  <a:pt x="170" y="131"/>
                  <a:pt x="171" y="130"/>
                </a:cubicBezTo>
                <a:cubicBezTo>
                  <a:pt x="172" y="130"/>
                  <a:pt x="173" y="130"/>
                  <a:pt x="172" y="131"/>
                </a:cubicBezTo>
                <a:cubicBezTo>
                  <a:pt x="170" y="134"/>
                  <a:pt x="174" y="134"/>
                  <a:pt x="172" y="136"/>
                </a:cubicBezTo>
                <a:cubicBezTo>
                  <a:pt x="172" y="137"/>
                  <a:pt x="171" y="139"/>
                  <a:pt x="170" y="140"/>
                </a:cubicBezTo>
                <a:cubicBezTo>
                  <a:pt x="169" y="141"/>
                  <a:pt x="167" y="141"/>
                  <a:pt x="166" y="141"/>
                </a:cubicBezTo>
                <a:cubicBezTo>
                  <a:pt x="166" y="142"/>
                  <a:pt x="166" y="142"/>
                  <a:pt x="165" y="142"/>
                </a:cubicBezTo>
                <a:cubicBezTo>
                  <a:pt x="164" y="142"/>
                  <a:pt x="164" y="142"/>
                  <a:pt x="163" y="141"/>
                </a:cubicBezTo>
                <a:cubicBezTo>
                  <a:pt x="163" y="140"/>
                  <a:pt x="163" y="139"/>
                  <a:pt x="162" y="139"/>
                </a:cubicBezTo>
                <a:cubicBezTo>
                  <a:pt x="161" y="139"/>
                  <a:pt x="162" y="141"/>
                  <a:pt x="162" y="141"/>
                </a:cubicBezTo>
                <a:cubicBezTo>
                  <a:pt x="161" y="142"/>
                  <a:pt x="160" y="141"/>
                  <a:pt x="159" y="141"/>
                </a:cubicBezTo>
                <a:cubicBezTo>
                  <a:pt x="158" y="141"/>
                  <a:pt x="157" y="142"/>
                  <a:pt x="156" y="143"/>
                </a:cubicBezTo>
                <a:cubicBezTo>
                  <a:pt x="155" y="143"/>
                  <a:pt x="152" y="143"/>
                  <a:pt x="152" y="145"/>
                </a:cubicBezTo>
                <a:cubicBezTo>
                  <a:pt x="152" y="146"/>
                  <a:pt x="153" y="147"/>
                  <a:pt x="153" y="148"/>
                </a:cubicBezTo>
                <a:cubicBezTo>
                  <a:pt x="153" y="149"/>
                  <a:pt x="153" y="150"/>
                  <a:pt x="151" y="149"/>
                </a:cubicBezTo>
                <a:cubicBezTo>
                  <a:pt x="150" y="149"/>
                  <a:pt x="149" y="148"/>
                  <a:pt x="147" y="148"/>
                </a:cubicBezTo>
                <a:cubicBezTo>
                  <a:pt x="146" y="147"/>
                  <a:pt x="146" y="149"/>
                  <a:pt x="146" y="150"/>
                </a:cubicBezTo>
                <a:cubicBezTo>
                  <a:pt x="146" y="151"/>
                  <a:pt x="145" y="153"/>
                  <a:pt x="146" y="154"/>
                </a:cubicBezTo>
                <a:cubicBezTo>
                  <a:pt x="148" y="155"/>
                  <a:pt x="149" y="156"/>
                  <a:pt x="151" y="156"/>
                </a:cubicBezTo>
                <a:cubicBezTo>
                  <a:pt x="157" y="155"/>
                  <a:pt x="157" y="151"/>
                  <a:pt x="158" y="151"/>
                </a:cubicBezTo>
                <a:cubicBezTo>
                  <a:pt x="160" y="151"/>
                  <a:pt x="161" y="150"/>
                  <a:pt x="162" y="151"/>
                </a:cubicBezTo>
                <a:cubicBezTo>
                  <a:pt x="163" y="152"/>
                  <a:pt x="163" y="153"/>
                  <a:pt x="164" y="154"/>
                </a:cubicBezTo>
                <a:cubicBezTo>
                  <a:pt x="165" y="156"/>
                  <a:pt x="165" y="152"/>
                  <a:pt x="165" y="152"/>
                </a:cubicBezTo>
                <a:cubicBezTo>
                  <a:pt x="164" y="151"/>
                  <a:pt x="164" y="150"/>
                  <a:pt x="165" y="150"/>
                </a:cubicBezTo>
                <a:cubicBezTo>
                  <a:pt x="165" y="151"/>
                  <a:pt x="165" y="151"/>
                  <a:pt x="165" y="151"/>
                </a:cubicBezTo>
                <a:cubicBezTo>
                  <a:pt x="166" y="151"/>
                  <a:pt x="166" y="151"/>
                  <a:pt x="167" y="152"/>
                </a:cubicBezTo>
                <a:cubicBezTo>
                  <a:pt x="168" y="153"/>
                  <a:pt x="170" y="152"/>
                  <a:pt x="170" y="154"/>
                </a:cubicBezTo>
                <a:cubicBezTo>
                  <a:pt x="170" y="155"/>
                  <a:pt x="172" y="156"/>
                  <a:pt x="172" y="156"/>
                </a:cubicBezTo>
                <a:cubicBezTo>
                  <a:pt x="173" y="156"/>
                  <a:pt x="172" y="157"/>
                  <a:pt x="173" y="157"/>
                </a:cubicBezTo>
                <a:cubicBezTo>
                  <a:pt x="173" y="158"/>
                  <a:pt x="174" y="157"/>
                  <a:pt x="174" y="157"/>
                </a:cubicBezTo>
                <a:cubicBezTo>
                  <a:pt x="174" y="156"/>
                  <a:pt x="175" y="155"/>
                  <a:pt x="174" y="155"/>
                </a:cubicBezTo>
                <a:cubicBezTo>
                  <a:pt x="174" y="155"/>
                  <a:pt x="173" y="154"/>
                  <a:pt x="173" y="153"/>
                </a:cubicBezTo>
                <a:cubicBezTo>
                  <a:pt x="174" y="153"/>
                  <a:pt x="175" y="153"/>
                  <a:pt x="176" y="152"/>
                </a:cubicBezTo>
                <a:cubicBezTo>
                  <a:pt x="177" y="152"/>
                  <a:pt x="177" y="153"/>
                  <a:pt x="176" y="154"/>
                </a:cubicBezTo>
                <a:cubicBezTo>
                  <a:pt x="176" y="154"/>
                  <a:pt x="177" y="155"/>
                  <a:pt x="177" y="156"/>
                </a:cubicBezTo>
                <a:cubicBezTo>
                  <a:pt x="178" y="156"/>
                  <a:pt x="178" y="157"/>
                  <a:pt x="179" y="156"/>
                </a:cubicBezTo>
                <a:cubicBezTo>
                  <a:pt x="180" y="156"/>
                  <a:pt x="184" y="153"/>
                  <a:pt x="185" y="155"/>
                </a:cubicBezTo>
                <a:cubicBezTo>
                  <a:pt x="185" y="156"/>
                  <a:pt x="185" y="157"/>
                  <a:pt x="185" y="158"/>
                </a:cubicBezTo>
                <a:cubicBezTo>
                  <a:pt x="185" y="161"/>
                  <a:pt x="182" y="159"/>
                  <a:pt x="181" y="160"/>
                </a:cubicBezTo>
                <a:cubicBezTo>
                  <a:pt x="179" y="162"/>
                  <a:pt x="177" y="161"/>
                  <a:pt x="175" y="161"/>
                </a:cubicBezTo>
                <a:cubicBezTo>
                  <a:pt x="174" y="161"/>
                  <a:pt x="173" y="161"/>
                  <a:pt x="172" y="162"/>
                </a:cubicBezTo>
                <a:cubicBezTo>
                  <a:pt x="171" y="162"/>
                  <a:pt x="172" y="163"/>
                  <a:pt x="171" y="164"/>
                </a:cubicBezTo>
                <a:cubicBezTo>
                  <a:pt x="169" y="166"/>
                  <a:pt x="167" y="163"/>
                  <a:pt x="166" y="163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3"/>
                  <a:pt x="163" y="162"/>
                  <a:pt x="163" y="162"/>
                </a:cubicBezTo>
                <a:cubicBezTo>
                  <a:pt x="162" y="161"/>
                  <a:pt x="163" y="160"/>
                  <a:pt x="163" y="160"/>
                </a:cubicBezTo>
                <a:cubicBezTo>
                  <a:pt x="164" y="157"/>
                  <a:pt x="159" y="157"/>
                  <a:pt x="158" y="157"/>
                </a:cubicBezTo>
                <a:cubicBezTo>
                  <a:pt x="156" y="157"/>
                  <a:pt x="154" y="157"/>
                  <a:pt x="153" y="157"/>
                </a:cubicBezTo>
                <a:cubicBezTo>
                  <a:pt x="152" y="157"/>
                  <a:pt x="150" y="157"/>
                  <a:pt x="149" y="156"/>
                </a:cubicBezTo>
                <a:cubicBezTo>
                  <a:pt x="148" y="156"/>
                  <a:pt x="148" y="156"/>
                  <a:pt x="148" y="157"/>
                </a:cubicBezTo>
                <a:cubicBezTo>
                  <a:pt x="147" y="158"/>
                  <a:pt x="146" y="158"/>
                  <a:pt x="145" y="158"/>
                </a:cubicBezTo>
                <a:cubicBezTo>
                  <a:pt x="144" y="159"/>
                  <a:pt x="145" y="161"/>
                  <a:pt x="144" y="162"/>
                </a:cubicBezTo>
                <a:cubicBezTo>
                  <a:pt x="143" y="162"/>
                  <a:pt x="142" y="162"/>
                  <a:pt x="141" y="163"/>
                </a:cubicBezTo>
                <a:cubicBezTo>
                  <a:pt x="139" y="165"/>
                  <a:pt x="138" y="167"/>
                  <a:pt x="137" y="169"/>
                </a:cubicBezTo>
                <a:cubicBezTo>
                  <a:pt x="136" y="172"/>
                  <a:pt x="136" y="174"/>
                  <a:pt x="137" y="177"/>
                </a:cubicBezTo>
                <a:cubicBezTo>
                  <a:pt x="138" y="179"/>
                  <a:pt x="140" y="181"/>
                  <a:pt x="141" y="183"/>
                </a:cubicBezTo>
                <a:close/>
                <a:moveTo>
                  <a:pt x="267" y="189"/>
                </a:moveTo>
                <a:cubicBezTo>
                  <a:pt x="268" y="188"/>
                  <a:pt x="268" y="184"/>
                  <a:pt x="269" y="182"/>
                </a:cubicBezTo>
                <a:cubicBezTo>
                  <a:pt x="269" y="181"/>
                  <a:pt x="265" y="178"/>
                  <a:pt x="264" y="179"/>
                </a:cubicBezTo>
                <a:cubicBezTo>
                  <a:pt x="263" y="180"/>
                  <a:pt x="262" y="181"/>
                  <a:pt x="261" y="181"/>
                </a:cubicBezTo>
                <a:cubicBezTo>
                  <a:pt x="260" y="182"/>
                  <a:pt x="258" y="180"/>
                  <a:pt x="257" y="182"/>
                </a:cubicBezTo>
                <a:cubicBezTo>
                  <a:pt x="257" y="183"/>
                  <a:pt x="258" y="184"/>
                  <a:pt x="259" y="185"/>
                </a:cubicBezTo>
                <a:cubicBezTo>
                  <a:pt x="260" y="187"/>
                  <a:pt x="265" y="191"/>
                  <a:pt x="267" y="189"/>
                </a:cubicBezTo>
                <a:close/>
                <a:moveTo>
                  <a:pt x="152" y="138"/>
                </a:moveTo>
                <a:cubicBezTo>
                  <a:pt x="152" y="139"/>
                  <a:pt x="151" y="140"/>
                  <a:pt x="151" y="140"/>
                </a:cubicBezTo>
                <a:cubicBezTo>
                  <a:pt x="150" y="142"/>
                  <a:pt x="152" y="142"/>
                  <a:pt x="154" y="142"/>
                </a:cubicBezTo>
                <a:cubicBezTo>
                  <a:pt x="155" y="142"/>
                  <a:pt x="156" y="142"/>
                  <a:pt x="156" y="141"/>
                </a:cubicBezTo>
                <a:cubicBezTo>
                  <a:pt x="155" y="140"/>
                  <a:pt x="154" y="139"/>
                  <a:pt x="154" y="138"/>
                </a:cubicBezTo>
                <a:cubicBezTo>
                  <a:pt x="153" y="137"/>
                  <a:pt x="154" y="135"/>
                  <a:pt x="153" y="134"/>
                </a:cubicBezTo>
                <a:cubicBezTo>
                  <a:pt x="152" y="133"/>
                  <a:pt x="151" y="133"/>
                  <a:pt x="150" y="134"/>
                </a:cubicBezTo>
                <a:cubicBezTo>
                  <a:pt x="149" y="134"/>
                  <a:pt x="150" y="136"/>
                  <a:pt x="151" y="137"/>
                </a:cubicBezTo>
                <a:cubicBezTo>
                  <a:pt x="151" y="138"/>
                  <a:pt x="151" y="138"/>
                  <a:pt x="152" y="138"/>
                </a:cubicBezTo>
                <a:close/>
                <a:moveTo>
                  <a:pt x="250" y="181"/>
                </a:moveTo>
                <a:cubicBezTo>
                  <a:pt x="249" y="180"/>
                  <a:pt x="247" y="178"/>
                  <a:pt x="246" y="177"/>
                </a:cubicBezTo>
                <a:cubicBezTo>
                  <a:pt x="245" y="176"/>
                  <a:pt x="243" y="174"/>
                  <a:pt x="242" y="175"/>
                </a:cubicBezTo>
                <a:cubicBezTo>
                  <a:pt x="242" y="175"/>
                  <a:pt x="242" y="177"/>
                  <a:pt x="243" y="178"/>
                </a:cubicBezTo>
                <a:cubicBezTo>
                  <a:pt x="244" y="179"/>
                  <a:pt x="245" y="180"/>
                  <a:pt x="246" y="181"/>
                </a:cubicBezTo>
                <a:cubicBezTo>
                  <a:pt x="247" y="183"/>
                  <a:pt x="248" y="184"/>
                  <a:pt x="249" y="186"/>
                </a:cubicBezTo>
                <a:cubicBezTo>
                  <a:pt x="250" y="187"/>
                  <a:pt x="255" y="193"/>
                  <a:pt x="263" y="195"/>
                </a:cubicBezTo>
                <a:cubicBezTo>
                  <a:pt x="265" y="196"/>
                  <a:pt x="266" y="195"/>
                  <a:pt x="265" y="194"/>
                </a:cubicBezTo>
                <a:cubicBezTo>
                  <a:pt x="256" y="190"/>
                  <a:pt x="252" y="182"/>
                  <a:pt x="250" y="181"/>
                </a:cubicBezTo>
                <a:close/>
                <a:moveTo>
                  <a:pt x="193" y="120"/>
                </a:moveTo>
                <a:cubicBezTo>
                  <a:pt x="194" y="119"/>
                  <a:pt x="189" y="119"/>
                  <a:pt x="193" y="117"/>
                </a:cubicBezTo>
                <a:cubicBezTo>
                  <a:pt x="193" y="117"/>
                  <a:pt x="198" y="114"/>
                  <a:pt x="197" y="114"/>
                </a:cubicBezTo>
                <a:cubicBezTo>
                  <a:pt x="195" y="113"/>
                  <a:pt x="189" y="117"/>
                  <a:pt x="189" y="120"/>
                </a:cubicBezTo>
                <a:cubicBezTo>
                  <a:pt x="189" y="121"/>
                  <a:pt x="192" y="121"/>
                  <a:pt x="193" y="120"/>
                </a:cubicBezTo>
                <a:close/>
                <a:moveTo>
                  <a:pt x="279" y="189"/>
                </a:moveTo>
                <a:cubicBezTo>
                  <a:pt x="279" y="190"/>
                  <a:pt x="282" y="193"/>
                  <a:pt x="283" y="194"/>
                </a:cubicBezTo>
                <a:cubicBezTo>
                  <a:pt x="284" y="195"/>
                  <a:pt x="285" y="195"/>
                  <a:pt x="286" y="196"/>
                </a:cubicBezTo>
                <a:cubicBezTo>
                  <a:pt x="288" y="198"/>
                  <a:pt x="290" y="201"/>
                  <a:pt x="292" y="201"/>
                </a:cubicBezTo>
                <a:cubicBezTo>
                  <a:pt x="293" y="201"/>
                  <a:pt x="297" y="203"/>
                  <a:pt x="298" y="204"/>
                </a:cubicBezTo>
                <a:cubicBezTo>
                  <a:pt x="299" y="204"/>
                  <a:pt x="301" y="205"/>
                  <a:pt x="301" y="204"/>
                </a:cubicBezTo>
                <a:cubicBezTo>
                  <a:pt x="302" y="203"/>
                  <a:pt x="300" y="202"/>
                  <a:pt x="299" y="202"/>
                </a:cubicBezTo>
                <a:cubicBezTo>
                  <a:pt x="298" y="201"/>
                  <a:pt x="293" y="193"/>
                  <a:pt x="289" y="193"/>
                </a:cubicBezTo>
                <a:cubicBezTo>
                  <a:pt x="286" y="193"/>
                  <a:pt x="284" y="192"/>
                  <a:pt x="283" y="191"/>
                </a:cubicBezTo>
                <a:cubicBezTo>
                  <a:pt x="283" y="190"/>
                  <a:pt x="281" y="188"/>
                  <a:pt x="279" y="189"/>
                </a:cubicBezTo>
                <a:close/>
                <a:moveTo>
                  <a:pt x="165" y="123"/>
                </a:moveTo>
                <a:cubicBezTo>
                  <a:pt x="165" y="123"/>
                  <a:pt x="165" y="123"/>
                  <a:pt x="165" y="123"/>
                </a:cubicBezTo>
                <a:cubicBezTo>
                  <a:pt x="167" y="123"/>
                  <a:pt x="167" y="121"/>
                  <a:pt x="168" y="121"/>
                </a:cubicBezTo>
                <a:cubicBezTo>
                  <a:pt x="169" y="121"/>
                  <a:pt x="170" y="122"/>
                  <a:pt x="171" y="121"/>
                </a:cubicBezTo>
                <a:cubicBezTo>
                  <a:pt x="171" y="120"/>
                  <a:pt x="170" y="120"/>
                  <a:pt x="171" y="119"/>
                </a:cubicBezTo>
                <a:cubicBezTo>
                  <a:pt x="171" y="119"/>
                  <a:pt x="172" y="118"/>
                  <a:pt x="172" y="118"/>
                </a:cubicBezTo>
                <a:cubicBezTo>
                  <a:pt x="172" y="117"/>
                  <a:pt x="170" y="117"/>
                  <a:pt x="169" y="118"/>
                </a:cubicBezTo>
                <a:cubicBezTo>
                  <a:pt x="168" y="118"/>
                  <a:pt x="167" y="118"/>
                  <a:pt x="165" y="119"/>
                </a:cubicBezTo>
                <a:cubicBezTo>
                  <a:pt x="165" y="119"/>
                  <a:pt x="165" y="119"/>
                  <a:pt x="165" y="119"/>
                </a:cubicBezTo>
                <a:cubicBezTo>
                  <a:pt x="164" y="119"/>
                  <a:pt x="163" y="119"/>
                  <a:pt x="162" y="120"/>
                </a:cubicBezTo>
                <a:cubicBezTo>
                  <a:pt x="162" y="120"/>
                  <a:pt x="165" y="122"/>
                  <a:pt x="165" y="123"/>
                </a:cubicBezTo>
                <a:close/>
                <a:moveTo>
                  <a:pt x="144" y="128"/>
                </a:moveTo>
                <a:cubicBezTo>
                  <a:pt x="145" y="127"/>
                  <a:pt x="147" y="127"/>
                  <a:pt x="146" y="126"/>
                </a:cubicBezTo>
                <a:cubicBezTo>
                  <a:pt x="144" y="124"/>
                  <a:pt x="143" y="125"/>
                  <a:pt x="141" y="125"/>
                </a:cubicBezTo>
                <a:cubicBezTo>
                  <a:pt x="140" y="124"/>
                  <a:pt x="138" y="125"/>
                  <a:pt x="140" y="126"/>
                </a:cubicBezTo>
                <a:cubicBezTo>
                  <a:pt x="141" y="128"/>
                  <a:pt x="143" y="128"/>
                  <a:pt x="144" y="128"/>
                </a:cubicBezTo>
                <a:close/>
                <a:moveTo>
                  <a:pt x="270" y="250"/>
                </a:moveTo>
                <a:cubicBezTo>
                  <a:pt x="267" y="249"/>
                  <a:pt x="263" y="250"/>
                  <a:pt x="260" y="248"/>
                </a:cubicBezTo>
                <a:cubicBezTo>
                  <a:pt x="255" y="245"/>
                  <a:pt x="274" y="246"/>
                  <a:pt x="269" y="244"/>
                </a:cubicBezTo>
                <a:cubicBezTo>
                  <a:pt x="260" y="239"/>
                  <a:pt x="250" y="236"/>
                  <a:pt x="241" y="234"/>
                </a:cubicBezTo>
                <a:cubicBezTo>
                  <a:pt x="238" y="234"/>
                  <a:pt x="235" y="235"/>
                  <a:pt x="232" y="236"/>
                </a:cubicBezTo>
                <a:cubicBezTo>
                  <a:pt x="221" y="238"/>
                  <a:pt x="209" y="244"/>
                  <a:pt x="197" y="245"/>
                </a:cubicBezTo>
                <a:cubicBezTo>
                  <a:pt x="194" y="245"/>
                  <a:pt x="190" y="245"/>
                  <a:pt x="187" y="247"/>
                </a:cubicBezTo>
                <a:cubicBezTo>
                  <a:pt x="186" y="247"/>
                  <a:pt x="185" y="249"/>
                  <a:pt x="183" y="250"/>
                </a:cubicBezTo>
                <a:cubicBezTo>
                  <a:pt x="179" y="253"/>
                  <a:pt x="171" y="253"/>
                  <a:pt x="166" y="254"/>
                </a:cubicBezTo>
                <a:cubicBezTo>
                  <a:pt x="165" y="254"/>
                  <a:pt x="165" y="254"/>
                  <a:pt x="165" y="254"/>
                </a:cubicBezTo>
                <a:cubicBezTo>
                  <a:pt x="159" y="253"/>
                  <a:pt x="152" y="252"/>
                  <a:pt x="146" y="251"/>
                </a:cubicBezTo>
                <a:cubicBezTo>
                  <a:pt x="141" y="249"/>
                  <a:pt x="137" y="251"/>
                  <a:pt x="133" y="252"/>
                </a:cubicBezTo>
                <a:cubicBezTo>
                  <a:pt x="126" y="252"/>
                  <a:pt x="110" y="249"/>
                  <a:pt x="106" y="242"/>
                </a:cubicBezTo>
                <a:cubicBezTo>
                  <a:pt x="105" y="240"/>
                  <a:pt x="104" y="240"/>
                  <a:pt x="103" y="237"/>
                </a:cubicBezTo>
                <a:cubicBezTo>
                  <a:pt x="102" y="236"/>
                  <a:pt x="99" y="238"/>
                  <a:pt x="101" y="242"/>
                </a:cubicBezTo>
                <a:cubicBezTo>
                  <a:pt x="102" y="245"/>
                  <a:pt x="94" y="242"/>
                  <a:pt x="89" y="241"/>
                </a:cubicBezTo>
                <a:cubicBezTo>
                  <a:pt x="86" y="241"/>
                  <a:pt x="83" y="241"/>
                  <a:pt x="81" y="241"/>
                </a:cubicBezTo>
                <a:cubicBezTo>
                  <a:pt x="73" y="243"/>
                  <a:pt x="65" y="246"/>
                  <a:pt x="57" y="247"/>
                </a:cubicBezTo>
                <a:cubicBezTo>
                  <a:pt x="54" y="248"/>
                  <a:pt x="50" y="253"/>
                  <a:pt x="47" y="254"/>
                </a:cubicBezTo>
                <a:cubicBezTo>
                  <a:pt x="42" y="255"/>
                  <a:pt x="39" y="259"/>
                  <a:pt x="35" y="262"/>
                </a:cubicBezTo>
                <a:cubicBezTo>
                  <a:pt x="38" y="261"/>
                  <a:pt x="41" y="261"/>
                  <a:pt x="44" y="260"/>
                </a:cubicBezTo>
                <a:cubicBezTo>
                  <a:pt x="59" y="257"/>
                  <a:pt x="74" y="254"/>
                  <a:pt x="88" y="251"/>
                </a:cubicBezTo>
                <a:cubicBezTo>
                  <a:pt x="88" y="251"/>
                  <a:pt x="88" y="251"/>
                  <a:pt x="88" y="251"/>
                </a:cubicBezTo>
                <a:cubicBezTo>
                  <a:pt x="118" y="257"/>
                  <a:pt x="134" y="261"/>
                  <a:pt x="165" y="268"/>
                </a:cubicBezTo>
                <a:cubicBezTo>
                  <a:pt x="165" y="268"/>
                  <a:pt x="165" y="268"/>
                  <a:pt x="165" y="268"/>
                </a:cubicBezTo>
                <a:cubicBezTo>
                  <a:pt x="191" y="262"/>
                  <a:pt x="217" y="256"/>
                  <a:pt x="243" y="251"/>
                </a:cubicBezTo>
                <a:cubicBezTo>
                  <a:pt x="255" y="253"/>
                  <a:pt x="268" y="256"/>
                  <a:pt x="281" y="259"/>
                </a:cubicBezTo>
                <a:cubicBezTo>
                  <a:pt x="280" y="256"/>
                  <a:pt x="273" y="251"/>
                  <a:pt x="270" y="250"/>
                </a:cubicBezTo>
                <a:close/>
                <a:moveTo>
                  <a:pt x="273" y="182"/>
                </a:moveTo>
                <a:cubicBezTo>
                  <a:pt x="274" y="182"/>
                  <a:pt x="277" y="179"/>
                  <a:pt x="277" y="178"/>
                </a:cubicBezTo>
                <a:cubicBezTo>
                  <a:pt x="276" y="177"/>
                  <a:pt x="271" y="174"/>
                  <a:pt x="270" y="173"/>
                </a:cubicBezTo>
                <a:cubicBezTo>
                  <a:pt x="270" y="173"/>
                  <a:pt x="269" y="173"/>
                  <a:pt x="268" y="172"/>
                </a:cubicBezTo>
                <a:cubicBezTo>
                  <a:pt x="267" y="170"/>
                  <a:pt x="269" y="169"/>
                  <a:pt x="267" y="167"/>
                </a:cubicBezTo>
                <a:cubicBezTo>
                  <a:pt x="266" y="167"/>
                  <a:pt x="266" y="170"/>
                  <a:pt x="266" y="173"/>
                </a:cubicBezTo>
                <a:cubicBezTo>
                  <a:pt x="267" y="177"/>
                  <a:pt x="272" y="182"/>
                  <a:pt x="273" y="182"/>
                </a:cubicBezTo>
                <a:close/>
                <a:moveTo>
                  <a:pt x="293" y="223"/>
                </a:moveTo>
                <a:cubicBezTo>
                  <a:pt x="295" y="222"/>
                  <a:pt x="297" y="220"/>
                  <a:pt x="296" y="216"/>
                </a:cubicBezTo>
                <a:cubicBezTo>
                  <a:pt x="295" y="214"/>
                  <a:pt x="292" y="211"/>
                  <a:pt x="291" y="209"/>
                </a:cubicBezTo>
                <a:cubicBezTo>
                  <a:pt x="290" y="208"/>
                  <a:pt x="291" y="205"/>
                  <a:pt x="287" y="201"/>
                </a:cubicBezTo>
                <a:cubicBezTo>
                  <a:pt x="286" y="198"/>
                  <a:pt x="286" y="203"/>
                  <a:pt x="286" y="203"/>
                </a:cubicBezTo>
                <a:cubicBezTo>
                  <a:pt x="286" y="205"/>
                  <a:pt x="286" y="208"/>
                  <a:pt x="283" y="206"/>
                </a:cubicBezTo>
                <a:cubicBezTo>
                  <a:pt x="282" y="205"/>
                  <a:pt x="281" y="201"/>
                  <a:pt x="279" y="200"/>
                </a:cubicBezTo>
                <a:cubicBezTo>
                  <a:pt x="278" y="199"/>
                  <a:pt x="276" y="198"/>
                  <a:pt x="275" y="199"/>
                </a:cubicBezTo>
                <a:cubicBezTo>
                  <a:pt x="275" y="200"/>
                  <a:pt x="275" y="202"/>
                  <a:pt x="273" y="201"/>
                </a:cubicBezTo>
                <a:cubicBezTo>
                  <a:pt x="272" y="201"/>
                  <a:pt x="272" y="200"/>
                  <a:pt x="270" y="200"/>
                </a:cubicBezTo>
                <a:cubicBezTo>
                  <a:pt x="269" y="200"/>
                  <a:pt x="263" y="202"/>
                  <a:pt x="259" y="207"/>
                </a:cubicBezTo>
                <a:cubicBezTo>
                  <a:pt x="256" y="210"/>
                  <a:pt x="256" y="216"/>
                  <a:pt x="257" y="217"/>
                </a:cubicBezTo>
                <a:cubicBezTo>
                  <a:pt x="257" y="218"/>
                  <a:pt x="259" y="218"/>
                  <a:pt x="259" y="218"/>
                </a:cubicBezTo>
                <a:cubicBezTo>
                  <a:pt x="261" y="218"/>
                  <a:pt x="262" y="218"/>
                  <a:pt x="264" y="218"/>
                </a:cubicBezTo>
                <a:cubicBezTo>
                  <a:pt x="266" y="218"/>
                  <a:pt x="267" y="216"/>
                  <a:pt x="270" y="217"/>
                </a:cubicBezTo>
                <a:cubicBezTo>
                  <a:pt x="272" y="217"/>
                  <a:pt x="273" y="218"/>
                  <a:pt x="274" y="218"/>
                </a:cubicBezTo>
                <a:cubicBezTo>
                  <a:pt x="276" y="219"/>
                  <a:pt x="282" y="227"/>
                  <a:pt x="283" y="227"/>
                </a:cubicBezTo>
                <a:cubicBezTo>
                  <a:pt x="284" y="226"/>
                  <a:pt x="285" y="228"/>
                  <a:pt x="286" y="228"/>
                </a:cubicBezTo>
                <a:cubicBezTo>
                  <a:pt x="288" y="227"/>
                  <a:pt x="289" y="228"/>
                  <a:pt x="290" y="227"/>
                </a:cubicBezTo>
                <a:cubicBezTo>
                  <a:pt x="291" y="225"/>
                  <a:pt x="291" y="224"/>
                  <a:pt x="293" y="223"/>
                </a:cubicBezTo>
                <a:close/>
                <a:moveTo>
                  <a:pt x="342" y="290"/>
                </a:moveTo>
                <a:cubicBezTo>
                  <a:pt x="342" y="290"/>
                  <a:pt x="277" y="277"/>
                  <a:pt x="248" y="270"/>
                </a:cubicBezTo>
                <a:cubicBezTo>
                  <a:pt x="220" y="277"/>
                  <a:pt x="171" y="287"/>
                  <a:pt x="171" y="287"/>
                </a:cubicBezTo>
                <a:cubicBezTo>
                  <a:pt x="171" y="287"/>
                  <a:pt x="122" y="277"/>
                  <a:pt x="93" y="270"/>
                </a:cubicBezTo>
                <a:cubicBezTo>
                  <a:pt x="64" y="277"/>
                  <a:pt x="0" y="290"/>
                  <a:pt x="0" y="290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30" y="100"/>
                  <a:pt x="30" y="100"/>
                  <a:pt x="30" y="100"/>
                </a:cubicBezTo>
                <a:cubicBezTo>
                  <a:pt x="18" y="85"/>
                  <a:pt x="13" y="72"/>
                  <a:pt x="13" y="56"/>
                </a:cubicBezTo>
                <a:cubicBezTo>
                  <a:pt x="13" y="25"/>
                  <a:pt x="38" y="0"/>
                  <a:pt x="69" y="0"/>
                </a:cubicBezTo>
                <a:cubicBezTo>
                  <a:pt x="100" y="0"/>
                  <a:pt x="125" y="25"/>
                  <a:pt x="125" y="56"/>
                </a:cubicBezTo>
                <a:cubicBezTo>
                  <a:pt x="125" y="66"/>
                  <a:pt x="123" y="75"/>
                  <a:pt x="118" y="84"/>
                </a:cubicBezTo>
                <a:cubicBezTo>
                  <a:pt x="132" y="88"/>
                  <a:pt x="155" y="94"/>
                  <a:pt x="171" y="98"/>
                </a:cubicBezTo>
                <a:cubicBezTo>
                  <a:pt x="195" y="92"/>
                  <a:pt x="235" y="81"/>
                  <a:pt x="235" y="81"/>
                </a:cubicBezTo>
                <a:cubicBezTo>
                  <a:pt x="312" y="101"/>
                  <a:pt x="312" y="101"/>
                  <a:pt x="312" y="101"/>
                </a:cubicBezTo>
                <a:lnTo>
                  <a:pt x="342" y="290"/>
                </a:lnTo>
                <a:close/>
                <a:moveTo>
                  <a:pt x="69" y="127"/>
                </a:moveTo>
                <a:cubicBezTo>
                  <a:pt x="101" y="93"/>
                  <a:pt x="114" y="78"/>
                  <a:pt x="114" y="56"/>
                </a:cubicBezTo>
                <a:cubicBezTo>
                  <a:pt x="114" y="32"/>
                  <a:pt x="94" y="11"/>
                  <a:pt x="69" y="11"/>
                </a:cubicBezTo>
                <a:cubicBezTo>
                  <a:pt x="44" y="11"/>
                  <a:pt x="24" y="32"/>
                  <a:pt x="24" y="56"/>
                </a:cubicBezTo>
                <a:cubicBezTo>
                  <a:pt x="24" y="78"/>
                  <a:pt x="37" y="93"/>
                  <a:pt x="69" y="127"/>
                </a:cubicBezTo>
                <a:close/>
                <a:moveTo>
                  <a:pt x="328" y="276"/>
                </a:moveTo>
                <a:cubicBezTo>
                  <a:pt x="319" y="220"/>
                  <a:pt x="311" y="165"/>
                  <a:pt x="302" y="110"/>
                </a:cubicBezTo>
                <a:cubicBezTo>
                  <a:pt x="275" y="103"/>
                  <a:pt x="261" y="100"/>
                  <a:pt x="235" y="93"/>
                </a:cubicBezTo>
                <a:cubicBezTo>
                  <a:pt x="210" y="100"/>
                  <a:pt x="197" y="103"/>
                  <a:pt x="171" y="110"/>
                </a:cubicBezTo>
                <a:cubicBezTo>
                  <a:pt x="147" y="103"/>
                  <a:pt x="134" y="100"/>
                  <a:pt x="112" y="94"/>
                </a:cubicBezTo>
                <a:cubicBezTo>
                  <a:pt x="110" y="97"/>
                  <a:pt x="108" y="99"/>
                  <a:pt x="106" y="102"/>
                </a:cubicBezTo>
                <a:cubicBezTo>
                  <a:pt x="107" y="102"/>
                  <a:pt x="107" y="102"/>
                  <a:pt x="108" y="102"/>
                </a:cubicBezTo>
                <a:cubicBezTo>
                  <a:pt x="112" y="102"/>
                  <a:pt x="114" y="105"/>
                  <a:pt x="117" y="106"/>
                </a:cubicBezTo>
                <a:cubicBezTo>
                  <a:pt x="128" y="109"/>
                  <a:pt x="134" y="105"/>
                  <a:pt x="145" y="113"/>
                </a:cubicBezTo>
                <a:cubicBezTo>
                  <a:pt x="147" y="114"/>
                  <a:pt x="147" y="116"/>
                  <a:pt x="147" y="116"/>
                </a:cubicBezTo>
                <a:cubicBezTo>
                  <a:pt x="144" y="118"/>
                  <a:pt x="142" y="122"/>
                  <a:pt x="138" y="123"/>
                </a:cubicBezTo>
                <a:cubicBezTo>
                  <a:pt x="134" y="123"/>
                  <a:pt x="128" y="128"/>
                  <a:pt x="125" y="130"/>
                </a:cubicBezTo>
                <a:cubicBezTo>
                  <a:pt x="123" y="131"/>
                  <a:pt x="122" y="132"/>
                  <a:pt x="120" y="130"/>
                </a:cubicBezTo>
                <a:cubicBezTo>
                  <a:pt x="119" y="128"/>
                  <a:pt x="120" y="120"/>
                  <a:pt x="120" y="118"/>
                </a:cubicBezTo>
                <a:cubicBezTo>
                  <a:pt x="121" y="116"/>
                  <a:pt x="123" y="113"/>
                  <a:pt x="120" y="112"/>
                </a:cubicBezTo>
                <a:cubicBezTo>
                  <a:pt x="119" y="111"/>
                  <a:pt x="117" y="111"/>
                  <a:pt x="116" y="110"/>
                </a:cubicBezTo>
                <a:cubicBezTo>
                  <a:pt x="115" y="109"/>
                  <a:pt x="113" y="108"/>
                  <a:pt x="113" y="108"/>
                </a:cubicBezTo>
                <a:cubicBezTo>
                  <a:pt x="112" y="108"/>
                  <a:pt x="108" y="109"/>
                  <a:pt x="109" y="111"/>
                </a:cubicBezTo>
                <a:cubicBezTo>
                  <a:pt x="109" y="112"/>
                  <a:pt x="113" y="113"/>
                  <a:pt x="112" y="115"/>
                </a:cubicBezTo>
                <a:cubicBezTo>
                  <a:pt x="112" y="117"/>
                  <a:pt x="115" y="117"/>
                  <a:pt x="114" y="118"/>
                </a:cubicBezTo>
                <a:cubicBezTo>
                  <a:pt x="113" y="121"/>
                  <a:pt x="112" y="117"/>
                  <a:pt x="111" y="119"/>
                </a:cubicBezTo>
                <a:cubicBezTo>
                  <a:pt x="111" y="120"/>
                  <a:pt x="110" y="120"/>
                  <a:pt x="110" y="120"/>
                </a:cubicBezTo>
                <a:cubicBezTo>
                  <a:pt x="108" y="121"/>
                  <a:pt x="107" y="119"/>
                  <a:pt x="106" y="118"/>
                </a:cubicBezTo>
                <a:cubicBezTo>
                  <a:pt x="106" y="118"/>
                  <a:pt x="103" y="116"/>
                  <a:pt x="104" y="116"/>
                </a:cubicBezTo>
                <a:cubicBezTo>
                  <a:pt x="105" y="116"/>
                  <a:pt x="106" y="116"/>
                  <a:pt x="106" y="114"/>
                </a:cubicBezTo>
                <a:cubicBezTo>
                  <a:pt x="104" y="109"/>
                  <a:pt x="100" y="117"/>
                  <a:pt x="99" y="117"/>
                </a:cubicBezTo>
                <a:cubicBezTo>
                  <a:pt x="99" y="117"/>
                  <a:pt x="91" y="120"/>
                  <a:pt x="90" y="121"/>
                </a:cubicBezTo>
                <a:cubicBezTo>
                  <a:pt x="90" y="121"/>
                  <a:pt x="90" y="121"/>
                  <a:pt x="90" y="121"/>
                </a:cubicBezTo>
                <a:cubicBezTo>
                  <a:pt x="89" y="122"/>
                  <a:pt x="88" y="123"/>
                  <a:pt x="87" y="124"/>
                </a:cubicBezTo>
                <a:cubicBezTo>
                  <a:pt x="87" y="124"/>
                  <a:pt x="88" y="125"/>
                  <a:pt x="88" y="125"/>
                </a:cubicBezTo>
                <a:cubicBezTo>
                  <a:pt x="92" y="127"/>
                  <a:pt x="99" y="120"/>
                  <a:pt x="99" y="120"/>
                </a:cubicBezTo>
                <a:cubicBezTo>
                  <a:pt x="99" y="119"/>
                  <a:pt x="100" y="119"/>
                  <a:pt x="100" y="118"/>
                </a:cubicBezTo>
                <a:cubicBezTo>
                  <a:pt x="101" y="117"/>
                  <a:pt x="103" y="118"/>
                  <a:pt x="104" y="119"/>
                </a:cubicBezTo>
                <a:cubicBezTo>
                  <a:pt x="105" y="120"/>
                  <a:pt x="105" y="120"/>
                  <a:pt x="105" y="122"/>
                </a:cubicBezTo>
                <a:cubicBezTo>
                  <a:pt x="105" y="123"/>
                  <a:pt x="107" y="121"/>
                  <a:pt x="108" y="121"/>
                </a:cubicBezTo>
                <a:cubicBezTo>
                  <a:pt x="114" y="126"/>
                  <a:pt x="111" y="134"/>
                  <a:pt x="112" y="136"/>
                </a:cubicBezTo>
                <a:cubicBezTo>
                  <a:pt x="112" y="138"/>
                  <a:pt x="111" y="138"/>
                  <a:pt x="109" y="137"/>
                </a:cubicBezTo>
                <a:cubicBezTo>
                  <a:pt x="104" y="134"/>
                  <a:pt x="92" y="134"/>
                  <a:pt x="82" y="151"/>
                </a:cubicBezTo>
                <a:cubicBezTo>
                  <a:pt x="80" y="153"/>
                  <a:pt x="81" y="154"/>
                  <a:pt x="81" y="156"/>
                </a:cubicBezTo>
                <a:cubicBezTo>
                  <a:pt x="81" y="157"/>
                  <a:pt x="79" y="159"/>
                  <a:pt x="78" y="157"/>
                </a:cubicBezTo>
                <a:cubicBezTo>
                  <a:pt x="77" y="156"/>
                  <a:pt x="78" y="154"/>
                  <a:pt x="75" y="155"/>
                </a:cubicBezTo>
                <a:cubicBezTo>
                  <a:pt x="74" y="155"/>
                  <a:pt x="72" y="155"/>
                  <a:pt x="70" y="156"/>
                </a:cubicBezTo>
                <a:cubicBezTo>
                  <a:pt x="67" y="157"/>
                  <a:pt x="65" y="159"/>
                  <a:pt x="64" y="162"/>
                </a:cubicBezTo>
                <a:cubicBezTo>
                  <a:pt x="64" y="163"/>
                  <a:pt x="67" y="166"/>
                  <a:pt x="69" y="166"/>
                </a:cubicBezTo>
                <a:cubicBezTo>
                  <a:pt x="75" y="166"/>
                  <a:pt x="75" y="171"/>
                  <a:pt x="75" y="173"/>
                </a:cubicBezTo>
                <a:cubicBezTo>
                  <a:pt x="76" y="179"/>
                  <a:pt x="73" y="181"/>
                  <a:pt x="70" y="176"/>
                </a:cubicBezTo>
                <a:cubicBezTo>
                  <a:pt x="69" y="174"/>
                  <a:pt x="66" y="174"/>
                  <a:pt x="64" y="173"/>
                </a:cubicBezTo>
                <a:cubicBezTo>
                  <a:pt x="62" y="172"/>
                  <a:pt x="46" y="168"/>
                  <a:pt x="46" y="156"/>
                </a:cubicBezTo>
                <a:cubicBezTo>
                  <a:pt x="46" y="152"/>
                  <a:pt x="49" y="147"/>
                  <a:pt x="51" y="145"/>
                </a:cubicBezTo>
                <a:cubicBezTo>
                  <a:pt x="54" y="142"/>
                  <a:pt x="54" y="135"/>
                  <a:pt x="54" y="134"/>
                </a:cubicBezTo>
                <a:cubicBezTo>
                  <a:pt x="53" y="132"/>
                  <a:pt x="52" y="131"/>
                  <a:pt x="50" y="131"/>
                </a:cubicBezTo>
                <a:cubicBezTo>
                  <a:pt x="47" y="132"/>
                  <a:pt x="44" y="134"/>
                  <a:pt x="40" y="135"/>
                </a:cubicBezTo>
                <a:cubicBezTo>
                  <a:pt x="39" y="135"/>
                  <a:pt x="35" y="136"/>
                  <a:pt x="36" y="134"/>
                </a:cubicBezTo>
                <a:cubicBezTo>
                  <a:pt x="36" y="133"/>
                  <a:pt x="38" y="127"/>
                  <a:pt x="48" y="122"/>
                </a:cubicBezTo>
                <a:cubicBezTo>
                  <a:pt x="45" y="118"/>
                  <a:pt x="42" y="115"/>
                  <a:pt x="39" y="111"/>
                </a:cubicBezTo>
                <a:cubicBezTo>
                  <a:pt x="31" y="166"/>
                  <a:pt x="22" y="221"/>
                  <a:pt x="13" y="276"/>
                </a:cubicBezTo>
                <a:cubicBezTo>
                  <a:pt x="46" y="269"/>
                  <a:pt x="62" y="265"/>
                  <a:pt x="93" y="259"/>
                </a:cubicBezTo>
                <a:cubicBezTo>
                  <a:pt x="124" y="265"/>
                  <a:pt x="139" y="269"/>
                  <a:pt x="171" y="276"/>
                </a:cubicBezTo>
                <a:cubicBezTo>
                  <a:pt x="202" y="269"/>
                  <a:pt x="218" y="265"/>
                  <a:pt x="248" y="259"/>
                </a:cubicBezTo>
                <a:cubicBezTo>
                  <a:pt x="280" y="265"/>
                  <a:pt x="296" y="269"/>
                  <a:pt x="328" y="276"/>
                </a:cubicBezTo>
                <a:close/>
                <a:moveTo>
                  <a:pt x="304" y="230"/>
                </a:moveTo>
                <a:cubicBezTo>
                  <a:pt x="301" y="231"/>
                  <a:pt x="297" y="240"/>
                  <a:pt x="293" y="240"/>
                </a:cubicBezTo>
                <a:cubicBezTo>
                  <a:pt x="292" y="241"/>
                  <a:pt x="290" y="241"/>
                  <a:pt x="290" y="242"/>
                </a:cubicBezTo>
                <a:cubicBezTo>
                  <a:pt x="289" y="243"/>
                  <a:pt x="291" y="243"/>
                  <a:pt x="292" y="243"/>
                </a:cubicBezTo>
                <a:cubicBezTo>
                  <a:pt x="295" y="244"/>
                  <a:pt x="296" y="243"/>
                  <a:pt x="298" y="242"/>
                </a:cubicBezTo>
                <a:cubicBezTo>
                  <a:pt x="299" y="242"/>
                  <a:pt x="301" y="241"/>
                  <a:pt x="301" y="240"/>
                </a:cubicBezTo>
                <a:cubicBezTo>
                  <a:pt x="309" y="235"/>
                  <a:pt x="306" y="230"/>
                  <a:pt x="304" y="230"/>
                </a:cubicBezTo>
                <a:close/>
                <a:moveTo>
                  <a:pt x="81" y="199"/>
                </a:moveTo>
                <a:cubicBezTo>
                  <a:pt x="84" y="200"/>
                  <a:pt x="85" y="201"/>
                  <a:pt x="85" y="203"/>
                </a:cubicBezTo>
                <a:cubicBezTo>
                  <a:pt x="85" y="205"/>
                  <a:pt x="81" y="215"/>
                  <a:pt x="84" y="221"/>
                </a:cubicBezTo>
                <a:cubicBezTo>
                  <a:pt x="85" y="222"/>
                  <a:pt x="88" y="229"/>
                  <a:pt x="90" y="230"/>
                </a:cubicBezTo>
                <a:cubicBezTo>
                  <a:pt x="91" y="230"/>
                  <a:pt x="91" y="231"/>
                  <a:pt x="92" y="231"/>
                </a:cubicBezTo>
                <a:cubicBezTo>
                  <a:pt x="93" y="233"/>
                  <a:pt x="95" y="233"/>
                  <a:pt x="96" y="232"/>
                </a:cubicBezTo>
                <a:cubicBezTo>
                  <a:pt x="98" y="230"/>
                  <a:pt x="94" y="227"/>
                  <a:pt x="95" y="226"/>
                </a:cubicBezTo>
                <a:cubicBezTo>
                  <a:pt x="97" y="223"/>
                  <a:pt x="94" y="220"/>
                  <a:pt x="99" y="217"/>
                </a:cubicBezTo>
                <a:cubicBezTo>
                  <a:pt x="100" y="217"/>
                  <a:pt x="99" y="215"/>
                  <a:pt x="100" y="214"/>
                </a:cubicBezTo>
                <a:cubicBezTo>
                  <a:pt x="101" y="214"/>
                  <a:pt x="102" y="214"/>
                  <a:pt x="103" y="213"/>
                </a:cubicBezTo>
                <a:cubicBezTo>
                  <a:pt x="104" y="212"/>
                  <a:pt x="107" y="206"/>
                  <a:pt x="109" y="206"/>
                </a:cubicBezTo>
                <a:cubicBezTo>
                  <a:pt x="111" y="206"/>
                  <a:pt x="123" y="194"/>
                  <a:pt x="119" y="189"/>
                </a:cubicBezTo>
                <a:cubicBezTo>
                  <a:pt x="117" y="187"/>
                  <a:pt x="104" y="180"/>
                  <a:pt x="103" y="178"/>
                </a:cubicBezTo>
                <a:cubicBezTo>
                  <a:pt x="103" y="177"/>
                  <a:pt x="103" y="175"/>
                  <a:pt x="101" y="174"/>
                </a:cubicBezTo>
                <a:cubicBezTo>
                  <a:pt x="101" y="174"/>
                  <a:pt x="96" y="170"/>
                  <a:pt x="95" y="169"/>
                </a:cubicBezTo>
                <a:cubicBezTo>
                  <a:pt x="95" y="168"/>
                  <a:pt x="88" y="166"/>
                  <a:pt x="82" y="171"/>
                </a:cubicBezTo>
                <a:cubicBezTo>
                  <a:pt x="81" y="171"/>
                  <a:pt x="77" y="180"/>
                  <a:pt x="76" y="182"/>
                </a:cubicBezTo>
                <a:cubicBezTo>
                  <a:pt x="74" y="184"/>
                  <a:pt x="73" y="187"/>
                  <a:pt x="73" y="189"/>
                </a:cubicBezTo>
                <a:cubicBezTo>
                  <a:pt x="73" y="192"/>
                  <a:pt x="75" y="193"/>
                  <a:pt x="76" y="195"/>
                </a:cubicBezTo>
                <a:cubicBezTo>
                  <a:pt x="78" y="197"/>
                  <a:pt x="78" y="199"/>
                  <a:pt x="81" y="199"/>
                </a:cubicBezTo>
                <a:close/>
                <a:moveTo>
                  <a:pt x="271" y="142"/>
                </a:moveTo>
                <a:cubicBezTo>
                  <a:pt x="271" y="142"/>
                  <a:pt x="273" y="142"/>
                  <a:pt x="272" y="141"/>
                </a:cubicBezTo>
                <a:cubicBezTo>
                  <a:pt x="272" y="141"/>
                  <a:pt x="271" y="140"/>
                  <a:pt x="270" y="140"/>
                </a:cubicBezTo>
                <a:cubicBezTo>
                  <a:pt x="270" y="138"/>
                  <a:pt x="271" y="138"/>
                  <a:pt x="269" y="137"/>
                </a:cubicBezTo>
                <a:cubicBezTo>
                  <a:pt x="269" y="136"/>
                  <a:pt x="268" y="135"/>
                  <a:pt x="267" y="134"/>
                </a:cubicBezTo>
                <a:cubicBezTo>
                  <a:pt x="267" y="134"/>
                  <a:pt x="265" y="132"/>
                  <a:pt x="264" y="133"/>
                </a:cubicBezTo>
                <a:cubicBezTo>
                  <a:pt x="264" y="133"/>
                  <a:pt x="267" y="136"/>
                  <a:pt x="267" y="137"/>
                </a:cubicBezTo>
                <a:cubicBezTo>
                  <a:pt x="268" y="138"/>
                  <a:pt x="268" y="139"/>
                  <a:pt x="269" y="140"/>
                </a:cubicBezTo>
                <a:cubicBezTo>
                  <a:pt x="269" y="140"/>
                  <a:pt x="270" y="142"/>
                  <a:pt x="271" y="142"/>
                </a:cubicBezTo>
                <a:close/>
                <a:moveTo>
                  <a:pt x="276" y="152"/>
                </a:moveTo>
                <a:cubicBezTo>
                  <a:pt x="276" y="151"/>
                  <a:pt x="277" y="150"/>
                  <a:pt x="276" y="149"/>
                </a:cubicBezTo>
                <a:cubicBezTo>
                  <a:pt x="276" y="149"/>
                  <a:pt x="275" y="148"/>
                  <a:pt x="274" y="147"/>
                </a:cubicBezTo>
                <a:cubicBezTo>
                  <a:pt x="274" y="146"/>
                  <a:pt x="276" y="147"/>
                  <a:pt x="276" y="147"/>
                </a:cubicBezTo>
                <a:cubicBezTo>
                  <a:pt x="276" y="146"/>
                  <a:pt x="276" y="145"/>
                  <a:pt x="275" y="145"/>
                </a:cubicBezTo>
                <a:cubicBezTo>
                  <a:pt x="274" y="145"/>
                  <a:pt x="273" y="144"/>
                  <a:pt x="272" y="143"/>
                </a:cubicBezTo>
                <a:cubicBezTo>
                  <a:pt x="270" y="142"/>
                  <a:pt x="271" y="145"/>
                  <a:pt x="273" y="147"/>
                </a:cubicBezTo>
                <a:cubicBezTo>
                  <a:pt x="273" y="148"/>
                  <a:pt x="274" y="149"/>
                  <a:pt x="274" y="150"/>
                </a:cubicBezTo>
                <a:cubicBezTo>
                  <a:pt x="274" y="152"/>
                  <a:pt x="266" y="153"/>
                  <a:pt x="270" y="156"/>
                </a:cubicBezTo>
                <a:cubicBezTo>
                  <a:pt x="271" y="157"/>
                  <a:pt x="271" y="156"/>
                  <a:pt x="271" y="156"/>
                </a:cubicBezTo>
                <a:cubicBezTo>
                  <a:pt x="272" y="155"/>
                  <a:pt x="273" y="155"/>
                  <a:pt x="274" y="155"/>
                </a:cubicBezTo>
                <a:cubicBezTo>
                  <a:pt x="275" y="155"/>
                  <a:pt x="276" y="155"/>
                  <a:pt x="277" y="154"/>
                </a:cubicBezTo>
                <a:cubicBezTo>
                  <a:pt x="278" y="154"/>
                  <a:pt x="277" y="153"/>
                  <a:pt x="276" y="152"/>
                </a:cubicBezTo>
                <a:close/>
                <a:moveTo>
                  <a:pt x="69" y="110"/>
                </a:moveTo>
                <a:cubicBezTo>
                  <a:pt x="94" y="83"/>
                  <a:pt x="102" y="72"/>
                  <a:pt x="102" y="56"/>
                </a:cubicBezTo>
                <a:cubicBezTo>
                  <a:pt x="102" y="38"/>
                  <a:pt x="87" y="23"/>
                  <a:pt x="69" y="23"/>
                </a:cubicBezTo>
                <a:cubicBezTo>
                  <a:pt x="50" y="23"/>
                  <a:pt x="35" y="38"/>
                  <a:pt x="35" y="56"/>
                </a:cubicBezTo>
                <a:cubicBezTo>
                  <a:pt x="35" y="72"/>
                  <a:pt x="44" y="83"/>
                  <a:pt x="69" y="1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01875" y="2645410"/>
            <a:ext cx="6327140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项目简介：</a:t>
            </a:r>
            <a:endParaRPr lang="zh-CN" altLang="en-US" sz="3200" b="1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l"/>
            <a:r>
              <a:rPr lang="zh-CN" altLang="en-US" sz="2400" b="1">
                <a:solidFill>
                  <a:schemeClr val="bg1"/>
                </a:solidFill>
                <a:latin typeface="+mn-ea"/>
                <a:ea typeface="+mn-ea"/>
              </a:rPr>
              <a:t> "每妆"是针对在校大学生，包含美妆，衣服穿搭各种分享讨论和相关产品推荐的一款APP。主要为大学生提供一个可学习分享美妆、穿搭、健身、护肤等热门话题的平台，主旨是打造最美大学生;帮助提高大学生的美妆技术，提高衣服穿搭的水平，提高大学生的整体形象和气质，让其在日常、面试或职场获得加分。</a:t>
            </a:r>
            <a:endParaRPr lang="zh-CN" altLang="en-US" sz="2400" b="1">
              <a:solidFill>
                <a:schemeClr val="bg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400" b="1">
                <a:solidFill>
                  <a:schemeClr val="bg1"/>
                </a:solidFill>
                <a:latin typeface="+mn-ea"/>
                <a:ea typeface="+mn-ea"/>
              </a:rPr>
              <a:t>用户还可在APP话题中针对相关话题进行分享，讨论。</a:t>
            </a:r>
            <a:endParaRPr lang="zh-CN" altLang="en-US" sz="2400" b="1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med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" dur="500"/>
                                        <p:tgtEl>
                                          <p:spTgt spid="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2" dur="500"/>
                                        <p:tgtEl>
                                          <p:spTgt spid="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750"/>
                                        <p:tgtEl>
                                          <p:spTgt spid="6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750"/>
                                        <p:tgtEl>
                                          <p:spTgt spid="6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0" grpId="0" bldLvl="0" animBg="1" autoUpdateAnimBg="0"/>
      <p:bldP spid="6311" grpId="0" bldLvl="0" animBg="1" autoUpdateAnimBg="0"/>
      <p:bldP spid="6329" grpId="0" bldLvl="0" autoUpdateAnimBg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文本框 9"/>
          <p:cNvSpPr>
            <a:spLocks noChangeArrowheads="1"/>
          </p:cNvSpPr>
          <p:nvPr/>
        </p:nvSpPr>
        <p:spPr bwMode="auto">
          <a:xfrm>
            <a:off x="1606550" y="2665730"/>
            <a:ext cx="1337310" cy="131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72" tIns="45736" rIns="91472" bIns="4573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00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sym typeface="华文彩云" panose="02010800040101010101" pitchFamily="2" charset="-122"/>
              </a:rPr>
              <a:t>02</a:t>
            </a:r>
            <a:endParaRPr lang="zh-CN" altLang="en-US" sz="800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  <a:sym typeface="华文彩云" panose="02010800040101010101" pitchFamily="2" charset="-122"/>
            </a:endParaRPr>
          </a:p>
        </p:txBody>
      </p:sp>
      <p:grpSp>
        <p:nvGrpSpPr>
          <p:cNvPr id="5124" name="组合 11"/>
          <p:cNvGrpSpPr/>
          <p:nvPr/>
        </p:nvGrpSpPr>
        <p:grpSpPr bwMode="auto">
          <a:xfrm>
            <a:off x="642303" y="1653540"/>
            <a:ext cx="3265487" cy="3265488"/>
            <a:chOff x="0" y="0"/>
            <a:chExt cx="3127289" cy="3141371"/>
          </a:xfrm>
        </p:grpSpPr>
        <p:grpSp>
          <p:nvGrpSpPr>
            <p:cNvPr id="2" name="组合 16"/>
            <p:cNvGrpSpPr/>
            <p:nvPr/>
          </p:nvGrpSpPr>
          <p:grpSpPr bwMode="auto">
            <a:xfrm rot="4947725">
              <a:off x="-7041" y="7041"/>
              <a:ext cx="3141371" cy="3127289"/>
              <a:chOff x="0" y="0"/>
              <a:chExt cx="4249738" cy="4230688"/>
            </a:xfrm>
          </p:grpSpPr>
          <p:sp>
            <p:nvSpPr>
              <p:cNvPr id="5194" name="Freeform 5"/>
              <p:cNvSpPr>
                <a:spLocks noChangeArrowheads="1"/>
              </p:cNvSpPr>
              <p:nvPr/>
            </p:nvSpPr>
            <p:spPr bwMode="auto">
              <a:xfrm>
                <a:off x="30163" y="30163"/>
                <a:ext cx="4189413" cy="4170363"/>
              </a:xfrm>
              <a:custGeom>
                <a:avLst/>
                <a:gdLst>
                  <a:gd name="T0" fmla="*/ 2147483646 w 2639"/>
                  <a:gd name="T1" fmla="*/ 2147483646 h 2627"/>
                  <a:gd name="T2" fmla="*/ 2147483646 w 2639"/>
                  <a:gd name="T3" fmla="*/ 2147483646 h 2627"/>
                  <a:gd name="T4" fmla="*/ 2147483646 w 2639"/>
                  <a:gd name="T5" fmla="*/ 2147483646 h 2627"/>
                  <a:gd name="T6" fmla="*/ 2147483646 w 2639"/>
                  <a:gd name="T7" fmla="*/ 2147483646 h 2627"/>
                  <a:gd name="T8" fmla="*/ 0 w 2639"/>
                  <a:gd name="T9" fmla="*/ 2147483646 h 2627"/>
                  <a:gd name="T10" fmla="*/ 2147483646 w 2639"/>
                  <a:gd name="T11" fmla="*/ 2147483646 h 2627"/>
                  <a:gd name="T12" fmla="*/ 2147483646 w 2639"/>
                  <a:gd name="T13" fmla="*/ 2147483646 h 2627"/>
                  <a:gd name="T14" fmla="*/ 2147483646 w 2639"/>
                  <a:gd name="T15" fmla="*/ 2147483646 h 2627"/>
                  <a:gd name="T16" fmla="*/ 2147483646 w 2639"/>
                  <a:gd name="T17" fmla="*/ 0 h 2627"/>
                  <a:gd name="T18" fmla="*/ 2147483646 w 2639"/>
                  <a:gd name="T19" fmla="*/ 2147483646 h 2627"/>
                  <a:gd name="T20" fmla="*/ 2147483646 w 2639"/>
                  <a:gd name="T21" fmla="*/ 2147483646 h 2627"/>
                  <a:gd name="T22" fmla="*/ 2147483646 w 2639"/>
                  <a:gd name="T23" fmla="*/ 2147483646 h 2627"/>
                  <a:gd name="T24" fmla="*/ 2147483646 w 2639"/>
                  <a:gd name="T25" fmla="*/ 2147483646 h 2627"/>
                  <a:gd name="T26" fmla="*/ 2147483646 w 2639"/>
                  <a:gd name="T27" fmla="*/ 2147483646 h 2627"/>
                  <a:gd name="T28" fmla="*/ 2147483646 w 2639"/>
                  <a:gd name="T29" fmla="*/ 2147483646 h 2627"/>
                  <a:gd name="T30" fmla="*/ 2147483646 w 2639"/>
                  <a:gd name="T31" fmla="*/ 2147483646 h 2627"/>
                  <a:gd name="T32" fmla="*/ 2147483646 w 2639"/>
                  <a:gd name="T33" fmla="*/ 2147483646 h 2627"/>
                  <a:gd name="T34" fmla="*/ 2147483646 w 2639"/>
                  <a:gd name="T35" fmla="*/ 2147483646 h 26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639"/>
                  <a:gd name="T55" fmla="*/ 0 h 2627"/>
                  <a:gd name="T56" fmla="*/ 2639 w 2639"/>
                  <a:gd name="T57" fmla="*/ 2627 h 26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639" h="2627">
                    <a:moveTo>
                      <a:pt x="1076" y="2627"/>
                    </a:moveTo>
                    <a:lnTo>
                      <a:pt x="622" y="2451"/>
                    </a:lnTo>
                    <a:lnTo>
                      <a:pt x="263" y="2123"/>
                    </a:lnTo>
                    <a:lnTo>
                      <a:pt x="46" y="1687"/>
                    </a:lnTo>
                    <a:lnTo>
                      <a:pt x="0" y="1203"/>
                    </a:lnTo>
                    <a:lnTo>
                      <a:pt x="134" y="734"/>
                    </a:lnTo>
                    <a:lnTo>
                      <a:pt x="426" y="346"/>
                    </a:lnTo>
                    <a:lnTo>
                      <a:pt x="841" y="90"/>
                    </a:lnTo>
                    <a:lnTo>
                      <a:pt x="1320" y="0"/>
                    </a:lnTo>
                    <a:lnTo>
                      <a:pt x="1799" y="90"/>
                    </a:lnTo>
                    <a:lnTo>
                      <a:pt x="2213" y="346"/>
                    </a:lnTo>
                    <a:lnTo>
                      <a:pt x="2506" y="734"/>
                    </a:lnTo>
                    <a:lnTo>
                      <a:pt x="2639" y="1203"/>
                    </a:lnTo>
                    <a:lnTo>
                      <a:pt x="2594" y="1687"/>
                    </a:lnTo>
                    <a:lnTo>
                      <a:pt x="2377" y="2123"/>
                    </a:lnTo>
                    <a:lnTo>
                      <a:pt x="2017" y="2451"/>
                    </a:lnTo>
                    <a:lnTo>
                      <a:pt x="1563" y="2627"/>
                    </a:lnTo>
                    <a:lnTo>
                      <a:pt x="1076" y="2627"/>
                    </a:lnTo>
                    <a:close/>
                  </a:path>
                </a:pathLst>
              </a:custGeom>
              <a:noFill/>
              <a:ln w="1588" cap="flat" cmpd="sng">
                <a:solidFill>
                  <a:srgbClr val="FFFFFF">
                    <a:alpha val="25098"/>
                  </a:srgb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5" name="Line 6"/>
              <p:cNvSpPr>
                <a:spLocks noChangeShapeType="1"/>
              </p:cNvSpPr>
              <p:nvPr/>
            </p:nvSpPr>
            <p:spPr bwMode="auto">
              <a:xfrm>
                <a:off x="2125663" y="30163"/>
                <a:ext cx="1882775" cy="11652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6" name="Line 7"/>
              <p:cNvSpPr>
                <a:spLocks noChangeShapeType="1"/>
              </p:cNvSpPr>
              <p:nvPr/>
            </p:nvSpPr>
            <p:spPr bwMode="auto">
              <a:xfrm flipH="1">
                <a:off x="3803650" y="1195388"/>
                <a:ext cx="204788" cy="22050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7" name="Line 8"/>
              <p:cNvSpPr>
                <a:spLocks noChangeShapeType="1"/>
              </p:cNvSpPr>
              <p:nvPr/>
            </p:nvSpPr>
            <p:spPr bwMode="auto">
              <a:xfrm flipH="1">
                <a:off x="1738313" y="3400425"/>
                <a:ext cx="2065338" cy="8001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8" name="Line 9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9" name="Line 1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0" name="Line 11"/>
              <p:cNvSpPr>
                <a:spLocks noChangeShapeType="1"/>
              </p:cNvSpPr>
              <p:nvPr/>
            </p:nvSpPr>
            <p:spPr bwMode="auto">
              <a:xfrm>
                <a:off x="1738313" y="385763"/>
                <a:ext cx="1804988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1" name="Line 12"/>
              <p:cNvSpPr>
                <a:spLocks noChangeShapeType="1"/>
              </p:cNvSpPr>
              <p:nvPr/>
            </p:nvSpPr>
            <p:spPr bwMode="auto">
              <a:xfrm>
                <a:off x="3543300" y="579438"/>
                <a:ext cx="371475" cy="162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2" name="Line 13"/>
              <p:cNvSpPr>
                <a:spLocks noChangeShapeType="1"/>
              </p:cNvSpPr>
              <p:nvPr/>
            </p:nvSpPr>
            <p:spPr bwMode="auto">
              <a:xfrm flipV="1">
                <a:off x="706438" y="385763"/>
                <a:ext cx="1031875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3" name="Line 14"/>
              <p:cNvSpPr>
                <a:spLocks noChangeShapeType="1"/>
              </p:cNvSpPr>
              <p:nvPr/>
            </p:nvSpPr>
            <p:spPr bwMode="auto">
              <a:xfrm flipH="1">
                <a:off x="3232150" y="2205038"/>
                <a:ext cx="682625" cy="1716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4" name="Line 15"/>
              <p:cNvSpPr>
                <a:spLocks noChangeShapeType="1"/>
              </p:cNvSpPr>
              <p:nvPr/>
            </p:nvSpPr>
            <p:spPr bwMode="auto">
              <a:xfrm flipH="1">
                <a:off x="103188" y="579438"/>
                <a:ext cx="603250" cy="2128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5" name="Line 16"/>
              <p:cNvSpPr>
                <a:spLocks noChangeShapeType="1"/>
              </p:cNvSpPr>
              <p:nvPr/>
            </p:nvSpPr>
            <p:spPr bwMode="auto">
              <a:xfrm flipH="1">
                <a:off x="1738313" y="30163"/>
                <a:ext cx="387350" cy="35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6" name="Line 17"/>
              <p:cNvSpPr>
                <a:spLocks noChangeShapeType="1"/>
              </p:cNvSpPr>
              <p:nvPr/>
            </p:nvSpPr>
            <p:spPr bwMode="auto">
              <a:xfrm>
                <a:off x="884238" y="30702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7" name="Line 18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8" name="Line 19"/>
              <p:cNvSpPr>
                <a:spLocks noChangeShapeType="1"/>
              </p:cNvSpPr>
              <p:nvPr/>
            </p:nvSpPr>
            <p:spPr bwMode="auto">
              <a:xfrm flipH="1">
                <a:off x="242888" y="385763"/>
                <a:ext cx="1495425" cy="8096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9" name="Line 2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282575" cy="254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0" name="Line 21"/>
              <p:cNvSpPr>
                <a:spLocks noChangeShapeType="1"/>
              </p:cNvSpPr>
              <p:nvPr/>
            </p:nvSpPr>
            <p:spPr bwMode="auto">
              <a:xfrm flipH="1">
                <a:off x="3914775" y="1939925"/>
                <a:ext cx="304800" cy="2651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1" name="Line 22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2" name="Line 23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3" name="Line 24"/>
              <p:cNvSpPr>
                <a:spLocks noChangeShapeType="1"/>
              </p:cNvSpPr>
              <p:nvPr/>
            </p:nvSpPr>
            <p:spPr bwMode="auto">
              <a:xfrm flipH="1">
                <a:off x="2511425" y="3567113"/>
                <a:ext cx="860425" cy="6334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4" name="Line 25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824038" cy="5937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5" name="Line 26"/>
              <p:cNvSpPr>
                <a:spLocks noChangeShapeType="1"/>
              </p:cNvSpPr>
              <p:nvPr/>
            </p:nvSpPr>
            <p:spPr bwMode="auto">
              <a:xfrm>
                <a:off x="1358900" y="3697288"/>
                <a:ext cx="37941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6" name="Line 27"/>
              <p:cNvSpPr>
                <a:spLocks noChangeShapeType="1"/>
              </p:cNvSpPr>
              <p:nvPr/>
            </p:nvSpPr>
            <p:spPr bwMode="auto">
              <a:xfrm flipH="1">
                <a:off x="1017588" y="3697288"/>
                <a:ext cx="341313" cy="223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7" name="Line 28"/>
              <p:cNvSpPr>
                <a:spLocks noChangeShapeType="1"/>
              </p:cNvSpPr>
              <p:nvPr/>
            </p:nvSpPr>
            <p:spPr bwMode="auto">
              <a:xfrm flipH="1">
                <a:off x="2271713" y="2946400"/>
                <a:ext cx="1347788" cy="10477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8" name="Line 29"/>
              <p:cNvSpPr>
                <a:spLocks noChangeShapeType="1"/>
              </p:cNvSpPr>
              <p:nvPr/>
            </p:nvSpPr>
            <p:spPr bwMode="auto">
              <a:xfrm>
                <a:off x="2271713" y="3994150"/>
                <a:ext cx="239713" cy="2063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9" name="Line 30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430213" cy="952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0" name="Line 31"/>
              <p:cNvSpPr>
                <a:spLocks noChangeShapeType="1"/>
              </p:cNvSpPr>
              <p:nvPr/>
            </p:nvSpPr>
            <p:spPr bwMode="auto">
              <a:xfrm>
                <a:off x="312738" y="1965325"/>
                <a:ext cx="223838" cy="8620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1" name="Line 32"/>
              <p:cNvSpPr>
                <a:spLocks noChangeShapeType="1"/>
              </p:cNvSpPr>
              <p:nvPr/>
            </p:nvSpPr>
            <p:spPr bwMode="auto">
              <a:xfrm>
                <a:off x="103188" y="2708275"/>
                <a:ext cx="433388" cy="11906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2" name="Line 33"/>
              <p:cNvSpPr>
                <a:spLocks noChangeShapeType="1"/>
              </p:cNvSpPr>
              <p:nvPr/>
            </p:nvSpPr>
            <p:spPr bwMode="auto">
              <a:xfrm flipH="1">
                <a:off x="447675" y="2827338"/>
                <a:ext cx="88900" cy="573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" name="Line 34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69850" cy="7699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" name="Line 35"/>
              <p:cNvSpPr>
                <a:spLocks noChangeShapeType="1"/>
              </p:cNvSpPr>
              <p:nvPr/>
            </p:nvSpPr>
            <p:spPr bwMode="auto">
              <a:xfrm flipV="1">
                <a:off x="3619500" y="2708275"/>
                <a:ext cx="528638" cy="2381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" name="Line 36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23336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6" name="Line 37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7" name="Line 38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8" name="Line 39"/>
              <p:cNvSpPr>
                <a:spLocks noChangeShapeType="1"/>
              </p:cNvSpPr>
              <p:nvPr/>
            </p:nvSpPr>
            <p:spPr bwMode="auto">
              <a:xfrm>
                <a:off x="536575" y="2827338"/>
                <a:ext cx="822325" cy="8699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9" name="Oval 42"/>
              <p:cNvSpPr>
                <a:spLocks noChangeArrowheads="1"/>
              </p:cNvSpPr>
              <p:nvPr/>
            </p:nvSpPr>
            <p:spPr bwMode="auto">
              <a:xfrm>
                <a:off x="555625" y="9763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0" name="Oval 43"/>
              <p:cNvSpPr>
                <a:spLocks noChangeArrowheads="1"/>
              </p:cNvSpPr>
              <p:nvPr/>
            </p:nvSpPr>
            <p:spPr bwMode="auto">
              <a:xfrm>
                <a:off x="211138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1" name="Oval 44"/>
              <p:cNvSpPr>
                <a:spLocks noChangeArrowheads="1"/>
              </p:cNvSpPr>
              <p:nvPr/>
            </p:nvSpPr>
            <p:spPr bwMode="auto">
              <a:xfrm>
                <a:off x="677863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2" name="Line 45"/>
              <p:cNvSpPr>
                <a:spLocks noChangeShapeType="1"/>
              </p:cNvSpPr>
              <p:nvPr/>
            </p:nvSpPr>
            <p:spPr bwMode="auto">
              <a:xfrm flipH="1" flipV="1">
                <a:off x="706438" y="579438"/>
                <a:ext cx="396875" cy="1508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3" name="Oval 46"/>
              <p:cNvSpPr>
                <a:spLocks noChangeArrowheads="1"/>
              </p:cNvSpPr>
              <p:nvPr/>
            </p:nvSpPr>
            <p:spPr bwMode="auto">
              <a:xfrm>
                <a:off x="1073150" y="7000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4" name="Oval 47"/>
              <p:cNvSpPr>
                <a:spLocks noChangeArrowheads="1"/>
              </p:cNvSpPr>
              <p:nvPr/>
            </p:nvSpPr>
            <p:spPr bwMode="auto">
              <a:xfrm>
                <a:off x="284163" y="19351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5" name="Oval 48"/>
              <p:cNvSpPr>
                <a:spLocks noChangeArrowheads="1"/>
              </p:cNvSpPr>
              <p:nvPr/>
            </p:nvSpPr>
            <p:spPr bwMode="auto">
              <a:xfrm>
                <a:off x="0" y="19065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6" name="Oval 49"/>
              <p:cNvSpPr>
                <a:spLocks noChangeArrowheads="1"/>
              </p:cNvSpPr>
              <p:nvPr/>
            </p:nvSpPr>
            <p:spPr bwMode="auto">
              <a:xfrm>
                <a:off x="71438" y="2671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7" name="Oval 50"/>
              <p:cNvSpPr>
                <a:spLocks noChangeArrowheads="1"/>
              </p:cNvSpPr>
              <p:nvPr/>
            </p:nvSpPr>
            <p:spPr bwMode="auto">
              <a:xfrm>
                <a:off x="506413" y="2798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8" name="Oval 51"/>
              <p:cNvSpPr>
                <a:spLocks noChangeArrowheads="1"/>
              </p:cNvSpPr>
              <p:nvPr/>
            </p:nvSpPr>
            <p:spPr bwMode="auto">
              <a:xfrm>
                <a:off x="415925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9" name="Oval 52"/>
              <p:cNvSpPr>
                <a:spLocks noChangeArrowheads="1"/>
              </p:cNvSpPr>
              <p:nvPr/>
            </p:nvSpPr>
            <p:spPr bwMode="auto">
              <a:xfrm>
                <a:off x="987425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0" name="Oval 53"/>
              <p:cNvSpPr>
                <a:spLocks noChangeArrowheads="1"/>
              </p:cNvSpPr>
              <p:nvPr/>
            </p:nvSpPr>
            <p:spPr bwMode="auto">
              <a:xfrm>
                <a:off x="1328738" y="366712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1" name="Oval 54"/>
              <p:cNvSpPr>
                <a:spLocks noChangeArrowheads="1"/>
              </p:cNvSpPr>
              <p:nvPr/>
            </p:nvSpPr>
            <p:spPr bwMode="auto">
              <a:xfrm>
                <a:off x="1709738" y="41703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2" name="Oval 55"/>
              <p:cNvSpPr>
                <a:spLocks noChangeArrowheads="1"/>
              </p:cNvSpPr>
              <p:nvPr/>
            </p:nvSpPr>
            <p:spPr bwMode="auto">
              <a:xfrm>
                <a:off x="2239963" y="39655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3" name="Oval 57"/>
              <p:cNvSpPr>
                <a:spLocks noChangeArrowheads="1"/>
              </p:cNvSpPr>
              <p:nvPr/>
            </p:nvSpPr>
            <p:spPr bwMode="auto">
              <a:xfrm>
                <a:off x="2481263" y="41703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4" name="Oval 58"/>
              <p:cNvSpPr>
                <a:spLocks noChangeArrowheads="1"/>
              </p:cNvSpPr>
              <p:nvPr/>
            </p:nvSpPr>
            <p:spPr bwMode="auto">
              <a:xfrm>
                <a:off x="2913063" y="3440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5" name="Oval 59"/>
              <p:cNvSpPr>
                <a:spLocks noChangeArrowheads="1"/>
              </p:cNvSpPr>
              <p:nvPr/>
            </p:nvSpPr>
            <p:spPr bwMode="auto">
              <a:xfrm>
                <a:off x="3343275" y="3536950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6" name="Oval 60"/>
              <p:cNvSpPr>
                <a:spLocks noChangeArrowheads="1"/>
              </p:cNvSpPr>
              <p:nvPr/>
            </p:nvSpPr>
            <p:spPr bwMode="auto">
              <a:xfrm>
                <a:off x="3201988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7" name="Oval 61"/>
              <p:cNvSpPr>
                <a:spLocks noChangeArrowheads="1"/>
              </p:cNvSpPr>
              <p:nvPr/>
            </p:nvSpPr>
            <p:spPr bwMode="auto">
              <a:xfrm>
                <a:off x="3773488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8" name="Oval 62"/>
              <p:cNvSpPr>
                <a:spLocks noChangeArrowheads="1"/>
              </p:cNvSpPr>
              <p:nvPr/>
            </p:nvSpPr>
            <p:spPr bwMode="auto">
              <a:xfrm>
                <a:off x="3589338" y="2916238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9" name="Oval 63"/>
              <p:cNvSpPr>
                <a:spLocks noChangeArrowheads="1"/>
              </p:cNvSpPr>
              <p:nvPr/>
            </p:nvSpPr>
            <p:spPr bwMode="auto">
              <a:xfrm>
                <a:off x="3824288" y="2809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0" name="Oval 64"/>
              <p:cNvSpPr>
                <a:spLocks noChangeArrowheads="1"/>
              </p:cNvSpPr>
              <p:nvPr/>
            </p:nvSpPr>
            <p:spPr bwMode="auto">
              <a:xfrm>
                <a:off x="4117975" y="2678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1" name="Oval 65"/>
              <p:cNvSpPr>
                <a:spLocks noChangeArrowheads="1"/>
              </p:cNvSpPr>
              <p:nvPr/>
            </p:nvSpPr>
            <p:spPr bwMode="auto">
              <a:xfrm>
                <a:off x="3884613" y="217487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2" name="Oval 66"/>
              <p:cNvSpPr>
                <a:spLocks noChangeArrowheads="1"/>
              </p:cNvSpPr>
              <p:nvPr/>
            </p:nvSpPr>
            <p:spPr bwMode="auto">
              <a:xfrm>
                <a:off x="4191000" y="1909763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3" name="Oval 68"/>
              <p:cNvSpPr>
                <a:spLocks noChangeArrowheads="1"/>
              </p:cNvSpPr>
              <p:nvPr/>
            </p:nvSpPr>
            <p:spPr bwMode="auto">
              <a:xfrm>
                <a:off x="3978275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4" name="Oval 70"/>
              <p:cNvSpPr>
                <a:spLocks noChangeArrowheads="1"/>
              </p:cNvSpPr>
              <p:nvPr/>
            </p:nvSpPr>
            <p:spPr bwMode="auto">
              <a:xfrm>
                <a:off x="3511550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5" name="Line 71"/>
              <p:cNvSpPr>
                <a:spLocks noChangeShapeType="1"/>
              </p:cNvSpPr>
              <p:nvPr/>
            </p:nvSpPr>
            <p:spPr bwMode="auto">
              <a:xfrm>
                <a:off x="2886075" y="173038"/>
                <a:ext cx="14288" cy="3381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56" name="Oval 72"/>
              <p:cNvSpPr>
                <a:spLocks noChangeArrowheads="1"/>
              </p:cNvSpPr>
              <p:nvPr/>
            </p:nvSpPr>
            <p:spPr bwMode="auto">
              <a:xfrm>
                <a:off x="2871788" y="4810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7" name="Oval 73"/>
              <p:cNvSpPr>
                <a:spLocks noChangeArrowheads="1"/>
              </p:cNvSpPr>
              <p:nvPr/>
            </p:nvSpPr>
            <p:spPr bwMode="auto">
              <a:xfrm>
                <a:off x="285432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8" name="Oval 74"/>
              <p:cNvSpPr>
                <a:spLocks noChangeArrowheads="1"/>
              </p:cNvSpPr>
              <p:nvPr/>
            </p:nvSpPr>
            <p:spPr bwMode="auto">
              <a:xfrm>
                <a:off x="1709738" y="357188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9" name="Oval 75"/>
              <p:cNvSpPr>
                <a:spLocks noChangeArrowheads="1"/>
              </p:cNvSpPr>
              <p:nvPr/>
            </p:nvSpPr>
            <p:spPr bwMode="auto">
              <a:xfrm>
                <a:off x="2095500" y="0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60" name="Oval 76"/>
              <p:cNvSpPr>
                <a:spLocks noChangeArrowheads="1"/>
              </p:cNvSpPr>
              <p:nvPr/>
            </p:nvSpPr>
            <p:spPr bwMode="auto">
              <a:xfrm>
                <a:off x="133667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61" name="Oval 69"/>
              <p:cNvSpPr>
                <a:spLocks noChangeArrowheads="1"/>
              </p:cNvSpPr>
              <p:nvPr/>
            </p:nvSpPr>
            <p:spPr bwMode="auto">
              <a:xfrm>
                <a:off x="3598863" y="9318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25" name="组合 17"/>
            <p:cNvGrpSpPr/>
            <p:nvPr/>
          </p:nvGrpSpPr>
          <p:grpSpPr bwMode="auto">
            <a:xfrm rot="-3775067">
              <a:off x="170520" y="183807"/>
              <a:ext cx="2786247" cy="2773758"/>
              <a:chOff x="0" y="0"/>
              <a:chExt cx="4249738" cy="4230688"/>
            </a:xfrm>
          </p:grpSpPr>
          <p:sp>
            <p:nvSpPr>
              <p:cNvPr id="5126" name="Freeform 5"/>
              <p:cNvSpPr>
                <a:spLocks noChangeArrowheads="1"/>
              </p:cNvSpPr>
              <p:nvPr/>
            </p:nvSpPr>
            <p:spPr bwMode="auto">
              <a:xfrm>
                <a:off x="30163" y="30163"/>
                <a:ext cx="4189413" cy="4170363"/>
              </a:xfrm>
              <a:custGeom>
                <a:avLst/>
                <a:gdLst>
                  <a:gd name="T0" fmla="*/ 2147483646 w 2639"/>
                  <a:gd name="T1" fmla="*/ 2147483646 h 2627"/>
                  <a:gd name="T2" fmla="*/ 2147483646 w 2639"/>
                  <a:gd name="T3" fmla="*/ 2147483646 h 2627"/>
                  <a:gd name="T4" fmla="*/ 2147483646 w 2639"/>
                  <a:gd name="T5" fmla="*/ 2147483646 h 2627"/>
                  <a:gd name="T6" fmla="*/ 2147483646 w 2639"/>
                  <a:gd name="T7" fmla="*/ 2147483646 h 2627"/>
                  <a:gd name="T8" fmla="*/ 0 w 2639"/>
                  <a:gd name="T9" fmla="*/ 2147483646 h 2627"/>
                  <a:gd name="T10" fmla="*/ 2147483646 w 2639"/>
                  <a:gd name="T11" fmla="*/ 2147483646 h 2627"/>
                  <a:gd name="T12" fmla="*/ 2147483646 w 2639"/>
                  <a:gd name="T13" fmla="*/ 2147483646 h 2627"/>
                  <a:gd name="T14" fmla="*/ 2147483646 w 2639"/>
                  <a:gd name="T15" fmla="*/ 2147483646 h 2627"/>
                  <a:gd name="T16" fmla="*/ 2147483646 w 2639"/>
                  <a:gd name="T17" fmla="*/ 0 h 2627"/>
                  <a:gd name="T18" fmla="*/ 2147483646 w 2639"/>
                  <a:gd name="T19" fmla="*/ 2147483646 h 2627"/>
                  <a:gd name="T20" fmla="*/ 2147483646 w 2639"/>
                  <a:gd name="T21" fmla="*/ 2147483646 h 2627"/>
                  <a:gd name="T22" fmla="*/ 2147483646 w 2639"/>
                  <a:gd name="T23" fmla="*/ 2147483646 h 2627"/>
                  <a:gd name="T24" fmla="*/ 2147483646 w 2639"/>
                  <a:gd name="T25" fmla="*/ 2147483646 h 2627"/>
                  <a:gd name="T26" fmla="*/ 2147483646 w 2639"/>
                  <a:gd name="T27" fmla="*/ 2147483646 h 2627"/>
                  <a:gd name="T28" fmla="*/ 2147483646 w 2639"/>
                  <a:gd name="T29" fmla="*/ 2147483646 h 2627"/>
                  <a:gd name="T30" fmla="*/ 2147483646 w 2639"/>
                  <a:gd name="T31" fmla="*/ 2147483646 h 2627"/>
                  <a:gd name="T32" fmla="*/ 2147483646 w 2639"/>
                  <a:gd name="T33" fmla="*/ 2147483646 h 2627"/>
                  <a:gd name="T34" fmla="*/ 2147483646 w 2639"/>
                  <a:gd name="T35" fmla="*/ 2147483646 h 26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639"/>
                  <a:gd name="T55" fmla="*/ 0 h 2627"/>
                  <a:gd name="T56" fmla="*/ 2639 w 2639"/>
                  <a:gd name="T57" fmla="*/ 2627 h 26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639" h="2627">
                    <a:moveTo>
                      <a:pt x="1076" y="2627"/>
                    </a:moveTo>
                    <a:lnTo>
                      <a:pt x="622" y="2451"/>
                    </a:lnTo>
                    <a:lnTo>
                      <a:pt x="263" y="2123"/>
                    </a:lnTo>
                    <a:lnTo>
                      <a:pt x="46" y="1687"/>
                    </a:lnTo>
                    <a:lnTo>
                      <a:pt x="0" y="1203"/>
                    </a:lnTo>
                    <a:lnTo>
                      <a:pt x="134" y="734"/>
                    </a:lnTo>
                    <a:lnTo>
                      <a:pt x="426" y="346"/>
                    </a:lnTo>
                    <a:lnTo>
                      <a:pt x="841" y="90"/>
                    </a:lnTo>
                    <a:lnTo>
                      <a:pt x="1320" y="0"/>
                    </a:lnTo>
                    <a:lnTo>
                      <a:pt x="1799" y="90"/>
                    </a:lnTo>
                    <a:lnTo>
                      <a:pt x="2213" y="346"/>
                    </a:lnTo>
                    <a:lnTo>
                      <a:pt x="2506" y="734"/>
                    </a:lnTo>
                    <a:lnTo>
                      <a:pt x="2639" y="1203"/>
                    </a:lnTo>
                    <a:lnTo>
                      <a:pt x="2594" y="1687"/>
                    </a:lnTo>
                    <a:lnTo>
                      <a:pt x="2377" y="2123"/>
                    </a:lnTo>
                    <a:lnTo>
                      <a:pt x="2017" y="2451"/>
                    </a:lnTo>
                    <a:lnTo>
                      <a:pt x="1563" y="2627"/>
                    </a:lnTo>
                    <a:lnTo>
                      <a:pt x="1076" y="2627"/>
                    </a:lnTo>
                    <a:close/>
                  </a:path>
                </a:pathLst>
              </a:custGeom>
              <a:noFill/>
              <a:ln w="1588" cap="flat" cmpd="sng">
                <a:solidFill>
                  <a:srgbClr val="FFFFFF">
                    <a:alpha val="25098"/>
                  </a:srgb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" name="Line 6"/>
              <p:cNvSpPr>
                <a:spLocks noChangeShapeType="1"/>
              </p:cNvSpPr>
              <p:nvPr/>
            </p:nvSpPr>
            <p:spPr bwMode="auto">
              <a:xfrm>
                <a:off x="2125663" y="30163"/>
                <a:ext cx="1882775" cy="11652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" name="Line 7"/>
              <p:cNvSpPr>
                <a:spLocks noChangeShapeType="1"/>
              </p:cNvSpPr>
              <p:nvPr/>
            </p:nvSpPr>
            <p:spPr bwMode="auto">
              <a:xfrm flipH="1">
                <a:off x="3803650" y="1195388"/>
                <a:ext cx="204788" cy="22050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9" name="Line 8"/>
              <p:cNvSpPr>
                <a:spLocks noChangeShapeType="1"/>
              </p:cNvSpPr>
              <p:nvPr/>
            </p:nvSpPr>
            <p:spPr bwMode="auto">
              <a:xfrm flipH="1">
                <a:off x="1738313" y="3400425"/>
                <a:ext cx="2065338" cy="8001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0" name="Line 9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1" name="Line 1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2" name="Line 11"/>
              <p:cNvSpPr>
                <a:spLocks noChangeShapeType="1"/>
              </p:cNvSpPr>
              <p:nvPr/>
            </p:nvSpPr>
            <p:spPr bwMode="auto">
              <a:xfrm>
                <a:off x="1738313" y="385763"/>
                <a:ext cx="1804988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3" name="Line 12"/>
              <p:cNvSpPr>
                <a:spLocks noChangeShapeType="1"/>
              </p:cNvSpPr>
              <p:nvPr/>
            </p:nvSpPr>
            <p:spPr bwMode="auto">
              <a:xfrm>
                <a:off x="3543300" y="579438"/>
                <a:ext cx="371475" cy="162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4" name="Line 13"/>
              <p:cNvSpPr>
                <a:spLocks noChangeShapeType="1"/>
              </p:cNvSpPr>
              <p:nvPr/>
            </p:nvSpPr>
            <p:spPr bwMode="auto">
              <a:xfrm flipV="1">
                <a:off x="706438" y="385763"/>
                <a:ext cx="1031875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5" name="Line 14"/>
              <p:cNvSpPr>
                <a:spLocks noChangeShapeType="1"/>
              </p:cNvSpPr>
              <p:nvPr/>
            </p:nvSpPr>
            <p:spPr bwMode="auto">
              <a:xfrm flipH="1">
                <a:off x="3232150" y="2205038"/>
                <a:ext cx="682625" cy="1716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6" name="Line 15"/>
              <p:cNvSpPr>
                <a:spLocks noChangeShapeType="1"/>
              </p:cNvSpPr>
              <p:nvPr/>
            </p:nvSpPr>
            <p:spPr bwMode="auto">
              <a:xfrm flipH="1">
                <a:off x="103188" y="579438"/>
                <a:ext cx="603250" cy="2128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7" name="Line 16"/>
              <p:cNvSpPr>
                <a:spLocks noChangeShapeType="1"/>
              </p:cNvSpPr>
              <p:nvPr/>
            </p:nvSpPr>
            <p:spPr bwMode="auto">
              <a:xfrm flipH="1">
                <a:off x="1738313" y="30163"/>
                <a:ext cx="387350" cy="35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8" name="Line 17"/>
              <p:cNvSpPr>
                <a:spLocks noChangeShapeType="1"/>
              </p:cNvSpPr>
              <p:nvPr/>
            </p:nvSpPr>
            <p:spPr bwMode="auto">
              <a:xfrm>
                <a:off x="884238" y="30702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9" name="Line 18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0" name="Line 19"/>
              <p:cNvSpPr>
                <a:spLocks noChangeShapeType="1"/>
              </p:cNvSpPr>
              <p:nvPr/>
            </p:nvSpPr>
            <p:spPr bwMode="auto">
              <a:xfrm flipH="1">
                <a:off x="242888" y="385763"/>
                <a:ext cx="1495425" cy="8096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1" name="Line 2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282575" cy="254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2" name="Line 21"/>
              <p:cNvSpPr>
                <a:spLocks noChangeShapeType="1"/>
              </p:cNvSpPr>
              <p:nvPr/>
            </p:nvSpPr>
            <p:spPr bwMode="auto">
              <a:xfrm flipH="1">
                <a:off x="3914775" y="1939925"/>
                <a:ext cx="304800" cy="2651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3" name="Line 22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4" name="Line 23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5" name="Line 24"/>
              <p:cNvSpPr>
                <a:spLocks noChangeShapeType="1"/>
              </p:cNvSpPr>
              <p:nvPr/>
            </p:nvSpPr>
            <p:spPr bwMode="auto">
              <a:xfrm flipH="1">
                <a:off x="2511425" y="3567113"/>
                <a:ext cx="860425" cy="6334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6" name="Line 25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824038" cy="5937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7" name="Line 26"/>
              <p:cNvSpPr>
                <a:spLocks noChangeShapeType="1"/>
              </p:cNvSpPr>
              <p:nvPr/>
            </p:nvSpPr>
            <p:spPr bwMode="auto">
              <a:xfrm>
                <a:off x="1358900" y="3697288"/>
                <a:ext cx="37941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8" name="Line 27"/>
              <p:cNvSpPr>
                <a:spLocks noChangeShapeType="1"/>
              </p:cNvSpPr>
              <p:nvPr/>
            </p:nvSpPr>
            <p:spPr bwMode="auto">
              <a:xfrm flipH="1">
                <a:off x="1017588" y="3697288"/>
                <a:ext cx="341313" cy="223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9" name="Line 28"/>
              <p:cNvSpPr>
                <a:spLocks noChangeShapeType="1"/>
              </p:cNvSpPr>
              <p:nvPr/>
            </p:nvSpPr>
            <p:spPr bwMode="auto">
              <a:xfrm flipH="1">
                <a:off x="2271713" y="2946400"/>
                <a:ext cx="1347788" cy="10477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0" name="Line 29"/>
              <p:cNvSpPr>
                <a:spLocks noChangeShapeType="1"/>
              </p:cNvSpPr>
              <p:nvPr/>
            </p:nvSpPr>
            <p:spPr bwMode="auto">
              <a:xfrm>
                <a:off x="2271713" y="3994150"/>
                <a:ext cx="239713" cy="2063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1" name="Line 30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430213" cy="952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2" name="Line 31"/>
              <p:cNvSpPr>
                <a:spLocks noChangeShapeType="1"/>
              </p:cNvSpPr>
              <p:nvPr/>
            </p:nvSpPr>
            <p:spPr bwMode="auto">
              <a:xfrm>
                <a:off x="312738" y="1965325"/>
                <a:ext cx="223838" cy="8620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3" name="Line 32"/>
              <p:cNvSpPr>
                <a:spLocks noChangeShapeType="1"/>
              </p:cNvSpPr>
              <p:nvPr/>
            </p:nvSpPr>
            <p:spPr bwMode="auto">
              <a:xfrm>
                <a:off x="103188" y="2708275"/>
                <a:ext cx="433388" cy="11906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4" name="Line 33"/>
              <p:cNvSpPr>
                <a:spLocks noChangeShapeType="1"/>
              </p:cNvSpPr>
              <p:nvPr/>
            </p:nvSpPr>
            <p:spPr bwMode="auto">
              <a:xfrm flipH="1">
                <a:off x="447675" y="2827338"/>
                <a:ext cx="88900" cy="573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5" name="Line 34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69850" cy="7699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6" name="Line 35"/>
              <p:cNvSpPr>
                <a:spLocks noChangeShapeType="1"/>
              </p:cNvSpPr>
              <p:nvPr/>
            </p:nvSpPr>
            <p:spPr bwMode="auto">
              <a:xfrm flipV="1">
                <a:off x="3619500" y="2708275"/>
                <a:ext cx="528638" cy="2381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7" name="Line 36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23336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8" name="Line 37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9" name="Line 38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0" name="Line 39"/>
              <p:cNvSpPr>
                <a:spLocks noChangeShapeType="1"/>
              </p:cNvSpPr>
              <p:nvPr/>
            </p:nvSpPr>
            <p:spPr bwMode="auto">
              <a:xfrm>
                <a:off x="536575" y="2827338"/>
                <a:ext cx="822325" cy="8699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1" name="Oval 42"/>
              <p:cNvSpPr>
                <a:spLocks noChangeArrowheads="1"/>
              </p:cNvSpPr>
              <p:nvPr/>
            </p:nvSpPr>
            <p:spPr bwMode="auto">
              <a:xfrm>
                <a:off x="555625" y="9763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62" name="Oval 43"/>
              <p:cNvSpPr>
                <a:spLocks noChangeArrowheads="1"/>
              </p:cNvSpPr>
              <p:nvPr/>
            </p:nvSpPr>
            <p:spPr bwMode="auto">
              <a:xfrm>
                <a:off x="211138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63" name="Oval 44"/>
              <p:cNvSpPr>
                <a:spLocks noChangeArrowheads="1"/>
              </p:cNvSpPr>
              <p:nvPr/>
            </p:nvSpPr>
            <p:spPr bwMode="auto">
              <a:xfrm>
                <a:off x="677863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64" name="Line 45"/>
              <p:cNvSpPr>
                <a:spLocks noChangeShapeType="1"/>
              </p:cNvSpPr>
              <p:nvPr/>
            </p:nvSpPr>
            <p:spPr bwMode="auto">
              <a:xfrm flipH="1" flipV="1">
                <a:off x="706438" y="579438"/>
                <a:ext cx="396875" cy="1508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5" name="Oval 46"/>
              <p:cNvSpPr>
                <a:spLocks noChangeArrowheads="1"/>
              </p:cNvSpPr>
              <p:nvPr/>
            </p:nvSpPr>
            <p:spPr bwMode="auto">
              <a:xfrm>
                <a:off x="1073150" y="7000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66" name="Oval 47"/>
              <p:cNvSpPr>
                <a:spLocks noChangeArrowheads="1"/>
              </p:cNvSpPr>
              <p:nvPr/>
            </p:nvSpPr>
            <p:spPr bwMode="auto">
              <a:xfrm>
                <a:off x="284163" y="19351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67" name="Oval 48"/>
              <p:cNvSpPr>
                <a:spLocks noChangeArrowheads="1"/>
              </p:cNvSpPr>
              <p:nvPr/>
            </p:nvSpPr>
            <p:spPr bwMode="auto">
              <a:xfrm>
                <a:off x="0" y="19065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68" name="Oval 49"/>
              <p:cNvSpPr>
                <a:spLocks noChangeArrowheads="1"/>
              </p:cNvSpPr>
              <p:nvPr/>
            </p:nvSpPr>
            <p:spPr bwMode="auto">
              <a:xfrm>
                <a:off x="71438" y="2671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69" name="Oval 50"/>
              <p:cNvSpPr>
                <a:spLocks noChangeArrowheads="1"/>
              </p:cNvSpPr>
              <p:nvPr/>
            </p:nvSpPr>
            <p:spPr bwMode="auto">
              <a:xfrm>
                <a:off x="506413" y="2798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0" name="Oval 51"/>
              <p:cNvSpPr>
                <a:spLocks noChangeArrowheads="1"/>
              </p:cNvSpPr>
              <p:nvPr/>
            </p:nvSpPr>
            <p:spPr bwMode="auto">
              <a:xfrm>
                <a:off x="415925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1" name="Oval 52"/>
              <p:cNvSpPr>
                <a:spLocks noChangeArrowheads="1"/>
              </p:cNvSpPr>
              <p:nvPr/>
            </p:nvSpPr>
            <p:spPr bwMode="auto">
              <a:xfrm>
                <a:off x="987425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2" name="Oval 53"/>
              <p:cNvSpPr>
                <a:spLocks noChangeArrowheads="1"/>
              </p:cNvSpPr>
              <p:nvPr/>
            </p:nvSpPr>
            <p:spPr bwMode="auto">
              <a:xfrm>
                <a:off x="1328738" y="366712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3" name="Oval 54"/>
              <p:cNvSpPr>
                <a:spLocks noChangeArrowheads="1"/>
              </p:cNvSpPr>
              <p:nvPr/>
            </p:nvSpPr>
            <p:spPr bwMode="auto">
              <a:xfrm>
                <a:off x="1709738" y="41703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4" name="Oval 55"/>
              <p:cNvSpPr>
                <a:spLocks noChangeArrowheads="1"/>
              </p:cNvSpPr>
              <p:nvPr/>
            </p:nvSpPr>
            <p:spPr bwMode="auto">
              <a:xfrm>
                <a:off x="2239963" y="39655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5" name="Oval 57"/>
              <p:cNvSpPr>
                <a:spLocks noChangeArrowheads="1"/>
              </p:cNvSpPr>
              <p:nvPr/>
            </p:nvSpPr>
            <p:spPr bwMode="auto">
              <a:xfrm>
                <a:off x="2481263" y="41703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6" name="Oval 58"/>
              <p:cNvSpPr>
                <a:spLocks noChangeArrowheads="1"/>
              </p:cNvSpPr>
              <p:nvPr/>
            </p:nvSpPr>
            <p:spPr bwMode="auto">
              <a:xfrm>
                <a:off x="2913063" y="3440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7" name="Oval 59"/>
              <p:cNvSpPr>
                <a:spLocks noChangeArrowheads="1"/>
              </p:cNvSpPr>
              <p:nvPr/>
            </p:nvSpPr>
            <p:spPr bwMode="auto">
              <a:xfrm>
                <a:off x="3343275" y="3536950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8" name="Oval 60"/>
              <p:cNvSpPr>
                <a:spLocks noChangeArrowheads="1"/>
              </p:cNvSpPr>
              <p:nvPr/>
            </p:nvSpPr>
            <p:spPr bwMode="auto">
              <a:xfrm>
                <a:off x="3201988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9" name="Oval 61"/>
              <p:cNvSpPr>
                <a:spLocks noChangeArrowheads="1"/>
              </p:cNvSpPr>
              <p:nvPr/>
            </p:nvSpPr>
            <p:spPr bwMode="auto">
              <a:xfrm>
                <a:off x="3773488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0" name="Oval 62"/>
              <p:cNvSpPr>
                <a:spLocks noChangeArrowheads="1"/>
              </p:cNvSpPr>
              <p:nvPr/>
            </p:nvSpPr>
            <p:spPr bwMode="auto">
              <a:xfrm>
                <a:off x="3589338" y="2916238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1" name="Oval 63"/>
              <p:cNvSpPr>
                <a:spLocks noChangeArrowheads="1"/>
              </p:cNvSpPr>
              <p:nvPr/>
            </p:nvSpPr>
            <p:spPr bwMode="auto">
              <a:xfrm>
                <a:off x="3824288" y="2809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2" name="Oval 64"/>
              <p:cNvSpPr>
                <a:spLocks noChangeArrowheads="1"/>
              </p:cNvSpPr>
              <p:nvPr/>
            </p:nvSpPr>
            <p:spPr bwMode="auto">
              <a:xfrm>
                <a:off x="4117975" y="2678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3" name="Oval 65"/>
              <p:cNvSpPr>
                <a:spLocks noChangeArrowheads="1"/>
              </p:cNvSpPr>
              <p:nvPr/>
            </p:nvSpPr>
            <p:spPr bwMode="auto">
              <a:xfrm>
                <a:off x="3884613" y="217487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4" name="Oval 66"/>
              <p:cNvSpPr>
                <a:spLocks noChangeArrowheads="1"/>
              </p:cNvSpPr>
              <p:nvPr/>
            </p:nvSpPr>
            <p:spPr bwMode="auto">
              <a:xfrm>
                <a:off x="4191000" y="1909763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5" name="Oval 68"/>
              <p:cNvSpPr>
                <a:spLocks noChangeArrowheads="1"/>
              </p:cNvSpPr>
              <p:nvPr/>
            </p:nvSpPr>
            <p:spPr bwMode="auto">
              <a:xfrm>
                <a:off x="3978275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6" name="Oval 70"/>
              <p:cNvSpPr>
                <a:spLocks noChangeArrowheads="1"/>
              </p:cNvSpPr>
              <p:nvPr/>
            </p:nvSpPr>
            <p:spPr bwMode="auto">
              <a:xfrm>
                <a:off x="3511550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7" name="Line 71"/>
              <p:cNvSpPr>
                <a:spLocks noChangeShapeType="1"/>
              </p:cNvSpPr>
              <p:nvPr/>
            </p:nvSpPr>
            <p:spPr bwMode="auto">
              <a:xfrm>
                <a:off x="2886075" y="173038"/>
                <a:ext cx="14288" cy="3381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8" name="Oval 72"/>
              <p:cNvSpPr>
                <a:spLocks noChangeArrowheads="1"/>
              </p:cNvSpPr>
              <p:nvPr/>
            </p:nvSpPr>
            <p:spPr bwMode="auto">
              <a:xfrm>
                <a:off x="2871788" y="4810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9" name="Oval 73"/>
              <p:cNvSpPr>
                <a:spLocks noChangeArrowheads="1"/>
              </p:cNvSpPr>
              <p:nvPr/>
            </p:nvSpPr>
            <p:spPr bwMode="auto">
              <a:xfrm>
                <a:off x="285432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90" name="Oval 74"/>
              <p:cNvSpPr>
                <a:spLocks noChangeArrowheads="1"/>
              </p:cNvSpPr>
              <p:nvPr/>
            </p:nvSpPr>
            <p:spPr bwMode="auto">
              <a:xfrm>
                <a:off x="1709738" y="357188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91" name="Oval 75"/>
              <p:cNvSpPr>
                <a:spLocks noChangeArrowheads="1"/>
              </p:cNvSpPr>
              <p:nvPr/>
            </p:nvSpPr>
            <p:spPr bwMode="auto">
              <a:xfrm>
                <a:off x="2095500" y="0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92" name="Oval 76"/>
              <p:cNvSpPr>
                <a:spLocks noChangeArrowheads="1"/>
              </p:cNvSpPr>
              <p:nvPr/>
            </p:nvSpPr>
            <p:spPr bwMode="auto">
              <a:xfrm>
                <a:off x="133667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93" name="Oval 69"/>
              <p:cNvSpPr>
                <a:spLocks noChangeArrowheads="1"/>
              </p:cNvSpPr>
              <p:nvPr/>
            </p:nvSpPr>
            <p:spPr bwMode="auto">
              <a:xfrm>
                <a:off x="3598863" y="9318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4196080" y="2913380"/>
            <a:ext cx="50800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小组成员工作安排</a:t>
            </a:r>
            <a:endParaRPr lang="zh-CN" altLang="en-US" sz="48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+mn-ea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525" y="2320925"/>
            <a:ext cx="7477760" cy="777240"/>
          </a:xfrm>
        </p:spPr>
        <p:txBody>
          <a:bodyPr/>
          <a:p>
            <a:r>
              <a:rPr lang="en-US" altLang="zh-CN" sz="32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  </a:t>
            </a:r>
            <a:r>
              <a:rPr lang="zh-CN" altLang="en-US" sz="32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编程方式</a:t>
            </a:r>
            <a:r>
              <a:rPr lang="zh-CN" altLang="en-US" sz="32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：结对编程</a:t>
            </a:r>
            <a:endParaRPr lang="zh-CN" altLang="en-US" sz="32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6147" name="矩形 8"/>
          <p:cNvSpPr>
            <a:spLocks noChangeArrowheads="1"/>
          </p:cNvSpPr>
          <p:nvPr/>
        </p:nvSpPr>
        <p:spPr bwMode="auto">
          <a:xfrm>
            <a:off x="1359535" y="462280"/>
            <a:ext cx="26314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小组成员工作安排</a:t>
            </a:r>
            <a:endParaRPr lang="zh-CN" altLang="en-US" sz="24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+mn-ea"/>
            </a:endParaRPr>
          </a:p>
        </p:txBody>
      </p:sp>
      <p:sp>
        <p:nvSpPr>
          <p:cNvPr id="6149" name="文本框 7"/>
          <p:cNvSpPr>
            <a:spLocks noChangeArrowheads="1"/>
          </p:cNvSpPr>
          <p:nvPr/>
        </p:nvSpPr>
        <p:spPr bwMode="auto">
          <a:xfrm>
            <a:off x="468313" y="420688"/>
            <a:ext cx="6451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320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sym typeface="华文彩云" panose="02010800040101010101" pitchFamily="2" charset="-122"/>
              </a:rPr>
              <a:t>0</a:t>
            </a:r>
            <a:r>
              <a:rPr lang="en-US" altLang="zh-CN" sz="320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sym typeface="华文彩云" panose="02010800040101010101" pitchFamily="2" charset="-122"/>
              </a:rPr>
              <a:t>2</a:t>
            </a:r>
            <a:endParaRPr lang="en-US" altLang="zh-CN" sz="320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  <a:sym typeface="华文彩云" panose="02010800040101010101" pitchFamily="2" charset="-122"/>
            </a:endParaRPr>
          </a:p>
        </p:txBody>
      </p:sp>
      <p:grpSp>
        <p:nvGrpSpPr>
          <p:cNvPr id="6150" name="组合 11"/>
          <p:cNvGrpSpPr/>
          <p:nvPr/>
        </p:nvGrpSpPr>
        <p:grpSpPr bwMode="auto">
          <a:xfrm>
            <a:off x="361950" y="280988"/>
            <a:ext cx="828675" cy="827087"/>
            <a:chOff x="0" y="0"/>
            <a:chExt cx="3127289" cy="3141371"/>
          </a:xfrm>
        </p:grpSpPr>
        <p:grpSp>
          <p:nvGrpSpPr>
            <p:cNvPr id="6192" name="组合 12"/>
            <p:cNvGrpSpPr/>
            <p:nvPr/>
          </p:nvGrpSpPr>
          <p:grpSpPr bwMode="auto">
            <a:xfrm rot="4947725">
              <a:off x="-7041" y="7041"/>
              <a:ext cx="3141371" cy="3127289"/>
              <a:chOff x="0" y="0"/>
              <a:chExt cx="4249738" cy="4230688"/>
            </a:xfrm>
          </p:grpSpPr>
          <p:sp>
            <p:nvSpPr>
              <p:cNvPr id="6262" name="Freeform 5"/>
              <p:cNvSpPr>
                <a:spLocks noChangeArrowheads="1"/>
              </p:cNvSpPr>
              <p:nvPr/>
            </p:nvSpPr>
            <p:spPr bwMode="auto">
              <a:xfrm>
                <a:off x="30163" y="30163"/>
                <a:ext cx="4189413" cy="4170363"/>
              </a:xfrm>
              <a:custGeom>
                <a:avLst/>
                <a:gdLst>
                  <a:gd name="T0" fmla="*/ 2147483646 w 2639"/>
                  <a:gd name="T1" fmla="*/ 2147483646 h 2627"/>
                  <a:gd name="T2" fmla="*/ 2147483646 w 2639"/>
                  <a:gd name="T3" fmla="*/ 2147483646 h 2627"/>
                  <a:gd name="T4" fmla="*/ 2147483646 w 2639"/>
                  <a:gd name="T5" fmla="*/ 2147483646 h 2627"/>
                  <a:gd name="T6" fmla="*/ 2147483646 w 2639"/>
                  <a:gd name="T7" fmla="*/ 2147483646 h 2627"/>
                  <a:gd name="T8" fmla="*/ 0 w 2639"/>
                  <a:gd name="T9" fmla="*/ 2147483646 h 2627"/>
                  <a:gd name="T10" fmla="*/ 2147483646 w 2639"/>
                  <a:gd name="T11" fmla="*/ 2147483646 h 2627"/>
                  <a:gd name="T12" fmla="*/ 2147483646 w 2639"/>
                  <a:gd name="T13" fmla="*/ 2147483646 h 2627"/>
                  <a:gd name="T14" fmla="*/ 2147483646 w 2639"/>
                  <a:gd name="T15" fmla="*/ 2147483646 h 2627"/>
                  <a:gd name="T16" fmla="*/ 2147483646 w 2639"/>
                  <a:gd name="T17" fmla="*/ 0 h 2627"/>
                  <a:gd name="T18" fmla="*/ 2147483646 w 2639"/>
                  <a:gd name="T19" fmla="*/ 2147483646 h 2627"/>
                  <a:gd name="T20" fmla="*/ 2147483646 w 2639"/>
                  <a:gd name="T21" fmla="*/ 2147483646 h 2627"/>
                  <a:gd name="T22" fmla="*/ 2147483646 w 2639"/>
                  <a:gd name="T23" fmla="*/ 2147483646 h 2627"/>
                  <a:gd name="T24" fmla="*/ 2147483646 w 2639"/>
                  <a:gd name="T25" fmla="*/ 2147483646 h 2627"/>
                  <a:gd name="T26" fmla="*/ 2147483646 w 2639"/>
                  <a:gd name="T27" fmla="*/ 2147483646 h 2627"/>
                  <a:gd name="T28" fmla="*/ 2147483646 w 2639"/>
                  <a:gd name="T29" fmla="*/ 2147483646 h 2627"/>
                  <a:gd name="T30" fmla="*/ 2147483646 w 2639"/>
                  <a:gd name="T31" fmla="*/ 2147483646 h 2627"/>
                  <a:gd name="T32" fmla="*/ 2147483646 w 2639"/>
                  <a:gd name="T33" fmla="*/ 2147483646 h 2627"/>
                  <a:gd name="T34" fmla="*/ 2147483646 w 2639"/>
                  <a:gd name="T35" fmla="*/ 2147483646 h 26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639"/>
                  <a:gd name="T55" fmla="*/ 0 h 2627"/>
                  <a:gd name="T56" fmla="*/ 2639 w 2639"/>
                  <a:gd name="T57" fmla="*/ 2627 h 26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639" h="2627">
                    <a:moveTo>
                      <a:pt x="1076" y="2627"/>
                    </a:moveTo>
                    <a:lnTo>
                      <a:pt x="622" y="2451"/>
                    </a:lnTo>
                    <a:lnTo>
                      <a:pt x="263" y="2123"/>
                    </a:lnTo>
                    <a:lnTo>
                      <a:pt x="46" y="1687"/>
                    </a:lnTo>
                    <a:lnTo>
                      <a:pt x="0" y="1203"/>
                    </a:lnTo>
                    <a:lnTo>
                      <a:pt x="134" y="734"/>
                    </a:lnTo>
                    <a:lnTo>
                      <a:pt x="426" y="346"/>
                    </a:lnTo>
                    <a:lnTo>
                      <a:pt x="841" y="90"/>
                    </a:lnTo>
                    <a:lnTo>
                      <a:pt x="1320" y="0"/>
                    </a:lnTo>
                    <a:lnTo>
                      <a:pt x="1799" y="90"/>
                    </a:lnTo>
                    <a:lnTo>
                      <a:pt x="2213" y="346"/>
                    </a:lnTo>
                    <a:lnTo>
                      <a:pt x="2506" y="734"/>
                    </a:lnTo>
                    <a:lnTo>
                      <a:pt x="2639" y="1203"/>
                    </a:lnTo>
                    <a:lnTo>
                      <a:pt x="2594" y="1687"/>
                    </a:lnTo>
                    <a:lnTo>
                      <a:pt x="2377" y="2123"/>
                    </a:lnTo>
                    <a:lnTo>
                      <a:pt x="2017" y="2451"/>
                    </a:lnTo>
                    <a:lnTo>
                      <a:pt x="1563" y="2627"/>
                    </a:lnTo>
                    <a:lnTo>
                      <a:pt x="1076" y="2627"/>
                    </a:lnTo>
                    <a:close/>
                  </a:path>
                </a:pathLst>
              </a:custGeom>
              <a:noFill/>
              <a:ln w="1588" cap="flat" cmpd="sng">
                <a:solidFill>
                  <a:srgbClr val="FFFFFF">
                    <a:alpha val="25098"/>
                  </a:srgb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63" name="Line 6"/>
              <p:cNvSpPr>
                <a:spLocks noChangeShapeType="1"/>
              </p:cNvSpPr>
              <p:nvPr/>
            </p:nvSpPr>
            <p:spPr bwMode="auto">
              <a:xfrm>
                <a:off x="2125663" y="30163"/>
                <a:ext cx="1882775" cy="11652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64" name="Line 7"/>
              <p:cNvSpPr>
                <a:spLocks noChangeShapeType="1"/>
              </p:cNvSpPr>
              <p:nvPr/>
            </p:nvSpPr>
            <p:spPr bwMode="auto">
              <a:xfrm flipH="1">
                <a:off x="3803650" y="1195388"/>
                <a:ext cx="204788" cy="22050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65" name="Line 8"/>
              <p:cNvSpPr>
                <a:spLocks noChangeShapeType="1"/>
              </p:cNvSpPr>
              <p:nvPr/>
            </p:nvSpPr>
            <p:spPr bwMode="auto">
              <a:xfrm flipH="1">
                <a:off x="1738313" y="3400425"/>
                <a:ext cx="2065338" cy="8001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66" name="Line 9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67" name="Line 1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68" name="Line 11"/>
              <p:cNvSpPr>
                <a:spLocks noChangeShapeType="1"/>
              </p:cNvSpPr>
              <p:nvPr/>
            </p:nvSpPr>
            <p:spPr bwMode="auto">
              <a:xfrm>
                <a:off x="1738313" y="385763"/>
                <a:ext cx="1804988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69" name="Line 12"/>
              <p:cNvSpPr>
                <a:spLocks noChangeShapeType="1"/>
              </p:cNvSpPr>
              <p:nvPr/>
            </p:nvSpPr>
            <p:spPr bwMode="auto">
              <a:xfrm>
                <a:off x="3543300" y="579438"/>
                <a:ext cx="371475" cy="162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0" name="Line 13"/>
              <p:cNvSpPr>
                <a:spLocks noChangeShapeType="1"/>
              </p:cNvSpPr>
              <p:nvPr/>
            </p:nvSpPr>
            <p:spPr bwMode="auto">
              <a:xfrm flipV="1">
                <a:off x="706438" y="385763"/>
                <a:ext cx="1031875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1" name="Line 14"/>
              <p:cNvSpPr>
                <a:spLocks noChangeShapeType="1"/>
              </p:cNvSpPr>
              <p:nvPr/>
            </p:nvSpPr>
            <p:spPr bwMode="auto">
              <a:xfrm flipH="1">
                <a:off x="3232150" y="2205038"/>
                <a:ext cx="682625" cy="1716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2" name="Line 15"/>
              <p:cNvSpPr>
                <a:spLocks noChangeShapeType="1"/>
              </p:cNvSpPr>
              <p:nvPr/>
            </p:nvSpPr>
            <p:spPr bwMode="auto">
              <a:xfrm flipH="1">
                <a:off x="103188" y="579438"/>
                <a:ext cx="603250" cy="2128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3" name="Line 16"/>
              <p:cNvSpPr>
                <a:spLocks noChangeShapeType="1"/>
              </p:cNvSpPr>
              <p:nvPr/>
            </p:nvSpPr>
            <p:spPr bwMode="auto">
              <a:xfrm flipH="1">
                <a:off x="1738313" y="30163"/>
                <a:ext cx="387350" cy="35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4" name="Line 17"/>
              <p:cNvSpPr>
                <a:spLocks noChangeShapeType="1"/>
              </p:cNvSpPr>
              <p:nvPr/>
            </p:nvSpPr>
            <p:spPr bwMode="auto">
              <a:xfrm>
                <a:off x="884238" y="30702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5" name="Line 18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6" name="Line 19"/>
              <p:cNvSpPr>
                <a:spLocks noChangeShapeType="1"/>
              </p:cNvSpPr>
              <p:nvPr/>
            </p:nvSpPr>
            <p:spPr bwMode="auto">
              <a:xfrm flipH="1">
                <a:off x="242888" y="385763"/>
                <a:ext cx="1495425" cy="8096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7" name="Line 2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282575" cy="254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8" name="Line 21"/>
              <p:cNvSpPr>
                <a:spLocks noChangeShapeType="1"/>
              </p:cNvSpPr>
              <p:nvPr/>
            </p:nvSpPr>
            <p:spPr bwMode="auto">
              <a:xfrm flipH="1">
                <a:off x="3914775" y="1939925"/>
                <a:ext cx="304800" cy="2651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9" name="Line 22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0" name="Line 23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1" name="Line 24"/>
              <p:cNvSpPr>
                <a:spLocks noChangeShapeType="1"/>
              </p:cNvSpPr>
              <p:nvPr/>
            </p:nvSpPr>
            <p:spPr bwMode="auto">
              <a:xfrm flipH="1">
                <a:off x="2511425" y="3567113"/>
                <a:ext cx="860425" cy="6334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2" name="Line 25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824038" cy="5937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3" name="Line 26"/>
              <p:cNvSpPr>
                <a:spLocks noChangeShapeType="1"/>
              </p:cNvSpPr>
              <p:nvPr/>
            </p:nvSpPr>
            <p:spPr bwMode="auto">
              <a:xfrm>
                <a:off x="1358900" y="3697288"/>
                <a:ext cx="37941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4" name="Line 27"/>
              <p:cNvSpPr>
                <a:spLocks noChangeShapeType="1"/>
              </p:cNvSpPr>
              <p:nvPr/>
            </p:nvSpPr>
            <p:spPr bwMode="auto">
              <a:xfrm flipH="1">
                <a:off x="1017588" y="3697288"/>
                <a:ext cx="341313" cy="223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5" name="Line 28"/>
              <p:cNvSpPr>
                <a:spLocks noChangeShapeType="1"/>
              </p:cNvSpPr>
              <p:nvPr/>
            </p:nvSpPr>
            <p:spPr bwMode="auto">
              <a:xfrm flipH="1">
                <a:off x="2271713" y="2946400"/>
                <a:ext cx="1347788" cy="10477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6" name="Line 29"/>
              <p:cNvSpPr>
                <a:spLocks noChangeShapeType="1"/>
              </p:cNvSpPr>
              <p:nvPr/>
            </p:nvSpPr>
            <p:spPr bwMode="auto">
              <a:xfrm>
                <a:off x="2271713" y="3994150"/>
                <a:ext cx="239713" cy="2063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7" name="Line 30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430213" cy="952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8" name="Line 31"/>
              <p:cNvSpPr>
                <a:spLocks noChangeShapeType="1"/>
              </p:cNvSpPr>
              <p:nvPr/>
            </p:nvSpPr>
            <p:spPr bwMode="auto">
              <a:xfrm>
                <a:off x="312738" y="1965325"/>
                <a:ext cx="223838" cy="8620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" name="Line 32"/>
              <p:cNvSpPr>
                <a:spLocks noChangeShapeType="1"/>
              </p:cNvSpPr>
              <p:nvPr/>
            </p:nvSpPr>
            <p:spPr bwMode="auto">
              <a:xfrm>
                <a:off x="103188" y="2708275"/>
                <a:ext cx="433388" cy="11906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" name="Line 33"/>
              <p:cNvSpPr>
                <a:spLocks noChangeShapeType="1"/>
              </p:cNvSpPr>
              <p:nvPr/>
            </p:nvSpPr>
            <p:spPr bwMode="auto">
              <a:xfrm flipH="1">
                <a:off x="447675" y="2827338"/>
                <a:ext cx="88900" cy="573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91" name="Line 34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69850" cy="7699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92" name="Line 35"/>
              <p:cNvSpPr>
                <a:spLocks noChangeShapeType="1"/>
              </p:cNvSpPr>
              <p:nvPr/>
            </p:nvSpPr>
            <p:spPr bwMode="auto">
              <a:xfrm flipV="1">
                <a:off x="3619500" y="2708275"/>
                <a:ext cx="528638" cy="2381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" name="Line 36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23336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Line 37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Line 38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39"/>
              <p:cNvSpPr>
                <a:spLocks noChangeShapeType="1"/>
              </p:cNvSpPr>
              <p:nvPr/>
            </p:nvSpPr>
            <p:spPr bwMode="auto">
              <a:xfrm>
                <a:off x="536575" y="2827338"/>
                <a:ext cx="822325" cy="8699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Oval 42"/>
              <p:cNvSpPr>
                <a:spLocks noChangeArrowheads="1"/>
              </p:cNvSpPr>
              <p:nvPr/>
            </p:nvSpPr>
            <p:spPr bwMode="auto">
              <a:xfrm>
                <a:off x="555625" y="9763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1" name="Oval 43"/>
              <p:cNvSpPr>
                <a:spLocks noChangeArrowheads="1"/>
              </p:cNvSpPr>
              <p:nvPr/>
            </p:nvSpPr>
            <p:spPr bwMode="auto">
              <a:xfrm>
                <a:off x="211138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99" name="Oval 44"/>
              <p:cNvSpPr>
                <a:spLocks noChangeArrowheads="1"/>
              </p:cNvSpPr>
              <p:nvPr/>
            </p:nvSpPr>
            <p:spPr bwMode="auto">
              <a:xfrm>
                <a:off x="677863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300" name="Line 45"/>
              <p:cNvSpPr>
                <a:spLocks noChangeShapeType="1"/>
              </p:cNvSpPr>
              <p:nvPr/>
            </p:nvSpPr>
            <p:spPr bwMode="auto">
              <a:xfrm flipH="1" flipV="1">
                <a:off x="706438" y="579438"/>
                <a:ext cx="396875" cy="1508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Oval 46"/>
              <p:cNvSpPr>
                <a:spLocks noChangeArrowheads="1"/>
              </p:cNvSpPr>
              <p:nvPr/>
            </p:nvSpPr>
            <p:spPr bwMode="auto">
              <a:xfrm>
                <a:off x="1073150" y="7000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302" name="Oval 47"/>
              <p:cNvSpPr>
                <a:spLocks noChangeArrowheads="1"/>
              </p:cNvSpPr>
              <p:nvPr/>
            </p:nvSpPr>
            <p:spPr bwMode="auto">
              <a:xfrm>
                <a:off x="284163" y="19351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303" name="Oval 48"/>
              <p:cNvSpPr>
                <a:spLocks noChangeArrowheads="1"/>
              </p:cNvSpPr>
              <p:nvPr/>
            </p:nvSpPr>
            <p:spPr bwMode="auto">
              <a:xfrm>
                <a:off x="0" y="19065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3" name="Oval 49"/>
              <p:cNvSpPr>
                <a:spLocks noChangeArrowheads="1"/>
              </p:cNvSpPr>
              <p:nvPr/>
            </p:nvSpPr>
            <p:spPr bwMode="auto">
              <a:xfrm>
                <a:off x="71438" y="2671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305" name="Oval 50"/>
              <p:cNvSpPr>
                <a:spLocks noChangeArrowheads="1"/>
              </p:cNvSpPr>
              <p:nvPr/>
            </p:nvSpPr>
            <p:spPr bwMode="auto">
              <a:xfrm>
                <a:off x="506413" y="2798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306" name="Oval 51"/>
              <p:cNvSpPr>
                <a:spLocks noChangeArrowheads="1"/>
              </p:cNvSpPr>
              <p:nvPr/>
            </p:nvSpPr>
            <p:spPr bwMode="auto">
              <a:xfrm>
                <a:off x="415925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4" name="Oval 52"/>
              <p:cNvSpPr>
                <a:spLocks noChangeArrowheads="1"/>
              </p:cNvSpPr>
              <p:nvPr/>
            </p:nvSpPr>
            <p:spPr bwMode="auto">
              <a:xfrm>
                <a:off x="987425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308" name="Oval 53"/>
              <p:cNvSpPr>
                <a:spLocks noChangeArrowheads="1"/>
              </p:cNvSpPr>
              <p:nvPr/>
            </p:nvSpPr>
            <p:spPr bwMode="auto">
              <a:xfrm>
                <a:off x="1328738" y="366712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309" name="Oval 54"/>
              <p:cNvSpPr>
                <a:spLocks noChangeArrowheads="1"/>
              </p:cNvSpPr>
              <p:nvPr/>
            </p:nvSpPr>
            <p:spPr bwMode="auto">
              <a:xfrm>
                <a:off x="1709738" y="41703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auto">
              <a:xfrm>
                <a:off x="2239963" y="39655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6" name="Oval 57"/>
              <p:cNvSpPr>
                <a:spLocks noChangeArrowheads="1"/>
              </p:cNvSpPr>
              <p:nvPr/>
            </p:nvSpPr>
            <p:spPr bwMode="auto">
              <a:xfrm>
                <a:off x="2481263" y="41703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7" name="Oval 58"/>
              <p:cNvSpPr>
                <a:spLocks noChangeArrowheads="1"/>
              </p:cNvSpPr>
              <p:nvPr/>
            </p:nvSpPr>
            <p:spPr bwMode="auto">
              <a:xfrm>
                <a:off x="2913063" y="3440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8" name="Oval 59"/>
              <p:cNvSpPr>
                <a:spLocks noChangeArrowheads="1"/>
              </p:cNvSpPr>
              <p:nvPr/>
            </p:nvSpPr>
            <p:spPr bwMode="auto">
              <a:xfrm>
                <a:off x="3343275" y="3536950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9" name="Oval 60"/>
              <p:cNvSpPr>
                <a:spLocks noChangeArrowheads="1"/>
              </p:cNvSpPr>
              <p:nvPr/>
            </p:nvSpPr>
            <p:spPr bwMode="auto">
              <a:xfrm>
                <a:off x="3201988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0" name="Oval 61"/>
              <p:cNvSpPr>
                <a:spLocks noChangeArrowheads="1"/>
              </p:cNvSpPr>
              <p:nvPr/>
            </p:nvSpPr>
            <p:spPr bwMode="auto">
              <a:xfrm>
                <a:off x="3773488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1" name="Oval 62"/>
              <p:cNvSpPr>
                <a:spLocks noChangeArrowheads="1"/>
              </p:cNvSpPr>
              <p:nvPr/>
            </p:nvSpPr>
            <p:spPr bwMode="auto">
              <a:xfrm>
                <a:off x="3589338" y="2916238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2" name="Oval 63"/>
              <p:cNvSpPr>
                <a:spLocks noChangeArrowheads="1"/>
              </p:cNvSpPr>
              <p:nvPr/>
            </p:nvSpPr>
            <p:spPr bwMode="auto">
              <a:xfrm>
                <a:off x="3824288" y="2809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3" name="Oval 64"/>
              <p:cNvSpPr>
                <a:spLocks noChangeArrowheads="1"/>
              </p:cNvSpPr>
              <p:nvPr/>
            </p:nvSpPr>
            <p:spPr bwMode="auto">
              <a:xfrm>
                <a:off x="4117975" y="2678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4" name="Oval 65"/>
              <p:cNvSpPr>
                <a:spLocks noChangeArrowheads="1"/>
              </p:cNvSpPr>
              <p:nvPr/>
            </p:nvSpPr>
            <p:spPr bwMode="auto">
              <a:xfrm>
                <a:off x="3884613" y="217487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5" name="Oval 66"/>
              <p:cNvSpPr>
                <a:spLocks noChangeArrowheads="1"/>
              </p:cNvSpPr>
              <p:nvPr/>
            </p:nvSpPr>
            <p:spPr bwMode="auto">
              <a:xfrm>
                <a:off x="4191000" y="1909763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6" name="Oval 68"/>
              <p:cNvSpPr>
                <a:spLocks noChangeArrowheads="1"/>
              </p:cNvSpPr>
              <p:nvPr/>
            </p:nvSpPr>
            <p:spPr bwMode="auto">
              <a:xfrm>
                <a:off x="3978275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" name="Oval 70"/>
              <p:cNvSpPr>
                <a:spLocks noChangeArrowheads="1"/>
              </p:cNvSpPr>
              <p:nvPr/>
            </p:nvSpPr>
            <p:spPr bwMode="auto">
              <a:xfrm>
                <a:off x="3511550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8" name="Line 71"/>
              <p:cNvSpPr>
                <a:spLocks noChangeShapeType="1"/>
              </p:cNvSpPr>
              <p:nvPr/>
            </p:nvSpPr>
            <p:spPr bwMode="auto">
              <a:xfrm>
                <a:off x="2886075" y="173038"/>
                <a:ext cx="14288" cy="3381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24" name="Oval 72"/>
              <p:cNvSpPr>
                <a:spLocks noChangeArrowheads="1"/>
              </p:cNvSpPr>
              <p:nvPr/>
            </p:nvSpPr>
            <p:spPr bwMode="auto">
              <a:xfrm>
                <a:off x="2871788" y="4810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325" name="Oval 73"/>
              <p:cNvSpPr>
                <a:spLocks noChangeArrowheads="1"/>
              </p:cNvSpPr>
              <p:nvPr/>
            </p:nvSpPr>
            <p:spPr bwMode="auto">
              <a:xfrm>
                <a:off x="285432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9" name="Oval 74"/>
              <p:cNvSpPr>
                <a:spLocks noChangeArrowheads="1"/>
              </p:cNvSpPr>
              <p:nvPr/>
            </p:nvSpPr>
            <p:spPr bwMode="auto">
              <a:xfrm>
                <a:off x="1709738" y="357188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327" name="Oval 75"/>
              <p:cNvSpPr>
                <a:spLocks noChangeArrowheads="1"/>
              </p:cNvSpPr>
              <p:nvPr/>
            </p:nvSpPr>
            <p:spPr bwMode="auto">
              <a:xfrm>
                <a:off x="2095500" y="0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328" name="Oval 76"/>
              <p:cNvSpPr>
                <a:spLocks noChangeArrowheads="1"/>
              </p:cNvSpPr>
              <p:nvPr/>
            </p:nvSpPr>
            <p:spPr bwMode="auto">
              <a:xfrm>
                <a:off x="133667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0" name="Oval 69"/>
              <p:cNvSpPr>
                <a:spLocks noChangeArrowheads="1"/>
              </p:cNvSpPr>
              <p:nvPr/>
            </p:nvSpPr>
            <p:spPr bwMode="auto">
              <a:xfrm>
                <a:off x="3598863" y="9318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6193" name="组合 13"/>
            <p:cNvGrpSpPr/>
            <p:nvPr/>
          </p:nvGrpSpPr>
          <p:grpSpPr bwMode="auto">
            <a:xfrm rot="-3775067">
              <a:off x="170520" y="183807"/>
              <a:ext cx="2786247" cy="2773758"/>
              <a:chOff x="0" y="0"/>
              <a:chExt cx="4249738" cy="4230688"/>
            </a:xfrm>
          </p:grpSpPr>
          <p:sp>
            <p:nvSpPr>
              <p:cNvPr id="6194" name="Freeform 5"/>
              <p:cNvSpPr>
                <a:spLocks noChangeArrowheads="1"/>
              </p:cNvSpPr>
              <p:nvPr/>
            </p:nvSpPr>
            <p:spPr bwMode="auto">
              <a:xfrm>
                <a:off x="30163" y="30163"/>
                <a:ext cx="4189413" cy="4170363"/>
              </a:xfrm>
              <a:custGeom>
                <a:avLst/>
                <a:gdLst>
                  <a:gd name="T0" fmla="*/ 2147483646 w 2639"/>
                  <a:gd name="T1" fmla="*/ 2147483646 h 2627"/>
                  <a:gd name="T2" fmla="*/ 2147483646 w 2639"/>
                  <a:gd name="T3" fmla="*/ 2147483646 h 2627"/>
                  <a:gd name="T4" fmla="*/ 2147483646 w 2639"/>
                  <a:gd name="T5" fmla="*/ 2147483646 h 2627"/>
                  <a:gd name="T6" fmla="*/ 2147483646 w 2639"/>
                  <a:gd name="T7" fmla="*/ 2147483646 h 2627"/>
                  <a:gd name="T8" fmla="*/ 0 w 2639"/>
                  <a:gd name="T9" fmla="*/ 2147483646 h 2627"/>
                  <a:gd name="T10" fmla="*/ 2147483646 w 2639"/>
                  <a:gd name="T11" fmla="*/ 2147483646 h 2627"/>
                  <a:gd name="T12" fmla="*/ 2147483646 w 2639"/>
                  <a:gd name="T13" fmla="*/ 2147483646 h 2627"/>
                  <a:gd name="T14" fmla="*/ 2147483646 w 2639"/>
                  <a:gd name="T15" fmla="*/ 2147483646 h 2627"/>
                  <a:gd name="T16" fmla="*/ 2147483646 w 2639"/>
                  <a:gd name="T17" fmla="*/ 0 h 2627"/>
                  <a:gd name="T18" fmla="*/ 2147483646 w 2639"/>
                  <a:gd name="T19" fmla="*/ 2147483646 h 2627"/>
                  <a:gd name="T20" fmla="*/ 2147483646 w 2639"/>
                  <a:gd name="T21" fmla="*/ 2147483646 h 2627"/>
                  <a:gd name="T22" fmla="*/ 2147483646 w 2639"/>
                  <a:gd name="T23" fmla="*/ 2147483646 h 2627"/>
                  <a:gd name="T24" fmla="*/ 2147483646 w 2639"/>
                  <a:gd name="T25" fmla="*/ 2147483646 h 2627"/>
                  <a:gd name="T26" fmla="*/ 2147483646 w 2639"/>
                  <a:gd name="T27" fmla="*/ 2147483646 h 2627"/>
                  <a:gd name="T28" fmla="*/ 2147483646 w 2639"/>
                  <a:gd name="T29" fmla="*/ 2147483646 h 2627"/>
                  <a:gd name="T30" fmla="*/ 2147483646 w 2639"/>
                  <a:gd name="T31" fmla="*/ 2147483646 h 2627"/>
                  <a:gd name="T32" fmla="*/ 2147483646 w 2639"/>
                  <a:gd name="T33" fmla="*/ 2147483646 h 2627"/>
                  <a:gd name="T34" fmla="*/ 2147483646 w 2639"/>
                  <a:gd name="T35" fmla="*/ 2147483646 h 26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639"/>
                  <a:gd name="T55" fmla="*/ 0 h 2627"/>
                  <a:gd name="T56" fmla="*/ 2639 w 2639"/>
                  <a:gd name="T57" fmla="*/ 2627 h 26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639" h="2627">
                    <a:moveTo>
                      <a:pt x="1076" y="2627"/>
                    </a:moveTo>
                    <a:lnTo>
                      <a:pt x="622" y="2451"/>
                    </a:lnTo>
                    <a:lnTo>
                      <a:pt x="263" y="2123"/>
                    </a:lnTo>
                    <a:lnTo>
                      <a:pt x="46" y="1687"/>
                    </a:lnTo>
                    <a:lnTo>
                      <a:pt x="0" y="1203"/>
                    </a:lnTo>
                    <a:lnTo>
                      <a:pt x="134" y="734"/>
                    </a:lnTo>
                    <a:lnTo>
                      <a:pt x="426" y="346"/>
                    </a:lnTo>
                    <a:lnTo>
                      <a:pt x="841" y="90"/>
                    </a:lnTo>
                    <a:lnTo>
                      <a:pt x="1320" y="0"/>
                    </a:lnTo>
                    <a:lnTo>
                      <a:pt x="1799" y="90"/>
                    </a:lnTo>
                    <a:lnTo>
                      <a:pt x="2213" y="346"/>
                    </a:lnTo>
                    <a:lnTo>
                      <a:pt x="2506" y="734"/>
                    </a:lnTo>
                    <a:lnTo>
                      <a:pt x="2639" y="1203"/>
                    </a:lnTo>
                    <a:lnTo>
                      <a:pt x="2594" y="1687"/>
                    </a:lnTo>
                    <a:lnTo>
                      <a:pt x="2377" y="2123"/>
                    </a:lnTo>
                    <a:lnTo>
                      <a:pt x="2017" y="2451"/>
                    </a:lnTo>
                    <a:lnTo>
                      <a:pt x="1563" y="2627"/>
                    </a:lnTo>
                    <a:lnTo>
                      <a:pt x="1076" y="2627"/>
                    </a:lnTo>
                    <a:close/>
                  </a:path>
                </a:pathLst>
              </a:custGeom>
              <a:noFill/>
              <a:ln w="1588" cap="flat" cmpd="sng">
                <a:solidFill>
                  <a:srgbClr val="FFFFFF">
                    <a:alpha val="25098"/>
                  </a:srgb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5" name="Line 6"/>
              <p:cNvSpPr>
                <a:spLocks noChangeShapeType="1"/>
              </p:cNvSpPr>
              <p:nvPr/>
            </p:nvSpPr>
            <p:spPr bwMode="auto">
              <a:xfrm>
                <a:off x="2125663" y="30163"/>
                <a:ext cx="1882775" cy="11652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6" name="Line 7"/>
              <p:cNvSpPr>
                <a:spLocks noChangeShapeType="1"/>
              </p:cNvSpPr>
              <p:nvPr/>
            </p:nvSpPr>
            <p:spPr bwMode="auto">
              <a:xfrm flipH="1">
                <a:off x="3803650" y="1195388"/>
                <a:ext cx="204788" cy="22050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7" name="Line 8"/>
              <p:cNvSpPr>
                <a:spLocks noChangeShapeType="1"/>
              </p:cNvSpPr>
              <p:nvPr/>
            </p:nvSpPr>
            <p:spPr bwMode="auto">
              <a:xfrm flipH="1">
                <a:off x="1738313" y="3400425"/>
                <a:ext cx="2065338" cy="8001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8" name="Line 9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9" name="Line 1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0" name="Line 11"/>
              <p:cNvSpPr>
                <a:spLocks noChangeShapeType="1"/>
              </p:cNvSpPr>
              <p:nvPr/>
            </p:nvSpPr>
            <p:spPr bwMode="auto">
              <a:xfrm>
                <a:off x="1738313" y="385763"/>
                <a:ext cx="1804988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1" name="Line 12"/>
              <p:cNvSpPr>
                <a:spLocks noChangeShapeType="1"/>
              </p:cNvSpPr>
              <p:nvPr/>
            </p:nvSpPr>
            <p:spPr bwMode="auto">
              <a:xfrm>
                <a:off x="3543300" y="579438"/>
                <a:ext cx="371475" cy="162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2" name="Line 13"/>
              <p:cNvSpPr>
                <a:spLocks noChangeShapeType="1"/>
              </p:cNvSpPr>
              <p:nvPr/>
            </p:nvSpPr>
            <p:spPr bwMode="auto">
              <a:xfrm flipV="1">
                <a:off x="706438" y="385763"/>
                <a:ext cx="1031875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3" name="Line 14"/>
              <p:cNvSpPr>
                <a:spLocks noChangeShapeType="1"/>
              </p:cNvSpPr>
              <p:nvPr/>
            </p:nvSpPr>
            <p:spPr bwMode="auto">
              <a:xfrm flipH="1">
                <a:off x="3232150" y="2205038"/>
                <a:ext cx="682625" cy="1716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4" name="Line 15"/>
              <p:cNvSpPr>
                <a:spLocks noChangeShapeType="1"/>
              </p:cNvSpPr>
              <p:nvPr/>
            </p:nvSpPr>
            <p:spPr bwMode="auto">
              <a:xfrm flipH="1">
                <a:off x="103188" y="579438"/>
                <a:ext cx="603250" cy="2128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5" name="Line 16"/>
              <p:cNvSpPr>
                <a:spLocks noChangeShapeType="1"/>
              </p:cNvSpPr>
              <p:nvPr/>
            </p:nvSpPr>
            <p:spPr bwMode="auto">
              <a:xfrm flipH="1">
                <a:off x="1738313" y="30163"/>
                <a:ext cx="387350" cy="35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6" name="Line 17"/>
              <p:cNvSpPr>
                <a:spLocks noChangeShapeType="1"/>
              </p:cNvSpPr>
              <p:nvPr/>
            </p:nvSpPr>
            <p:spPr bwMode="auto">
              <a:xfrm>
                <a:off x="884238" y="30702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7" name="Line 18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8" name="Line 19"/>
              <p:cNvSpPr>
                <a:spLocks noChangeShapeType="1"/>
              </p:cNvSpPr>
              <p:nvPr/>
            </p:nvSpPr>
            <p:spPr bwMode="auto">
              <a:xfrm flipH="1">
                <a:off x="242888" y="385763"/>
                <a:ext cx="1495425" cy="8096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9" name="Line 2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282575" cy="254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0" name="Line 21"/>
              <p:cNvSpPr>
                <a:spLocks noChangeShapeType="1"/>
              </p:cNvSpPr>
              <p:nvPr/>
            </p:nvSpPr>
            <p:spPr bwMode="auto">
              <a:xfrm flipH="1">
                <a:off x="3914775" y="1939925"/>
                <a:ext cx="304800" cy="2651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1" name="Line 22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2" name="Line 23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3" name="Line 24"/>
              <p:cNvSpPr>
                <a:spLocks noChangeShapeType="1"/>
              </p:cNvSpPr>
              <p:nvPr/>
            </p:nvSpPr>
            <p:spPr bwMode="auto">
              <a:xfrm flipH="1">
                <a:off x="2511425" y="3567113"/>
                <a:ext cx="860425" cy="6334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4" name="Line 25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824038" cy="5937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5" name="Line 26"/>
              <p:cNvSpPr>
                <a:spLocks noChangeShapeType="1"/>
              </p:cNvSpPr>
              <p:nvPr/>
            </p:nvSpPr>
            <p:spPr bwMode="auto">
              <a:xfrm>
                <a:off x="1358900" y="3697288"/>
                <a:ext cx="37941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6" name="Line 27"/>
              <p:cNvSpPr>
                <a:spLocks noChangeShapeType="1"/>
              </p:cNvSpPr>
              <p:nvPr/>
            </p:nvSpPr>
            <p:spPr bwMode="auto">
              <a:xfrm flipH="1">
                <a:off x="1017588" y="3697288"/>
                <a:ext cx="341313" cy="223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7" name="Line 28"/>
              <p:cNvSpPr>
                <a:spLocks noChangeShapeType="1"/>
              </p:cNvSpPr>
              <p:nvPr/>
            </p:nvSpPr>
            <p:spPr bwMode="auto">
              <a:xfrm flipH="1">
                <a:off x="2271713" y="2946400"/>
                <a:ext cx="1347788" cy="10477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8" name="Line 29"/>
              <p:cNvSpPr>
                <a:spLocks noChangeShapeType="1"/>
              </p:cNvSpPr>
              <p:nvPr/>
            </p:nvSpPr>
            <p:spPr bwMode="auto">
              <a:xfrm>
                <a:off x="2271713" y="3994150"/>
                <a:ext cx="239713" cy="2063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9" name="Line 30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430213" cy="952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0" name="Line 31"/>
              <p:cNvSpPr>
                <a:spLocks noChangeShapeType="1"/>
              </p:cNvSpPr>
              <p:nvPr/>
            </p:nvSpPr>
            <p:spPr bwMode="auto">
              <a:xfrm>
                <a:off x="312738" y="1965325"/>
                <a:ext cx="223838" cy="8620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1" name="Line 32"/>
              <p:cNvSpPr>
                <a:spLocks noChangeShapeType="1"/>
              </p:cNvSpPr>
              <p:nvPr/>
            </p:nvSpPr>
            <p:spPr bwMode="auto">
              <a:xfrm>
                <a:off x="103188" y="2708275"/>
                <a:ext cx="433388" cy="11906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2" name="Line 33"/>
              <p:cNvSpPr>
                <a:spLocks noChangeShapeType="1"/>
              </p:cNvSpPr>
              <p:nvPr/>
            </p:nvSpPr>
            <p:spPr bwMode="auto">
              <a:xfrm flipH="1">
                <a:off x="447675" y="2827338"/>
                <a:ext cx="88900" cy="573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3" name="Line 34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69850" cy="7699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4" name="Line 35"/>
              <p:cNvSpPr>
                <a:spLocks noChangeShapeType="1"/>
              </p:cNvSpPr>
              <p:nvPr/>
            </p:nvSpPr>
            <p:spPr bwMode="auto">
              <a:xfrm flipV="1">
                <a:off x="3619500" y="2708275"/>
                <a:ext cx="528638" cy="2381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5" name="Line 36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23336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6" name="Line 37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7" name="Line 38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8" name="Line 39"/>
              <p:cNvSpPr>
                <a:spLocks noChangeShapeType="1"/>
              </p:cNvSpPr>
              <p:nvPr/>
            </p:nvSpPr>
            <p:spPr bwMode="auto">
              <a:xfrm>
                <a:off x="536575" y="2827338"/>
                <a:ext cx="822325" cy="8699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9" name="Oval 42"/>
              <p:cNvSpPr>
                <a:spLocks noChangeArrowheads="1"/>
              </p:cNvSpPr>
              <p:nvPr/>
            </p:nvSpPr>
            <p:spPr bwMode="auto">
              <a:xfrm>
                <a:off x="555625" y="9763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30" name="Oval 43"/>
              <p:cNvSpPr>
                <a:spLocks noChangeArrowheads="1"/>
              </p:cNvSpPr>
              <p:nvPr/>
            </p:nvSpPr>
            <p:spPr bwMode="auto">
              <a:xfrm>
                <a:off x="211138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31" name="Oval 44"/>
              <p:cNvSpPr>
                <a:spLocks noChangeArrowheads="1"/>
              </p:cNvSpPr>
              <p:nvPr/>
            </p:nvSpPr>
            <p:spPr bwMode="auto">
              <a:xfrm>
                <a:off x="677863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32" name="Line 45"/>
              <p:cNvSpPr>
                <a:spLocks noChangeShapeType="1"/>
              </p:cNvSpPr>
              <p:nvPr/>
            </p:nvSpPr>
            <p:spPr bwMode="auto">
              <a:xfrm flipH="1" flipV="1">
                <a:off x="706438" y="579438"/>
                <a:ext cx="396875" cy="1508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33" name="Oval 46"/>
              <p:cNvSpPr>
                <a:spLocks noChangeArrowheads="1"/>
              </p:cNvSpPr>
              <p:nvPr/>
            </p:nvSpPr>
            <p:spPr bwMode="auto">
              <a:xfrm>
                <a:off x="1073150" y="7000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34" name="Oval 47"/>
              <p:cNvSpPr>
                <a:spLocks noChangeArrowheads="1"/>
              </p:cNvSpPr>
              <p:nvPr/>
            </p:nvSpPr>
            <p:spPr bwMode="auto">
              <a:xfrm>
                <a:off x="284163" y="19351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35" name="Oval 48"/>
              <p:cNvSpPr>
                <a:spLocks noChangeArrowheads="1"/>
              </p:cNvSpPr>
              <p:nvPr/>
            </p:nvSpPr>
            <p:spPr bwMode="auto">
              <a:xfrm>
                <a:off x="0" y="19065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36" name="Oval 49"/>
              <p:cNvSpPr>
                <a:spLocks noChangeArrowheads="1"/>
              </p:cNvSpPr>
              <p:nvPr/>
            </p:nvSpPr>
            <p:spPr bwMode="auto">
              <a:xfrm>
                <a:off x="71438" y="2671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37" name="Oval 50"/>
              <p:cNvSpPr>
                <a:spLocks noChangeArrowheads="1"/>
              </p:cNvSpPr>
              <p:nvPr/>
            </p:nvSpPr>
            <p:spPr bwMode="auto">
              <a:xfrm>
                <a:off x="506413" y="2798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38" name="Oval 51"/>
              <p:cNvSpPr>
                <a:spLocks noChangeArrowheads="1"/>
              </p:cNvSpPr>
              <p:nvPr/>
            </p:nvSpPr>
            <p:spPr bwMode="auto">
              <a:xfrm>
                <a:off x="415925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39" name="Oval 52"/>
              <p:cNvSpPr>
                <a:spLocks noChangeArrowheads="1"/>
              </p:cNvSpPr>
              <p:nvPr/>
            </p:nvSpPr>
            <p:spPr bwMode="auto">
              <a:xfrm>
                <a:off x="987425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40" name="Oval 53"/>
              <p:cNvSpPr>
                <a:spLocks noChangeArrowheads="1"/>
              </p:cNvSpPr>
              <p:nvPr/>
            </p:nvSpPr>
            <p:spPr bwMode="auto">
              <a:xfrm>
                <a:off x="1328738" y="366712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41" name="Oval 54"/>
              <p:cNvSpPr>
                <a:spLocks noChangeArrowheads="1"/>
              </p:cNvSpPr>
              <p:nvPr/>
            </p:nvSpPr>
            <p:spPr bwMode="auto">
              <a:xfrm>
                <a:off x="1709738" y="41703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42" name="Oval 55"/>
              <p:cNvSpPr>
                <a:spLocks noChangeArrowheads="1"/>
              </p:cNvSpPr>
              <p:nvPr/>
            </p:nvSpPr>
            <p:spPr bwMode="auto">
              <a:xfrm>
                <a:off x="2239963" y="39655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43" name="Oval 57"/>
              <p:cNvSpPr>
                <a:spLocks noChangeArrowheads="1"/>
              </p:cNvSpPr>
              <p:nvPr/>
            </p:nvSpPr>
            <p:spPr bwMode="auto">
              <a:xfrm>
                <a:off x="2481263" y="41703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44" name="Oval 58"/>
              <p:cNvSpPr>
                <a:spLocks noChangeArrowheads="1"/>
              </p:cNvSpPr>
              <p:nvPr/>
            </p:nvSpPr>
            <p:spPr bwMode="auto">
              <a:xfrm>
                <a:off x="2913063" y="3440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45" name="Oval 59"/>
              <p:cNvSpPr>
                <a:spLocks noChangeArrowheads="1"/>
              </p:cNvSpPr>
              <p:nvPr/>
            </p:nvSpPr>
            <p:spPr bwMode="auto">
              <a:xfrm>
                <a:off x="3343275" y="3536950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46" name="Oval 60"/>
              <p:cNvSpPr>
                <a:spLocks noChangeArrowheads="1"/>
              </p:cNvSpPr>
              <p:nvPr/>
            </p:nvSpPr>
            <p:spPr bwMode="auto">
              <a:xfrm>
                <a:off x="3201988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47" name="Oval 61"/>
              <p:cNvSpPr>
                <a:spLocks noChangeArrowheads="1"/>
              </p:cNvSpPr>
              <p:nvPr/>
            </p:nvSpPr>
            <p:spPr bwMode="auto">
              <a:xfrm>
                <a:off x="3773488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48" name="Oval 62"/>
              <p:cNvSpPr>
                <a:spLocks noChangeArrowheads="1"/>
              </p:cNvSpPr>
              <p:nvPr/>
            </p:nvSpPr>
            <p:spPr bwMode="auto">
              <a:xfrm>
                <a:off x="3589338" y="2916238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49" name="Oval 63"/>
              <p:cNvSpPr>
                <a:spLocks noChangeArrowheads="1"/>
              </p:cNvSpPr>
              <p:nvPr/>
            </p:nvSpPr>
            <p:spPr bwMode="auto">
              <a:xfrm>
                <a:off x="3824288" y="2809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50" name="Oval 64"/>
              <p:cNvSpPr>
                <a:spLocks noChangeArrowheads="1"/>
              </p:cNvSpPr>
              <p:nvPr/>
            </p:nvSpPr>
            <p:spPr bwMode="auto">
              <a:xfrm>
                <a:off x="4117975" y="2678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51" name="Oval 65"/>
              <p:cNvSpPr>
                <a:spLocks noChangeArrowheads="1"/>
              </p:cNvSpPr>
              <p:nvPr/>
            </p:nvSpPr>
            <p:spPr bwMode="auto">
              <a:xfrm>
                <a:off x="3884613" y="217487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52" name="Oval 66"/>
              <p:cNvSpPr>
                <a:spLocks noChangeArrowheads="1"/>
              </p:cNvSpPr>
              <p:nvPr/>
            </p:nvSpPr>
            <p:spPr bwMode="auto">
              <a:xfrm>
                <a:off x="4191000" y="1909763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53" name="Oval 68"/>
              <p:cNvSpPr>
                <a:spLocks noChangeArrowheads="1"/>
              </p:cNvSpPr>
              <p:nvPr/>
            </p:nvSpPr>
            <p:spPr bwMode="auto">
              <a:xfrm>
                <a:off x="3978275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54" name="Oval 70"/>
              <p:cNvSpPr>
                <a:spLocks noChangeArrowheads="1"/>
              </p:cNvSpPr>
              <p:nvPr/>
            </p:nvSpPr>
            <p:spPr bwMode="auto">
              <a:xfrm>
                <a:off x="3511550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55" name="Line 71"/>
              <p:cNvSpPr>
                <a:spLocks noChangeShapeType="1"/>
              </p:cNvSpPr>
              <p:nvPr/>
            </p:nvSpPr>
            <p:spPr bwMode="auto">
              <a:xfrm>
                <a:off x="2886075" y="173038"/>
                <a:ext cx="14288" cy="3381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6" name="Oval 72"/>
              <p:cNvSpPr>
                <a:spLocks noChangeArrowheads="1"/>
              </p:cNvSpPr>
              <p:nvPr/>
            </p:nvSpPr>
            <p:spPr bwMode="auto">
              <a:xfrm>
                <a:off x="2871788" y="4810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57" name="Oval 73"/>
              <p:cNvSpPr>
                <a:spLocks noChangeArrowheads="1"/>
              </p:cNvSpPr>
              <p:nvPr/>
            </p:nvSpPr>
            <p:spPr bwMode="auto">
              <a:xfrm>
                <a:off x="285432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58" name="Oval 74"/>
              <p:cNvSpPr>
                <a:spLocks noChangeArrowheads="1"/>
              </p:cNvSpPr>
              <p:nvPr/>
            </p:nvSpPr>
            <p:spPr bwMode="auto">
              <a:xfrm>
                <a:off x="1709738" y="357188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59" name="Oval 75"/>
              <p:cNvSpPr>
                <a:spLocks noChangeArrowheads="1"/>
              </p:cNvSpPr>
              <p:nvPr/>
            </p:nvSpPr>
            <p:spPr bwMode="auto">
              <a:xfrm>
                <a:off x="2095500" y="0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60" name="Oval 76"/>
              <p:cNvSpPr>
                <a:spLocks noChangeArrowheads="1"/>
              </p:cNvSpPr>
              <p:nvPr/>
            </p:nvSpPr>
            <p:spPr bwMode="auto">
              <a:xfrm>
                <a:off x="133667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61" name="Oval 69"/>
              <p:cNvSpPr>
                <a:spLocks noChangeArrowheads="1"/>
              </p:cNvSpPr>
              <p:nvPr/>
            </p:nvSpPr>
            <p:spPr bwMode="auto">
              <a:xfrm>
                <a:off x="3598863" y="9318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46" name="KSO_Shape"/>
          <p:cNvSpPr>
            <a:spLocks noChangeArrowheads="1"/>
          </p:cNvSpPr>
          <p:nvPr/>
        </p:nvSpPr>
        <p:spPr bwMode="auto">
          <a:xfrm>
            <a:off x="9373870" y="4695825"/>
            <a:ext cx="1337310" cy="1809115"/>
          </a:xfrm>
          <a:custGeom>
            <a:avLst/>
            <a:gdLst>
              <a:gd name="T0" fmla="*/ 2147483646 w 4844"/>
              <a:gd name="T1" fmla="*/ 2147483646 h 6318"/>
              <a:gd name="T2" fmla="*/ 2147483646 w 4844"/>
              <a:gd name="T3" fmla="*/ 2147483646 h 6318"/>
              <a:gd name="T4" fmla="*/ 2147483646 w 4844"/>
              <a:gd name="T5" fmla="*/ 2147483646 h 6318"/>
              <a:gd name="T6" fmla="*/ 2147483646 w 4844"/>
              <a:gd name="T7" fmla="*/ 2147483646 h 6318"/>
              <a:gd name="T8" fmla="*/ 2147483646 w 4844"/>
              <a:gd name="T9" fmla="*/ 2147483646 h 6318"/>
              <a:gd name="T10" fmla="*/ 2147483646 w 4844"/>
              <a:gd name="T11" fmla="*/ 2147483646 h 6318"/>
              <a:gd name="T12" fmla="*/ 2147483646 w 4844"/>
              <a:gd name="T13" fmla="*/ 2147483646 h 6318"/>
              <a:gd name="T14" fmla="*/ 2147483646 w 4844"/>
              <a:gd name="T15" fmla="*/ 2147483646 h 6318"/>
              <a:gd name="T16" fmla="*/ 2147483646 w 4844"/>
              <a:gd name="T17" fmla="*/ 2147483646 h 6318"/>
              <a:gd name="T18" fmla="*/ 2147483646 w 4844"/>
              <a:gd name="T19" fmla="*/ 2147483646 h 6318"/>
              <a:gd name="T20" fmla="*/ 2147483646 w 4844"/>
              <a:gd name="T21" fmla="*/ 2147483646 h 6318"/>
              <a:gd name="T22" fmla="*/ 2147483646 w 4844"/>
              <a:gd name="T23" fmla="*/ 2147483646 h 6318"/>
              <a:gd name="T24" fmla="*/ 2147483646 w 4844"/>
              <a:gd name="T25" fmla="*/ 2147483646 h 6318"/>
              <a:gd name="T26" fmla="*/ 2147483646 w 4844"/>
              <a:gd name="T27" fmla="*/ 2147483646 h 6318"/>
              <a:gd name="T28" fmla="*/ 2147483646 w 4844"/>
              <a:gd name="T29" fmla="*/ 2147483646 h 6318"/>
              <a:gd name="T30" fmla="*/ 2147483646 w 4844"/>
              <a:gd name="T31" fmla="*/ 2147483646 h 6318"/>
              <a:gd name="T32" fmla="*/ 2147483646 w 4844"/>
              <a:gd name="T33" fmla="*/ 2147483646 h 6318"/>
              <a:gd name="T34" fmla="*/ 2147483646 w 4844"/>
              <a:gd name="T35" fmla="*/ 2147483646 h 6318"/>
              <a:gd name="T36" fmla="*/ 2147483646 w 4844"/>
              <a:gd name="T37" fmla="*/ 2147483646 h 6318"/>
              <a:gd name="T38" fmla="*/ 2147483646 w 4844"/>
              <a:gd name="T39" fmla="*/ 2147483646 h 6318"/>
              <a:gd name="T40" fmla="*/ 2147483646 w 4844"/>
              <a:gd name="T41" fmla="*/ 2147483646 h 6318"/>
              <a:gd name="T42" fmla="*/ 2147483646 w 4844"/>
              <a:gd name="T43" fmla="*/ 2147483646 h 6318"/>
              <a:gd name="T44" fmla="*/ 2147483646 w 4844"/>
              <a:gd name="T45" fmla="*/ 2147483646 h 6318"/>
              <a:gd name="T46" fmla="*/ 2147483646 w 4844"/>
              <a:gd name="T47" fmla="*/ 2147483646 h 6318"/>
              <a:gd name="T48" fmla="*/ 2147483646 w 4844"/>
              <a:gd name="T49" fmla="*/ 2147483646 h 6318"/>
              <a:gd name="T50" fmla="*/ 2147483646 w 4844"/>
              <a:gd name="T51" fmla="*/ 2147483646 h 6318"/>
              <a:gd name="T52" fmla="*/ 2147483646 w 4844"/>
              <a:gd name="T53" fmla="*/ 2147483646 h 6318"/>
              <a:gd name="T54" fmla="*/ 2147483646 w 4844"/>
              <a:gd name="T55" fmla="*/ 2147483646 h 6318"/>
              <a:gd name="T56" fmla="*/ 2147483646 w 4844"/>
              <a:gd name="T57" fmla="*/ 2147483646 h 6318"/>
              <a:gd name="T58" fmla="*/ 2147483646 w 4844"/>
              <a:gd name="T59" fmla="*/ 2147483646 h 6318"/>
              <a:gd name="T60" fmla="*/ 2147483646 w 4844"/>
              <a:gd name="T61" fmla="*/ 2147483646 h 6318"/>
              <a:gd name="T62" fmla="*/ 2147483646 w 4844"/>
              <a:gd name="T63" fmla="*/ 2147483646 h 6318"/>
              <a:gd name="T64" fmla="*/ 2147483646 w 4844"/>
              <a:gd name="T65" fmla="*/ 2147483646 h 6318"/>
              <a:gd name="T66" fmla="*/ 2147483646 w 4844"/>
              <a:gd name="T67" fmla="*/ 2147483646 h 6318"/>
              <a:gd name="T68" fmla="*/ 2147483646 w 4844"/>
              <a:gd name="T69" fmla="*/ 2147483646 h 6318"/>
              <a:gd name="T70" fmla="*/ 2147483646 w 4844"/>
              <a:gd name="T71" fmla="*/ 2147483646 h 6318"/>
              <a:gd name="T72" fmla="*/ 2147483646 w 4844"/>
              <a:gd name="T73" fmla="*/ 2147483646 h 6318"/>
              <a:gd name="T74" fmla="*/ 2147483646 w 4844"/>
              <a:gd name="T75" fmla="*/ 2147483646 h 6318"/>
              <a:gd name="T76" fmla="*/ 2147483646 w 4844"/>
              <a:gd name="T77" fmla="*/ 2147483646 h 6318"/>
              <a:gd name="T78" fmla="*/ 2147483646 w 4844"/>
              <a:gd name="T79" fmla="*/ 2147483646 h 6318"/>
              <a:gd name="T80" fmla="*/ 2147483646 w 4844"/>
              <a:gd name="T81" fmla="*/ 2147483646 h 6318"/>
              <a:gd name="T82" fmla="*/ 2147483646 w 4844"/>
              <a:gd name="T83" fmla="*/ 2147483646 h 6318"/>
              <a:gd name="T84" fmla="*/ 0 w 4844"/>
              <a:gd name="T85" fmla="*/ 2147483646 h 6318"/>
              <a:gd name="T86" fmla="*/ 2147483646 w 4844"/>
              <a:gd name="T87" fmla="*/ 2147483646 h 6318"/>
              <a:gd name="T88" fmla="*/ 2147483646 w 4844"/>
              <a:gd name="T89" fmla="*/ 2147483646 h 6318"/>
              <a:gd name="T90" fmla="*/ 2147483646 w 4844"/>
              <a:gd name="T91" fmla="*/ 2147483646 h 6318"/>
              <a:gd name="T92" fmla="*/ 2147483646 w 4844"/>
              <a:gd name="T93" fmla="*/ 2147483646 h 6318"/>
              <a:gd name="T94" fmla="*/ 2147483646 w 4844"/>
              <a:gd name="T95" fmla="*/ 2147483646 h 6318"/>
              <a:gd name="T96" fmla="*/ 2147483646 w 4844"/>
              <a:gd name="T97" fmla="*/ 2147483646 h 6318"/>
              <a:gd name="T98" fmla="*/ 2147483646 w 4844"/>
              <a:gd name="T99" fmla="*/ 2147483646 h 6318"/>
              <a:gd name="T100" fmla="*/ 2147483646 w 4844"/>
              <a:gd name="T101" fmla="*/ 2147483646 h 6318"/>
              <a:gd name="T102" fmla="*/ 2147483646 w 4844"/>
              <a:gd name="T103" fmla="*/ 2147483646 h 6318"/>
              <a:gd name="T104" fmla="*/ 2147483646 w 4844"/>
              <a:gd name="T105" fmla="*/ 2147483646 h 6318"/>
              <a:gd name="T106" fmla="*/ 2147483646 w 4844"/>
              <a:gd name="T107" fmla="*/ 2147483646 h 6318"/>
              <a:gd name="T108" fmla="*/ 2147483646 w 4844"/>
              <a:gd name="T109" fmla="*/ 2147483646 h 6318"/>
              <a:gd name="T110" fmla="*/ 2147483646 w 4844"/>
              <a:gd name="T111" fmla="*/ 2147483646 h 6318"/>
              <a:gd name="T112" fmla="*/ 2147483646 w 4844"/>
              <a:gd name="T113" fmla="*/ 2147483646 h 6318"/>
              <a:gd name="T114" fmla="*/ 2147483646 w 4844"/>
              <a:gd name="T115" fmla="*/ 2147483646 h 6318"/>
              <a:gd name="T116" fmla="*/ 2147483646 w 4844"/>
              <a:gd name="T117" fmla="*/ 2147483646 h 6318"/>
              <a:gd name="T118" fmla="*/ 2147483646 w 4844"/>
              <a:gd name="T119" fmla="*/ 2147483646 h 6318"/>
              <a:gd name="T120" fmla="*/ 2147483646 w 4844"/>
              <a:gd name="T121" fmla="*/ 2147483646 h 6318"/>
              <a:gd name="T122" fmla="*/ 2147483646 w 4844"/>
              <a:gd name="T123" fmla="*/ 2147483646 h 6318"/>
              <a:gd name="T124" fmla="*/ 2147483646 w 4844"/>
              <a:gd name="T125" fmla="*/ 2147483646 h 631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4844"/>
              <a:gd name="T190" fmla="*/ 0 h 6318"/>
              <a:gd name="T191" fmla="*/ 4844 w 4844"/>
              <a:gd name="T192" fmla="*/ 6318 h 6318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4844" h="6318">
                <a:moveTo>
                  <a:pt x="2116" y="4309"/>
                </a:moveTo>
                <a:lnTo>
                  <a:pt x="2116" y="4309"/>
                </a:lnTo>
                <a:lnTo>
                  <a:pt x="2133" y="4322"/>
                </a:lnTo>
                <a:lnTo>
                  <a:pt x="2153" y="4335"/>
                </a:lnTo>
                <a:lnTo>
                  <a:pt x="2181" y="4353"/>
                </a:lnTo>
                <a:lnTo>
                  <a:pt x="2217" y="4374"/>
                </a:lnTo>
                <a:lnTo>
                  <a:pt x="2259" y="4396"/>
                </a:lnTo>
                <a:lnTo>
                  <a:pt x="2308" y="4421"/>
                </a:lnTo>
                <a:lnTo>
                  <a:pt x="2335" y="4433"/>
                </a:lnTo>
                <a:lnTo>
                  <a:pt x="2364" y="4444"/>
                </a:lnTo>
                <a:lnTo>
                  <a:pt x="2393" y="4456"/>
                </a:lnTo>
                <a:lnTo>
                  <a:pt x="2425" y="4468"/>
                </a:lnTo>
                <a:lnTo>
                  <a:pt x="2458" y="4480"/>
                </a:lnTo>
                <a:lnTo>
                  <a:pt x="2492" y="4490"/>
                </a:lnTo>
                <a:lnTo>
                  <a:pt x="2528" y="4500"/>
                </a:lnTo>
                <a:lnTo>
                  <a:pt x="2565" y="4509"/>
                </a:lnTo>
                <a:lnTo>
                  <a:pt x="2604" y="4518"/>
                </a:lnTo>
                <a:lnTo>
                  <a:pt x="2643" y="4526"/>
                </a:lnTo>
                <a:lnTo>
                  <a:pt x="2684" y="4531"/>
                </a:lnTo>
                <a:lnTo>
                  <a:pt x="2726" y="4537"/>
                </a:lnTo>
                <a:lnTo>
                  <a:pt x="2770" y="4540"/>
                </a:lnTo>
                <a:lnTo>
                  <a:pt x="2813" y="4542"/>
                </a:lnTo>
                <a:lnTo>
                  <a:pt x="2859" y="4543"/>
                </a:lnTo>
                <a:lnTo>
                  <a:pt x="2906" y="4542"/>
                </a:lnTo>
                <a:lnTo>
                  <a:pt x="2954" y="4540"/>
                </a:lnTo>
                <a:lnTo>
                  <a:pt x="3002" y="4535"/>
                </a:lnTo>
                <a:lnTo>
                  <a:pt x="3051" y="4528"/>
                </a:lnTo>
                <a:lnTo>
                  <a:pt x="3101" y="4519"/>
                </a:lnTo>
                <a:lnTo>
                  <a:pt x="3152" y="4508"/>
                </a:lnTo>
                <a:lnTo>
                  <a:pt x="3205" y="4494"/>
                </a:lnTo>
                <a:lnTo>
                  <a:pt x="3257" y="4479"/>
                </a:lnTo>
                <a:lnTo>
                  <a:pt x="3311" y="4460"/>
                </a:lnTo>
                <a:lnTo>
                  <a:pt x="3366" y="4439"/>
                </a:lnTo>
                <a:lnTo>
                  <a:pt x="3420" y="4414"/>
                </a:lnTo>
                <a:lnTo>
                  <a:pt x="3476" y="4387"/>
                </a:lnTo>
                <a:lnTo>
                  <a:pt x="3532" y="4357"/>
                </a:lnTo>
                <a:lnTo>
                  <a:pt x="3589" y="4324"/>
                </a:lnTo>
                <a:lnTo>
                  <a:pt x="3646" y="4287"/>
                </a:lnTo>
                <a:lnTo>
                  <a:pt x="3704" y="4247"/>
                </a:lnTo>
                <a:lnTo>
                  <a:pt x="3762" y="4202"/>
                </a:lnTo>
                <a:lnTo>
                  <a:pt x="3821" y="4155"/>
                </a:lnTo>
                <a:lnTo>
                  <a:pt x="3850" y="4130"/>
                </a:lnTo>
                <a:lnTo>
                  <a:pt x="3880" y="4104"/>
                </a:lnTo>
                <a:lnTo>
                  <a:pt x="3909" y="4077"/>
                </a:lnTo>
                <a:lnTo>
                  <a:pt x="3939" y="4048"/>
                </a:lnTo>
                <a:lnTo>
                  <a:pt x="3969" y="4019"/>
                </a:lnTo>
                <a:lnTo>
                  <a:pt x="3998" y="3989"/>
                </a:lnTo>
                <a:lnTo>
                  <a:pt x="4028" y="3959"/>
                </a:lnTo>
                <a:lnTo>
                  <a:pt x="4058" y="3927"/>
                </a:lnTo>
                <a:lnTo>
                  <a:pt x="4088" y="3893"/>
                </a:lnTo>
                <a:lnTo>
                  <a:pt x="4118" y="3859"/>
                </a:lnTo>
                <a:lnTo>
                  <a:pt x="4149" y="3824"/>
                </a:lnTo>
                <a:lnTo>
                  <a:pt x="4179" y="3787"/>
                </a:lnTo>
                <a:lnTo>
                  <a:pt x="4209" y="3749"/>
                </a:lnTo>
                <a:lnTo>
                  <a:pt x="4239" y="3710"/>
                </a:lnTo>
                <a:lnTo>
                  <a:pt x="4269" y="3671"/>
                </a:lnTo>
                <a:lnTo>
                  <a:pt x="4300" y="3630"/>
                </a:lnTo>
                <a:lnTo>
                  <a:pt x="4330" y="3588"/>
                </a:lnTo>
                <a:lnTo>
                  <a:pt x="4361" y="3544"/>
                </a:lnTo>
                <a:lnTo>
                  <a:pt x="4391" y="3500"/>
                </a:lnTo>
                <a:lnTo>
                  <a:pt x="4421" y="3454"/>
                </a:lnTo>
                <a:lnTo>
                  <a:pt x="4451" y="3407"/>
                </a:lnTo>
                <a:lnTo>
                  <a:pt x="4482" y="3358"/>
                </a:lnTo>
                <a:lnTo>
                  <a:pt x="4512" y="3309"/>
                </a:lnTo>
                <a:lnTo>
                  <a:pt x="4542" y="3257"/>
                </a:lnTo>
                <a:lnTo>
                  <a:pt x="4572" y="3206"/>
                </a:lnTo>
                <a:lnTo>
                  <a:pt x="4603" y="3153"/>
                </a:lnTo>
                <a:lnTo>
                  <a:pt x="4633" y="3097"/>
                </a:lnTo>
                <a:lnTo>
                  <a:pt x="4664" y="3041"/>
                </a:lnTo>
                <a:lnTo>
                  <a:pt x="4694" y="2984"/>
                </a:lnTo>
                <a:lnTo>
                  <a:pt x="4724" y="2925"/>
                </a:lnTo>
                <a:lnTo>
                  <a:pt x="4784" y="2804"/>
                </a:lnTo>
                <a:lnTo>
                  <a:pt x="4844" y="2675"/>
                </a:lnTo>
                <a:lnTo>
                  <a:pt x="4813" y="2671"/>
                </a:lnTo>
                <a:lnTo>
                  <a:pt x="4778" y="2665"/>
                </a:lnTo>
                <a:lnTo>
                  <a:pt x="4728" y="2659"/>
                </a:lnTo>
                <a:lnTo>
                  <a:pt x="4667" y="2651"/>
                </a:lnTo>
                <a:lnTo>
                  <a:pt x="4595" y="2643"/>
                </a:lnTo>
                <a:lnTo>
                  <a:pt x="4513" y="2636"/>
                </a:lnTo>
                <a:lnTo>
                  <a:pt x="4423" y="2630"/>
                </a:lnTo>
                <a:lnTo>
                  <a:pt x="4324" y="2625"/>
                </a:lnTo>
                <a:lnTo>
                  <a:pt x="4272" y="2624"/>
                </a:lnTo>
                <a:lnTo>
                  <a:pt x="4219" y="2624"/>
                </a:lnTo>
                <a:lnTo>
                  <a:pt x="4163" y="2624"/>
                </a:lnTo>
                <a:lnTo>
                  <a:pt x="4107" y="2624"/>
                </a:lnTo>
                <a:lnTo>
                  <a:pt x="4049" y="2626"/>
                </a:lnTo>
                <a:lnTo>
                  <a:pt x="3990" y="2628"/>
                </a:lnTo>
                <a:lnTo>
                  <a:pt x="3930" y="2632"/>
                </a:lnTo>
                <a:lnTo>
                  <a:pt x="3870" y="2636"/>
                </a:lnTo>
                <a:lnTo>
                  <a:pt x="3808" y="2642"/>
                </a:lnTo>
                <a:lnTo>
                  <a:pt x="3746" y="2648"/>
                </a:lnTo>
                <a:lnTo>
                  <a:pt x="3683" y="2657"/>
                </a:lnTo>
                <a:lnTo>
                  <a:pt x="3620" y="2666"/>
                </a:lnTo>
                <a:lnTo>
                  <a:pt x="3557" y="2677"/>
                </a:lnTo>
                <a:lnTo>
                  <a:pt x="3494" y="2690"/>
                </a:lnTo>
                <a:lnTo>
                  <a:pt x="3430" y="2704"/>
                </a:lnTo>
                <a:lnTo>
                  <a:pt x="3367" y="2720"/>
                </a:lnTo>
                <a:lnTo>
                  <a:pt x="3303" y="2737"/>
                </a:lnTo>
                <a:lnTo>
                  <a:pt x="3241" y="2756"/>
                </a:lnTo>
                <a:lnTo>
                  <a:pt x="3178" y="2777"/>
                </a:lnTo>
                <a:lnTo>
                  <a:pt x="3117" y="2800"/>
                </a:lnTo>
                <a:lnTo>
                  <a:pt x="3055" y="2825"/>
                </a:lnTo>
                <a:lnTo>
                  <a:pt x="2995" y="2851"/>
                </a:lnTo>
                <a:lnTo>
                  <a:pt x="2936" y="2880"/>
                </a:lnTo>
                <a:lnTo>
                  <a:pt x="2877" y="2913"/>
                </a:lnTo>
                <a:lnTo>
                  <a:pt x="2820" y="2946"/>
                </a:lnTo>
                <a:lnTo>
                  <a:pt x="2792" y="2964"/>
                </a:lnTo>
                <a:lnTo>
                  <a:pt x="2764" y="2982"/>
                </a:lnTo>
                <a:lnTo>
                  <a:pt x="2738" y="3001"/>
                </a:lnTo>
                <a:lnTo>
                  <a:pt x="2711" y="3020"/>
                </a:lnTo>
                <a:lnTo>
                  <a:pt x="2684" y="3041"/>
                </a:lnTo>
                <a:lnTo>
                  <a:pt x="2658" y="3061"/>
                </a:lnTo>
                <a:lnTo>
                  <a:pt x="2632" y="3082"/>
                </a:lnTo>
                <a:lnTo>
                  <a:pt x="2607" y="3105"/>
                </a:lnTo>
                <a:lnTo>
                  <a:pt x="2582" y="3128"/>
                </a:lnTo>
                <a:lnTo>
                  <a:pt x="2558" y="3152"/>
                </a:lnTo>
                <a:lnTo>
                  <a:pt x="2533" y="3175"/>
                </a:lnTo>
                <a:lnTo>
                  <a:pt x="2510" y="3199"/>
                </a:lnTo>
                <a:lnTo>
                  <a:pt x="2488" y="3225"/>
                </a:lnTo>
                <a:lnTo>
                  <a:pt x="2465" y="3252"/>
                </a:lnTo>
                <a:lnTo>
                  <a:pt x="2443" y="3279"/>
                </a:lnTo>
                <a:lnTo>
                  <a:pt x="2422" y="3307"/>
                </a:lnTo>
                <a:lnTo>
                  <a:pt x="2402" y="3334"/>
                </a:lnTo>
                <a:lnTo>
                  <a:pt x="2382" y="3363"/>
                </a:lnTo>
                <a:lnTo>
                  <a:pt x="2362" y="3394"/>
                </a:lnTo>
                <a:lnTo>
                  <a:pt x="2343" y="3424"/>
                </a:lnTo>
                <a:lnTo>
                  <a:pt x="2325" y="3456"/>
                </a:lnTo>
                <a:lnTo>
                  <a:pt x="2307" y="3487"/>
                </a:lnTo>
                <a:lnTo>
                  <a:pt x="2290" y="3521"/>
                </a:lnTo>
                <a:lnTo>
                  <a:pt x="2275" y="3554"/>
                </a:lnTo>
                <a:lnTo>
                  <a:pt x="2259" y="3589"/>
                </a:lnTo>
                <a:lnTo>
                  <a:pt x="2243" y="3624"/>
                </a:lnTo>
                <a:lnTo>
                  <a:pt x="2230" y="3660"/>
                </a:lnTo>
                <a:lnTo>
                  <a:pt x="2217" y="3698"/>
                </a:lnTo>
                <a:lnTo>
                  <a:pt x="2204" y="3736"/>
                </a:lnTo>
                <a:lnTo>
                  <a:pt x="2192" y="3774"/>
                </a:lnTo>
                <a:lnTo>
                  <a:pt x="2181" y="3814"/>
                </a:lnTo>
                <a:lnTo>
                  <a:pt x="2171" y="3854"/>
                </a:lnTo>
                <a:lnTo>
                  <a:pt x="2162" y="3895"/>
                </a:lnTo>
                <a:lnTo>
                  <a:pt x="2153" y="3938"/>
                </a:lnTo>
                <a:lnTo>
                  <a:pt x="2145" y="3981"/>
                </a:lnTo>
                <a:lnTo>
                  <a:pt x="2139" y="4025"/>
                </a:lnTo>
                <a:lnTo>
                  <a:pt x="2133" y="4069"/>
                </a:lnTo>
                <a:lnTo>
                  <a:pt x="2127" y="4116"/>
                </a:lnTo>
                <a:lnTo>
                  <a:pt x="2123" y="4163"/>
                </a:lnTo>
                <a:lnTo>
                  <a:pt x="2121" y="4210"/>
                </a:lnTo>
                <a:lnTo>
                  <a:pt x="2117" y="4259"/>
                </a:lnTo>
                <a:lnTo>
                  <a:pt x="2116" y="4309"/>
                </a:lnTo>
                <a:close/>
                <a:moveTo>
                  <a:pt x="2334" y="5731"/>
                </a:moveTo>
                <a:lnTo>
                  <a:pt x="2334" y="5731"/>
                </a:lnTo>
                <a:lnTo>
                  <a:pt x="2292" y="5674"/>
                </a:lnTo>
                <a:lnTo>
                  <a:pt x="2252" y="5615"/>
                </a:lnTo>
                <a:lnTo>
                  <a:pt x="2213" y="5554"/>
                </a:lnTo>
                <a:lnTo>
                  <a:pt x="2174" y="5489"/>
                </a:lnTo>
                <a:lnTo>
                  <a:pt x="2136" y="5424"/>
                </a:lnTo>
                <a:lnTo>
                  <a:pt x="2101" y="5355"/>
                </a:lnTo>
                <a:lnTo>
                  <a:pt x="2066" y="5285"/>
                </a:lnTo>
                <a:lnTo>
                  <a:pt x="2034" y="5212"/>
                </a:lnTo>
                <a:lnTo>
                  <a:pt x="2017" y="5175"/>
                </a:lnTo>
                <a:lnTo>
                  <a:pt x="2002" y="5137"/>
                </a:lnTo>
                <a:lnTo>
                  <a:pt x="1988" y="5099"/>
                </a:lnTo>
                <a:lnTo>
                  <a:pt x="1973" y="5060"/>
                </a:lnTo>
                <a:lnTo>
                  <a:pt x="1960" y="5020"/>
                </a:lnTo>
                <a:lnTo>
                  <a:pt x="1947" y="4980"/>
                </a:lnTo>
                <a:lnTo>
                  <a:pt x="1934" y="4939"/>
                </a:lnTo>
                <a:lnTo>
                  <a:pt x="1922" y="4898"/>
                </a:lnTo>
                <a:lnTo>
                  <a:pt x="1911" y="4857"/>
                </a:lnTo>
                <a:lnTo>
                  <a:pt x="1901" y="4815"/>
                </a:lnTo>
                <a:lnTo>
                  <a:pt x="1891" y="4771"/>
                </a:lnTo>
                <a:lnTo>
                  <a:pt x="1882" y="4728"/>
                </a:lnTo>
                <a:lnTo>
                  <a:pt x="1874" y="4684"/>
                </a:lnTo>
                <a:lnTo>
                  <a:pt x="1866" y="4639"/>
                </a:lnTo>
                <a:lnTo>
                  <a:pt x="1860" y="4594"/>
                </a:lnTo>
                <a:lnTo>
                  <a:pt x="1854" y="4548"/>
                </a:lnTo>
                <a:lnTo>
                  <a:pt x="1848" y="4502"/>
                </a:lnTo>
                <a:lnTo>
                  <a:pt x="1844" y="4455"/>
                </a:lnTo>
                <a:lnTo>
                  <a:pt x="1841" y="4409"/>
                </a:lnTo>
                <a:lnTo>
                  <a:pt x="1838" y="4361"/>
                </a:lnTo>
                <a:lnTo>
                  <a:pt x="1837" y="4311"/>
                </a:lnTo>
                <a:lnTo>
                  <a:pt x="1836" y="4262"/>
                </a:lnTo>
                <a:lnTo>
                  <a:pt x="1837" y="4213"/>
                </a:lnTo>
                <a:lnTo>
                  <a:pt x="1838" y="4163"/>
                </a:lnTo>
                <a:lnTo>
                  <a:pt x="1841" y="4112"/>
                </a:lnTo>
                <a:lnTo>
                  <a:pt x="1844" y="4061"/>
                </a:lnTo>
                <a:lnTo>
                  <a:pt x="1850" y="4009"/>
                </a:lnTo>
                <a:lnTo>
                  <a:pt x="1855" y="3957"/>
                </a:lnTo>
                <a:lnTo>
                  <a:pt x="1862" y="3904"/>
                </a:lnTo>
                <a:lnTo>
                  <a:pt x="1870" y="3851"/>
                </a:lnTo>
                <a:lnTo>
                  <a:pt x="1879" y="3796"/>
                </a:lnTo>
                <a:lnTo>
                  <a:pt x="1889" y="3742"/>
                </a:lnTo>
                <a:lnTo>
                  <a:pt x="1901" y="3687"/>
                </a:lnTo>
                <a:lnTo>
                  <a:pt x="1913" y="3631"/>
                </a:lnTo>
                <a:lnTo>
                  <a:pt x="1927" y="3575"/>
                </a:lnTo>
                <a:lnTo>
                  <a:pt x="1942" y="3518"/>
                </a:lnTo>
                <a:lnTo>
                  <a:pt x="1959" y="3460"/>
                </a:lnTo>
                <a:lnTo>
                  <a:pt x="1977" y="3404"/>
                </a:lnTo>
                <a:lnTo>
                  <a:pt x="1996" y="3344"/>
                </a:lnTo>
                <a:lnTo>
                  <a:pt x="2017" y="3285"/>
                </a:lnTo>
                <a:lnTo>
                  <a:pt x="2038" y="3226"/>
                </a:lnTo>
                <a:lnTo>
                  <a:pt x="2062" y="3166"/>
                </a:lnTo>
                <a:lnTo>
                  <a:pt x="2086" y="3106"/>
                </a:lnTo>
                <a:lnTo>
                  <a:pt x="2113" y="3044"/>
                </a:lnTo>
                <a:lnTo>
                  <a:pt x="2141" y="2983"/>
                </a:lnTo>
                <a:lnTo>
                  <a:pt x="2170" y="2921"/>
                </a:lnTo>
                <a:lnTo>
                  <a:pt x="2201" y="2858"/>
                </a:lnTo>
                <a:lnTo>
                  <a:pt x="2232" y="2795"/>
                </a:lnTo>
                <a:lnTo>
                  <a:pt x="2288" y="2685"/>
                </a:lnTo>
                <a:lnTo>
                  <a:pt x="2340" y="2579"/>
                </a:lnTo>
                <a:lnTo>
                  <a:pt x="2387" y="2476"/>
                </a:lnTo>
                <a:lnTo>
                  <a:pt x="2432" y="2374"/>
                </a:lnTo>
                <a:lnTo>
                  <a:pt x="2472" y="2276"/>
                </a:lnTo>
                <a:lnTo>
                  <a:pt x="2508" y="2180"/>
                </a:lnTo>
                <a:lnTo>
                  <a:pt x="2541" y="2087"/>
                </a:lnTo>
                <a:lnTo>
                  <a:pt x="2571" y="1996"/>
                </a:lnTo>
                <a:lnTo>
                  <a:pt x="2597" y="1909"/>
                </a:lnTo>
                <a:lnTo>
                  <a:pt x="2620" y="1823"/>
                </a:lnTo>
                <a:lnTo>
                  <a:pt x="2640" y="1741"/>
                </a:lnTo>
                <a:lnTo>
                  <a:pt x="2658" y="1660"/>
                </a:lnTo>
                <a:lnTo>
                  <a:pt x="2672" y="1582"/>
                </a:lnTo>
                <a:lnTo>
                  <a:pt x="2684" y="1506"/>
                </a:lnTo>
                <a:lnTo>
                  <a:pt x="2693" y="1433"/>
                </a:lnTo>
                <a:lnTo>
                  <a:pt x="2698" y="1361"/>
                </a:lnTo>
                <a:lnTo>
                  <a:pt x="2702" y="1293"/>
                </a:lnTo>
                <a:lnTo>
                  <a:pt x="2704" y="1226"/>
                </a:lnTo>
                <a:lnTo>
                  <a:pt x="2703" y="1162"/>
                </a:lnTo>
                <a:lnTo>
                  <a:pt x="2700" y="1100"/>
                </a:lnTo>
                <a:lnTo>
                  <a:pt x="2694" y="1040"/>
                </a:lnTo>
                <a:lnTo>
                  <a:pt x="2686" y="982"/>
                </a:lnTo>
                <a:lnTo>
                  <a:pt x="2677" y="926"/>
                </a:lnTo>
                <a:lnTo>
                  <a:pt x="2666" y="873"/>
                </a:lnTo>
                <a:lnTo>
                  <a:pt x="2654" y="820"/>
                </a:lnTo>
                <a:lnTo>
                  <a:pt x="2639" y="771"/>
                </a:lnTo>
                <a:lnTo>
                  <a:pt x="2624" y="723"/>
                </a:lnTo>
                <a:lnTo>
                  <a:pt x="2607" y="677"/>
                </a:lnTo>
                <a:lnTo>
                  <a:pt x="2588" y="633"/>
                </a:lnTo>
                <a:lnTo>
                  <a:pt x="2568" y="591"/>
                </a:lnTo>
                <a:lnTo>
                  <a:pt x="2548" y="551"/>
                </a:lnTo>
                <a:lnTo>
                  <a:pt x="2526" y="511"/>
                </a:lnTo>
                <a:lnTo>
                  <a:pt x="2503" y="475"/>
                </a:lnTo>
                <a:lnTo>
                  <a:pt x="2480" y="439"/>
                </a:lnTo>
                <a:lnTo>
                  <a:pt x="2455" y="406"/>
                </a:lnTo>
                <a:lnTo>
                  <a:pt x="2431" y="373"/>
                </a:lnTo>
                <a:lnTo>
                  <a:pt x="2405" y="343"/>
                </a:lnTo>
                <a:lnTo>
                  <a:pt x="2379" y="314"/>
                </a:lnTo>
                <a:lnTo>
                  <a:pt x="2354" y="287"/>
                </a:lnTo>
                <a:lnTo>
                  <a:pt x="2327" y="262"/>
                </a:lnTo>
                <a:lnTo>
                  <a:pt x="2301" y="237"/>
                </a:lnTo>
                <a:lnTo>
                  <a:pt x="2275" y="214"/>
                </a:lnTo>
                <a:lnTo>
                  <a:pt x="2249" y="192"/>
                </a:lnTo>
                <a:lnTo>
                  <a:pt x="2223" y="172"/>
                </a:lnTo>
                <a:lnTo>
                  <a:pt x="2197" y="153"/>
                </a:lnTo>
                <a:lnTo>
                  <a:pt x="2172" y="136"/>
                </a:lnTo>
                <a:lnTo>
                  <a:pt x="2147" y="119"/>
                </a:lnTo>
                <a:lnTo>
                  <a:pt x="2123" y="104"/>
                </a:lnTo>
                <a:lnTo>
                  <a:pt x="2076" y="78"/>
                </a:lnTo>
                <a:lnTo>
                  <a:pt x="2034" y="55"/>
                </a:lnTo>
                <a:lnTo>
                  <a:pt x="1996" y="36"/>
                </a:lnTo>
                <a:lnTo>
                  <a:pt x="1962" y="23"/>
                </a:lnTo>
                <a:lnTo>
                  <a:pt x="1935" y="12"/>
                </a:lnTo>
                <a:lnTo>
                  <a:pt x="1915" y="5"/>
                </a:lnTo>
                <a:lnTo>
                  <a:pt x="1898" y="0"/>
                </a:lnTo>
                <a:lnTo>
                  <a:pt x="1912" y="6"/>
                </a:lnTo>
                <a:lnTo>
                  <a:pt x="1930" y="15"/>
                </a:lnTo>
                <a:lnTo>
                  <a:pt x="1952" y="29"/>
                </a:lnTo>
                <a:lnTo>
                  <a:pt x="1980" y="45"/>
                </a:lnTo>
                <a:lnTo>
                  <a:pt x="2011" y="66"/>
                </a:lnTo>
                <a:lnTo>
                  <a:pt x="2047" y="92"/>
                </a:lnTo>
                <a:lnTo>
                  <a:pt x="2085" y="123"/>
                </a:lnTo>
                <a:lnTo>
                  <a:pt x="2125" y="158"/>
                </a:lnTo>
                <a:lnTo>
                  <a:pt x="2146" y="177"/>
                </a:lnTo>
                <a:lnTo>
                  <a:pt x="2168" y="197"/>
                </a:lnTo>
                <a:lnTo>
                  <a:pt x="2188" y="219"/>
                </a:lnTo>
                <a:lnTo>
                  <a:pt x="2209" y="242"/>
                </a:lnTo>
                <a:lnTo>
                  <a:pt x="2230" y="266"/>
                </a:lnTo>
                <a:lnTo>
                  <a:pt x="2251" y="292"/>
                </a:lnTo>
                <a:lnTo>
                  <a:pt x="2272" y="319"/>
                </a:lnTo>
                <a:lnTo>
                  <a:pt x="2292" y="346"/>
                </a:lnTo>
                <a:lnTo>
                  <a:pt x="2313" y="377"/>
                </a:lnTo>
                <a:lnTo>
                  <a:pt x="2331" y="407"/>
                </a:lnTo>
                <a:lnTo>
                  <a:pt x="2352" y="439"/>
                </a:lnTo>
                <a:lnTo>
                  <a:pt x="2369" y="474"/>
                </a:lnTo>
                <a:lnTo>
                  <a:pt x="2387" y="508"/>
                </a:lnTo>
                <a:lnTo>
                  <a:pt x="2404" y="545"/>
                </a:lnTo>
                <a:lnTo>
                  <a:pt x="2420" y="583"/>
                </a:lnTo>
                <a:lnTo>
                  <a:pt x="2435" y="622"/>
                </a:lnTo>
                <a:lnTo>
                  <a:pt x="2449" y="663"/>
                </a:lnTo>
                <a:lnTo>
                  <a:pt x="2461" y="706"/>
                </a:lnTo>
                <a:lnTo>
                  <a:pt x="2472" y="750"/>
                </a:lnTo>
                <a:lnTo>
                  <a:pt x="2482" y="796"/>
                </a:lnTo>
                <a:lnTo>
                  <a:pt x="2491" y="843"/>
                </a:lnTo>
                <a:lnTo>
                  <a:pt x="2498" y="892"/>
                </a:lnTo>
                <a:lnTo>
                  <a:pt x="2503" y="942"/>
                </a:lnTo>
                <a:lnTo>
                  <a:pt x="2507" y="994"/>
                </a:lnTo>
                <a:lnTo>
                  <a:pt x="2509" y="1048"/>
                </a:lnTo>
                <a:lnTo>
                  <a:pt x="2509" y="1104"/>
                </a:lnTo>
                <a:lnTo>
                  <a:pt x="2507" y="1161"/>
                </a:lnTo>
                <a:lnTo>
                  <a:pt x="2502" y="1220"/>
                </a:lnTo>
                <a:lnTo>
                  <a:pt x="2495" y="1280"/>
                </a:lnTo>
                <a:lnTo>
                  <a:pt x="2488" y="1342"/>
                </a:lnTo>
                <a:lnTo>
                  <a:pt x="2476" y="1406"/>
                </a:lnTo>
                <a:lnTo>
                  <a:pt x="2463" y="1472"/>
                </a:lnTo>
                <a:lnTo>
                  <a:pt x="2446" y="1540"/>
                </a:lnTo>
                <a:lnTo>
                  <a:pt x="2429" y="1609"/>
                </a:lnTo>
                <a:lnTo>
                  <a:pt x="2407" y="1680"/>
                </a:lnTo>
                <a:lnTo>
                  <a:pt x="2383" y="1754"/>
                </a:lnTo>
                <a:lnTo>
                  <a:pt x="2356" y="1829"/>
                </a:lnTo>
                <a:lnTo>
                  <a:pt x="2326" y="1906"/>
                </a:lnTo>
                <a:lnTo>
                  <a:pt x="2294" y="1985"/>
                </a:lnTo>
                <a:lnTo>
                  <a:pt x="2257" y="2066"/>
                </a:lnTo>
                <a:lnTo>
                  <a:pt x="2218" y="2149"/>
                </a:lnTo>
                <a:lnTo>
                  <a:pt x="2175" y="2234"/>
                </a:lnTo>
                <a:lnTo>
                  <a:pt x="2128" y="2321"/>
                </a:lnTo>
                <a:lnTo>
                  <a:pt x="2079" y="2409"/>
                </a:lnTo>
                <a:lnTo>
                  <a:pt x="2026" y="2500"/>
                </a:lnTo>
                <a:lnTo>
                  <a:pt x="1969" y="2593"/>
                </a:lnTo>
                <a:lnTo>
                  <a:pt x="1977" y="2554"/>
                </a:lnTo>
                <a:lnTo>
                  <a:pt x="1985" y="2515"/>
                </a:lnTo>
                <a:lnTo>
                  <a:pt x="1990" y="2476"/>
                </a:lnTo>
                <a:lnTo>
                  <a:pt x="1996" y="2438"/>
                </a:lnTo>
                <a:lnTo>
                  <a:pt x="2000" y="2401"/>
                </a:lnTo>
                <a:lnTo>
                  <a:pt x="2004" y="2363"/>
                </a:lnTo>
                <a:lnTo>
                  <a:pt x="2007" y="2327"/>
                </a:lnTo>
                <a:lnTo>
                  <a:pt x="2008" y="2290"/>
                </a:lnTo>
                <a:lnTo>
                  <a:pt x="2009" y="2255"/>
                </a:lnTo>
                <a:lnTo>
                  <a:pt x="2009" y="2219"/>
                </a:lnTo>
                <a:lnTo>
                  <a:pt x="2008" y="2185"/>
                </a:lnTo>
                <a:lnTo>
                  <a:pt x="2007" y="2150"/>
                </a:lnTo>
                <a:lnTo>
                  <a:pt x="2004" y="2115"/>
                </a:lnTo>
                <a:lnTo>
                  <a:pt x="2000" y="2082"/>
                </a:lnTo>
                <a:lnTo>
                  <a:pt x="1996" y="2048"/>
                </a:lnTo>
                <a:lnTo>
                  <a:pt x="1991" y="2015"/>
                </a:lnTo>
                <a:lnTo>
                  <a:pt x="1986" y="1983"/>
                </a:lnTo>
                <a:lnTo>
                  <a:pt x="1979" y="1950"/>
                </a:lnTo>
                <a:lnTo>
                  <a:pt x="1972" y="1919"/>
                </a:lnTo>
                <a:lnTo>
                  <a:pt x="1964" y="1888"/>
                </a:lnTo>
                <a:lnTo>
                  <a:pt x="1956" y="1857"/>
                </a:lnTo>
                <a:lnTo>
                  <a:pt x="1947" y="1825"/>
                </a:lnTo>
                <a:lnTo>
                  <a:pt x="1937" y="1795"/>
                </a:lnTo>
                <a:lnTo>
                  <a:pt x="1925" y="1766"/>
                </a:lnTo>
                <a:lnTo>
                  <a:pt x="1914" y="1736"/>
                </a:lnTo>
                <a:lnTo>
                  <a:pt x="1902" y="1707"/>
                </a:lnTo>
                <a:lnTo>
                  <a:pt x="1890" y="1679"/>
                </a:lnTo>
                <a:lnTo>
                  <a:pt x="1876" y="1650"/>
                </a:lnTo>
                <a:lnTo>
                  <a:pt x="1863" y="1622"/>
                </a:lnTo>
                <a:lnTo>
                  <a:pt x="1848" y="1596"/>
                </a:lnTo>
                <a:lnTo>
                  <a:pt x="1818" y="1541"/>
                </a:lnTo>
                <a:lnTo>
                  <a:pt x="1786" y="1489"/>
                </a:lnTo>
                <a:lnTo>
                  <a:pt x="1751" y="1438"/>
                </a:lnTo>
                <a:lnTo>
                  <a:pt x="1716" y="1388"/>
                </a:lnTo>
                <a:lnTo>
                  <a:pt x="1678" y="1340"/>
                </a:lnTo>
                <a:lnTo>
                  <a:pt x="1638" y="1293"/>
                </a:lnTo>
                <a:lnTo>
                  <a:pt x="1596" y="1249"/>
                </a:lnTo>
                <a:lnTo>
                  <a:pt x="1554" y="1205"/>
                </a:lnTo>
                <a:lnTo>
                  <a:pt x="1510" y="1163"/>
                </a:lnTo>
                <a:lnTo>
                  <a:pt x="1465" y="1122"/>
                </a:lnTo>
                <a:lnTo>
                  <a:pt x="1419" y="1081"/>
                </a:lnTo>
                <a:lnTo>
                  <a:pt x="1371" y="1044"/>
                </a:lnTo>
                <a:lnTo>
                  <a:pt x="1323" y="1006"/>
                </a:lnTo>
                <a:lnTo>
                  <a:pt x="1274" y="970"/>
                </a:lnTo>
                <a:lnTo>
                  <a:pt x="1225" y="935"/>
                </a:lnTo>
                <a:lnTo>
                  <a:pt x="1175" y="902"/>
                </a:lnTo>
                <a:lnTo>
                  <a:pt x="1125" y="871"/>
                </a:lnTo>
                <a:lnTo>
                  <a:pt x="1074" y="839"/>
                </a:lnTo>
                <a:lnTo>
                  <a:pt x="1023" y="810"/>
                </a:lnTo>
                <a:lnTo>
                  <a:pt x="973" y="781"/>
                </a:lnTo>
                <a:lnTo>
                  <a:pt x="922" y="755"/>
                </a:lnTo>
                <a:lnTo>
                  <a:pt x="871" y="729"/>
                </a:lnTo>
                <a:lnTo>
                  <a:pt x="821" y="703"/>
                </a:lnTo>
                <a:lnTo>
                  <a:pt x="771" y="680"/>
                </a:lnTo>
                <a:lnTo>
                  <a:pt x="722" y="658"/>
                </a:lnTo>
                <a:lnTo>
                  <a:pt x="673" y="635"/>
                </a:lnTo>
                <a:lnTo>
                  <a:pt x="625" y="615"/>
                </a:lnTo>
                <a:lnTo>
                  <a:pt x="532" y="578"/>
                </a:lnTo>
                <a:lnTo>
                  <a:pt x="444" y="545"/>
                </a:lnTo>
                <a:lnTo>
                  <a:pt x="360" y="515"/>
                </a:lnTo>
                <a:lnTo>
                  <a:pt x="283" y="489"/>
                </a:lnTo>
                <a:lnTo>
                  <a:pt x="214" y="468"/>
                </a:lnTo>
                <a:lnTo>
                  <a:pt x="153" y="450"/>
                </a:lnTo>
                <a:lnTo>
                  <a:pt x="101" y="436"/>
                </a:lnTo>
                <a:lnTo>
                  <a:pt x="27" y="417"/>
                </a:lnTo>
                <a:lnTo>
                  <a:pt x="0" y="411"/>
                </a:lnTo>
                <a:lnTo>
                  <a:pt x="3" y="528"/>
                </a:lnTo>
                <a:lnTo>
                  <a:pt x="8" y="642"/>
                </a:lnTo>
                <a:lnTo>
                  <a:pt x="15" y="752"/>
                </a:lnTo>
                <a:lnTo>
                  <a:pt x="22" y="858"/>
                </a:lnTo>
                <a:lnTo>
                  <a:pt x="32" y="962"/>
                </a:lnTo>
                <a:lnTo>
                  <a:pt x="44" y="1062"/>
                </a:lnTo>
                <a:lnTo>
                  <a:pt x="56" y="1158"/>
                </a:lnTo>
                <a:lnTo>
                  <a:pt x="69" y="1252"/>
                </a:lnTo>
                <a:lnTo>
                  <a:pt x="85" y="1342"/>
                </a:lnTo>
                <a:lnTo>
                  <a:pt x="102" y="1429"/>
                </a:lnTo>
                <a:lnTo>
                  <a:pt x="121" y="1514"/>
                </a:lnTo>
                <a:lnTo>
                  <a:pt x="140" y="1594"/>
                </a:lnTo>
                <a:lnTo>
                  <a:pt x="160" y="1673"/>
                </a:lnTo>
                <a:lnTo>
                  <a:pt x="182" y="1748"/>
                </a:lnTo>
                <a:lnTo>
                  <a:pt x="204" y="1821"/>
                </a:lnTo>
                <a:lnTo>
                  <a:pt x="229" y="1890"/>
                </a:lnTo>
                <a:lnTo>
                  <a:pt x="253" y="1957"/>
                </a:lnTo>
                <a:lnTo>
                  <a:pt x="279" y="2022"/>
                </a:lnTo>
                <a:lnTo>
                  <a:pt x="307" y="2083"/>
                </a:lnTo>
                <a:lnTo>
                  <a:pt x="334" y="2141"/>
                </a:lnTo>
                <a:lnTo>
                  <a:pt x="363" y="2198"/>
                </a:lnTo>
                <a:lnTo>
                  <a:pt x="392" y="2251"/>
                </a:lnTo>
                <a:lnTo>
                  <a:pt x="422" y="2303"/>
                </a:lnTo>
                <a:lnTo>
                  <a:pt x="453" y="2352"/>
                </a:lnTo>
                <a:lnTo>
                  <a:pt x="484" y="2399"/>
                </a:lnTo>
                <a:lnTo>
                  <a:pt x="517" y="2443"/>
                </a:lnTo>
                <a:lnTo>
                  <a:pt x="549" y="2486"/>
                </a:lnTo>
                <a:lnTo>
                  <a:pt x="582" y="2526"/>
                </a:lnTo>
                <a:lnTo>
                  <a:pt x="616" y="2564"/>
                </a:lnTo>
                <a:lnTo>
                  <a:pt x="649" y="2599"/>
                </a:lnTo>
                <a:lnTo>
                  <a:pt x="684" y="2634"/>
                </a:lnTo>
                <a:lnTo>
                  <a:pt x="718" y="2666"/>
                </a:lnTo>
                <a:lnTo>
                  <a:pt x="754" y="2696"/>
                </a:lnTo>
                <a:lnTo>
                  <a:pt x="789" y="2724"/>
                </a:lnTo>
                <a:lnTo>
                  <a:pt x="824" y="2751"/>
                </a:lnTo>
                <a:lnTo>
                  <a:pt x="860" y="2776"/>
                </a:lnTo>
                <a:lnTo>
                  <a:pt x="895" y="2799"/>
                </a:lnTo>
                <a:lnTo>
                  <a:pt x="930" y="2820"/>
                </a:lnTo>
                <a:lnTo>
                  <a:pt x="966" y="2840"/>
                </a:lnTo>
                <a:lnTo>
                  <a:pt x="1002" y="2858"/>
                </a:lnTo>
                <a:lnTo>
                  <a:pt x="1038" y="2875"/>
                </a:lnTo>
                <a:lnTo>
                  <a:pt x="1072" y="2891"/>
                </a:lnTo>
                <a:lnTo>
                  <a:pt x="1108" y="2905"/>
                </a:lnTo>
                <a:lnTo>
                  <a:pt x="1142" y="2917"/>
                </a:lnTo>
                <a:lnTo>
                  <a:pt x="1177" y="2930"/>
                </a:lnTo>
                <a:lnTo>
                  <a:pt x="1212" y="2940"/>
                </a:lnTo>
                <a:lnTo>
                  <a:pt x="1245" y="2949"/>
                </a:lnTo>
                <a:lnTo>
                  <a:pt x="1278" y="2957"/>
                </a:lnTo>
                <a:lnTo>
                  <a:pt x="1312" y="2964"/>
                </a:lnTo>
                <a:lnTo>
                  <a:pt x="1344" y="2971"/>
                </a:lnTo>
                <a:lnTo>
                  <a:pt x="1376" y="2975"/>
                </a:lnTo>
                <a:lnTo>
                  <a:pt x="1407" y="2980"/>
                </a:lnTo>
                <a:lnTo>
                  <a:pt x="1438" y="2983"/>
                </a:lnTo>
                <a:lnTo>
                  <a:pt x="1467" y="2986"/>
                </a:lnTo>
                <a:lnTo>
                  <a:pt x="1525" y="2990"/>
                </a:lnTo>
                <a:lnTo>
                  <a:pt x="1579" y="2991"/>
                </a:lnTo>
                <a:lnTo>
                  <a:pt x="1629" y="2990"/>
                </a:lnTo>
                <a:lnTo>
                  <a:pt x="1674" y="2986"/>
                </a:lnTo>
                <a:lnTo>
                  <a:pt x="1717" y="2983"/>
                </a:lnTo>
                <a:lnTo>
                  <a:pt x="1681" y="3040"/>
                </a:lnTo>
                <a:lnTo>
                  <a:pt x="1647" y="3097"/>
                </a:lnTo>
                <a:lnTo>
                  <a:pt x="1614" y="3153"/>
                </a:lnTo>
                <a:lnTo>
                  <a:pt x="1583" y="3208"/>
                </a:lnTo>
                <a:lnTo>
                  <a:pt x="1553" y="3263"/>
                </a:lnTo>
                <a:lnTo>
                  <a:pt x="1525" y="3319"/>
                </a:lnTo>
                <a:lnTo>
                  <a:pt x="1498" y="3373"/>
                </a:lnTo>
                <a:lnTo>
                  <a:pt x="1471" y="3427"/>
                </a:lnTo>
                <a:lnTo>
                  <a:pt x="1447" y="3481"/>
                </a:lnTo>
                <a:lnTo>
                  <a:pt x="1425" y="3534"/>
                </a:lnTo>
                <a:lnTo>
                  <a:pt x="1402" y="3587"/>
                </a:lnTo>
                <a:lnTo>
                  <a:pt x="1381" y="3639"/>
                </a:lnTo>
                <a:lnTo>
                  <a:pt x="1362" y="3691"/>
                </a:lnTo>
                <a:lnTo>
                  <a:pt x="1343" y="3743"/>
                </a:lnTo>
                <a:lnTo>
                  <a:pt x="1326" y="3794"/>
                </a:lnTo>
                <a:lnTo>
                  <a:pt x="1311" y="3845"/>
                </a:lnTo>
                <a:lnTo>
                  <a:pt x="1295" y="3895"/>
                </a:lnTo>
                <a:lnTo>
                  <a:pt x="1282" y="3946"/>
                </a:lnTo>
                <a:lnTo>
                  <a:pt x="1270" y="3995"/>
                </a:lnTo>
                <a:lnTo>
                  <a:pt x="1257" y="4044"/>
                </a:lnTo>
                <a:lnTo>
                  <a:pt x="1247" y="4093"/>
                </a:lnTo>
                <a:lnTo>
                  <a:pt x="1237" y="4141"/>
                </a:lnTo>
                <a:lnTo>
                  <a:pt x="1229" y="4189"/>
                </a:lnTo>
                <a:lnTo>
                  <a:pt x="1222" y="4236"/>
                </a:lnTo>
                <a:lnTo>
                  <a:pt x="1215" y="4282"/>
                </a:lnTo>
                <a:lnTo>
                  <a:pt x="1209" y="4329"/>
                </a:lnTo>
                <a:lnTo>
                  <a:pt x="1205" y="4375"/>
                </a:lnTo>
                <a:lnTo>
                  <a:pt x="1200" y="4421"/>
                </a:lnTo>
                <a:lnTo>
                  <a:pt x="1198" y="4465"/>
                </a:lnTo>
                <a:lnTo>
                  <a:pt x="1196" y="4510"/>
                </a:lnTo>
                <a:lnTo>
                  <a:pt x="1195" y="4555"/>
                </a:lnTo>
                <a:lnTo>
                  <a:pt x="1195" y="4598"/>
                </a:lnTo>
                <a:lnTo>
                  <a:pt x="1195" y="4641"/>
                </a:lnTo>
                <a:lnTo>
                  <a:pt x="1196" y="4684"/>
                </a:lnTo>
                <a:lnTo>
                  <a:pt x="1198" y="4726"/>
                </a:lnTo>
                <a:lnTo>
                  <a:pt x="1200" y="4768"/>
                </a:lnTo>
                <a:lnTo>
                  <a:pt x="1205" y="4809"/>
                </a:lnTo>
                <a:lnTo>
                  <a:pt x="1208" y="4850"/>
                </a:lnTo>
                <a:lnTo>
                  <a:pt x="1214" y="4890"/>
                </a:lnTo>
                <a:lnTo>
                  <a:pt x="1219" y="4931"/>
                </a:lnTo>
                <a:lnTo>
                  <a:pt x="1225" y="4970"/>
                </a:lnTo>
                <a:lnTo>
                  <a:pt x="1232" y="5009"/>
                </a:lnTo>
                <a:lnTo>
                  <a:pt x="1239" y="5048"/>
                </a:lnTo>
                <a:lnTo>
                  <a:pt x="1247" y="5086"/>
                </a:lnTo>
                <a:lnTo>
                  <a:pt x="1265" y="5160"/>
                </a:lnTo>
                <a:lnTo>
                  <a:pt x="1284" y="5233"/>
                </a:lnTo>
                <a:lnTo>
                  <a:pt x="1306" y="5303"/>
                </a:lnTo>
                <a:lnTo>
                  <a:pt x="1329" y="5372"/>
                </a:lnTo>
                <a:lnTo>
                  <a:pt x="1354" y="5438"/>
                </a:lnTo>
                <a:lnTo>
                  <a:pt x="1380" y="5503"/>
                </a:lnTo>
                <a:lnTo>
                  <a:pt x="1408" y="5565"/>
                </a:lnTo>
                <a:lnTo>
                  <a:pt x="1437" y="5625"/>
                </a:lnTo>
                <a:lnTo>
                  <a:pt x="1466" y="5685"/>
                </a:lnTo>
                <a:lnTo>
                  <a:pt x="1496" y="5740"/>
                </a:lnTo>
                <a:lnTo>
                  <a:pt x="1446" y="5748"/>
                </a:lnTo>
                <a:lnTo>
                  <a:pt x="1397" y="5757"/>
                </a:lnTo>
                <a:lnTo>
                  <a:pt x="1348" y="5767"/>
                </a:lnTo>
                <a:lnTo>
                  <a:pt x="1300" y="5777"/>
                </a:lnTo>
                <a:lnTo>
                  <a:pt x="1253" y="5789"/>
                </a:lnTo>
                <a:lnTo>
                  <a:pt x="1207" y="5800"/>
                </a:lnTo>
                <a:lnTo>
                  <a:pt x="1162" y="5814"/>
                </a:lnTo>
                <a:lnTo>
                  <a:pt x="1119" y="5827"/>
                </a:lnTo>
                <a:lnTo>
                  <a:pt x="1077" y="5841"/>
                </a:lnTo>
                <a:lnTo>
                  <a:pt x="1035" y="5856"/>
                </a:lnTo>
                <a:lnTo>
                  <a:pt x="995" y="5872"/>
                </a:lnTo>
                <a:lnTo>
                  <a:pt x="956" y="5887"/>
                </a:lnTo>
                <a:lnTo>
                  <a:pt x="919" y="5904"/>
                </a:lnTo>
                <a:lnTo>
                  <a:pt x="882" y="5922"/>
                </a:lnTo>
                <a:lnTo>
                  <a:pt x="848" y="5940"/>
                </a:lnTo>
                <a:lnTo>
                  <a:pt x="814" y="5958"/>
                </a:lnTo>
                <a:lnTo>
                  <a:pt x="782" y="5977"/>
                </a:lnTo>
                <a:lnTo>
                  <a:pt x="752" y="5997"/>
                </a:lnTo>
                <a:lnTo>
                  <a:pt x="723" y="6017"/>
                </a:lnTo>
                <a:lnTo>
                  <a:pt x="695" y="6037"/>
                </a:lnTo>
                <a:lnTo>
                  <a:pt x="669" y="6058"/>
                </a:lnTo>
                <a:lnTo>
                  <a:pt x="645" y="6080"/>
                </a:lnTo>
                <a:lnTo>
                  <a:pt x="623" y="6102"/>
                </a:lnTo>
                <a:lnTo>
                  <a:pt x="601" y="6125"/>
                </a:lnTo>
                <a:lnTo>
                  <a:pt x="582" y="6147"/>
                </a:lnTo>
                <a:lnTo>
                  <a:pt x="565" y="6171"/>
                </a:lnTo>
                <a:lnTo>
                  <a:pt x="550" y="6194"/>
                </a:lnTo>
                <a:lnTo>
                  <a:pt x="536" y="6219"/>
                </a:lnTo>
                <a:lnTo>
                  <a:pt x="524" y="6243"/>
                </a:lnTo>
                <a:lnTo>
                  <a:pt x="514" y="6268"/>
                </a:lnTo>
                <a:lnTo>
                  <a:pt x="507" y="6292"/>
                </a:lnTo>
                <a:lnTo>
                  <a:pt x="501" y="6318"/>
                </a:lnTo>
                <a:lnTo>
                  <a:pt x="3395" y="6318"/>
                </a:lnTo>
                <a:lnTo>
                  <a:pt x="3389" y="6292"/>
                </a:lnTo>
                <a:lnTo>
                  <a:pt x="3381" y="6266"/>
                </a:lnTo>
                <a:lnTo>
                  <a:pt x="3370" y="6240"/>
                </a:lnTo>
                <a:lnTo>
                  <a:pt x="3358" y="6214"/>
                </a:lnTo>
                <a:lnTo>
                  <a:pt x="3343" y="6190"/>
                </a:lnTo>
                <a:lnTo>
                  <a:pt x="3327" y="6165"/>
                </a:lnTo>
                <a:lnTo>
                  <a:pt x="3309" y="6141"/>
                </a:lnTo>
                <a:lnTo>
                  <a:pt x="3287" y="6117"/>
                </a:lnTo>
                <a:lnTo>
                  <a:pt x="3265" y="6094"/>
                </a:lnTo>
                <a:lnTo>
                  <a:pt x="3242" y="6072"/>
                </a:lnTo>
                <a:lnTo>
                  <a:pt x="3216" y="6049"/>
                </a:lnTo>
                <a:lnTo>
                  <a:pt x="3188" y="6028"/>
                </a:lnTo>
                <a:lnTo>
                  <a:pt x="3158" y="6007"/>
                </a:lnTo>
                <a:lnTo>
                  <a:pt x="3128" y="5986"/>
                </a:lnTo>
                <a:lnTo>
                  <a:pt x="3094" y="5966"/>
                </a:lnTo>
                <a:lnTo>
                  <a:pt x="3061" y="5947"/>
                </a:lnTo>
                <a:lnTo>
                  <a:pt x="3024" y="5928"/>
                </a:lnTo>
                <a:lnTo>
                  <a:pt x="2987" y="5909"/>
                </a:lnTo>
                <a:lnTo>
                  <a:pt x="2948" y="5892"/>
                </a:lnTo>
                <a:lnTo>
                  <a:pt x="2908" y="5874"/>
                </a:lnTo>
                <a:lnTo>
                  <a:pt x="2867" y="5858"/>
                </a:lnTo>
                <a:lnTo>
                  <a:pt x="2825" y="5843"/>
                </a:lnTo>
                <a:lnTo>
                  <a:pt x="2780" y="5828"/>
                </a:lnTo>
                <a:lnTo>
                  <a:pt x="2735" y="5814"/>
                </a:lnTo>
                <a:lnTo>
                  <a:pt x="2688" y="5800"/>
                </a:lnTo>
                <a:lnTo>
                  <a:pt x="2640" y="5788"/>
                </a:lnTo>
                <a:lnTo>
                  <a:pt x="2593" y="5777"/>
                </a:lnTo>
                <a:lnTo>
                  <a:pt x="2542" y="5766"/>
                </a:lnTo>
                <a:lnTo>
                  <a:pt x="2492" y="5756"/>
                </a:lnTo>
                <a:lnTo>
                  <a:pt x="2440" y="5747"/>
                </a:lnTo>
                <a:lnTo>
                  <a:pt x="2387" y="5738"/>
                </a:lnTo>
                <a:lnTo>
                  <a:pt x="2334" y="5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121954" tIns="60977" rIns="121954" bIns="60977"/>
          <a:lstStyle/>
          <a:p>
            <a:endParaRPr lang="zh-CN" altLang="en-US"/>
          </a:p>
        </p:txBody>
      </p:sp>
      <p:sp>
        <p:nvSpPr>
          <p:cNvPr id="47" name="椭圆 7"/>
          <p:cNvSpPr>
            <a:spLocks noChangeArrowheads="1"/>
          </p:cNvSpPr>
          <p:nvPr/>
        </p:nvSpPr>
        <p:spPr bwMode="auto">
          <a:xfrm>
            <a:off x="8654415" y="3176905"/>
            <a:ext cx="2324735" cy="2409190"/>
          </a:xfrm>
          <a:prstGeom prst="ellipse">
            <a:avLst/>
          </a:prstGeom>
          <a:noFill/>
          <a:ln w="3175">
            <a:solidFill>
              <a:schemeClr val="bg1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954" tIns="60977" rIns="121954" bIns="60977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5300" b="1">
              <a:solidFill>
                <a:srgbClr val="FFFFFF"/>
              </a:solidFill>
              <a:latin typeface="Bauhaus 93" panose="04030905020B02020C02" pitchFamily="82" charset="0"/>
              <a:sym typeface="Bauhaus 93" panose="04030905020B02020C02" pitchFamily="82" charset="0"/>
            </a:endParaRPr>
          </a:p>
        </p:txBody>
      </p:sp>
      <p:grpSp>
        <p:nvGrpSpPr>
          <p:cNvPr id="48" name="组合 11"/>
          <p:cNvGrpSpPr/>
          <p:nvPr/>
        </p:nvGrpSpPr>
        <p:grpSpPr bwMode="auto">
          <a:xfrm>
            <a:off x="8294370" y="4514850"/>
            <a:ext cx="486410" cy="504190"/>
            <a:chOff x="0" y="0"/>
            <a:chExt cx="531040" cy="531039"/>
          </a:xfrm>
        </p:grpSpPr>
        <p:sp>
          <p:nvSpPr>
            <p:cNvPr id="49" name="椭圆 5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1040" cy="531039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38100">
              <a:solidFill>
                <a:schemeClr val="bg1"/>
              </a:solidFill>
              <a:beve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KSO_Shape"/>
            <p:cNvSpPr>
              <a:spLocks noChangeArrowheads="1"/>
            </p:cNvSpPr>
            <p:nvPr/>
          </p:nvSpPr>
          <p:spPr bwMode="auto">
            <a:xfrm>
              <a:off x="193466" y="127768"/>
              <a:ext cx="161168" cy="275501"/>
            </a:xfrm>
            <a:custGeom>
              <a:avLst/>
              <a:gdLst>
                <a:gd name="T0" fmla="*/ 23201 w 559792"/>
                <a:gd name="T1" fmla="*/ 16159 h 955625"/>
                <a:gd name="T2" fmla="*/ 6506 w 559792"/>
                <a:gd name="T3" fmla="*/ 32899 h 955625"/>
                <a:gd name="T4" fmla="*/ 23201 w 559792"/>
                <a:gd name="T5" fmla="*/ 49639 h 955625"/>
                <a:gd name="T6" fmla="*/ 39896 w 559792"/>
                <a:gd name="T7" fmla="*/ 32899 h 955625"/>
                <a:gd name="T8" fmla="*/ 23201 w 559792"/>
                <a:gd name="T9" fmla="*/ 16159 h 955625"/>
                <a:gd name="T10" fmla="*/ 23201 w 559792"/>
                <a:gd name="T11" fmla="*/ 0 h 955625"/>
                <a:gd name="T12" fmla="*/ 46401 w 559792"/>
                <a:gd name="T13" fmla="*/ 9636 h 955625"/>
                <a:gd name="T14" fmla="*/ 46401 w 559792"/>
                <a:gd name="T15" fmla="*/ 56162 h 955625"/>
                <a:gd name="T16" fmla="*/ 23201 w 559792"/>
                <a:gd name="T17" fmla="*/ 79425 h 955625"/>
                <a:gd name="T18" fmla="*/ 0 w 559792"/>
                <a:gd name="T19" fmla="*/ 56162 h 955625"/>
                <a:gd name="T20" fmla="*/ 0 w 559792"/>
                <a:gd name="T21" fmla="*/ 9636 h 955625"/>
                <a:gd name="T22" fmla="*/ 23201 w 559792"/>
                <a:gd name="T23" fmla="*/ 0 h 9556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59792"/>
                <a:gd name="T37" fmla="*/ 0 h 955625"/>
                <a:gd name="T38" fmla="*/ 559792 w 559792"/>
                <a:gd name="T39" fmla="*/ 955625 h 9556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59792" h="955625">
                  <a:moveTo>
                    <a:pt x="279896" y="194422"/>
                  </a:moveTo>
                  <a:cubicBezTo>
                    <a:pt x="168660" y="194422"/>
                    <a:pt x="78485" y="284596"/>
                    <a:pt x="78485" y="395833"/>
                  </a:cubicBezTo>
                  <a:cubicBezTo>
                    <a:pt x="78485" y="507069"/>
                    <a:pt x="168660" y="597244"/>
                    <a:pt x="279896" y="597244"/>
                  </a:cubicBezTo>
                  <a:cubicBezTo>
                    <a:pt x="391133" y="597244"/>
                    <a:pt x="481307" y="507069"/>
                    <a:pt x="481307" y="395833"/>
                  </a:cubicBezTo>
                  <a:cubicBezTo>
                    <a:pt x="481307" y="284596"/>
                    <a:pt x="391133" y="194422"/>
                    <a:pt x="279896" y="194422"/>
                  </a:cubicBezTo>
                  <a:close/>
                  <a:moveTo>
                    <a:pt x="279896" y="0"/>
                  </a:moveTo>
                  <a:cubicBezTo>
                    <a:pt x="381198" y="-1"/>
                    <a:pt x="482501" y="38646"/>
                    <a:pt x="559792" y="115937"/>
                  </a:cubicBezTo>
                  <a:cubicBezTo>
                    <a:pt x="714375" y="270519"/>
                    <a:pt x="714375" y="521146"/>
                    <a:pt x="559792" y="675729"/>
                  </a:cubicBezTo>
                  <a:lnTo>
                    <a:pt x="279896" y="955625"/>
                  </a:lnTo>
                  <a:lnTo>
                    <a:pt x="0" y="675729"/>
                  </a:lnTo>
                  <a:cubicBezTo>
                    <a:pt x="-154583" y="521146"/>
                    <a:pt x="-154583" y="270519"/>
                    <a:pt x="0" y="115937"/>
                  </a:cubicBezTo>
                  <a:cubicBezTo>
                    <a:pt x="77291" y="38646"/>
                    <a:pt x="178594" y="-1"/>
                    <a:pt x="2798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52" name="组合 8"/>
          <p:cNvGrpSpPr/>
          <p:nvPr/>
        </p:nvGrpSpPr>
        <p:grpSpPr bwMode="auto">
          <a:xfrm>
            <a:off x="9903460" y="3030855"/>
            <a:ext cx="487680" cy="504190"/>
            <a:chOff x="0" y="0"/>
            <a:chExt cx="531040" cy="531039"/>
          </a:xfrm>
        </p:grpSpPr>
        <p:sp>
          <p:nvSpPr>
            <p:cNvPr id="53" name="椭圆 1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1040" cy="531039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38100">
              <a:solidFill>
                <a:schemeClr val="bg1"/>
              </a:solidFill>
              <a:beve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Freeform 206"/>
            <p:cNvSpPr>
              <a:spLocks noChangeArrowheads="1"/>
            </p:cNvSpPr>
            <p:nvPr/>
          </p:nvSpPr>
          <p:spPr bwMode="auto">
            <a:xfrm>
              <a:off x="160518" y="113382"/>
              <a:ext cx="164505" cy="304273"/>
            </a:xfrm>
            <a:custGeom>
              <a:avLst/>
              <a:gdLst>
                <a:gd name="T0" fmla="*/ 2147483646 w 133"/>
                <a:gd name="T1" fmla="*/ 0 h 246"/>
                <a:gd name="T2" fmla="*/ 2147483646 w 133"/>
                <a:gd name="T3" fmla="*/ 0 h 246"/>
                <a:gd name="T4" fmla="*/ 2147483646 w 133"/>
                <a:gd name="T5" fmla="*/ 2147483646 h 246"/>
                <a:gd name="T6" fmla="*/ 2147483646 w 133"/>
                <a:gd name="T7" fmla="*/ 2147483646 h 246"/>
                <a:gd name="T8" fmla="*/ 2147483646 w 133"/>
                <a:gd name="T9" fmla="*/ 2147483646 h 246"/>
                <a:gd name="T10" fmla="*/ 2147483646 w 133"/>
                <a:gd name="T11" fmla="*/ 2147483646 h 246"/>
                <a:gd name="T12" fmla="*/ 2147483646 w 133"/>
                <a:gd name="T13" fmla="*/ 2147483646 h 246"/>
                <a:gd name="T14" fmla="*/ 2147483646 w 133"/>
                <a:gd name="T15" fmla="*/ 2147483646 h 246"/>
                <a:gd name="T16" fmla="*/ 2147483646 w 133"/>
                <a:gd name="T17" fmla="*/ 2147483646 h 246"/>
                <a:gd name="T18" fmla="*/ 0 w 133"/>
                <a:gd name="T19" fmla="*/ 2147483646 h 246"/>
                <a:gd name="T20" fmla="*/ 2147483646 w 133"/>
                <a:gd name="T21" fmla="*/ 2147483646 h 246"/>
                <a:gd name="T22" fmla="*/ 2147483646 w 133"/>
                <a:gd name="T23" fmla="*/ 2147483646 h 246"/>
                <a:gd name="T24" fmla="*/ 2147483646 w 133"/>
                <a:gd name="T25" fmla="*/ 2147483646 h 246"/>
                <a:gd name="T26" fmla="*/ 2147483646 w 133"/>
                <a:gd name="T27" fmla="*/ 0 h 2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3"/>
                <a:gd name="T43" fmla="*/ 0 h 246"/>
                <a:gd name="T44" fmla="*/ 133 w 133"/>
                <a:gd name="T45" fmla="*/ 246 h 2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3" h="246">
                  <a:moveTo>
                    <a:pt x="56" y="0"/>
                  </a:moveTo>
                  <a:lnTo>
                    <a:pt x="121" y="0"/>
                  </a:lnTo>
                  <a:lnTo>
                    <a:pt x="121" y="41"/>
                  </a:lnTo>
                  <a:lnTo>
                    <a:pt x="108" y="41"/>
                  </a:lnTo>
                  <a:lnTo>
                    <a:pt x="133" y="202"/>
                  </a:lnTo>
                  <a:lnTo>
                    <a:pt x="90" y="246"/>
                  </a:lnTo>
                  <a:lnTo>
                    <a:pt x="41" y="205"/>
                  </a:lnTo>
                  <a:lnTo>
                    <a:pt x="56" y="116"/>
                  </a:lnTo>
                  <a:lnTo>
                    <a:pt x="11" y="155"/>
                  </a:lnTo>
                  <a:lnTo>
                    <a:pt x="0" y="140"/>
                  </a:lnTo>
                  <a:lnTo>
                    <a:pt x="64" y="71"/>
                  </a:lnTo>
                  <a:lnTo>
                    <a:pt x="69" y="41"/>
                  </a:lnTo>
                  <a:lnTo>
                    <a:pt x="56" y="4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" name="组合 6"/>
          <p:cNvGrpSpPr/>
          <p:nvPr/>
        </p:nvGrpSpPr>
        <p:grpSpPr bwMode="auto">
          <a:xfrm>
            <a:off x="10593705" y="4747260"/>
            <a:ext cx="487045" cy="504190"/>
            <a:chOff x="0" y="0"/>
            <a:chExt cx="531040" cy="531039"/>
          </a:xfrm>
        </p:grpSpPr>
        <p:sp>
          <p:nvSpPr>
            <p:cNvPr id="56" name="椭圆 15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1040" cy="531039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38100">
              <a:solidFill>
                <a:schemeClr val="bg1"/>
              </a:solidFill>
              <a:beve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Freeform 123"/>
            <p:cNvSpPr>
              <a:spLocks noEditPoints="1" noChangeArrowheads="1"/>
            </p:cNvSpPr>
            <p:nvPr/>
          </p:nvSpPr>
          <p:spPr bwMode="auto">
            <a:xfrm>
              <a:off x="168034" y="132945"/>
              <a:ext cx="252000" cy="288000"/>
            </a:xfrm>
            <a:custGeom>
              <a:avLst/>
              <a:gdLst>
                <a:gd name="T0" fmla="*/ 2147483646 w 77"/>
                <a:gd name="T1" fmla="*/ 2147483646 h 86"/>
                <a:gd name="T2" fmla="*/ 2147483646 w 77"/>
                <a:gd name="T3" fmla="*/ 2147483646 h 86"/>
                <a:gd name="T4" fmla="*/ 2147483646 w 77"/>
                <a:gd name="T5" fmla="*/ 2147483646 h 86"/>
                <a:gd name="T6" fmla="*/ 2147483646 w 77"/>
                <a:gd name="T7" fmla="*/ 2147483646 h 86"/>
                <a:gd name="T8" fmla="*/ 2147483646 w 77"/>
                <a:gd name="T9" fmla="*/ 2147483646 h 86"/>
                <a:gd name="T10" fmla="*/ 2147483646 w 77"/>
                <a:gd name="T11" fmla="*/ 2147483646 h 86"/>
                <a:gd name="T12" fmla="*/ 2147483646 w 77"/>
                <a:gd name="T13" fmla="*/ 2147483646 h 86"/>
                <a:gd name="T14" fmla="*/ 2147483646 w 77"/>
                <a:gd name="T15" fmla="*/ 2147483646 h 86"/>
                <a:gd name="T16" fmla="*/ 2147483646 w 77"/>
                <a:gd name="T17" fmla="*/ 2147483646 h 86"/>
                <a:gd name="T18" fmla="*/ 2147483646 w 77"/>
                <a:gd name="T19" fmla="*/ 2147483646 h 86"/>
                <a:gd name="T20" fmla="*/ 2147483646 w 77"/>
                <a:gd name="T21" fmla="*/ 2147483646 h 86"/>
                <a:gd name="T22" fmla="*/ 2147483646 w 77"/>
                <a:gd name="T23" fmla="*/ 2147483646 h 86"/>
                <a:gd name="T24" fmla="*/ 2147483646 w 77"/>
                <a:gd name="T25" fmla="*/ 2147483646 h 86"/>
                <a:gd name="T26" fmla="*/ 2147483646 w 77"/>
                <a:gd name="T27" fmla="*/ 2147483646 h 86"/>
                <a:gd name="T28" fmla="*/ 2147483646 w 77"/>
                <a:gd name="T29" fmla="*/ 2147483646 h 86"/>
                <a:gd name="T30" fmla="*/ 2147483646 w 77"/>
                <a:gd name="T31" fmla="*/ 2147483646 h 86"/>
                <a:gd name="T32" fmla="*/ 2147483646 w 77"/>
                <a:gd name="T33" fmla="*/ 2147483646 h 86"/>
                <a:gd name="T34" fmla="*/ 2147483646 w 77"/>
                <a:gd name="T35" fmla="*/ 2147483646 h 86"/>
                <a:gd name="T36" fmla="*/ 2147483646 w 77"/>
                <a:gd name="T37" fmla="*/ 2147483646 h 86"/>
                <a:gd name="T38" fmla="*/ 2147483646 w 77"/>
                <a:gd name="T39" fmla="*/ 2147483646 h 86"/>
                <a:gd name="T40" fmla="*/ 2147483646 w 77"/>
                <a:gd name="T41" fmla="*/ 2147483646 h 86"/>
                <a:gd name="T42" fmla="*/ 2147483646 w 77"/>
                <a:gd name="T43" fmla="*/ 2147483646 h 86"/>
                <a:gd name="T44" fmla="*/ 2147483646 w 77"/>
                <a:gd name="T45" fmla="*/ 2147483646 h 86"/>
                <a:gd name="T46" fmla="*/ 2147483646 w 77"/>
                <a:gd name="T47" fmla="*/ 2147483646 h 86"/>
                <a:gd name="T48" fmla="*/ 2147483646 w 77"/>
                <a:gd name="T49" fmla="*/ 2147483646 h 86"/>
                <a:gd name="T50" fmla="*/ 2147483646 w 77"/>
                <a:gd name="T51" fmla="*/ 2147483646 h 86"/>
                <a:gd name="T52" fmla="*/ 2147483646 w 77"/>
                <a:gd name="T53" fmla="*/ 2147483646 h 86"/>
                <a:gd name="T54" fmla="*/ 2147483646 w 77"/>
                <a:gd name="T55" fmla="*/ 2147483646 h 86"/>
                <a:gd name="T56" fmla="*/ 2147483646 w 77"/>
                <a:gd name="T57" fmla="*/ 2147483646 h 86"/>
                <a:gd name="T58" fmla="*/ 2147483646 w 77"/>
                <a:gd name="T59" fmla="*/ 2147483646 h 86"/>
                <a:gd name="T60" fmla="*/ 2147483646 w 77"/>
                <a:gd name="T61" fmla="*/ 2147483646 h 86"/>
                <a:gd name="T62" fmla="*/ 2147483646 w 77"/>
                <a:gd name="T63" fmla="*/ 2147483646 h 86"/>
                <a:gd name="T64" fmla="*/ 2147483646 w 77"/>
                <a:gd name="T65" fmla="*/ 2147483646 h 86"/>
                <a:gd name="T66" fmla="*/ 2147483646 w 77"/>
                <a:gd name="T67" fmla="*/ 2147483646 h 86"/>
                <a:gd name="T68" fmla="*/ 2147483646 w 77"/>
                <a:gd name="T69" fmla="*/ 2147483646 h 86"/>
                <a:gd name="T70" fmla="*/ 2147483646 w 77"/>
                <a:gd name="T71" fmla="*/ 2147483646 h 86"/>
                <a:gd name="T72" fmla="*/ 2147483646 w 77"/>
                <a:gd name="T73" fmla="*/ 2147483646 h 86"/>
                <a:gd name="T74" fmla="*/ 2147483646 w 77"/>
                <a:gd name="T75" fmla="*/ 2147483646 h 86"/>
                <a:gd name="T76" fmla="*/ 2147483646 w 77"/>
                <a:gd name="T77" fmla="*/ 2147483646 h 86"/>
                <a:gd name="T78" fmla="*/ 2147483646 w 77"/>
                <a:gd name="T79" fmla="*/ 2147483646 h 86"/>
                <a:gd name="T80" fmla="*/ 2147483646 w 77"/>
                <a:gd name="T81" fmla="*/ 2147483646 h 8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7"/>
                <a:gd name="T124" fmla="*/ 0 h 86"/>
                <a:gd name="T125" fmla="*/ 77 w 77"/>
                <a:gd name="T126" fmla="*/ 86 h 8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7" h="86">
                  <a:moveTo>
                    <a:pt x="13" y="8"/>
                  </a:moveTo>
                  <a:cubicBezTo>
                    <a:pt x="20" y="2"/>
                    <a:pt x="29" y="0"/>
                    <a:pt x="38" y="1"/>
                  </a:cubicBezTo>
                  <a:cubicBezTo>
                    <a:pt x="46" y="2"/>
                    <a:pt x="54" y="6"/>
                    <a:pt x="59" y="13"/>
                  </a:cubicBezTo>
                  <a:cubicBezTo>
                    <a:pt x="65" y="21"/>
                    <a:pt x="67" y="29"/>
                    <a:pt x="66" y="38"/>
                  </a:cubicBezTo>
                  <a:cubicBezTo>
                    <a:pt x="65" y="44"/>
                    <a:pt x="63" y="50"/>
                    <a:pt x="58" y="55"/>
                  </a:cubicBezTo>
                  <a:cubicBezTo>
                    <a:pt x="60" y="56"/>
                    <a:pt x="62" y="57"/>
                    <a:pt x="64" y="5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7" y="76"/>
                    <a:pt x="76" y="81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69" y="86"/>
                    <a:pt x="64" y="86"/>
                    <a:pt x="62" y="82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0" y="67"/>
                    <a:pt x="49" y="65"/>
                    <a:pt x="49" y="63"/>
                  </a:cubicBezTo>
                  <a:cubicBezTo>
                    <a:pt x="43" y="66"/>
                    <a:pt x="36" y="67"/>
                    <a:pt x="30" y="66"/>
                  </a:cubicBezTo>
                  <a:cubicBezTo>
                    <a:pt x="21" y="65"/>
                    <a:pt x="13" y="61"/>
                    <a:pt x="8" y="54"/>
                  </a:cubicBezTo>
                  <a:cubicBezTo>
                    <a:pt x="2" y="47"/>
                    <a:pt x="0" y="38"/>
                    <a:pt x="1" y="30"/>
                  </a:cubicBezTo>
                  <a:cubicBezTo>
                    <a:pt x="2" y="21"/>
                    <a:pt x="6" y="13"/>
                    <a:pt x="13" y="8"/>
                  </a:cubicBezTo>
                  <a:close/>
                  <a:moveTo>
                    <a:pt x="30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9"/>
                    <a:pt x="30" y="49"/>
                    <a:pt x="30" y="49"/>
                  </a:cubicBezTo>
                  <a:close/>
                  <a:moveTo>
                    <a:pt x="18" y="36"/>
                  </a:moveTo>
                  <a:cubicBezTo>
                    <a:pt x="22" y="26"/>
                    <a:pt x="31" y="21"/>
                    <a:pt x="43" y="19"/>
                  </a:cubicBezTo>
                  <a:cubicBezTo>
                    <a:pt x="31" y="11"/>
                    <a:pt x="16" y="22"/>
                    <a:pt x="18" y="36"/>
                  </a:cubicBezTo>
                  <a:close/>
                  <a:moveTo>
                    <a:pt x="36" y="12"/>
                  </a:moveTo>
                  <a:cubicBezTo>
                    <a:pt x="31" y="11"/>
                    <a:pt x="25" y="13"/>
                    <a:pt x="20" y="16"/>
                  </a:cubicBezTo>
                  <a:cubicBezTo>
                    <a:pt x="15" y="20"/>
                    <a:pt x="13" y="25"/>
                    <a:pt x="12" y="31"/>
                  </a:cubicBezTo>
                  <a:cubicBezTo>
                    <a:pt x="11" y="37"/>
                    <a:pt x="13" y="42"/>
                    <a:pt x="16" y="47"/>
                  </a:cubicBezTo>
                  <a:cubicBezTo>
                    <a:pt x="20" y="52"/>
                    <a:pt x="25" y="55"/>
                    <a:pt x="31" y="55"/>
                  </a:cubicBezTo>
                  <a:cubicBezTo>
                    <a:pt x="36" y="56"/>
                    <a:pt x="42" y="55"/>
                    <a:pt x="47" y="51"/>
                  </a:cubicBezTo>
                  <a:cubicBezTo>
                    <a:pt x="52" y="47"/>
                    <a:pt x="55" y="42"/>
                    <a:pt x="55" y="36"/>
                  </a:cubicBezTo>
                  <a:cubicBezTo>
                    <a:pt x="56" y="31"/>
                    <a:pt x="54" y="25"/>
                    <a:pt x="51" y="20"/>
                  </a:cubicBezTo>
                  <a:cubicBezTo>
                    <a:pt x="47" y="15"/>
                    <a:pt x="42" y="13"/>
                    <a:pt x="36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" name="标题 1"/>
          <p:cNvSpPr>
            <a:spLocks noGrp="1"/>
          </p:cNvSpPr>
          <p:nvPr/>
        </p:nvSpPr>
        <p:spPr>
          <a:xfrm>
            <a:off x="136525" y="1543685"/>
            <a:ext cx="11438890" cy="777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72" tIns="45736" rIns="91472" bIns="45736" numCol="1" anchor="ctr" anchorCtr="0" compatLnSpc="1"/>
          <a:lstStyle>
            <a:lvl1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2pPr>
            <a:lvl3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3pPr>
            <a:lvl4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4pPr>
            <a:lvl5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9pPr>
          </a:lstStyle>
          <a:p>
            <a:r>
              <a:rPr lang="en-US" altLang="zh-CN" sz="32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  </a:t>
            </a:r>
            <a:r>
              <a:rPr lang="zh-CN" altLang="en-US" sz="32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小组成员：邹香月、武滨、李悦、张腾、郝芸婷、李欣芸</a:t>
            </a:r>
            <a:endParaRPr lang="zh-CN" altLang="en-US" sz="32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20395" y="3137535"/>
            <a:ext cx="767461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工作安排：</a:t>
            </a:r>
            <a:endParaRPr lang="zh-CN" altLang="en-US" sz="32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+mn-ea"/>
            </a:endParaRPr>
          </a:p>
          <a:p>
            <a:pPr algn="l"/>
            <a:r>
              <a:rPr lang="en-US" altLang="zh-CN"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1.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每日安排：</a:t>
            </a:r>
            <a:endParaRPr lang="zh-CN" altLang="en-US" sz="28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+mn-ea"/>
            </a:endParaRPr>
          </a:p>
          <a:p>
            <a:pPr algn="l"/>
            <a:r>
              <a:rPr lang="en-US" altLang="zh-CN"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自己昨天做了什么，任务做到了哪里；遇到了什么问题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，解决没有？如何解决的？进行小组内讨论和交流。并制定今天所要完成的目标。及时在</a:t>
            </a:r>
            <a:r>
              <a:rPr lang="en-US" altLang="zh-CN"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GitHub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提交自己的代码。方便组内成员同步代码。</a:t>
            </a:r>
            <a:endParaRPr lang="en-US" altLang="zh-CN" sz="28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+mn-ea"/>
            </a:endParaRPr>
          </a:p>
          <a:p>
            <a:pPr algn="l"/>
            <a:endParaRPr lang="en-US" altLang="zh-CN" sz="28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47" grpId="0" bldLvl="0" animBg="1" autoUpdateAnimBg="0"/>
      <p:bldP spid="2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矩形 8"/>
          <p:cNvSpPr>
            <a:spLocks noChangeArrowheads="1"/>
          </p:cNvSpPr>
          <p:nvPr/>
        </p:nvSpPr>
        <p:spPr bwMode="auto">
          <a:xfrm>
            <a:off x="1359535" y="462280"/>
            <a:ext cx="26314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小组成员工作安排</a:t>
            </a:r>
            <a:endParaRPr lang="zh-CN" altLang="en-US" sz="24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+mn-ea"/>
            </a:endParaRPr>
          </a:p>
        </p:txBody>
      </p:sp>
      <p:sp>
        <p:nvSpPr>
          <p:cNvPr id="6149" name="文本框 7"/>
          <p:cNvSpPr>
            <a:spLocks noChangeArrowheads="1"/>
          </p:cNvSpPr>
          <p:nvPr/>
        </p:nvSpPr>
        <p:spPr bwMode="auto">
          <a:xfrm>
            <a:off x="468313" y="420688"/>
            <a:ext cx="6451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320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sym typeface="华文彩云" panose="02010800040101010101" pitchFamily="2" charset="-122"/>
              </a:rPr>
              <a:t>0</a:t>
            </a:r>
            <a:r>
              <a:rPr lang="en-US" altLang="zh-CN" sz="320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sym typeface="华文彩云" panose="02010800040101010101" pitchFamily="2" charset="-122"/>
              </a:rPr>
              <a:t>2</a:t>
            </a:r>
            <a:endParaRPr lang="en-US" altLang="zh-CN" sz="320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  <a:sym typeface="华文彩云" panose="02010800040101010101" pitchFamily="2" charset="-122"/>
            </a:endParaRPr>
          </a:p>
        </p:txBody>
      </p:sp>
      <p:grpSp>
        <p:nvGrpSpPr>
          <p:cNvPr id="6150" name="组合 11"/>
          <p:cNvGrpSpPr/>
          <p:nvPr/>
        </p:nvGrpSpPr>
        <p:grpSpPr bwMode="auto">
          <a:xfrm>
            <a:off x="361950" y="280988"/>
            <a:ext cx="828675" cy="827087"/>
            <a:chOff x="0" y="0"/>
            <a:chExt cx="3127289" cy="3141371"/>
          </a:xfrm>
        </p:grpSpPr>
        <p:grpSp>
          <p:nvGrpSpPr>
            <p:cNvPr id="6192" name="组合 12"/>
            <p:cNvGrpSpPr/>
            <p:nvPr/>
          </p:nvGrpSpPr>
          <p:grpSpPr bwMode="auto">
            <a:xfrm rot="4947725">
              <a:off x="-7041" y="7041"/>
              <a:ext cx="3141371" cy="3127289"/>
              <a:chOff x="0" y="0"/>
              <a:chExt cx="4249738" cy="4230688"/>
            </a:xfrm>
          </p:grpSpPr>
          <p:sp>
            <p:nvSpPr>
              <p:cNvPr id="6262" name="Freeform 5"/>
              <p:cNvSpPr>
                <a:spLocks noChangeArrowheads="1"/>
              </p:cNvSpPr>
              <p:nvPr/>
            </p:nvSpPr>
            <p:spPr bwMode="auto">
              <a:xfrm>
                <a:off x="30163" y="30163"/>
                <a:ext cx="4189413" cy="4170363"/>
              </a:xfrm>
              <a:custGeom>
                <a:avLst/>
                <a:gdLst>
                  <a:gd name="T0" fmla="*/ 2147483646 w 2639"/>
                  <a:gd name="T1" fmla="*/ 2147483646 h 2627"/>
                  <a:gd name="T2" fmla="*/ 2147483646 w 2639"/>
                  <a:gd name="T3" fmla="*/ 2147483646 h 2627"/>
                  <a:gd name="T4" fmla="*/ 2147483646 w 2639"/>
                  <a:gd name="T5" fmla="*/ 2147483646 h 2627"/>
                  <a:gd name="T6" fmla="*/ 2147483646 w 2639"/>
                  <a:gd name="T7" fmla="*/ 2147483646 h 2627"/>
                  <a:gd name="T8" fmla="*/ 0 w 2639"/>
                  <a:gd name="T9" fmla="*/ 2147483646 h 2627"/>
                  <a:gd name="T10" fmla="*/ 2147483646 w 2639"/>
                  <a:gd name="T11" fmla="*/ 2147483646 h 2627"/>
                  <a:gd name="T12" fmla="*/ 2147483646 w 2639"/>
                  <a:gd name="T13" fmla="*/ 2147483646 h 2627"/>
                  <a:gd name="T14" fmla="*/ 2147483646 w 2639"/>
                  <a:gd name="T15" fmla="*/ 2147483646 h 2627"/>
                  <a:gd name="T16" fmla="*/ 2147483646 w 2639"/>
                  <a:gd name="T17" fmla="*/ 0 h 2627"/>
                  <a:gd name="T18" fmla="*/ 2147483646 w 2639"/>
                  <a:gd name="T19" fmla="*/ 2147483646 h 2627"/>
                  <a:gd name="T20" fmla="*/ 2147483646 w 2639"/>
                  <a:gd name="T21" fmla="*/ 2147483646 h 2627"/>
                  <a:gd name="T22" fmla="*/ 2147483646 w 2639"/>
                  <a:gd name="T23" fmla="*/ 2147483646 h 2627"/>
                  <a:gd name="T24" fmla="*/ 2147483646 w 2639"/>
                  <a:gd name="T25" fmla="*/ 2147483646 h 2627"/>
                  <a:gd name="T26" fmla="*/ 2147483646 w 2639"/>
                  <a:gd name="T27" fmla="*/ 2147483646 h 2627"/>
                  <a:gd name="T28" fmla="*/ 2147483646 w 2639"/>
                  <a:gd name="T29" fmla="*/ 2147483646 h 2627"/>
                  <a:gd name="T30" fmla="*/ 2147483646 w 2639"/>
                  <a:gd name="T31" fmla="*/ 2147483646 h 2627"/>
                  <a:gd name="T32" fmla="*/ 2147483646 w 2639"/>
                  <a:gd name="T33" fmla="*/ 2147483646 h 2627"/>
                  <a:gd name="T34" fmla="*/ 2147483646 w 2639"/>
                  <a:gd name="T35" fmla="*/ 2147483646 h 26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639"/>
                  <a:gd name="T55" fmla="*/ 0 h 2627"/>
                  <a:gd name="T56" fmla="*/ 2639 w 2639"/>
                  <a:gd name="T57" fmla="*/ 2627 h 26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639" h="2627">
                    <a:moveTo>
                      <a:pt x="1076" y="2627"/>
                    </a:moveTo>
                    <a:lnTo>
                      <a:pt x="622" y="2451"/>
                    </a:lnTo>
                    <a:lnTo>
                      <a:pt x="263" y="2123"/>
                    </a:lnTo>
                    <a:lnTo>
                      <a:pt x="46" y="1687"/>
                    </a:lnTo>
                    <a:lnTo>
                      <a:pt x="0" y="1203"/>
                    </a:lnTo>
                    <a:lnTo>
                      <a:pt x="134" y="734"/>
                    </a:lnTo>
                    <a:lnTo>
                      <a:pt x="426" y="346"/>
                    </a:lnTo>
                    <a:lnTo>
                      <a:pt x="841" y="90"/>
                    </a:lnTo>
                    <a:lnTo>
                      <a:pt x="1320" y="0"/>
                    </a:lnTo>
                    <a:lnTo>
                      <a:pt x="1799" y="90"/>
                    </a:lnTo>
                    <a:lnTo>
                      <a:pt x="2213" y="346"/>
                    </a:lnTo>
                    <a:lnTo>
                      <a:pt x="2506" y="734"/>
                    </a:lnTo>
                    <a:lnTo>
                      <a:pt x="2639" y="1203"/>
                    </a:lnTo>
                    <a:lnTo>
                      <a:pt x="2594" y="1687"/>
                    </a:lnTo>
                    <a:lnTo>
                      <a:pt x="2377" y="2123"/>
                    </a:lnTo>
                    <a:lnTo>
                      <a:pt x="2017" y="2451"/>
                    </a:lnTo>
                    <a:lnTo>
                      <a:pt x="1563" y="2627"/>
                    </a:lnTo>
                    <a:lnTo>
                      <a:pt x="1076" y="2627"/>
                    </a:lnTo>
                    <a:close/>
                  </a:path>
                </a:pathLst>
              </a:custGeom>
              <a:noFill/>
              <a:ln w="1588" cap="flat" cmpd="sng">
                <a:solidFill>
                  <a:srgbClr val="FFFFFF">
                    <a:alpha val="25098"/>
                  </a:srgb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63" name="Line 6"/>
              <p:cNvSpPr>
                <a:spLocks noChangeShapeType="1"/>
              </p:cNvSpPr>
              <p:nvPr/>
            </p:nvSpPr>
            <p:spPr bwMode="auto">
              <a:xfrm>
                <a:off x="2125663" y="30163"/>
                <a:ext cx="1882775" cy="11652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64" name="Line 7"/>
              <p:cNvSpPr>
                <a:spLocks noChangeShapeType="1"/>
              </p:cNvSpPr>
              <p:nvPr/>
            </p:nvSpPr>
            <p:spPr bwMode="auto">
              <a:xfrm flipH="1">
                <a:off x="3803650" y="1195388"/>
                <a:ext cx="204788" cy="22050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65" name="Line 8"/>
              <p:cNvSpPr>
                <a:spLocks noChangeShapeType="1"/>
              </p:cNvSpPr>
              <p:nvPr/>
            </p:nvSpPr>
            <p:spPr bwMode="auto">
              <a:xfrm flipH="1">
                <a:off x="1738313" y="3400425"/>
                <a:ext cx="2065338" cy="8001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66" name="Line 9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67" name="Line 1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68" name="Line 11"/>
              <p:cNvSpPr>
                <a:spLocks noChangeShapeType="1"/>
              </p:cNvSpPr>
              <p:nvPr/>
            </p:nvSpPr>
            <p:spPr bwMode="auto">
              <a:xfrm>
                <a:off x="1738313" y="385763"/>
                <a:ext cx="1804988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69" name="Line 12"/>
              <p:cNvSpPr>
                <a:spLocks noChangeShapeType="1"/>
              </p:cNvSpPr>
              <p:nvPr/>
            </p:nvSpPr>
            <p:spPr bwMode="auto">
              <a:xfrm>
                <a:off x="3543300" y="579438"/>
                <a:ext cx="371475" cy="162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0" name="Line 13"/>
              <p:cNvSpPr>
                <a:spLocks noChangeShapeType="1"/>
              </p:cNvSpPr>
              <p:nvPr/>
            </p:nvSpPr>
            <p:spPr bwMode="auto">
              <a:xfrm flipV="1">
                <a:off x="706438" y="385763"/>
                <a:ext cx="1031875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1" name="Line 14"/>
              <p:cNvSpPr>
                <a:spLocks noChangeShapeType="1"/>
              </p:cNvSpPr>
              <p:nvPr/>
            </p:nvSpPr>
            <p:spPr bwMode="auto">
              <a:xfrm flipH="1">
                <a:off x="3232150" y="2205038"/>
                <a:ext cx="682625" cy="1716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2" name="Line 15"/>
              <p:cNvSpPr>
                <a:spLocks noChangeShapeType="1"/>
              </p:cNvSpPr>
              <p:nvPr/>
            </p:nvSpPr>
            <p:spPr bwMode="auto">
              <a:xfrm flipH="1">
                <a:off x="103188" y="579438"/>
                <a:ext cx="603250" cy="2128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3" name="Line 16"/>
              <p:cNvSpPr>
                <a:spLocks noChangeShapeType="1"/>
              </p:cNvSpPr>
              <p:nvPr/>
            </p:nvSpPr>
            <p:spPr bwMode="auto">
              <a:xfrm flipH="1">
                <a:off x="1738313" y="30163"/>
                <a:ext cx="387350" cy="35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4" name="Line 17"/>
              <p:cNvSpPr>
                <a:spLocks noChangeShapeType="1"/>
              </p:cNvSpPr>
              <p:nvPr/>
            </p:nvSpPr>
            <p:spPr bwMode="auto">
              <a:xfrm>
                <a:off x="884238" y="30702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5" name="Line 18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6" name="Line 19"/>
              <p:cNvSpPr>
                <a:spLocks noChangeShapeType="1"/>
              </p:cNvSpPr>
              <p:nvPr/>
            </p:nvSpPr>
            <p:spPr bwMode="auto">
              <a:xfrm flipH="1">
                <a:off x="242888" y="385763"/>
                <a:ext cx="1495425" cy="8096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7" name="Line 2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282575" cy="254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8" name="Line 21"/>
              <p:cNvSpPr>
                <a:spLocks noChangeShapeType="1"/>
              </p:cNvSpPr>
              <p:nvPr/>
            </p:nvSpPr>
            <p:spPr bwMode="auto">
              <a:xfrm flipH="1">
                <a:off x="3914775" y="1939925"/>
                <a:ext cx="304800" cy="2651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9" name="Line 22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0" name="Line 23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1" name="Line 24"/>
              <p:cNvSpPr>
                <a:spLocks noChangeShapeType="1"/>
              </p:cNvSpPr>
              <p:nvPr/>
            </p:nvSpPr>
            <p:spPr bwMode="auto">
              <a:xfrm flipH="1">
                <a:off x="2511425" y="3567113"/>
                <a:ext cx="860425" cy="6334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2" name="Line 25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824038" cy="5937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3" name="Line 26"/>
              <p:cNvSpPr>
                <a:spLocks noChangeShapeType="1"/>
              </p:cNvSpPr>
              <p:nvPr/>
            </p:nvSpPr>
            <p:spPr bwMode="auto">
              <a:xfrm>
                <a:off x="1358900" y="3697288"/>
                <a:ext cx="37941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4" name="Line 27"/>
              <p:cNvSpPr>
                <a:spLocks noChangeShapeType="1"/>
              </p:cNvSpPr>
              <p:nvPr/>
            </p:nvSpPr>
            <p:spPr bwMode="auto">
              <a:xfrm flipH="1">
                <a:off x="1017588" y="3697288"/>
                <a:ext cx="341313" cy="223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5" name="Line 28"/>
              <p:cNvSpPr>
                <a:spLocks noChangeShapeType="1"/>
              </p:cNvSpPr>
              <p:nvPr/>
            </p:nvSpPr>
            <p:spPr bwMode="auto">
              <a:xfrm flipH="1">
                <a:off x="2271713" y="2946400"/>
                <a:ext cx="1347788" cy="10477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6" name="Line 29"/>
              <p:cNvSpPr>
                <a:spLocks noChangeShapeType="1"/>
              </p:cNvSpPr>
              <p:nvPr/>
            </p:nvSpPr>
            <p:spPr bwMode="auto">
              <a:xfrm>
                <a:off x="2271713" y="3994150"/>
                <a:ext cx="239713" cy="2063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7" name="Line 30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430213" cy="952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8" name="Line 31"/>
              <p:cNvSpPr>
                <a:spLocks noChangeShapeType="1"/>
              </p:cNvSpPr>
              <p:nvPr/>
            </p:nvSpPr>
            <p:spPr bwMode="auto">
              <a:xfrm>
                <a:off x="312738" y="1965325"/>
                <a:ext cx="223838" cy="8620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" name="Line 32"/>
              <p:cNvSpPr>
                <a:spLocks noChangeShapeType="1"/>
              </p:cNvSpPr>
              <p:nvPr/>
            </p:nvSpPr>
            <p:spPr bwMode="auto">
              <a:xfrm>
                <a:off x="103188" y="2708275"/>
                <a:ext cx="433388" cy="11906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" name="Line 33"/>
              <p:cNvSpPr>
                <a:spLocks noChangeShapeType="1"/>
              </p:cNvSpPr>
              <p:nvPr/>
            </p:nvSpPr>
            <p:spPr bwMode="auto">
              <a:xfrm flipH="1">
                <a:off x="447675" y="2827338"/>
                <a:ext cx="88900" cy="573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91" name="Line 34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69850" cy="7699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92" name="Line 35"/>
              <p:cNvSpPr>
                <a:spLocks noChangeShapeType="1"/>
              </p:cNvSpPr>
              <p:nvPr/>
            </p:nvSpPr>
            <p:spPr bwMode="auto">
              <a:xfrm flipV="1">
                <a:off x="3619500" y="2708275"/>
                <a:ext cx="528638" cy="2381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" name="Line 36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23336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Line 37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Line 38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39"/>
              <p:cNvSpPr>
                <a:spLocks noChangeShapeType="1"/>
              </p:cNvSpPr>
              <p:nvPr/>
            </p:nvSpPr>
            <p:spPr bwMode="auto">
              <a:xfrm>
                <a:off x="536575" y="2827338"/>
                <a:ext cx="822325" cy="8699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Oval 42"/>
              <p:cNvSpPr>
                <a:spLocks noChangeArrowheads="1"/>
              </p:cNvSpPr>
              <p:nvPr/>
            </p:nvSpPr>
            <p:spPr bwMode="auto">
              <a:xfrm>
                <a:off x="555625" y="9763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1" name="Oval 43"/>
              <p:cNvSpPr>
                <a:spLocks noChangeArrowheads="1"/>
              </p:cNvSpPr>
              <p:nvPr/>
            </p:nvSpPr>
            <p:spPr bwMode="auto">
              <a:xfrm>
                <a:off x="211138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99" name="Oval 44"/>
              <p:cNvSpPr>
                <a:spLocks noChangeArrowheads="1"/>
              </p:cNvSpPr>
              <p:nvPr/>
            </p:nvSpPr>
            <p:spPr bwMode="auto">
              <a:xfrm>
                <a:off x="677863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300" name="Line 45"/>
              <p:cNvSpPr>
                <a:spLocks noChangeShapeType="1"/>
              </p:cNvSpPr>
              <p:nvPr/>
            </p:nvSpPr>
            <p:spPr bwMode="auto">
              <a:xfrm flipH="1" flipV="1">
                <a:off x="706438" y="579438"/>
                <a:ext cx="396875" cy="1508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Oval 46"/>
              <p:cNvSpPr>
                <a:spLocks noChangeArrowheads="1"/>
              </p:cNvSpPr>
              <p:nvPr/>
            </p:nvSpPr>
            <p:spPr bwMode="auto">
              <a:xfrm>
                <a:off x="1073150" y="7000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302" name="Oval 47"/>
              <p:cNvSpPr>
                <a:spLocks noChangeArrowheads="1"/>
              </p:cNvSpPr>
              <p:nvPr/>
            </p:nvSpPr>
            <p:spPr bwMode="auto">
              <a:xfrm>
                <a:off x="284163" y="19351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303" name="Oval 48"/>
              <p:cNvSpPr>
                <a:spLocks noChangeArrowheads="1"/>
              </p:cNvSpPr>
              <p:nvPr/>
            </p:nvSpPr>
            <p:spPr bwMode="auto">
              <a:xfrm>
                <a:off x="0" y="19065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3" name="Oval 49"/>
              <p:cNvSpPr>
                <a:spLocks noChangeArrowheads="1"/>
              </p:cNvSpPr>
              <p:nvPr/>
            </p:nvSpPr>
            <p:spPr bwMode="auto">
              <a:xfrm>
                <a:off x="71438" y="2671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305" name="Oval 50"/>
              <p:cNvSpPr>
                <a:spLocks noChangeArrowheads="1"/>
              </p:cNvSpPr>
              <p:nvPr/>
            </p:nvSpPr>
            <p:spPr bwMode="auto">
              <a:xfrm>
                <a:off x="506413" y="2798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306" name="Oval 51"/>
              <p:cNvSpPr>
                <a:spLocks noChangeArrowheads="1"/>
              </p:cNvSpPr>
              <p:nvPr/>
            </p:nvSpPr>
            <p:spPr bwMode="auto">
              <a:xfrm>
                <a:off x="415925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4" name="Oval 52"/>
              <p:cNvSpPr>
                <a:spLocks noChangeArrowheads="1"/>
              </p:cNvSpPr>
              <p:nvPr/>
            </p:nvSpPr>
            <p:spPr bwMode="auto">
              <a:xfrm>
                <a:off x="987425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308" name="Oval 53"/>
              <p:cNvSpPr>
                <a:spLocks noChangeArrowheads="1"/>
              </p:cNvSpPr>
              <p:nvPr/>
            </p:nvSpPr>
            <p:spPr bwMode="auto">
              <a:xfrm>
                <a:off x="1328738" y="366712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309" name="Oval 54"/>
              <p:cNvSpPr>
                <a:spLocks noChangeArrowheads="1"/>
              </p:cNvSpPr>
              <p:nvPr/>
            </p:nvSpPr>
            <p:spPr bwMode="auto">
              <a:xfrm>
                <a:off x="1709738" y="41703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auto">
              <a:xfrm>
                <a:off x="2239963" y="39655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6" name="Oval 57"/>
              <p:cNvSpPr>
                <a:spLocks noChangeArrowheads="1"/>
              </p:cNvSpPr>
              <p:nvPr/>
            </p:nvSpPr>
            <p:spPr bwMode="auto">
              <a:xfrm>
                <a:off x="2481263" y="41703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7" name="Oval 58"/>
              <p:cNvSpPr>
                <a:spLocks noChangeArrowheads="1"/>
              </p:cNvSpPr>
              <p:nvPr/>
            </p:nvSpPr>
            <p:spPr bwMode="auto">
              <a:xfrm>
                <a:off x="2913063" y="3440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8" name="Oval 59"/>
              <p:cNvSpPr>
                <a:spLocks noChangeArrowheads="1"/>
              </p:cNvSpPr>
              <p:nvPr/>
            </p:nvSpPr>
            <p:spPr bwMode="auto">
              <a:xfrm>
                <a:off x="3343275" y="3536950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9" name="Oval 60"/>
              <p:cNvSpPr>
                <a:spLocks noChangeArrowheads="1"/>
              </p:cNvSpPr>
              <p:nvPr/>
            </p:nvSpPr>
            <p:spPr bwMode="auto">
              <a:xfrm>
                <a:off x="3201988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0" name="Oval 61"/>
              <p:cNvSpPr>
                <a:spLocks noChangeArrowheads="1"/>
              </p:cNvSpPr>
              <p:nvPr/>
            </p:nvSpPr>
            <p:spPr bwMode="auto">
              <a:xfrm>
                <a:off x="3773488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1" name="Oval 62"/>
              <p:cNvSpPr>
                <a:spLocks noChangeArrowheads="1"/>
              </p:cNvSpPr>
              <p:nvPr/>
            </p:nvSpPr>
            <p:spPr bwMode="auto">
              <a:xfrm>
                <a:off x="3589338" y="2916238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2" name="Oval 63"/>
              <p:cNvSpPr>
                <a:spLocks noChangeArrowheads="1"/>
              </p:cNvSpPr>
              <p:nvPr/>
            </p:nvSpPr>
            <p:spPr bwMode="auto">
              <a:xfrm>
                <a:off x="3824288" y="2809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3" name="Oval 64"/>
              <p:cNvSpPr>
                <a:spLocks noChangeArrowheads="1"/>
              </p:cNvSpPr>
              <p:nvPr/>
            </p:nvSpPr>
            <p:spPr bwMode="auto">
              <a:xfrm>
                <a:off x="4117975" y="2678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4" name="Oval 65"/>
              <p:cNvSpPr>
                <a:spLocks noChangeArrowheads="1"/>
              </p:cNvSpPr>
              <p:nvPr/>
            </p:nvSpPr>
            <p:spPr bwMode="auto">
              <a:xfrm>
                <a:off x="3884613" y="217487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5" name="Oval 66"/>
              <p:cNvSpPr>
                <a:spLocks noChangeArrowheads="1"/>
              </p:cNvSpPr>
              <p:nvPr/>
            </p:nvSpPr>
            <p:spPr bwMode="auto">
              <a:xfrm>
                <a:off x="4191000" y="1909763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6" name="Oval 68"/>
              <p:cNvSpPr>
                <a:spLocks noChangeArrowheads="1"/>
              </p:cNvSpPr>
              <p:nvPr/>
            </p:nvSpPr>
            <p:spPr bwMode="auto">
              <a:xfrm>
                <a:off x="3978275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7" name="Oval 70"/>
              <p:cNvSpPr>
                <a:spLocks noChangeArrowheads="1"/>
              </p:cNvSpPr>
              <p:nvPr/>
            </p:nvSpPr>
            <p:spPr bwMode="auto">
              <a:xfrm>
                <a:off x="3511550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8" name="Line 71"/>
              <p:cNvSpPr>
                <a:spLocks noChangeShapeType="1"/>
              </p:cNvSpPr>
              <p:nvPr/>
            </p:nvSpPr>
            <p:spPr bwMode="auto">
              <a:xfrm>
                <a:off x="2886075" y="173038"/>
                <a:ext cx="14288" cy="3381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24" name="Oval 72"/>
              <p:cNvSpPr>
                <a:spLocks noChangeArrowheads="1"/>
              </p:cNvSpPr>
              <p:nvPr/>
            </p:nvSpPr>
            <p:spPr bwMode="auto">
              <a:xfrm>
                <a:off x="2871788" y="4810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325" name="Oval 73"/>
              <p:cNvSpPr>
                <a:spLocks noChangeArrowheads="1"/>
              </p:cNvSpPr>
              <p:nvPr/>
            </p:nvSpPr>
            <p:spPr bwMode="auto">
              <a:xfrm>
                <a:off x="285432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9" name="Oval 74"/>
              <p:cNvSpPr>
                <a:spLocks noChangeArrowheads="1"/>
              </p:cNvSpPr>
              <p:nvPr/>
            </p:nvSpPr>
            <p:spPr bwMode="auto">
              <a:xfrm>
                <a:off x="1709738" y="357188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327" name="Oval 75"/>
              <p:cNvSpPr>
                <a:spLocks noChangeArrowheads="1"/>
              </p:cNvSpPr>
              <p:nvPr/>
            </p:nvSpPr>
            <p:spPr bwMode="auto">
              <a:xfrm>
                <a:off x="2095500" y="0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328" name="Oval 76"/>
              <p:cNvSpPr>
                <a:spLocks noChangeArrowheads="1"/>
              </p:cNvSpPr>
              <p:nvPr/>
            </p:nvSpPr>
            <p:spPr bwMode="auto">
              <a:xfrm>
                <a:off x="133667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0" name="Oval 69"/>
              <p:cNvSpPr>
                <a:spLocks noChangeArrowheads="1"/>
              </p:cNvSpPr>
              <p:nvPr/>
            </p:nvSpPr>
            <p:spPr bwMode="auto">
              <a:xfrm>
                <a:off x="3598863" y="9318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6193" name="组合 13"/>
            <p:cNvGrpSpPr/>
            <p:nvPr/>
          </p:nvGrpSpPr>
          <p:grpSpPr bwMode="auto">
            <a:xfrm rot="-3775067">
              <a:off x="170520" y="183807"/>
              <a:ext cx="2786247" cy="2773758"/>
              <a:chOff x="0" y="0"/>
              <a:chExt cx="4249738" cy="4230688"/>
            </a:xfrm>
          </p:grpSpPr>
          <p:sp>
            <p:nvSpPr>
              <p:cNvPr id="6194" name="Freeform 5"/>
              <p:cNvSpPr>
                <a:spLocks noChangeArrowheads="1"/>
              </p:cNvSpPr>
              <p:nvPr/>
            </p:nvSpPr>
            <p:spPr bwMode="auto">
              <a:xfrm>
                <a:off x="30163" y="30163"/>
                <a:ext cx="4189413" cy="4170363"/>
              </a:xfrm>
              <a:custGeom>
                <a:avLst/>
                <a:gdLst>
                  <a:gd name="T0" fmla="*/ 2147483646 w 2639"/>
                  <a:gd name="T1" fmla="*/ 2147483646 h 2627"/>
                  <a:gd name="T2" fmla="*/ 2147483646 w 2639"/>
                  <a:gd name="T3" fmla="*/ 2147483646 h 2627"/>
                  <a:gd name="T4" fmla="*/ 2147483646 w 2639"/>
                  <a:gd name="T5" fmla="*/ 2147483646 h 2627"/>
                  <a:gd name="T6" fmla="*/ 2147483646 w 2639"/>
                  <a:gd name="T7" fmla="*/ 2147483646 h 2627"/>
                  <a:gd name="T8" fmla="*/ 0 w 2639"/>
                  <a:gd name="T9" fmla="*/ 2147483646 h 2627"/>
                  <a:gd name="T10" fmla="*/ 2147483646 w 2639"/>
                  <a:gd name="T11" fmla="*/ 2147483646 h 2627"/>
                  <a:gd name="T12" fmla="*/ 2147483646 w 2639"/>
                  <a:gd name="T13" fmla="*/ 2147483646 h 2627"/>
                  <a:gd name="T14" fmla="*/ 2147483646 w 2639"/>
                  <a:gd name="T15" fmla="*/ 2147483646 h 2627"/>
                  <a:gd name="T16" fmla="*/ 2147483646 w 2639"/>
                  <a:gd name="T17" fmla="*/ 0 h 2627"/>
                  <a:gd name="T18" fmla="*/ 2147483646 w 2639"/>
                  <a:gd name="T19" fmla="*/ 2147483646 h 2627"/>
                  <a:gd name="T20" fmla="*/ 2147483646 w 2639"/>
                  <a:gd name="T21" fmla="*/ 2147483646 h 2627"/>
                  <a:gd name="T22" fmla="*/ 2147483646 w 2639"/>
                  <a:gd name="T23" fmla="*/ 2147483646 h 2627"/>
                  <a:gd name="T24" fmla="*/ 2147483646 w 2639"/>
                  <a:gd name="T25" fmla="*/ 2147483646 h 2627"/>
                  <a:gd name="T26" fmla="*/ 2147483646 w 2639"/>
                  <a:gd name="T27" fmla="*/ 2147483646 h 2627"/>
                  <a:gd name="T28" fmla="*/ 2147483646 w 2639"/>
                  <a:gd name="T29" fmla="*/ 2147483646 h 2627"/>
                  <a:gd name="T30" fmla="*/ 2147483646 w 2639"/>
                  <a:gd name="T31" fmla="*/ 2147483646 h 2627"/>
                  <a:gd name="T32" fmla="*/ 2147483646 w 2639"/>
                  <a:gd name="T33" fmla="*/ 2147483646 h 2627"/>
                  <a:gd name="T34" fmla="*/ 2147483646 w 2639"/>
                  <a:gd name="T35" fmla="*/ 2147483646 h 26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639"/>
                  <a:gd name="T55" fmla="*/ 0 h 2627"/>
                  <a:gd name="T56" fmla="*/ 2639 w 2639"/>
                  <a:gd name="T57" fmla="*/ 2627 h 26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639" h="2627">
                    <a:moveTo>
                      <a:pt x="1076" y="2627"/>
                    </a:moveTo>
                    <a:lnTo>
                      <a:pt x="622" y="2451"/>
                    </a:lnTo>
                    <a:lnTo>
                      <a:pt x="263" y="2123"/>
                    </a:lnTo>
                    <a:lnTo>
                      <a:pt x="46" y="1687"/>
                    </a:lnTo>
                    <a:lnTo>
                      <a:pt x="0" y="1203"/>
                    </a:lnTo>
                    <a:lnTo>
                      <a:pt x="134" y="734"/>
                    </a:lnTo>
                    <a:lnTo>
                      <a:pt x="426" y="346"/>
                    </a:lnTo>
                    <a:lnTo>
                      <a:pt x="841" y="90"/>
                    </a:lnTo>
                    <a:lnTo>
                      <a:pt x="1320" y="0"/>
                    </a:lnTo>
                    <a:lnTo>
                      <a:pt x="1799" y="90"/>
                    </a:lnTo>
                    <a:lnTo>
                      <a:pt x="2213" y="346"/>
                    </a:lnTo>
                    <a:lnTo>
                      <a:pt x="2506" y="734"/>
                    </a:lnTo>
                    <a:lnTo>
                      <a:pt x="2639" y="1203"/>
                    </a:lnTo>
                    <a:lnTo>
                      <a:pt x="2594" y="1687"/>
                    </a:lnTo>
                    <a:lnTo>
                      <a:pt x="2377" y="2123"/>
                    </a:lnTo>
                    <a:lnTo>
                      <a:pt x="2017" y="2451"/>
                    </a:lnTo>
                    <a:lnTo>
                      <a:pt x="1563" y="2627"/>
                    </a:lnTo>
                    <a:lnTo>
                      <a:pt x="1076" y="2627"/>
                    </a:lnTo>
                    <a:close/>
                  </a:path>
                </a:pathLst>
              </a:custGeom>
              <a:noFill/>
              <a:ln w="1588" cap="flat" cmpd="sng">
                <a:solidFill>
                  <a:srgbClr val="FFFFFF">
                    <a:alpha val="25098"/>
                  </a:srgb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5" name="Line 6"/>
              <p:cNvSpPr>
                <a:spLocks noChangeShapeType="1"/>
              </p:cNvSpPr>
              <p:nvPr/>
            </p:nvSpPr>
            <p:spPr bwMode="auto">
              <a:xfrm>
                <a:off x="2125663" y="30163"/>
                <a:ext cx="1882775" cy="11652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6" name="Line 7"/>
              <p:cNvSpPr>
                <a:spLocks noChangeShapeType="1"/>
              </p:cNvSpPr>
              <p:nvPr/>
            </p:nvSpPr>
            <p:spPr bwMode="auto">
              <a:xfrm flipH="1">
                <a:off x="3803650" y="1195388"/>
                <a:ext cx="204788" cy="22050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7" name="Line 8"/>
              <p:cNvSpPr>
                <a:spLocks noChangeShapeType="1"/>
              </p:cNvSpPr>
              <p:nvPr/>
            </p:nvSpPr>
            <p:spPr bwMode="auto">
              <a:xfrm flipH="1">
                <a:off x="1738313" y="3400425"/>
                <a:ext cx="2065338" cy="8001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8" name="Line 9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9" name="Line 1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0" name="Line 11"/>
              <p:cNvSpPr>
                <a:spLocks noChangeShapeType="1"/>
              </p:cNvSpPr>
              <p:nvPr/>
            </p:nvSpPr>
            <p:spPr bwMode="auto">
              <a:xfrm>
                <a:off x="1738313" y="385763"/>
                <a:ext cx="1804988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1" name="Line 12"/>
              <p:cNvSpPr>
                <a:spLocks noChangeShapeType="1"/>
              </p:cNvSpPr>
              <p:nvPr/>
            </p:nvSpPr>
            <p:spPr bwMode="auto">
              <a:xfrm>
                <a:off x="3543300" y="579438"/>
                <a:ext cx="371475" cy="162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2" name="Line 13"/>
              <p:cNvSpPr>
                <a:spLocks noChangeShapeType="1"/>
              </p:cNvSpPr>
              <p:nvPr/>
            </p:nvSpPr>
            <p:spPr bwMode="auto">
              <a:xfrm flipV="1">
                <a:off x="706438" y="385763"/>
                <a:ext cx="1031875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3" name="Line 14"/>
              <p:cNvSpPr>
                <a:spLocks noChangeShapeType="1"/>
              </p:cNvSpPr>
              <p:nvPr/>
            </p:nvSpPr>
            <p:spPr bwMode="auto">
              <a:xfrm flipH="1">
                <a:off x="3232150" y="2205038"/>
                <a:ext cx="682625" cy="1716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4" name="Line 15"/>
              <p:cNvSpPr>
                <a:spLocks noChangeShapeType="1"/>
              </p:cNvSpPr>
              <p:nvPr/>
            </p:nvSpPr>
            <p:spPr bwMode="auto">
              <a:xfrm flipH="1">
                <a:off x="103188" y="579438"/>
                <a:ext cx="603250" cy="2128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5" name="Line 16"/>
              <p:cNvSpPr>
                <a:spLocks noChangeShapeType="1"/>
              </p:cNvSpPr>
              <p:nvPr/>
            </p:nvSpPr>
            <p:spPr bwMode="auto">
              <a:xfrm flipH="1">
                <a:off x="1738313" y="30163"/>
                <a:ext cx="387350" cy="35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6" name="Line 17"/>
              <p:cNvSpPr>
                <a:spLocks noChangeShapeType="1"/>
              </p:cNvSpPr>
              <p:nvPr/>
            </p:nvSpPr>
            <p:spPr bwMode="auto">
              <a:xfrm>
                <a:off x="884238" y="30702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7" name="Line 18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8" name="Line 19"/>
              <p:cNvSpPr>
                <a:spLocks noChangeShapeType="1"/>
              </p:cNvSpPr>
              <p:nvPr/>
            </p:nvSpPr>
            <p:spPr bwMode="auto">
              <a:xfrm flipH="1">
                <a:off x="242888" y="385763"/>
                <a:ext cx="1495425" cy="8096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9" name="Line 2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282575" cy="254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0" name="Line 21"/>
              <p:cNvSpPr>
                <a:spLocks noChangeShapeType="1"/>
              </p:cNvSpPr>
              <p:nvPr/>
            </p:nvSpPr>
            <p:spPr bwMode="auto">
              <a:xfrm flipH="1">
                <a:off x="3914775" y="1939925"/>
                <a:ext cx="304800" cy="2651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1" name="Line 22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2" name="Line 23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3" name="Line 24"/>
              <p:cNvSpPr>
                <a:spLocks noChangeShapeType="1"/>
              </p:cNvSpPr>
              <p:nvPr/>
            </p:nvSpPr>
            <p:spPr bwMode="auto">
              <a:xfrm flipH="1">
                <a:off x="2511425" y="3567113"/>
                <a:ext cx="860425" cy="6334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4" name="Line 25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824038" cy="5937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5" name="Line 26"/>
              <p:cNvSpPr>
                <a:spLocks noChangeShapeType="1"/>
              </p:cNvSpPr>
              <p:nvPr/>
            </p:nvSpPr>
            <p:spPr bwMode="auto">
              <a:xfrm>
                <a:off x="1358900" y="3697288"/>
                <a:ext cx="37941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6" name="Line 27"/>
              <p:cNvSpPr>
                <a:spLocks noChangeShapeType="1"/>
              </p:cNvSpPr>
              <p:nvPr/>
            </p:nvSpPr>
            <p:spPr bwMode="auto">
              <a:xfrm flipH="1">
                <a:off x="1017588" y="3697288"/>
                <a:ext cx="341313" cy="223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7" name="Line 28"/>
              <p:cNvSpPr>
                <a:spLocks noChangeShapeType="1"/>
              </p:cNvSpPr>
              <p:nvPr/>
            </p:nvSpPr>
            <p:spPr bwMode="auto">
              <a:xfrm flipH="1">
                <a:off x="2271713" y="2946400"/>
                <a:ext cx="1347788" cy="10477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8" name="Line 29"/>
              <p:cNvSpPr>
                <a:spLocks noChangeShapeType="1"/>
              </p:cNvSpPr>
              <p:nvPr/>
            </p:nvSpPr>
            <p:spPr bwMode="auto">
              <a:xfrm>
                <a:off x="2271713" y="3994150"/>
                <a:ext cx="239713" cy="2063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9" name="Line 30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430213" cy="952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0" name="Line 31"/>
              <p:cNvSpPr>
                <a:spLocks noChangeShapeType="1"/>
              </p:cNvSpPr>
              <p:nvPr/>
            </p:nvSpPr>
            <p:spPr bwMode="auto">
              <a:xfrm>
                <a:off x="312738" y="1965325"/>
                <a:ext cx="223838" cy="8620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1" name="Line 32"/>
              <p:cNvSpPr>
                <a:spLocks noChangeShapeType="1"/>
              </p:cNvSpPr>
              <p:nvPr/>
            </p:nvSpPr>
            <p:spPr bwMode="auto">
              <a:xfrm>
                <a:off x="103188" y="2708275"/>
                <a:ext cx="433388" cy="11906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2" name="Line 33"/>
              <p:cNvSpPr>
                <a:spLocks noChangeShapeType="1"/>
              </p:cNvSpPr>
              <p:nvPr/>
            </p:nvSpPr>
            <p:spPr bwMode="auto">
              <a:xfrm flipH="1">
                <a:off x="447675" y="2827338"/>
                <a:ext cx="88900" cy="573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3" name="Line 34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69850" cy="7699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4" name="Line 35"/>
              <p:cNvSpPr>
                <a:spLocks noChangeShapeType="1"/>
              </p:cNvSpPr>
              <p:nvPr/>
            </p:nvSpPr>
            <p:spPr bwMode="auto">
              <a:xfrm flipV="1">
                <a:off x="3619500" y="2708275"/>
                <a:ext cx="528638" cy="2381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5" name="Line 36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23336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6" name="Line 37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7" name="Line 38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8" name="Line 39"/>
              <p:cNvSpPr>
                <a:spLocks noChangeShapeType="1"/>
              </p:cNvSpPr>
              <p:nvPr/>
            </p:nvSpPr>
            <p:spPr bwMode="auto">
              <a:xfrm>
                <a:off x="536575" y="2827338"/>
                <a:ext cx="822325" cy="8699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9" name="Oval 42"/>
              <p:cNvSpPr>
                <a:spLocks noChangeArrowheads="1"/>
              </p:cNvSpPr>
              <p:nvPr/>
            </p:nvSpPr>
            <p:spPr bwMode="auto">
              <a:xfrm>
                <a:off x="555625" y="9763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30" name="Oval 43"/>
              <p:cNvSpPr>
                <a:spLocks noChangeArrowheads="1"/>
              </p:cNvSpPr>
              <p:nvPr/>
            </p:nvSpPr>
            <p:spPr bwMode="auto">
              <a:xfrm>
                <a:off x="211138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31" name="Oval 44"/>
              <p:cNvSpPr>
                <a:spLocks noChangeArrowheads="1"/>
              </p:cNvSpPr>
              <p:nvPr/>
            </p:nvSpPr>
            <p:spPr bwMode="auto">
              <a:xfrm>
                <a:off x="677863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32" name="Line 45"/>
              <p:cNvSpPr>
                <a:spLocks noChangeShapeType="1"/>
              </p:cNvSpPr>
              <p:nvPr/>
            </p:nvSpPr>
            <p:spPr bwMode="auto">
              <a:xfrm flipH="1" flipV="1">
                <a:off x="706438" y="579438"/>
                <a:ext cx="396875" cy="1508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33" name="Oval 46"/>
              <p:cNvSpPr>
                <a:spLocks noChangeArrowheads="1"/>
              </p:cNvSpPr>
              <p:nvPr/>
            </p:nvSpPr>
            <p:spPr bwMode="auto">
              <a:xfrm>
                <a:off x="1073150" y="7000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34" name="Oval 47"/>
              <p:cNvSpPr>
                <a:spLocks noChangeArrowheads="1"/>
              </p:cNvSpPr>
              <p:nvPr/>
            </p:nvSpPr>
            <p:spPr bwMode="auto">
              <a:xfrm>
                <a:off x="284163" y="19351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35" name="Oval 48"/>
              <p:cNvSpPr>
                <a:spLocks noChangeArrowheads="1"/>
              </p:cNvSpPr>
              <p:nvPr/>
            </p:nvSpPr>
            <p:spPr bwMode="auto">
              <a:xfrm>
                <a:off x="0" y="19065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36" name="Oval 49"/>
              <p:cNvSpPr>
                <a:spLocks noChangeArrowheads="1"/>
              </p:cNvSpPr>
              <p:nvPr/>
            </p:nvSpPr>
            <p:spPr bwMode="auto">
              <a:xfrm>
                <a:off x="71438" y="2671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37" name="Oval 50"/>
              <p:cNvSpPr>
                <a:spLocks noChangeArrowheads="1"/>
              </p:cNvSpPr>
              <p:nvPr/>
            </p:nvSpPr>
            <p:spPr bwMode="auto">
              <a:xfrm>
                <a:off x="506413" y="2798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38" name="Oval 51"/>
              <p:cNvSpPr>
                <a:spLocks noChangeArrowheads="1"/>
              </p:cNvSpPr>
              <p:nvPr/>
            </p:nvSpPr>
            <p:spPr bwMode="auto">
              <a:xfrm>
                <a:off x="415925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39" name="Oval 52"/>
              <p:cNvSpPr>
                <a:spLocks noChangeArrowheads="1"/>
              </p:cNvSpPr>
              <p:nvPr/>
            </p:nvSpPr>
            <p:spPr bwMode="auto">
              <a:xfrm>
                <a:off x="987425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40" name="Oval 53"/>
              <p:cNvSpPr>
                <a:spLocks noChangeArrowheads="1"/>
              </p:cNvSpPr>
              <p:nvPr/>
            </p:nvSpPr>
            <p:spPr bwMode="auto">
              <a:xfrm>
                <a:off x="1328738" y="366712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41" name="Oval 54"/>
              <p:cNvSpPr>
                <a:spLocks noChangeArrowheads="1"/>
              </p:cNvSpPr>
              <p:nvPr/>
            </p:nvSpPr>
            <p:spPr bwMode="auto">
              <a:xfrm>
                <a:off x="1709738" y="41703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42" name="Oval 55"/>
              <p:cNvSpPr>
                <a:spLocks noChangeArrowheads="1"/>
              </p:cNvSpPr>
              <p:nvPr/>
            </p:nvSpPr>
            <p:spPr bwMode="auto">
              <a:xfrm>
                <a:off x="2239963" y="39655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43" name="Oval 57"/>
              <p:cNvSpPr>
                <a:spLocks noChangeArrowheads="1"/>
              </p:cNvSpPr>
              <p:nvPr/>
            </p:nvSpPr>
            <p:spPr bwMode="auto">
              <a:xfrm>
                <a:off x="2481263" y="41703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44" name="Oval 58"/>
              <p:cNvSpPr>
                <a:spLocks noChangeArrowheads="1"/>
              </p:cNvSpPr>
              <p:nvPr/>
            </p:nvSpPr>
            <p:spPr bwMode="auto">
              <a:xfrm>
                <a:off x="2913063" y="3440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45" name="Oval 59"/>
              <p:cNvSpPr>
                <a:spLocks noChangeArrowheads="1"/>
              </p:cNvSpPr>
              <p:nvPr/>
            </p:nvSpPr>
            <p:spPr bwMode="auto">
              <a:xfrm>
                <a:off x="3343275" y="3536950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46" name="Oval 60"/>
              <p:cNvSpPr>
                <a:spLocks noChangeArrowheads="1"/>
              </p:cNvSpPr>
              <p:nvPr/>
            </p:nvSpPr>
            <p:spPr bwMode="auto">
              <a:xfrm>
                <a:off x="3201988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47" name="Oval 61"/>
              <p:cNvSpPr>
                <a:spLocks noChangeArrowheads="1"/>
              </p:cNvSpPr>
              <p:nvPr/>
            </p:nvSpPr>
            <p:spPr bwMode="auto">
              <a:xfrm>
                <a:off x="3773488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48" name="Oval 62"/>
              <p:cNvSpPr>
                <a:spLocks noChangeArrowheads="1"/>
              </p:cNvSpPr>
              <p:nvPr/>
            </p:nvSpPr>
            <p:spPr bwMode="auto">
              <a:xfrm>
                <a:off x="3589338" y="2916238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49" name="Oval 63"/>
              <p:cNvSpPr>
                <a:spLocks noChangeArrowheads="1"/>
              </p:cNvSpPr>
              <p:nvPr/>
            </p:nvSpPr>
            <p:spPr bwMode="auto">
              <a:xfrm>
                <a:off x="3824288" y="2809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50" name="Oval 64"/>
              <p:cNvSpPr>
                <a:spLocks noChangeArrowheads="1"/>
              </p:cNvSpPr>
              <p:nvPr/>
            </p:nvSpPr>
            <p:spPr bwMode="auto">
              <a:xfrm>
                <a:off x="4117975" y="2678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51" name="Oval 65"/>
              <p:cNvSpPr>
                <a:spLocks noChangeArrowheads="1"/>
              </p:cNvSpPr>
              <p:nvPr/>
            </p:nvSpPr>
            <p:spPr bwMode="auto">
              <a:xfrm>
                <a:off x="3884613" y="217487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52" name="Oval 66"/>
              <p:cNvSpPr>
                <a:spLocks noChangeArrowheads="1"/>
              </p:cNvSpPr>
              <p:nvPr/>
            </p:nvSpPr>
            <p:spPr bwMode="auto">
              <a:xfrm>
                <a:off x="4191000" y="1909763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53" name="Oval 68"/>
              <p:cNvSpPr>
                <a:spLocks noChangeArrowheads="1"/>
              </p:cNvSpPr>
              <p:nvPr/>
            </p:nvSpPr>
            <p:spPr bwMode="auto">
              <a:xfrm>
                <a:off x="3978275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54" name="Oval 70"/>
              <p:cNvSpPr>
                <a:spLocks noChangeArrowheads="1"/>
              </p:cNvSpPr>
              <p:nvPr/>
            </p:nvSpPr>
            <p:spPr bwMode="auto">
              <a:xfrm>
                <a:off x="3511550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55" name="Line 71"/>
              <p:cNvSpPr>
                <a:spLocks noChangeShapeType="1"/>
              </p:cNvSpPr>
              <p:nvPr/>
            </p:nvSpPr>
            <p:spPr bwMode="auto">
              <a:xfrm>
                <a:off x="2886075" y="173038"/>
                <a:ext cx="14288" cy="3381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6" name="Oval 72"/>
              <p:cNvSpPr>
                <a:spLocks noChangeArrowheads="1"/>
              </p:cNvSpPr>
              <p:nvPr/>
            </p:nvSpPr>
            <p:spPr bwMode="auto">
              <a:xfrm>
                <a:off x="2871788" y="4810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57" name="Oval 73"/>
              <p:cNvSpPr>
                <a:spLocks noChangeArrowheads="1"/>
              </p:cNvSpPr>
              <p:nvPr/>
            </p:nvSpPr>
            <p:spPr bwMode="auto">
              <a:xfrm>
                <a:off x="285432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58" name="Oval 74"/>
              <p:cNvSpPr>
                <a:spLocks noChangeArrowheads="1"/>
              </p:cNvSpPr>
              <p:nvPr/>
            </p:nvSpPr>
            <p:spPr bwMode="auto">
              <a:xfrm>
                <a:off x="1709738" y="357188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59" name="Oval 75"/>
              <p:cNvSpPr>
                <a:spLocks noChangeArrowheads="1"/>
              </p:cNvSpPr>
              <p:nvPr/>
            </p:nvSpPr>
            <p:spPr bwMode="auto">
              <a:xfrm>
                <a:off x="2095500" y="0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60" name="Oval 76"/>
              <p:cNvSpPr>
                <a:spLocks noChangeArrowheads="1"/>
              </p:cNvSpPr>
              <p:nvPr/>
            </p:nvSpPr>
            <p:spPr bwMode="auto">
              <a:xfrm>
                <a:off x="133667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6261" name="Oval 69"/>
              <p:cNvSpPr>
                <a:spLocks noChangeArrowheads="1"/>
              </p:cNvSpPr>
              <p:nvPr/>
            </p:nvSpPr>
            <p:spPr bwMode="auto">
              <a:xfrm>
                <a:off x="3598863" y="9318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46" name="KSO_Shape"/>
          <p:cNvSpPr>
            <a:spLocks noChangeArrowheads="1"/>
          </p:cNvSpPr>
          <p:nvPr/>
        </p:nvSpPr>
        <p:spPr bwMode="auto">
          <a:xfrm>
            <a:off x="9373870" y="4695825"/>
            <a:ext cx="1337310" cy="1809115"/>
          </a:xfrm>
          <a:custGeom>
            <a:avLst/>
            <a:gdLst>
              <a:gd name="T0" fmla="*/ 2147483646 w 4844"/>
              <a:gd name="T1" fmla="*/ 2147483646 h 6318"/>
              <a:gd name="T2" fmla="*/ 2147483646 w 4844"/>
              <a:gd name="T3" fmla="*/ 2147483646 h 6318"/>
              <a:gd name="T4" fmla="*/ 2147483646 w 4844"/>
              <a:gd name="T5" fmla="*/ 2147483646 h 6318"/>
              <a:gd name="T6" fmla="*/ 2147483646 w 4844"/>
              <a:gd name="T7" fmla="*/ 2147483646 h 6318"/>
              <a:gd name="T8" fmla="*/ 2147483646 w 4844"/>
              <a:gd name="T9" fmla="*/ 2147483646 h 6318"/>
              <a:gd name="T10" fmla="*/ 2147483646 w 4844"/>
              <a:gd name="T11" fmla="*/ 2147483646 h 6318"/>
              <a:gd name="T12" fmla="*/ 2147483646 w 4844"/>
              <a:gd name="T13" fmla="*/ 2147483646 h 6318"/>
              <a:gd name="T14" fmla="*/ 2147483646 w 4844"/>
              <a:gd name="T15" fmla="*/ 2147483646 h 6318"/>
              <a:gd name="T16" fmla="*/ 2147483646 w 4844"/>
              <a:gd name="T17" fmla="*/ 2147483646 h 6318"/>
              <a:gd name="T18" fmla="*/ 2147483646 w 4844"/>
              <a:gd name="T19" fmla="*/ 2147483646 h 6318"/>
              <a:gd name="T20" fmla="*/ 2147483646 w 4844"/>
              <a:gd name="T21" fmla="*/ 2147483646 h 6318"/>
              <a:gd name="T22" fmla="*/ 2147483646 w 4844"/>
              <a:gd name="T23" fmla="*/ 2147483646 h 6318"/>
              <a:gd name="T24" fmla="*/ 2147483646 w 4844"/>
              <a:gd name="T25" fmla="*/ 2147483646 h 6318"/>
              <a:gd name="T26" fmla="*/ 2147483646 w 4844"/>
              <a:gd name="T27" fmla="*/ 2147483646 h 6318"/>
              <a:gd name="T28" fmla="*/ 2147483646 w 4844"/>
              <a:gd name="T29" fmla="*/ 2147483646 h 6318"/>
              <a:gd name="T30" fmla="*/ 2147483646 w 4844"/>
              <a:gd name="T31" fmla="*/ 2147483646 h 6318"/>
              <a:gd name="T32" fmla="*/ 2147483646 w 4844"/>
              <a:gd name="T33" fmla="*/ 2147483646 h 6318"/>
              <a:gd name="T34" fmla="*/ 2147483646 w 4844"/>
              <a:gd name="T35" fmla="*/ 2147483646 h 6318"/>
              <a:gd name="T36" fmla="*/ 2147483646 w 4844"/>
              <a:gd name="T37" fmla="*/ 2147483646 h 6318"/>
              <a:gd name="T38" fmla="*/ 2147483646 w 4844"/>
              <a:gd name="T39" fmla="*/ 2147483646 h 6318"/>
              <a:gd name="T40" fmla="*/ 2147483646 w 4844"/>
              <a:gd name="T41" fmla="*/ 2147483646 h 6318"/>
              <a:gd name="T42" fmla="*/ 2147483646 w 4844"/>
              <a:gd name="T43" fmla="*/ 2147483646 h 6318"/>
              <a:gd name="T44" fmla="*/ 2147483646 w 4844"/>
              <a:gd name="T45" fmla="*/ 2147483646 h 6318"/>
              <a:gd name="T46" fmla="*/ 2147483646 w 4844"/>
              <a:gd name="T47" fmla="*/ 2147483646 h 6318"/>
              <a:gd name="T48" fmla="*/ 2147483646 w 4844"/>
              <a:gd name="T49" fmla="*/ 2147483646 h 6318"/>
              <a:gd name="T50" fmla="*/ 2147483646 w 4844"/>
              <a:gd name="T51" fmla="*/ 2147483646 h 6318"/>
              <a:gd name="T52" fmla="*/ 2147483646 w 4844"/>
              <a:gd name="T53" fmla="*/ 2147483646 h 6318"/>
              <a:gd name="T54" fmla="*/ 2147483646 w 4844"/>
              <a:gd name="T55" fmla="*/ 2147483646 h 6318"/>
              <a:gd name="T56" fmla="*/ 2147483646 w 4844"/>
              <a:gd name="T57" fmla="*/ 2147483646 h 6318"/>
              <a:gd name="T58" fmla="*/ 2147483646 w 4844"/>
              <a:gd name="T59" fmla="*/ 2147483646 h 6318"/>
              <a:gd name="T60" fmla="*/ 2147483646 w 4844"/>
              <a:gd name="T61" fmla="*/ 2147483646 h 6318"/>
              <a:gd name="T62" fmla="*/ 2147483646 w 4844"/>
              <a:gd name="T63" fmla="*/ 2147483646 h 6318"/>
              <a:gd name="T64" fmla="*/ 2147483646 w 4844"/>
              <a:gd name="T65" fmla="*/ 2147483646 h 6318"/>
              <a:gd name="T66" fmla="*/ 2147483646 w 4844"/>
              <a:gd name="T67" fmla="*/ 2147483646 h 6318"/>
              <a:gd name="T68" fmla="*/ 2147483646 w 4844"/>
              <a:gd name="T69" fmla="*/ 2147483646 h 6318"/>
              <a:gd name="T70" fmla="*/ 2147483646 w 4844"/>
              <a:gd name="T71" fmla="*/ 2147483646 h 6318"/>
              <a:gd name="T72" fmla="*/ 2147483646 w 4844"/>
              <a:gd name="T73" fmla="*/ 2147483646 h 6318"/>
              <a:gd name="T74" fmla="*/ 2147483646 w 4844"/>
              <a:gd name="T75" fmla="*/ 2147483646 h 6318"/>
              <a:gd name="T76" fmla="*/ 2147483646 w 4844"/>
              <a:gd name="T77" fmla="*/ 2147483646 h 6318"/>
              <a:gd name="T78" fmla="*/ 2147483646 w 4844"/>
              <a:gd name="T79" fmla="*/ 2147483646 h 6318"/>
              <a:gd name="T80" fmla="*/ 2147483646 w 4844"/>
              <a:gd name="T81" fmla="*/ 2147483646 h 6318"/>
              <a:gd name="T82" fmla="*/ 2147483646 w 4844"/>
              <a:gd name="T83" fmla="*/ 2147483646 h 6318"/>
              <a:gd name="T84" fmla="*/ 0 w 4844"/>
              <a:gd name="T85" fmla="*/ 2147483646 h 6318"/>
              <a:gd name="T86" fmla="*/ 2147483646 w 4844"/>
              <a:gd name="T87" fmla="*/ 2147483646 h 6318"/>
              <a:gd name="T88" fmla="*/ 2147483646 w 4844"/>
              <a:gd name="T89" fmla="*/ 2147483646 h 6318"/>
              <a:gd name="T90" fmla="*/ 2147483646 w 4844"/>
              <a:gd name="T91" fmla="*/ 2147483646 h 6318"/>
              <a:gd name="T92" fmla="*/ 2147483646 w 4844"/>
              <a:gd name="T93" fmla="*/ 2147483646 h 6318"/>
              <a:gd name="T94" fmla="*/ 2147483646 w 4844"/>
              <a:gd name="T95" fmla="*/ 2147483646 h 6318"/>
              <a:gd name="T96" fmla="*/ 2147483646 w 4844"/>
              <a:gd name="T97" fmla="*/ 2147483646 h 6318"/>
              <a:gd name="T98" fmla="*/ 2147483646 w 4844"/>
              <a:gd name="T99" fmla="*/ 2147483646 h 6318"/>
              <a:gd name="T100" fmla="*/ 2147483646 w 4844"/>
              <a:gd name="T101" fmla="*/ 2147483646 h 6318"/>
              <a:gd name="T102" fmla="*/ 2147483646 w 4844"/>
              <a:gd name="T103" fmla="*/ 2147483646 h 6318"/>
              <a:gd name="T104" fmla="*/ 2147483646 w 4844"/>
              <a:gd name="T105" fmla="*/ 2147483646 h 6318"/>
              <a:gd name="T106" fmla="*/ 2147483646 w 4844"/>
              <a:gd name="T107" fmla="*/ 2147483646 h 6318"/>
              <a:gd name="T108" fmla="*/ 2147483646 w 4844"/>
              <a:gd name="T109" fmla="*/ 2147483646 h 6318"/>
              <a:gd name="T110" fmla="*/ 2147483646 w 4844"/>
              <a:gd name="T111" fmla="*/ 2147483646 h 6318"/>
              <a:gd name="T112" fmla="*/ 2147483646 w 4844"/>
              <a:gd name="T113" fmla="*/ 2147483646 h 6318"/>
              <a:gd name="T114" fmla="*/ 2147483646 w 4844"/>
              <a:gd name="T115" fmla="*/ 2147483646 h 6318"/>
              <a:gd name="T116" fmla="*/ 2147483646 w 4844"/>
              <a:gd name="T117" fmla="*/ 2147483646 h 6318"/>
              <a:gd name="T118" fmla="*/ 2147483646 w 4844"/>
              <a:gd name="T119" fmla="*/ 2147483646 h 6318"/>
              <a:gd name="T120" fmla="*/ 2147483646 w 4844"/>
              <a:gd name="T121" fmla="*/ 2147483646 h 6318"/>
              <a:gd name="T122" fmla="*/ 2147483646 w 4844"/>
              <a:gd name="T123" fmla="*/ 2147483646 h 6318"/>
              <a:gd name="T124" fmla="*/ 2147483646 w 4844"/>
              <a:gd name="T125" fmla="*/ 2147483646 h 631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4844"/>
              <a:gd name="T190" fmla="*/ 0 h 6318"/>
              <a:gd name="T191" fmla="*/ 4844 w 4844"/>
              <a:gd name="T192" fmla="*/ 6318 h 6318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4844" h="6318">
                <a:moveTo>
                  <a:pt x="2116" y="4309"/>
                </a:moveTo>
                <a:lnTo>
                  <a:pt x="2116" y="4309"/>
                </a:lnTo>
                <a:lnTo>
                  <a:pt x="2133" y="4322"/>
                </a:lnTo>
                <a:lnTo>
                  <a:pt x="2153" y="4335"/>
                </a:lnTo>
                <a:lnTo>
                  <a:pt x="2181" y="4353"/>
                </a:lnTo>
                <a:lnTo>
                  <a:pt x="2217" y="4374"/>
                </a:lnTo>
                <a:lnTo>
                  <a:pt x="2259" y="4396"/>
                </a:lnTo>
                <a:lnTo>
                  <a:pt x="2308" y="4421"/>
                </a:lnTo>
                <a:lnTo>
                  <a:pt x="2335" y="4433"/>
                </a:lnTo>
                <a:lnTo>
                  <a:pt x="2364" y="4444"/>
                </a:lnTo>
                <a:lnTo>
                  <a:pt x="2393" y="4456"/>
                </a:lnTo>
                <a:lnTo>
                  <a:pt x="2425" y="4468"/>
                </a:lnTo>
                <a:lnTo>
                  <a:pt x="2458" y="4480"/>
                </a:lnTo>
                <a:lnTo>
                  <a:pt x="2492" y="4490"/>
                </a:lnTo>
                <a:lnTo>
                  <a:pt x="2528" y="4500"/>
                </a:lnTo>
                <a:lnTo>
                  <a:pt x="2565" y="4509"/>
                </a:lnTo>
                <a:lnTo>
                  <a:pt x="2604" y="4518"/>
                </a:lnTo>
                <a:lnTo>
                  <a:pt x="2643" y="4526"/>
                </a:lnTo>
                <a:lnTo>
                  <a:pt x="2684" y="4531"/>
                </a:lnTo>
                <a:lnTo>
                  <a:pt x="2726" y="4537"/>
                </a:lnTo>
                <a:lnTo>
                  <a:pt x="2770" y="4540"/>
                </a:lnTo>
                <a:lnTo>
                  <a:pt x="2813" y="4542"/>
                </a:lnTo>
                <a:lnTo>
                  <a:pt x="2859" y="4543"/>
                </a:lnTo>
                <a:lnTo>
                  <a:pt x="2906" y="4542"/>
                </a:lnTo>
                <a:lnTo>
                  <a:pt x="2954" y="4540"/>
                </a:lnTo>
                <a:lnTo>
                  <a:pt x="3002" y="4535"/>
                </a:lnTo>
                <a:lnTo>
                  <a:pt x="3051" y="4528"/>
                </a:lnTo>
                <a:lnTo>
                  <a:pt x="3101" y="4519"/>
                </a:lnTo>
                <a:lnTo>
                  <a:pt x="3152" y="4508"/>
                </a:lnTo>
                <a:lnTo>
                  <a:pt x="3205" y="4494"/>
                </a:lnTo>
                <a:lnTo>
                  <a:pt x="3257" y="4479"/>
                </a:lnTo>
                <a:lnTo>
                  <a:pt x="3311" y="4460"/>
                </a:lnTo>
                <a:lnTo>
                  <a:pt x="3366" y="4439"/>
                </a:lnTo>
                <a:lnTo>
                  <a:pt x="3420" y="4414"/>
                </a:lnTo>
                <a:lnTo>
                  <a:pt x="3476" y="4387"/>
                </a:lnTo>
                <a:lnTo>
                  <a:pt x="3532" y="4357"/>
                </a:lnTo>
                <a:lnTo>
                  <a:pt x="3589" y="4324"/>
                </a:lnTo>
                <a:lnTo>
                  <a:pt x="3646" y="4287"/>
                </a:lnTo>
                <a:lnTo>
                  <a:pt x="3704" y="4247"/>
                </a:lnTo>
                <a:lnTo>
                  <a:pt x="3762" y="4202"/>
                </a:lnTo>
                <a:lnTo>
                  <a:pt x="3821" y="4155"/>
                </a:lnTo>
                <a:lnTo>
                  <a:pt x="3850" y="4130"/>
                </a:lnTo>
                <a:lnTo>
                  <a:pt x="3880" y="4104"/>
                </a:lnTo>
                <a:lnTo>
                  <a:pt x="3909" y="4077"/>
                </a:lnTo>
                <a:lnTo>
                  <a:pt x="3939" y="4048"/>
                </a:lnTo>
                <a:lnTo>
                  <a:pt x="3969" y="4019"/>
                </a:lnTo>
                <a:lnTo>
                  <a:pt x="3998" y="3989"/>
                </a:lnTo>
                <a:lnTo>
                  <a:pt x="4028" y="3959"/>
                </a:lnTo>
                <a:lnTo>
                  <a:pt x="4058" y="3927"/>
                </a:lnTo>
                <a:lnTo>
                  <a:pt x="4088" y="3893"/>
                </a:lnTo>
                <a:lnTo>
                  <a:pt x="4118" y="3859"/>
                </a:lnTo>
                <a:lnTo>
                  <a:pt x="4149" y="3824"/>
                </a:lnTo>
                <a:lnTo>
                  <a:pt x="4179" y="3787"/>
                </a:lnTo>
                <a:lnTo>
                  <a:pt x="4209" y="3749"/>
                </a:lnTo>
                <a:lnTo>
                  <a:pt x="4239" y="3710"/>
                </a:lnTo>
                <a:lnTo>
                  <a:pt x="4269" y="3671"/>
                </a:lnTo>
                <a:lnTo>
                  <a:pt x="4300" y="3630"/>
                </a:lnTo>
                <a:lnTo>
                  <a:pt x="4330" y="3588"/>
                </a:lnTo>
                <a:lnTo>
                  <a:pt x="4361" y="3544"/>
                </a:lnTo>
                <a:lnTo>
                  <a:pt x="4391" y="3500"/>
                </a:lnTo>
                <a:lnTo>
                  <a:pt x="4421" y="3454"/>
                </a:lnTo>
                <a:lnTo>
                  <a:pt x="4451" y="3407"/>
                </a:lnTo>
                <a:lnTo>
                  <a:pt x="4482" y="3358"/>
                </a:lnTo>
                <a:lnTo>
                  <a:pt x="4512" y="3309"/>
                </a:lnTo>
                <a:lnTo>
                  <a:pt x="4542" y="3257"/>
                </a:lnTo>
                <a:lnTo>
                  <a:pt x="4572" y="3206"/>
                </a:lnTo>
                <a:lnTo>
                  <a:pt x="4603" y="3153"/>
                </a:lnTo>
                <a:lnTo>
                  <a:pt x="4633" y="3097"/>
                </a:lnTo>
                <a:lnTo>
                  <a:pt x="4664" y="3041"/>
                </a:lnTo>
                <a:lnTo>
                  <a:pt x="4694" y="2984"/>
                </a:lnTo>
                <a:lnTo>
                  <a:pt x="4724" y="2925"/>
                </a:lnTo>
                <a:lnTo>
                  <a:pt x="4784" y="2804"/>
                </a:lnTo>
                <a:lnTo>
                  <a:pt x="4844" y="2675"/>
                </a:lnTo>
                <a:lnTo>
                  <a:pt x="4813" y="2671"/>
                </a:lnTo>
                <a:lnTo>
                  <a:pt x="4778" y="2665"/>
                </a:lnTo>
                <a:lnTo>
                  <a:pt x="4728" y="2659"/>
                </a:lnTo>
                <a:lnTo>
                  <a:pt x="4667" y="2651"/>
                </a:lnTo>
                <a:lnTo>
                  <a:pt x="4595" y="2643"/>
                </a:lnTo>
                <a:lnTo>
                  <a:pt x="4513" y="2636"/>
                </a:lnTo>
                <a:lnTo>
                  <a:pt x="4423" y="2630"/>
                </a:lnTo>
                <a:lnTo>
                  <a:pt x="4324" y="2625"/>
                </a:lnTo>
                <a:lnTo>
                  <a:pt x="4272" y="2624"/>
                </a:lnTo>
                <a:lnTo>
                  <a:pt x="4219" y="2624"/>
                </a:lnTo>
                <a:lnTo>
                  <a:pt x="4163" y="2624"/>
                </a:lnTo>
                <a:lnTo>
                  <a:pt x="4107" y="2624"/>
                </a:lnTo>
                <a:lnTo>
                  <a:pt x="4049" y="2626"/>
                </a:lnTo>
                <a:lnTo>
                  <a:pt x="3990" y="2628"/>
                </a:lnTo>
                <a:lnTo>
                  <a:pt x="3930" y="2632"/>
                </a:lnTo>
                <a:lnTo>
                  <a:pt x="3870" y="2636"/>
                </a:lnTo>
                <a:lnTo>
                  <a:pt x="3808" y="2642"/>
                </a:lnTo>
                <a:lnTo>
                  <a:pt x="3746" y="2648"/>
                </a:lnTo>
                <a:lnTo>
                  <a:pt x="3683" y="2657"/>
                </a:lnTo>
                <a:lnTo>
                  <a:pt x="3620" y="2666"/>
                </a:lnTo>
                <a:lnTo>
                  <a:pt x="3557" y="2677"/>
                </a:lnTo>
                <a:lnTo>
                  <a:pt x="3494" y="2690"/>
                </a:lnTo>
                <a:lnTo>
                  <a:pt x="3430" y="2704"/>
                </a:lnTo>
                <a:lnTo>
                  <a:pt x="3367" y="2720"/>
                </a:lnTo>
                <a:lnTo>
                  <a:pt x="3303" y="2737"/>
                </a:lnTo>
                <a:lnTo>
                  <a:pt x="3241" y="2756"/>
                </a:lnTo>
                <a:lnTo>
                  <a:pt x="3178" y="2777"/>
                </a:lnTo>
                <a:lnTo>
                  <a:pt x="3117" y="2800"/>
                </a:lnTo>
                <a:lnTo>
                  <a:pt x="3055" y="2825"/>
                </a:lnTo>
                <a:lnTo>
                  <a:pt x="2995" y="2851"/>
                </a:lnTo>
                <a:lnTo>
                  <a:pt x="2936" y="2880"/>
                </a:lnTo>
                <a:lnTo>
                  <a:pt x="2877" y="2913"/>
                </a:lnTo>
                <a:lnTo>
                  <a:pt x="2820" y="2946"/>
                </a:lnTo>
                <a:lnTo>
                  <a:pt x="2792" y="2964"/>
                </a:lnTo>
                <a:lnTo>
                  <a:pt x="2764" y="2982"/>
                </a:lnTo>
                <a:lnTo>
                  <a:pt x="2738" y="3001"/>
                </a:lnTo>
                <a:lnTo>
                  <a:pt x="2711" y="3020"/>
                </a:lnTo>
                <a:lnTo>
                  <a:pt x="2684" y="3041"/>
                </a:lnTo>
                <a:lnTo>
                  <a:pt x="2658" y="3061"/>
                </a:lnTo>
                <a:lnTo>
                  <a:pt x="2632" y="3082"/>
                </a:lnTo>
                <a:lnTo>
                  <a:pt x="2607" y="3105"/>
                </a:lnTo>
                <a:lnTo>
                  <a:pt x="2582" y="3128"/>
                </a:lnTo>
                <a:lnTo>
                  <a:pt x="2558" y="3152"/>
                </a:lnTo>
                <a:lnTo>
                  <a:pt x="2533" y="3175"/>
                </a:lnTo>
                <a:lnTo>
                  <a:pt x="2510" y="3199"/>
                </a:lnTo>
                <a:lnTo>
                  <a:pt x="2488" y="3225"/>
                </a:lnTo>
                <a:lnTo>
                  <a:pt x="2465" y="3252"/>
                </a:lnTo>
                <a:lnTo>
                  <a:pt x="2443" y="3279"/>
                </a:lnTo>
                <a:lnTo>
                  <a:pt x="2422" y="3307"/>
                </a:lnTo>
                <a:lnTo>
                  <a:pt x="2402" y="3334"/>
                </a:lnTo>
                <a:lnTo>
                  <a:pt x="2382" y="3363"/>
                </a:lnTo>
                <a:lnTo>
                  <a:pt x="2362" y="3394"/>
                </a:lnTo>
                <a:lnTo>
                  <a:pt x="2343" y="3424"/>
                </a:lnTo>
                <a:lnTo>
                  <a:pt x="2325" y="3456"/>
                </a:lnTo>
                <a:lnTo>
                  <a:pt x="2307" y="3487"/>
                </a:lnTo>
                <a:lnTo>
                  <a:pt x="2290" y="3521"/>
                </a:lnTo>
                <a:lnTo>
                  <a:pt x="2275" y="3554"/>
                </a:lnTo>
                <a:lnTo>
                  <a:pt x="2259" y="3589"/>
                </a:lnTo>
                <a:lnTo>
                  <a:pt x="2243" y="3624"/>
                </a:lnTo>
                <a:lnTo>
                  <a:pt x="2230" y="3660"/>
                </a:lnTo>
                <a:lnTo>
                  <a:pt x="2217" y="3698"/>
                </a:lnTo>
                <a:lnTo>
                  <a:pt x="2204" y="3736"/>
                </a:lnTo>
                <a:lnTo>
                  <a:pt x="2192" y="3774"/>
                </a:lnTo>
                <a:lnTo>
                  <a:pt x="2181" y="3814"/>
                </a:lnTo>
                <a:lnTo>
                  <a:pt x="2171" y="3854"/>
                </a:lnTo>
                <a:lnTo>
                  <a:pt x="2162" y="3895"/>
                </a:lnTo>
                <a:lnTo>
                  <a:pt x="2153" y="3938"/>
                </a:lnTo>
                <a:lnTo>
                  <a:pt x="2145" y="3981"/>
                </a:lnTo>
                <a:lnTo>
                  <a:pt x="2139" y="4025"/>
                </a:lnTo>
                <a:lnTo>
                  <a:pt x="2133" y="4069"/>
                </a:lnTo>
                <a:lnTo>
                  <a:pt x="2127" y="4116"/>
                </a:lnTo>
                <a:lnTo>
                  <a:pt x="2123" y="4163"/>
                </a:lnTo>
                <a:lnTo>
                  <a:pt x="2121" y="4210"/>
                </a:lnTo>
                <a:lnTo>
                  <a:pt x="2117" y="4259"/>
                </a:lnTo>
                <a:lnTo>
                  <a:pt x="2116" y="4309"/>
                </a:lnTo>
                <a:close/>
                <a:moveTo>
                  <a:pt x="2334" y="5731"/>
                </a:moveTo>
                <a:lnTo>
                  <a:pt x="2334" y="5731"/>
                </a:lnTo>
                <a:lnTo>
                  <a:pt x="2292" y="5674"/>
                </a:lnTo>
                <a:lnTo>
                  <a:pt x="2252" y="5615"/>
                </a:lnTo>
                <a:lnTo>
                  <a:pt x="2213" y="5554"/>
                </a:lnTo>
                <a:lnTo>
                  <a:pt x="2174" y="5489"/>
                </a:lnTo>
                <a:lnTo>
                  <a:pt x="2136" y="5424"/>
                </a:lnTo>
                <a:lnTo>
                  <a:pt x="2101" y="5355"/>
                </a:lnTo>
                <a:lnTo>
                  <a:pt x="2066" y="5285"/>
                </a:lnTo>
                <a:lnTo>
                  <a:pt x="2034" y="5212"/>
                </a:lnTo>
                <a:lnTo>
                  <a:pt x="2017" y="5175"/>
                </a:lnTo>
                <a:lnTo>
                  <a:pt x="2002" y="5137"/>
                </a:lnTo>
                <a:lnTo>
                  <a:pt x="1988" y="5099"/>
                </a:lnTo>
                <a:lnTo>
                  <a:pt x="1973" y="5060"/>
                </a:lnTo>
                <a:lnTo>
                  <a:pt x="1960" y="5020"/>
                </a:lnTo>
                <a:lnTo>
                  <a:pt x="1947" y="4980"/>
                </a:lnTo>
                <a:lnTo>
                  <a:pt x="1934" y="4939"/>
                </a:lnTo>
                <a:lnTo>
                  <a:pt x="1922" y="4898"/>
                </a:lnTo>
                <a:lnTo>
                  <a:pt x="1911" y="4857"/>
                </a:lnTo>
                <a:lnTo>
                  <a:pt x="1901" y="4815"/>
                </a:lnTo>
                <a:lnTo>
                  <a:pt x="1891" y="4771"/>
                </a:lnTo>
                <a:lnTo>
                  <a:pt x="1882" y="4728"/>
                </a:lnTo>
                <a:lnTo>
                  <a:pt x="1874" y="4684"/>
                </a:lnTo>
                <a:lnTo>
                  <a:pt x="1866" y="4639"/>
                </a:lnTo>
                <a:lnTo>
                  <a:pt x="1860" y="4594"/>
                </a:lnTo>
                <a:lnTo>
                  <a:pt x="1854" y="4548"/>
                </a:lnTo>
                <a:lnTo>
                  <a:pt x="1848" y="4502"/>
                </a:lnTo>
                <a:lnTo>
                  <a:pt x="1844" y="4455"/>
                </a:lnTo>
                <a:lnTo>
                  <a:pt x="1841" y="4409"/>
                </a:lnTo>
                <a:lnTo>
                  <a:pt x="1838" y="4361"/>
                </a:lnTo>
                <a:lnTo>
                  <a:pt x="1837" y="4311"/>
                </a:lnTo>
                <a:lnTo>
                  <a:pt x="1836" y="4262"/>
                </a:lnTo>
                <a:lnTo>
                  <a:pt x="1837" y="4213"/>
                </a:lnTo>
                <a:lnTo>
                  <a:pt x="1838" y="4163"/>
                </a:lnTo>
                <a:lnTo>
                  <a:pt x="1841" y="4112"/>
                </a:lnTo>
                <a:lnTo>
                  <a:pt x="1844" y="4061"/>
                </a:lnTo>
                <a:lnTo>
                  <a:pt x="1850" y="4009"/>
                </a:lnTo>
                <a:lnTo>
                  <a:pt x="1855" y="3957"/>
                </a:lnTo>
                <a:lnTo>
                  <a:pt x="1862" y="3904"/>
                </a:lnTo>
                <a:lnTo>
                  <a:pt x="1870" y="3851"/>
                </a:lnTo>
                <a:lnTo>
                  <a:pt x="1879" y="3796"/>
                </a:lnTo>
                <a:lnTo>
                  <a:pt x="1889" y="3742"/>
                </a:lnTo>
                <a:lnTo>
                  <a:pt x="1901" y="3687"/>
                </a:lnTo>
                <a:lnTo>
                  <a:pt x="1913" y="3631"/>
                </a:lnTo>
                <a:lnTo>
                  <a:pt x="1927" y="3575"/>
                </a:lnTo>
                <a:lnTo>
                  <a:pt x="1942" y="3518"/>
                </a:lnTo>
                <a:lnTo>
                  <a:pt x="1959" y="3460"/>
                </a:lnTo>
                <a:lnTo>
                  <a:pt x="1977" y="3404"/>
                </a:lnTo>
                <a:lnTo>
                  <a:pt x="1996" y="3344"/>
                </a:lnTo>
                <a:lnTo>
                  <a:pt x="2017" y="3285"/>
                </a:lnTo>
                <a:lnTo>
                  <a:pt x="2038" y="3226"/>
                </a:lnTo>
                <a:lnTo>
                  <a:pt x="2062" y="3166"/>
                </a:lnTo>
                <a:lnTo>
                  <a:pt x="2086" y="3106"/>
                </a:lnTo>
                <a:lnTo>
                  <a:pt x="2113" y="3044"/>
                </a:lnTo>
                <a:lnTo>
                  <a:pt x="2141" y="2983"/>
                </a:lnTo>
                <a:lnTo>
                  <a:pt x="2170" y="2921"/>
                </a:lnTo>
                <a:lnTo>
                  <a:pt x="2201" y="2858"/>
                </a:lnTo>
                <a:lnTo>
                  <a:pt x="2232" y="2795"/>
                </a:lnTo>
                <a:lnTo>
                  <a:pt x="2288" y="2685"/>
                </a:lnTo>
                <a:lnTo>
                  <a:pt x="2340" y="2579"/>
                </a:lnTo>
                <a:lnTo>
                  <a:pt x="2387" y="2476"/>
                </a:lnTo>
                <a:lnTo>
                  <a:pt x="2432" y="2374"/>
                </a:lnTo>
                <a:lnTo>
                  <a:pt x="2472" y="2276"/>
                </a:lnTo>
                <a:lnTo>
                  <a:pt x="2508" y="2180"/>
                </a:lnTo>
                <a:lnTo>
                  <a:pt x="2541" y="2087"/>
                </a:lnTo>
                <a:lnTo>
                  <a:pt x="2571" y="1996"/>
                </a:lnTo>
                <a:lnTo>
                  <a:pt x="2597" y="1909"/>
                </a:lnTo>
                <a:lnTo>
                  <a:pt x="2620" y="1823"/>
                </a:lnTo>
                <a:lnTo>
                  <a:pt x="2640" y="1741"/>
                </a:lnTo>
                <a:lnTo>
                  <a:pt x="2658" y="1660"/>
                </a:lnTo>
                <a:lnTo>
                  <a:pt x="2672" y="1582"/>
                </a:lnTo>
                <a:lnTo>
                  <a:pt x="2684" y="1506"/>
                </a:lnTo>
                <a:lnTo>
                  <a:pt x="2693" y="1433"/>
                </a:lnTo>
                <a:lnTo>
                  <a:pt x="2698" y="1361"/>
                </a:lnTo>
                <a:lnTo>
                  <a:pt x="2702" y="1293"/>
                </a:lnTo>
                <a:lnTo>
                  <a:pt x="2704" y="1226"/>
                </a:lnTo>
                <a:lnTo>
                  <a:pt x="2703" y="1162"/>
                </a:lnTo>
                <a:lnTo>
                  <a:pt x="2700" y="1100"/>
                </a:lnTo>
                <a:lnTo>
                  <a:pt x="2694" y="1040"/>
                </a:lnTo>
                <a:lnTo>
                  <a:pt x="2686" y="982"/>
                </a:lnTo>
                <a:lnTo>
                  <a:pt x="2677" y="926"/>
                </a:lnTo>
                <a:lnTo>
                  <a:pt x="2666" y="873"/>
                </a:lnTo>
                <a:lnTo>
                  <a:pt x="2654" y="820"/>
                </a:lnTo>
                <a:lnTo>
                  <a:pt x="2639" y="771"/>
                </a:lnTo>
                <a:lnTo>
                  <a:pt x="2624" y="723"/>
                </a:lnTo>
                <a:lnTo>
                  <a:pt x="2607" y="677"/>
                </a:lnTo>
                <a:lnTo>
                  <a:pt x="2588" y="633"/>
                </a:lnTo>
                <a:lnTo>
                  <a:pt x="2568" y="591"/>
                </a:lnTo>
                <a:lnTo>
                  <a:pt x="2548" y="551"/>
                </a:lnTo>
                <a:lnTo>
                  <a:pt x="2526" y="511"/>
                </a:lnTo>
                <a:lnTo>
                  <a:pt x="2503" y="475"/>
                </a:lnTo>
                <a:lnTo>
                  <a:pt x="2480" y="439"/>
                </a:lnTo>
                <a:lnTo>
                  <a:pt x="2455" y="406"/>
                </a:lnTo>
                <a:lnTo>
                  <a:pt x="2431" y="373"/>
                </a:lnTo>
                <a:lnTo>
                  <a:pt x="2405" y="343"/>
                </a:lnTo>
                <a:lnTo>
                  <a:pt x="2379" y="314"/>
                </a:lnTo>
                <a:lnTo>
                  <a:pt x="2354" y="287"/>
                </a:lnTo>
                <a:lnTo>
                  <a:pt x="2327" y="262"/>
                </a:lnTo>
                <a:lnTo>
                  <a:pt x="2301" y="237"/>
                </a:lnTo>
                <a:lnTo>
                  <a:pt x="2275" y="214"/>
                </a:lnTo>
                <a:lnTo>
                  <a:pt x="2249" y="192"/>
                </a:lnTo>
                <a:lnTo>
                  <a:pt x="2223" y="172"/>
                </a:lnTo>
                <a:lnTo>
                  <a:pt x="2197" y="153"/>
                </a:lnTo>
                <a:lnTo>
                  <a:pt x="2172" y="136"/>
                </a:lnTo>
                <a:lnTo>
                  <a:pt x="2147" y="119"/>
                </a:lnTo>
                <a:lnTo>
                  <a:pt x="2123" y="104"/>
                </a:lnTo>
                <a:lnTo>
                  <a:pt x="2076" y="78"/>
                </a:lnTo>
                <a:lnTo>
                  <a:pt x="2034" y="55"/>
                </a:lnTo>
                <a:lnTo>
                  <a:pt x="1996" y="36"/>
                </a:lnTo>
                <a:lnTo>
                  <a:pt x="1962" y="23"/>
                </a:lnTo>
                <a:lnTo>
                  <a:pt x="1935" y="12"/>
                </a:lnTo>
                <a:lnTo>
                  <a:pt x="1915" y="5"/>
                </a:lnTo>
                <a:lnTo>
                  <a:pt x="1898" y="0"/>
                </a:lnTo>
                <a:lnTo>
                  <a:pt x="1912" y="6"/>
                </a:lnTo>
                <a:lnTo>
                  <a:pt x="1930" y="15"/>
                </a:lnTo>
                <a:lnTo>
                  <a:pt x="1952" y="29"/>
                </a:lnTo>
                <a:lnTo>
                  <a:pt x="1980" y="45"/>
                </a:lnTo>
                <a:lnTo>
                  <a:pt x="2011" y="66"/>
                </a:lnTo>
                <a:lnTo>
                  <a:pt x="2047" y="92"/>
                </a:lnTo>
                <a:lnTo>
                  <a:pt x="2085" y="123"/>
                </a:lnTo>
                <a:lnTo>
                  <a:pt x="2125" y="158"/>
                </a:lnTo>
                <a:lnTo>
                  <a:pt x="2146" y="177"/>
                </a:lnTo>
                <a:lnTo>
                  <a:pt x="2168" y="197"/>
                </a:lnTo>
                <a:lnTo>
                  <a:pt x="2188" y="219"/>
                </a:lnTo>
                <a:lnTo>
                  <a:pt x="2209" y="242"/>
                </a:lnTo>
                <a:lnTo>
                  <a:pt x="2230" y="266"/>
                </a:lnTo>
                <a:lnTo>
                  <a:pt x="2251" y="292"/>
                </a:lnTo>
                <a:lnTo>
                  <a:pt x="2272" y="319"/>
                </a:lnTo>
                <a:lnTo>
                  <a:pt x="2292" y="346"/>
                </a:lnTo>
                <a:lnTo>
                  <a:pt x="2313" y="377"/>
                </a:lnTo>
                <a:lnTo>
                  <a:pt x="2331" y="407"/>
                </a:lnTo>
                <a:lnTo>
                  <a:pt x="2352" y="439"/>
                </a:lnTo>
                <a:lnTo>
                  <a:pt x="2369" y="474"/>
                </a:lnTo>
                <a:lnTo>
                  <a:pt x="2387" y="508"/>
                </a:lnTo>
                <a:lnTo>
                  <a:pt x="2404" y="545"/>
                </a:lnTo>
                <a:lnTo>
                  <a:pt x="2420" y="583"/>
                </a:lnTo>
                <a:lnTo>
                  <a:pt x="2435" y="622"/>
                </a:lnTo>
                <a:lnTo>
                  <a:pt x="2449" y="663"/>
                </a:lnTo>
                <a:lnTo>
                  <a:pt x="2461" y="706"/>
                </a:lnTo>
                <a:lnTo>
                  <a:pt x="2472" y="750"/>
                </a:lnTo>
                <a:lnTo>
                  <a:pt x="2482" y="796"/>
                </a:lnTo>
                <a:lnTo>
                  <a:pt x="2491" y="843"/>
                </a:lnTo>
                <a:lnTo>
                  <a:pt x="2498" y="892"/>
                </a:lnTo>
                <a:lnTo>
                  <a:pt x="2503" y="942"/>
                </a:lnTo>
                <a:lnTo>
                  <a:pt x="2507" y="994"/>
                </a:lnTo>
                <a:lnTo>
                  <a:pt x="2509" y="1048"/>
                </a:lnTo>
                <a:lnTo>
                  <a:pt x="2509" y="1104"/>
                </a:lnTo>
                <a:lnTo>
                  <a:pt x="2507" y="1161"/>
                </a:lnTo>
                <a:lnTo>
                  <a:pt x="2502" y="1220"/>
                </a:lnTo>
                <a:lnTo>
                  <a:pt x="2495" y="1280"/>
                </a:lnTo>
                <a:lnTo>
                  <a:pt x="2488" y="1342"/>
                </a:lnTo>
                <a:lnTo>
                  <a:pt x="2476" y="1406"/>
                </a:lnTo>
                <a:lnTo>
                  <a:pt x="2463" y="1472"/>
                </a:lnTo>
                <a:lnTo>
                  <a:pt x="2446" y="1540"/>
                </a:lnTo>
                <a:lnTo>
                  <a:pt x="2429" y="1609"/>
                </a:lnTo>
                <a:lnTo>
                  <a:pt x="2407" y="1680"/>
                </a:lnTo>
                <a:lnTo>
                  <a:pt x="2383" y="1754"/>
                </a:lnTo>
                <a:lnTo>
                  <a:pt x="2356" y="1829"/>
                </a:lnTo>
                <a:lnTo>
                  <a:pt x="2326" y="1906"/>
                </a:lnTo>
                <a:lnTo>
                  <a:pt x="2294" y="1985"/>
                </a:lnTo>
                <a:lnTo>
                  <a:pt x="2257" y="2066"/>
                </a:lnTo>
                <a:lnTo>
                  <a:pt x="2218" y="2149"/>
                </a:lnTo>
                <a:lnTo>
                  <a:pt x="2175" y="2234"/>
                </a:lnTo>
                <a:lnTo>
                  <a:pt x="2128" y="2321"/>
                </a:lnTo>
                <a:lnTo>
                  <a:pt x="2079" y="2409"/>
                </a:lnTo>
                <a:lnTo>
                  <a:pt x="2026" y="2500"/>
                </a:lnTo>
                <a:lnTo>
                  <a:pt x="1969" y="2593"/>
                </a:lnTo>
                <a:lnTo>
                  <a:pt x="1977" y="2554"/>
                </a:lnTo>
                <a:lnTo>
                  <a:pt x="1985" y="2515"/>
                </a:lnTo>
                <a:lnTo>
                  <a:pt x="1990" y="2476"/>
                </a:lnTo>
                <a:lnTo>
                  <a:pt x="1996" y="2438"/>
                </a:lnTo>
                <a:lnTo>
                  <a:pt x="2000" y="2401"/>
                </a:lnTo>
                <a:lnTo>
                  <a:pt x="2004" y="2363"/>
                </a:lnTo>
                <a:lnTo>
                  <a:pt x="2007" y="2327"/>
                </a:lnTo>
                <a:lnTo>
                  <a:pt x="2008" y="2290"/>
                </a:lnTo>
                <a:lnTo>
                  <a:pt x="2009" y="2255"/>
                </a:lnTo>
                <a:lnTo>
                  <a:pt x="2009" y="2219"/>
                </a:lnTo>
                <a:lnTo>
                  <a:pt x="2008" y="2185"/>
                </a:lnTo>
                <a:lnTo>
                  <a:pt x="2007" y="2150"/>
                </a:lnTo>
                <a:lnTo>
                  <a:pt x="2004" y="2115"/>
                </a:lnTo>
                <a:lnTo>
                  <a:pt x="2000" y="2082"/>
                </a:lnTo>
                <a:lnTo>
                  <a:pt x="1996" y="2048"/>
                </a:lnTo>
                <a:lnTo>
                  <a:pt x="1991" y="2015"/>
                </a:lnTo>
                <a:lnTo>
                  <a:pt x="1986" y="1983"/>
                </a:lnTo>
                <a:lnTo>
                  <a:pt x="1979" y="1950"/>
                </a:lnTo>
                <a:lnTo>
                  <a:pt x="1972" y="1919"/>
                </a:lnTo>
                <a:lnTo>
                  <a:pt x="1964" y="1888"/>
                </a:lnTo>
                <a:lnTo>
                  <a:pt x="1956" y="1857"/>
                </a:lnTo>
                <a:lnTo>
                  <a:pt x="1947" y="1825"/>
                </a:lnTo>
                <a:lnTo>
                  <a:pt x="1937" y="1795"/>
                </a:lnTo>
                <a:lnTo>
                  <a:pt x="1925" y="1766"/>
                </a:lnTo>
                <a:lnTo>
                  <a:pt x="1914" y="1736"/>
                </a:lnTo>
                <a:lnTo>
                  <a:pt x="1902" y="1707"/>
                </a:lnTo>
                <a:lnTo>
                  <a:pt x="1890" y="1679"/>
                </a:lnTo>
                <a:lnTo>
                  <a:pt x="1876" y="1650"/>
                </a:lnTo>
                <a:lnTo>
                  <a:pt x="1863" y="1622"/>
                </a:lnTo>
                <a:lnTo>
                  <a:pt x="1848" y="1596"/>
                </a:lnTo>
                <a:lnTo>
                  <a:pt x="1818" y="1541"/>
                </a:lnTo>
                <a:lnTo>
                  <a:pt x="1786" y="1489"/>
                </a:lnTo>
                <a:lnTo>
                  <a:pt x="1751" y="1438"/>
                </a:lnTo>
                <a:lnTo>
                  <a:pt x="1716" y="1388"/>
                </a:lnTo>
                <a:lnTo>
                  <a:pt x="1678" y="1340"/>
                </a:lnTo>
                <a:lnTo>
                  <a:pt x="1638" y="1293"/>
                </a:lnTo>
                <a:lnTo>
                  <a:pt x="1596" y="1249"/>
                </a:lnTo>
                <a:lnTo>
                  <a:pt x="1554" y="1205"/>
                </a:lnTo>
                <a:lnTo>
                  <a:pt x="1510" y="1163"/>
                </a:lnTo>
                <a:lnTo>
                  <a:pt x="1465" y="1122"/>
                </a:lnTo>
                <a:lnTo>
                  <a:pt x="1419" y="1081"/>
                </a:lnTo>
                <a:lnTo>
                  <a:pt x="1371" y="1044"/>
                </a:lnTo>
                <a:lnTo>
                  <a:pt x="1323" y="1006"/>
                </a:lnTo>
                <a:lnTo>
                  <a:pt x="1274" y="970"/>
                </a:lnTo>
                <a:lnTo>
                  <a:pt x="1225" y="935"/>
                </a:lnTo>
                <a:lnTo>
                  <a:pt x="1175" y="902"/>
                </a:lnTo>
                <a:lnTo>
                  <a:pt x="1125" y="871"/>
                </a:lnTo>
                <a:lnTo>
                  <a:pt x="1074" y="839"/>
                </a:lnTo>
                <a:lnTo>
                  <a:pt x="1023" y="810"/>
                </a:lnTo>
                <a:lnTo>
                  <a:pt x="973" y="781"/>
                </a:lnTo>
                <a:lnTo>
                  <a:pt x="922" y="755"/>
                </a:lnTo>
                <a:lnTo>
                  <a:pt x="871" y="729"/>
                </a:lnTo>
                <a:lnTo>
                  <a:pt x="821" y="703"/>
                </a:lnTo>
                <a:lnTo>
                  <a:pt x="771" y="680"/>
                </a:lnTo>
                <a:lnTo>
                  <a:pt x="722" y="658"/>
                </a:lnTo>
                <a:lnTo>
                  <a:pt x="673" y="635"/>
                </a:lnTo>
                <a:lnTo>
                  <a:pt x="625" y="615"/>
                </a:lnTo>
                <a:lnTo>
                  <a:pt x="532" y="578"/>
                </a:lnTo>
                <a:lnTo>
                  <a:pt x="444" y="545"/>
                </a:lnTo>
                <a:lnTo>
                  <a:pt x="360" y="515"/>
                </a:lnTo>
                <a:lnTo>
                  <a:pt x="283" y="489"/>
                </a:lnTo>
                <a:lnTo>
                  <a:pt x="214" y="468"/>
                </a:lnTo>
                <a:lnTo>
                  <a:pt x="153" y="450"/>
                </a:lnTo>
                <a:lnTo>
                  <a:pt x="101" y="436"/>
                </a:lnTo>
                <a:lnTo>
                  <a:pt x="27" y="417"/>
                </a:lnTo>
                <a:lnTo>
                  <a:pt x="0" y="411"/>
                </a:lnTo>
                <a:lnTo>
                  <a:pt x="3" y="528"/>
                </a:lnTo>
                <a:lnTo>
                  <a:pt x="8" y="642"/>
                </a:lnTo>
                <a:lnTo>
                  <a:pt x="15" y="752"/>
                </a:lnTo>
                <a:lnTo>
                  <a:pt x="22" y="858"/>
                </a:lnTo>
                <a:lnTo>
                  <a:pt x="32" y="962"/>
                </a:lnTo>
                <a:lnTo>
                  <a:pt x="44" y="1062"/>
                </a:lnTo>
                <a:lnTo>
                  <a:pt x="56" y="1158"/>
                </a:lnTo>
                <a:lnTo>
                  <a:pt x="69" y="1252"/>
                </a:lnTo>
                <a:lnTo>
                  <a:pt x="85" y="1342"/>
                </a:lnTo>
                <a:lnTo>
                  <a:pt x="102" y="1429"/>
                </a:lnTo>
                <a:lnTo>
                  <a:pt x="121" y="1514"/>
                </a:lnTo>
                <a:lnTo>
                  <a:pt x="140" y="1594"/>
                </a:lnTo>
                <a:lnTo>
                  <a:pt x="160" y="1673"/>
                </a:lnTo>
                <a:lnTo>
                  <a:pt x="182" y="1748"/>
                </a:lnTo>
                <a:lnTo>
                  <a:pt x="204" y="1821"/>
                </a:lnTo>
                <a:lnTo>
                  <a:pt x="229" y="1890"/>
                </a:lnTo>
                <a:lnTo>
                  <a:pt x="253" y="1957"/>
                </a:lnTo>
                <a:lnTo>
                  <a:pt x="279" y="2022"/>
                </a:lnTo>
                <a:lnTo>
                  <a:pt x="307" y="2083"/>
                </a:lnTo>
                <a:lnTo>
                  <a:pt x="334" y="2141"/>
                </a:lnTo>
                <a:lnTo>
                  <a:pt x="363" y="2198"/>
                </a:lnTo>
                <a:lnTo>
                  <a:pt x="392" y="2251"/>
                </a:lnTo>
                <a:lnTo>
                  <a:pt x="422" y="2303"/>
                </a:lnTo>
                <a:lnTo>
                  <a:pt x="453" y="2352"/>
                </a:lnTo>
                <a:lnTo>
                  <a:pt x="484" y="2399"/>
                </a:lnTo>
                <a:lnTo>
                  <a:pt x="517" y="2443"/>
                </a:lnTo>
                <a:lnTo>
                  <a:pt x="549" y="2486"/>
                </a:lnTo>
                <a:lnTo>
                  <a:pt x="582" y="2526"/>
                </a:lnTo>
                <a:lnTo>
                  <a:pt x="616" y="2564"/>
                </a:lnTo>
                <a:lnTo>
                  <a:pt x="649" y="2599"/>
                </a:lnTo>
                <a:lnTo>
                  <a:pt x="684" y="2634"/>
                </a:lnTo>
                <a:lnTo>
                  <a:pt x="718" y="2666"/>
                </a:lnTo>
                <a:lnTo>
                  <a:pt x="754" y="2696"/>
                </a:lnTo>
                <a:lnTo>
                  <a:pt x="789" y="2724"/>
                </a:lnTo>
                <a:lnTo>
                  <a:pt x="824" y="2751"/>
                </a:lnTo>
                <a:lnTo>
                  <a:pt x="860" y="2776"/>
                </a:lnTo>
                <a:lnTo>
                  <a:pt x="895" y="2799"/>
                </a:lnTo>
                <a:lnTo>
                  <a:pt x="930" y="2820"/>
                </a:lnTo>
                <a:lnTo>
                  <a:pt x="966" y="2840"/>
                </a:lnTo>
                <a:lnTo>
                  <a:pt x="1002" y="2858"/>
                </a:lnTo>
                <a:lnTo>
                  <a:pt x="1038" y="2875"/>
                </a:lnTo>
                <a:lnTo>
                  <a:pt x="1072" y="2891"/>
                </a:lnTo>
                <a:lnTo>
                  <a:pt x="1108" y="2905"/>
                </a:lnTo>
                <a:lnTo>
                  <a:pt x="1142" y="2917"/>
                </a:lnTo>
                <a:lnTo>
                  <a:pt x="1177" y="2930"/>
                </a:lnTo>
                <a:lnTo>
                  <a:pt x="1212" y="2940"/>
                </a:lnTo>
                <a:lnTo>
                  <a:pt x="1245" y="2949"/>
                </a:lnTo>
                <a:lnTo>
                  <a:pt x="1278" y="2957"/>
                </a:lnTo>
                <a:lnTo>
                  <a:pt x="1312" y="2964"/>
                </a:lnTo>
                <a:lnTo>
                  <a:pt x="1344" y="2971"/>
                </a:lnTo>
                <a:lnTo>
                  <a:pt x="1376" y="2975"/>
                </a:lnTo>
                <a:lnTo>
                  <a:pt x="1407" y="2980"/>
                </a:lnTo>
                <a:lnTo>
                  <a:pt x="1438" y="2983"/>
                </a:lnTo>
                <a:lnTo>
                  <a:pt x="1467" y="2986"/>
                </a:lnTo>
                <a:lnTo>
                  <a:pt x="1525" y="2990"/>
                </a:lnTo>
                <a:lnTo>
                  <a:pt x="1579" y="2991"/>
                </a:lnTo>
                <a:lnTo>
                  <a:pt x="1629" y="2990"/>
                </a:lnTo>
                <a:lnTo>
                  <a:pt x="1674" y="2986"/>
                </a:lnTo>
                <a:lnTo>
                  <a:pt x="1717" y="2983"/>
                </a:lnTo>
                <a:lnTo>
                  <a:pt x="1681" y="3040"/>
                </a:lnTo>
                <a:lnTo>
                  <a:pt x="1647" y="3097"/>
                </a:lnTo>
                <a:lnTo>
                  <a:pt x="1614" y="3153"/>
                </a:lnTo>
                <a:lnTo>
                  <a:pt x="1583" y="3208"/>
                </a:lnTo>
                <a:lnTo>
                  <a:pt x="1553" y="3263"/>
                </a:lnTo>
                <a:lnTo>
                  <a:pt x="1525" y="3319"/>
                </a:lnTo>
                <a:lnTo>
                  <a:pt x="1498" y="3373"/>
                </a:lnTo>
                <a:lnTo>
                  <a:pt x="1471" y="3427"/>
                </a:lnTo>
                <a:lnTo>
                  <a:pt x="1447" y="3481"/>
                </a:lnTo>
                <a:lnTo>
                  <a:pt x="1425" y="3534"/>
                </a:lnTo>
                <a:lnTo>
                  <a:pt x="1402" y="3587"/>
                </a:lnTo>
                <a:lnTo>
                  <a:pt x="1381" y="3639"/>
                </a:lnTo>
                <a:lnTo>
                  <a:pt x="1362" y="3691"/>
                </a:lnTo>
                <a:lnTo>
                  <a:pt x="1343" y="3743"/>
                </a:lnTo>
                <a:lnTo>
                  <a:pt x="1326" y="3794"/>
                </a:lnTo>
                <a:lnTo>
                  <a:pt x="1311" y="3845"/>
                </a:lnTo>
                <a:lnTo>
                  <a:pt x="1295" y="3895"/>
                </a:lnTo>
                <a:lnTo>
                  <a:pt x="1282" y="3946"/>
                </a:lnTo>
                <a:lnTo>
                  <a:pt x="1270" y="3995"/>
                </a:lnTo>
                <a:lnTo>
                  <a:pt x="1257" y="4044"/>
                </a:lnTo>
                <a:lnTo>
                  <a:pt x="1247" y="4093"/>
                </a:lnTo>
                <a:lnTo>
                  <a:pt x="1237" y="4141"/>
                </a:lnTo>
                <a:lnTo>
                  <a:pt x="1229" y="4189"/>
                </a:lnTo>
                <a:lnTo>
                  <a:pt x="1222" y="4236"/>
                </a:lnTo>
                <a:lnTo>
                  <a:pt x="1215" y="4282"/>
                </a:lnTo>
                <a:lnTo>
                  <a:pt x="1209" y="4329"/>
                </a:lnTo>
                <a:lnTo>
                  <a:pt x="1205" y="4375"/>
                </a:lnTo>
                <a:lnTo>
                  <a:pt x="1200" y="4421"/>
                </a:lnTo>
                <a:lnTo>
                  <a:pt x="1198" y="4465"/>
                </a:lnTo>
                <a:lnTo>
                  <a:pt x="1196" y="4510"/>
                </a:lnTo>
                <a:lnTo>
                  <a:pt x="1195" y="4555"/>
                </a:lnTo>
                <a:lnTo>
                  <a:pt x="1195" y="4598"/>
                </a:lnTo>
                <a:lnTo>
                  <a:pt x="1195" y="4641"/>
                </a:lnTo>
                <a:lnTo>
                  <a:pt x="1196" y="4684"/>
                </a:lnTo>
                <a:lnTo>
                  <a:pt x="1198" y="4726"/>
                </a:lnTo>
                <a:lnTo>
                  <a:pt x="1200" y="4768"/>
                </a:lnTo>
                <a:lnTo>
                  <a:pt x="1205" y="4809"/>
                </a:lnTo>
                <a:lnTo>
                  <a:pt x="1208" y="4850"/>
                </a:lnTo>
                <a:lnTo>
                  <a:pt x="1214" y="4890"/>
                </a:lnTo>
                <a:lnTo>
                  <a:pt x="1219" y="4931"/>
                </a:lnTo>
                <a:lnTo>
                  <a:pt x="1225" y="4970"/>
                </a:lnTo>
                <a:lnTo>
                  <a:pt x="1232" y="5009"/>
                </a:lnTo>
                <a:lnTo>
                  <a:pt x="1239" y="5048"/>
                </a:lnTo>
                <a:lnTo>
                  <a:pt x="1247" y="5086"/>
                </a:lnTo>
                <a:lnTo>
                  <a:pt x="1265" y="5160"/>
                </a:lnTo>
                <a:lnTo>
                  <a:pt x="1284" y="5233"/>
                </a:lnTo>
                <a:lnTo>
                  <a:pt x="1306" y="5303"/>
                </a:lnTo>
                <a:lnTo>
                  <a:pt x="1329" y="5372"/>
                </a:lnTo>
                <a:lnTo>
                  <a:pt x="1354" y="5438"/>
                </a:lnTo>
                <a:lnTo>
                  <a:pt x="1380" y="5503"/>
                </a:lnTo>
                <a:lnTo>
                  <a:pt x="1408" y="5565"/>
                </a:lnTo>
                <a:lnTo>
                  <a:pt x="1437" y="5625"/>
                </a:lnTo>
                <a:lnTo>
                  <a:pt x="1466" y="5685"/>
                </a:lnTo>
                <a:lnTo>
                  <a:pt x="1496" y="5740"/>
                </a:lnTo>
                <a:lnTo>
                  <a:pt x="1446" y="5748"/>
                </a:lnTo>
                <a:lnTo>
                  <a:pt x="1397" y="5757"/>
                </a:lnTo>
                <a:lnTo>
                  <a:pt x="1348" y="5767"/>
                </a:lnTo>
                <a:lnTo>
                  <a:pt x="1300" y="5777"/>
                </a:lnTo>
                <a:lnTo>
                  <a:pt x="1253" y="5789"/>
                </a:lnTo>
                <a:lnTo>
                  <a:pt x="1207" y="5800"/>
                </a:lnTo>
                <a:lnTo>
                  <a:pt x="1162" y="5814"/>
                </a:lnTo>
                <a:lnTo>
                  <a:pt x="1119" y="5827"/>
                </a:lnTo>
                <a:lnTo>
                  <a:pt x="1077" y="5841"/>
                </a:lnTo>
                <a:lnTo>
                  <a:pt x="1035" y="5856"/>
                </a:lnTo>
                <a:lnTo>
                  <a:pt x="995" y="5872"/>
                </a:lnTo>
                <a:lnTo>
                  <a:pt x="956" y="5887"/>
                </a:lnTo>
                <a:lnTo>
                  <a:pt x="919" y="5904"/>
                </a:lnTo>
                <a:lnTo>
                  <a:pt x="882" y="5922"/>
                </a:lnTo>
                <a:lnTo>
                  <a:pt x="848" y="5940"/>
                </a:lnTo>
                <a:lnTo>
                  <a:pt x="814" y="5958"/>
                </a:lnTo>
                <a:lnTo>
                  <a:pt x="782" y="5977"/>
                </a:lnTo>
                <a:lnTo>
                  <a:pt x="752" y="5997"/>
                </a:lnTo>
                <a:lnTo>
                  <a:pt x="723" y="6017"/>
                </a:lnTo>
                <a:lnTo>
                  <a:pt x="695" y="6037"/>
                </a:lnTo>
                <a:lnTo>
                  <a:pt x="669" y="6058"/>
                </a:lnTo>
                <a:lnTo>
                  <a:pt x="645" y="6080"/>
                </a:lnTo>
                <a:lnTo>
                  <a:pt x="623" y="6102"/>
                </a:lnTo>
                <a:lnTo>
                  <a:pt x="601" y="6125"/>
                </a:lnTo>
                <a:lnTo>
                  <a:pt x="582" y="6147"/>
                </a:lnTo>
                <a:lnTo>
                  <a:pt x="565" y="6171"/>
                </a:lnTo>
                <a:lnTo>
                  <a:pt x="550" y="6194"/>
                </a:lnTo>
                <a:lnTo>
                  <a:pt x="536" y="6219"/>
                </a:lnTo>
                <a:lnTo>
                  <a:pt x="524" y="6243"/>
                </a:lnTo>
                <a:lnTo>
                  <a:pt x="514" y="6268"/>
                </a:lnTo>
                <a:lnTo>
                  <a:pt x="507" y="6292"/>
                </a:lnTo>
                <a:lnTo>
                  <a:pt x="501" y="6318"/>
                </a:lnTo>
                <a:lnTo>
                  <a:pt x="3395" y="6318"/>
                </a:lnTo>
                <a:lnTo>
                  <a:pt x="3389" y="6292"/>
                </a:lnTo>
                <a:lnTo>
                  <a:pt x="3381" y="6266"/>
                </a:lnTo>
                <a:lnTo>
                  <a:pt x="3370" y="6240"/>
                </a:lnTo>
                <a:lnTo>
                  <a:pt x="3358" y="6214"/>
                </a:lnTo>
                <a:lnTo>
                  <a:pt x="3343" y="6190"/>
                </a:lnTo>
                <a:lnTo>
                  <a:pt x="3327" y="6165"/>
                </a:lnTo>
                <a:lnTo>
                  <a:pt x="3309" y="6141"/>
                </a:lnTo>
                <a:lnTo>
                  <a:pt x="3287" y="6117"/>
                </a:lnTo>
                <a:lnTo>
                  <a:pt x="3265" y="6094"/>
                </a:lnTo>
                <a:lnTo>
                  <a:pt x="3242" y="6072"/>
                </a:lnTo>
                <a:lnTo>
                  <a:pt x="3216" y="6049"/>
                </a:lnTo>
                <a:lnTo>
                  <a:pt x="3188" y="6028"/>
                </a:lnTo>
                <a:lnTo>
                  <a:pt x="3158" y="6007"/>
                </a:lnTo>
                <a:lnTo>
                  <a:pt x="3128" y="5986"/>
                </a:lnTo>
                <a:lnTo>
                  <a:pt x="3094" y="5966"/>
                </a:lnTo>
                <a:lnTo>
                  <a:pt x="3061" y="5947"/>
                </a:lnTo>
                <a:lnTo>
                  <a:pt x="3024" y="5928"/>
                </a:lnTo>
                <a:lnTo>
                  <a:pt x="2987" y="5909"/>
                </a:lnTo>
                <a:lnTo>
                  <a:pt x="2948" y="5892"/>
                </a:lnTo>
                <a:lnTo>
                  <a:pt x="2908" y="5874"/>
                </a:lnTo>
                <a:lnTo>
                  <a:pt x="2867" y="5858"/>
                </a:lnTo>
                <a:lnTo>
                  <a:pt x="2825" y="5843"/>
                </a:lnTo>
                <a:lnTo>
                  <a:pt x="2780" y="5828"/>
                </a:lnTo>
                <a:lnTo>
                  <a:pt x="2735" y="5814"/>
                </a:lnTo>
                <a:lnTo>
                  <a:pt x="2688" y="5800"/>
                </a:lnTo>
                <a:lnTo>
                  <a:pt x="2640" y="5788"/>
                </a:lnTo>
                <a:lnTo>
                  <a:pt x="2593" y="5777"/>
                </a:lnTo>
                <a:lnTo>
                  <a:pt x="2542" y="5766"/>
                </a:lnTo>
                <a:lnTo>
                  <a:pt x="2492" y="5756"/>
                </a:lnTo>
                <a:lnTo>
                  <a:pt x="2440" y="5747"/>
                </a:lnTo>
                <a:lnTo>
                  <a:pt x="2387" y="5738"/>
                </a:lnTo>
                <a:lnTo>
                  <a:pt x="2334" y="5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121954" tIns="60977" rIns="121954" bIns="60977"/>
          <a:lstStyle/>
          <a:p>
            <a:endParaRPr lang="zh-CN" altLang="en-US"/>
          </a:p>
        </p:txBody>
      </p:sp>
      <p:sp>
        <p:nvSpPr>
          <p:cNvPr id="47" name="椭圆 7"/>
          <p:cNvSpPr>
            <a:spLocks noChangeArrowheads="1"/>
          </p:cNvSpPr>
          <p:nvPr/>
        </p:nvSpPr>
        <p:spPr bwMode="auto">
          <a:xfrm>
            <a:off x="8654415" y="3176905"/>
            <a:ext cx="2324735" cy="2409190"/>
          </a:xfrm>
          <a:prstGeom prst="ellipse">
            <a:avLst/>
          </a:prstGeom>
          <a:noFill/>
          <a:ln w="3175">
            <a:solidFill>
              <a:schemeClr val="bg1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954" tIns="60977" rIns="121954" bIns="60977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5300" b="1">
              <a:solidFill>
                <a:srgbClr val="FFFFFF"/>
              </a:solidFill>
              <a:latin typeface="Bauhaus 93" panose="04030905020B02020C02" pitchFamily="82" charset="0"/>
              <a:sym typeface="Bauhaus 93" panose="04030905020B02020C02" pitchFamily="82" charset="0"/>
            </a:endParaRPr>
          </a:p>
        </p:txBody>
      </p:sp>
      <p:grpSp>
        <p:nvGrpSpPr>
          <p:cNvPr id="48" name="组合 11"/>
          <p:cNvGrpSpPr/>
          <p:nvPr/>
        </p:nvGrpSpPr>
        <p:grpSpPr bwMode="auto">
          <a:xfrm>
            <a:off x="8294370" y="4514850"/>
            <a:ext cx="486410" cy="504190"/>
            <a:chOff x="0" y="0"/>
            <a:chExt cx="531040" cy="531039"/>
          </a:xfrm>
        </p:grpSpPr>
        <p:sp>
          <p:nvSpPr>
            <p:cNvPr id="49" name="椭圆 5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1040" cy="531039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38100">
              <a:solidFill>
                <a:schemeClr val="bg1"/>
              </a:solidFill>
              <a:beve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KSO_Shape"/>
            <p:cNvSpPr>
              <a:spLocks noChangeArrowheads="1"/>
            </p:cNvSpPr>
            <p:nvPr/>
          </p:nvSpPr>
          <p:spPr bwMode="auto">
            <a:xfrm>
              <a:off x="193466" y="127768"/>
              <a:ext cx="161168" cy="275501"/>
            </a:xfrm>
            <a:custGeom>
              <a:avLst/>
              <a:gdLst>
                <a:gd name="T0" fmla="*/ 23201 w 559792"/>
                <a:gd name="T1" fmla="*/ 16159 h 955625"/>
                <a:gd name="T2" fmla="*/ 6506 w 559792"/>
                <a:gd name="T3" fmla="*/ 32899 h 955625"/>
                <a:gd name="T4" fmla="*/ 23201 w 559792"/>
                <a:gd name="T5" fmla="*/ 49639 h 955625"/>
                <a:gd name="T6" fmla="*/ 39896 w 559792"/>
                <a:gd name="T7" fmla="*/ 32899 h 955625"/>
                <a:gd name="T8" fmla="*/ 23201 w 559792"/>
                <a:gd name="T9" fmla="*/ 16159 h 955625"/>
                <a:gd name="T10" fmla="*/ 23201 w 559792"/>
                <a:gd name="T11" fmla="*/ 0 h 955625"/>
                <a:gd name="T12" fmla="*/ 46401 w 559792"/>
                <a:gd name="T13" fmla="*/ 9636 h 955625"/>
                <a:gd name="T14" fmla="*/ 46401 w 559792"/>
                <a:gd name="T15" fmla="*/ 56162 h 955625"/>
                <a:gd name="T16" fmla="*/ 23201 w 559792"/>
                <a:gd name="T17" fmla="*/ 79425 h 955625"/>
                <a:gd name="T18" fmla="*/ 0 w 559792"/>
                <a:gd name="T19" fmla="*/ 56162 h 955625"/>
                <a:gd name="T20" fmla="*/ 0 w 559792"/>
                <a:gd name="T21" fmla="*/ 9636 h 955625"/>
                <a:gd name="T22" fmla="*/ 23201 w 559792"/>
                <a:gd name="T23" fmla="*/ 0 h 9556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59792"/>
                <a:gd name="T37" fmla="*/ 0 h 955625"/>
                <a:gd name="T38" fmla="*/ 559792 w 559792"/>
                <a:gd name="T39" fmla="*/ 955625 h 9556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59792" h="955625">
                  <a:moveTo>
                    <a:pt x="279896" y="194422"/>
                  </a:moveTo>
                  <a:cubicBezTo>
                    <a:pt x="168660" y="194422"/>
                    <a:pt x="78485" y="284596"/>
                    <a:pt x="78485" y="395833"/>
                  </a:cubicBezTo>
                  <a:cubicBezTo>
                    <a:pt x="78485" y="507069"/>
                    <a:pt x="168660" y="597244"/>
                    <a:pt x="279896" y="597244"/>
                  </a:cubicBezTo>
                  <a:cubicBezTo>
                    <a:pt x="391133" y="597244"/>
                    <a:pt x="481307" y="507069"/>
                    <a:pt x="481307" y="395833"/>
                  </a:cubicBezTo>
                  <a:cubicBezTo>
                    <a:pt x="481307" y="284596"/>
                    <a:pt x="391133" y="194422"/>
                    <a:pt x="279896" y="194422"/>
                  </a:cubicBezTo>
                  <a:close/>
                  <a:moveTo>
                    <a:pt x="279896" y="0"/>
                  </a:moveTo>
                  <a:cubicBezTo>
                    <a:pt x="381198" y="-1"/>
                    <a:pt x="482501" y="38646"/>
                    <a:pt x="559792" y="115937"/>
                  </a:cubicBezTo>
                  <a:cubicBezTo>
                    <a:pt x="714375" y="270519"/>
                    <a:pt x="714375" y="521146"/>
                    <a:pt x="559792" y="675729"/>
                  </a:cubicBezTo>
                  <a:lnTo>
                    <a:pt x="279896" y="955625"/>
                  </a:lnTo>
                  <a:lnTo>
                    <a:pt x="0" y="675729"/>
                  </a:lnTo>
                  <a:cubicBezTo>
                    <a:pt x="-154583" y="521146"/>
                    <a:pt x="-154583" y="270519"/>
                    <a:pt x="0" y="115937"/>
                  </a:cubicBezTo>
                  <a:cubicBezTo>
                    <a:pt x="77291" y="38646"/>
                    <a:pt x="178594" y="-1"/>
                    <a:pt x="2798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52" name="组合 8"/>
          <p:cNvGrpSpPr/>
          <p:nvPr/>
        </p:nvGrpSpPr>
        <p:grpSpPr bwMode="auto">
          <a:xfrm>
            <a:off x="9903460" y="3030855"/>
            <a:ext cx="487680" cy="504190"/>
            <a:chOff x="0" y="0"/>
            <a:chExt cx="531040" cy="531039"/>
          </a:xfrm>
        </p:grpSpPr>
        <p:sp>
          <p:nvSpPr>
            <p:cNvPr id="53" name="椭圆 1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1040" cy="531039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38100">
              <a:solidFill>
                <a:schemeClr val="bg1"/>
              </a:solidFill>
              <a:beve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Freeform 206"/>
            <p:cNvSpPr>
              <a:spLocks noChangeArrowheads="1"/>
            </p:cNvSpPr>
            <p:nvPr/>
          </p:nvSpPr>
          <p:spPr bwMode="auto">
            <a:xfrm>
              <a:off x="160518" y="113382"/>
              <a:ext cx="164505" cy="304273"/>
            </a:xfrm>
            <a:custGeom>
              <a:avLst/>
              <a:gdLst>
                <a:gd name="T0" fmla="*/ 2147483646 w 133"/>
                <a:gd name="T1" fmla="*/ 0 h 246"/>
                <a:gd name="T2" fmla="*/ 2147483646 w 133"/>
                <a:gd name="T3" fmla="*/ 0 h 246"/>
                <a:gd name="T4" fmla="*/ 2147483646 w 133"/>
                <a:gd name="T5" fmla="*/ 2147483646 h 246"/>
                <a:gd name="T6" fmla="*/ 2147483646 w 133"/>
                <a:gd name="T7" fmla="*/ 2147483646 h 246"/>
                <a:gd name="T8" fmla="*/ 2147483646 w 133"/>
                <a:gd name="T9" fmla="*/ 2147483646 h 246"/>
                <a:gd name="T10" fmla="*/ 2147483646 w 133"/>
                <a:gd name="T11" fmla="*/ 2147483646 h 246"/>
                <a:gd name="T12" fmla="*/ 2147483646 w 133"/>
                <a:gd name="T13" fmla="*/ 2147483646 h 246"/>
                <a:gd name="T14" fmla="*/ 2147483646 w 133"/>
                <a:gd name="T15" fmla="*/ 2147483646 h 246"/>
                <a:gd name="T16" fmla="*/ 2147483646 w 133"/>
                <a:gd name="T17" fmla="*/ 2147483646 h 246"/>
                <a:gd name="T18" fmla="*/ 0 w 133"/>
                <a:gd name="T19" fmla="*/ 2147483646 h 246"/>
                <a:gd name="T20" fmla="*/ 2147483646 w 133"/>
                <a:gd name="T21" fmla="*/ 2147483646 h 246"/>
                <a:gd name="T22" fmla="*/ 2147483646 w 133"/>
                <a:gd name="T23" fmla="*/ 2147483646 h 246"/>
                <a:gd name="T24" fmla="*/ 2147483646 w 133"/>
                <a:gd name="T25" fmla="*/ 2147483646 h 246"/>
                <a:gd name="T26" fmla="*/ 2147483646 w 133"/>
                <a:gd name="T27" fmla="*/ 0 h 2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3"/>
                <a:gd name="T43" fmla="*/ 0 h 246"/>
                <a:gd name="T44" fmla="*/ 133 w 133"/>
                <a:gd name="T45" fmla="*/ 246 h 2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3" h="246">
                  <a:moveTo>
                    <a:pt x="56" y="0"/>
                  </a:moveTo>
                  <a:lnTo>
                    <a:pt x="121" y="0"/>
                  </a:lnTo>
                  <a:lnTo>
                    <a:pt x="121" y="41"/>
                  </a:lnTo>
                  <a:lnTo>
                    <a:pt x="108" y="41"/>
                  </a:lnTo>
                  <a:lnTo>
                    <a:pt x="133" y="202"/>
                  </a:lnTo>
                  <a:lnTo>
                    <a:pt x="90" y="246"/>
                  </a:lnTo>
                  <a:lnTo>
                    <a:pt x="41" y="205"/>
                  </a:lnTo>
                  <a:lnTo>
                    <a:pt x="56" y="116"/>
                  </a:lnTo>
                  <a:lnTo>
                    <a:pt x="11" y="155"/>
                  </a:lnTo>
                  <a:lnTo>
                    <a:pt x="0" y="140"/>
                  </a:lnTo>
                  <a:lnTo>
                    <a:pt x="64" y="71"/>
                  </a:lnTo>
                  <a:lnTo>
                    <a:pt x="69" y="41"/>
                  </a:lnTo>
                  <a:lnTo>
                    <a:pt x="56" y="4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" name="组合 6"/>
          <p:cNvGrpSpPr/>
          <p:nvPr/>
        </p:nvGrpSpPr>
        <p:grpSpPr bwMode="auto">
          <a:xfrm>
            <a:off x="10593705" y="4747260"/>
            <a:ext cx="487045" cy="504190"/>
            <a:chOff x="0" y="0"/>
            <a:chExt cx="531040" cy="531039"/>
          </a:xfrm>
        </p:grpSpPr>
        <p:sp>
          <p:nvSpPr>
            <p:cNvPr id="56" name="椭圆 15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1040" cy="531039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38100">
              <a:solidFill>
                <a:schemeClr val="bg1"/>
              </a:solidFill>
              <a:beve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9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Freeform 123"/>
            <p:cNvSpPr>
              <a:spLocks noEditPoints="1" noChangeArrowheads="1"/>
            </p:cNvSpPr>
            <p:nvPr/>
          </p:nvSpPr>
          <p:spPr bwMode="auto">
            <a:xfrm>
              <a:off x="168034" y="132945"/>
              <a:ext cx="252000" cy="288000"/>
            </a:xfrm>
            <a:custGeom>
              <a:avLst/>
              <a:gdLst>
                <a:gd name="T0" fmla="*/ 2147483646 w 77"/>
                <a:gd name="T1" fmla="*/ 2147483646 h 86"/>
                <a:gd name="T2" fmla="*/ 2147483646 w 77"/>
                <a:gd name="T3" fmla="*/ 2147483646 h 86"/>
                <a:gd name="T4" fmla="*/ 2147483646 w 77"/>
                <a:gd name="T5" fmla="*/ 2147483646 h 86"/>
                <a:gd name="T6" fmla="*/ 2147483646 w 77"/>
                <a:gd name="T7" fmla="*/ 2147483646 h 86"/>
                <a:gd name="T8" fmla="*/ 2147483646 w 77"/>
                <a:gd name="T9" fmla="*/ 2147483646 h 86"/>
                <a:gd name="T10" fmla="*/ 2147483646 w 77"/>
                <a:gd name="T11" fmla="*/ 2147483646 h 86"/>
                <a:gd name="T12" fmla="*/ 2147483646 w 77"/>
                <a:gd name="T13" fmla="*/ 2147483646 h 86"/>
                <a:gd name="T14" fmla="*/ 2147483646 w 77"/>
                <a:gd name="T15" fmla="*/ 2147483646 h 86"/>
                <a:gd name="T16" fmla="*/ 2147483646 w 77"/>
                <a:gd name="T17" fmla="*/ 2147483646 h 86"/>
                <a:gd name="T18" fmla="*/ 2147483646 w 77"/>
                <a:gd name="T19" fmla="*/ 2147483646 h 86"/>
                <a:gd name="T20" fmla="*/ 2147483646 w 77"/>
                <a:gd name="T21" fmla="*/ 2147483646 h 86"/>
                <a:gd name="T22" fmla="*/ 2147483646 w 77"/>
                <a:gd name="T23" fmla="*/ 2147483646 h 86"/>
                <a:gd name="T24" fmla="*/ 2147483646 w 77"/>
                <a:gd name="T25" fmla="*/ 2147483646 h 86"/>
                <a:gd name="T26" fmla="*/ 2147483646 w 77"/>
                <a:gd name="T27" fmla="*/ 2147483646 h 86"/>
                <a:gd name="T28" fmla="*/ 2147483646 w 77"/>
                <a:gd name="T29" fmla="*/ 2147483646 h 86"/>
                <a:gd name="T30" fmla="*/ 2147483646 w 77"/>
                <a:gd name="T31" fmla="*/ 2147483646 h 86"/>
                <a:gd name="T32" fmla="*/ 2147483646 w 77"/>
                <a:gd name="T33" fmla="*/ 2147483646 h 86"/>
                <a:gd name="T34" fmla="*/ 2147483646 w 77"/>
                <a:gd name="T35" fmla="*/ 2147483646 h 86"/>
                <a:gd name="T36" fmla="*/ 2147483646 w 77"/>
                <a:gd name="T37" fmla="*/ 2147483646 h 86"/>
                <a:gd name="T38" fmla="*/ 2147483646 w 77"/>
                <a:gd name="T39" fmla="*/ 2147483646 h 86"/>
                <a:gd name="T40" fmla="*/ 2147483646 w 77"/>
                <a:gd name="T41" fmla="*/ 2147483646 h 86"/>
                <a:gd name="T42" fmla="*/ 2147483646 w 77"/>
                <a:gd name="T43" fmla="*/ 2147483646 h 86"/>
                <a:gd name="T44" fmla="*/ 2147483646 w 77"/>
                <a:gd name="T45" fmla="*/ 2147483646 h 86"/>
                <a:gd name="T46" fmla="*/ 2147483646 w 77"/>
                <a:gd name="T47" fmla="*/ 2147483646 h 86"/>
                <a:gd name="T48" fmla="*/ 2147483646 w 77"/>
                <a:gd name="T49" fmla="*/ 2147483646 h 86"/>
                <a:gd name="T50" fmla="*/ 2147483646 w 77"/>
                <a:gd name="T51" fmla="*/ 2147483646 h 86"/>
                <a:gd name="T52" fmla="*/ 2147483646 w 77"/>
                <a:gd name="T53" fmla="*/ 2147483646 h 86"/>
                <a:gd name="T54" fmla="*/ 2147483646 w 77"/>
                <a:gd name="T55" fmla="*/ 2147483646 h 86"/>
                <a:gd name="T56" fmla="*/ 2147483646 w 77"/>
                <a:gd name="T57" fmla="*/ 2147483646 h 86"/>
                <a:gd name="T58" fmla="*/ 2147483646 w 77"/>
                <a:gd name="T59" fmla="*/ 2147483646 h 86"/>
                <a:gd name="T60" fmla="*/ 2147483646 w 77"/>
                <a:gd name="T61" fmla="*/ 2147483646 h 86"/>
                <a:gd name="T62" fmla="*/ 2147483646 w 77"/>
                <a:gd name="T63" fmla="*/ 2147483646 h 86"/>
                <a:gd name="T64" fmla="*/ 2147483646 w 77"/>
                <a:gd name="T65" fmla="*/ 2147483646 h 86"/>
                <a:gd name="T66" fmla="*/ 2147483646 w 77"/>
                <a:gd name="T67" fmla="*/ 2147483646 h 86"/>
                <a:gd name="T68" fmla="*/ 2147483646 w 77"/>
                <a:gd name="T69" fmla="*/ 2147483646 h 86"/>
                <a:gd name="T70" fmla="*/ 2147483646 w 77"/>
                <a:gd name="T71" fmla="*/ 2147483646 h 86"/>
                <a:gd name="T72" fmla="*/ 2147483646 w 77"/>
                <a:gd name="T73" fmla="*/ 2147483646 h 86"/>
                <a:gd name="T74" fmla="*/ 2147483646 w 77"/>
                <a:gd name="T75" fmla="*/ 2147483646 h 86"/>
                <a:gd name="T76" fmla="*/ 2147483646 w 77"/>
                <a:gd name="T77" fmla="*/ 2147483646 h 86"/>
                <a:gd name="T78" fmla="*/ 2147483646 w 77"/>
                <a:gd name="T79" fmla="*/ 2147483646 h 86"/>
                <a:gd name="T80" fmla="*/ 2147483646 w 77"/>
                <a:gd name="T81" fmla="*/ 2147483646 h 8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7"/>
                <a:gd name="T124" fmla="*/ 0 h 86"/>
                <a:gd name="T125" fmla="*/ 77 w 77"/>
                <a:gd name="T126" fmla="*/ 86 h 8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7" h="86">
                  <a:moveTo>
                    <a:pt x="13" y="8"/>
                  </a:moveTo>
                  <a:cubicBezTo>
                    <a:pt x="20" y="2"/>
                    <a:pt x="29" y="0"/>
                    <a:pt x="38" y="1"/>
                  </a:cubicBezTo>
                  <a:cubicBezTo>
                    <a:pt x="46" y="2"/>
                    <a:pt x="54" y="6"/>
                    <a:pt x="59" y="13"/>
                  </a:cubicBezTo>
                  <a:cubicBezTo>
                    <a:pt x="65" y="21"/>
                    <a:pt x="67" y="29"/>
                    <a:pt x="66" y="38"/>
                  </a:cubicBezTo>
                  <a:cubicBezTo>
                    <a:pt x="65" y="44"/>
                    <a:pt x="63" y="50"/>
                    <a:pt x="58" y="55"/>
                  </a:cubicBezTo>
                  <a:cubicBezTo>
                    <a:pt x="60" y="56"/>
                    <a:pt x="62" y="57"/>
                    <a:pt x="64" y="5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7" y="76"/>
                    <a:pt x="76" y="81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69" y="86"/>
                    <a:pt x="64" y="86"/>
                    <a:pt x="62" y="82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0" y="67"/>
                    <a:pt x="49" y="65"/>
                    <a:pt x="49" y="63"/>
                  </a:cubicBezTo>
                  <a:cubicBezTo>
                    <a:pt x="43" y="66"/>
                    <a:pt x="36" y="67"/>
                    <a:pt x="30" y="66"/>
                  </a:cubicBezTo>
                  <a:cubicBezTo>
                    <a:pt x="21" y="65"/>
                    <a:pt x="13" y="61"/>
                    <a:pt x="8" y="54"/>
                  </a:cubicBezTo>
                  <a:cubicBezTo>
                    <a:pt x="2" y="47"/>
                    <a:pt x="0" y="38"/>
                    <a:pt x="1" y="30"/>
                  </a:cubicBezTo>
                  <a:cubicBezTo>
                    <a:pt x="2" y="21"/>
                    <a:pt x="6" y="13"/>
                    <a:pt x="13" y="8"/>
                  </a:cubicBezTo>
                  <a:close/>
                  <a:moveTo>
                    <a:pt x="30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9"/>
                    <a:pt x="30" y="49"/>
                    <a:pt x="30" y="49"/>
                  </a:cubicBezTo>
                  <a:close/>
                  <a:moveTo>
                    <a:pt x="18" y="36"/>
                  </a:moveTo>
                  <a:cubicBezTo>
                    <a:pt x="22" y="26"/>
                    <a:pt x="31" y="21"/>
                    <a:pt x="43" y="19"/>
                  </a:cubicBezTo>
                  <a:cubicBezTo>
                    <a:pt x="31" y="11"/>
                    <a:pt x="16" y="22"/>
                    <a:pt x="18" y="36"/>
                  </a:cubicBezTo>
                  <a:close/>
                  <a:moveTo>
                    <a:pt x="36" y="12"/>
                  </a:moveTo>
                  <a:cubicBezTo>
                    <a:pt x="31" y="11"/>
                    <a:pt x="25" y="13"/>
                    <a:pt x="20" y="16"/>
                  </a:cubicBezTo>
                  <a:cubicBezTo>
                    <a:pt x="15" y="20"/>
                    <a:pt x="13" y="25"/>
                    <a:pt x="12" y="31"/>
                  </a:cubicBezTo>
                  <a:cubicBezTo>
                    <a:pt x="11" y="37"/>
                    <a:pt x="13" y="42"/>
                    <a:pt x="16" y="47"/>
                  </a:cubicBezTo>
                  <a:cubicBezTo>
                    <a:pt x="20" y="52"/>
                    <a:pt x="25" y="55"/>
                    <a:pt x="31" y="55"/>
                  </a:cubicBezTo>
                  <a:cubicBezTo>
                    <a:pt x="36" y="56"/>
                    <a:pt x="42" y="55"/>
                    <a:pt x="47" y="51"/>
                  </a:cubicBezTo>
                  <a:cubicBezTo>
                    <a:pt x="52" y="47"/>
                    <a:pt x="55" y="42"/>
                    <a:pt x="55" y="36"/>
                  </a:cubicBezTo>
                  <a:cubicBezTo>
                    <a:pt x="56" y="31"/>
                    <a:pt x="54" y="25"/>
                    <a:pt x="51" y="20"/>
                  </a:cubicBezTo>
                  <a:cubicBezTo>
                    <a:pt x="47" y="15"/>
                    <a:pt x="42" y="13"/>
                    <a:pt x="36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85800" y="1614805"/>
            <a:ext cx="7674610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6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工作安排：</a:t>
            </a:r>
            <a:endParaRPr lang="zh-CN" altLang="en-US" sz="32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+mn-ea"/>
            </a:endParaRPr>
          </a:p>
          <a:p>
            <a:pPr algn="l"/>
            <a:r>
              <a:rPr lang="en-US" altLang="zh-CN"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2.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每周安排：</a:t>
            </a:r>
            <a:endParaRPr lang="zh-CN" altLang="en-US" sz="28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+mn-ea"/>
            </a:endParaRPr>
          </a:p>
          <a:p>
            <a:pPr algn="l"/>
            <a:r>
              <a:rPr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周会：总结此周的</a:t>
            </a:r>
            <a:r>
              <a:rPr lang="zh-CN"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项目</a:t>
            </a:r>
            <a:r>
              <a:rPr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进度，出现的问题，布置下周的计划。</a:t>
            </a:r>
            <a:r>
              <a:rPr lang="zh-CN"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指定到个人，分配给</a:t>
            </a:r>
            <a:r>
              <a:rPr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每个人在下周的任务安排。</a:t>
            </a:r>
            <a:endParaRPr lang="en-US" altLang="zh-CN" sz="28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47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文本框 9"/>
          <p:cNvSpPr>
            <a:spLocks noChangeArrowheads="1"/>
          </p:cNvSpPr>
          <p:nvPr/>
        </p:nvSpPr>
        <p:spPr bwMode="auto">
          <a:xfrm>
            <a:off x="2280920" y="2787650"/>
            <a:ext cx="1337310" cy="131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72" tIns="45736" rIns="91472" bIns="4573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00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sym typeface="华文彩云" panose="02010800040101010101" pitchFamily="2" charset="-122"/>
              </a:rPr>
              <a:t>03</a:t>
            </a:r>
            <a:endParaRPr lang="zh-CN" altLang="en-US" sz="800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  <a:sym typeface="华文彩云" panose="02010800040101010101" pitchFamily="2" charset="-122"/>
            </a:endParaRPr>
          </a:p>
        </p:txBody>
      </p:sp>
      <p:grpSp>
        <p:nvGrpSpPr>
          <p:cNvPr id="5124" name="组合 11"/>
          <p:cNvGrpSpPr/>
          <p:nvPr/>
        </p:nvGrpSpPr>
        <p:grpSpPr bwMode="auto">
          <a:xfrm>
            <a:off x="1265873" y="1763395"/>
            <a:ext cx="3265487" cy="3265488"/>
            <a:chOff x="0" y="0"/>
            <a:chExt cx="3127289" cy="3141371"/>
          </a:xfrm>
        </p:grpSpPr>
        <p:grpSp>
          <p:nvGrpSpPr>
            <p:cNvPr id="2" name="组合 16"/>
            <p:cNvGrpSpPr/>
            <p:nvPr/>
          </p:nvGrpSpPr>
          <p:grpSpPr bwMode="auto">
            <a:xfrm rot="4947725">
              <a:off x="-7041" y="7041"/>
              <a:ext cx="3141371" cy="3127289"/>
              <a:chOff x="0" y="0"/>
              <a:chExt cx="4249738" cy="4230688"/>
            </a:xfrm>
          </p:grpSpPr>
          <p:sp>
            <p:nvSpPr>
              <p:cNvPr id="5194" name="Freeform 5"/>
              <p:cNvSpPr>
                <a:spLocks noChangeArrowheads="1"/>
              </p:cNvSpPr>
              <p:nvPr/>
            </p:nvSpPr>
            <p:spPr bwMode="auto">
              <a:xfrm>
                <a:off x="30163" y="30163"/>
                <a:ext cx="4189413" cy="4170363"/>
              </a:xfrm>
              <a:custGeom>
                <a:avLst/>
                <a:gdLst>
                  <a:gd name="T0" fmla="*/ 2147483646 w 2639"/>
                  <a:gd name="T1" fmla="*/ 2147483646 h 2627"/>
                  <a:gd name="T2" fmla="*/ 2147483646 w 2639"/>
                  <a:gd name="T3" fmla="*/ 2147483646 h 2627"/>
                  <a:gd name="T4" fmla="*/ 2147483646 w 2639"/>
                  <a:gd name="T5" fmla="*/ 2147483646 h 2627"/>
                  <a:gd name="T6" fmla="*/ 2147483646 w 2639"/>
                  <a:gd name="T7" fmla="*/ 2147483646 h 2627"/>
                  <a:gd name="T8" fmla="*/ 0 w 2639"/>
                  <a:gd name="T9" fmla="*/ 2147483646 h 2627"/>
                  <a:gd name="T10" fmla="*/ 2147483646 w 2639"/>
                  <a:gd name="T11" fmla="*/ 2147483646 h 2627"/>
                  <a:gd name="T12" fmla="*/ 2147483646 w 2639"/>
                  <a:gd name="T13" fmla="*/ 2147483646 h 2627"/>
                  <a:gd name="T14" fmla="*/ 2147483646 w 2639"/>
                  <a:gd name="T15" fmla="*/ 2147483646 h 2627"/>
                  <a:gd name="T16" fmla="*/ 2147483646 w 2639"/>
                  <a:gd name="T17" fmla="*/ 0 h 2627"/>
                  <a:gd name="T18" fmla="*/ 2147483646 w 2639"/>
                  <a:gd name="T19" fmla="*/ 2147483646 h 2627"/>
                  <a:gd name="T20" fmla="*/ 2147483646 w 2639"/>
                  <a:gd name="T21" fmla="*/ 2147483646 h 2627"/>
                  <a:gd name="T22" fmla="*/ 2147483646 w 2639"/>
                  <a:gd name="T23" fmla="*/ 2147483646 h 2627"/>
                  <a:gd name="T24" fmla="*/ 2147483646 w 2639"/>
                  <a:gd name="T25" fmla="*/ 2147483646 h 2627"/>
                  <a:gd name="T26" fmla="*/ 2147483646 w 2639"/>
                  <a:gd name="T27" fmla="*/ 2147483646 h 2627"/>
                  <a:gd name="T28" fmla="*/ 2147483646 w 2639"/>
                  <a:gd name="T29" fmla="*/ 2147483646 h 2627"/>
                  <a:gd name="T30" fmla="*/ 2147483646 w 2639"/>
                  <a:gd name="T31" fmla="*/ 2147483646 h 2627"/>
                  <a:gd name="T32" fmla="*/ 2147483646 w 2639"/>
                  <a:gd name="T33" fmla="*/ 2147483646 h 2627"/>
                  <a:gd name="T34" fmla="*/ 2147483646 w 2639"/>
                  <a:gd name="T35" fmla="*/ 2147483646 h 26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639"/>
                  <a:gd name="T55" fmla="*/ 0 h 2627"/>
                  <a:gd name="T56" fmla="*/ 2639 w 2639"/>
                  <a:gd name="T57" fmla="*/ 2627 h 26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639" h="2627">
                    <a:moveTo>
                      <a:pt x="1076" y="2627"/>
                    </a:moveTo>
                    <a:lnTo>
                      <a:pt x="622" y="2451"/>
                    </a:lnTo>
                    <a:lnTo>
                      <a:pt x="263" y="2123"/>
                    </a:lnTo>
                    <a:lnTo>
                      <a:pt x="46" y="1687"/>
                    </a:lnTo>
                    <a:lnTo>
                      <a:pt x="0" y="1203"/>
                    </a:lnTo>
                    <a:lnTo>
                      <a:pt x="134" y="734"/>
                    </a:lnTo>
                    <a:lnTo>
                      <a:pt x="426" y="346"/>
                    </a:lnTo>
                    <a:lnTo>
                      <a:pt x="841" y="90"/>
                    </a:lnTo>
                    <a:lnTo>
                      <a:pt x="1320" y="0"/>
                    </a:lnTo>
                    <a:lnTo>
                      <a:pt x="1799" y="90"/>
                    </a:lnTo>
                    <a:lnTo>
                      <a:pt x="2213" y="346"/>
                    </a:lnTo>
                    <a:lnTo>
                      <a:pt x="2506" y="734"/>
                    </a:lnTo>
                    <a:lnTo>
                      <a:pt x="2639" y="1203"/>
                    </a:lnTo>
                    <a:lnTo>
                      <a:pt x="2594" y="1687"/>
                    </a:lnTo>
                    <a:lnTo>
                      <a:pt x="2377" y="2123"/>
                    </a:lnTo>
                    <a:lnTo>
                      <a:pt x="2017" y="2451"/>
                    </a:lnTo>
                    <a:lnTo>
                      <a:pt x="1563" y="2627"/>
                    </a:lnTo>
                    <a:lnTo>
                      <a:pt x="1076" y="2627"/>
                    </a:lnTo>
                    <a:close/>
                  </a:path>
                </a:pathLst>
              </a:custGeom>
              <a:noFill/>
              <a:ln w="1588" cap="flat" cmpd="sng">
                <a:solidFill>
                  <a:srgbClr val="FFFFFF">
                    <a:alpha val="25098"/>
                  </a:srgb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5" name="Line 6"/>
              <p:cNvSpPr>
                <a:spLocks noChangeShapeType="1"/>
              </p:cNvSpPr>
              <p:nvPr/>
            </p:nvSpPr>
            <p:spPr bwMode="auto">
              <a:xfrm>
                <a:off x="2125663" y="30163"/>
                <a:ext cx="1882775" cy="11652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6" name="Line 7"/>
              <p:cNvSpPr>
                <a:spLocks noChangeShapeType="1"/>
              </p:cNvSpPr>
              <p:nvPr/>
            </p:nvSpPr>
            <p:spPr bwMode="auto">
              <a:xfrm flipH="1">
                <a:off x="3803650" y="1195388"/>
                <a:ext cx="204788" cy="22050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7" name="Line 8"/>
              <p:cNvSpPr>
                <a:spLocks noChangeShapeType="1"/>
              </p:cNvSpPr>
              <p:nvPr/>
            </p:nvSpPr>
            <p:spPr bwMode="auto">
              <a:xfrm flipH="1">
                <a:off x="1738313" y="3400425"/>
                <a:ext cx="2065338" cy="8001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8" name="Line 9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9" name="Line 1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0" name="Line 11"/>
              <p:cNvSpPr>
                <a:spLocks noChangeShapeType="1"/>
              </p:cNvSpPr>
              <p:nvPr/>
            </p:nvSpPr>
            <p:spPr bwMode="auto">
              <a:xfrm>
                <a:off x="1738313" y="385763"/>
                <a:ext cx="1804988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1" name="Line 12"/>
              <p:cNvSpPr>
                <a:spLocks noChangeShapeType="1"/>
              </p:cNvSpPr>
              <p:nvPr/>
            </p:nvSpPr>
            <p:spPr bwMode="auto">
              <a:xfrm>
                <a:off x="3543300" y="579438"/>
                <a:ext cx="371475" cy="162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2" name="Line 13"/>
              <p:cNvSpPr>
                <a:spLocks noChangeShapeType="1"/>
              </p:cNvSpPr>
              <p:nvPr/>
            </p:nvSpPr>
            <p:spPr bwMode="auto">
              <a:xfrm flipV="1">
                <a:off x="706438" y="385763"/>
                <a:ext cx="1031875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3" name="Line 14"/>
              <p:cNvSpPr>
                <a:spLocks noChangeShapeType="1"/>
              </p:cNvSpPr>
              <p:nvPr/>
            </p:nvSpPr>
            <p:spPr bwMode="auto">
              <a:xfrm flipH="1">
                <a:off x="3232150" y="2205038"/>
                <a:ext cx="682625" cy="1716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4" name="Line 15"/>
              <p:cNvSpPr>
                <a:spLocks noChangeShapeType="1"/>
              </p:cNvSpPr>
              <p:nvPr/>
            </p:nvSpPr>
            <p:spPr bwMode="auto">
              <a:xfrm flipH="1">
                <a:off x="103188" y="579438"/>
                <a:ext cx="603250" cy="2128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5" name="Line 16"/>
              <p:cNvSpPr>
                <a:spLocks noChangeShapeType="1"/>
              </p:cNvSpPr>
              <p:nvPr/>
            </p:nvSpPr>
            <p:spPr bwMode="auto">
              <a:xfrm flipH="1">
                <a:off x="1738313" y="30163"/>
                <a:ext cx="387350" cy="35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6" name="Line 17"/>
              <p:cNvSpPr>
                <a:spLocks noChangeShapeType="1"/>
              </p:cNvSpPr>
              <p:nvPr/>
            </p:nvSpPr>
            <p:spPr bwMode="auto">
              <a:xfrm>
                <a:off x="884238" y="30702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7" name="Line 18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8" name="Line 19"/>
              <p:cNvSpPr>
                <a:spLocks noChangeShapeType="1"/>
              </p:cNvSpPr>
              <p:nvPr/>
            </p:nvSpPr>
            <p:spPr bwMode="auto">
              <a:xfrm flipH="1">
                <a:off x="242888" y="385763"/>
                <a:ext cx="1495425" cy="8096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9" name="Line 2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282575" cy="254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0" name="Line 21"/>
              <p:cNvSpPr>
                <a:spLocks noChangeShapeType="1"/>
              </p:cNvSpPr>
              <p:nvPr/>
            </p:nvSpPr>
            <p:spPr bwMode="auto">
              <a:xfrm flipH="1">
                <a:off x="3914775" y="1939925"/>
                <a:ext cx="304800" cy="2651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1" name="Line 22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2" name="Line 23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3" name="Line 24"/>
              <p:cNvSpPr>
                <a:spLocks noChangeShapeType="1"/>
              </p:cNvSpPr>
              <p:nvPr/>
            </p:nvSpPr>
            <p:spPr bwMode="auto">
              <a:xfrm flipH="1">
                <a:off x="2511425" y="3567113"/>
                <a:ext cx="860425" cy="6334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4" name="Line 25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824038" cy="5937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5" name="Line 26"/>
              <p:cNvSpPr>
                <a:spLocks noChangeShapeType="1"/>
              </p:cNvSpPr>
              <p:nvPr/>
            </p:nvSpPr>
            <p:spPr bwMode="auto">
              <a:xfrm>
                <a:off x="1358900" y="3697288"/>
                <a:ext cx="37941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6" name="Line 27"/>
              <p:cNvSpPr>
                <a:spLocks noChangeShapeType="1"/>
              </p:cNvSpPr>
              <p:nvPr/>
            </p:nvSpPr>
            <p:spPr bwMode="auto">
              <a:xfrm flipH="1">
                <a:off x="1017588" y="3697288"/>
                <a:ext cx="341313" cy="223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7" name="Line 28"/>
              <p:cNvSpPr>
                <a:spLocks noChangeShapeType="1"/>
              </p:cNvSpPr>
              <p:nvPr/>
            </p:nvSpPr>
            <p:spPr bwMode="auto">
              <a:xfrm flipH="1">
                <a:off x="2271713" y="2946400"/>
                <a:ext cx="1347788" cy="10477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8" name="Line 29"/>
              <p:cNvSpPr>
                <a:spLocks noChangeShapeType="1"/>
              </p:cNvSpPr>
              <p:nvPr/>
            </p:nvSpPr>
            <p:spPr bwMode="auto">
              <a:xfrm>
                <a:off x="2271713" y="3994150"/>
                <a:ext cx="239713" cy="2063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9" name="Line 30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430213" cy="952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0" name="Line 31"/>
              <p:cNvSpPr>
                <a:spLocks noChangeShapeType="1"/>
              </p:cNvSpPr>
              <p:nvPr/>
            </p:nvSpPr>
            <p:spPr bwMode="auto">
              <a:xfrm>
                <a:off x="312738" y="1965325"/>
                <a:ext cx="223838" cy="8620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1" name="Line 32"/>
              <p:cNvSpPr>
                <a:spLocks noChangeShapeType="1"/>
              </p:cNvSpPr>
              <p:nvPr/>
            </p:nvSpPr>
            <p:spPr bwMode="auto">
              <a:xfrm>
                <a:off x="103188" y="2708275"/>
                <a:ext cx="433388" cy="11906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2" name="Line 33"/>
              <p:cNvSpPr>
                <a:spLocks noChangeShapeType="1"/>
              </p:cNvSpPr>
              <p:nvPr/>
            </p:nvSpPr>
            <p:spPr bwMode="auto">
              <a:xfrm flipH="1">
                <a:off x="447675" y="2827338"/>
                <a:ext cx="88900" cy="573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" name="Line 34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69850" cy="7699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" name="Line 35"/>
              <p:cNvSpPr>
                <a:spLocks noChangeShapeType="1"/>
              </p:cNvSpPr>
              <p:nvPr/>
            </p:nvSpPr>
            <p:spPr bwMode="auto">
              <a:xfrm flipV="1">
                <a:off x="3619500" y="2708275"/>
                <a:ext cx="528638" cy="2381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" name="Line 36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23336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6" name="Line 37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7" name="Line 38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8" name="Line 39"/>
              <p:cNvSpPr>
                <a:spLocks noChangeShapeType="1"/>
              </p:cNvSpPr>
              <p:nvPr/>
            </p:nvSpPr>
            <p:spPr bwMode="auto">
              <a:xfrm>
                <a:off x="536575" y="2827338"/>
                <a:ext cx="822325" cy="8699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9" name="Oval 42"/>
              <p:cNvSpPr>
                <a:spLocks noChangeArrowheads="1"/>
              </p:cNvSpPr>
              <p:nvPr/>
            </p:nvSpPr>
            <p:spPr bwMode="auto">
              <a:xfrm>
                <a:off x="555625" y="9763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0" name="Oval 43"/>
              <p:cNvSpPr>
                <a:spLocks noChangeArrowheads="1"/>
              </p:cNvSpPr>
              <p:nvPr/>
            </p:nvSpPr>
            <p:spPr bwMode="auto">
              <a:xfrm>
                <a:off x="211138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1" name="Oval 44"/>
              <p:cNvSpPr>
                <a:spLocks noChangeArrowheads="1"/>
              </p:cNvSpPr>
              <p:nvPr/>
            </p:nvSpPr>
            <p:spPr bwMode="auto">
              <a:xfrm>
                <a:off x="677863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2" name="Line 45"/>
              <p:cNvSpPr>
                <a:spLocks noChangeShapeType="1"/>
              </p:cNvSpPr>
              <p:nvPr/>
            </p:nvSpPr>
            <p:spPr bwMode="auto">
              <a:xfrm flipH="1" flipV="1">
                <a:off x="706438" y="579438"/>
                <a:ext cx="396875" cy="1508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3" name="Oval 46"/>
              <p:cNvSpPr>
                <a:spLocks noChangeArrowheads="1"/>
              </p:cNvSpPr>
              <p:nvPr/>
            </p:nvSpPr>
            <p:spPr bwMode="auto">
              <a:xfrm>
                <a:off x="1073150" y="7000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4" name="Oval 47"/>
              <p:cNvSpPr>
                <a:spLocks noChangeArrowheads="1"/>
              </p:cNvSpPr>
              <p:nvPr/>
            </p:nvSpPr>
            <p:spPr bwMode="auto">
              <a:xfrm>
                <a:off x="284163" y="19351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5" name="Oval 48"/>
              <p:cNvSpPr>
                <a:spLocks noChangeArrowheads="1"/>
              </p:cNvSpPr>
              <p:nvPr/>
            </p:nvSpPr>
            <p:spPr bwMode="auto">
              <a:xfrm>
                <a:off x="0" y="19065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6" name="Oval 49"/>
              <p:cNvSpPr>
                <a:spLocks noChangeArrowheads="1"/>
              </p:cNvSpPr>
              <p:nvPr/>
            </p:nvSpPr>
            <p:spPr bwMode="auto">
              <a:xfrm>
                <a:off x="71438" y="2671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7" name="Oval 50"/>
              <p:cNvSpPr>
                <a:spLocks noChangeArrowheads="1"/>
              </p:cNvSpPr>
              <p:nvPr/>
            </p:nvSpPr>
            <p:spPr bwMode="auto">
              <a:xfrm>
                <a:off x="506413" y="2798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8" name="Oval 51"/>
              <p:cNvSpPr>
                <a:spLocks noChangeArrowheads="1"/>
              </p:cNvSpPr>
              <p:nvPr/>
            </p:nvSpPr>
            <p:spPr bwMode="auto">
              <a:xfrm>
                <a:off x="415925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9" name="Oval 52"/>
              <p:cNvSpPr>
                <a:spLocks noChangeArrowheads="1"/>
              </p:cNvSpPr>
              <p:nvPr/>
            </p:nvSpPr>
            <p:spPr bwMode="auto">
              <a:xfrm>
                <a:off x="987425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0" name="Oval 53"/>
              <p:cNvSpPr>
                <a:spLocks noChangeArrowheads="1"/>
              </p:cNvSpPr>
              <p:nvPr/>
            </p:nvSpPr>
            <p:spPr bwMode="auto">
              <a:xfrm>
                <a:off x="1328738" y="366712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1" name="Oval 54"/>
              <p:cNvSpPr>
                <a:spLocks noChangeArrowheads="1"/>
              </p:cNvSpPr>
              <p:nvPr/>
            </p:nvSpPr>
            <p:spPr bwMode="auto">
              <a:xfrm>
                <a:off x="1709738" y="41703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2" name="Oval 55"/>
              <p:cNvSpPr>
                <a:spLocks noChangeArrowheads="1"/>
              </p:cNvSpPr>
              <p:nvPr/>
            </p:nvSpPr>
            <p:spPr bwMode="auto">
              <a:xfrm>
                <a:off x="2239963" y="39655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3" name="Oval 57"/>
              <p:cNvSpPr>
                <a:spLocks noChangeArrowheads="1"/>
              </p:cNvSpPr>
              <p:nvPr/>
            </p:nvSpPr>
            <p:spPr bwMode="auto">
              <a:xfrm>
                <a:off x="2481263" y="41703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4" name="Oval 58"/>
              <p:cNvSpPr>
                <a:spLocks noChangeArrowheads="1"/>
              </p:cNvSpPr>
              <p:nvPr/>
            </p:nvSpPr>
            <p:spPr bwMode="auto">
              <a:xfrm>
                <a:off x="2913063" y="3440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5" name="Oval 59"/>
              <p:cNvSpPr>
                <a:spLocks noChangeArrowheads="1"/>
              </p:cNvSpPr>
              <p:nvPr/>
            </p:nvSpPr>
            <p:spPr bwMode="auto">
              <a:xfrm>
                <a:off x="3343275" y="3536950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6" name="Oval 60"/>
              <p:cNvSpPr>
                <a:spLocks noChangeArrowheads="1"/>
              </p:cNvSpPr>
              <p:nvPr/>
            </p:nvSpPr>
            <p:spPr bwMode="auto">
              <a:xfrm>
                <a:off x="3201988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7" name="Oval 61"/>
              <p:cNvSpPr>
                <a:spLocks noChangeArrowheads="1"/>
              </p:cNvSpPr>
              <p:nvPr/>
            </p:nvSpPr>
            <p:spPr bwMode="auto">
              <a:xfrm>
                <a:off x="3773488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8" name="Oval 62"/>
              <p:cNvSpPr>
                <a:spLocks noChangeArrowheads="1"/>
              </p:cNvSpPr>
              <p:nvPr/>
            </p:nvSpPr>
            <p:spPr bwMode="auto">
              <a:xfrm>
                <a:off x="3589338" y="2916238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9" name="Oval 63"/>
              <p:cNvSpPr>
                <a:spLocks noChangeArrowheads="1"/>
              </p:cNvSpPr>
              <p:nvPr/>
            </p:nvSpPr>
            <p:spPr bwMode="auto">
              <a:xfrm>
                <a:off x="3824288" y="2809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0" name="Oval 64"/>
              <p:cNvSpPr>
                <a:spLocks noChangeArrowheads="1"/>
              </p:cNvSpPr>
              <p:nvPr/>
            </p:nvSpPr>
            <p:spPr bwMode="auto">
              <a:xfrm>
                <a:off x="4117975" y="2678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1" name="Oval 65"/>
              <p:cNvSpPr>
                <a:spLocks noChangeArrowheads="1"/>
              </p:cNvSpPr>
              <p:nvPr/>
            </p:nvSpPr>
            <p:spPr bwMode="auto">
              <a:xfrm>
                <a:off x="3884613" y="217487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2" name="Oval 66"/>
              <p:cNvSpPr>
                <a:spLocks noChangeArrowheads="1"/>
              </p:cNvSpPr>
              <p:nvPr/>
            </p:nvSpPr>
            <p:spPr bwMode="auto">
              <a:xfrm>
                <a:off x="4191000" y="1909763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3" name="Oval 68"/>
              <p:cNvSpPr>
                <a:spLocks noChangeArrowheads="1"/>
              </p:cNvSpPr>
              <p:nvPr/>
            </p:nvSpPr>
            <p:spPr bwMode="auto">
              <a:xfrm>
                <a:off x="3978275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4" name="Oval 70"/>
              <p:cNvSpPr>
                <a:spLocks noChangeArrowheads="1"/>
              </p:cNvSpPr>
              <p:nvPr/>
            </p:nvSpPr>
            <p:spPr bwMode="auto">
              <a:xfrm>
                <a:off x="3511550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5" name="Line 71"/>
              <p:cNvSpPr>
                <a:spLocks noChangeShapeType="1"/>
              </p:cNvSpPr>
              <p:nvPr/>
            </p:nvSpPr>
            <p:spPr bwMode="auto">
              <a:xfrm>
                <a:off x="2886075" y="173038"/>
                <a:ext cx="14288" cy="3381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56" name="Oval 72"/>
              <p:cNvSpPr>
                <a:spLocks noChangeArrowheads="1"/>
              </p:cNvSpPr>
              <p:nvPr/>
            </p:nvSpPr>
            <p:spPr bwMode="auto">
              <a:xfrm>
                <a:off x="2871788" y="4810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7" name="Oval 73"/>
              <p:cNvSpPr>
                <a:spLocks noChangeArrowheads="1"/>
              </p:cNvSpPr>
              <p:nvPr/>
            </p:nvSpPr>
            <p:spPr bwMode="auto">
              <a:xfrm>
                <a:off x="285432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8" name="Oval 74"/>
              <p:cNvSpPr>
                <a:spLocks noChangeArrowheads="1"/>
              </p:cNvSpPr>
              <p:nvPr/>
            </p:nvSpPr>
            <p:spPr bwMode="auto">
              <a:xfrm>
                <a:off x="1709738" y="357188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9" name="Oval 75"/>
              <p:cNvSpPr>
                <a:spLocks noChangeArrowheads="1"/>
              </p:cNvSpPr>
              <p:nvPr/>
            </p:nvSpPr>
            <p:spPr bwMode="auto">
              <a:xfrm>
                <a:off x="2095500" y="0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60" name="Oval 76"/>
              <p:cNvSpPr>
                <a:spLocks noChangeArrowheads="1"/>
              </p:cNvSpPr>
              <p:nvPr/>
            </p:nvSpPr>
            <p:spPr bwMode="auto">
              <a:xfrm>
                <a:off x="133667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61" name="Oval 69"/>
              <p:cNvSpPr>
                <a:spLocks noChangeArrowheads="1"/>
              </p:cNvSpPr>
              <p:nvPr/>
            </p:nvSpPr>
            <p:spPr bwMode="auto">
              <a:xfrm>
                <a:off x="3598863" y="9318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25" name="组合 17"/>
            <p:cNvGrpSpPr/>
            <p:nvPr/>
          </p:nvGrpSpPr>
          <p:grpSpPr bwMode="auto">
            <a:xfrm rot="-3775067">
              <a:off x="170520" y="183807"/>
              <a:ext cx="2786247" cy="2773758"/>
              <a:chOff x="0" y="0"/>
              <a:chExt cx="4249738" cy="4230688"/>
            </a:xfrm>
          </p:grpSpPr>
          <p:sp>
            <p:nvSpPr>
              <p:cNvPr id="5126" name="Freeform 5"/>
              <p:cNvSpPr>
                <a:spLocks noChangeArrowheads="1"/>
              </p:cNvSpPr>
              <p:nvPr/>
            </p:nvSpPr>
            <p:spPr bwMode="auto">
              <a:xfrm>
                <a:off x="30163" y="30163"/>
                <a:ext cx="4189413" cy="4170363"/>
              </a:xfrm>
              <a:custGeom>
                <a:avLst/>
                <a:gdLst>
                  <a:gd name="T0" fmla="*/ 2147483646 w 2639"/>
                  <a:gd name="T1" fmla="*/ 2147483646 h 2627"/>
                  <a:gd name="T2" fmla="*/ 2147483646 w 2639"/>
                  <a:gd name="T3" fmla="*/ 2147483646 h 2627"/>
                  <a:gd name="T4" fmla="*/ 2147483646 w 2639"/>
                  <a:gd name="T5" fmla="*/ 2147483646 h 2627"/>
                  <a:gd name="T6" fmla="*/ 2147483646 w 2639"/>
                  <a:gd name="T7" fmla="*/ 2147483646 h 2627"/>
                  <a:gd name="T8" fmla="*/ 0 w 2639"/>
                  <a:gd name="T9" fmla="*/ 2147483646 h 2627"/>
                  <a:gd name="T10" fmla="*/ 2147483646 w 2639"/>
                  <a:gd name="T11" fmla="*/ 2147483646 h 2627"/>
                  <a:gd name="T12" fmla="*/ 2147483646 w 2639"/>
                  <a:gd name="T13" fmla="*/ 2147483646 h 2627"/>
                  <a:gd name="T14" fmla="*/ 2147483646 w 2639"/>
                  <a:gd name="T15" fmla="*/ 2147483646 h 2627"/>
                  <a:gd name="T16" fmla="*/ 2147483646 w 2639"/>
                  <a:gd name="T17" fmla="*/ 0 h 2627"/>
                  <a:gd name="T18" fmla="*/ 2147483646 w 2639"/>
                  <a:gd name="T19" fmla="*/ 2147483646 h 2627"/>
                  <a:gd name="T20" fmla="*/ 2147483646 w 2639"/>
                  <a:gd name="T21" fmla="*/ 2147483646 h 2627"/>
                  <a:gd name="T22" fmla="*/ 2147483646 w 2639"/>
                  <a:gd name="T23" fmla="*/ 2147483646 h 2627"/>
                  <a:gd name="T24" fmla="*/ 2147483646 w 2639"/>
                  <a:gd name="T25" fmla="*/ 2147483646 h 2627"/>
                  <a:gd name="T26" fmla="*/ 2147483646 w 2639"/>
                  <a:gd name="T27" fmla="*/ 2147483646 h 2627"/>
                  <a:gd name="T28" fmla="*/ 2147483646 w 2639"/>
                  <a:gd name="T29" fmla="*/ 2147483646 h 2627"/>
                  <a:gd name="T30" fmla="*/ 2147483646 w 2639"/>
                  <a:gd name="T31" fmla="*/ 2147483646 h 2627"/>
                  <a:gd name="T32" fmla="*/ 2147483646 w 2639"/>
                  <a:gd name="T33" fmla="*/ 2147483646 h 2627"/>
                  <a:gd name="T34" fmla="*/ 2147483646 w 2639"/>
                  <a:gd name="T35" fmla="*/ 2147483646 h 26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639"/>
                  <a:gd name="T55" fmla="*/ 0 h 2627"/>
                  <a:gd name="T56" fmla="*/ 2639 w 2639"/>
                  <a:gd name="T57" fmla="*/ 2627 h 26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639" h="2627">
                    <a:moveTo>
                      <a:pt x="1076" y="2627"/>
                    </a:moveTo>
                    <a:lnTo>
                      <a:pt x="622" y="2451"/>
                    </a:lnTo>
                    <a:lnTo>
                      <a:pt x="263" y="2123"/>
                    </a:lnTo>
                    <a:lnTo>
                      <a:pt x="46" y="1687"/>
                    </a:lnTo>
                    <a:lnTo>
                      <a:pt x="0" y="1203"/>
                    </a:lnTo>
                    <a:lnTo>
                      <a:pt x="134" y="734"/>
                    </a:lnTo>
                    <a:lnTo>
                      <a:pt x="426" y="346"/>
                    </a:lnTo>
                    <a:lnTo>
                      <a:pt x="841" y="90"/>
                    </a:lnTo>
                    <a:lnTo>
                      <a:pt x="1320" y="0"/>
                    </a:lnTo>
                    <a:lnTo>
                      <a:pt x="1799" y="90"/>
                    </a:lnTo>
                    <a:lnTo>
                      <a:pt x="2213" y="346"/>
                    </a:lnTo>
                    <a:lnTo>
                      <a:pt x="2506" y="734"/>
                    </a:lnTo>
                    <a:lnTo>
                      <a:pt x="2639" y="1203"/>
                    </a:lnTo>
                    <a:lnTo>
                      <a:pt x="2594" y="1687"/>
                    </a:lnTo>
                    <a:lnTo>
                      <a:pt x="2377" y="2123"/>
                    </a:lnTo>
                    <a:lnTo>
                      <a:pt x="2017" y="2451"/>
                    </a:lnTo>
                    <a:lnTo>
                      <a:pt x="1563" y="2627"/>
                    </a:lnTo>
                    <a:lnTo>
                      <a:pt x="1076" y="2627"/>
                    </a:lnTo>
                    <a:close/>
                  </a:path>
                </a:pathLst>
              </a:custGeom>
              <a:noFill/>
              <a:ln w="1588" cap="flat" cmpd="sng">
                <a:solidFill>
                  <a:srgbClr val="FFFFFF">
                    <a:alpha val="25098"/>
                  </a:srgb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" name="Line 6"/>
              <p:cNvSpPr>
                <a:spLocks noChangeShapeType="1"/>
              </p:cNvSpPr>
              <p:nvPr/>
            </p:nvSpPr>
            <p:spPr bwMode="auto">
              <a:xfrm>
                <a:off x="2125663" y="30163"/>
                <a:ext cx="1882775" cy="11652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" name="Line 7"/>
              <p:cNvSpPr>
                <a:spLocks noChangeShapeType="1"/>
              </p:cNvSpPr>
              <p:nvPr/>
            </p:nvSpPr>
            <p:spPr bwMode="auto">
              <a:xfrm flipH="1">
                <a:off x="3803650" y="1195388"/>
                <a:ext cx="204788" cy="22050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9" name="Line 8"/>
              <p:cNvSpPr>
                <a:spLocks noChangeShapeType="1"/>
              </p:cNvSpPr>
              <p:nvPr/>
            </p:nvSpPr>
            <p:spPr bwMode="auto">
              <a:xfrm flipH="1">
                <a:off x="1738313" y="3400425"/>
                <a:ext cx="2065338" cy="8001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0" name="Line 9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1" name="Line 1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2" name="Line 11"/>
              <p:cNvSpPr>
                <a:spLocks noChangeShapeType="1"/>
              </p:cNvSpPr>
              <p:nvPr/>
            </p:nvSpPr>
            <p:spPr bwMode="auto">
              <a:xfrm>
                <a:off x="1738313" y="385763"/>
                <a:ext cx="1804988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3" name="Line 12"/>
              <p:cNvSpPr>
                <a:spLocks noChangeShapeType="1"/>
              </p:cNvSpPr>
              <p:nvPr/>
            </p:nvSpPr>
            <p:spPr bwMode="auto">
              <a:xfrm>
                <a:off x="3543300" y="579438"/>
                <a:ext cx="371475" cy="162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4" name="Line 13"/>
              <p:cNvSpPr>
                <a:spLocks noChangeShapeType="1"/>
              </p:cNvSpPr>
              <p:nvPr/>
            </p:nvSpPr>
            <p:spPr bwMode="auto">
              <a:xfrm flipV="1">
                <a:off x="706438" y="385763"/>
                <a:ext cx="1031875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5" name="Line 14"/>
              <p:cNvSpPr>
                <a:spLocks noChangeShapeType="1"/>
              </p:cNvSpPr>
              <p:nvPr/>
            </p:nvSpPr>
            <p:spPr bwMode="auto">
              <a:xfrm flipH="1">
                <a:off x="3232150" y="2205038"/>
                <a:ext cx="682625" cy="1716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6" name="Line 15"/>
              <p:cNvSpPr>
                <a:spLocks noChangeShapeType="1"/>
              </p:cNvSpPr>
              <p:nvPr/>
            </p:nvSpPr>
            <p:spPr bwMode="auto">
              <a:xfrm flipH="1">
                <a:off x="103188" y="579438"/>
                <a:ext cx="603250" cy="2128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7" name="Line 16"/>
              <p:cNvSpPr>
                <a:spLocks noChangeShapeType="1"/>
              </p:cNvSpPr>
              <p:nvPr/>
            </p:nvSpPr>
            <p:spPr bwMode="auto">
              <a:xfrm flipH="1">
                <a:off x="1738313" y="30163"/>
                <a:ext cx="387350" cy="35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8" name="Line 17"/>
              <p:cNvSpPr>
                <a:spLocks noChangeShapeType="1"/>
              </p:cNvSpPr>
              <p:nvPr/>
            </p:nvSpPr>
            <p:spPr bwMode="auto">
              <a:xfrm>
                <a:off x="884238" y="30702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9" name="Line 18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0" name="Line 19"/>
              <p:cNvSpPr>
                <a:spLocks noChangeShapeType="1"/>
              </p:cNvSpPr>
              <p:nvPr/>
            </p:nvSpPr>
            <p:spPr bwMode="auto">
              <a:xfrm flipH="1">
                <a:off x="242888" y="385763"/>
                <a:ext cx="1495425" cy="8096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1" name="Line 2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282575" cy="254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2" name="Line 21"/>
              <p:cNvSpPr>
                <a:spLocks noChangeShapeType="1"/>
              </p:cNvSpPr>
              <p:nvPr/>
            </p:nvSpPr>
            <p:spPr bwMode="auto">
              <a:xfrm flipH="1">
                <a:off x="3914775" y="1939925"/>
                <a:ext cx="304800" cy="2651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3" name="Line 22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4" name="Line 23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5" name="Line 24"/>
              <p:cNvSpPr>
                <a:spLocks noChangeShapeType="1"/>
              </p:cNvSpPr>
              <p:nvPr/>
            </p:nvSpPr>
            <p:spPr bwMode="auto">
              <a:xfrm flipH="1">
                <a:off x="2511425" y="3567113"/>
                <a:ext cx="860425" cy="6334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6" name="Line 25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824038" cy="5937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7" name="Line 26"/>
              <p:cNvSpPr>
                <a:spLocks noChangeShapeType="1"/>
              </p:cNvSpPr>
              <p:nvPr/>
            </p:nvSpPr>
            <p:spPr bwMode="auto">
              <a:xfrm>
                <a:off x="1358900" y="3697288"/>
                <a:ext cx="37941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8" name="Line 27"/>
              <p:cNvSpPr>
                <a:spLocks noChangeShapeType="1"/>
              </p:cNvSpPr>
              <p:nvPr/>
            </p:nvSpPr>
            <p:spPr bwMode="auto">
              <a:xfrm flipH="1">
                <a:off x="1017588" y="3697288"/>
                <a:ext cx="341313" cy="223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9" name="Line 28"/>
              <p:cNvSpPr>
                <a:spLocks noChangeShapeType="1"/>
              </p:cNvSpPr>
              <p:nvPr/>
            </p:nvSpPr>
            <p:spPr bwMode="auto">
              <a:xfrm flipH="1">
                <a:off x="2271713" y="2946400"/>
                <a:ext cx="1347788" cy="10477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0" name="Line 29"/>
              <p:cNvSpPr>
                <a:spLocks noChangeShapeType="1"/>
              </p:cNvSpPr>
              <p:nvPr/>
            </p:nvSpPr>
            <p:spPr bwMode="auto">
              <a:xfrm>
                <a:off x="2271713" y="3994150"/>
                <a:ext cx="239713" cy="2063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1" name="Line 30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430213" cy="952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2" name="Line 31"/>
              <p:cNvSpPr>
                <a:spLocks noChangeShapeType="1"/>
              </p:cNvSpPr>
              <p:nvPr/>
            </p:nvSpPr>
            <p:spPr bwMode="auto">
              <a:xfrm>
                <a:off x="312738" y="1965325"/>
                <a:ext cx="223838" cy="8620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3" name="Line 32"/>
              <p:cNvSpPr>
                <a:spLocks noChangeShapeType="1"/>
              </p:cNvSpPr>
              <p:nvPr/>
            </p:nvSpPr>
            <p:spPr bwMode="auto">
              <a:xfrm>
                <a:off x="103188" y="2708275"/>
                <a:ext cx="433388" cy="11906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4" name="Line 33"/>
              <p:cNvSpPr>
                <a:spLocks noChangeShapeType="1"/>
              </p:cNvSpPr>
              <p:nvPr/>
            </p:nvSpPr>
            <p:spPr bwMode="auto">
              <a:xfrm flipH="1">
                <a:off x="447675" y="2827338"/>
                <a:ext cx="88900" cy="573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5" name="Line 34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69850" cy="7699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6" name="Line 35"/>
              <p:cNvSpPr>
                <a:spLocks noChangeShapeType="1"/>
              </p:cNvSpPr>
              <p:nvPr/>
            </p:nvSpPr>
            <p:spPr bwMode="auto">
              <a:xfrm flipV="1">
                <a:off x="3619500" y="2708275"/>
                <a:ext cx="528638" cy="2381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7" name="Line 36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23336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8" name="Line 37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9" name="Line 38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0" name="Line 39"/>
              <p:cNvSpPr>
                <a:spLocks noChangeShapeType="1"/>
              </p:cNvSpPr>
              <p:nvPr/>
            </p:nvSpPr>
            <p:spPr bwMode="auto">
              <a:xfrm>
                <a:off x="536575" y="2827338"/>
                <a:ext cx="822325" cy="8699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1" name="Oval 42"/>
              <p:cNvSpPr>
                <a:spLocks noChangeArrowheads="1"/>
              </p:cNvSpPr>
              <p:nvPr/>
            </p:nvSpPr>
            <p:spPr bwMode="auto">
              <a:xfrm>
                <a:off x="555625" y="9763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62" name="Oval 43"/>
              <p:cNvSpPr>
                <a:spLocks noChangeArrowheads="1"/>
              </p:cNvSpPr>
              <p:nvPr/>
            </p:nvSpPr>
            <p:spPr bwMode="auto">
              <a:xfrm>
                <a:off x="211138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63" name="Oval 44"/>
              <p:cNvSpPr>
                <a:spLocks noChangeArrowheads="1"/>
              </p:cNvSpPr>
              <p:nvPr/>
            </p:nvSpPr>
            <p:spPr bwMode="auto">
              <a:xfrm>
                <a:off x="677863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64" name="Line 45"/>
              <p:cNvSpPr>
                <a:spLocks noChangeShapeType="1"/>
              </p:cNvSpPr>
              <p:nvPr/>
            </p:nvSpPr>
            <p:spPr bwMode="auto">
              <a:xfrm flipH="1" flipV="1">
                <a:off x="706438" y="579438"/>
                <a:ext cx="396875" cy="1508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5" name="Oval 46"/>
              <p:cNvSpPr>
                <a:spLocks noChangeArrowheads="1"/>
              </p:cNvSpPr>
              <p:nvPr/>
            </p:nvSpPr>
            <p:spPr bwMode="auto">
              <a:xfrm>
                <a:off x="1073150" y="7000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66" name="Oval 47"/>
              <p:cNvSpPr>
                <a:spLocks noChangeArrowheads="1"/>
              </p:cNvSpPr>
              <p:nvPr/>
            </p:nvSpPr>
            <p:spPr bwMode="auto">
              <a:xfrm>
                <a:off x="284163" y="19351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67" name="Oval 48"/>
              <p:cNvSpPr>
                <a:spLocks noChangeArrowheads="1"/>
              </p:cNvSpPr>
              <p:nvPr/>
            </p:nvSpPr>
            <p:spPr bwMode="auto">
              <a:xfrm>
                <a:off x="0" y="19065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68" name="Oval 49"/>
              <p:cNvSpPr>
                <a:spLocks noChangeArrowheads="1"/>
              </p:cNvSpPr>
              <p:nvPr/>
            </p:nvSpPr>
            <p:spPr bwMode="auto">
              <a:xfrm>
                <a:off x="71438" y="2671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69" name="Oval 50"/>
              <p:cNvSpPr>
                <a:spLocks noChangeArrowheads="1"/>
              </p:cNvSpPr>
              <p:nvPr/>
            </p:nvSpPr>
            <p:spPr bwMode="auto">
              <a:xfrm>
                <a:off x="506413" y="2798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0" name="Oval 51"/>
              <p:cNvSpPr>
                <a:spLocks noChangeArrowheads="1"/>
              </p:cNvSpPr>
              <p:nvPr/>
            </p:nvSpPr>
            <p:spPr bwMode="auto">
              <a:xfrm>
                <a:off x="415925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1" name="Oval 52"/>
              <p:cNvSpPr>
                <a:spLocks noChangeArrowheads="1"/>
              </p:cNvSpPr>
              <p:nvPr/>
            </p:nvSpPr>
            <p:spPr bwMode="auto">
              <a:xfrm>
                <a:off x="987425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2" name="Oval 53"/>
              <p:cNvSpPr>
                <a:spLocks noChangeArrowheads="1"/>
              </p:cNvSpPr>
              <p:nvPr/>
            </p:nvSpPr>
            <p:spPr bwMode="auto">
              <a:xfrm>
                <a:off x="1328738" y="366712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3" name="Oval 54"/>
              <p:cNvSpPr>
                <a:spLocks noChangeArrowheads="1"/>
              </p:cNvSpPr>
              <p:nvPr/>
            </p:nvSpPr>
            <p:spPr bwMode="auto">
              <a:xfrm>
                <a:off x="1709738" y="41703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4" name="Oval 55"/>
              <p:cNvSpPr>
                <a:spLocks noChangeArrowheads="1"/>
              </p:cNvSpPr>
              <p:nvPr/>
            </p:nvSpPr>
            <p:spPr bwMode="auto">
              <a:xfrm>
                <a:off x="2239963" y="39655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5" name="Oval 57"/>
              <p:cNvSpPr>
                <a:spLocks noChangeArrowheads="1"/>
              </p:cNvSpPr>
              <p:nvPr/>
            </p:nvSpPr>
            <p:spPr bwMode="auto">
              <a:xfrm>
                <a:off x="2481263" y="41703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6" name="Oval 58"/>
              <p:cNvSpPr>
                <a:spLocks noChangeArrowheads="1"/>
              </p:cNvSpPr>
              <p:nvPr/>
            </p:nvSpPr>
            <p:spPr bwMode="auto">
              <a:xfrm>
                <a:off x="2913063" y="3440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7" name="Oval 59"/>
              <p:cNvSpPr>
                <a:spLocks noChangeArrowheads="1"/>
              </p:cNvSpPr>
              <p:nvPr/>
            </p:nvSpPr>
            <p:spPr bwMode="auto">
              <a:xfrm>
                <a:off x="3343275" y="3536950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8" name="Oval 60"/>
              <p:cNvSpPr>
                <a:spLocks noChangeArrowheads="1"/>
              </p:cNvSpPr>
              <p:nvPr/>
            </p:nvSpPr>
            <p:spPr bwMode="auto">
              <a:xfrm>
                <a:off x="3201988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9" name="Oval 61"/>
              <p:cNvSpPr>
                <a:spLocks noChangeArrowheads="1"/>
              </p:cNvSpPr>
              <p:nvPr/>
            </p:nvSpPr>
            <p:spPr bwMode="auto">
              <a:xfrm>
                <a:off x="3773488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0" name="Oval 62"/>
              <p:cNvSpPr>
                <a:spLocks noChangeArrowheads="1"/>
              </p:cNvSpPr>
              <p:nvPr/>
            </p:nvSpPr>
            <p:spPr bwMode="auto">
              <a:xfrm>
                <a:off x="3589338" y="2916238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1" name="Oval 63"/>
              <p:cNvSpPr>
                <a:spLocks noChangeArrowheads="1"/>
              </p:cNvSpPr>
              <p:nvPr/>
            </p:nvSpPr>
            <p:spPr bwMode="auto">
              <a:xfrm>
                <a:off x="3824288" y="2809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2" name="Oval 64"/>
              <p:cNvSpPr>
                <a:spLocks noChangeArrowheads="1"/>
              </p:cNvSpPr>
              <p:nvPr/>
            </p:nvSpPr>
            <p:spPr bwMode="auto">
              <a:xfrm>
                <a:off x="4117975" y="2678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3" name="Oval 65"/>
              <p:cNvSpPr>
                <a:spLocks noChangeArrowheads="1"/>
              </p:cNvSpPr>
              <p:nvPr/>
            </p:nvSpPr>
            <p:spPr bwMode="auto">
              <a:xfrm>
                <a:off x="3884613" y="217487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4" name="Oval 66"/>
              <p:cNvSpPr>
                <a:spLocks noChangeArrowheads="1"/>
              </p:cNvSpPr>
              <p:nvPr/>
            </p:nvSpPr>
            <p:spPr bwMode="auto">
              <a:xfrm>
                <a:off x="4191000" y="1909763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5" name="Oval 68"/>
              <p:cNvSpPr>
                <a:spLocks noChangeArrowheads="1"/>
              </p:cNvSpPr>
              <p:nvPr/>
            </p:nvSpPr>
            <p:spPr bwMode="auto">
              <a:xfrm>
                <a:off x="3978275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6" name="Oval 70"/>
              <p:cNvSpPr>
                <a:spLocks noChangeArrowheads="1"/>
              </p:cNvSpPr>
              <p:nvPr/>
            </p:nvSpPr>
            <p:spPr bwMode="auto">
              <a:xfrm>
                <a:off x="3511550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7" name="Line 71"/>
              <p:cNvSpPr>
                <a:spLocks noChangeShapeType="1"/>
              </p:cNvSpPr>
              <p:nvPr/>
            </p:nvSpPr>
            <p:spPr bwMode="auto">
              <a:xfrm>
                <a:off x="2886075" y="173038"/>
                <a:ext cx="14288" cy="3381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8" name="Oval 72"/>
              <p:cNvSpPr>
                <a:spLocks noChangeArrowheads="1"/>
              </p:cNvSpPr>
              <p:nvPr/>
            </p:nvSpPr>
            <p:spPr bwMode="auto">
              <a:xfrm>
                <a:off x="2871788" y="4810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9" name="Oval 73"/>
              <p:cNvSpPr>
                <a:spLocks noChangeArrowheads="1"/>
              </p:cNvSpPr>
              <p:nvPr/>
            </p:nvSpPr>
            <p:spPr bwMode="auto">
              <a:xfrm>
                <a:off x="285432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90" name="Oval 74"/>
              <p:cNvSpPr>
                <a:spLocks noChangeArrowheads="1"/>
              </p:cNvSpPr>
              <p:nvPr/>
            </p:nvSpPr>
            <p:spPr bwMode="auto">
              <a:xfrm>
                <a:off x="1709738" y="357188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91" name="Oval 75"/>
              <p:cNvSpPr>
                <a:spLocks noChangeArrowheads="1"/>
              </p:cNvSpPr>
              <p:nvPr/>
            </p:nvSpPr>
            <p:spPr bwMode="auto">
              <a:xfrm>
                <a:off x="2095500" y="0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92" name="Oval 76"/>
              <p:cNvSpPr>
                <a:spLocks noChangeArrowheads="1"/>
              </p:cNvSpPr>
              <p:nvPr/>
            </p:nvSpPr>
            <p:spPr bwMode="auto">
              <a:xfrm>
                <a:off x="133667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93" name="Oval 69"/>
              <p:cNvSpPr>
                <a:spLocks noChangeArrowheads="1"/>
              </p:cNvSpPr>
              <p:nvPr/>
            </p:nvSpPr>
            <p:spPr bwMode="auto">
              <a:xfrm>
                <a:off x="3598863" y="9318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5486400" y="2857500"/>
            <a:ext cx="38557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72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项目介绍</a:t>
            </a:r>
            <a:endParaRPr lang="zh-CN" altLang="en-US" sz="72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+mn-ea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文本框 9"/>
          <p:cNvSpPr>
            <a:spLocks noChangeArrowheads="1"/>
          </p:cNvSpPr>
          <p:nvPr/>
        </p:nvSpPr>
        <p:spPr bwMode="auto">
          <a:xfrm>
            <a:off x="2280920" y="2787650"/>
            <a:ext cx="1337310" cy="131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72" tIns="45736" rIns="91472" bIns="4573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00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sym typeface="华文彩云" panose="02010800040101010101" pitchFamily="2" charset="-122"/>
              </a:rPr>
              <a:t>04</a:t>
            </a:r>
            <a:endParaRPr lang="zh-CN" altLang="en-US" sz="800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  <a:sym typeface="华文彩云" panose="02010800040101010101" pitchFamily="2" charset="-122"/>
            </a:endParaRPr>
          </a:p>
        </p:txBody>
      </p:sp>
      <p:grpSp>
        <p:nvGrpSpPr>
          <p:cNvPr id="5124" name="组合 11"/>
          <p:cNvGrpSpPr/>
          <p:nvPr/>
        </p:nvGrpSpPr>
        <p:grpSpPr bwMode="auto">
          <a:xfrm>
            <a:off x="1265873" y="1763395"/>
            <a:ext cx="3265487" cy="3265488"/>
            <a:chOff x="0" y="0"/>
            <a:chExt cx="3127289" cy="3141371"/>
          </a:xfrm>
        </p:grpSpPr>
        <p:grpSp>
          <p:nvGrpSpPr>
            <p:cNvPr id="2" name="组合 16"/>
            <p:cNvGrpSpPr/>
            <p:nvPr/>
          </p:nvGrpSpPr>
          <p:grpSpPr bwMode="auto">
            <a:xfrm rot="4947725">
              <a:off x="-7041" y="7041"/>
              <a:ext cx="3141371" cy="3127289"/>
              <a:chOff x="0" y="0"/>
              <a:chExt cx="4249738" cy="4230688"/>
            </a:xfrm>
          </p:grpSpPr>
          <p:sp>
            <p:nvSpPr>
              <p:cNvPr id="5194" name="Freeform 5"/>
              <p:cNvSpPr>
                <a:spLocks noChangeArrowheads="1"/>
              </p:cNvSpPr>
              <p:nvPr/>
            </p:nvSpPr>
            <p:spPr bwMode="auto">
              <a:xfrm>
                <a:off x="30163" y="30163"/>
                <a:ext cx="4189413" cy="4170363"/>
              </a:xfrm>
              <a:custGeom>
                <a:avLst/>
                <a:gdLst>
                  <a:gd name="T0" fmla="*/ 2147483646 w 2639"/>
                  <a:gd name="T1" fmla="*/ 2147483646 h 2627"/>
                  <a:gd name="T2" fmla="*/ 2147483646 w 2639"/>
                  <a:gd name="T3" fmla="*/ 2147483646 h 2627"/>
                  <a:gd name="T4" fmla="*/ 2147483646 w 2639"/>
                  <a:gd name="T5" fmla="*/ 2147483646 h 2627"/>
                  <a:gd name="T6" fmla="*/ 2147483646 w 2639"/>
                  <a:gd name="T7" fmla="*/ 2147483646 h 2627"/>
                  <a:gd name="T8" fmla="*/ 0 w 2639"/>
                  <a:gd name="T9" fmla="*/ 2147483646 h 2627"/>
                  <a:gd name="T10" fmla="*/ 2147483646 w 2639"/>
                  <a:gd name="T11" fmla="*/ 2147483646 h 2627"/>
                  <a:gd name="T12" fmla="*/ 2147483646 w 2639"/>
                  <a:gd name="T13" fmla="*/ 2147483646 h 2627"/>
                  <a:gd name="T14" fmla="*/ 2147483646 w 2639"/>
                  <a:gd name="T15" fmla="*/ 2147483646 h 2627"/>
                  <a:gd name="T16" fmla="*/ 2147483646 w 2639"/>
                  <a:gd name="T17" fmla="*/ 0 h 2627"/>
                  <a:gd name="T18" fmla="*/ 2147483646 w 2639"/>
                  <a:gd name="T19" fmla="*/ 2147483646 h 2627"/>
                  <a:gd name="T20" fmla="*/ 2147483646 w 2639"/>
                  <a:gd name="T21" fmla="*/ 2147483646 h 2627"/>
                  <a:gd name="T22" fmla="*/ 2147483646 w 2639"/>
                  <a:gd name="T23" fmla="*/ 2147483646 h 2627"/>
                  <a:gd name="T24" fmla="*/ 2147483646 w 2639"/>
                  <a:gd name="T25" fmla="*/ 2147483646 h 2627"/>
                  <a:gd name="T26" fmla="*/ 2147483646 w 2639"/>
                  <a:gd name="T27" fmla="*/ 2147483646 h 2627"/>
                  <a:gd name="T28" fmla="*/ 2147483646 w 2639"/>
                  <a:gd name="T29" fmla="*/ 2147483646 h 2627"/>
                  <a:gd name="T30" fmla="*/ 2147483646 w 2639"/>
                  <a:gd name="T31" fmla="*/ 2147483646 h 2627"/>
                  <a:gd name="T32" fmla="*/ 2147483646 w 2639"/>
                  <a:gd name="T33" fmla="*/ 2147483646 h 2627"/>
                  <a:gd name="T34" fmla="*/ 2147483646 w 2639"/>
                  <a:gd name="T35" fmla="*/ 2147483646 h 26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639"/>
                  <a:gd name="T55" fmla="*/ 0 h 2627"/>
                  <a:gd name="T56" fmla="*/ 2639 w 2639"/>
                  <a:gd name="T57" fmla="*/ 2627 h 26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639" h="2627">
                    <a:moveTo>
                      <a:pt x="1076" y="2627"/>
                    </a:moveTo>
                    <a:lnTo>
                      <a:pt x="622" y="2451"/>
                    </a:lnTo>
                    <a:lnTo>
                      <a:pt x="263" y="2123"/>
                    </a:lnTo>
                    <a:lnTo>
                      <a:pt x="46" y="1687"/>
                    </a:lnTo>
                    <a:lnTo>
                      <a:pt x="0" y="1203"/>
                    </a:lnTo>
                    <a:lnTo>
                      <a:pt x="134" y="734"/>
                    </a:lnTo>
                    <a:lnTo>
                      <a:pt x="426" y="346"/>
                    </a:lnTo>
                    <a:lnTo>
                      <a:pt x="841" y="90"/>
                    </a:lnTo>
                    <a:lnTo>
                      <a:pt x="1320" y="0"/>
                    </a:lnTo>
                    <a:lnTo>
                      <a:pt x="1799" y="90"/>
                    </a:lnTo>
                    <a:lnTo>
                      <a:pt x="2213" y="346"/>
                    </a:lnTo>
                    <a:lnTo>
                      <a:pt x="2506" y="734"/>
                    </a:lnTo>
                    <a:lnTo>
                      <a:pt x="2639" y="1203"/>
                    </a:lnTo>
                    <a:lnTo>
                      <a:pt x="2594" y="1687"/>
                    </a:lnTo>
                    <a:lnTo>
                      <a:pt x="2377" y="2123"/>
                    </a:lnTo>
                    <a:lnTo>
                      <a:pt x="2017" y="2451"/>
                    </a:lnTo>
                    <a:lnTo>
                      <a:pt x="1563" y="2627"/>
                    </a:lnTo>
                    <a:lnTo>
                      <a:pt x="1076" y="2627"/>
                    </a:lnTo>
                    <a:close/>
                  </a:path>
                </a:pathLst>
              </a:custGeom>
              <a:noFill/>
              <a:ln w="1588" cap="flat" cmpd="sng">
                <a:solidFill>
                  <a:srgbClr val="FFFFFF">
                    <a:alpha val="25098"/>
                  </a:srgb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5" name="Line 6"/>
              <p:cNvSpPr>
                <a:spLocks noChangeShapeType="1"/>
              </p:cNvSpPr>
              <p:nvPr/>
            </p:nvSpPr>
            <p:spPr bwMode="auto">
              <a:xfrm>
                <a:off x="2125663" y="30163"/>
                <a:ext cx="1882775" cy="11652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6" name="Line 7"/>
              <p:cNvSpPr>
                <a:spLocks noChangeShapeType="1"/>
              </p:cNvSpPr>
              <p:nvPr/>
            </p:nvSpPr>
            <p:spPr bwMode="auto">
              <a:xfrm flipH="1">
                <a:off x="3803650" y="1195388"/>
                <a:ext cx="204788" cy="22050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7" name="Line 8"/>
              <p:cNvSpPr>
                <a:spLocks noChangeShapeType="1"/>
              </p:cNvSpPr>
              <p:nvPr/>
            </p:nvSpPr>
            <p:spPr bwMode="auto">
              <a:xfrm flipH="1">
                <a:off x="1738313" y="3400425"/>
                <a:ext cx="2065338" cy="8001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8" name="Line 9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9" name="Line 1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0" name="Line 11"/>
              <p:cNvSpPr>
                <a:spLocks noChangeShapeType="1"/>
              </p:cNvSpPr>
              <p:nvPr/>
            </p:nvSpPr>
            <p:spPr bwMode="auto">
              <a:xfrm>
                <a:off x="1738313" y="385763"/>
                <a:ext cx="1804988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1" name="Line 12"/>
              <p:cNvSpPr>
                <a:spLocks noChangeShapeType="1"/>
              </p:cNvSpPr>
              <p:nvPr/>
            </p:nvSpPr>
            <p:spPr bwMode="auto">
              <a:xfrm>
                <a:off x="3543300" y="579438"/>
                <a:ext cx="371475" cy="162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2" name="Line 13"/>
              <p:cNvSpPr>
                <a:spLocks noChangeShapeType="1"/>
              </p:cNvSpPr>
              <p:nvPr/>
            </p:nvSpPr>
            <p:spPr bwMode="auto">
              <a:xfrm flipV="1">
                <a:off x="706438" y="385763"/>
                <a:ext cx="1031875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3" name="Line 14"/>
              <p:cNvSpPr>
                <a:spLocks noChangeShapeType="1"/>
              </p:cNvSpPr>
              <p:nvPr/>
            </p:nvSpPr>
            <p:spPr bwMode="auto">
              <a:xfrm flipH="1">
                <a:off x="3232150" y="2205038"/>
                <a:ext cx="682625" cy="1716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4" name="Line 15"/>
              <p:cNvSpPr>
                <a:spLocks noChangeShapeType="1"/>
              </p:cNvSpPr>
              <p:nvPr/>
            </p:nvSpPr>
            <p:spPr bwMode="auto">
              <a:xfrm flipH="1">
                <a:off x="103188" y="579438"/>
                <a:ext cx="603250" cy="2128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5" name="Line 16"/>
              <p:cNvSpPr>
                <a:spLocks noChangeShapeType="1"/>
              </p:cNvSpPr>
              <p:nvPr/>
            </p:nvSpPr>
            <p:spPr bwMode="auto">
              <a:xfrm flipH="1">
                <a:off x="1738313" y="30163"/>
                <a:ext cx="387350" cy="35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6" name="Line 17"/>
              <p:cNvSpPr>
                <a:spLocks noChangeShapeType="1"/>
              </p:cNvSpPr>
              <p:nvPr/>
            </p:nvSpPr>
            <p:spPr bwMode="auto">
              <a:xfrm>
                <a:off x="884238" y="30702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7" name="Line 18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8" name="Line 19"/>
              <p:cNvSpPr>
                <a:spLocks noChangeShapeType="1"/>
              </p:cNvSpPr>
              <p:nvPr/>
            </p:nvSpPr>
            <p:spPr bwMode="auto">
              <a:xfrm flipH="1">
                <a:off x="242888" y="385763"/>
                <a:ext cx="1495425" cy="8096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9" name="Line 2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282575" cy="254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0" name="Line 21"/>
              <p:cNvSpPr>
                <a:spLocks noChangeShapeType="1"/>
              </p:cNvSpPr>
              <p:nvPr/>
            </p:nvSpPr>
            <p:spPr bwMode="auto">
              <a:xfrm flipH="1">
                <a:off x="3914775" y="1939925"/>
                <a:ext cx="304800" cy="2651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1" name="Line 22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2" name="Line 23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3" name="Line 24"/>
              <p:cNvSpPr>
                <a:spLocks noChangeShapeType="1"/>
              </p:cNvSpPr>
              <p:nvPr/>
            </p:nvSpPr>
            <p:spPr bwMode="auto">
              <a:xfrm flipH="1">
                <a:off x="2511425" y="3567113"/>
                <a:ext cx="860425" cy="6334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4" name="Line 25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824038" cy="5937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5" name="Line 26"/>
              <p:cNvSpPr>
                <a:spLocks noChangeShapeType="1"/>
              </p:cNvSpPr>
              <p:nvPr/>
            </p:nvSpPr>
            <p:spPr bwMode="auto">
              <a:xfrm>
                <a:off x="1358900" y="3697288"/>
                <a:ext cx="37941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6" name="Line 27"/>
              <p:cNvSpPr>
                <a:spLocks noChangeShapeType="1"/>
              </p:cNvSpPr>
              <p:nvPr/>
            </p:nvSpPr>
            <p:spPr bwMode="auto">
              <a:xfrm flipH="1">
                <a:off x="1017588" y="3697288"/>
                <a:ext cx="341313" cy="223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7" name="Line 28"/>
              <p:cNvSpPr>
                <a:spLocks noChangeShapeType="1"/>
              </p:cNvSpPr>
              <p:nvPr/>
            </p:nvSpPr>
            <p:spPr bwMode="auto">
              <a:xfrm flipH="1">
                <a:off x="2271713" y="2946400"/>
                <a:ext cx="1347788" cy="10477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8" name="Line 29"/>
              <p:cNvSpPr>
                <a:spLocks noChangeShapeType="1"/>
              </p:cNvSpPr>
              <p:nvPr/>
            </p:nvSpPr>
            <p:spPr bwMode="auto">
              <a:xfrm>
                <a:off x="2271713" y="3994150"/>
                <a:ext cx="239713" cy="2063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9" name="Line 30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430213" cy="952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0" name="Line 31"/>
              <p:cNvSpPr>
                <a:spLocks noChangeShapeType="1"/>
              </p:cNvSpPr>
              <p:nvPr/>
            </p:nvSpPr>
            <p:spPr bwMode="auto">
              <a:xfrm>
                <a:off x="312738" y="1965325"/>
                <a:ext cx="223838" cy="8620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1" name="Line 32"/>
              <p:cNvSpPr>
                <a:spLocks noChangeShapeType="1"/>
              </p:cNvSpPr>
              <p:nvPr/>
            </p:nvSpPr>
            <p:spPr bwMode="auto">
              <a:xfrm>
                <a:off x="103188" y="2708275"/>
                <a:ext cx="433388" cy="11906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2" name="Line 33"/>
              <p:cNvSpPr>
                <a:spLocks noChangeShapeType="1"/>
              </p:cNvSpPr>
              <p:nvPr/>
            </p:nvSpPr>
            <p:spPr bwMode="auto">
              <a:xfrm flipH="1">
                <a:off x="447675" y="2827338"/>
                <a:ext cx="88900" cy="573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" name="Line 34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69850" cy="7699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" name="Line 35"/>
              <p:cNvSpPr>
                <a:spLocks noChangeShapeType="1"/>
              </p:cNvSpPr>
              <p:nvPr/>
            </p:nvSpPr>
            <p:spPr bwMode="auto">
              <a:xfrm flipV="1">
                <a:off x="3619500" y="2708275"/>
                <a:ext cx="528638" cy="2381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" name="Line 36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23336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6" name="Line 37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7" name="Line 38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8" name="Line 39"/>
              <p:cNvSpPr>
                <a:spLocks noChangeShapeType="1"/>
              </p:cNvSpPr>
              <p:nvPr/>
            </p:nvSpPr>
            <p:spPr bwMode="auto">
              <a:xfrm>
                <a:off x="536575" y="2827338"/>
                <a:ext cx="822325" cy="8699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9" name="Oval 42"/>
              <p:cNvSpPr>
                <a:spLocks noChangeArrowheads="1"/>
              </p:cNvSpPr>
              <p:nvPr/>
            </p:nvSpPr>
            <p:spPr bwMode="auto">
              <a:xfrm>
                <a:off x="555625" y="9763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0" name="Oval 43"/>
              <p:cNvSpPr>
                <a:spLocks noChangeArrowheads="1"/>
              </p:cNvSpPr>
              <p:nvPr/>
            </p:nvSpPr>
            <p:spPr bwMode="auto">
              <a:xfrm>
                <a:off x="211138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1" name="Oval 44"/>
              <p:cNvSpPr>
                <a:spLocks noChangeArrowheads="1"/>
              </p:cNvSpPr>
              <p:nvPr/>
            </p:nvSpPr>
            <p:spPr bwMode="auto">
              <a:xfrm>
                <a:off x="677863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2" name="Line 45"/>
              <p:cNvSpPr>
                <a:spLocks noChangeShapeType="1"/>
              </p:cNvSpPr>
              <p:nvPr/>
            </p:nvSpPr>
            <p:spPr bwMode="auto">
              <a:xfrm flipH="1" flipV="1">
                <a:off x="706438" y="579438"/>
                <a:ext cx="396875" cy="1508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3" name="Oval 46"/>
              <p:cNvSpPr>
                <a:spLocks noChangeArrowheads="1"/>
              </p:cNvSpPr>
              <p:nvPr/>
            </p:nvSpPr>
            <p:spPr bwMode="auto">
              <a:xfrm>
                <a:off x="1073150" y="7000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4" name="Oval 47"/>
              <p:cNvSpPr>
                <a:spLocks noChangeArrowheads="1"/>
              </p:cNvSpPr>
              <p:nvPr/>
            </p:nvSpPr>
            <p:spPr bwMode="auto">
              <a:xfrm>
                <a:off x="284163" y="19351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5" name="Oval 48"/>
              <p:cNvSpPr>
                <a:spLocks noChangeArrowheads="1"/>
              </p:cNvSpPr>
              <p:nvPr/>
            </p:nvSpPr>
            <p:spPr bwMode="auto">
              <a:xfrm>
                <a:off x="0" y="19065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6" name="Oval 49"/>
              <p:cNvSpPr>
                <a:spLocks noChangeArrowheads="1"/>
              </p:cNvSpPr>
              <p:nvPr/>
            </p:nvSpPr>
            <p:spPr bwMode="auto">
              <a:xfrm>
                <a:off x="71438" y="2671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7" name="Oval 50"/>
              <p:cNvSpPr>
                <a:spLocks noChangeArrowheads="1"/>
              </p:cNvSpPr>
              <p:nvPr/>
            </p:nvSpPr>
            <p:spPr bwMode="auto">
              <a:xfrm>
                <a:off x="506413" y="2798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8" name="Oval 51"/>
              <p:cNvSpPr>
                <a:spLocks noChangeArrowheads="1"/>
              </p:cNvSpPr>
              <p:nvPr/>
            </p:nvSpPr>
            <p:spPr bwMode="auto">
              <a:xfrm>
                <a:off x="415925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39" name="Oval 52"/>
              <p:cNvSpPr>
                <a:spLocks noChangeArrowheads="1"/>
              </p:cNvSpPr>
              <p:nvPr/>
            </p:nvSpPr>
            <p:spPr bwMode="auto">
              <a:xfrm>
                <a:off x="987425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0" name="Oval 53"/>
              <p:cNvSpPr>
                <a:spLocks noChangeArrowheads="1"/>
              </p:cNvSpPr>
              <p:nvPr/>
            </p:nvSpPr>
            <p:spPr bwMode="auto">
              <a:xfrm>
                <a:off x="1328738" y="366712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1" name="Oval 54"/>
              <p:cNvSpPr>
                <a:spLocks noChangeArrowheads="1"/>
              </p:cNvSpPr>
              <p:nvPr/>
            </p:nvSpPr>
            <p:spPr bwMode="auto">
              <a:xfrm>
                <a:off x="1709738" y="41703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2" name="Oval 55"/>
              <p:cNvSpPr>
                <a:spLocks noChangeArrowheads="1"/>
              </p:cNvSpPr>
              <p:nvPr/>
            </p:nvSpPr>
            <p:spPr bwMode="auto">
              <a:xfrm>
                <a:off x="2239963" y="39655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3" name="Oval 57"/>
              <p:cNvSpPr>
                <a:spLocks noChangeArrowheads="1"/>
              </p:cNvSpPr>
              <p:nvPr/>
            </p:nvSpPr>
            <p:spPr bwMode="auto">
              <a:xfrm>
                <a:off x="2481263" y="41703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4" name="Oval 58"/>
              <p:cNvSpPr>
                <a:spLocks noChangeArrowheads="1"/>
              </p:cNvSpPr>
              <p:nvPr/>
            </p:nvSpPr>
            <p:spPr bwMode="auto">
              <a:xfrm>
                <a:off x="2913063" y="3440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5" name="Oval 59"/>
              <p:cNvSpPr>
                <a:spLocks noChangeArrowheads="1"/>
              </p:cNvSpPr>
              <p:nvPr/>
            </p:nvSpPr>
            <p:spPr bwMode="auto">
              <a:xfrm>
                <a:off x="3343275" y="3536950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6" name="Oval 60"/>
              <p:cNvSpPr>
                <a:spLocks noChangeArrowheads="1"/>
              </p:cNvSpPr>
              <p:nvPr/>
            </p:nvSpPr>
            <p:spPr bwMode="auto">
              <a:xfrm>
                <a:off x="3201988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7" name="Oval 61"/>
              <p:cNvSpPr>
                <a:spLocks noChangeArrowheads="1"/>
              </p:cNvSpPr>
              <p:nvPr/>
            </p:nvSpPr>
            <p:spPr bwMode="auto">
              <a:xfrm>
                <a:off x="3773488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8" name="Oval 62"/>
              <p:cNvSpPr>
                <a:spLocks noChangeArrowheads="1"/>
              </p:cNvSpPr>
              <p:nvPr/>
            </p:nvSpPr>
            <p:spPr bwMode="auto">
              <a:xfrm>
                <a:off x="3589338" y="2916238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49" name="Oval 63"/>
              <p:cNvSpPr>
                <a:spLocks noChangeArrowheads="1"/>
              </p:cNvSpPr>
              <p:nvPr/>
            </p:nvSpPr>
            <p:spPr bwMode="auto">
              <a:xfrm>
                <a:off x="3824288" y="2809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0" name="Oval 64"/>
              <p:cNvSpPr>
                <a:spLocks noChangeArrowheads="1"/>
              </p:cNvSpPr>
              <p:nvPr/>
            </p:nvSpPr>
            <p:spPr bwMode="auto">
              <a:xfrm>
                <a:off x="4117975" y="2678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1" name="Oval 65"/>
              <p:cNvSpPr>
                <a:spLocks noChangeArrowheads="1"/>
              </p:cNvSpPr>
              <p:nvPr/>
            </p:nvSpPr>
            <p:spPr bwMode="auto">
              <a:xfrm>
                <a:off x="3884613" y="217487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2" name="Oval 66"/>
              <p:cNvSpPr>
                <a:spLocks noChangeArrowheads="1"/>
              </p:cNvSpPr>
              <p:nvPr/>
            </p:nvSpPr>
            <p:spPr bwMode="auto">
              <a:xfrm>
                <a:off x="4191000" y="1909763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3" name="Oval 68"/>
              <p:cNvSpPr>
                <a:spLocks noChangeArrowheads="1"/>
              </p:cNvSpPr>
              <p:nvPr/>
            </p:nvSpPr>
            <p:spPr bwMode="auto">
              <a:xfrm>
                <a:off x="3978275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4" name="Oval 70"/>
              <p:cNvSpPr>
                <a:spLocks noChangeArrowheads="1"/>
              </p:cNvSpPr>
              <p:nvPr/>
            </p:nvSpPr>
            <p:spPr bwMode="auto">
              <a:xfrm>
                <a:off x="3511550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5" name="Line 71"/>
              <p:cNvSpPr>
                <a:spLocks noChangeShapeType="1"/>
              </p:cNvSpPr>
              <p:nvPr/>
            </p:nvSpPr>
            <p:spPr bwMode="auto">
              <a:xfrm>
                <a:off x="2886075" y="173038"/>
                <a:ext cx="14288" cy="3381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56" name="Oval 72"/>
              <p:cNvSpPr>
                <a:spLocks noChangeArrowheads="1"/>
              </p:cNvSpPr>
              <p:nvPr/>
            </p:nvSpPr>
            <p:spPr bwMode="auto">
              <a:xfrm>
                <a:off x="2871788" y="4810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7" name="Oval 73"/>
              <p:cNvSpPr>
                <a:spLocks noChangeArrowheads="1"/>
              </p:cNvSpPr>
              <p:nvPr/>
            </p:nvSpPr>
            <p:spPr bwMode="auto">
              <a:xfrm>
                <a:off x="285432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8" name="Oval 74"/>
              <p:cNvSpPr>
                <a:spLocks noChangeArrowheads="1"/>
              </p:cNvSpPr>
              <p:nvPr/>
            </p:nvSpPr>
            <p:spPr bwMode="auto">
              <a:xfrm>
                <a:off x="1709738" y="357188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59" name="Oval 75"/>
              <p:cNvSpPr>
                <a:spLocks noChangeArrowheads="1"/>
              </p:cNvSpPr>
              <p:nvPr/>
            </p:nvSpPr>
            <p:spPr bwMode="auto">
              <a:xfrm>
                <a:off x="2095500" y="0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60" name="Oval 76"/>
              <p:cNvSpPr>
                <a:spLocks noChangeArrowheads="1"/>
              </p:cNvSpPr>
              <p:nvPr/>
            </p:nvSpPr>
            <p:spPr bwMode="auto">
              <a:xfrm>
                <a:off x="133667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261" name="Oval 69"/>
              <p:cNvSpPr>
                <a:spLocks noChangeArrowheads="1"/>
              </p:cNvSpPr>
              <p:nvPr/>
            </p:nvSpPr>
            <p:spPr bwMode="auto">
              <a:xfrm>
                <a:off x="3598863" y="9318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25" name="组合 17"/>
            <p:cNvGrpSpPr/>
            <p:nvPr/>
          </p:nvGrpSpPr>
          <p:grpSpPr bwMode="auto">
            <a:xfrm rot="-3775067">
              <a:off x="170520" y="183807"/>
              <a:ext cx="2786247" cy="2773758"/>
              <a:chOff x="0" y="0"/>
              <a:chExt cx="4249738" cy="4230688"/>
            </a:xfrm>
          </p:grpSpPr>
          <p:sp>
            <p:nvSpPr>
              <p:cNvPr id="5126" name="Freeform 5"/>
              <p:cNvSpPr>
                <a:spLocks noChangeArrowheads="1"/>
              </p:cNvSpPr>
              <p:nvPr/>
            </p:nvSpPr>
            <p:spPr bwMode="auto">
              <a:xfrm>
                <a:off x="30163" y="30163"/>
                <a:ext cx="4189413" cy="4170363"/>
              </a:xfrm>
              <a:custGeom>
                <a:avLst/>
                <a:gdLst>
                  <a:gd name="T0" fmla="*/ 2147483646 w 2639"/>
                  <a:gd name="T1" fmla="*/ 2147483646 h 2627"/>
                  <a:gd name="T2" fmla="*/ 2147483646 w 2639"/>
                  <a:gd name="T3" fmla="*/ 2147483646 h 2627"/>
                  <a:gd name="T4" fmla="*/ 2147483646 w 2639"/>
                  <a:gd name="T5" fmla="*/ 2147483646 h 2627"/>
                  <a:gd name="T6" fmla="*/ 2147483646 w 2639"/>
                  <a:gd name="T7" fmla="*/ 2147483646 h 2627"/>
                  <a:gd name="T8" fmla="*/ 0 w 2639"/>
                  <a:gd name="T9" fmla="*/ 2147483646 h 2627"/>
                  <a:gd name="T10" fmla="*/ 2147483646 w 2639"/>
                  <a:gd name="T11" fmla="*/ 2147483646 h 2627"/>
                  <a:gd name="T12" fmla="*/ 2147483646 w 2639"/>
                  <a:gd name="T13" fmla="*/ 2147483646 h 2627"/>
                  <a:gd name="T14" fmla="*/ 2147483646 w 2639"/>
                  <a:gd name="T15" fmla="*/ 2147483646 h 2627"/>
                  <a:gd name="T16" fmla="*/ 2147483646 w 2639"/>
                  <a:gd name="T17" fmla="*/ 0 h 2627"/>
                  <a:gd name="T18" fmla="*/ 2147483646 w 2639"/>
                  <a:gd name="T19" fmla="*/ 2147483646 h 2627"/>
                  <a:gd name="T20" fmla="*/ 2147483646 w 2639"/>
                  <a:gd name="T21" fmla="*/ 2147483646 h 2627"/>
                  <a:gd name="T22" fmla="*/ 2147483646 w 2639"/>
                  <a:gd name="T23" fmla="*/ 2147483646 h 2627"/>
                  <a:gd name="T24" fmla="*/ 2147483646 w 2639"/>
                  <a:gd name="T25" fmla="*/ 2147483646 h 2627"/>
                  <a:gd name="T26" fmla="*/ 2147483646 w 2639"/>
                  <a:gd name="T27" fmla="*/ 2147483646 h 2627"/>
                  <a:gd name="T28" fmla="*/ 2147483646 w 2639"/>
                  <a:gd name="T29" fmla="*/ 2147483646 h 2627"/>
                  <a:gd name="T30" fmla="*/ 2147483646 w 2639"/>
                  <a:gd name="T31" fmla="*/ 2147483646 h 2627"/>
                  <a:gd name="T32" fmla="*/ 2147483646 w 2639"/>
                  <a:gd name="T33" fmla="*/ 2147483646 h 2627"/>
                  <a:gd name="T34" fmla="*/ 2147483646 w 2639"/>
                  <a:gd name="T35" fmla="*/ 2147483646 h 26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639"/>
                  <a:gd name="T55" fmla="*/ 0 h 2627"/>
                  <a:gd name="T56" fmla="*/ 2639 w 2639"/>
                  <a:gd name="T57" fmla="*/ 2627 h 26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639" h="2627">
                    <a:moveTo>
                      <a:pt x="1076" y="2627"/>
                    </a:moveTo>
                    <a:lnTo>
                      <a:pt x="622" y="2451"/>
                    </a:lnTo>
                    <a:lnTo>
                      <a:pt x="263" y="2123"/>
                    </a:lnTo>
                    <a:lnTo>
                      <a:pt x="46" y="1687"/>
                    </a:lnTo>
                    <a:lnTo>
                      <a:pt x="0" y="1203"/>
                    </a:lnTo>
                    <a:lnTo>
                      <a:pt x="134" y="734"/>
                    </a:lnTo>
                    <a:lnTo>
                      <a:pt x="426" y="346"/>
                    </a:lnTo>
                    <a:lnTo>
                      <a:pt x="841" y="90"/>
                    </a:lnTo>
                    <a:lnTo>
                      <a:pt x="1320" y="0"/>
                    </a:lnTo>
                    <a:lnTo>
                      <a:pt x="1799" y="90"/>
                    </a:lnTo>
                    <a:lnTo>
                      <a:pt x="2213" y="346"/>
                    </a:lnTo>
                    <a:lnTo>
                      <a:pt x="2506" y="734"/>
                    </a:lnTo>
                    <a:lnTo>
                      <a:pt x="2639" y="1203"/>
                    </a:lnTo>
                    <a:lnTo>
                      <a:pt x="2594" y="1687"/>
                    </a:lnTo>
                    <a:lnTo>
                      <a:pt x="2377" y="2123"/>
                    </a:lnTo>
                    <a:lnTo>
                      <a:pt x="2017" y="2451"/>
                    </a:lnTo>
                    <a:lnTo>
                      <a:pt x="1563" y="2627"/>
                    </a:lnTo>
                    <a:lnTo>
                      <a:pt x="1076" y="2627"/>
                    </a:lnTo>
                    <a:close/>
                  </a:path>
                </a:pathLst>
              </a:custGeom>
              <a:noFill/>
              <a:ln w="1588" cap="flat" cmpd="sng">
                <a:solidFill>
                  <a:srgbClr val="FFFFFF">
                    <a:alpha val="25098"/>
                  </a:srgb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" name="Line 6"/>
              <p:cNvSpPr>
                <a:spLocks noChangeShapeType="1"/>
              </p:cNvSpPr>
              <p:nvPr/>
            </p:nvSpPr>
            <p:spPr bwMode="auto">
              <a:xfrm>
                <a:off x="2125663" y="30163"/>
                <a:ext cx="1882775" cy="11652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" name="Line 7"/>
              <p:cNvSpPr>
                <a:spLocks noChangeShapeType="1"/>
              </p:cNvSpPr>
              <p:nvPr/>
            </p:nvSpPr>
            <p:spPr bwMode="auto">
              <a:xfrm flipH="1">
                <a:off x="3803650" y="1195388"/>
                <a:ext cx="204788" cy="22050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9" name="Line 8"/>
              <p:cNvSpPr>
                <a:spLocks noChangeShapeType="1"/>
              </p:cNvSpPr>
              <p:nvPr/>
            </p:nvSpPr>
            <p:spPr bwMode="auto">
              <a:xfrm flipH="1">
                <a:off x="1738313" y="3400425"/>
                <a:ext cx="2065338" cy="8001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0" name="Line 9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1" name="Line 1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2" name="Line 11"/>
              <p:cNvSpPr>
                <a:spLocks noChangeShapeType="1"/>
              </p:cNvSpPr>
              <p:nvPr/>
            </p:nvSpPr>
            <p:spPr bwMode="auto">
              <a:xfrm>
                <a:off x="1738313" y="385763"/>
                <a:ext cx="1804988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3" name="Line 12"/>
              <p:cNvSpPr>
                <a:spLocks noChangeShapeType="1"/>
              </p:cNvSpPr>
              <p:nvPr/>
            </p:nvSpPr>
            <p:spPr bwMode="auto">
              <a:xfrm>
                <a:off x="3543300" y="579438"/>
                <a:ext cx="371475" cy="162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4" name="Line 13"/>
              <p:cNvSpPr>
                <a:spLocks noChangeShapeType="1"/>
              </p:cNvSpPr>
              <p:nvPr/>
            </p:nvSpPr>
            <p:spPr bwMode="auto">
              <a:xfrm flipV="1">
                <a:off x="706438" y="385763"/>
                <a:ext cx="1031875" cy="1936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5" name="Line 14"/>
              <p:cNvSpPr>
                <a:spLocks noChangeShapeType="1"/>
              </p:cNvSpPr>
              <p:nvPr/>
            </p:nvSpPr>
            <p:spPr bwMode="auto">
              <a:xfrm flipH="1">
                <a:off x="3232150" y="2205038"/>
                <a:ext cx="682625" cy="1716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6" name="Line 15"/>
              <p:cNvSpPr>
                <a:spLocks noChangeShapeType="1"/>
              </p:cNvSpPr>
              <p:nvPr/>
            </p:nvSpPr>
            <p:spPr bwMode="auto">
              <a:xfrm flipH="1">
                <a:off x="103188" y="579438"/>
                <a:ext cx="603250" cy="2128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7" name="Line 16"/>
              <p:cNvSpPr>
                <a:spLocks noChangeShapeType="1"/>
              </p:cNvSpPr>
              <p:nvPr/>
            </p:nvSpPr>
            <p:spPr bwMode="auto">
              <a:xfrm flipH="1">
                <a:off x="1738313" y="30163"/>
                <a:ext cx="387350" cy="3556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8" name="Line 17"/>
              <p:cNvSpPr>
                <a:spLocks noChangeShapeType="1"/>
              </p:cNvSpPr>
              <p:nvPr/>
            </p:nvSpPr>
            <p:spPr bwMode="auto">
              <a:xfrm>
                <a:off x="884238" y="30702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9" name="Line 18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0" name="Line 19"/>
              <p:cNvSpPr>
                <a:spLocks noChangeShapeType="1"/>
              </p:cNvSpPr>
              <p:nvPr/>
            </p:nvSpPr>
            <p:spPr bwMode="auto">
              <a:xfrm flipH="1">
                <a:off x="242888" y="385763"/>
                <a:ext cx="1495425" cy="8096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1" name="Line 20"/>
              <p:cNvSpPr>
                <a:spLocks noChangeShapeType="1"/>
              </p:cNvSpPr>
              <p:nvPr/>
            </p:nvSpPr>
            <p:spPr bwMode="auto">
              <a:xfrm>
                <a:off x="30163" y="1939925"/>
                <a:ext cx="282575" cy="2540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2" name="Line 21"/>
              <p:cNvSpPr>
                <a:spLocks noChangeShapeType="1"/>
              </p:cNvSpPr>
              <p:nvPr/>
            </p:nvSpPr>
            <p:spPr bwMode="auto">
              <a:xfrm flipH="1">
                <a:off x="3914775" y="1939925"/>
                <a:ext cx="304800" cy="2651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3" name="Line 22"/>
              <p:cNvSpPr>
                <a:spLocks noChangeShapeType="1"/>
              </p:cNvSpPr>
              <p:nvPr/>
            </p:nvSpPr>
            <p:spPr bwMode="auto">
              <a:xfrm>
                <a:off x="1738313" y="42005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4" name="Line 23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5" name="Line 24"/>
              <p:cNvSpPr>
                <a:spLocks noChangeShapeType="1"/>
              </p:cNvSpPr>
              <p:nvPr/>
            </p:nvSpPr>
            <p:spPr bwMode="auto">
              <a:xfrm flipH="1">
                <a:off x="2511425" y="3567113"/>
                <a:ext cx="860425" cy="6334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6" name="Line 25"/>
              <p:cNvSpPr>
                <a:spLocks noChangeShapeType="1"/>
              </p:cNvSpPr>
              <p:nvPr/>
            </p:nvSpPr>
            <p:spPr bwMode="auto">
              <a:xfrm>
                <a:off x="447675" y="3400425"/>
                <a:ext cx="1824038" cy="5937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7" name="Line 26"/>
              <p:cNvSpPr>
                <a:spLocks noChangeShapeType="1"/>
              </p:cNvSpPr>
              <p:nvPr/>
            </p:nvSpPr>
            <p:spPr bwMode="auto">
              <a:xfrm>
                <a:off x="1358900" y="3697288"/>
                <a:ext cx="37941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8" name="Line 27"/>
              <p:cNvSpPr>
                <a:spLocks noChangeShapeType="1"/>
              </p:cNvSpPr>
              <p:nvPr/>
            </p:nvSpPr>
            <p:spPr bwMode="auto">
              <a:xfrm flipH="1">
                <a:off x="1017588" y="3697288"/>
                <a:ext cx="341313" cy="2238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9" name="Line 28"/>
              <p:cNvSpPr>
                <a:spLocks noChangeShapeType="1"/>
              </p:cNvSpPr>
              <p:nvPr/>
            </p:nvSpPr>
            <p:spPr bwMode="auto">
              <a:xfrm flipH="1">
                <a:off x="2271713" y="2946400"/>
                <a:ext cx="1347788" cy="10477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0" name="Line 29"/>
              <p:cNvSpPr>
                <a:spLocks noChangeShapeType="1"/>
              </p:cNvSpPr>
              <p:nvPr/>
            </p:nvSpPr>
            <p:spPr bwMode="auto">
              <a:xfrm>
                <a:off x="2271713" y="3994150"/>
                <a:ext cx="239713" cy="20637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1" name="Line 30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430213" cy="952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2" name="Line 31"/>
              <p:cNvSpPr>
                <a:spLocks noChangeShapeType="1"/>
              </p:cNvSpPr>
              <p:nvPr/>
            </p:nvSpPr>
            <p:spPr bwMode="auto">
              <a:xfrm>
                <a:off x="312738" y="1965325"/>
                <a:ext cx="223838" cy="8620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3" name="Line 32"/>
              <p:cNvSpPr>
                <a:spLocks noChangeShapeType="1"/>
              </p:cNvSpPr>
              <p:nvPr/>
            </p:nvSpPr>
            <p:spPr bwMode="auto">
              <a:xfrm>
                <a:off x="103188" y="2708275"/>
                <a:ext cx="433388" cy="11906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4" name="Line 33"/>
              <p:cNvSpPr>
                <a:spLocks noChangeShapeType="1"/>
              </p:cNvSpPr>
              <p:nvPr/>
            </p:nvSpPr>
            <p:spPr bwMode="auto">
              <a:xfrm flipH="1">
                <a:off x="447675" y="2827338"/>
                <a:ext cx="88900" cy="57308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5" name="Line 34"/>
              <p:cNvSpPr>
                <a:spLocks noChangeShapeType="1"/>
              </p:cNvSpPr>
              <p:nvPr/>
            </p:nvSpPr>
            <p:spPr bwMode="auto">
              <a:xfrm>
                <a:off x="242888" y="1195388"/>
                <a:ext cx="69850" cy="7699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6" name="Line 35"/>
              <p:cNvSpPr>
                <a:spLocks noChangeShapeType="1"/>
              </p:cNvSpPr>
              <p:nvPr/>
            </p:nvSpPr>
            <p:spPr bwMode="auto">
              <a:xfrm flipV="1">
                <a:off x="3619500" y="2708275"/>
                <a:ext cx="528638" cy="238125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7" name="Line 36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233363" cy="5032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8" name="Line 37"/>
              <p:cNvSpPr>
                <a:spLocks noChangeShapeType="1"/>
              </p:cNvSpPr>
              <p:nvPr/>
            </p:nvSpPr>
            <p:spPr bwMode="auto">
              <a:xfrm>
                <a:off x="3914775" y="2205038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9" name="Line 38"/>
              <p:cNvSpPr>
                <a:spLocks noChangeShapeType="1"/>
              </p:cNvSpPr>
              <p:nvPr/>
            </p:nvSpPr>
            <p:spPr bwMode="auto">
              <a:xfrm>
                <a:off x="2941638" y="347186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0" name="Line 39"/>
              <p:cNvSpPr>
                <a:spLocks noChangeShapeType="1"/>
              </p:cNvSpPr>
              <p:nvPr/>
            </p:nvSpPr>
            <p:spPr bwMode="auto">
              <a:xfrm>
                <a:off x="536575" y="2827338"/>
                <a:ext cx="822325" cy="869950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1" name="Oval 42"/>
              <p:cNvSpPr>
                <a:spLocks noChangeArrowheads="1"/>
              </p:cNvSpPr>
              <p:nvPr/>
            </p:nvSpPr>
            <p:spPr bwMode="auto">
              <a:xfrm>
                <a:off x="555625" y="9763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62" name="Oval 43"/>
              <p:cNvSpPr>
                <a:spLocks noChangeArrowheads="1"/>
              </p:cNvSpPr>
              <p:nvPr/>
            </p:nvSpPr>
            <p:spPr bwMode="auto">
              <a:xfrm>
                <a:off x="211138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63" name="Oval 44"/>
              <p:cNvSpPr>
                <a:spLocks noChangeArrowheads="1"/>
              </p:cNvSpPr>
              <p:nvPr/>
            </p:nvSpPr>
            <p:spPr bwMode="auto">
              <a:xfrm>
                <a:off x="677863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64" name="Line 45"/>
              <p:cNvSpPr>
                <a:spLocks noChangeShapeType="1"/>
              </p:cNvSpPr>
              <p:nvPr/>
            </p:nvSpPr>
            <p:spPr bwMode="auto">
              <a:xfrm flipH="1" flipV="1">
                <a:off x="706438" y="579438"/>
                <a:ext cx="396875" cy="150813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5" name="Oval 46"/>
              <p:cNvSpPr>
                <a:spLocks noChangeArrowheads="1"/>
              </p:cNvSpPr>
              <p:nvPr/>
            </p:nvSpPr>
            <p:spPr bwMode="auto">
              <a:xfrm>
                <a:off x="1073150" y="7000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66" name="Oval 47"/>
              <p:cNvSpPr>
                <a:spLocks noChangeArrowheads="1"/>
              </p:cNvSpPr>
              <p:nvPr/>
            </p:nvSpPr>
            <p:spPr bwMode="auto">
              <a:xfrm>
                <a:off x="284163" y="19351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67" name="Oval 48"/>
              <p:cNvSpPr>
                <a:spLocks noChangeArrowheads="1"/>
              </p:cNvSpPr>
              <p:nvPr/>
            </p:nvSpPr>
            <p:spPr bwMode="auto">
              <a:xfrm>
                <a:off x="0" y="1906588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68" name="Oval 49"/>
              <p:cNvSpPr>
                <a:spLocks noChangeArrowheads="1"/>
              </p:cNvSpPr>
              <p:nvPr/>
            </p:nvSpPr>
            <p:spPr bwMode="auto">
              <a:xfrm>
                <a:off x="71438" y="2671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69" name="Oval 50"/>
              <p:cNvSpPr>
                <a:spLocks noChangeArrowheads="1"/>
              </p:cNvSpPr>
              <p:nvPr/>
            </p:nvSpPr>
            <p:spPr bwMode="auto">
              <a:xfrm>
                <a:off x="506413" y="279876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0" name="Oval 51"/>
              <p:cNvSpPr>
                <a:spLocks noChangeArrowheads="1"/>
              </p:cNvSpPr>
              <p:nvPr/>
            </p:nvSpPr>
            <p:spPr bwMode="auto">
              <a:xfrm>
                <a:off x="415925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1" name="Oval 52"/>
              <p:cNvSpPr>
                <a:spLocks noChangeArrowheads="1"/>
              </p:cNvSpPr>
              <p:nvPr/>
            </p:nvSpPr>
            <p:spPr bwMode="auto">
              <a:xfrm>
                <a:off x="987425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2" name="Oval 53"/>
              <p:cNvSpPr>
                <a:spLocks noChangeArrowheads="1"/>
              </p:cNvSpPr>
              <p:nvPr/>
            </p:nvSpPr>
            <p:spPr bwMode="auto">
              <a:xfrm>
                <a:off x="1328738" y="366712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3" name="Oval 54"/>
              <p:cNvSpPr>
                <a:spLocks noChangeArrowheads="1"/>
              </p:cNvSpPr>
              <p:nvPr/>
            </p:nvSpPr>
            <p:spPr bwMode="auto">
              <a:xfrm>
                <a:off x="1709738" y="417036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4" name="Oval 55"/>
              <p:cNvSpPr>
                <a:spLocks noChangeArrowheads="1"/>
              </p:cNvSpPr>
              <p:nvPr/>
            </p:nvSpPr>
            <p:spPr bwMode="auto">
              <a:xfrm>
                <a:off x="2239963" y="39655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5" name="Oval 57"/>
              <p:cNvSpPr>
                <a:spLocks noChangeArrowheads="1"/>
              </p:cNvSpPr>
              <p:nvPr/>
            </p:nvSpPr>
            <p:spPr bwMode="auto">
              <a:xfrm>
                <a:off x="2481263" y="41703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6" name="Oval 58"/>
              <p:cNvSpPr>
                <a:spLocks noChangeArrowheads="1"/>
              </p:cNvSpPr>
              <p:nvPr/>
            </p:nvSpPr>
            <p:spPr bwMode="auto">
              <a:xfrm>
                <a:off x="2913063" y="3440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7" name="Oval 59"/>
              <p:cNvSpPr>
                <a:spLocks noChangeArrowheads="1"/>
              </p:cNvSpPr>
              <p:nvPr/>
            </p:nvSpPr>
            <p:spPr bwMode="auto">
              <a:xfrm>
                <a:off x="3343275" y="3536950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8" name="Oval 60"/>
              <p:cNvSpPr>
                <a:spLocks noChangeArrowheads="1"/>
              </p:cNvSpPr>
              <p:nvPr/>
            </p:nvSpPr>
            <p:spPr bwMode="auto">
              <a:xfrm>
                <a:off x="3201988" y="38909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79" name="Oval 61"/>
              <p:cNvSpPr>
                <a:spLocks noChangeArrowheads="1"/>
              </p:cNvSpPr>
              <p:nvPr/>
            </p:nvSpPr>
            <p:spPr bwMode="auto">
              <a:xfrm>
                <a:off x="3773488" y="33702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0" name="Oval 62"/>
              <p:cNvSpPr>
                <a:spLocks noChangeArrowheads="1"/>
              </p:cNvSpPr>
              <p:nvPr/>
            </p:nvSpPr>
            <p:spPr bwMode="auto">
              <a:xfrm>
                <a:off x="3589338" y="2916238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1" name="Oval 63"/>
              <p:cNvSpPr>
                <a:spLocks noChangeArrowheads="1"/>
              </p:cNvSpPr>
              <p:nvPr/>
            </p:nvSpPr>
            <p:spPr bwMode="auto">
              <a:xfrm>
                <a:off x="3824288" y="2809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2" name="Oval 64"/>
              <p:cNvSpPr>
                <a:spLocks noChangeArrowheads="1"/>
              </p:cNvSpPr>
              <p:nvPr/>
            </p:nvSpPr>
            <p:spPr bwMode="auto">
              <a:xfrm>
                <a:off x="4117975" y="267811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3" name="Oval 65"/>
              <p:cNvSpPr>
                <a:spLocks noChangeArrowheads="1"/>
              </p:cNvSpPr>
              <p:nvPr/>
            </p:nvSpPr>
            <p:spPr bwMode="auto">
              <a:xfrm>
                <a:off x="3884613" y="2174875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4" name="Oval 66"/>
              <p:cNvSpPr>
                <a:spLocks noChangeArrowheads="1"/>
              </p:cNvSpPr>
              <p:nvPr/>
            </p:nvSpPr>
            <p:spPr bwMode="auto">
              <a:xfrm>
                <a:off x="4191000" y="1909763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5" name="Oval 68"/>
              <p:cNvSpPr>
                <a:spLocks noChangeArrowheads="1"/>
              </p:cNvSpPr>
              <p:nvPr/>
            </p:nvSpPr>
            <p:spPr bwMode="auto">
              <a:xfrm>
                <a:off x="3978275" y="1166813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6" name="Oval 70"/>
              <p:cNvSpPr>
                <a:spLocks noChangeArrowheads="1"/>
              </p:cNvSpPr>
              <p:nvPr/>
            </p:nvSpPr>
            <p:spPr bwMode="auto">
              <a:xfrm>
                <a:off x="3511550" y="5492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7" name="Line 71"/>
              <p:cNvSpPr>
                <a:spLocks noChangeShapeType="1"/>
              </p:cNvSpPr>
              <p:nvPr/>
            </p:nvSpPr>
            <p:spPr bwMode="auto">
              <a:xfrm>
                <a:off x="2886075" y="173038"/>
                <a:ext cx="14288" cy="338138"/>
              </a:xfrm>
              <a:prstGeom prst="line">
                <a:avLst/>
              </a:prstGeom>
              <a:noFill/>
              <a:ln w="1588">
                <a:solidFill>
                  <a:srgbClr val="FFFFFF">
                    <a:alpha val="25098"/>
                  </a:srgb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8" name="Oval 72"/>
              <p:cNvSpPr>
                <a:spLocks noChangeArrowheads="1"/>
              </p:cNvSpPr>
              <p:nvPr/>
            </p:nvSpPr>
            <p:spPr bwMode="auto">
              <a:xfrm>
                <a:off x="2871788" y="481013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89" name="Oval 73"/>
              <p:cNvSpPr>
                <a:spLocks noChangeArrowheads="1"/>
              </p:cNvSpPr>
              <p:nvPr/>
            </p:nvSpPr>
            <p:spPr bwMode="auto">
              <a:xfrm>
                <a:off x="285432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90" name="Oval 74"/>
              <p:cNvSpPr>
                <a:spLocks noChangeArrowheads="1"/>
              </p:cNvSpPr>
              <p:nvPr/>
            </p:nvSpPr>
            <p:spPr bwMode="auto">
              <a:xfrm>
                <a:off x="1709738" y="357188"/>
                <a:ext cx="58738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91" name="Oval 75"/>
              <p:cNvSpPr>
                <a:spLocks noChangeArrowheads="1"/>
              </p:cNvSpPr>
              <p:nvPr/>
            </p:nvSpPr>
            <p:spPr bwMode="auto">
              <a:xfrm>
                <a:off x="2095500" y="0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92" name="Oval 76"/>
              <p:cNvSpPr>
                <a:spLocks noChangeArrowheads="1"/>
              </p:cNvSpPr>
              <p:nvPr/>
            </p:nvSpPr>
            <p:spPr bwMode="auto">
              <a:xfrm>
                <a:off x="1336675" y="142875"/>
                <a:ext cx="60325" cy="587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5193" name="Oval 69"/>
              <p:cNvSpPr>
                <a:spLocks noChangeArrowheads="1"/>
              </p:cNvSpPr>
              <p:nvPr/>
            </p:nvSpPr>
            <p:spPr bwMode="auto">
              <a:xfrm>
                <a:off x="3598863" y="93186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FFFF">
                    <a:alpha val="25098"/>
                  </a:srgbClr>
                </a:solidFill>
                <a:beve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9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5486400" y="2857500"/>
            <a:ext cx="20193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72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总结</a:t>
            </a:r>
            <a:endParaRPr lang="zh-CN" altLang="en-US" sz="72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+mn-ea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ldLvl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WPS 演示</Application>
  <PresentationFormat>自定义</PresentationFormat>
  <Paragraphs>96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1" baseType="lpstr">
      <vt:lpstr>Arial</vt:lpstr>
      <vt:lpstr>宋体</vt:lpstr>
      <vt:lpstr>Wingdings</vt:lpstr>
      <vt:lpstr>Calibri Light</vt:lpstr>
      <vt:lpstr>Calibri</vt:lpstr>
      <vt:lpstr>楷体</vt:lpstr>
      <vt:lpstr>华文彩云</vt:lpstr>
      <vt:lpstr>隶书</vt:lpstr>
      <vt:lpstr>幼圆</vt:lpstr>
      <vt:lpstr>华文新魏</vt:lpstr>
      <vt:lpstr>Bauhaus 93</vt:lpstr>
      <vt:lpstr>TeXGyreAdventor</vt:lpstr>
      <vt:lpstr>Arial Unicode MS</vt:lpstr>
      <vt:lpstr>方正舒体</vt:lpstr>
      <vt:lpstr>方正姚体</vt:lpstr>
      <vt:lpstr>Nexa Light</vt:lpstr>
      <vt:lpstr>华文中宋</vt:lpstr>
      <vt:lpstr>Script MT Bold</vt:lpstr>
      <vt:lpstr>新宋体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小组成员：邹香月、武滨、李悦、张腾、郝芸婷、李欣芸</vt:lpstr>
      <vt:lpstr>  编程方式：结对编程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lenovo</cp:lastModifiedBy>
  <cp:revision>54</cp:revision>
  <dcterms:created xsi:type="dcterms:W3CDTF">2015-01-01T05:53:00Z</dcterms:created>
  <dcterms:modified xsi:type="dcterms:W3CDTF">2019-01-02T02:42:30Z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