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80C4-8A7A-4D03-A86C-E6C597A234A0}" type="datetimeFigureOut">
              <a:rPr lang="zh-TW" altLang="en-US" smtClean="0"/>
              <a:t>2016/11/21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1F55-75ED-4B67-83CA-B7CDE1142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946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80C4-8A7A-4D03-A86C-E6C597A234A0}" type="datetimeFigureOut">
              <a:rPr lang="zh-TW" altLang="en-US" smtClean="0"/>
              <a:t>2016/11/21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1F55-75ED-4B67-83CA-B7CDE1142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0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80C4-8A7A-4D03-A86C-E6C597A234A0}" type="datetimeFigureOut">
              <a:rPr lang="zh-TW" altLang="en-US" smtClean="0"/>
              <a:t>2016/11/21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1F55-75ED-4B67-83CA-B7CDE1142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49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80C4-8A7A-4D03-A86C-E6C597A234A0}" type="datetimeFigureOut">
              <a:rPr lang="zh-TW" altLang="en-US" smtClean="0"/>
              <a:t>2016/11/21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1F55-75ED-4B67-83CA-B7CDE1142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56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80C4-8A7A-4D03-A86C-E6C597A234A0}" type="datetimeFigureOut">
              <a:rPr lang="zh-TW" altLang="en-US" smtClean="0"/>
              <a:t>2016/11/21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1F55-75ED-4B67-83CA-B7CDE1142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12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80C4-8A7A-4D03-A86C-E6C597A234A0}" type="datetimeFigureOut">
              <a:rPr lang="zh-TW" altLang="en-US" smtClean="0"/>
              <a:t>2016/11/21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1F55-75ED-4B67-83CA-B7CDE1142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92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80C4-8A7A-4D03-A86C-E6C597A234A0}" type="datetimeFigureOut">
              <a:rPr lang="zh-TW" altLang="en-US" smtClean="0"/>
              <a:t>2016/11/21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1F55-75ED-4B67-83CA-B7CDE1142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82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80C4-8A7A-4D03-A86C-E6C597A234A0}" type="datetimeFigureOut">
              <a:rPr lang="zh-TW" altLang="en-US" smtClean="0"/>
              <a:t>2016/11/21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1F55-75ED-4B67-83CA-B7CDE1142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51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80C4-8A7A-4D03-A86C-E6C597A234A0}" type="datetimeFigureOut">
              <a:rPr lang="zh-TW" altLang="en-US" smtClean="0"/>
              <a:t>2016/11/21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1F55-75ED-4B67-83CA-B7CDE1142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057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80C4-8A7A-4D03-A86C-E6C597A234A0}" type="datetimeFigureOut">
              <a:rPr lang="zh-TW" altLang="en-US" smtClean="0"/>
              <a:t>2016/11/21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1F55-75ED-4B67-83CA-B7CDE1142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3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80C4-8A7A-4D03-A86C-E6C597A234A0}" type="datetimeFigureOut">
              <a:rPr lang="zh-TW" altLang="en-US" smtClean="0"/>
              <a:t>2016/11/21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1F55-75ED-4B67-83CA-B7CDE1142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89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6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A80C4-8A7A-4D03-A86C-E6C597A234A0}" type="datetimeFigureOut">
              <a:rPr lang="zh-TW" altLang="en-US" smtClean="0"/>
              <a:t>2016/11/21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91F55-75ED-4B67-83CA-B7CDE1142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08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6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火 車 售 票 系 統</a:t>
            </a:r>
            <a:endParaRPr lang="zh-TW" altLang="en-US" sz="66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組員：吳彬睿、高嘉偉</a:t>
            </a:r>
            <a:endParaRPr lang="zh-TW" altLang="en-US" sz="2800" b="1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370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功 能</a:t>
            </a:r>
            <a:endParaRPr lang="zh-TW" altLang="en-US" sz="66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4000" b="1" dirty="0" smtClean="0">
                <a:latin typeface="標楷體" pitchFamily="65" charset="-120"/>
                <a:ea typeface="標楷體" pitchFamily="65" charset="-120"/>
              </a:rPr>
              <a:t>使用者：</a:t>
            </a:r>
            <a:r>
              <a:rPr lang="zh-TW" altLang="en-US" dirty="0" smtClean="0"/>
              <a:t>搜尋適合班次、訂票和退票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sz="4000" b="1" dirty="0">
                <a:latin typeface="標楷體" pitchFamily="65" charset="-120"/>
                <a:ea typeface="標楷體" pitchFamily="65" charset="-120"/>
              </a:rPr>
              <a:t>經營者：</a:t>
            </a:r>
            <a:r>
              <a:rPr lang="zh-TW" altLang="en-US" dirty="0" smtClean="0"/>
              <a:t>增減火車的班次、排定火車出發時間及所到的站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sz="4000" b="1" dirty="0">
                <a:latin typeface="標楷體" pitchFamily="65" charset="-120"/>
                <a:ea typeface="標楷體" pitchFamily="65" charset="-120"/>
              </a:rPr>
              <a:t>火車：</a:t>
            </a:r>
            <a:r>
              <a:rPr lang="zh-TW" altLang="en-US" dirty="0" smtClean="0"/>
              <a:t>車次、車種、車廂、座位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17446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架 構 圖</a:t>
            </a:r>
            <a:endParaRPr lang="zh-TW" altLang="en-US" sz="66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6792"/>
            <a:ext cx="7920880" cy="5044028"/>
          </a:xfrm>
        </p:spPr>
      </p:pic>
    </p:spTree>
    <p:extLst>
      <p:ext uri="{BB962C8B-B14F-4D97-AF65-F5344CB8AC3E}">
        <p14:creationId xmlns:p14="http://schemas.microsoft.com/office/powerpoint/2010/main" val="175737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600" b="1" dirty="0" smtClean="0">
                <a:solidFill>
                  <a:srgbClr val="FF0000"/>
                </a:solidFill>
                <a:latin typeface="+mn-lt"/>
                <a:ea typeface="標楷體" pitchFamily="65" charset="-120"/>
              </a:rPr>
              <a:t>Class </a:t>
            </a:r>
            <a:r>
              <a:rPr lang="en-US" altLang="zh-TW" sz="6600" b="1" dirty="0">
                <a:solidFill>
                  <a:srgbClr val="FF0000"/>
                </a:solidFill>
                <a:latin typeface="+mn-lt"/>
                <a:ea typeface="標楷體" pitchFamily="65" charset="-120"/>
              </a:rPr>
              <a:t>Hierarchy01</a:t>
            </a:r>
            <a:endParaRPr lang="zh-TW" altLang="en-US" sz="6600" b="1" dirty="0">
              <a:solidFill>
                <a:srgbClr val="FF0000"/>
              </a:solidFill>
              <a:latin typeface="+mn-lt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679767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108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7200" b="1" dirty="0">
                <a:solidFill>
                  <a:srgbClr val="FF0000"/>
                </a:solidFill>
                <a:ea typeface="標楷體" pitchFamily="65" charset="-120"/>
              </a:rPr>
              <a:t>Class </a:t>
            </a:r>
            <a:r>
              <a:rPr lang="en-US" altLang="zh-TW" sz="7200" b="1" dirty="0" smtClean="0">
                <a:solidFill>
                  <a:srgbClr val="FF0000"/>
                </a:solidFill>
                <a:ea typeface="標楷體" pitchFamily="65" charset="-120"/>
              </a:rPr>
              <a:t>Hierarchy02</a:t>
            </a:r>
            <a:endParaRPr lang="zh-TW" altLang="en-US" sz="7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898787"/>
            <a:ext cx="5667350" cy="4807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9109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7200" b="1" dirty="0">
                <a:solidFill>
                  <a:srgbClr val="FF0000"/>
                </a:solidFill>
                <a:ea typeface="標楷體" pitchFamily="65" charset="-120"/>
              </a:rPr>
              <a:t>Class </a:t>
            </a:r>
            <a:r>
              <a:rPr lang="en-US" altLang="zh-TW" sz="7200" b="1" dirty="0" smtClean="0">
                <a:solidFill>
                  <a:srgbClr val="FF0000"/>
                </a:solidFill>
                <a:ea typeface="標楷體" pitchFamily="65" charset="-120"/>
              </a:rPr>
              <a:t>Hierarchy03</a:t>
            </a:r>
            <a:endParaRPr lang="zh-TW" altLang="en-US" sz="7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5" y="2259013"/>
            <a:ext cx="4602163" cy="233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1368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59</Words>
  <Application>Microsoft Office PowerPoint</Application>
  <PresentationFormat>如螢幕大小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火 車 售 票 系 統</vt:lpstr>
      <vt:lpstr>功 能</vt:lpstr>
      <vt:lpstr>架 構 圖</vt:lpstr>
      <vt:lpstr>Class Hierarchy01</vt:lpstr>
      <vt:lpstr>Class Hierarchy02</vt:lpstr>
      <vt:lpstr>Class Hierarchy03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火 車 售 票 系 統</dc:title>
  <dc:creator>user</dc:creator>
  <cp:lastModifiedBy>user</cp:lastModifiedBy>
  <cp:revision>4</cp:revision>
  <dcterms:created xsi:type="dcterms:W3CDTF">2016-11-21T15:31:27Z</dcterms:created>
  <dcterms:modified xsi:type="dcterms:W3CDTF">2016-11-21T17:06:38Z</dcterms:modified>
</cp:coreProperties>
</file>