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2" r:id="rId2"/>
    <p:sldId id="29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65DC5-2103-4906-8561-A381A5A3D18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AB71-F95C-4C74-B5B4-7CC994C1D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7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03F9-9381-4F29-B531-1472823DCA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2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03F9-9381-4F29-B531-1472823DCA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4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D24D-F764-45AD-82AE-52E888377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20451-FBCE-4230-8B97-68F8F43A4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29573-2552-4839-8EAD-8DF98B1B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8C823-A4BB-414E-AB79-98ADA930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24A7A-D1BC-4145-9EA0-E8532605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4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80A1-5D15-48C8-AC08-D27253F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E7CB67-969F-4092-AFF1-B9B79F54D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C9CA2-C5D9-464E-A1AD-BDD537C8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6F2E9-02E4-4FE3-9D1A-B42D1C02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22B34-DF0F-4D1F-9093-0DF23428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5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7CC68-642F-4ED2-BFA0-2E5FDD96E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46618C-02CF-4B82-B70C-697AF2DD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F39A0-A649-4E1B-A944-59CD81C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7CCEF-58BE-487A-ABEC-9E9B8194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6C94A-AFD8-4E53-8388-4CADA857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1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75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CD5FB-07A4-4E9C-B7E5-1B61547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BE387-5B0E-4AD6-8B72-00A20594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83292-CBA2-4EE5-A215-A40767FD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FA3B1-04C0-4FA9-A1F4-9A6DD236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EE61-8C17-4319-91CB-CEAD7C3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71BD0-C874-4743-969C-9D686F87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DB003-2188-4E9D-9B66-B0020377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74D80-8D5B-4696-BC6C-97F4BD56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1E8F7-9B54-4E41-B2E3-E7B952C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AC069-EAC2-4469-B7A9-DBB5DFC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9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3DC64-A90F-4F15-B4B0-70B0B30F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CC24A-FD90-477A-BDB6-0908687E4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1B79A-7425-42F0-BC26-CCAEE7F32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80BD4-709A-480B-A74D-62A4B65C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3BB45-D2D2-4BDE-921A-0792CFFC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56B2F-2FCD-4466-A1F1-23B8C888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6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E5751-5B1B-48DF-AE15-326030D8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CCC8D-22A7-47E9-86FF-BB75EC60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2ACD3-1C29-460B-AF2A-E9C4C362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069DBB-9669-465A-B34A-E5C642671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5F43C4-33BB-45EF-9238-ECF5F7038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6798CD-61FE-4A26-9710-9DF20E0D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38DBDE-8873-45BE-BF71-9551D1F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AD46F5-3D69-48B3-84E1-6965FBAC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DFC79-1A93-4F76-9EB9-4742460D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585B7-0AEF-4E6B-81B5-B2089E8F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2844C-4007-4D1B-BD95-0A74B710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49035-64C5-47EB-9FC1-E87F9A38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4EAD3A-3161-4C2E-9145-C21AE23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F2C8F7-E999-489B-80FD-249BCE62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85840-C18B-4C32-8385-A3333AA8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7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BECCD-BE98-41A8-9963-E207435C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A26B8-4056-4261-89A1-07411A05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5D170-F252-4482-8752-6DCCAE30A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48821-D3DF-4205-9D1D-A588716B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08E82-19B4-487E-8CA8-7176820E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05F13-D190-44EC-B3B0-182ABFC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8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7792E-F669-4E17-8DA0-7C56975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734562-45E0-4846-B5E1-3E3FFA6D6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28B2C-90D3-41F4-A150-32849D332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78224-4D4F-44AC-BF46-BE394964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1A60D4-014C-4F8F-907E-DFF7635D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97FC4-4A87-4FC5-8D0B-610D5447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8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B24CB-6F2D-472F-BE79-83AC7364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C8BD8-5FB0-497B-9911-26102B7B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1BD4A-B436-471E-AE9F-EF851F33B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0E2C-3C9B-47D6-BCE4-2ED869572594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B0F32-B565-49EB-99AD-C3780AA3B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08201-C667-4ED0-A345-49FDCC5CB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C62A-2DD4-40B4-AE0A-FFDAFDCB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6F78C167-D7FE-4E12-A015-7A9A63042520}"/>
              </a:ext>
            </a:extLst>
          </p:cNvPr>
          <p:cNvSpPr/>
          <p:nvPr/>
        </p:nvSpPr>
        <p:spPr>
          <a:xfrm>
            <a:off x="3689099" y="1235746"/>
            <a:ext cx="5920509" cy="4470400"/>
          </a:xfrm>
          <a:prstGeom prst="rect">
            <a:avLst/>
          </a:prstGeom>
          <a:noFill/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sng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FPGA</a:t>
            </a: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3A937F-B48A-4195-B3CD-F833F22FA442}"/>
              </a:ext>
            </a:extLst>
          </p:cNvPr>
          <p:cNvSpPr/>
          <p:nvPr/>
        </p:nvSpPr>
        <p:spPr>
          <a:xfrm>
            <a:off x="8029391" y="1957328"/>
            <a:ext cx="1440000" cy="36000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CNNA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8EB8D5C-4800-49EA-8CA7-146CFD90B652}"/>
              </a:ext>
            </a:extLst>
          </p:cNvPr>
          <p:cNvSpPr/>
          <p:nvPr/>
        </p:nvSpPr>
        <p:spPr>
          <a:xfrm>
            <a:off x="5925098" y="2686120"/>
            <a:ext cx="1440000" cy="12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SRAM-I</a:t>
            </a: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(128-bit)</a:t>
            </a:r>
            <a:endParaRPr kumimoji="0" lang="zh-CN" altLang="en-US" sz="1620" b="1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CCFC873-96A2-41F1-AEFF-38CAC1D3A231}"/>
              </a:ext>
            </a:extLst>
          </p:cNvPr>
          <p:cNvSpPr/>
          <p:nvPr/>
        </p:nvSpPr>
        <p:spPr>
          <a:xfrm>
            <a:off x="5925098" y="4297328"/>
            <a:ext cx="1440000" cy="1260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SRAM-O</a:t>
            </a: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(512-bit)</a:t>
            </a:r>
            <a:endParaRPr kumimoji="0" lang="zh-CN" altLang="en-US" sz="1620" b="1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53584B28-2B10-4B85-A7E3-2F1A23FE033A}"/>
              </a:ext>
            </a:extLst>
          </p:cNvPr>
          <p:cNvSpPr/>
          <p:nvPr/>
        </p:nvSpPr>
        <p:spPr>
          <a:xfrm>
            <a:off x="7365098" y="3072982"/>
            <a:ext cx="664293" cy="48136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18C3B3D-691C-493E-AF47-87085D342959}"/>
              </a:ext>
            </a:extLst>
          </p:cNvPr>
          <p:cNvSpPr/>
          <p:nvPr/>
        </p:nvSpPr>
        <p:spPr>
          <a:xfrm rot="10800000" flipV="1">
            <a:off x="7365098" y="4686647"/>
            <a:ext cx="664293" cy="481362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F8BA14-9228-43AD-A5F4-29B149F20AF4}"/>
              </a:ext>
            </a:extLst>
          </p:cNvPr>
          <p:cNvSpPr/>
          <p:nvPr/>
        </p:nvSpPr>
        <p:spPr>
          <a:xfrm>
            <a:off x="3820805" y="1957328"/>
            <a:ext cx="1440000" cy="3600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UDP Controller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8ADD8528-3736-4374-AB67-B3EFF4EABEC5}"/>
              </a:ext>
            </a:extLst>
          </p:cNvPr>
          <p:cNvSpPr/>
          <p:nvPr/>
        </p:nvSpPr>
        <p:spPr>
          <a:xfrm rot="10800000" flipV="1">
            <a:off x="5260804" y="4686648"/>
            <a:ext cx="664293" cy="481362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CEC6478B-CE5E-4514-81E9-60D4BE95EF5E}"/>
              </a:ext>
            </a:extLst>
          </p:cNvPr>
          <p:cNvSpPr/>
          <p:nvPr/>
        </p:nvSpPr>
        <p:spPr>
          <a:xfrm>
            <a:off x="5260803" y="3043923"/>
            <a:ext cx="664293" cy="48136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442D6BF-03B6-49D5-B87D-5989E7EBC40F}"/>
              </a:ext>
            </a:extLst>
          </p:cNvPr>
          <p:cNvSpPr/>
          <p:nvPr/>
        </p:nvSpPr>
        <p:spPr>
          <a:xfrm>
            <a:off x="221096" y="2614927"/>
            <a:ext cx="2880000" cy="2160000"/>
          </a:xfrm>
          <a:prstGeom prst="rect">
            <a:avLst/>
          </a:prstGeom>
          <a:solidFill>
            <a:srgbClr val="6AB023">
              <a:lumMod val="20000"/>
              <a:lumOff val="80000"/>
            </a:srgbClr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Validation Program</a:t>
            </a: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(Python, TensorFlow Model, UDP protocol )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3736022-6132-4C08-9D78-6C34320F97E5}"/>
              </a:ext>
            </a:extLst>
          </p:cNvPr>
          <p:cNvGrpSpPr/>
          <p:nvPr/>
        </p:nvGrpSpPr>
        <p:grpSpPr>
          <a:xfrm>
            <a:off x="5279275" y="1865864"/>
            <a:ext cx="2736000" cy="348936"/>
            <a:chOff x="6637561" y="2114431"/>
            <a:chExt cx="2736000" cy="348936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144CA50-3522-4975-9D38-4DC74CB3E12E}"/>
                </a:ext>
              </a:extLst>
            </p:cNvPr>
            <p:cNvCxnSpPr/>
            <p:nvPr/>
          </p:nvCxnSpPr>
          <p:spPr>
            <a:xfrm>
              <a:off x="6637561" y="2463367"/>
              <a:ext cx="2736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DE16B73-557B-46AA-BBB5-83E5978F9204}"/>
                </a:ext>
              </a:extLst>
            </p:cNvPr>
            <p:cNvSpPr txBox="1"/>
            <p:nvPr/>
          </p:nvSpPr>
          <p:spPr>
            <a:xfrm>
              <a:off x="7376614" y="2114431"/>
              <a:ext cx="1335278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Open Sans"/>
                </a:rPr>
                <a:t>cnna_begin</a:t>
              </a:r>
              <a:endParaRPr kumimoji="0" lang="zh-CN" altLang="en-US" sz="162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6774B79-7CA7-432A-BC17-D96B9CB5F419}"/>
              </a:ext>
            </a:extLst>
          </p:cNvPr>
          <p:cNvGrpSpPr/>
          <p:nvPr/>
        </p:nvGrpSpPr>
        <p:grpSpPr>
          <a:xfrm>
            <a:off x="5277098" y="2150246"/>
            <a:ext cx="2736000" cy="341632"/>
            <a:chOff x="6635384" y="2398813"/>
            <a:chExt cx="2736000" cy="341632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4CE94EE-D85A-4CD9-8CC5-653B2749440B}"/>
                </a:ext>
              </a:extLst>
            </p:cNvPr>
            <p:cNvCxnSpPr/>
            <p:nvPr/>
          </p:nvCxnSpPr>
          <p:spPr>
            <a:xfrm>
              <a:off x="6635384" y="2735839"/>
              <a:ext cx="2736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AFF73F1-2138-4AE8-8CAD-C8FE91B5B192}"/>
                </a:ext>
              </a:extLst>
            </p:cNvPr>
            <p:cNvSpPr txBox="1"/>
            <p:nvPr/>
          </p:nvSpPr>
          <p:spPr>
            <a:xfrm>
              <a:off x="7375525" y="2398813"/>
              <a:ext cx="1335278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Open Sans"/>
                </a:rPr>
                <a:t>cnna_end</a:t>
              </a:r>
              <a:endParaRPr kumimoji="0" lang="zh-CN" altLang="en-US" sz="162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18C0483-78E1-410E-912F-BCB599CA17A9}"/>
              </a:ext>
            </a:extLst>
          </p:cNvPr>
          <p:cNvCxnSpPr>
            <a:cxnSpLocks/>
          </p:cNvCxnSpPr>
          <p:nvPr/>
        </p:nvCxnSpPr>
        <p:spPr>
          <a:xfrm flipV="1">
            <a:off x="3154335" y="3207785"/>
            <a:ext cx="648000" cy="144"/>
          </a:xfrm>
          <a:prstGeom prst="straightConnector1">
            <a:avLst/>
          </a:prstGeom>
          <a:noFill/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5D36D6A-FAEF-4D4A-BC47-A7103CE8E897}"/>
              </a:ext>
            </a:extLst>
          </p:cNvPr>
          <p:cNvCxnSpPr>
            <a:cxnSpLocks/>
          </p:cNvCxnSpPr>
          <p:nvPr/>
        </p:nvCxnSpPr>
        <p:spPr>
          <a:xfrm flipV="1">
            <a:off x="3154335" y="3993265"/>
            <a:ext cx="648000" cy="144"/>
          </a:xfrm>
          <a:prstGeom prst="straightConnector1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0F04A9C-765D-4CA1-B424-81C7A744FAD0}"/>
              </a:ext>
            </a:extLst>
          </p:cNvPr>
          <p:cNvCxnSpPr>
            <a:cxnSpLocks/>
          </p:cNvCxnSpPr>
          <p:nvPr/>
        </p:nvCxnSpPr>
        <p:spPr>
          <a:xfrm flipV="1">
            <a:off x="3106952" y="3451356"/>
            <a:ext cx="648000" cy="144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B58FFE6-911E-46B7-974A-5464C75124A2}"/>
              </a:ext>
            </a:extLst>
          </p:cNvPr>
          <p:cNvCxnSpPr>
            <a:cxnSpLocks/>
          </p:cNvCxnSpPr>
          <p:nvPr/>
        </p:nvCxnSpPr>
        <p:spPr>
          <a:xfrm>
            <a:off x="3117389" y="4230743"/>
            <a:ext cx="684946" cy="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1C08C4E-DA1F-4480-B796-B5671DDCE1BA}"/>
              </a:ext>
            </a:extLst>
          </p:cNvPr>
          <p:cNvSpPr txBox="1"/>
          <p:nvPr/>
        </p:nvSpPr>
        <p:spPr>
          <a:xfrm>
            <a:off x="588921" y="1827080"/>
            <a:ext cx="2268948" cy="6463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Test filters </a:t>
            </a:r>
          </a:p>
          <a:p>
            <a:pPr algn="ctr"/>
            <a:r>
              <a:rPr lang="en-US" altLang="zh-CN" dirty="0">
                <a:solidFill>
                  <a:schemeClr val="accent6"/>
                </a:solidFill>
              </a:rPr>
              <a:t>under folder “Test”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7E86812-EBD1-44FB-BB68-4F32D06965FF}"/>
              </a:ext>
            </a:extLst>
          </p:cNvPr>
          <p:cNvSpPr txBox="1"/>
          <p:nvPr/>
        </p:nvSpPr>
        <p:spPr>
          <a:xfrm>
            <a:off x="1164293" y="5854651"/>
            <a:ext cx="4112805" cy="9233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This part is </a:t>
            </a:r>
            <a:r>
              <a:rPr lang="en-US" altLang="zh-CN" i="1" u="sng" dirty="0" err="1">
                <a:solidFill>
                  <a:srgbClr val="FF0000"/>
                </a:solidFill>
              </a:rPr>
              <a:t>udp_sram.v</a:t>
            </a:r>
            <a:r>
              <a:rPr lang="en-US" altLang="zh-CN" i="1" u="sng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 needs UDP module, which is not include in this project. As it was not developed by me.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1812CE7-B3F3-4AE6-9213-A0C2E8AA4495}"/>
              </a:ext>
            </a:extLst>
          </p:cNvPr>
          <p:cNvSpPr/>
          <p:nvPr/>
        </p:nvSpPr>
        <p:spPr>
          <a:xfrm>
            <a:off x="5592949" y="2614927"/>
            <a:ext cx="2112866" cy="416304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EE36645-BA60-41C9-9847-92AA8E20DE47}"/>
              </a:ext>
            </a:extLst>
          </p:cNvPr>
          <p:cNvSpPr txBox="1"/>
          <p:nvPr/>
        </p:nvSpPr>
        <p:spPr>
          <a:xfrm>
            <a:off x="5470483" y="5974315"/>
            <a:ext cx="2349229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This module locates in </a:t>
            </a:r>
            <a:r>
              <a:rPr lang="en-US" altLang="zh-CN" i="1" u="sng" dirty="0" err="1">
                <a:solidFill>
                  <a:srgbClr val="00B0F0"/>
                </a:solidFill>
              </a:rPr>
              <a:t>sram.v</a:t>
            </a:r>
            <a:endParaRPr lang="zh-CN" altLang="en-US" i="1" u="sng" dirty="0">
              <a:solidFill>
                <a:srgbClr val="00B0F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6188B11-857C-4E20-BE6A-4A73D6DF2BD7}"/>
              </a:ext>
            </a:extLst>
          </p:cNvPr>
          <p:cNvSpPr txBox="1"/>
          <p:nvPr/>
        </p:nvSpPr>
        <p:spPr>
          <a:xfrm>
            <a:off x="8021666" y="5854651"/>
            <a:ext cx="1571649" cy="80021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CNN Accelerator:</a:t>
            </a:r>
          </a:p>
          <a:p>
            <a:pPr algn="ctr"/>
            <a:r>
              <a:rPr lang="en-US" altLang="zh-CN" sz="1400" i="1" u="sng" dirty="0" err="1">
                <a:solidFill>
                  <a:schemeClr val="accent6">
                    <a:lumMod val="75000"/>
                  </a:schemeClr>
                </a:solidFill>
              </a:rPr>
              <a:t>cnn_accelerator.v</a:t>
            </a:r>
            <a:endParaRPr lang="zh-CN" altLang="en-US" sz="1400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A2A9937-0DBC-4073-8EDA-814B4F9C62B8}"/>
              </a:ext>
            </a:extLst>
          </p:cNvPr>
          <p:cNvSpPr txBox="1"/>
          <p:nvPr/>
        </p:nvSpPr>
        <p:spPr>
          <a:xfrm>
            <a:off x="3684842" y="163291"/>
            <a:ext cx="5920509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whole system corresponds to file </a:t>
            </a:r>
            <a:r>
              <a:rPr lang="en-US" altLang="zh-CN" i="1" u="sng" dirty="0" err="1"/>
              <a:t>cnna_udp_to.v</a:t>
            </a:r>
            <a:r>
              <a:rPr lang="en-US" altLang="zh-CN" i="1" u="sng" dirty="0"/>
              <a:t>. </a:t>
            </a:r>
            <a:r>
              <a:rPr lang="en-US" altLang="zh-CN" dirty="0"/>
              <a:t>Unfortunately, due to the lack of UDP modules, you can't synthesize and simulate.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81BCD8-A534-493F-BEEB-4ABDBC6D77B0}"/>
              </a:ext>
            </a:extLst>
          </p:cNvPr>
          <p:cNvSpPr txBox="1"/>
          <p:nvPr/>
        </p:nvSpPr>
        <p:spPr>
          <a:xfrm>
            <a:off x="9741314" y="2713498"/>
            <a:ext cx="2450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Please refer to the relevant documents in folder “Doc” for design details.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729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6F78C167-D7FE-4E12-A015-7A9A63042520}"/>
              </a:ext>
            </a:extLst>
          </p:cNvPr>
          <p:cNvSpPr/>
          <p:nvPr/>
        </p:nvSpPr>
        <p:spPr>
          <a:xfrm>
            <a:off x="4502816" y="1784412"/>
            <a:ext cx="4139125" cy="3921734"/>
          </a:xfrm>
          <a:prstGeom prst="rect">
            <a:avLst/>
          </a:prstGeom>
          <a:noFill/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3A937F-B48A-4195-B3CD-F833F22FA442}"/>
              </a:ext>
            </a:extLst>
          </p:cNvPr>
          <p:cNvSpPr/>
          <p:nvPr/>
        </p:nvSpPr>
        <p:spPr>
          <a:xfrm>
            <a:off x="7061724" y="1957328"/>
            <a:ext cx="1440000" cy="36000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CNNA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8EB8D5C-4800-49EA-8CA7-146CFD90B652}"/>
              </a:ext>
            </a:extLst>
          </p:cNvPr>
          <p:cNvSpPr/>
          <p:nvPr/>
        </p:nvSpPr>
        <p:spPr>
          <a:xfrm>
            <a:off x="4957431" y="2686120"/>
            <a:ext cx="1440000" cy="12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SRAM-I</a:t>
            </a: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(128-bit)</a:t>
            </a:r>
            <a:endParaRPr kumimoji="0" lang="zh-CN" altLang="en-US" sz="1620" b="1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CCFC873-96A2-41F1-AEFF-38CAC1D3A231}"/>
              </a:ext>
            </a:extLst>
          </p:cNvPr>
          <p:cNvSpPr/>
          <p:nvPr/>
        </p:nvSpPr>
        <p:spPr>
          <a:xfrm>
            <a:off x="4957431" y="4297328"/>
            <a:ext cx="1440000" cy="1260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SRAM-O</a:t>
            </a: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(512-bit)</a:t>
            </a:r>
            <a:endParaRPr kumimoji="0" lang="zh-CN" altLang="en-US" sz="1620" b="1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53584B28-2B10-4B85-A7E3-2F1A23FE033A}"/>
              </a:ext>
            </a:extLst>
          </p:cNvPr>
          <p:cNvSpPr/>
          <p:nvPr/>
        </p:nvSpPr>
        <p:spPr>
          <a:xfrm>
            <a:off x="6397431" y="3072982"/>
            <a:ext cx="664293" cy="48136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18C3B3D-691C-493E-AF47-87085D342959}"/>
              </a:ext>
            </a:extLst>
          </p:cNvPr>
          <p:cNvSpPr/>
          <p:nvPr/>
        </p:nvSpPr>
        <p:spPr>
          <a:xfrm rot="10800000" flipV="1">
            <a:off x="6397431" y="4686647"/>
            <a:ext cx="664293" cy="481362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3736022-6132-4C08-9D78-6C34320F97E5}"/>
              </a:ext>
            </a:extLst>
          </p:cNvPr>
          <p:cNvGrpSpPr/>
          <p:nvPr/>
        </p:nvGrpSpPr>
        <p:grpSpPr>
          <a:xfrm>
            <a:off x="4311608" y="1865864"/>
            <a:ext cx="2736000" cy="348936"/>
            <a:chOff x="6637561" y="2114431"/>
            <a:chExt cx="2736000" cy="348936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144CA50-3522-4975-9D38-4DC74CB3E12E}"/>
                </a:ext>
              </a:extLst>
            </p:cNvPr>
            <p:cNvCxnSpPr/>
            <p:nvPr/>
          </p:nvCxnSpPr>
          <p:spPr>
            <a:xfrm>
              <a:off x="6637561" y="2463367"/>
              <a:ext cx="2736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DE16B73-557B-46AA-BBB5-83E5978F9204}"/>
                </a:ext>
              </a:extLst>
            </p:cNvPr>
            <p:cNvSpPr txBox="1"/>
            <p:nvPr/>
          </p:nvSpPr>
          <p:spPr>
            <a:xfrm>
              <a:off x="7376614" y="2114431"/>
              <a:ext cx="1335278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Open Sans"/>
                </a:rPr>
                <a:t>cnna_begin</a:t>
              </a:r>
              <a:endParaRPr kumimoji="0" lang="zh-CN" altLang="en-US" sz="162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6774B79-7CA7-432A-BC17-D96B9CB5F419}"/>
              </a:ext>
            </a:extLst>
          </p:cNvPr>
          <p:cNvGrpSpPr/>
          <p:nvPr/>
        </p:nvGrpSpPr>
        <p:grpSpPr>
          <a:xfrm>
            <a:off x="4309431" y="2150246"/>
            <a:ext cx="2736000" cy="341632"/>
            <a:chOff x="6635384" y="2398813"/>
            <a:chExt cx="2736000" cy="341632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4CE94EE-D85A-4CD9-8CC5-653B2749440B}"/>
                </a:ext>
              </a:extLst>
            </p:cNvPr>
            <p:cNvCxnSpPr/>
            <p:nvPr/>
          </p:nvCxnSpPr>
          <p:spPr>
            <a:xfrm>
              <a:off x="6635384" y="2735839"/>
              <a:ext cx="2736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AFF73F1-2138-4AE8-8CAD-C8FE91B5B192}"/>
                </a:ext>
              </a:extLst>
            </p:cNvPr>
            <p:cNvSpPr txBox="1"/>
            <p:nvPr/>
          </p:nvSpPr>
          <p:spPr>
            <a:xfrm>
              <a:off x="7375525" y="2398813"/>
              <a:ext cx="1335278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Open Sans"/>
                </a:rPr>
                <a:t>cnna_end</a:t>
              </a:r>
              <a:endParaRPr kumimoji="0" lang="zh-CN" altLang="en-US" sz="162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61812CE7-B3F3-4AE6-9213-A0C2E8AA4495}"/>
              </a:ext>
            </a:extLst>
          </p:cNvPr>
          <p:cNvSpPr/>
          <p:nvPr/>
        </p:nvSpPr>
        <p:spPr>
          <a:xfrm>
            <a:off x="4625282" y="2614927"/>
            <a:ext cx="2112866" cy="416304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EE36645-BA60-41C9-9847-92AA8E20DE47}"/>
              </a:ext>
            </a:extLst>
          </p:cNvPr>
          <p:cNvSpPr txBox="1"/>
          <p:nvPr/>
        </p:nvSpPr>
        <p:spPr>
          <a:xfrm>
            <a:off x="4502816" y="5974315"/>
            <a:ext cx="2349229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This module locates in </a:t>
            </a:r>
            <a:r>
              <a:rPr lang="en-US" altLang="zh-CN" i="1" u="sng" dirty="0" err="1">
                <a:solidFill>
                  <a:srgbClr val="00B0F0"/>
                </a:solidFill>
              </a:rPr>
              <a:t>sram.v</a:t>
            </a:r>
            <a:endParaRPr lang="zh-CN" altLang="en-US" i="1" u="sng" dirty="0">
              <a:solidFill>
                <a:srgbClr val="00B0F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A2A9937-0DBC-4073-8EDA-814B4F9C62B8}"/>
              </a:ext>
            </a:extLst>
          </p:cNvPr>
          <p:cNvSpPr txBox="1"/>
          <p:nvPr/>
        </p:nvSpPr>
        <p:spPr>
          <a:xfrm>
            <a:off x="2698810" y="260193"/>
            <a:ext cx="627651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following system has considered the lack of UDP module.</a:t>
            </a:r>
          </a:p>
          <a:p>
            <a:pPr algn="ctr"/>
            <a:r>
              <a:rPr lang="en-US" altLang="zh-CN" dirty="0" err="1"/>
              <a:t>CNNA_tb</a:t>
            </a:r>
            <a:r>
              <a:rPr lang="en-US" altLang="zh-CN" dirty="0"/>
              <a:t> corresponds to </a:t>
            </a:r>
            <a:r>
              <a:rPr lang="en-US" altLang="zh-CN" i="1" u="sng" dirty="0" err="1"/>
              <a:t>cnn_accelerator_tb.v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94B6EDD-4B64-4548-9B3F-BEDB3D5ACFFC}"/>
              </a:ext>
            </a:extLst>
          </p:cNvPr>
          <p:cNvSpPr/>
          <p:nvPr/>
        </p:nvSpPr>
        <p:spPr>
          <a:xfrm rot="10800000" flipV="1">
            <a:off x="4293137" y="4686648"/>
            <a:ext cx="664293" cy="481362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10C41C7-B9C9-4106-9C8E-30B7C1681FD8}"/>
              </a:ext>
            </a:extLst>
          </p:cNvPr>
          <p:cNvSpPr/>
          <p:nvPr/>
        </p:nvSpPr>
        <p:spPr>
          <a:xfrm>
            <a:off x="4293136" y="3043923"/>
            <a:ext cx="664293" cy="48136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06018B-F102-4816-823C-A098FB717687}"/>
              </a:ext>
            </a:extLst>
          </p:cNvPr>
          <p:cNvSpPr txBox="1"/>
          <p:nvPr/>
        </p:nvSpPr>
        <p:spPr>
          <a:xfrm>
            <a:off x="7018117" y="5974315"/>
            <a:ext cx="1571649" cy="80021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CNN Accelerator:</a:t>
            </a:r>
          </a:p>
          <a:p>
            <a:pPr algn="ctr"/>
            <a:r>
              <a:rPr lang="en-US" altLang="zh-CN" sz="1400" i="1" u="sng" dirty="0" err="1">
                <a:solidFill>
                  <a:schemeClr val="accent6">
                    <a:lumMod val="75000"/>
                  </a:schemeClr>
                </a:solidFill>
              </a:rPr>
              <a:t>cnn_accelerator.v</a:t>
            </a:r>
            <a:endParaRPr lang="zh-CN" altLang="en-US" sz="1400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21722E-FC79-421B-BD9D-EA71887B903F}"/>
              </a:ext>
            </a:extLst>
          </p:cNvPr>
          <p:cNvSpPr/>
          <p:nvPr/>
        </p:nvSpPr>
        <p:spPr>
          <a:xfrm>
            <a:off x="2698810" y="1003177"/>
            <a:ext cx="6276513" cy="4840443"/>
          </a:xfrm>
          <a:prstGeom prst="rect">
            <a:avLst/>
          </a:prstGeom>
          <a:noFill/>
          <a:ln w="12700" cap="flat" cmpd="sng" algn="ctr">
            <a:solidFill>
              <a:srgbClr val="00305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CNNA_tb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20" kern="0" dirty="0">
              <a:solidFill>
                <a:srgbClr val="00305E"/>
              </a:solidFill>
              <a:latin typeface="Open San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20" kern="0" dirty="0">
              <a:solidFill>
                <a:srgbClr val="00305E"/>
              </a:solidFill>
              <a:latin typeface="Open San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20" kern="0" dirty="0">
              <a:solidFill>
                <a:srgbClr val="00305E"/>
              </a:solidFill>
              <a:latin typeface="Open San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20" kern="0" dirty="0">
              <a:solidFill>
                <a:srgbClr val="00305E"/>
              </a:solidFill>
              <a:latin typeface="Open San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20" kern="0" dirty="0">
              <a:solidFill>
                <a:srgbClr val="00305E"/>
              </a:solidFill>
              <a:latin typeface="Open San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20" kern="0" dirty="0">
              <a:solidFill>
                <a:srgbClr val="00305E"/>
              </a:solidFill>
              <a:latin typeface="Open San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20" kern="0" dirty="0">
              <a:solidFill>
                <a:srgbClr val="00305E"/>
              </a:solidFill>
              <a:latin typeface="Open San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20" kern="0" dirty="0">
              <a:solidFill>
                <a:srgbClr val="00305E"/>
              </a:solidFill>
              <a:latin typeface="Open San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ctr" defTabSz="8229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20" b="0" i="0" u="none" strike="noStrike" kern="0" cap="none" spc="0" normalizeH="0" baseline="0" noProof="0" dirty="0">
              <a:ln>
                <a:noFill/>
              </a:ln>
              <a:solidFill>
                <a:srgbClr val="00305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3A5CE7-5BD3-4F76-A7EC-A00C0B911CEC}"/>
              </a:ext>
            </a:extLst>
          </p:cNvPr>
          <p:cNvSpPr txBox="1"/>
          <p:nvPr/>
        </p:nvSpPr>
        <p:spPr>
          <a:xfrm>
            <a:off x="9741314" y="2713498"/>
            <a:ext cx="2450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Please refer to the relevant documents in folder “Doc” for design details.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69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207</Words>
  <Application>Microsoft Office PowerPoint</Application>
  <PresentationFormat>宽屏</PresentationFormat>
  <Paragraphs>70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Open Sans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wubinyi</dc:creator>
  <cp:lastModifiedBy>wubinyi</cp:lastModifiedBy>
  <cp:revision>10</cp:revision>
  <dcterms:created xsi:type="dcterms:W3CDTF">2018-11-18T10:45:19Z</dcterms:created>
  <dcterms:modified xsi:type="dcterms:W3CDTF">2018-11-18T11:26:31Z</dcterms:modified>
</cp:coreProperties>
</file>