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309" r:id="rId2"/>
    <p:sldId id="313" r:id="rId3"/>
    <p:sldId id="315" r:id="rId4"/>
    <p:sldId id="316" r:id="rId5"/>
    <p:sldId id="321" r:id="rId6"/>
    <p:sldId id="317" r:id="rId7"/>
    <p:sldId id="322" r:id="rId8"/>
    <p:sldId id="319" r:id="rId9"/>
    <p:sldId id="323" r:id="rId10"/>
    <p:sldId id="320" r:id="rId11"/>
    <p:sldId id="318" r:id="rId12"/>
    <p:sldId id="324" r:id="rId13"/>
    <p:sldId id="426" r:id="rId14"/>
    <p:sldId id="427" r:id="rId15"/>
    <p:sldId id="325" r:id="rId16"/>
    <p:sldId id="428" r:id="rId17"/>
    <p:sldId id="429" r:id="rId18"/>
    <p:sldId id="430" r:id="rId19"/>
    <p:sldId id="338" r:id="rId20"/>
    <p:sldId id="416" r:id="rId21"/>
    <p:sldId id="468" r:id="rId22"/>
    <p:sldId id="469" r:id="rId23"/>
    <p:sldId id="470" r:id="rId24"/>
    <p:sldId id="471" r:id="rId25"/>
    <p:sldId id="472" r:id="rId26"/>
    <p:sldId id="443" r:id="rId27"/>
    <p:sldId id="444" r:id="rId28"/>
    <p:sldId id="445" r:id="rId29"/>
    <p:sldId id="446" r:id="rId30"/>
    <p:sldId id="447" r:id="rId31"/>
    <p:sldId id="413" r:id="rId32"/>
    <p:sldId id="414" r:id="rId33"/>
    <p:sldId id="456" r:id="rId34"/>
    <p:sldId id="457" r:id="rId35"/>
    <p:sldId id="458" r:id="rId36"/>
    <p:sldId id="459" r:id="rId37"/>
    <p:sldId id="460" r:id="rId38"/>
    <p:sldId id="461" r:id="rId39"/>
    <p:sldId id="448" r:id="rId40"/>
    <p:sldId id="449" r:id="rId41"/>
    <p:sldId id="450" r:id="rId42"/>
    <p:sldId id="451" r:id="rId43"/>
    <p:sldId id="452" r:id="rId44"/>
    <p:sldId id="453" r:id="rId45"/>
    <p:sldId id="454" r:id="rId46"/>
    <p:sldId id="455" r:id="rId47"/>
    <p:sldId id="349" r:id="rId48"/>
    <p:sldId id="474" r:id="rId49"/>
    <p:sldId id="475" r:id="rId50"/>
    <p:sldId id="473" r:id="rId51"/>
    <p:sldId id="350" r:id="rId52"/>
    <p:sldId id="351" r:id="rId53"/>
    <p:sldId id="353" r:id="rId54"/>
    <p:sldId id="354" r:id="rId55"/>
    <p:sldId id="425" r:id="rId56"/>
    <p:sldId id="434" r:id="rId57"/>
    <p:sldId id="435" r:id="rId58"/>
    <p:sldId id="433" r:id="rId59"/>
    <p:sldId id="361" r:id="rId60"/>
    <p:sldId id="362" r:id="rId61"/>
    <p:sldId id="363" r:id="rId62"/>
    <p:sldId id="364" r:id="rId63"/>
    <p:sldId id="372" r:id="rId64"/>
    <p:sldId id="373" r:id="rId65"/>
    <p:sldId id="374" r:id="rId66"/>
    <p:sldId id="436" r:id="rId67"/>
    <p:sldId id="437" r:id="rId68"/>
    <p:sldId id="438" r:id="rId6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FF9999"/>
    <a:srgbClr val="FFF2CC"/>
    <a:srgbClr val="E2F0D9"/>
    <a:srgbClr val="FBE5D6"/>
    <a:srgbClr val="CCFFFF"/>
    <a:srgbClr val="ED7D31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6366" autoAdjust="0"/>
  </p:normalViewPr>
  <p:slideViewPr>
    <p:cSldViewPr snapToGrid="0">
      <p:cViewPr varScale="1">
        <p:scale>
          <a:sx n="110" d="100"/>
          <a:sy n="110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A8121-6EE9-432D-8A33-A858494E839A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C4E00-2A56-42FA-9FA1-CB814C5BE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9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C4E00-2A56-42FA-9FA1-CB814C5BE3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03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21625-EA17-4454-95BD-04B9DE689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C45778-B056-4A4B-8F96-447FE2A1E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CDBBEB-CC01-4A99-9D93-7346E543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4DC3-5A93-42C8-AE98-7AB8FA591029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CB6F3-0EC1-47C6-99CC-8C39D5CC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4009C-4772-4C74-8DBF-9B01C688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74B-6810-467C-A7E5-D671F0395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76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BBE16-8003-4FB0-9A74-5F3E5EE5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0FFBDB-CF07-45B4-99B9-A6A704AF3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E2B706-1020-41FB-B811-C3640862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4DC3-5A93-42C8-AE98-7AB8FA591029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C82FA5-5C3F-44F0-8BE4-E4EDAF08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E3C88B-BC22-4B94-B679-91679B88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74B-6810-467C-A7E5-D671F0395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21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349B33-ECA0-46C9-A171-77F39644F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FF2D8D-C81B-4390-85B7-B36A80F48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DEBBC-DF14-4A1D-828C-10C64967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4DC3-5A93-42C8-AE98-7AB8FA591029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453FDB-2252-48F5-BABA-D8C05FBB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BA876B-4AE2-4233-8866-B33C077A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74B-6810-467C-A7E5-D671F0395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0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86330-F337-43C3-9BA6-C8F4C132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21C39-0B58-4737-9824-10C51E150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665E00-2171-4DEF-96CB-358FA40A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4DC3-5A93-42C8-AE98-7AB8FA591029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8601A-5D9B-44A5-9ADE-D66BF7BF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5DCFB-C4CA-40C2-BC6B-9201F260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74B-6810-467C-A7E5-D671F0395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12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C7005-D67B-48DE-A26F-D43B5968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DB324-C87B-40E4-A68E-EBC4D2906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301EB-1C6B-462D-998E-30BEB8AB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4DC3-5A93-42C8-AE98-7AB8FA591029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ABB1C-92AA-48A6-9412-878B0243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650D6-750B-4015-9BF2-D1970998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74B-6810-467C-A7E5-D671F0395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43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991B0-08F9-48BC-A09A-A3F9B84E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FF2F4-3DEF-4AE7-91D2-C5A41F526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2B20D5-C694-407B-8B99-506E28317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6FDE2-888F-4510-9F53-7BABC986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4DC3-5A93-42C8-AE98-7AB8FA591029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51AB0F-5578-4C48-89C9-595C6BC7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76088D-318C-451B-8F95-F2EDFEA7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74B-6810-467C-A7E5-D671F0395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23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49467-5C6F-4D5F-91AE-610A2E17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D45BC3-DC65-491D-9DDB-02FB6E5AA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7AA264-9242-47D4-B194-77688FFF4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D35671-FD62-4FDA-8539-57F49173C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868A85-3752-40B3-882E-9AA986BA0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38175E-E37B-4F60-AC3A-1E593D45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4DC3-5A93-42C8-AE98-7AB8FA591029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839419-3A11-456D-BAC5-B83B683B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AB0738-E453-4D11-A531-5EE183CE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74B-6810-467C-A7E5-D671F0395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1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18F5D-64AE-4E3D-BD1C-29BE4974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BF84EB-1DFE-47DE-BA86-5EC74617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4DC3-5A93-42C8-AE98-7AB8FA591029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BC8F1B-8B25-414A-B212-D3038500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2F8AE9-B6AD-4467-AB5B-FD0AFDD3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74B-6810-467C-A7E5-D671F0395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7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50298E-9549-4EB0-9B62-2F0C71CE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4DC3-5A93-42C8-AE98-7AB8FA591029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6DA108-85CB-4A83-9827-871B1A42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65EC2C-6EE8-4348-B66D-3B2993D2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74B-6810-467C-A7E5-D671F0395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34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F11ED-5180-4421-A3CE-C54D69A0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A4369-10AA-4406-BB94-516D674BC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5E705E-8837-4820-9B1A-22787D59C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B2069D-E072-45BB-A30D-C81478B0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4DC3-5A93-42C8-AE98-7AB8FA591029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3EA39D-222D-44BD-A1B7-FC1E5840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D8D917-6E6A-4F87-84B2-2A05276F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74B-6810-467C-A7E5-D671F0395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6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95D10-0E03-4A9E-A955-C44245D9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34CB2E-3BC1-4A01-8DD7-867817ABC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BF2940-5173-4024-B285-593BF7416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3A814D-553E-4ADA-BE4C-E49D18C0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4DC3-5A93-42C8-AE98-7AB8FA591029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BCBF24-5C17-4E6F-AEA1-4914A46F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D142B9-1BD6-412B-BB07-0EAA5B27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74B-6810-467C-A7E5-D671F0395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36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881877-7CBA-478E-9585-F457944FE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BDF410-3298-4D37-8B19-E94CAD5E2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4E0FE-EB4F-4DA2-8819-2944B8ED1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E4DC3-5A93-42C8-AE98-7AB8FA591029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14967-0279-4526-A65B-82ACFB656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758C3-71D3-43C7-9FC2-B394B8782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FA74B-6810-467C-A7E5-D671F0395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81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C828EE-9BAA-44DC-8A28-90E1FCB3B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84" y="1361786"/>
            <a:ext cx="7754432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8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474617" y="115410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634551" y="227533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594644" y="2275338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554735" y="227533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514828" y="227533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634551" y="3235429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594644" y="3235429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554735" y="3235429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514828" y="3235429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634551" y="419552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594644" y="419552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554735" y="419552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514828" y="419552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634551" y="515561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594644" y="5155614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554735" y="515561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514828" y="515561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634550" y="355153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594643" y="355153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554735" y="355153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514827" y="355153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634550" y="131524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594643" y="131524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554735" y="131524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514827" y="131524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714364" y="2275337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674457" y="227533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714364" y="3235429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674457" y="3235429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714364" y="419552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674457" y="419552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714364" y="5155613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674457" y="5155613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714363" y="355153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674456" y="355153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714363" y="131524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674456" y="131524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474617" y="2995547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354617" y="115410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291ADD37-3345-48EC-8ECC-953C396BE983}"/>
              </a:ext>
            </a:extLst>
          </p:cNvPr>
          <p:cNvSpPr txBox="1"/>
          <p:nvPr/>
        </p:nvSpPr>
        <p:spPr>
          <a:xfrm>
            <a:off x="159798" y="115410"/>
            <a:ext cx="4048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934339" y="355162"/>
            <a:ext cx="540000" cy="2400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929699" y="3235429"/>
            <a:ext cx="540000" cy="2400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234895" y="355153"/>
            <a:ext cx="540000" cy="2400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234895" y="3235429"/>
            <a:ext cx="540000" cy="2400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469699" y="582547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469699" y="1547747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469699" y="2503711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469699" y="3468911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469699" y="4434111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469699" y="5390075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994873" y="582547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994873" y="1547747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994873" y="2503711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994873" y="3468911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994873" y="4434111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994873" y="5390075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714363" y="5875683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64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文本框 141">
            <a:extLst>
              <a:ext uri="{FF2B5EF4-FFF2-40B4-BE49-F238E27FC236}">
                <a16:creationId xmlns:a16="http://schemas.microsoft.com/office/drawing/2014/main" id="{B2A88B57-A88F-4AF2-BC31-351776275B5A}"/>
              </a:ext>
            </a:extLst>
          </p:cNvPr>
          <p:cNvSpPr txBox="1"/>
          <p:nvPr/>
        </p:nvSpPr>
        <p:spPr>
          <a:xfrm>
            <a:off x="0" y="115410"/>
            <a:ext cx="3968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/>
              <a:t>Qpe</a:t>
            </a:r>
            <a:r>
              <a:rPr lang="en-US" altLang="zh-CN" sz="3200" b="1" dirty="0"/>
              <a:t> Block Process</a:t>
            </a:r>
            <a:endParaRPr lang="zh-CN" altLang="en-US" sz="3200" b="1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509E5699-F2AF-4118-B1AA-F6732C437BF7}"/>
              </a:ext>
            </a:extLst>
          </p:cNvPr>
          <p:cNvSpPr txBox="1"/>
          <p:nvPr/>
        </p:nvSpPr>
        <p:spPr>
          <a:xfrm>
            <a:off x="122472" y="2376434"/>
            <a:ext cx="49361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Thread is </a:t>
            </a:r>
            <a:r>
              <a:rPr lang="en-US" altLang="zh-CN" dirty="0">
                <a:solidFill>
                  <a:srgbClr val="FF0000"/>
                </a:solidFill>
              </a:rPr>
              <a:t>slow</a:t>
            </a:r>
            <a:r>
              <a:rPr lang="en-US" altLang="zh-CN" dirty="0"/>
              <a:t> for CPU intensive task (GIL).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Processes are more suitable for CPU intensive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Each QPE-process is </a:t>
            </a:r>
            <a:r>
              <a:rPr lang="en-US" altLang="zh-CN" dirty="0">
                <a:solidFill>
                  <a:srgbClr val="FF0000"/>
                </a:solidFill>
              </a:rPr>
              <a:t>much slower </a:t>
            </a:r>
            <a:r>
              <a:rPr lang="en-US" altLang="zh-CN" dirty="0"/>
              <a:t>because the task of a </a:t>
            </a:r>
            <a:r>
              <a:rPr lang="en-US" altLang="zh-CN" dirty="0" err="1"/>
              <a:t>qpe</a:t>
            </a:r>
            <a:r>
              <a:rPr lang="en-US" altLang="zh-CN" dirty="0"/>
              <a:t> process is too small, so much time is wasted for process switching.  </a:t>
            </a:r>
            <a:r>
              <a:rPr lang="en-US" altLang="zh-CN" dirty="0">
                <a:sym typeface="Wingdings" panose="05000000000000000000" pitchFamily="2" charset="2"/>
              </a:rPr>
              <a:t>Every process contains 9 QPEs.</a:t>
            </a:r>
            <a:endParaRPr lang="en-US" altLang="zh-CN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5046DED-4800-4151-AF8A-0263CFCFF5A2}"/>
              </a:ext>
            </a:extLst>
          </p:cNvPr>
          <p:cNvSpPr/>
          <p:nvPr/>
        </p:nvSpPr>
        <p:spPr>
          <a:xfrm>
            <a:off x="5869788" y="650596"/>
            <a:ext cx="5400000" cy="5760000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EDFC73B-A982-466F-8F13-7565389407AF}"/>
              </a:ext>
            </a:extLst>
          </p:cNvPr>
          <p:cNvGrpSpPr/>
          <p:nvPr/>
        </p:nvGrpSpPr>
        <p:grpSpPr>
          <a:xfrm>
            <a:off x="5984218" y="700185"/>
            <a:ext cx="1584000" cy="1800000"/>
            <a:chOff x="1496291" y="4682836"/>
            <a:chExt cx="1584000" cy="1800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88B791F-C570-45A2-8496-03923BD29322}"/>
                </a:ext>
              </a:extLst>
            </p:cNvPr>
            <p:cNvSpPr/>
            <p:nvPr/>
          </p:nvSpPr>
          <p:spPr>
            <a:xfrm>
              <a:off x="1496291" y="4682836"/>
              <a:ext cx="1584000" cy="18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B51109E8-7841-47F5-B83C-3871F768BA54}"/>
                </a:ext>
              </a:extLst>
            </p:cNvPr>
            <p:cNvSpPr/>
            <p:nvPr/>
          </p:nvSpPr>
          <p:spPr>
            <a:xfrm>
              <a:off x="1557929" y="5879128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F3ABBBE6-89ED-451C-B767-FC139AECB1AF}"/>
                </a:ext>
              </a:extLst>
            </p:cNvPr>
            <p:cNvSpPr/>
            <p:nvPr/>
          </p:nvSpPr>
          <p:spPr>
            <a:xfrm>
              <a:off x="2424734" y="5879128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1741489C-CBE0-4E7A-BFC3-94E98F5872BF}"/>
                </a:ext>
              </a:extLst>
            </p:cNvPr>
            <p:cNvSpPr/>
            <p:nvPr/>
          </p:nvSpPr>
          <p:spPr>
            <a:xfrm>
              <a:off x="1557929" y="4718836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C88274B-5A0B-41B3-A181-6333A978C2ED}"/>
                </a:ext>
              </a:extLst>
            </p:cNvPr>
            <p:cNvSpPr/>
            <p:nvPr/>
          </p:nvSpPr>
          <p:spPr>
            <a:xfrm>
              <a:off x="2424734" y="4718836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B15FC706-DF5F-426D-BCDA-94C2688492C0}"/>
                </a:ext>
              </a:extLst>
            </p:cNvPr>
            <p:cNvSpPr/>
            <p:nvPr/>
          </p:nvSpPr>
          <p:spPr>
            <a:xfrm>
              <a:off x="1559056" y="5406982"/>
              <a:ext cx="1440000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NoC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D692ACA8-FEB4-4D2C-A458-DA223D2E0355}"/>
              </a:ext>
            </a:extLst>
          </p:cNvPr>
          <p:cNvGrpSpPr/>
          <p:nvPr/>
        </p:nvGrpSpPr>
        <p:grpSpPr>
          <a:xfrm>
            <a:off x="7777788" y="700185"/>
            <a:ext cx="1584000" cy="1800000"/>
            <a:chOff x="1496291" y="4682836"/>
            <a:chExt cx="1584000" cy="1800000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8F09DEF-87BE-4A27-9D5B-03DAD01E64E1}"/>
                </a:ext>
              </a:extLst>
            </p:cNvPr>
            <p:cNvSpPr/>
            <p:nvPr/>
          </p:nvSpPr>
          <p:spPr>
            <a:xfrm>
              <a:off x="1496291" y="4682836"/>
              <a:ext cx="1584000" cy="18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384D7470-31BA-4236-A495-EE252EFAB075}"/>
                </a:ext>
              </a:extLst>
            </p:cNvPr>
            <p:cNvSpPr/>
            <p:nvPr/>
          </p:nvSpPr>
          <p:spPr>
            <a:xfrm>
              <a:off x="1557929" y="5879128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5638CEAF-5744-49BB-B36D-D6850E3B3370}"/>
                </a:ext>
              </a:extLst>
            </p:cNvPr>
            <p:cNvSpPr/>
            <p:nvPr/>
          </p:nvSpPr>
          <p:spPr>
            <a:xfrm>
              <a:off x="2424734" y="5879128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B9CA0415-CB8A-45F4-A75D-6C238B3F22CA}"/>
                </a:ext>
              </a:extLst>
            </p:cNvPr>
            <p:cNvSpPr/>
            <p:nvPr/>
          </p:nvSpPr>
          <p:spPr>
            <a:xfrm>
              <a:off x="1557929" y="4718836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DEB8CFAB-9D9A-4F96-A351-EF673D52E4C5}"/>
                </a:ext>
              </a:extLst>
            </p:cNvPr>
            <p:cNvSpPr/>
            <p:nvPr/>
          </p:nvSpPr>
          <p:spPr>
            <a:xfrm>
              <a:off x="2424734" y="4718836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3214613-AFD6-42F3-8D9A-14B568675537}"/>
                </a:ext>
              </a:extLst>
            </p:cNvPr>
            <p:cNvSpPr/>
            <p:nvPr/>
          </p:nvSpPr>
          <p:spPr>
            <a:xfrm>
              <a:off x="1559056" y="5406982"/>
              <a:ext cx="1440000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NoC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341DB29E-DC22-4146-8DD6-D5D9F570EE8D}"/>
              </a:ext>
            </a:extLst>
          </p:cNvPr>
          <p:cNvGrpSpPr/>
          <p:nvPr/>
        </p:nvGrpSpPr>
        <p:grpSpPr>
          <a:xfrm>
            <a:off x="9575724" y="700185"/>
            <a:ext cx="1584000" cy="1800000"/>
            <a:chOff x="1496291" y="4682836"/>
            <a:chExt cx="1584000" cy="1800000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755CFF7-1BED-4370-BCDA-DB5463F03C43}"/>
                </a:ext>
              </a:extLst>
            </p:cNvPr>
            <p:cNvSpPr/>
            <p:nvPr/>
          </p:nvSpPr>
          <p:spPr>
            <a:xfrm>
              <a:off x="1496291" y="4682836"/>
              <a:ext cx="1584000" cy="18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386C92A7-BC02-4AF6-AB98-E6ACA8AFC252}"/>
                </a:ext>
              </a:extLst>
            </p:cNvPr>
            <p:cNvSpPr/>
            <p:nvPr/>
          </p:nvSpPr>
          <p:spPr>
            <a:xfrm>
              <a:off x="1557929" y="5879128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97A30A2D-E4F0-4CAB-82D0-E305BA707F42}"/>
                </a:ext>
              </a:extLst>
            </p:cNvPr>
            <p:cNvSpPr/>
            <p:nvPr/>
          </p:nvSpPr>
          <p:spPr>
            <a:xfrm>
              <a:off x="2424734" y="5879128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B0F08CFA-71A9-42E6-939F-82F26D72243F}"/>
                </a:ext>
              </a:extLst>
            </p:cNvPr>
            <p:cNvSpPr/>
            <p:nvPr/>
          </p:nvSpPr>
          <p:spPr>
            <a:xfrm>
              <a:off x="1557929" y="4718836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9C8EABA4-B765-4C7F-9586-A5E26676B720}"/>
                </a:ext>
              </a:extLst>
            </p:cNvPr>
            <p:cNvSpPr/>
            <p:nvPr/>
          </p:nvSpPr>
          <p:spPr>
            <a:xfrm>
              <a:off x="2424734" y="4718836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50E83FD3-871C-4687-A27C-09CB73A8B1D7}"/>
                </a:ext>
              </a:extLst>
            </p:cNvPr>
            <p:cNvSpPr/>
            <p:nvPr/>
          </p:nvSpPr>
          <p:spPr>
            <a:xfrm>
              <a:off x="1559056" y="5406982"/>
              <a:ext cx="1440000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NoC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68BA0698-3D56-4ACA-9022-5144A097C2FF}"/>
              </a:ext>
            </a:extLst>
          </p:cNvPr>
          <p:cNvGrpSpPr/>
          <p:nvPr/>
        </p:nvGrpSpPr>
        <p:grpSpPr>
          <a:xfrm>
            <a:off x="5984218" y="2651370"/>
            <a:ext cx="1584000" cy="1800000"/>
            <a:chOff x="1496291" y="4682836"/>
            <a:chExt cx="1584000" cy="1800000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CBEA7ACE-5555-47AE-9D1C-486941E16F68}"/>
                </a:ext>
              </a:extLst>
            </p:cNvPr>
            <p:cNvSpPr/>
            <p:nvPr/>
          </p:nvSpPr>
          <p:spPr>
            <a:xfrm>
              <a:off x="1496291" y="4682836"/>
              <a:ext cx="1584000" cy="18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00A5EF40-9341-42F5-BEFF-E4A0EFC13B15}"/>
                </a:ext>
              </a:extLst>
            </p:cNvPr>
            <p:cNvSpPr/>
            <p:nvPr/>
          </p:nvSpPr>
          <p:spPr>
            <a:xfrm>
              <a:off x="1557929" y="5879128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D3302BB-B318-4950-AF4A-E287A3535E96}"/>
                </a:ext>
              </a:extLst>
            </p:cNvPr>
            <p:cNvSpPr/>
            <p:nvPr/>
          </p:nvSpPr>
          <p:spPr>
            <a:xfrm>
              <a:off x="2424734" y="5879128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0252E3C4-F2FF-4AF8-B40F-C7CAB9F79F54}"/>
                </a:ext>
              </a:extLst>
            </p:cNvPr>
            <p:cNvSpPr/>
            <p:nvPr/>
          </p:nvSpPr>
          <p:spPr>
            <a:xfrm>
              <a:off x="1557929" y="4718836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9BE855A8-E9E1-4760-8ED0-177F29A8CEA1}"/>
                </a:ext>
              </a:extLst>
            </p:cNvPr>
            <p:cNvSpPr/>
            <p:nvPr/>
          </p:nvSpPr>
          <p:spPr>
            <a:xfrm>
              <a:off x="2424734" y="4718836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75A930D5-385E-4B89-8505-054E431B3D8A}"/>
                </a:ext>
              </a:extLst>
            </p:cNvPr>
            <p:cNvSpPr/>
            <p:nvPr/>
          </p:nvSpPr>
          <p:spPr>
            <a:xfrm>
              <a:off x="1559056" y="5406982"/>
              <a:ext cx="1440000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NoC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7D4383A0-1D39-46C3-97C7-134F26F2E8CF}"/>
              </a:ext>
            </a:extLst>
          </p:cNvPr>
          <p:cNvGrpSpPr/>
          <p:nvPr/>
        </p:nvGrpSpPr>
        <p:grpSpPr>
          <a:xfrm>
            <a:off x="7777788" y="2651370"/>
            <a:ext cx="1584000" cy="1800000"/>
            <a:chOff x="1496291" y="4682836"/>
            <a:chExt cx="1584000" cy="1800000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F0C8F40B-E876-4822-8EE6-CC4EE7238B53}"/>
                </a:ext>
              </a:extLst>
            </p:cNvPr>
            <p:cNvSpPr/>
            <p:nvPr/>
          </p:nvSpPr>
          <p:spPr>
            <a:xfrm>
              <a:off x="1496291" y="4682836"/>
              <a:ext cx="1584000" cy="18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01281452-C0F3-457D-B150-5C02D2FEF36A}"/>
                </a:ext>
              </a:extLst>
            </p:cNvPr>
            <p:cNvSpPr/>
            <p:nvPr/>
          </p:nvSpPr>
          <p:spPr>
            <a:xfrm>
              <a:off x="1557929" y="5879128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0C9E4D8E-45B4-4B73-9AC3-B91CDB129E57}"/>
                </a:ext>
              </a:extLst>
            </p:cNvPr>
            <p:cNvSpPr/>
            <p:nvPr/>
          </p:nvSpPr>
          <p:spPr>
            <a:xfrm>
              <a:off x="2424734" y="5879128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75EA42B3-8C2D-4120-900F-939D6D644261}"/>
                </a:ext>
              </a:extLst>
            </p:cNvPr>
            <p:cNvSpPr/>
            <p:nvPr/>
          </p:nvSpPr>
          <p:spPr>
            <a:xfrm>
              <a:off x="1557929" y="4718836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1ACA0035-6A0F-4F97-A85B-4BAEA5ED01C7}"/>
                </a:ext>
              </a:extLst>
            </p:cNvPr>
            <p:cNvSpPr/>
            <p:nvPr/>
          </p:nvSpPr>
          <p:spPr>
            <a:xfrm>
              <a:off x="2424734" y="4718836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77B7533E-E8DC-41A2-BF82-7F0B28781A4B}"/>
                </a:ext>
              </a:extLst>
            </p:cNvPr>
            <p:cNvSpPr/>
            <p:nvPr/>
          </p:nvSpPr>
          <p:spPr>
            <a:xfrm>
              <a:off x="1559056" y="5406982"/>
              <a:ext cx="1440000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NoC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E831DB7D-8366-4C7F-B57C-33F3CF44F541}"/>
              </a:ext>
            </a:extLst>
          </p:cNvPr>
          <p:cNvGrpSpPr/>
          <p:nvPr/>
        </p:nvGrpSpPr>
        <p:grpSpPr>
          <a:xfrm>
            <a:off x="9575724" y="2651370"/>
            <a:ext cx="1584000" cy="1800000"/>
            <a:chOff x="1496291" y="4682836"/>
            <a:chExt cx="1584000" cy="1800000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1F72D4DC-5C91-4093-91A5-AA81E1CF1C87}"/>
                </a:ext>
              </a:extLst>
            </p:cNvPr>
            <p:cNvSpPr/>
            <p:nvPr/>
          </p:nvSpPr>
          <p:spPr>
            <a:xfrm>
              <a:off x="1496291" y="4682836"/>
              <a:ext cx="1584000" cy="18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F0F6131C-A53A-4460-96E8-9C71421FE8BF}"/>
                </a:ext>
              </a:extLst>
            </p:cNvPr>
            <p:cNvSpPr/>
            <p:nvPr/>
          </p:nvSpPr>
          <p:spPr>
            <a:xfrm>
              <a:off x="1557929" y="5879128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3CDF6324-5F94-4AE8-BF6E-446149E9F385}"/>
                </a:ext>
              </a:extLst>
            </p:cNvPr>
            <p:cNvSpPr/>
            <p:nvPr/>
          </p:nvSpPr>
          <p:spPr>
            <a:xfrm>
              <a:off x="2424734" y="5879128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DF012079-1994-45D5-BA5F-A9A711E55673}"/>
                </a:ext>
              </a:extLst>
            </p:cNvPr>
            <p:cNvSpPr/>
            <p:nvPr/>
          </p:nvSpPr>
          <p:spPr>
            <a:xfrm>
              <a:off x="1557929" y="4718836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6994105C-5C15-41D2-A2DA-814EA7085893}"/>
                </a:ext>
              </a:extLst>
            </p:cNvPr>
            <p:cNvSpPr/>
            <p:nvPr/>
          </p:nvSpPr>
          <p:spPr>
            <a:xfrm>
              <a:off x="2424734" y="4718836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CF39C42F-15D3-417D-B136-46FB94C8B60B}"/>
                </a:ext>
              </a:extLst>
            </p:cNvPr>
            <p:cNvSpPr/>
            <p:nvPr/>
          </p:nvSpPr>
          <p:spPr>
            <a:xfrm>
              <a:off x="1559056" y="5406982"/>
              <a:ext cx="1440000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NoC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73383E90-7F26-4E56-AA05-8B70EAA87AA6}"/>
              </a:ext>
            </a:extLst>
          </p:cNvPr>
          <p:cNvGrpSpPr/>
          <p:nvPr/>
        </p:nvGrpSpPr>
        <p:grpSpPr>
          <a:xfrm>
            <a:off x="5984218" y="4563516"/>
            <a:ext cx="1584000" cy="1800000"/>
            <a:chOff x="1496291" y="4682836"/>
            <a:chExt cx="1584000" cy="1800000"/>
          </a:xfrm>
        </p:grpSpPr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162B3182-576E-48F6-B1B0-C698E837D2CE}"/>
                </a:ext>
              </a:extLst>
            </p:cNvPr>
            <p:cNvSpPr/>
            <p:nvPr/>
          </p:nvSpPr>
          <p:spPr>
            <a:xfrm>
              <a:off x="1496291" y="4682836"/>
              <a:ext cx="1584000" cy="18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02FBB9AF-61CC-45EE-B873-0FAB564857EF}"/>
                </a:ext>
              </a:extLst>
            </p:cNvPr>
            <p:cNvSpPr/>
            <p:nvPr/>
          </p:nvSpPr>
          <p:spPr>
            <a:xfrm>
              <a:off x="1557929" y="5879128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2B80332B-33DC-4F5D-A9E8-3E04AC419EC5}"/>
                </a:ext>
              </a:extLst>
            </p:cNvPr>
            <p:cNvSpPr/>
            <p:nvPr/>
          </p:nvSpPr>
          <p:spPr>
            <a:xfrm>
              <a:off x="2424734" y="5879128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71AA73A1-E7FF-45C1-84CA-A418476C32B8}"/>
                </a:ext>
              </a:extLst>
            </p:cNvPr>
            <p:cNvSpPr/>
            <p:nvPr/>
          </p:nvSpPr>
          <p:spPr>
            <a:xfrm>
              <a:off x="1557929" y="4718836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C71F8000-837F-4EAD-B7E6-A25201F84ED7}"/>
                </a:ext>
              </a:extLst>
            </p:cNvPr>
            <p:cNvSpPr/>
            <p:nvPr/>
          </p:nvSpPr>
          <p:spPr>
            <a:xfrm>
              <a:off x="2424734" y="4718836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DA30E440-49BC-42C2-BAA0-CABDDFB872E7}"/>
                </a:ext>
              </a:extLst>
            </p:cNvPr>
            <p:cNvSpPr/>
            <p:nvPr/>
          </p:nvSpPr>
          <p:spPr>
            <a:xfrm>
              <a:off x="1559056" y="5406982"/>
              <a:ext cx="1440000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NoC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81934BE1-208C-4935-ADC1-C3325F98A255}"/>
              </a:ext>
            </a:extLst>
          </p:cNvPr>
          <p:cNvGrpSpPr/>
          <p:nvPr/>
        </p:nvGrpSpPr>
        <p:grpSpPr>
          <a:xfrm>
            <a:off x="7777788" y="4563516"/>
            <a:ext cx="1584000" cy="1800000"/>
            <a:chOff x="1496291" y="4682836"/>
            <a:chExt cx="1584000" cy="1800000"/>
          </a:xfrm>
        </p:grpSpPr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4AE72809-35C2-42FB-AA5D-A054DAEE373F}"/>
                </a:ext>
              </a:extLst>
            </p:cNvPr>
            <p:cNvSpPr/>
            <p:nvPr/>
          </p:nvSpPr>
          <p:spPr>
            <a:xfrm>
              <a:off x="1496291" y="4682836"/>
              <a:ext cx="1584000" cy="18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A07ACD97-FC35-4427-A0DC-F310601B6D58}"/>
                </a:ext>
              </a:extLst>
            </p:cNvPr>
            <p:cNvSpPr/>
            <p:nvPr/>
          </p:nvSpPr>
          <p:spPr>
            <a:xfrm>
              <a:off x="1557929" y="5879128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93BEC3A0-91EF-4310-8A21-441BA5FCEB62}"/>
                </a:ext>
              </a:extLst>
            </p:cNvPr>
            <p:cNvSpPr/>
            <p:nvPr/>
          </p:nvSpPr>
          <p:spPr>
            <a:xfrm>
              <a:off x="2424734" y="5879128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F71820F5-040C-42D7-BA03-BE82C0082121}"/>
                </a:ext>
              </a:extLst>
            </p:cNvPr>
            <p:cNvSpPr/>
            <p:nvPr/>
          </p:nvSpPr>
          <p:spPr>
            <a:xfrm>
              <a:off x="1557929" y="4718836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398D402F-1510-47B0-B49D-203E19CC90F9}"/>
                </a:ext>
              </a:extLst>
            </p:cNvPr>
            <p:cNvSpPr/>
            <p:nvPr/>
          </p:nvSpPr>
          <p:spPr>
            <a:xfrm>
              <a:off x="2424734" y="4718836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D5AF18D1-A135-456C-B058-A97A1781C2B9}"/>
                </a:ext>
              </a:extLst>
            </p:cNvPr>
            <p:cNvSpPr/>
            <p:nvPr/>
          </p:nvSpPr>
          <p:spPr>
            <a:xfrm>
              <a:off x="1559056" y="5406982"/>
              <a:ext cx="1440000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NoC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A18AEF8D-A87F-4D3E-ADAB-806836EF3F3C}"/>
              </a:ext>
            </a:extLst>
          </p:cNvPr>
          <p:cNvGrpSpPr/>
          <p:nvPr/>
        </p:nvGrpSpPr>
        <p:grpSpPr>
          <a:xfrm>
            <a:off x="9575724" y="4563516"/>
            <a:ext cx="1584000" cy="1800000"/>
            <a:chOff x="1496291" y="4682836"/>
            <a:chExt cx="1584000" cy="1800000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13E0D228-5F0E-4568-AB8B-7BEAFD4EAA62}"/>
                </a:ext>
              </a:extLst>
            </p:cNvPr>
            <p:cNvSpPr/>
            <p:nvPr/>
          </p:nvSpPr>
          <p:spPr>
            <a:xfrm>
              <a:off x="1496291" y="4682836"/>
              <a:ext cx="1584000" cy="18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2BB5AA28-D538-40AF-BF9B-6CE3A7365A53}"/>
                </a:ext>
              </a:extLst>
            </p:cNvPr>
            <p:cNvSpPr/>
            <p:nvPr/>
          </p:nvSpPr>
          <p:spPr>
            <a:xfrm>
              <a:off x="1557929" y="5879128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8AE5F0BB-FA6D-471A-837D-110BF7D35A26}"/>
                </a:ext>
              </a:extLst>
            </p:cNvPr>
            <p:cNvSpPr/>
            <p:nvPr/>
          </p:nvSpPr>
          <p:spPr>
            <a:xfrm>
              <a:off x="2424734" y="5879128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16BA8B6C-B7B1-43DE-9901-E1F4BCB45406}"/>
                </a:ext>
              </a:extLst>
            </p:cNvPr>
            <p:cNvSpPr/>
            <p:nvPr/>
          </p:nvSpPr>
          <p:spPr>
            <a:xfrm>
              <a:off x="1557929" y="4718836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90B96D08-DC14-4CE5-90C3-99A5E3DD5DE7}"/>
                </a:ext>
              </a:extLst>
            </p:cNvPr>
            <p:cNvSpPr/>
            <p:nvPr/>
          </p:nvSpPr>
          <p:spPr>
            <a:xfrm>
              <a:off x="2424734" y="4718836"/>
              <a:ext cx="576000" cy="57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79C94857-3978-4F9F-8366-1282D94F23A6}"/>
                </a:ext>
              </a:extLst>
            </p:cNvPr>
            <p:cNvSpPr/>
            <p:nvPr/>
          </p:nvSpPr>
          <p:spPr>
            <a:xfrm>
              <a:off x="1559056" y="5406982"/>
              <a:ext cx="1440000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NoC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2A365F88-DEB2-4BB6-A2F1-ABA7AAAA8EAF}"/>
              </a:ext>
            </a:extLst>
          </p:cNvPr>
          <p:cNvSpPr/>
          <p:nvPr/>
        </p:nvSpPr>
        <p:spPr>
          <a:xfrm>
            <a:off x="5329788" y="1424332"/>
            <a:ext cx="540000" cy="4223330"/>
          </a:xfrm>
          <a:prstGeom prst="rect">
            <a:avLst/>
          </a:prstGeom>
          <a:solidFill>
            <a:schemeClr val="accent5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228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5E6073D-AA0C-4340-BF82-43B33B58FE29}"/>
              </a:ext>
            </a:extLst>
          </p:cNvPr>
          <p:cNvSpPr/>
          <p:nvPr/>
        </p:nvSpPr>
        <p:spPr>
          <a:xfrm>
            <a:off x="2272684" y="745724"/>
            <a:ext cx="720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 Process (Distributor+Splitter+SpiNNaker2+DRAMs)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A6B8D7-C200-48EE-90EB-08B1A0658374}"/>
              </a:ext>
            </a:extLst>
          </p:cNvPr>
          <p:cNvSpPr/>
          <p:nvPr/>
        </p:nvSpPr>
        <p:spPr>
          <a:xfrm>
            <a:off x="2272684" y="1848035"/>
            <a:ext cx="7200000" cy="72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QPE-Block Process (9 </a:t>
            </a:r>
            <a:r>
              <a:rPr lang="en-US" altLang="zh-CN" dirty="0" err="1"/>
              <a:t>QPEs+DRAM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DB2563-C086-4EF9-9115-67A66A62594C}"/>
              </a:ext>
            </a:extLst>
          </p:cNvPr>
          <p:cNvSpPr/>
          <p:nvPr/>
        </p:nvSpPr>
        <p:spPr>
          <a:xfrm>
            <a:off x="2272684" y="2950346"/>
            <a:ext cx="7200000" cy="72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QPE-Block Process (9 </a:t>
            </a:r>
            <a:r>
              <a:rPr lang="en-US" altLang="zh-CN" dirty="0" err="1"/>
              <a:t>QPEs+DRAM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425C70-6343-4535-B164-E6D36996FAB2}"/>
              </a:ext>
            </a:extLst>
          </p:cNvPr>
          <p:cNvSpPr/>
          <p:nvPr/>
        </p:nvSpPr>
        <p:spPr>
          <a:xfrm>
            <a:off x="2272684" y="4052657"/>
            <a:ext cx="7200000" cy="72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QPE-Block Process (9 </a:t>
            </a:r>
            <a:r>
              <a:rPr lang="en-US" altLang="zh-CN" dirty="0" err="1"/>
              <a:t>QPEs+DRAM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DBB9CB-860D-423D-BEAC-EB557F68CED1}"/>
              </a:ext>
            </a:extLst>
          </p:cNvPr>
          <p:cNvSpPr/>
          <p:nvPr/>
        </p:nvSpPr>
        <p:spPr>
          <a:xfrm>
            <a:off x="2272684" y="5154968"/>
            <a:ext cx="7200000" cy="72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QPE-Block Process (9 </a:t>
            </a:r>
            <a:r>
              <a:rPr lang="en-US" altLang="zh-CN" dirty="0" err="1"/>
              <a:t>QPEs+DRAM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A25C73C-C296-4C40-8A1B-A7048D72FD96}"/>
              </a:ext>
            </a:extLst>
          </p:cNvPr>
          <p:cNvCxnSpPr/>
          <p:nvPr/>
        </p:nvCxnSpPr>
        <p:spPr>
          <a:xfrm>
            <a:off x="7519387" y="1465724"/>
            <a:ext cx="0" cy="38231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5D1E8E6-9F5A-4187-9854-F3D6129E736C}"/>
              </a:ext>
            </a:extLst>
          </p:cNvPr>
          <p:cNvCxnSpPr>
            <a:cxnSpLocks/>
          </p:cNvCxnSpPr>
          <p:nvPr/>
        </p:nvCxnSpPr>
        <p:spPr>
          <a:xfrm>
            <a:off x="7840463" y="1465723"/>
            <a:ext cx="0" cy="1484623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6CB9EF1-8300-47CF-8F3F-9B8977304C68}"/>
              </a:ext>
            </a:extLst>
          </p:cNvPr>
          <p:cNvCxnSpPr>
            <a:cxnSpLocks/>
          </p:cNvCxnSpPr>
          <p:nvPr/>
        </p:nvCxnSpPr>
        <p:spPr>
          <a:xfrm>
            <a:off x="8179294" y="1465722"/>
            <a:ext cx="0" cy="2586935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9438E73-868E-4D63-A56C-8DEB1894F08D}"/>
              </a:ext>
            </a:extLst>
          </p:cNvPr>
          <p:cNvCxnSpPr>
            <a:cxnSpLocks/>
          </p:cNvCxnSpPr>
          <p:nvPr/>
        </p:nvCxnSpPr>
        <p:spPr>
          <a:xfrm>
            <a:off x="8518125" y="1465722"/>
            <a:ext cx="0" cy="3689246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F7099D8-8A23-4C09-B94B-DD44A82A4855}"/>
              </a:ext>
            </a:extLst>
          </p:cNvPr>
          <p:cNvSpPr/>
          <p:nvPr/>
        </p:nvSpPr>
        <p:spPr>
          <a:xfrm>
            <a:off x="5136357" y="745721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Distributor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7AFB448-D116-431F-860E-7C8DA1235454}"/>
              </a:ext>
            </a:extLst>
          </p:cNvPr>
          <p:cNvSpPr/>
          <p:nvPr/>
        </p:nvSpPr>
        <p:spPr>
          <a:xfrm>
            <a:off x="6589388" y="745721"/>
            <a:ext cx="288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SpiNNaker2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A7C37E2-EDBA-4702-AF65-AC5867175707}"/>
              </a:ext>
            </a:extLst>
          </p:cNvPr>
          <p:cNvSpPr/>
          <p:nvPr/>
        </p:nvSpPr>
        <p:spPr>
          <a:xfrm>
            <a:off x="2246622" y="745721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Splitter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0662742-B545-40EC-8400-4BDFF6B3C286}"/>
              </a:ext>
            </a:extLst>
          </p:cNvPr>
          <p:cNvSpPr/>
          <p:nvPr/>
        </p:nvSpPr>
        <p:spPr>
          <a:xfrm>
            <a:off x="3693061" y="745721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Generator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3B8C97C-A8CA-4A07-8161-DE07D9F5E5B9}"/>
              </a:ext>
            </a:extLst>
          </p:cNvPr>
          <p:cNvSpPr txBox="1"/>
          <p:nvPr/>
        </p:nvSpPr>
        <p:spPr>
          <a:xfrm>
            <a:off x="627653" y="921055"/>
            <a:ext cx="167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 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377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>
            <a:extLst>
              <a:ext uri="{FF2B5EF4-FFF2-40B4-BE49-F238E27FC236}">
                <a16:creationId xmlns:a16="http://schemas.microsoft.com/office/drawing/2014/main" id="{180F64FA-88F0-4090-A7AE-89C5013CFC55}"/>
              </a:ext>
            </a:extLst>
          </p:cNvPr>
          <p:cNvSpPr/>
          <p:nvPr/>
        </p:nvSpPr>
        <p:spPr>
          <a:xfrm>
            <a:off x="8123589" y="282382"/>
            <a:ext cx="2875073" cy="28695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091FEA0-7B38-4C58-86D3-5E6B61893AB3}"/>
              </a:ext>
            </a:extLst>
          </p:cNvPr>
          <p:cNvSpPr/>
          <p:nvPr/>
        </p:nvSpPr>
        <p:spPr>
          <a:xfrm>
            <a:off x="5245912" y="3158461"/>
            <a:ext cx="2875073" cy="28695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8FCDBFF-BD1B-46F2-A5FD-5840F0FCBF82}"/>
              </a:ext>
            </a:extLst>
          </p:cNvPr>
          <p:cNvSpPr/>
          <p:nvPr/>
        </p:nvSpPr>
        <p:spPr>
          <a:xfrm>
            <a:off x="8123589" y="3158461"/>
            <a:ext cx="2875073" cy="28695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42C30A5-55EA-41EB-BA8D-C671794D2E0F}"/>
              </a:ext>
            </a:extLst>
          </p:cNvPr>
          <p:cNvSpPr/>
          <p:nvPr/>
        </p:nvSpPr>
        <p:spPr>
          <a:xfrm>
            <a:off x="5245912" y="282382"/>
            <a:ext cx="2875073" cy="2869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5241273" y="275208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7401207" y="2435136"/>
            <a:ext cx="480046" cy="4800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8361300" y="2435136"/>
            <a:ext cx="480046" cy="48004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9321391" y="243513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10281484" y="243513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7401207" y="3395227"/>
            <a:ext cx="480046" cy="4800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8361300" y="3395227"/>
            <a:ext cx="480046" cy="48004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9321391" y="339522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10281484" y="339522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7401207" y="435532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8361300" y="435532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9321391" y="435532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10281484" y="435532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7401207" y="531541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8361300" y="5315412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9321391" y="531541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10281484" y="531541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7401206" y="51495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8361299" y="51495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9321391" y="51495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10281483" y="51495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7401206" y="1475043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8361299" y="1475043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9321391" y="1475043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10281483" y="1475043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5481020" y="2435135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6441113" y="243513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5481020" y="339522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6441113" y="339522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5481020" y="4355319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6441113" y="4355319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5481020" y="5315411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6441113" y="531541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5481019" y="51495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6441112" y="51495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5481019" y="1475043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6441112" y="1475043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5241273" y="3155345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8121273" y="275208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291ADD37-3345-48EC-8ECC-953C396BE983}"/>
              </a:ext>
            </a:extLst>
          </p:cNvPr>
          <p:cNvSpPr txBox="1"/>
          <p:nvPr/>
        </p:nvSpPr>
        <p:spPr>
          <a:xfrm>
            <a:off x="159798" y="115410"/>
            <a:ext cx="4048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4700995" y="514960"/>
            <a:ext cx="540000" cy="2400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4696355" y="3395227"/>
            <a:ext cx="540000" cy="2400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11001551" y="514951"/>
            <a:ext cx="540000" cy="2400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11001551" y="3395227"/>
            <a:ext cx="540000" cy="2400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5236355" y="742345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5236355" y="1707545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5236355" y="2663509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5236355" y="3628709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5236355" y="4593909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5236355" y="5549873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10761529" y="742345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10761529" y="1707545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10761529" y="2663509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10761529" y="3628709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10761529" y="4593909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10761529" y="5549873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5481019" y="6035481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083904-428B-4F3C-94D4-C1E2C37B6464}"/>
              </a:ext>
            </a:extLst>
          </p:cNvPr>
          <p:cNvSpPr txBox="1"/>
          <p:nvPr/>
        </p:nvSpPr>
        <p:spPr>
          <a:xfrm>
            <a:off x="460421" y="3708988"/>
            <a:ext cx="4281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Host QPEs: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Responsible for managing a tri-block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B6C568-7880-4400-BBE9-23C1EDB5956E}"/>
              </a:ext>
            </a:extLst>
          </p:cNvPr>
          <p:cNvSpPr/>
          <p:nvPr/>
        </p:nvSpPr>
        <p:spPr>
          <a:xfrm>
            <a:off x="7235299" y="2246051"/>
            <a:ext cx="1800000" cy="1800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FAC9B50-A56C-4E41-AA58-66F6A03A8254}"/>
              </a:ext>
            </a:extLst>
          </p:cNvPr>
          <p:cNvCxnSpPr/>
          <p:nvPr/>
        </p:nvCxnSpPr>
        <p:spPr>
          <a:xfrm flipH="1">
            <a:off x="1766656" y="3151016"/>
            <a:ext cx="5440595" cy="7749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133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>
            <a:extLst>
              <a:ext uri="{FF2B5EF4-FFF2-40B4-BE49-F238E27FC236}">
                <a16:creationId xmlns:a16="http://schemas.microsoft.com/office/drawing/2014/main" id="{180F64FA-88F0-4090-A7AE-89C5013CFC55}"/>
              </a:ext>
            </a:extLst>
          </p:cNvPr>
          <p:cNvSpPr/>
          <p:nvPr/>
        </p:nvSpPr>
        <p:spPr>
          <a:xfrm>
            <a:off x="8123589" y="282382"/>
            <a:ext cx="2875073" cy="28695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091FEA0-7B38-4C58-86D3-5E6B61893AB3}"/>
              </a:ext>
            </a:extLst>
          </p:cNvPr>
          <p:cNvSpPr/>
          <p:nvPr/>
        </p:nvSpPr>
        <p:spPr>
          <a:xfrm>
            <a:off x="5245912" y="3158461"/>
            <a:ext cx="2875073" cy="28695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8FCDBFF-BD1B-46F2-A5FD-5840F0FCBF82}"/>
              </a:ext>
            </a:extLst>
          </p:cNvPr>
          <p:cNvSpPr/>
          <p:nvPr/>
        </p:nvSpPr>
        <p:spPr>
          <a:xfrm>
            <a:off x="8123589" y="3158461"/>
            <a:ext cx="2875073" cy="28695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42C30A5-55EA-41EB-BA8D-C671794D2E0F}"/>
              </a:ext>
            </a:extLst>
          </p:cNvPr>
          <p:cNvSpPr/>
          <p:nvPr/>
        </p:nvSpPr>
        <p:spPr>
          <a:xfrm>
            <a:off x="5245912" y="282382"/>
            <a:ext cx="2875073" cy="2869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5241273" y="275208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7401207" y="2435136"/>
            <a:ext cx="480046" cy="4800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8361300" y="2435136"/>
            <a:ext cx="480046" cy="48004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9321391" y="243513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10281484" y="243513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7401207" y="3395227"/>
            <a:ext cx="480046" cy="4800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8361300" y="3395227"/>
            <a:ext cx="480046" cy="48004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9321391" y="339522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10281484" y="339522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7401207" y="435532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8361300" y="435532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9321391" y="435532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10281484" y="435532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7401207" y="531541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8361300" y="5315412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9321391" y="531541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10281484" y="531541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7401206" y="51495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8361299" y="51495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9321391" y="51495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10281483" y="51495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7401206" y="1475043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8361299" y="1475043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9321391" y="1475043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10281483" y="1475043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5481020" y="2435135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6441113" y="243513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5481020" y="339522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6441113" y="339522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5481020" y="4355319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6441113" y="4355319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5481020" y="5315411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6441113" y="531541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5481019" y="51495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6441112" y="51495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5481019" y="1475043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6441112" y="1475043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5241273" y="3155345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8121273" y="275208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291ADD37-3345-48EC-8ECC-953C396BE983}"/>
              </a:ext>
            </a:extLst>
          </p:cNvPr>
          <p:cNvSpPr txBox="1"/>
          <p:nvPr/>
        </p:nvSpPr>
        <p:spPr>
          <a:xfrm>
            <a:off x="159798" y="115410"/>
            <a:ext cx="4048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4700995" y="514960"/>
            <a:ext cx="540000" cy="2400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4696355" y="3395227"/>
            <a:ext cx="540000" cy="2400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11001551" y="514951"/>
            <a:ext cx="540000" cy="2400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11001551" y="3395227"/>
            <a:ext cx="540000" cy="2400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5236355" y="742345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5236355" y="1707545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5236355" y="2663509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5236355" y="3628709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5236355" y="4593909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5236355" y="5549873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10761529" y="742345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10761529" y="1707545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10761529" y="2663509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10761529" y="3628709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10761529" y="4593909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10761529" y="5549873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5481019" y="6035481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083904-428B-4F3C-94D4-C1E2C37B6464}"/>
              </a:ext>
            </a:extLst>
          </p:cNvPr>
          <p:cNvSpPr txBox="1"/>
          <p:nvPr/>
        </p:nvSpPr>
        <p:spPr>
          <a:xfrm>
            <a:off x="460421" y="3708988"/>
            <a:ext cx="4281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Host QPEs: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Responsible for managing a tri-block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B6C568-7880-4400-BBE9-23C1EDB5956E}"/>
              </a:ext>
            </a:extLst>
          </p:cNvPr>
          <p:cNvSpPr/>
          <p:nvPr/>
        </p:nvSpPr>
        <p:spPr>
          <a:xfrm>
            <a:off x="7235299" y="2246051"/>
            <a:ext cx="1800000" cy="1800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FAC9B50-A56C-4E41-AA58-66F6A03A8254}"/>
              </a:ext>
            </a:extLst>
          </p:cNvPr>
          <p:cNvCxnSpPr/>
          <p:nvPr/>
        </p:nvCxnSpPr>
        <p:spPr>
          <a:xfrm flipH="1">
            <a:off x="1766656" y="3151016"/>
            <a:ext cx="5440595" cy="7749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8C59AE50-AEC0-47CF-AEF4-35BE501A019F}"/>
              </a:ext>
            </a:extLst>
          </p:cNvPr>
          <p:cNvSpPr txBox="1"/>
          <p:nvPr/>
        </p:nvSpPr>
        <p:spPr>
          <a:xfrm>
            <a:off x="460421" y="4952733"/>
            <a:ext cx="4281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triple-block :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A 3 x 3 QPE array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1FAB265-D5EE-43CF-98DE-61F4347C7362}"/>
              </a:ext>
            </a:extLst>
          </p:cNvPr>
          <p:cNvSpPr/>
          <p:nvPr/>
        </p:nvSpPr>
        <p:spPr>
          <a:xfrm>
            <a:off x="5245912" y="3146051"/>
            <a:ext cx="2870443" cy="2896602"/>
          </a:xfrm>
          <a:prstGeom prst="rect">
            <a:avLst/>
          </a:prstGeom>
          <a:noFill/>
          <a:ln w="571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7E0F8FF-20DC-4746-B180-6CAFCB3ECE6C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908699" y="4594352"/>
            <a:ext cx="3337213" cy="55432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148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7391173" y="2407350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9311992" y="490170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9311992" y="2409247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7391173" y="4338210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9311992" y="4340107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5481017" y="2407350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5481017" y="4338210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5481017" y="488273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7391173" y="488273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5321173" y="337354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7481107" y="2497282"/>
            <a:ext cx="480046" cy="4800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8441200" y="2497282"/>
            <a:ext cx="480046" cy="4800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9401291" y="249728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10361384" y="249728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7481107" y="3457373"/>
            <a:ext cx="480046" cy="4800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8441200" y="3457373"/>
            <a:ext cx="480046" cy="480046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9401291" y="3457373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10361384" y="3457373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7481107" y="441746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8441200" y="441746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9401291" y="441746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10361384" y="441746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7481107" y="537755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8441200" y="5377558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9401291" y="537755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10361384" y="537755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7481106" y="57709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8441199" y="57709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9401291" y="57709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10361383" y="57709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7481106" y="1537189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8441199" y="1537189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9401291" y="1537189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10361383" y="1537189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5560920" y="2497281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6521013" y="249728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5560920" y="3457373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6521013" y="3457373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5560920" y="441746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6521013" y="441746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5560920" y="537755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6521013" y="537755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5560919" y="57709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6521012" y="57709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5560919" y="1537189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6521012" y="1537189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5321173" y="3217491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8201173" y="337354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291ADD37-3345-48EC-8ECC-953C396BE983}"/>
              </a:ext>
            </a:extLst>
          </p:cNvPr>
          <p:cNvSpPr txBox="1"/>
          <p:nvPr/>
        </p:nvSpPr>
        <p:spPr>
          <a:xfrm>
            <a:off x="159798" y="115410"/>
            <a:ext cx="4048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4780895" y="577106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4776255" y="3457373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11081451" y="577097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11081451" y="3457373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5316255" y="804491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5316255" y="1769691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5316255" y="2725655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5316255" y="3690855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5316255" y="4656055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5316255" y="5612019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10841429" y="804491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10841429" y="1769691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10841429" y="2725655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10841429" y="3690855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10841429" y="4656055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10841429" y="5612019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5560919" y="6097627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D50B9C5-19A0-41CE-A354-FA80972FFE64}"/>
              </a:ext>
            </a:extLst>
          </p:cNvPr>
          <p:cNvCxnSpPr/>
          <p:nvPr/>
        </p:nvCxnSpPr>
        <p:spPr>
          <a:xfrm>
            <a:off x="6285391" y="1287262"/>
            <a:ext cx="0" cy="3897297"/>
          </a:xfrm>
          <a:prstGeom prst="straightConnector1">
            <a:avLst/>
          </a:prstGeom>
          <a:ln w="762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FB51589-556E-4816-B6B1-2B0EBE539931}"/>
              </a:ext>
            </a:extLst>
          </p:cNvPr>
          <p:cNvCxnSpPr/>
          <p:nvPr/>
        </p:nvCxnSpPr>
        <p:spPr>
          <a:xfrm flipH="1">
            <a:off x="6267636" y="1287262"/>
            <a:ext cx="3852908" cy="0"/>
          </a:xfrm>
          <a:prstGeom prst="straightConnector1">
            <a:avLst/>
          </a:prstGeom>
          <a:ln w="762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17B32D9-446A-4656-B7ED-7F16F8815A18}"/>
              </a:ext>
            </a:extLst>
          </p:cNvPr>
          <p:cNvCxnSpPr/>
          <p:nvPr/>
        </p:nvCxnSpPr>
        <p:spPr>
          <a:xfrm flipH="1">
            <a:off x="6267636" y="5159405"/>
            <a:ext cx="3852908" cy="0"/>
          </a:xfrm>
          <a:prstGeom prst="straightConnector1">
            <a:avLst/>
          </a:prstGeom>
          <a:ln w="762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8FD1FAFA-053D-452A-A5DA-3F9A41F31934}"/>
              </a:ext>
            </a:extLst>
          </p:cNvPr>
          <p:cNvCxnSpPr/>
          <p:nvPr/>
        </p:nvCxnSpPr>
        <p:spPr>
          <a:xfrm>
            <a:off x="10120544" y="1287262"/>
            <a:ext cx="0" cy="3897297"/>
          </a:xfrm>
          <a:prstGeom prst="straightConnector1">
            <a:avLst/>
          </a:prstGeom>
          <a:ln w="762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D1DD50CB-23A3-4EC8-AF02-F087B3D0CDF9}"/>
              </a:ext>
            </a:extLst>
          </p:cNvPr>
          <p:cNvCxnSpPr>
            <a:cxnSpLocks/>
          </p:cNvCxnSpPr>
          <p:nvPr/>
        </p:nvCxnSpPr>
        <p:spPr>
          <a:xfrm>
            <a:off x="7001058" y="2725655"/>
            <a:ext cx="480048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907A7F5-7C5A-42FD-9FE2-2EA1708B7F56}"/>
              </a:ext>
            </a:extLst>
          </p:cNvPr>
          <p:cNvCxnSpPr>
            <a:cxnSpLocks/>
          </p:cNvCxnSpPr>
          <p:nvPr/>
        </p:nvCxnSpPr>
        <p:spPr>
          <a:xfrm rot="5400000">
            <a:off x="8440720" y="2257259"/>
            <a:ext cx="480048" cy="0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29B9F36-BCA3-4E7E-BC41-08EABD956A61}"/>
              </a:ext>
            </a:extLst>
          </p:cNvPr>
          <p:cNvCxnSpPr>
            <a:cxnSpLocks/>
          </p:cNvCxnSpPr>
          <p:nvPr/>
        </p:nvCxnSpPr>
        <p:spPr>
          <a:xfrm rot="10800000">
            <a:off x="8921245" y="3708611"/>
            <a:ext cx="480048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E57E5C10-3338-4511-8216-CACE81B2430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83412" y="4177443"/>
            <a:ext cx="480048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828770C1-FA4B-47CC-AF14-AE48C695F260}"/>
              </a:ext>
            </a:extLst>
          </p:cNvPr>
          <p:cNvSpPr/>
          <p:nvPr/>
        </p:nvSpPr>
        <p:spPr>
          <a:xfrm>
            <a:off x="7301173" y="2308707"/>
            <a:ext cx="1800000" cy="1800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5A4AD61-9034-44FB-84D6-8621DD9634FD}"/>
              </a:ext>
            </a:extLst>
          </p:cNvPr>
          <p:cNvCxnSpPr/>
          <p:nvPr/>
        </p:nvCxnSpPr>
        <p:spPr>
          <a:xfrm flipH="1">
            <a:off x="1832530" y="3213672"/>
            <a:ext cx="5440595" cy="7749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1E9A95B9-5B7C-44A9-A0FC-D494FF2AC781}"/>
              </a:ext>
            </a:extLst>
          </p:cNvPr>
          <p:cNvSpPr txBox="1"/>
          <p:nvPr/>
        </p:nvSpPr>
        <p:spPr>
          <a:xfrm>
            <a:off x="0" y="3830273"/>
            <a:ext cx="4650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Storage QPEs: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Responsible for storing in/out-activation;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Data Rearrangement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674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7391173" y="2407350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9311992" y="490170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9311992" y="2409247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7391173" y="4338210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9311992" y="4340107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5481017" y="2407350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5481017" y="4338210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5481017" y="488273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7391173" y="488273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5321173" y="337354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7481107" y="2497282"/>
            <a:ext cx="480046" cy="4800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8441200" y="2497282"/>
            <a:ext cx="480046" cy="4800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9401291" y="249728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10361384" y="249728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7481107" y="3457373"/>
            <a:ext cx="480046" cy="4800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8441200" y="3457373"/>
            <a:ext cx="480046" cy="480046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9401291" y="3457373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10361384" y="3457373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7481107" y="441746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8441200" y="441746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9401291" y="441746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10361384" y="441746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7481107" y="537755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8441200" y="5377558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9401291" y="537755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10361384" y="537755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7481106" y="57709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8441199" y="57709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9401291" y="57709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10361383" y="57709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7481106" y="1537189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8441199" y="1537189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9401291" y="1537189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10361383" y="1537189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5560920" y="2497281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6521013" y="249728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5560920" y="3457373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6521013" y="3457373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5560920" y="441746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6521013" y="441746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5560920" y="537755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6521013" y="537755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5560919" y="57709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6521012" y="57709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5560919" y="1537189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6521012" y="1537189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5321173" y="3217491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8201173" y="337354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291ADD37-3345-48EC-8ECC-953C396BE983}"/>
              </a:ext>
            </a:extLst>
          </p:cNvPr>
          <p:cNvSpPr txBox="1"/>
          <p:nvPr/>
        </p:nvSpPr>
        <p:spPr>
          <a:xfrm>
            <a:off x="159798" y="115410"/>
            <a:ext cx="4048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4780895" y="577106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4776255" y="3457373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11081451" y="577097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11081451" y="3457373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5316255" y="804491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5316255" y="1769691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5316255" y="2725655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5316255" y="3690855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5316255" y="4656055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5316255" y="5612019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10841429" y="804491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10841429" y="1769691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10841429" y="2725655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10841429" y="3690855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10841429" y="4656055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10841429" y="5612019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5560919" y="6097627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D50B9C5-19A0-41CE-A354-FA80972FFE64}"/>
              </a:ext>
            </a:extLst>
          </p:cNvPr>
          <p:cNvCxnSpPr/>
          <p:nvPr/>
        </p:nvCxnSpPr>
        <p:spPr>
          <a:xfrm>
            <a:off x="6285391" y="1287262"/>
            <a:ext cx="0" cy="3897297"/>
          </a:xfrm>
          <a:prstGeom prst="straightConnector1">
            <a:avLst/>
          </a:prstGeom>
          <a:ln w="762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FB51589-556E-4816-B6B1-2B0EBE539931}"/>
              </a:ext>
            </a:extLst>
          </p:cNvPr>
          <p:cNvCxnSpPr/>
          <p:nvPr/>
        </p:nvCxnSpPr>
        <p:spPr>
          <a:xfrm flipH="1">
            <a:off x="6267636" y="1287262"/>
            <a:ext cx="3852908" cy="0"/>
          </a:xfrm>
          <a:prstGeom prst="straightConnector1">
            <a:avLst/>
          </a:prstGeom>
          <a:ln w="762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17B32D9-446A-4656-B7ED-7F16F8815A18}"/>
              </a:ext>
            </a:extLst>
          </p:cNvPr>
          <p:cNvCxnSpPr/>
          <p:nvPr/>
        </p:nvCxnSpPr>
        <p:spPr>
          <a:xfrm flipH="1">
            <a:off x="6267636" y="5159405"/>
            <a:ext cx="3852908" cy="0"/>
          </a:xfrm>
          <a:prstGeom prst="straightConnector1">
            <a:avLst/>
          </a:prstGeom>
          <a:ln w="762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8FD1FAFA-053D-452A-A5DA-3F9A41F31934}"/>
              </a:ext>
            </a:extLst>
          </p:cNvPr>
          <p:cNvCxnSpPr/>
          <p:nvPr/>
        </p:nvCxnSpPr>
        <p:spPr>
          <a:xfrm>
            <a:off x="10120544" y="1287262"/>
            <a:ext cx="0" cy="3897297"/>
          </a:xfrm>
          <a:prstGeom prst="straightConnector1">
            <a:avLst/>
          </a:prstGeom>
          <a:ln w="762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D1DD50CB-23A3-4EC8-AF02-F087B3D0CDF9}"/>
              </a:ext>
            </a:extLst>
          </p:cNvPr>
          <p:cNvCxnSpPr>
            <a:cxnSpLocks/>
          </p:cNvCxnSpPr>
          <p:nvPr/>
        </p:nvCxnSpPr>
        <p:spPr>
          <a:xfrm>
            <a:off x="7001058" y="2725655"/>
            <a:ext cx="480048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907A7F5-7C5A-42FD-9FE2-2EA1708B7F56}"/>
              </a:ext>
            </a:extLst>
          </p:cNvPr>
          <p:cNvCxnSpPr>
            <a:cxnSpLocks/>
          </p:cNvCxnSpPr>
          <p:nvPr/>
        </p:nvCxnSpPr>
        <p:spPr>
          <a:xfrm rot="5400000">
            <a:off x="8440720" y="2257259"/>
            <a:ext cx="480048" cy="0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29B9F36-BCA3-4E7E-BC41-08EABD956A61}"/>
              </a:ext>
            </a:extLst>
          </p:cNvPr>
          <p:cNvCxnSpPr>
            <a:cxnSpLocks/>
          </p:cNvCxnSpPr>
          <p:nvPr/>
        </p:nvCxnSpPr>
        <p:spPr>
          <a:xfrm rot="10800000">
            <a:off x="8921245" y="3708611"/>
            <a:ext cx="480048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E57E5C10-3338-4511-8216-CACE81B2430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83412" y="4177443"/>
            <a:ext cx="480048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828770C1-FA4B-47CC-AF14-AE48C695F260}"/>
              </a:ext>
            </a:extLst>
          </p:cNvPr>
          <p:cNvSpPr/>
          <p:nvPr/>
        </p:nvSpPr>
        <p:spPr>
          <a:xfrm>
            <a:off x="7301173" y="2308707"/>
            <a:ext cx="1800000" cy="1800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5A4AD61-9034-44FB-84D6-8621DD9634FD}"/>
              </a:ext>
            </a:extLst>
          </p:cNvPr>
          <p:cNvCxnSpPr/>
          <p:nvPr/>
        </p:nvCxnSpPr>
        <p:spPr>
          <a:xfrm flipH="1">
            <a:off x="1832530" y="3213672"/>
            <a:ext cx="5440595" cy="7749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1E9A95B9-5B7C-44A9-A0FC-D494FF2AC781}"/>
              </a:ext>
            </a:extLst>
          </p:cNvPr>
          <p:cNvSpPr txBox="1"/>
          <p:nvPr/>
        </p:nvSpPr>
        <p:spPr>
          <a:xfrm>
            <a:off x="0" y="3830273"/>
            <a:ext cx="4650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Storage QPEs: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Responsible for storing in/out-activation;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Data Rearrangement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E38EA70-3FF4-4913-A1B8-977CAF7A68CE}"/>
              </a:ext>
            </a:extLst>
          </p:cNvPr>
          <p:cNvSpPr/>
          <p:nvPr/>
        </p:nvSpPr>
        <p:spPr>
          <a:xfrm>
            <a:off x="5391017" y="4253509"/>
            <a:ext cx="1800000" cy="180000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9892D9F5-547C-489A-A579-280F3BB4A459}"/>
              </a:ext>
            </a:extLst>
          </p:cNvPr>
          <p:cNvCxnSpPr>
            <a:cxnSpLocks/>
          </p:cNvCxnSpPr>
          <p:nvPr/>
        </p:nvCxnSpPr>
        <p:spPr>
          <a:xfrm flipH="1">
            <a:off x="2040203" y="4738681"/>
            <a:ext cx="3337213" cy="55432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74CE40A5-1618-4F47-871A-252B97B50277}"/>
              </a:ext>
            </a:extLst>
          </p:cNvPr>
          <p:cNvSpPr txBox="1"/>
          <p:nvPr/>
        </p:nvSpPr>
        <p:spPr>
          <a:xfrm>
            <a:off x="26989" y="5180530"/>
            <a:ext cx="4281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basic-block :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A 2 x 2 QPE array</a:t>
            </a:r>
          </a:p>
        </p:txBody>
      </p:sp>
    </p:spTree>
    <p:extLst>
      <p:ext uri="{BB962C8B-B14F-4D97-AF65-F5344CB8AC3E}">
        <p14:creationId xmlns:p14="http://schemas.microsoft.com/office/powerpoint/2010/main" val="2071911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7391173" y="2407350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9311992" y="490170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9311992" y="2409247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7391173" y="4338210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9311992" y="4340107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5481017" y="2407350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5481017" y="4338210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5481017" y="488273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7391173" y="488273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5321173" y="337354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7481107" y="2497282"/>
            <a:ext cx="480046" cy="4800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8441200" y="2497282"/>
            <a:ext cx="480046" cy="4800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9401291" y="249728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10361384" y="249728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7481107" y="3457373"/>
            <a:ext cx="480046" cy="4800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8441200" y="3457373"/>
            <a:ext cx="480046" cy="480046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9401291" y="3457373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10361384" y="3457373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7481107" y="441746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8441200" y="441746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9401291" y="441746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10361384" y="441746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7481107" y="537755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8441200" y="5377558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9401291" y="537755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10361384" y="537755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7481106" y="57709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8441199" y="57709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9401291" y="57709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10361383" y="57709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7481106" y="1537189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8441199" y="1537189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9401291" y="1537189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10361383" y="1537189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5560920" y="2497281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6521013" y="249728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5560920" y="3457373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6521013" y="3457373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5560920" y="441746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6521013" y="441746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5560920" y="537755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6521013" y="537755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5560919" y="57709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6521012" y="57709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5560919" y="1537189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6521012" y="1537189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5321173" y="3217491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8201173" y="337354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291ADD37-3345-48EC-8ECC-953C396BE983}"/>
              </a:ext>
            </a:extLst>
          </p:cNvPr>
          <p:cNvSpPr txBox="1"/>
          <p:nvPr/>
        </p:nvSpPr>
        <p:spPr>
          <a:xfrm>
            <a:off x="159798" y="115410"/>
            <a:ext cx="4048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4780895" y="577106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4776255" y="3457373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11081451" y="577097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11081451" y="3457373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5316255" y="804491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5316255" y="1769691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5316255" y="2725655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5316255" y="3690855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5316255" y="4656055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5316255" y="5612019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10841429" y="804491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10841429" y="1769691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10841429" y="2725655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10841429" y="3690855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10841429" y="4656055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10841429" y="5612019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5560919" y="6097627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D50B9C5-19A0-41CE-A354-FA80972FFE64}"/>
              </a:ext>
            </a:extLst>
          </p:cNvPr>
          <p:cNvCxnSpPr/>
          <p:nvPr/>
        </p:nvCxnSpPr>
        <p:spPr>
          <a:xfrm>
            <a:off x="6285391" y="1287262"/>
            <a:ext cx="0" cy="3897297"/>
          </a:xfrm>
          <a:prstGeom prst="straightConnector1">
            <a:avLst/>
          </a:prstGeom>
          <a:ln w="762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FB51589-556E-4816-B6B1-2B0EBE539931}"/>
              </a:ext>
            </a:extLst>
          </p:cNvPr>
          <p:cNvCxnSpPr/>
          <p:nvPr/>
        </p:nvCxnSpPr>
        <p:spPr>
          <a:xfrm flipH="1">
            <a:off x="6267636" y="1287262"/>
            <a:ext cx="3852908" cy="0"/>
          </a:xfrm>
          <a:prstGeom prst="straightConnector1">
            <a:avLst/>
          </a:prstGeom>
          <a:ln w="762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17B32D9-446A-4656-B7ED-7F16F8815A18}"/>
              </a:ext>
            </a:extLst>
          </p:cNvPr>
          <p:cNvCxnSpPr/>
          <p:nvPr/>
        </p:nvCxnSpPr>
        <p:spPr>
          <a:xfrm flipH="1">
            <a:off x="6267636" y="5159405"/>
            <a:ext cx="3852908" cy="0"/>
          </a:xfrm>
          <a:prstGeom prst="straightConnector1">
            <a:avLst/>
          </a:prstGeom>
          <a:ln w="762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8FD1FAFA-053D-452A-A5DA-3F9A41F31934}"/>
              </a:ext>
            </a:extLst>
          </p:cNvPr>
          <p:cNvCxnSpPr/>
          <p:nvPr/>
        </p:nvCxnSpPr>
        <p:spPr>
          <a:xfrm>
            <a:off x="10120544" y="1287262"/>
            <a:ext cx="0" cy="3897297"/>
          </a:xfrm>
          <a:prstGeom prst="straightConnector1">
            <a:avLst/>
          </a:prstGeom>
          <a:ln w="762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D1DD50CB-23A3-4EC8-AF02-F087B3D0CDF9}"/>
              </a:ext>
            </a:extLst>
          </p:cNvPr>
          <p:cNvCxnSpPr>
            <a:cxnSpLocks/>
          </p:cNvCxnSpPr>
          <p:nvPr/>
        </p:nvCxnSpPr>
        <p:spPr>
          <a:xfrm>
            <a:off x="7001058" y="2725655"/>
            <a:ext cx="480048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907A7F5-7C5A-42FD-9FE2-2EA1708B7F56}"/>
              </a:ext>
            </a:extLst>
          </p:cNvPr>
          <p:cNvCxnSpPr>
            <a:cxnSpLocks/>
          </p:cNvCxnSpPr>
          <p:nvPr/>
        </p:nvCxnSpPr>
        <p:spPr>
          <a:xfrm rot="5400000">
            <a:off x="8440720" y="2257259"/>
            <a:ext cx="480048" cy="0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29B9F36-BCA3-4E7E-BC41-08EABD956A61}"/>
              </a:ext>
            </a:extLst>
          </p:cNvPr>
          <p:cNvCxnSpPr>
            <a:cxnSpLocks/>
          </p:cNvCxnSpPr>
          <p:nvPr/>
        </p:nvCxnSpPr>
        <p:spPr>
          <a:xfrm rot="10800000">
            <a:off x="8921245" y="3708611"/>
            <a:ext cx="480048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E57E5C10-3338-4511-8216-CACE81B2430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83412" y="4177443"/>
            <a:ext cx="480048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828770C1-FA4B-47CC-AF14-AE48C695F260}"/>
              </a:ext>
            </a:extLst>
          </p:cNvPr>
          <p:cNvSpPr/>
          <p:nvPr/>
        </p:nvSpPr>
        <p:spPr>
          <a:xfrm>
            <a:off x="7301173" y="2308707"/>
            <a:ext cx="1800000" cy="1800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5A4AD61-9034-44FB-84D6-8621DD9634FD}"/>
              </a:ext>
            </a:extLst>
          </p:cNvPr>
          <p:cNvCxnSpPr/>
          <p:nvPr/>
        </p:nvCxnSpPr>
        <p:spPr>
          <a:xfrm flipH="1">
            <a:off x="1832530" y="3213672"/>
            <a:ext cx="5440595" cy="7749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1E9A95B9-5B7C-44A9-A0FC-D494FF2AC781}"/>
              </a:ext>
            </a:extLst>
          </p:cNvPr>
          <p:cNvSpPr txBox="1"/>
          <p:nvPr/>
        </p:nvSpPr>
        <p:spPr>
          <a:xfrm>
            <a:off x="0" y="3830273"/>
            <a:ext cx="4650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Storage QPEs: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Responsible for storing in/out-activation;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Data Rearrangement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E38EA70-3FF4-4913-A1B8-977CAF7A68CE}"/>
              </a:ext>
            </a:extLst>
          </p:cNvPr>
          <p:cNvSpPr/>
          <p:nvPr/>
        </p:nvSpPr>
        <p:spPr>
          <a:xfrm>
            <a:off x="5391017" y="4253509"/>
            <a:ext cx="1800000" cy="180000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9892D9F5-547C-489A-A579-280F3BB4A459}"/>
              </a:ext>
            </a:extLst>
          </p:cNvPr>
          <p:cNvCxnSpPr>
            <a:cxnSpLocks/>
          </p:cNvCxnSpPr>
          <p:nvPr/>
        </p:nvCxnSpPr>
        <p:spPr>
          <a:xfrm flipH="1">
            <a:off x="2040203" y="4738681"/>
            <a:ext cx="3337213" cy="55432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74CE40A5-1618-4F47-871A-252B97B50277}"/>
              </a:ext>
            </a:extLst>
          </p:cNvPr>
          <p:cNvSpPr txBox="1"/>
          <p:nvPr/>
        </p:nvSpPr>
        <p:spPr>
          <a:xfrm>
            <a:off x="26989" y="5180530"/>
            <a:ext cx="4281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basic-block :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A 2 x 2 QPE array</a:t>
            </a: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85EC9E72-41E4-4C3E-AD4A-18E3C8D424FB}"/>
              </a:ext>
            </a:extLst>
          </p:cNvPr>
          <p:cNvCxnSpPr>
            <a:cxnSpLocks/>
          </p:cNvCxnSpPr>
          <p:nvPr/>
        </p:nvCxnSpPr>
        <p:spPr>
          <a:xfrm flipH="1">
            <a:off x="2024821" y="1331807"/>
            <a:ext cx="3337213" cy="55432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7912DCFB-AB26-4D40-A971-4C91CBD67787}"/>
              </a:ext>
            </a:extLst>
          </p:cNvPr>
          <p:cNvSpPr txBox="1"/>
          <p:nvPr/>
        </p:nvSpPr>
        <p:spPr>
          <a:xfrm>
            <a:off x="11607" y="1773656"/>
            <a:ext cx="4281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double-block :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2 basic-blocks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63DB9B1-CF76-41E2-83AC-B9F3EDBDEEF1}"/>
              </a:ext>
            </a:extLst>
          </p:cNvPr>
          <p:cNvSpPr/>
          <p:nvPr/>
        </p:nvSpPr>
        <p:spPr>
          <a:xfrm>
            <a:off x="5410193" y="394661"/>
            <a:ext cx="3690973" cy="18000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757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7391173" y="2407350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9311992" y="490170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9311992" y="2409247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7391173" y="4338210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9311992" y="4340107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5481017" y="2407350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5481017" y="4338210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5481017" y="488273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7391173" y="488273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5321173" y="337354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7481107" y="2497282"/>
            <a:ext cx="480046" cy="4800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8441200" y="2497282"/>
            <a:ext cx="480046" cy="4800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9401291" y="249728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10361384" y="249728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7481107" y="3457373"/>
            <a:ext cx="480046" cy="4800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8441200" y="3457373"/>
            <a:ext cx="480046" cy="480046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9401291" y="3457373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10361384" y="3457373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7481107" y="441746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8441200" y="441746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9401291" y="441746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10361384" y="441746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7481107" y="537755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8441200" y="5377558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9401291" y="537755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10361384" y="537755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7481106" y="57709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8441199" y="57709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9401291" y="57709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10361383" y="57709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7481106" y="1537189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8441199" y="1537189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9401291" y="1537189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10361383" y="1537189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5560920" y="2497281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6521013" y="249728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5560920" y="3457373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6521013" y="3457373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5560920" y="441746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6521013" y="441746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5560920" y="537755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6521013" y="537755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5560919" y="57709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6521012" y="57709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5560919" y="1537189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6521012" y="1537189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5321173" y="3217491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8201173" y="337354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291ADD37-3345-48EC-8ECC-953C396BE983}"/>
              </a:ext>
            </a:extLst>
          </p:cNvPr>
          <p:cNvSpPr txBox="1"/>
          <p:nvPr/>
        </p:nvSpPr>
        <p:spPr>
          <a:xfrm>
            <a:off x="159798" y="115410"/>
            <a:ext cx="4048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4780895" y="577106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4776255" y="3457373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11081451" y="577097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11081451" y="3457373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5316255" y="804491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5316255" y="1769691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5316255" y="2725655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5316255" y="3690855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5316255" y="4656055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5316255" y="5612019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10841429" y="804491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10841429" y="1769691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10841429" y="2725655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10841429" y="3690855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10841429" y="4656055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10841429" y="5612019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5560919" y="6097627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D50B9C5-19A0-41CE-A354-FA80972FFE64}"/>
              </a:ext>
            </a:extLst>
          </p:cNvPr>
          <p:cNvCxnSpPr/>
          <p:nvPr/>
        </p:nvCxnSpPr>
        <p:spPr>
          <a:xfrm>
            <a:off x="6285391" y="1287262"/>
            <a:ext cx="0" cy="3897297"/>
          </a:xfrm>
          <a:prstGeom prst="straightConnector1">
            <a:avLst/>
          </a:prstGeom>
          <a:ln w="762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FB51589-556E-4816-B6B1-2B0EBE539931}"/>
              </a:ext>
            </a:extLst>
          </p:cNvPr>
          <p:cNvCxnSpPr/>
          <p:nvPr/>
        </p:nvCxnSpPr>
        <p:spPr>
          <a:xfrm flipH="1">
            <a:off x="6267636" y="1287262"/>
            <a:ext cx="3852908" cy="0"/>
          </a:xfrm>
          <a:prstGeom prst="straightConnector1">
            <a:avLst/>
          </a:prstGeom>
          <a:ln w="762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17B32D9-446A-4656-B7ED-7F16F8815A18}"/>
              </a:ext>
            </a:extLst>
          </p:cNvPr>
          <p:cNvCxnSpPr/>
          <p:nvPr/>
        </p:nvCxnSpPr>
        <p:spPr>
          <a:xfrm flipH="1">
            <a:off x="6267636" y="5159405"/>
            <a:ext cx="3852908" cy="0"/>
          </a:xfrm>
          <a:prstGeom prst="straightConnector1">
            <a:avLst/>
          </a:prstGeom>
          <a:ln w="762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8FD1FAFA-053D-452A-A5DA-3F9A41F31934}"/>
              </a:ext>
            </a:extLst>
          </p:cNvPr>
          <p:cNvCxnSpPr/>
          <p:nvPr/>
        </p:nvCxnSpPr>
        <p:spPr>
          <a:xfrm>
            <a:off x="10120544" y="1287262"/>
            <a:ext cx="0" cy="3897297"/>
          </a:xfrm>
          <a:prstGeom prst="straightConnector1">
            <a:avLst/>
          </a:prstGeom>
          <a:ln w="762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D1DD50CB-23A3-4EC8-AF02-F087B3D0CDF9}"/>
              </a:ext>
            </a:extLst>
          </p:cNvPr>
          <p:cNvCxnSpPr>
            <a:cxnSpLocks/>
          </p:cNvCxnSpPr>
          <p:nvPr/>
        </p:nvCxnSpPr>
        <p:spPr>
          <a:xfrm>
            <a:off x="7001058" y="2725655"/>
            <a:ext cx="480048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907A7F5-7C5A-42FD-9FE2-2EA1708B7F56}"/>
              </a:ext>
            </a:extLst>
          </p:cNvPr>
          <p:cNvCxnSpPr>
            <a:cxnSpLocks/>
          </p:cNvCxnSpPr>
          <p:nvPr/>
        </p:nvCxnSpPr>
        <p:spPr>
          <a:xfrm rot="5400000">
            <a:off x="8440720" y="2257259"/>
            <a:ext cx="480048" cy="0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29B9F36-BCA3-4E7E-BC41-08EABD956A61}"/>
              </a:ext>
            </a:extLst>
          </p:cNvPr>
          <p:cNvCxnSpPr>
            <a:cxnSpLocks/>
          </p:cNvCxnSpPr>
          <p:nvPr/>
        </p:nvCxnSpPr>
        <p:spPr>
          <a:xfrm rot="10800000">
            <a:off x="8921245" y="3708611"/>
            <a:ext cx="480048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E57E5C10-3338-4511-8216-CACE81B2430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83412" y="4177443"/>
            <a:ext cx="480048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828770C1-FA4B-47CC-AF14-AE48C695F260}"/>
              </a:ext>
            </a:extLst>
          </p:cNvPr>
          <p:cNvSpPr/>
          <p:nvPr/>
        </p:nvSpPr>
        <p:spPr>
          <a:xfrm>
            <a:off x="7301173" y="2308707"/>
            <a:ext cx="1800000" cy="1800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5A4AD61-9034-44FB-84D6-8621DD9634FD}"/>
              </a:ext>
            </a:extLst>
          </p:cNvPr>
          <p:cNvCxnSpPr/>
          <p:nvPr/>
        </p:nvCxnSpPr>
        <p:spPr>
          <a:xfrm flipH="1">
            <a:off x="1832530" y="3213672"/>
            <a:ext cx="5440595" cy="7749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1E9A95B9-5B7C-44A9-A0FC-D494FF2AC781}"/>
              </a:ext>
            </a:extLst>
          </p:cNvPr>
          <p:cNvSpPr txBox="1"/>
          <p:nvPr/>
        </p:nvSpPr>
        <p:spPr>
          <a:xfrm>
            <a:off x="0" y="3830273"/>
            <a:ext cx="4650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Storage QPEs: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Responsible for storing in/out-activation;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Data Rearrangement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E38EA70-3FF4-4913-A1B8-977CAF7A68CE}"/>
              </a:ext>
            </a:extLst>
          </p:cNvPr>
          <p:cNvSpPr/>
          <p:nvPr/>
        </p:nvSpPr>
        <p:spPr>
          <a:xfrm>
            <a:off x="5391017" y="4253509"/>
            <a:ext cx="1800000" cy="180000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9892D9F5-547C-489A-A579-280F3BB4A459}"/>
              </a:ext>
            </a:extLst>
          </p:cNvPr>
          <p:cNvCxnSpPr>
            <a:cxnSpLocks/>
          </p:cNvCxnSpPr>
          <p:nvPr/>
        </p:nvCxnSpPr>
        <p:spPr>
          <a:xfrm flipH="1">
            <a:off x="2040203" y="4738681"/>
            <a:ext cx="3337213" cy="55432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74CE40A5-1618-4F47-871A-252B97B50277}"/>
              </a:ext>
            </a:extLst>
          </p:cNvPr>
          <p:cNvSpPr txBox="1"/>
          <p:nvPr/>
        </p:nvSpPr>
        <p:spPr>
          <a:xfrm>
            <a:off x="26989" y="5180530"/>
            <a:ext cx="4281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basic-block :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A 2 x 2 QPE array</a:t>
            </a: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85EC9E72-41E4-4C3E-AD4A-18E3C8D424FB}"/>
              </a:ext>
            </a:extLst>
          </p:cNvPr>
          <p:cNvCxnSpPr>
            <a:cxnSpLocks/>
          </p:cNvCxnSpPr>
          <p:nvPr/>
        </p:nvCxnSpPr>
        <p:spPr>
          <a:xfrm flipH="1">
            <a:off x="2024821" y="1331807"/>
            <a:ext cx="3337213" cy="55432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7912DCFB-AB26-4D40-A971-4C91CBD67787}"/>
              </a:ext>
            </a:extLst>
          </p:cNvPr>
          <p:cNvSpPr txBox="1"/>
          <p:nvPr/>
        </p:nvSpPr>
        <p:spPr>
          <a:xfrm>
            <a:off x="9699" y="1645589"/>
            <a:ext cx="4281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double-block :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2 basic-blocks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63DB9B1-CF76-41E2-83AC-B9F3EDBDEEF1}"/>
              </a:ext>
            </a:extLst>
          </p:cNvPr>
          <p:cNvSpPr/>
          <p:nvPr/>
        </p:nvSpPr>
        <p:spPr>
          <a:xfrm>
            <a:off x="5410193" y="394661"/>
            <a:ext cx="3690973" cy="18000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E32F9776-0B14-41AF-B2C9-B6FF4F583F07}"/>
              </a:ext>
            </a:extLst>
          </p:cNvPr>
          <p:cNvCxnSpPr>
            <a:cxnSpLocks/>
          </p:cNvCxnSpPr>
          <p:nvPr/>
        </p:nvCxnSpPr>
        <p:spPr>
          <a:xfrm flipH="1">
            <a:off x="2040203" y="2453576"/>
            <a:ext cx="4209422" cy="64343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99A92D1-48CA-46A7-931C-803258A57D67}"/>
              </a:ext>
            </a:extLst>
          </p:cNvPr>
          <p:cNvSpPr txBox="1"/>
          <p:nvPr/>
        </p:nvSpPr>
        <p:spPr>
          <a:xfrm>
            <a:off x="-56845" y="3088041"/>
            <a:ext cx="290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Weight migration direction</a:t>
            </a:r>
          </a:p>
        </p:txBody>
      </p:sp>
    </p:spTree>
    <p:extLst>
      <p:ext uri="{BB962C8B-B14F-4D97-AF65-F5344CB8AC3E}">
        <p14:creationId xmlns:p14="http://schemas.microsoft.com/office/powerpoint/2010/main" val="1071204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6DFEB8-D04C-459C-A10D-03B8E0A26743}"/>
              </a:ext>
            </a:extLst>
          </p:cNvPr>
          <p:cNvSpPr txBox="1"/>
          <p:nvPr/>
        </p:nvSpPr>
        <p:spPr>
          <a:xfrm>
            <a:off x="3179685" y="2967335"/>
            <a:ext cx="5832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CONV: Weight(16)</a:t>
            </a:r>
          </a:p>
        </p:txBody>
      </p:sp>
    </p:spTree>
    <p:extLst>
      <p:ext uri="{BB962C8B-B14F-4D97-AF65-F5344CB8AC3E}">
        <p14:creationId xmlns:p14="http://schemas.microsoft.com/office/powerpoint/2010/main" val="274289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57AE77-B787-450F-B7EA-77DE0664380D}"/>
              </a:ext>
            </a:extLst>
          </p:cNvPr>
          <p:cNvSpPr txBox="1"/>
          <p:nvPr/>
        </p:nvSpPr>
        <p:spPr>
          <a:xfrm>
            <a:off x="301841" y="195309"/>
            <a:ext cx="494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 Description: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68F4999-B01A-46C0-A6B3-0B49821D2FCC}"/>
                  </a:ext>
                </a:extLst>
              </p:cNvPr>
              <p:cNvSpPr txBox="1"/>
              <p:nvPr/>
            </p:nvSpPr>
            <p:spPr>
              <a:xfrm>
                <a:off x="559293" y="843379"/>
                <a:ext cx="75726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𝑇𝐴𝑆𝐾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𝐶𝐿𝑂𝐶𝐾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: special for clock queue, let all PEs run one clock  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𝑇𝐴𝑆𝐾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𝐶𝐿𝑂𝐶𝐾</m:t>
                    </m:r>
                  </m:oMath>
                </a14:m>
                <a:r>
                  <a:rPr lang="en-US" altLang="zh-CN" dirty="0"/>
                  <a:t>: let all PEs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break the run()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68F4999-B01A-46C0-A6B3-0B49821D2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93" y="843379"/>
                <a:ext cx="7572653" cy="646331"/>
              </a:xfrm>
              <a:prstGeom prst="rect">
                <a:avLst/>
              </a:prstGeom>
              <a:blipFill>
                <a:blip r:embed="rId2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流程图: 决策 3">
            <a:extLst>
              <a:ext uri="{FF2B5EF4-FFF2-40B4-BE49-F238E27FC236}">
                <a16:creationId xmlns:a16="http://schemas.microsoft.com/office/drawing/2014/main" id="{F273EE22-9E73-425C-875D-546249AECCA5}"/>
              </a:ext>
            </a:extLst>
          </p:cNvPr>
          <p:cNvSpPr/>
          <p:nvPr/>
        </p:nvSpPr>
        <p:spPr>
          <a:xfrm>
            <a:off x="4456590" y="2743199"/>
            <a:ext cx="2340000" cy="9000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Wait </a:t>
            </a:r>
            <a:r>
              <a:rPr lang="en-US" altLang="zh-CN" sz="1400" dirty="0" err="1">
                <a:solidFill>
                  <a:schemeClr val="tx1"/>
                </a:solidFill>
              </a:rPr>
              <a:t>clockQueue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(block)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1A0E978-2A1A-4DD1-89F9-D12AF18B9A73}"/>
              </a:ext>
            </a:extLst>
          </p:cNvPr>
          <p:cNvCxnSpPr>
            <a:stCxn id="4" idx="2"/>
          </p:cNvCxnSpPr>
          <p:nvPr/>
        </p:nvCxnSpPr>
        <p:spPr>
          <a:xfrm flipH="1">
            <a:off x="5619565" y="3643199"/>
            <a:ext cx="7025" cy="37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2AB8CF1-7CC5-498C-8FC5-C17DABE38828}"/>
              </a:ext>
            </a:extLst>
          </p:cNvPr>
          <p:cNvSpPr/>
          <p:nvPr/>
        </p:nvSpPr>
        <p:spPr>
          <a:xfrm>
            <a:off x="4456590" y="4017598"/>
            <a:ext cx="2340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Run one clock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29B735F-A8D6-44A8-B3C5-7837ED4C3054}"/>
                  </a:ext>
                </a:extLst>
              </p:cNvPr>
              <p:cNvSpPr/>
              <p:nvPr/>
            </p:nvSpPr>
            <p:spPr>
              <a:xfrm>
                <a:off x="5541153" y="3638384"/>
                <a:ext cx="1681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𝑇𝐴𝑆𝐾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𝐶𝐿𝑂𝐶𝐾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29B735F-A8D6-44A8-B3C5-7837ED4C30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153" y="3638384"/>
                <a:ext cx="16814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1552045-F2AD-4696-8C18-83816495B76D}"/>
              </a:ext>
            </a:extLst>
          </p:cNvPr>
          <p:cNvCxnSpPr>
            <a:cxnSpLocks/>
          </p:cNvCxnSpPr>
          <p:nvPr/>
        </p:nvCxnSpPr>
        <p:spPr>
          <a:xfrm flipH="1">
            <a:off x="3915055" y="4233598"/>
            <a:ext cx="5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68B2CC9-1297-4B81-A542-DFE716FD9CC2}"/>
              </a:ext>
            </a:extLst>
          </p:cNvPr>
          <p:cNvCxnSpPr/>
          <p:nvPr/>
        </p:nvCxnSpPr>
        <p:spPr>
          <a:xfrm flipV="1">
            <a:off x="3915055" y="3193199"/>
            <a:ext cx="0" cy="1040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4DD3797-C5F4-48E1-973C-F121A91E2065}"/>
              </a:ext>
            </a:extLst>
          </p:cNvPr>
          <p:cNvCxnSpPr>
            <a:cxnSpLocks/>
          </p:cNvCxnSpPr>
          <p:nvPr/>
        </p:nvCxnSpPr>
        <p:spPr>
          <a:xfrm flipH="1">
            <a:off x="3915055" y="3193199"/>
            <a:ext cx="54000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8EC8DDF-66CA-451C-ADAD-4CF163996670}"/>
              </a:ext>
            </a:extLst>
          </p:cNvPr>
          <p:cNvSpPr/>
          <p:nvPr/>
        </p:nvSpPr>
        <p:spPr>
          <a:xfrm>
            <a:off x="4756702" y="4896688"/>
            <a:ext cx="180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Break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while loop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F8B1EC0-C927-48A5-835C-E34A98FEFB31}"/>
                  </a:ext>
                </a:extLst>
              </p:cNvPr>
              <p:cNvSpPr/>
              <p:nvPr/>
            </p:nvSpPr>
            <p:spPr>
              <a:xfrm rot="5400000">
                <a:off x="6445424" y="3969464"/>
                <a:ext cx="2044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𝑇𝐴𝑆𝐾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𝑁𝑂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𝐶𝐿𝑂𝐶𝐾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F8B1EC0-C927-48A5-835C-E34A98FEF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445424" y="3969464"/>
                <a:ext cx="20445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D012865-0B4B-46DD-8043-1CA9024B9359}"/>
              </a:ext>
            </a:extLst>
          </p:cNvPr>
          <p:cNvSpPr/>
          <p:nvPr/>
        </p:nvSpPr>
        <p:spPr>
          <a:xfrm>
            <a:off x="4899565" y="1805685"/>
            <a:ext cx="144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Start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QPE Thread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F5373F8-1703-443C-A8D1-52284F0FCB79}"/>
              </a:ext>
            </a:extLst>
          </p:cNvPr>
          <p:cNvCxnSpPr/>
          <p:nvPr/>
        </p:nvCxnSpPr>
        <p:spPr>
          <a:xfrm flipH="1">
            <a:off x="5621418" y="2353390"/>
            <a:ext cx="7025" cy="37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30ADCC4-3B22-4F08-988D-EBCF2CB87C73}"/>
              </a:ext>
            </a:extLst>
          </p:cNvPr>
          <p:cNvCxnSpPr>
            <a:stCxn id="17" idx="1"/>
          </p:cNvCxnSpPr>
          <p:nvPr/>
        </p:nvCxnSpPr>
        <p:spPr>
          <a:xfrm flipH="1">
            <a:off x="1473693" y="2075685"/>
            <a:ext cx="3425872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EB02C76-31B4-4E4A-A9C7-043D60C0F25E}"/>
              </a:ext>
            </a:extLst>
          </p:cNvPr>
          <p:cNvSpPr txBox="1"/>
          <p:nvPr/>
        </p:nvSpPr>
        <p:spPr>
          <a:xfrm>
            <a:off x="1440000" y="1744906"/>
            <a:ext cx="19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Thread.start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4BF83C5-1A94-4BF3-8E7F-3CEB8D1B15A7}"/>
              </a:ext>
            </a:extLst>
          </p:cNvPr>
          <p:cNvCxnSpPr/>
          <p:nvPr/>
        </p:nvCxnSpPr>
        <p:spPr>
          <a:xfrm flipH="1">
            <a:off x="5656702" y="5446570"/>
            <a:ext cx="7025" cy="3743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A4DAAC8-AC29-483F-A906-55FDCB8C4B0D}"/>
              </a:ext>
            </a:extLst>
          </p:cNvPr>
          <p:cNvSpPr/>
          <p:nvPr/>
        </p:nvSpPr>
        <p:spPr>
          <a:xfrm>
            <a:off x="4936702" y="5820969"/>
            <a:ext cx="144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End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QPE Thread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AB8F76E-DD7C-41A2-BFDB-1E2569CF019C}"/>
              </a:ext>
            </a:extLst>
          </p:cNvPr>
          <p:cNvCxnSpPr/>
          <p:nvPr/>
        </p:nvCxnSpPr>
        <p:spPr>
          <a:xfrm flipH="1">
            <a:off x="1510830" y="6090969"/>
            <a:ext cx="3425872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4227FD6-6D68-4FD3-81D6-5813CF215AC5}"/>
              </a:ext>
            </a:extLst>
          </p:cNvPr>
          <p:cNvSpPr txBox="1"/>
          <p:nvPr/>
        </p:nvSpPr>
        <p:spPr>
          <a:xfrm>
            <a:off x="1379110" y="5760189"/>
            <a:ext cx="19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Thread.join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2E87FC3-F1D0-45D0-9A51-D967DCC79035}"/>
              </a:ext>
            </a:extLst>
          </p:cNvPr>
          <p:cNvCxnSpPr>
            <a:cxnSpLocks/>
          </p:cNvCxnSpPr>
          <p:nvPr/>
        </p:nvCxnSpPr>
        <p:spPr>
          <a:xfrm flipH="1">
            <a:off x="6798124" y="3193199"/>
            <a:ext cx="540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3E42D86-A493-434A-9DA5-A7D0FA9EA1E3}"/>
              </a:ext>
            </a:extLst>
          </p:cNvPr>
          <p:cNvCxnSpPr>
            <a:cxnSpLocks/>
          </p:cNvCxnSpPr>
          <p:nvPr/>
        </p:nvCxnSpPr>
        <p:spPr>
          <a:xfrm flipV="1">
            <a:off x="7338124" y="3193200"/>
            <a:ext cx="0" cy="1973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CBBC10A-5AFB-4727-B316-0497C29CA3AA}"/>
              </a:ext>
            </a:extLst>
          </p:cNvPr>
          <p:cNvCxnSpPr>
            <a:cxnSpLocks/>
          </p:cNvCxnSpPr>
          <p:nvPr/>
        </p:nvCxnSpPr>
        <p:spPr>
          <a:xfrm flipH="1">
            <a:off x="6556702" y="5166688"/>
            <a:ext cx="78142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462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F4-7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F4-7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F0-3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F0-3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F12-15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F12-15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F8-11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F8-11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F4-7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F0-3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F12-15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F8-11</a:t>
            </a:r>
            <a:endParaRPr lang="en-US" altLang="zh-CN" sz="1100" dirty="0">
              <a:solidFill>
                <a:srgbClr val="FF000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8859532-13AF-414A-905C-93AB8789A4D8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Weight(16)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1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800D55E8-008D-4881-BCBB-5FC193AC2FE2}"/>
              </a:ext>
            </a:extLst>
          </p:cNvPr>
          <p:cNvCxnSpPr>
            <a:cxnSpLocks/>
          </p:cNvCxnSpPr>
          <p:nvPr/>
        </p:nvCxnSpPr>
        <p:spPr>
          <a:xfrm>
            <a:off x="5940918" y="916572"/>
            <a:ext cx="1440141" cy="5"/>
          </a:xfrm>
          <a:prstGeom prst="straightConnector1">
            <a:avLst/>
          </a:prstGeom>
          <a:ln w="571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E5DEEEBE-CF4E-4AA1-94A3-19BFE33354DD}"/>
              </a:ext>
            </a:extLst>
          </p:cNvPr>
          <p:cNvCxnSpPr>
            <a:cxnSpLocks/>
          </p:cNvCxnSpPr>
          <p:nvPr/>
        </p:nvCxnSpPr>
        <p:spPr>
          <a:xfrm>
            <a:off x="4959193" y="1906779"/>
            <a:ext cx="1437680" cy="1973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8BF89CE-F032-4657-A1D9-11F7F2330FC0}"/>
              </a:ext>
            </a:extLst>
          </p:cNvPr>
          <p:cNvCxnSpPr>
            <a:cxnSpLocks/>
          </p:cNvCxnSpPr>
          <p:nvPr/>
        </p:nvCxnSpPr>
        <p:spPr>
          <a:xfrm>
            <a:off x="5919287" y="5764869"/>
            <a:ext cx="1440141" cy="5"/>
          </a:xfrm>
          <a:prstGeom prst="straightConnector1">
            <a:avLst/>
          </a:prstGeom>
          <a:ln w="571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CC8DFD90-19FC-478D-ACAA-85F315CF813C}"/>
              </a:ext>
            </a:extLst>
          </p:cNvPr>
          <p:cNvCxnSpPr>
            <a:cxnSpLocks/>
          </p:cNvCxnSpPr>
          <p:nvPr/>
        </p:nvCxnSpPr>
        <p:spPr>
          <a:xfrm>
            <a:off x="4959193" y="4798971"/>
            <a:ext cx="1437680" cy="1973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C51AFDAF-2263-4E88-94C4-1A285C10BBEC}"/>
              </a:ext>
            </a:extLst>
          </p:cNvPr>
          <p:cNvCxnSpPr>
            <a:cxnSpLocks/>
          </p:cNvCxnSpPr>
          <p:nvPr/>
        </p:nvCxnSpPr>
        <p:spPr>
          <a:xfrm>
            <a:off x="4003910" y="911372"/>
            <a:ext cx="1440141" cy="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906250AD-0F18-444F-9FAC-704C8FD14825}"/>
              </a:ext>
            </a:extLst>
          </p:cNvPr>
          <p:cNvCxnSpPr>
            <a:cxnSpLocks/>
          </p:cNvCxnSpPr>
          <p:nvPr/>
        </p:nvCxnSpPr>
        <p:spPr>
          <a:xfrm>
            <a:off x="6881841" y="1890309"/>
            <a:ext cx="1437680" cy="1973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2B5A009-9422-4994-A546-F056A53935B2}"/>
              </a:ext>
            </a:extLst>
          </p:cNvPr>
          <p:cNvCxnSpPr>
            <a:cxnSpLocks/>
          </p:cNvCxnSpPr>
          <p:nvPr/>
        </p:nvCxnSpPr>
        <p:spPr>
          <a:xfrm>
            <a:off x="6878042" y="4798971"/>
            <a:ext cx="1437680" cy="197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40A42AC6-E84B-492C-B024-DB1DFE134C2A}"/>
              </a:ext>
            </a:extLst>
          </p:cNvPr>
          <p:cNvCxnSpPr>
            <a:cxnSpLocks/>
          </p:cNvCxnSpPr>
          <p:nvPr/>
        </p:nvCxnSpPr>
        <p:spPr>
          <a:xfrm>
            <a:off x="4008370" y="5757188"/>
            <a:ext cx="1440141" cy="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C8D0A20-F853-4C2B-9B0D-F9486CBBDE0E}"/>
              </a:ext>
            </a:extLst>
          </p:cNvPr>
          <p:cNvCxnSpPr>
            <a:cxnSpLocks/>
          </p:cNvCxnSpPr>
          <p:nvPr/>
        </p:nvCxnSpPr>
        <p:spPr>
          <a:xfrm>
            <a:off x="4601729" y="4185157"/>
            <a:ext cx="1" cy="1440138"/>
          </a:xfrm>
          <a:prstGeom prst="straightConnector1">
            <a:avLst/>
          </a:prstGeom>
          <a:ln w="571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C35ECF56-E44B-4421-B6E9-26997B342045}"/>
              </a:ext>
            </a:extLst>
          </p:cNvPr>
          <p:cNvCxnSpPr>
            <a:cxnSpLocks/>
          </p:cNvCxnSpPr>
          <p:nvPr/>
        </p:nvCxnSpPr>
        <p:spPr>
          <a:xfrm>
            <a:off x="3615760" y="3211905"/>
            <a:ext cx="1" cy="1440138"/>
          </a:xfrm>
          <a:prstGeom prst="straightConnector1">
            <a:avLst/>
          </a:prstGeom>
          <a:ln w="57150">
            <a:solidFill>
              <a:schemeClr val="accent1"/>
            </a:solidFill>
            <a:prstDash val="lg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13E2AE1-D739-4123-BFE7-CFEF99B3DE03}"/>
              </a:ext>
            </a:extLst>
          </p:cNvPr>
          <p:cNvCxnSpPr>
            <a:cxnSpLocks/>
          </p:cNvCxnSpPr>
          <p:nvPr/>
        </p:nvCxnSpPr>
        <p:spPr>
          <a:xfrm>
            <a:off x="7755926" y="3227340"/>
            <a:ext cx="1" cy="1440138"/>
          </a:xfrm>
          <a:prstGeom prst="straightConnector1">
            <a:avLst/>
          </a:prstGeom>
          <a:ln w="571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4D07CCC-A738-4E21-B02D-160CDED573A3}"/>
              </a:ext>
            </a:extLst>
          </p:cNvPr>
          <p:cNvCxnSpPr>
            <a:cxnSpLocks/>
          </p:cNvCxnSpPr>
          <p:nvPr/>
        </p:nvCxnSpPr>
        <p:spPr>
          <a:xfrm>
            <a:off x="4616900" y="2271590"/>
            <a:ext cx="1" cy="1440138"/>
          </a:xfrm>
          <a:prstGeom prst="straightConnector1">
            <a:avLst/>
          </a:prstGeom>
          <a:ln w="571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2D6AB02B-074C-4348-B4C8-9C544F24354E}"/>
              </a:ext>
            </a:extLst>
          </p:cNvPr>
          <p:cNvCxnSpPr>
            <a:cxnSpLocks/>
          </p:cNvCxnSpPr>
          <p:nvPr/>
        </p:nvCxnSpPr>
        <p:spPr>
          <a:xfrm>
            <a:off x="7755927" y="1289370"/>
            <a:ext cx="1" cy="1440138"/>
          </a:xfrm>
          <a:prstGeom prst="straightConnector1">
            <a:avLst/>
          </a:prstGeom>
          <a:ln w="571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2A679617-1CB6-459B-8969-802B6BA957FD}"/>
              </a:ext>
            </a:extLst>
          </p:cNvPr>
          <p:cNvCxnSpPr>
            <a:cxnSpLocks/>
          </p:cNvCxnSpPr>
          <p:nvPr/>
        </p:nvCxnSpPr>
        <p:spPr>
          <a:xfrm>
            <a:off x="4002619" y="5040051"/>
            <a:ext cx="1437680" cy="1973"/>
          </a:xfrm>
          <a:prstGeom prst="straightConnector1">
            <a:avLst/>
          </a:prstGeom>
          <a:ln w="57150">
            <a:solidFill>
              <a:schemeClr val="accent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9849835C-661E-4FCD-9178-30C41E9ACA1D}"/>
              </a:ext>
            </a:extLst>
          </p:cNvPr>
          <p:cNvCxnSpPr>
            <a:cxnSpLocks/>
          </p:cNvCxnSpPr>
          <p:nvPr/>
        </p:nvCxnSpPr>
        <p:spPr>
          <a:xfrm>
            <a:off x="5921468" y="5040051"/>
            <a:ext cx="1437680" cy="1973"/>
          </a:xfrm>
          <a:prstGeom prst="straightConnector1">
            <a:avLst/>
          </a:prstGeom>
          <a:ln w="57150">
            <a:solidFill>
              <a:schemeClr val="accent1"/>
            </a:solidFill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5B543204-75C5-4271-95E6-29E82920AFF2}"/>
              </a:ext>
            </a:extLst>
          </p:cNvPr>
          <p:cNvCxnSpPr>
            <a:cxnSpLocks/>
          </p:cNvCxnSpPr>
          <p:nvPr/>
        </p:nvCxnSpPr>
        <p:spPr>
          <a:xfrm>
            <a:off x="6888368" y="6014912"/>
            <a:ext cx="1440141" cy="5"/>
          </a:xfrm>
          <a:prstGeom prst="straightConnector1">
            <a:avLst/>
          </a:prstGeom>
          <a:ln w="57150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191B670A-CF28-4C6B-BF8D-B3C088174765}"/>
              </a:ext>
            </a:extLst>
          </p:cNvPr>
          <p:cNvCxnSpPr>
            <a:cxnSpLocks/>
          </p:cNvCxnSpPr>
          <p:nvPr/>
        </p:nvCxnSpPr>
        <p:spPr>
          <a:xfrm>
            <a:off x="4977451" y="6007231"/>
            <a:ext cx="1440141" cy="5"/>
          </a:xfrm>
          <a:prstGeom prst="straightConnector1">
            <a:avLst/>
          </a:prstGeom>
          <a:ln w="57150">
            <a:solidFill>
              <a:schemeClr val="accent6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24FDB20A-DD26-4CC4-8563-687E6596C565}"/>
              </a:ext>
            </a:extLst>
          </p:cNvPr>
          <p:cNvCxnSpPr>
            <a:cxnSpLocks/>
          </p:cNvCxnSpPr>
          <p:nvPr/>
        </p:nvCxnSpPr>
        <p:spPr>
          <a:xfrm>
            <a:off x="8682871" y="4220477"/>
            <a:ext cx="1" cy="1440138"/>
          </a:xfrm>
          <a:prstGeom prst="straightConnector1">
            <a:avLst/>
          </a:prstGeom>
          <a:ln w="57150">
            <a:solidFill>
              <a:schemeClr val="accent6"/>
            </a:solidFill>
            <a:prstDash val="lg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DDF295F4-C9B9-4A61-884D-B10E5421C28D}"/>
              </a:ext>
            </a:extLst>
          </p:cNvPr>
          <p:cNvCxnSpPr>
            <a:cxnSpLocks/>
          </p:cNvCxnSpPr>
          <p:nvPr/>
        </p:nvCxnSpPr>
        <p:spPr>
          <a:xfrm>
            <a:off x="7507690" y="4225960"/>
            <a:ext cx="1" cy="1440138"/>
          </a:xfrm>
          <a:prstGeom prst="straightConnector1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53204FD8-B5EB-4277-9CCB-683373953D8B}"/>
              </a:ext>
            </a:extLst>
          </p:cNvPr>
          <p:cNvCxnSpPr>
            <a:cxnSpLocks/>
          </p:cNvCxnSpPr>
          <p:nvPr/>
        </p:nvCxnSpPr>
        <p:spPr>
          <a:xfrm>
            <a:off x="7480270" y="2293703"/>
            <a:ext cx="1" cy="1440138"/>
          </a:xfrm>
          <a:prstGeom prst="straightConnector1">
            <a:avLst/>
          </a:prstGeom>
          <a:ln w="57150">
            <a:solidFill>
              <a:schemeClr val="accent2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AAE32F32-95A9-4053-909D-2DD954427DBE}"/>
              </a:ext>
            </a:extLst>
          </p:cNvPr>
          <p:cNvCxnSpPr>
            <a:cxnSpLocks/>
          </p:cNvCxnSpPr>
          <p:nvPr/>
        </p:nvCxnSpPr>
        <p:spPr>
          <a:xfrm>
            <a:off x="3984039" y="2129345"/>
            <a:ext cx="1437680" cy="1973"/>
          </a:xfrm>
          <a:prstGeom prst="straightConnector1">
            <a:avLst/>
          </a:prstGeom>
          <a:ln w="57150">
            <a:solidFill>
              <a:schemeClr val="accent2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1DA1303E-37B2-4780-A9CC-D52692603FAF}"/>
              </a:ext>
            </a:extLst>
          </p:cNvPr>
          <p:cNvCxnSpPr>
            <a:cxnSpLocks/>
          </p:cNvCxnSpPr>
          <p:nvPr/>
        </p:nvCxnSpPr>
        <p:spPr>
          <a:xfrm>
            <a:off x="5902888" y="2129345"/>
            <a:ext cx="1437680" cy="1973"/>
          </a:xfrm>
          <a:prstGeom prst="straightConnector1">
            <a:avLst/>
          </a:prstGeom>
          <a:ln w="57150">
            <a:solidFill>
              <a:schemeClr val="accent2"/>
            </a:solidFill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762DCF88-DEB1-4C6C-95C8-96824EA3EC15}"/>
              </a:ext>
            </a:extLst>
          </p:cNvPr>
          <p:cNvCxnSpPr>
            <a:cxnSpLocks/>
          </p:cNvCxnSpPr>
          <p:nvPr/>
        </p:nvCxnSpPr>
        <p:spPr>
          <a:xfrm>
            <a:off x="3856555" y="2255084"/>
            <a:ext cx="1" cy="1440138"/>
          </a:xfrm>
          <a:prstGeom prst="straightConnector1">
            <a:avLst/>
          </a:prstGeom>
          <a:ln w="57150">
            <a:solidFill>
              <a:schemeClr val="accent2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BA49C484-C7CB-405F-8E24-D319263AD586}"/>
              </a:ext>
            </a:extLst>
          </p:cNvPr>
          <p:cNvCxnSpPr>
            <a:cxnSpLocks/>
          </p:cNvCxnSpPr>
          <p:nvPr/>
        </p:nvCxnSpPr>
        <p:spPr>
          <a:xfrm>
            <a:off x="4844650" y="3234300"/>
            <a:ext cx="1" cy="1440138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192C6331-D232-4021-A59F-7837672E7FE0}"/>
              </a:ext>
            </a:extLst>
          </p:cNvPr>
          <p:cNvCxnSpPr>
            <a:cxnSpLocks/>
          </p:cNvCxnSpPr>
          <p:nvPr/>
        </p:nvCxnSpPr>
        <p:spPr>
          <a:xfrm>
            <a:off x="4817230" y="1302043"/>
            <a:ext cx="1" cy="1440138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9C159BFA-A652-4805-9C92-115335A7C158}"/>
              </a:ext>
            </a:extLst>
          </p:cNvPr>
          <p:cNvCxnSpPr>
            <a:cxnSpLocks/>
          </p:cNvCxnSpPr>
          <p:nvPr/>
        </p:nvCxnSpPr>
        <p:spPr>
          <a:xfrm>
            <a:off x="6898320" y="1175145"/>
            <a:ext cx="1440141" cy="5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31A72C4-7676-4FB4-A77A-49173630B7CB}"/>
              </a:ext>
            </a:extLst>
          </p:cNvPr>
          <p:cNvCxnSpPr>
            <a:cxnSpLocks/>
          </p:cNvCxnSpPr>
          <p:nvPr/>
        </p:nvCxnSpPr>
        <p:spPr>
          <a:xfrm>
            <a:off x="4987403" y="1167464"/>
            <a:ext cx="1440141" cy="5"/>
          </a:xfrm>
          <a:prstGeom prst="straightConnector1">
            <a:avLst/>
          </a:prstGeom>
          <a:ln w="57150"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30A89964-80C3-43C1-8EF0-A29C7ACD0366}"/>
              </a:ext>
            </a:extLst>
          </p:cNvPr>
          <p:cNvCxnSpPr>
            <a:cxnSpLocks/>
          </p:cNvCxnSpPr>
          <p:nvPr/>
        </p:nvCxnSpPr>
        <p:spPr>
          <a:xfrm>
            <a:off x="8474536" y="1316080"/>
            <a:ext cx="1" cy="1440138"/>
          </a:xfrm>
          <a:prstGeom prst="straightConnector1">
            <a:avLst/>
          </a:prstGeom>
          <a:ln w="5715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385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6DFEB8-D04C-459C-A10D-03B8E0A26743}"/>
              </a:ext>
            </a:extLst>
          </p:cNvPr>
          <p:cNvSpPr txBox="1"/>
          <p:nvPr/>
        </p:nvSpPr>
        <p:spPr>
          <a:xfrm>
            <a:off x="3179685" y="2967335"/>
            <a:ext cx="5832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CONV: Weight(32)</a:t>
            </a:r>
          </a:p>
        </p:txBody>
      </p:sp>
    </p:spTree>
    <p:extLst>
      <p:ext uri="{BB962C8B-B14F-4D97-AF65-F5344CB8AC3E}">
        <p14:creationId xmlns:p14="http://schemas.microsoft.com/office/powerpoint/2010/main" val="2525768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F3’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F1’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F5’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F7’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F3’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F1’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F3’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F1’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F5’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F7’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F5’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F7’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F3’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F1’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F3’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F1’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F5’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F7’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F5’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F7’</a:t>
            </a:r>
            <a:endParaRPr lang="en-US" altLang="zh-CN" sz="1100" dirty="0">
              <a:solidFill>
                <a:srgbClr val="FF0000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F3’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F1’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F5’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F7’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F3’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F1’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F5’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F7’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F3’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F1’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F5’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F7’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8859532-13AF-414A-905C-93AB8789A4D8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Weight(32)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1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9D05A996-A158-42C2-A4D0-B8EF6040898A}"/>
              </a:ext>
            </a:extLst>
          </p:cNvPr>
          <p:cNvCxnSpPr>
            <a:cxnSpLocks/>
          </p:cNvCxnSpPr>
          <p:nvPr/>
        </p:nvCxnSpPr>
        <p:spPr>
          <a:xfrm>
            <a:off x="4820938" y="2258354"/>
            <a:ext cx="1" cy="144013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1531552C-DCF9-4C02-B266-5B6E079A851D}"/>
              </a:ext>
            </a:extLst>
          </p:cNvPr>
          <p:cNvCxnSpPr/>
          <p:nvPr/>
        </p:nvCxnSpPr>
        <p:spPr>
          <a:xfrm>
            <a:off x="4959193" y="4776919"/>
            <a:ext cx="1440141" cy="1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2045B9A-18D2-4552-8C53-2C31E8052212}"/>
              </a:ext>
            </a:extLst>
          </p:cNvPr>
          <p:cNvCxnSpPr>
            <a:cxnSpLocks/>
          </p:cNvCxnSpPr>
          <p:nvPr/>
        </p:nvCxnSpPr>
        <p:spPr>
          <a:xfrm>
            <a:off x="7505623" y="3211905"/>
            <a:ext cx="1" cy="1440138"/>
          </a:xfrm>
          <a:prstGeom prst="straightConnector1">
            <a:avLst/>
          </a:prstGeom>
          <a:ln w="571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5C57D36-DD9D-4929-81B2-F4B3C1E145F4}"/>
              </a:ext>
            </a:extLst>
          </p:cNvPr>
          <p:cNvCxnSpPr/>
          <p:nvPr/>
        </p:nvCxnSpPr>
        <p:spPr>
          <a:xfrm>
            <a:off x="5917884" y="2120353"/>
            <a:ext cx="1440141" cy="1"/>
          </a:xfrm>
          <a:prstGeom prst="straightConnector1">
            <a:avLst/>
          </a:prstGeom>
          <a:ln w="571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DD28208C-DA68-4BB4-80B0-478544DF98E8}"/>
              </a:ext>
            </a:extLst>
          </p:cNvPr>
          <p:cNvSpPr/>
          <p:nvPr/>
        </p:nvSpPr>
        <p:spPr>
          <a:xfrm>
            <a:off x="4541423" y="1587407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ABEAD763-3824-4B1C-9144-8D6BCAB52416}"/>
              </a:ext>
            </a:extLst>
          </p:cNvPr>
          <p:cNvSpPr/>
          <p:nvPr/>
        </p:nvSpPr>
        <p:spPr>
          <a:xfrm>
            <a:off x="3563738" y="610483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A94D9C05-8B29-4E08-BE05-2DF10A29AA2D}"/>
              </a:ext>
            </a:extLst>
          </p:cNvPr>
          <p:cNvCxnSpPr>
            <a:cxnSpLocks/>
          </p:cNvCxnSpPr>
          <p:nvPr/>
        </p:nvCxnSpPr>
        <p:spPr>
          <a:xfrm>
            <a:off x="4814914" y="4177105"/>
            <a:ext cx="1" cy="144013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4D9C5B9A-AD9D-440D-BC37-C48B5F98245F}"/>
              </a:ext>
            </a:extLst>
          </p:cNvPr>
          <p:cNvCxnSpPr/>
          <p:nvPr/>
        </p:nvCxnSpPr>
        <p:spPr>
          <a:xfrm>
            <a:off x="4959193" y="5975635"/>
            <a:ext cx="1440141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C1BF6570-C5A6-48A5-B070-58ADD7D3BCF4}"/>
              </a:ext>
            </a:extLst>
          </p:cNvPr>
          <p:cNvCxnSpPr/>
          <p:nvPr/>
        </p:nvCxnSpPr>
        <p:spPr>
          <a:xfrm>
            <a:off x="6891964" y="4752579"/>
            <a:ext cx="1440141" cy="1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C712542-C146-4A8C-8799-E7BFA2E882FE}"/>
              </a:ext>
            </a:extLst>
          </p:cNvPr>
          <p:cNvCxnSpPr>
            <a:cxnSpLocks/>
          </p:cNvCxnSpPr>
          <p:nvPr/>
        </p:nvCxnSpPr>
        <p:spPr>
          <a:xfrm>
            <a:off x="8458278" y="3219580"/>
            <a:ext cx="1" cy="1440138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34587F2-562E-4189-AD32-D13171C96051}"/>
              </a:ext>
            </a:extLst>
          </p:cNvPr>
          <p:cNvCxnSpPr/>
          <p:nvPr/>
        </p:nvCxnSpPr>
        <p:spPr>
          <a:xfrm>
            <a:off x="6891963" y="5973876"/>
            <a:ext cx="1440141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30559405-78A1-43F4-8FE7-2CD29B704083}"/>
              </a:ext>
            </a:extLst>
          </p:cNvPr>
          <p:cNvCxnSpPr>
            <a:cxnSpLocks/>
          </p:cNvCxnSpPr>
          <p:nvPr/>
        </p:nvCxnSpPr>
        <p:spPr>
          <a:xfrm>
            <a:off x="8648024" y="4209451"/>
            <a:ext cx="1" cy="144013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CCB7C0EA-590B-4C3A-92D3-BCD25FAD7C4A}"/>
              </a:ext>
            </a:extLst>
          </p:cNvPr>
          <p:cNvCxnSpPr>
            <a:cxnSpLocks/>
          </p:cNvCxnSpPr>
          <p:nvPr/>
        </p:nvCxnSpPr>
        <p:spPr>
          <a:xfrm>
            <a:off x="8454900" y="1298191"/>
            <a:ext cx="1" cy="1440138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C435B9AE-19BC-494C-8AD6-102A3BDD051E}"/>
              </a:ext>
            </a:extLst>
          </p:cNvPr>
          <p:cNvCxnSpPr/>
          <p:nvPr/>
        </p:nvCxnSpPr>
        <p:spPr>
          <a:xfrm>
            <a:off x="6875265" y="1172392"/>
            <a:ext cx="1440141" cy="1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BF1C4E86-F216-4DC5-9005-723083A73B8B}"/>
              </a:ext>
            </a:extLst>
          </p:cNvPr>
          <p:cNvCxnSpPr>
            <a:cxnSpLocks/>
          </p:cNvCxnSpPr>
          <p:nvPr/>
        </p:nvCxnSpPr>
        <p:spPr>
          <a:xfrm>
            <a:off x="7487077" y="1290741"/>
            <a:ext cx="1" cy="1440138"/>
          </a:xfrm>
          <a:prstGeom prst="straightConnector1">
            <a:avLst/>
          </a:prstGeom>
          <a:ln w="571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0C8A6419-FE30-4C92-B2FC-338A5B138BD5}"/>
              </a:ext>
            </a:extLst>
          </p:cNvPr>
          <p:cNvCxnSpPr>
            <a:cxnSpLocks/>
          </p:cNvCxnSpPr>
          <p:nvPr/>
        </p:nvCxnSpPr>
        <p:spPr>
          <a:xfrm>
            <a:off x="5918470" y="970483"/>
            <a:ext cx="1440000" cy="0"/>
          </a:xfrm>
          <a:prstGeom prst="straightConnector1">
            <a:avLst/>
          </a:prstGeom>
          <a:ln w="571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18CF67E9-41CA-42B2-AE7E-1D072E2F7C12}"/>
              </a:ext>
            </a:extLst>
          </p:cNvPr>
          <p:cNvCxnSpPr>
            <a:cxnSpLocks/>
          </p:cNvCxnSpPr>
          <p:nvPr/>
        </p:nvCxnSpPr>
        <p:spPr>
          <a:xfrm>
            <a:off x="3997256" y="952543"/>
            <a:ext cx="1440000" cy="0"/>
          </a:xfrm>
          <a:prstGeom prst="straightConnector1">
            <a:avLst/>
          </a:prstGeom>
          <a:ln w="571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38745D0A-DD05-4D09-9A66-2A429A0AD2DA}"/>
              </a:ext>
            </a:extLst>
          </p:cNvPr>
          <p:cNvCxnSpPr>
            <a:cxnSpLocks/>
          </p:cNvCxnSpPr>
          <p:nvPr/>
        </p:nvCxnSpPr>
        <p:spPr>
          <a:xfrm>
            <a:off x="3643671" y="1301861"/>
            <a:ext cx="1" cy="1440138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404FA7D9-C35C-4CC7-B504-50A9395A8982}"/>
              </a:ext>
            </a:extLst>
          </p:cNvPr>
          <p:cNvCxnSpPr/>
          <p:nvPr/>
        </p:nvCxnSpPr>
        <p:spPr>
          <a:xfrm>
            <a:off x="4006580" y="2136538"/>
            <a:ext cx="1440141" cy="1"/>
          </a:xfrm>
          <a:prstGeom prst="straightConnector1">
            <a:avLst/>
          </a:prstGeom>
          <a:ln w="571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832B44C-1510-48A8-AB24-A928FD5981BA}"/>
              </a:ext>
            </a:extLst>
          </p:cNvPr>
          <p:cNvCxnSpPr>
            <a:cxnSpLocks/>
          </p:cNvCxnSpPr>
          <p:nvPr/>
        </p:nvCxnSpPr>
        <p:spPr>
          <a:xfrm>
            <a:off x="3874243" y="2264077"/>
            <a:ext cx="1" cy="144013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EE4945C8-ED0F-42AC-98BB-4C6C276848E7}"/>
              </a:ext>
            </a:extLst>
          </p:cNvPr>
          <p:cNvCxnSpPr>
            <a:cxnSpLocks/>
          </p:cNvCxnSpPr>
          <p:nvPr/>
        </p:nvCxnSpPr>
        <p:spPr>
          <a:xfrm>
            <a:off x="3874243" y="4177105"/>
            <a:ext cx="1" cy="144013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78C8EF-49C5-4CC3-8F9E-26CE45EA4A8D}"/>
              </a:ext>
            </a:extLst>
          </p:cNvPr>
          <p:cNvCxnSpPr/>
          <p:nvPr/>
        </p:nvCxnSpPr>
        <p:spPr>
          <a:xfrm>
            <a:off x="4005736" y="5748188"/>
            <a:ext cx="1440141" cy="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7CD4744-6164-4944-8F52-67C3D5AEA5BA}"/>
              </a:ext>
            </a:extLst>
          </p:cNvPr>
          <p:cNvSpPr txBox="1"/>
          <p:nvPr/>
        </p:nvSpPr>
        <p:spPr>
          <a:xfrm>
            <a:off x="522514" y="1680754"/>
            <a:ext cx="201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Filter block 1</a:t>
            </a:r>
            <a:endParaRPr lang="zh-CN" altLang="en-US" dirty="0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2CF58AAE-36A4-4256-8867-FDB38576E29F}"/>
              </a:ext>
            </a:extLst>
          </p:cNvPr>
          <p:cNvCxnSpPr/>
          <p:nvPr/>
        </p:nvCxnSpPr>
        <p:spPr>
          <a:xfrm>
            <a:off x="4955078" y="1175695"/>
            <a:ext cx="1440141" cy="1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224E4E18-660F-4BB4-A1B1-2BC328E19C88}"/>
              </a:ext>
            </a:extLst>
          </p:cNvPr>
          <p:cNvCxnSpPr>
            <a:cxnSpLocks/>
          </p:cNvCxnSpPr>
          <p:nvPr/>
        </p:nvCxnSpPr>
        <p:spPr>
          <a:xfrm>
            <a:off x="3643582" y="3225783"/>
            <a:ext cx="1" cy="1440138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3DF459D8-51A2-48D5-AF7C-A8A7D5412604}"/>
              </a:ext>
            </a:extLst>
          </p:cNvPr>
          <p:cNvCxnSpPr/>
          <p:nvPr/>
        </p:nvCxnSpPr>
        <p:spPr>
          <a:xfrm>
            <a:off x="5925924" y="5746526"/>
            <a:ext cx="1440141" cy="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73233027-544A-4838-8874-32C4B7C13921}"/>
              </a:ext>
            </a:extLst>
          </p:cNvPr>
          <p:cNvCxnSpPr>
            <a:cxnSpLocks/>
          </p:cNvCxnSpPr>
          <p:nvPr/>
        </p:nvCxnSpPr>
        <p:spPr>
          <a:xfrm>
            <a:off x="8652289" y="2258354"/>
            <a:ext cx="1" cy="144013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6E63D2D-44F2-4179-9F2B-593FDEA989DD}"/>
              </a:ext>
            </a:extLst>
          </p:cNvPr>
          <p:cNvCxnSpPr>
            <a:cxnSpLocks/>
          </p:cNvCxnSpPr>
          <p:nvPr/>
        </p:nvCxnSpPr>
        <p:spPr>
          <a:xfrm>
            <a:off x="6864633" y="1926155"/>
            <a:ext cx="1467471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CDDDEA61-8CE3-4E95-B382-BF1CEBD6FA8D}"/>
              </a:ext>
            </a:extLst>
          </p:cNvPr>
          <p:cNvCxnSpPr>
            <a:cxnSpLocks/>
          </p:cNvCxnSpPr>
          <p:nvPr/>
        </p:nvCxnSpPr>
        <p:spPr>
          <a:xfrm>
            <a:off x="4629241" y="1290741"/>
            <a:ext cx="1" cy="1440138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E2AEAC49-9DA4-449F-97F6-66367DF8AFD7}"/>
              </a:ext>
            </a:extLst>
          </p:cNvPr>
          <p:cNvCxnSpPr/>
          <p:nvPr/>
        </p:nvCxnSpPr>
        <p:spPr>
          <a:xfrm>
            <a:off x="3999100" y="4970331"/>
            <a:ext cx="144014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1A94C89B-AD50-4541-BE6D-371F1616C306}"/>
              </a:ext>
            </a:extLst>
          </p:cNvPr>
          <p:cNvCxnSpPr>
            <a:cxnSpLocks/>
          </p:cNvCxnSpPr>
          <p:nvPr/>
        </p:nvCxnSpPr>
        <p:spPr>
          <a:xfrm>
            <a:off x="7694914" y="4177105"/>
            <a:ext cx="1" cy="1440138"/>
          </a:xfrm>
          <a:prstGeom prst="straightConnector1">
            <a:avLst/>
          </a:prstGeom>
          <a:ln w="571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316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F3’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F1’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accent6"/>
                </a:solidFill>
              </a:rPr>
              <a:t>F5’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F7’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accent6"/>
                </a:solidFill>
              </a:rPr>
              <a:t>F3’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F1’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F3’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F1’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F5’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F7’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F5’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F7’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F3’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F1’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F3’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F1’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F5’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F7’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F5’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F7’</a:t>
            </a:r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F3’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F1’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F5’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F7’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F3’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F1’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F5’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F7’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F3’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F1’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F5’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F7’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8859532-13AF-414A-905C-93AB8789A4D8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Weight(32)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1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7CD4744-6164-4944-8F52-67C3D5AEA5BA}"/>
              </a:ext>
            </a:extLst>
          </p:cNvPr>
          <p:cNvSpPr txBox="1"/>
          <p:nvPr/>
        </p:nvSpPr>
        <p:spPr>
          <a:xfrm>
            <a:off x="522514" y="1680754"/>
            <a:ext cx="201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Filter block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133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F3’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F8’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F1’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F6’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F5’</a:t>
            </a:r>
            <a:endParaRPr lang="zh-CN" altLang="en-US" sz="1100" dirty="0">
              <a:solidFill>
                <a:schemeClr val="accent6"/>
              </a:solidFill>
            </a:endParaRP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F2’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F7’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F4’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F3’</a:t>
            </a:r>
            <a:endParaRPr lang="zh-CN" altLang="en-US" sz="1100" dirty="0">
              <a:solidFill>
                <a:schemeClr val="accent6"/>
              </a:solidFill>
            </a:endParaRP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F8’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F1’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F6’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F3’</a:t>
            </a:r>
          </a:p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F8’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F1’</a:t>
            </a:r>
          </a:p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F6’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F5’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F2’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F7’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F4’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F5’</a:t>
            </a:r>
          </a:p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F2’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F7’</a:t>
            </a:r>
          </a:p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F4’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F3’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F8’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F1’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F6’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F3’</a:t>
            </a:r>
          </a:p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F8’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F1’</a:t>
            </a:r>
          </a:p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F6’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F5’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F2’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F7’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F4’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F5’</a:t>
            </a:r>
          </a:p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F2’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F7’</a:t>
            </a:r>
          </a:p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F4’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F3’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F8’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F1’</a:t>
            </a:r>
            <a:endParaRPr lang="zh-CN" altLang="en-US" sz="1100" dirty="0">
              <a:solidFill>
                <a:schemeClr val="accent6"/>
              </a:solidFill>
            </a:endParaRP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F6’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F5’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F2’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F7’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F4’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F3’</a:t>
            </a:r>
          </a:p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F8’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F1’</a:t>
            </a:r>
          </a:p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F6’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F5’</a:t>
            </a:r>
          </a:p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F2’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F7’</a:t>
            </a:r>
          </a:p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F4’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F3’</a:t>
            </a:r>
          </a:p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F8’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F1’</a:t>
            </a:r>
          </a:p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F6’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F5’</a:t>
            </a:r>
          </a:p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F2’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F7’</a:t>
            </a:r>
          </a:p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F4’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8859532-13AF-414A-905C-93AB8789A4D8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Weight(32)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2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7CD4744-6164-4944-8F52-67C3D5AEA5BA}"/>
              </a:ext>
            </a:extLst>
          </p:cNvPr>
          <p:cNvSpPr txBox="1"/>
          <p:nvPr/>
        </p:nvSpPr>
        <p:spPr>
          <a:xfrm>
            <a:off x="522514" y="1680754"/>
            <a:ext cx="201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Filter block 2</a:t>
            </a:r>
            <a:endParaRPr lang="zh-CN" altLang="en-US" dirty="0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8887C36-FD63-4576-B8D0-BDA834C8B1A8}"/>
              </a:ext>
            </a:extLst>
          </p:cNvPr>
          <p:cNvCxnSpPr/>
          <p:nvPr/>
        </p:nvCxnSpPr>
        <p:spPr>
          <a:xfrm>
            <a:off x="4028645" y="5975900"/>
            <a:ext cx="1440141" cy="1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86E3520C-E00C-4CC9-8C1D-208B1849D8B1}"/>
              </a:ext>
            </a:extLst>
          </p:cNvPr>
          <p:cNvCxnSpPr/>
          <p:nvPr/>
        </p:nvCxnSpPr>
        <p:spPr>
          <a:xfrm>
            <a:off x="5916826" y="5955723"/>
            <a:ext cx="1440141" cy="1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6F0925C-BE20-4CDC-8C98-C9C569559BFF}"/>
              </a:ext>
            </a:extLst>
          </p:cNvPr>
          <p:cNvCxnSpPr>
            <a:cxnSpLocks/>
          </p:cNvCxnSpPr>
          <p:nvPr/>
        </p:nvCxnSpPr>
        <p:spPr>
          <a:xfrm>
            <a:off x="7727453" y="4177105"/>
            <a:ext cx="1" cy="1440138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EC624D2F-D712-4EBE-B789-BCDCAB18EB20}"/>
              </a:ext>
            </a:extLst>
          </p:cNvPr>
          <p:cNvCxnSpPr>
            <a:cxnSpLocks/>
          </p:cNvCxnSpPr>
          <p:nvPr/>
        </p:nvCxnSpPr>
        <p:spPr>
          <a:xfrm>
            <a:off x="7724075" y="2255716"/>
            <a:ext cx="1" cy="1440138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5B780199-3307-4CD4-9F46-0680F83663CB}"/>
              </a:ext>
            </a:extLst>
          </p:cNvPr>
          <p:cNvCxnSpPr/>
          <p:nvPr/>
        </p:nvCxnSpPr>
        <p:spPr>
          <a:xfrm>
            <a:off x="5919007" y="2136829"/>
            <a:ext cx="1440141" cy="1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C0DA2BCF-EE74-4ABA-918A-D5894A5E839C}"/>
              </a:ext>
            </a:extLst>
          </p:cNvPr>
          <p:cNvCxnSpPr/>
          <p:nvPr/>
        </p:nvCxnSpPr>
        <p:spPr>
          <a:xfrm>
            <a:off x="3998820" y="2140132"/>
            <a:ext cx="1440141" cy="1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C2125F3-E411-449B-9CBA-D340A73D4106}"/>
              </a:ext>
            </a:extLst>
          </p:cNvPr>
          <p:cNvCxnSpPr>
            <a:cxnSpLocks/>
          </p:cNvCxnSpPr>
          <p:nvPr/>
        </p:nvCxnSpPr>
        <p:spPr>
          <a:xfrm>
            <a:off x="3872151" y="2246705"/>
            <a:ext cx="1" cy="1440138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8F865497-B249-4AAB-8DB3-CA00B1E7C073}"/>
              </a:ext>
            </a:extLst>
          </p:cNvPr>
          <p:cNvCxnSpPr>
            <a:cxnSpLocks/>
          </p:cNvCxnSpPr>
          <p:nvPr/>
        </p:nvCxnSpPr>
        <p:spPr>
          <a:xfrm>
            <a:off x="8688417" y="4167869"/>
            <a:ext cx="1" cy="1440138"/>
          </a:xfrm>
          <a:prstGeom prst="straightConnector1">
            <a:avLst/>
          </a:prstGeom>
          <a:ln w="571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DF822137-05D4-48C8-BCBD-E84DFCBD0847}"/>
              </a:ext>
            </a:extLst>
          </p:cNvPr>
          <p:cNvCxnSpPr>
            <a:cxnSpLocks/>
          </p:cNvCxnSpPr>
          <p:nvPr/>
        </p:nvCxnSpPr>
        <p:spPr>
          <a:xfrm>
            <a:off x="8669871" y="2246705"/>
            <a:ext cx="1" cy="1440138"/>
          </a:xfrm>
          <a:prstGeom prst="straightConnector1">
            <a:avLst/>
          </a:prstGeom>
          <a:ln w="571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161A1FFC-42D0-49C4-8E5D-A1D1327EC679}"/>
              </a:ext>
            </a:extLst>
          </p:cNvPr>
          <p:cNvCxnSpPr>
            <a:cxnSpLocks/>
          </p:cNvCxnSpPr>
          <p:nvPr/>
        </p:nvCxnSpPr>
        <p:spPr>
          <a:xfrm>
            <a:off x="6880548" y="1893592"/>
            <a:ext cx="1440000" cy="0"/>
          </a:xfrm>
          <a:prstGeom prst="straightConnector1">
            <a:avLst/>
          </a:prstGeom>
          <a:ln w="571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1D699D0B-B434-4109-B3B8-EFBF9D5091F8}"/>
              </a:ext>
            </a:extLst>
          </p:cNvPr>
          <p:cNvCxnSpPr>
            <a:cxnSpLocks/>
          </p:cNvCxnSpPr>
          <p:nvPr/>
        </p:nvCxnSpPr>
        <p:spPr>
          <a:xfrm>
            <a:off x="4959334" y="1875652"/>
            <a:ext cx="1440000" cy="0"/>
          </a:xfrm>
          <a:prstGeom prst="straightConnector1">
            <a:avLst/>
          </a:prstGeom>
          <a:ln w="571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B4ACF41D-3203-443B-B942-432D250D6993}"/>
              </a:ext>
            </a:extLst>
          </p:cNvPr>
          <p:cNvCxnSpPr>
            <a:cxnSpLocks/>
          </p:cNvCxnSpPr>
          <p:nvPr/>
        </p:nvCxnSpPr>
        <p:spPr>
          <a:xfrm>
            <a:off x="4845316" y="2260052"/>
            <a:ext cx="1" cy="1440138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E6C1113-CF09-4CF9-AE58-392703027566}"/>
              </a:ext>
            </a:extLst>
          </p:cNvPr>
          <p:cNvCxnSpPr>
            <a:cxnSpLocks/>
          </p:cNvCxnSpPr>
          <p:nvPr/>
        </p:nvCxnSpPr>
        <p:spPr>
          <a:xfrm>
            <a:off x="4845227" y="4183974"/>
            <a:ext cx="1" cy="1440138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CA2CCD88-F843-4197-8430-0701CAC915B3}"/>
              </a:ext>
            </a:extLst>
          </p:cNvPr>
          <p:cNvCxnSpPr>
            <a:cxnSpLocks/>
          </p:cNvCxnSpPr>
          <p:nvPr/>
        </p:nvCxnSpPr>
        <p:spPr>
          <a:xfrm>
            <a:off x="4959193" y="5729195"/>
            <a:ext cx="1440000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CA72EA9E-B4B0-45EA-8A5E-99973DCCB960}"/>
              </a:ext>
            </a:extLst>
          </p:cNvPr>
          <p:cNvCxnSpPr/>
          <p:nvPr/>
        </p:nvCxnSpPr>
        <p:spPr>
          <a:xfrm>
            <a:off x="6878050" y="1153847"/>
            <a:ext cx="1440141" cy="1"/>
          </a:xfrm>
          <a:prstGeom prst="straightConnector1">
            <a:avLst/>
          </a:prstGeom>
          <a:ln w="571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4B10DD29-ED92-4588-A463-91F713498B73}"/>
              </a:ext>
            </a:extLst>
          </p:cNvPr>
          <p:cNvCxnSpPr/>
          <p:nvPr/>
        </p:nvCxnSpPr>
        <p:spPr>
          <a:xfrm>
            <a:off x="4966746" y="1170032"/>
            <a:ext cx="1440141" cy="1"/>
          </a:xfrm>
          <a:prstGeom prst="straightConnector1">
            <a:avLst/>
          </a:prstGeom>
          <a:ln w="571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72C994F0-8BD7-4324-981D-3F685C80029D}"/>
              </a:ext>
            </a:extLst>
          </p:cNvPr>
          <p:cNvCxnSpPr>
            <a:cxnSpLocks/>
          </p:cNvCxnSpPr>
          <p:nvPr/>
        </p:nvCxnSpPr>
        <p:spPr>
          <a:xfrm>
            <a:off x="4624972" y="1307178"/>
            <a:ext cx="1" cy="144013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D799441C-7861-4FAB-90E4-F0C0BB9BF419}"/>
              </a:ext>
            </a:extLst>
          </p:cNvPr>
          <p:cNvCxnSpPr>
            <a:cxnSpLocks/>
          </p:cNvCxnSpPr>
          <p:nvPr/>
        </p:nvCxnSpPr>
        <p:spPr>
          <a:xfrm>
            <a:off x="4624972" y="3220206"/>
            <a:ext cx="1" cy="144013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CAA69E0E-F136-417A-AC4C-DE859B412B61}"/>
              </a:ext>
            </a:extLst>
          </p:cNvPr>
          <p:cNvCxnSpPr/>
          <p:nvPr/>
        </p:nvCxnSpPr>
        <p:spPr>
          <a:xfrm>
            <a:off x="4966746" y="4797506"/>
            <a:ext cx="1440141" cy="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45B244E2-3AAB-4B08-85A8-3FE0978DEB4E}"/>
              </a:ext>
            </a:extLst>
          </p:cNvPr>
          <p:cNvCxnSpPr/>
          <p:nvPr/>
        </p:nvCxnSpPr>
        <p:spPr>
          <a:xfrm>
            <a:off x="6897148" y="4797506"/>
            <a:ext cx="1440141" cy="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E602E376-0B30-4C4C-9436-F04B6FC9D6E7}"/>
              </a:ext>
            </a:extLst>
          </p:cNvPr>
          <p:cNvCxnSpPr>
            <a:cxnSpLocks/>
          </p:cNvCxnSpPr>
          <p:nvPr/>
        </p:nvCxnSpPr>
        <p:spPr>
          <a:xfrm>
            <a:off x="8468161" y="3218446"/>
            <a:ext cx="1" cy="1440138"/>
          </a:xfrm>
          <a:prstGeom prst="straightConnector1">
            <a:avLst/>
          </a:prstGeom>
          <a:ln w="571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B2A8A31F-DC53-48AC-B4DB-7D9CF97A3015}"/>
              </a:ext>
            </a:extLst>
          </p:cNvPr>
          <p:cNvCxnSpPr>
            <a:cxnSpLocks/>
          </p:cNvCxnSpPr>
          <p:nvPr/>
        </p:nvCxnSpPr>
        <p:spPr>
          <a:xfrm>
            <a:off x="3642007" y="1296439"/>
            <a:ext cx="1" cy="144013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EC42F330-9E93-4F26-8745-28573DE83942}"/>
              </a:ext>
            </a:extLst>
          </p:cNvPr>
          <p:cNvCxnSpPr>
            <a:cxnSpLocks/>
          </p:cNvCxnSpPr>
          <p:nvPr/>
        </p:nvCxnSpPr>
        <p:spPr>
          <a:xfrm>
            <a:off x="3635983" y="3215190"/>
            <a:ext cx="1" cy="144013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58845A9-3AB8-4202-8B74-0FDC688CD060}"/>
              </a:ext>
            </a:extLst>
          </p:cNvPr>
          <p:cNvCxnSpPr/>
          <p:nvPr/>
        </p:nvCxnSpPr>
        <p:spPr>
          <a:xfrm>
            <a:off x="3998820" y="4989013"/>
            <a:ext cx="1440141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750D278B-EF51-42A2-A7CE-2471840A3500}"/>
              </a:ext>
            </a:extLst>
          </p:cNvPr>
          <p:cNvCxnSpPr/>
          <p:nvPr/>
        </p:nvCxnSpPr>
        <p:spPr>
          <a:xfrm>
            <a:off x="5931590" y="4987254"/>
            <a:ext cx="1440141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716F0E90-4075-4A9F-963E-8DEA3F4A3DB5}"/>
              </a:ext>
            </a:extLst>
          </p:cNvPr>
          <p:cNvCxnSpPr>
            <a:cxnSpLocks/>
          </p:cNvCxnSpPr>
          <p:nvPr/>
        </p:nvCxnSpPr>
        <p:spPr>
          <a:xfrm>
            <a:off x="7492753" y="3232836"/>
            <a:ext cx="1" cy="144013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15FC7CB-7F62-43A5-89B1-DDB43F9F45B8}"/>
              </a:ext>
            </a:extLst>
          </p:cNvPr>
          <p:cNvCxnSpPr>
            <a:cxnSpLocks/>
          </p:cNvCxnSpPr>
          <p:nvPr/>
        </p:nvCxnSpPr>
        <p:spPr>
          <a:xfrm>
            <a:off x="7497018" y="1281739"/>
            <a:ext cx="1" cy="144013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CB9031AB-30D2-4091-B97E-AFC75EC78920}"/>
              </a:ext>
            </a:extLst>
          </p:cNvPr>
          <p:cNvCxnSpPr/>
          <p:nvPr/>
        </p:nvCxnSpPr>
        <p:spPr>
          <a:xfrm>
            <a:off x="5931590" y="949637"/>
            <a:ext cx="1440141" cy="1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205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F3’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F8’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F1’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F6’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F5’</a:t>
            </a:r>
            <a:endParaRPr lang="zh-CN" altLang="en-US" sz="1100" dirty="0">
              <a:solidFill>
                <a:schemeClr val="accent6"/>
              </a:solidFill>
            </a:endParaRP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F2’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F7’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F4’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F3’</a:t>
            </a:r>
            <a:endParaRPr lang="zh-CN" altLang="en-US" sz="1100" dirty="0">
              <a:solidFill>
                <a:schemeClr val="accent6"/>
              </a:solidFill>
            </a:endParaRP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F8’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F1’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F6’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F3’</a:t>
            </a:r>
          </a:p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F8’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F1’</a:t>
            </a:r>
          </a:p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F6’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F5’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F2’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F7’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F4’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F5’</a:t>
            </a:r>
          </a:p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F2’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F7’</a:t>
            </a:r>
          </a:p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F4’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F3’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F8’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F1’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F6’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F3’</a:t>
            </a:r>
          </a:p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F8’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F1’</a:t>
            </a:r>
          </a:p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F6’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F5’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F2’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F7’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F4’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F5’</a:t>
            </a:r>
          </a:p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F2’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F7’</a:t>
            </a:r>
          </a:p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F4’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F3’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F8’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F1’</a:t>
            </a:r>
            <a:endParaRPr lang="zh-CN" altLang="en-US" sz="1100" dirty="0">
              <a:solidFill>
                <a:schemeClr val="accent6"/>
              </a:solidFill>
            </a:endParaRP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F6’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F5’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F2’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F7’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F4’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F3’</a:t>
            </a:r>
          </a:p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F8’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F1’</a:t>
            </a:r>
          </a:p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F6’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F5’</a:t>
            </a:r>
          </a:p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F2’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F7’</a:t>
            </a:r>
          </a:p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F4’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F3’</a:t>
            </a:r>
          </a:p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F8’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F1’</a:t>
            </a:r>
          </a:p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F6’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F5’</a:t>
            </a:r>
          </a:p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F2’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F7’</a:t>
            </a:r>
          </a:p>
          <a:p>
            <a:pPr algn="ctr"/>
            <a:r>
              <a:rPr lang="en-US" altLang="zh-CN" sz="1100" dirty="0">
                <a:solidFill>
                  <a:schemeClr val="accent6"/>
                </a:solidFill>
              </a:rPr>
              <a:t>F4’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8859532-13AF-414A-905C-93AB8789A4D8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Weight(32)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2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7CD4744-6164-4944-8F52-67C3D5AEA5BA}"/>
              </a:ext>
            </a:extLst>
          </p:cNvPr>
          <p:cNvSpPr txBox="1"/>
          <p:nvPr/>
        </p:nvSpPr>
        <p:spPr>
          <a:xfrm>
            <a:off x="522514" y="1680754"/>
            <a:ext cx="201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Filter block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219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6DFEB8-D04C-459C-A10D-03B8E0A26743}"/>
              </a:ext>
            </a:extLst>
          </p:cNvPr>
          <p:cNvSpPr txBox="1"/>
          <p:nvPr/>
        </p:nvSpPr>
        <p:spPr>
          <a:xfrm>
            <a:off x="3179685" y="2967335"/>
            <a:ext cx="5832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CONV: Weight(64)</a:t>
            </a:r>
          </a:p>
        </p:txBody>
      </p:sp>
    </p:spTree>
    <p:extLst>
      <p:ext uri="{BB962C8B-B14F-4D97-AF65-F5344CB8AC3E}">
        <p14:creationId xmlns:p14="http://schemas.microsoft.com/office/powerpoint/2010/main" val="269664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F5’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F1’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F5’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F9’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F9’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F13’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F1’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F13’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8859532-13AF-414A-905C-93AB8789A4D8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Weight(64)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1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9D05A996-A158-42C2-A4D0-B8EF6040898A}"/>
              </a:ext>
            </a:extLst>
          </p:cNvPr>
          <p:cNvCxnSpPr>
            <a:cxnSpLocks/>
          </p:cNvCxnSpPr>
          <p:nvPr/>
        </p:nvCxnSpPr>
        <p:spPr>
          <a:xfrm>
            <a:off x="4723280" y="2258354"/>
            <a:ext cx="1" cy="144013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1531552C-DCF9-4C02-B266-5B6E079A851D}"/>
              </a:ext>
            </a:extLst>
          </p:cNvPr>
          <p:cNvCxnSpPr/>
          <p:nvPr/>
        </p:nvCxnSpPr>
        <p:spPr>
          <a:xfrm>
            <a:off x="4959193" y="4916263"/>
            <a:ext cx="1440141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2045B9A-18D2-4552-8C53-2C31E8052212}"/>
              </a:ext>
            </a:extLst>
          </p:cNvPr>
          <p:cNvCxnSpPr>
            <a:cxnSpLocks/>
          </p:cNvCxnSpPr>
          <p:nvPr/>
        </p:nvCxnSpPr>
        <p:spPr>
          <a:xfrm>
            <a:off x="7603281" y="3211905"/>
            <a:ext cx="1" cy="144013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5C57D36-DD9D-4929-81B2-F4B3C1E145F4}"/>
              </a:ext>
            </a:extLst>
          </p:cNvPr>
          <p:cNvCxnSpPr/>
          <p:nvPr/>
        </p:nvCxnSpPr>
        <p:spPr>
          <a:xfrm>
            <a:off x="5918470" y="2018326"/>
            <a:ext cx="1440141" cy="1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9206B12C-DB54-4856-8477-C683476A7399}"/>
              </a:ext>
            </a:extLst>
          </p:cNvPr>
          <p:cNvSpPr/>
          <p:nvPr/>
        </p:nvSpPr>
        <p:spPr>
          <a:xfrm>
            <a:off x="4548778" y="613063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A6399D98-6338-4AB4-A0DD-1377A02B9549}"/>
              </a:ext>
            </a:extLst>
          </p:cNvPr>
          <p:cNvSpPr/>
          <p:nvPr/>
        </p:nvSpPr>
        <p:spPr>
          <a:xfrm>
            <a:off x="3585792" y="1587407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A2E83EB3-7F5E-4A8A-B23E-71E50B54BCB7}"/>
              </a:ext>
            </a:extLst>
          </p:cNvPr>
          <p:cNvSpPr/>
          <p:nvPr/>
        </p:nvSpPr>
        <p:spPr>
          <a:xfrm>
            <a:off x="4541423" y="1587407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A0AD28E-6F3A-4859-A73B-5EFC5F2BA275}"/>
              </a:ext>
            </a:extLst>
          </p:cNvPr>
          <p:cNvSpPr/>
          <p:nvPr/>
        </p:nvSpPr>
        <p:spPr>
          <a:xfrm>
            <a:off x="3579849" y="605995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00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F5’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F6’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F1’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F5’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F2’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F6’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F10’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F10’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F9’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F9’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F14’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F13’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F1’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F2’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F14’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F13’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8859532-13AF-414A-905C-93AB8789A4D8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Weight(64)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2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9D05A996-A158-42C2-A4D0-B8EF6040898A}"/>
              </a:ext>
            </a:extLst>
          </p:cNvPr>
          <p:cNvCxnSpPr>
            <a:cxnSpLocks/>
          </p:cNvCxnSpPr>
          <p:nvPr/>
        </p:nvCxnSpPr>
        <p:spPr>
          <a:xfrm>
            <a:off x="3761777" y="1307019"/>
            <a:ext cx="1" cy="144013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1531552C-DCF9-4C02-B266-5B6E079A851D}"/>
              </a:ext>
            </a:extLst>
          </p:cNvPr>
          <p:cNvCxnSpPr/>
          <p:nvPr/>
        </p:nvCxnSpPr>
        <p:spPr>
          <a:xfrm>
            <a:off x="3994319" y="5860849"/>
            <a:ext cx="1440141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2045B9A-18D2-4552-8C53-2C31E8052212}"/>
              </a:ext>
            </a:extLst>
          </p:cNvPr>
          <p:cNvCxnSpPr>
            <a:cxnSpLocks/>
          </p:cNvCxnSpPr>
          <p:nvPr/>
        </p:nvCxnSpPr>
        <p:spPr>
          <a:xfrm>
            <a:off x="8558726" y="4188582"/>
            <a:ext cx="1" cy="144013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5C57D36-DD9D-4929-81B2-F4B3C1E145F4}"/>
              </a:ext>
            </a:extLst>
          </p:cNvPr>
          <p:cNvCxnSpPr/>
          <p:nvPr/>
        </p:nvCxnSpPr>
        <p:spPr>
          <a:xfrm>
            <a:off x="6876918" y="1053425"/>
            <a:ext cx="1440141" cy="1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893412F9-0F41-46EC-91C1-DB3E860C479E}"/>
              </a:ext>
            </a:extLst>
          </p:cNvPr>
          <p:cNvSpPr/>
          <p:nvPr/>
        </p:nvSpPr>
        <p:spPr>
          <a:xfrm>
            <a:off x="4548778" y="613063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AA9D5209-EEB5-4DAC-A85A-09ED655BDCC6}"/>
              </a:ext>
            </a:extLst>
          </p:cNvPr>
          <p:cNvSpPr/>
          <p:nvPr/>
        </p:nvSpPr>
        <p:spPr>
          <a:xfrm>
            <a:off x="3585792" y="1587407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E0F46BD-EC8D-42EC-B0FC-4E6E35BF7719}"/>
              </a:ext>
            </a:extLst>
          </p:cNvPr>
          <p:cNvSpPr/>
          <p:nvPr/>
        </p:nvSpPr>
        <p:spPr>
          <a:xfrm>
            <a:off x="4541423" y="1587407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DCE97EF8-18F0-4CEF-96C6-C009D86F6A53}"/>
              </a:ext>
            </a:extLst>
          </p:cNvPr>
          <p:cNvSpPr/>
          <p:nvPr/>
        </p:nvSpPr>
        <p:spPr>
          <a:xfrm>
            <a:off x="3579849" y="605995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246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F5’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F7’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F6’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F3’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F1’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F5’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F2’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F7’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F6’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F10’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F10’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F9’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F11’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F9’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F11’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F14’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F15’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F13’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F3’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F1’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F2’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F14’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F15’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F13’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8859532-13AF-414A-905C-93AB8789A4D8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Weight(64)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3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9D05A996-A158-42C2-A4D0-B8EF6040898A}"/>
              </a:ext>
            </a:extLst>
          </p:cNvPr>
          <p:cNvCxnSpPr>
            <a:cxnSpLocks/>
          </p:cNvCxnSpPr>
          <p:nvPr/>
        </p:nvCxnSpPr>
        <p:spPr>
          <a:xfrm>
            <a:off x="4739568" y="1315132"/>
            <a:ext cx="1" cy="144013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1531552C-DCF9-4C02-B266-5B6E079A851D}"/>
              </a:ext>
            </a:extLst>
          </p:cNvPr>
          <p:cNvCxnSpPr/>
          <p:nvPr/>
        </p:nvCxnSpPr>
        <p:spPr>
          <a:xfrm>
            <a:off x="4008707" y="4897174"/>
            <a:ext cx="1440141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2045B9A-18D2-4552-8C53-2C31E8052212}"/>
              </a:ext>
            </a:extLst>
          </p:cNvPr>
          <p:cNvCxnSpPr>
            <a:cxnSpLocks/>
          </p:cNvCxnSpPr>
          <p:nvPr/>
        </p:nvCxnSpPr>
        <p:spPr>
          <a:xfrm>
            <a:off x="7597178" y="4177105"/>
            <a:ext cx="1" cy="144013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5C57D36-DD9D-4929-81B2-F4B3C1E145F4}"/>
              </a:ext>
            </a:extLst>
          </p:cNvPr>
          <p:cNvCxnSpPr/>
          <p:nvPr/>
        </p:nvCxnSpPr>
        <p:spPr>
          <a:xfrm>
            <a:off x="6874974" y="2014972"/>
            <a:ext cx="1440141" cy="1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CCB14AE7-1831-46C0-918E-C0BFE1435B76}"/>
              </a:ext>
            </a:extLst>
          </p:cNvPr>
          <p:cNvSpPr/>
          <p:nvPr/>
        </p:nvSpPr>
        <p:spPr>
          <a:xfrm>
            <a:off x="4548778" y="613063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AF185105-B471-480C-B6DA-EAC61572021D}"/>
              </a:ext>
            </a:extLst>
          </p:cNvPr>
          <p:cNvSpPr/>
          <p:nvPr/>
        </p:nvSpPr>
        <p:spPr>
          <a:xfrm>
            <a:off x="3585792" y="1587407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4A9CD0DE-7866-468A-AC17-5F94330E0C6C}"/>
              </a:ext>
            </a:extLst>
          </p:cNvPr>
          <p:cNvSpPr/>
          <p:nvPr/>
        </p:nvSpPr>
        <p:spPr>
          <a:xfrm>
            <a:off x="4541423" y="1587407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527CCC27-8471-46D8-B6CD-5FCBF7DF30C9}"/>
              </a:ext>
            </a:extLst>
          </p:cNvPr>
          <p:cNvSpPr/>
          <p:nvPr/>
        </p:nvSpPr>
        <p:spPr>
          <a:xfrm>
            <a:off x="3579849" y="605995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83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57AE77-B787-450F-B7EA-77DE0664380D}"/>
              </a:ext>
            </a:extLst>
          </p:cNvPr>
          <p:cNvSpPr txBox="1"/>
          <p:nvPr/>
        </p:nvSpPr>
        <p:spPr>
          <a:xfrm>
            <a:off x="301841" y="195309"/>
            <a:ext cx="494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 Description: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68F4999-B01A-46C0-A6B3-0B49821D2FCC}"/>
                  </a:ext>
                </a:extLst>
              </p:cNvPr>
              <p:cNvSpPr txBox="1"/>
              <p:nvPr/>
            </p:nvSpPr>
            <p:spPr>
              <a:xfrm>
                <a:off x="684313" y="825578"/>
                <a:ext cx="757265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𝑇𝐴𝑆𝐾</m:t>
                    </m:r>
                    <m:r>
                      <a:rPr lang="en-US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𝑁𝑂𝑁𝐸</m:t>
                    </m:r>
                    <m:r>
                      <a:rPr lang="en-US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𝑇𝐴𝑆𝐾</m:t>
                    </m:r>
                    <m:r>
                      <a:rPr lang="en-US" altLang="zh-CN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𝐷𝑂𝑊𝑁</m:t>
                    </m:r>
                  </m:oMath>
                </a14:m>
                <a:r>
                  <a:rPr lang="en-US" altLang="zh-CN" dirty="0"/>
                  <a:t>: </a:t>
                </a:r>
                <a:r>
                  <a:rPr lang="en-US" altLang="zh-CN" dirty="0">
                    <a:latin typeface="+mn-ea"/>
                  </a:rPr>
                  <a:t>For every component, after running one clock, it should has an output. If the component is idle, it will output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𝑇𝐴𝑆𝐾</m:t>
                    </m:r>
                    <m:r>
                      <a:rPr lang="en-US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𝑁𝑂𝑁𝐸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. </a:t>
                </a:r>
                <a:r>
                  <a:rPr lang="en-US" altLang="zh-CN" dirty="0">
                    <a:latin typeface="+mn-ea"/>
                  </a:rPr>
                  <a:t>If  one task is finished but without output, then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𝑇𝐴𝑆𝐾</m:t>
                    </m:r>
                    <m:r>
                      <a:rPr lang="en-US" altLang="zh-CN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𝐷𝑂𝑊𝑁</m:t>
                    </m:r>
                  </m:oMath>
                </a14:m>
                <a:r>
                  <a:rPr lang="en-US" altLang="zh-CN" i="1" dirty="0">
                    <a:solidFill>
                      <a:schemeClr val="accent6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+mn-ea"/>
                  </a:rPr>
                  <a:t>is generated.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68F4999-B01A-46C0-A6B3-0B49821D2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13" y="825578"/>
                <a:ext cx="7572653" cy="1200329"/>
              </a:xfrm>
              <a:prstGeom prst="rect">
                <a:avLst/>
              </a:prstGeom>
              <a:blipFill>
                <a:blip r:embed="rId3"/>
                <a:stretch>
                  <a:fillRect l="-483" t="-2538" r="-1932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AE085B0-3147-4476-B876-D474DA88A016}"/>
                  </a:ext>
                </a:extLst>
              </p:cNvPr>
              <p:cNvSpPr txBox="1"/>
              <p:nvPr/>
            </p:nvSpPr>
            <p:spPr>
              <a:xfrm>
                <a:off x="684312" y="2522692"/>
                <a:ext cx="106169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𝑆𝑅𝐴𝑀</m:t>
                    </m:r>
                    <m:r>
                      <a:rPr lang="en-US" altLang="zh-CN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𝑊𝑅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</a:p>
              <a:p>
                <a:r>
                  <a:rPr lang="en-US" altLang="zh-CN" dirty="0">
                    <a:latin typeface="+mn-ea"/>
                  </a:rPr>
                  <a:t>{</a:t>
                </a:r>
                <a:r>
                  <a:rPr lang="en-US" altLang="zh-CN" b="1" dirty="0">
                    <a:latin typeface="+mn-ea"/>
                  </a:rPr>
                  <a:t>TASK_NAME, TASK_DESTINATION, TASK_SRAM_ADDR, TASK_DATA_LEN, TASK_DATA</a:t>
                </a:r>
                <a:r>
                  <a:rPr lang="en-US" altLang="zh-CN" dirty="0">
                    <a:latin typeface="+mn-ea"/>
                  </a:rPr>
                  <a:t>}:</a:t>
                </a:r>
              </a:p>
              <a:p>
                <a:r>
                  <a:rPr lang="en-US" altLang="zh-CN">
                    <a:latin typeface="+mn-ea"/>
                    <a:sym typeface="Wingdings" panose="05000000000000000000" pitchFamily="2" charset="2"/>
                  </a:rPr>
                  <a:t></a:t>
                </a:r>
                <a:r>
                  <a:rPr lang="en-US" altLang="zh-CN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zh-CN">
                    <a:latin typeface="+mn-ea"/>
                  </a:rPr>
                  <a:t>write </a:t>
                </a:r>
                <a:r>
                  <a:rPr lang="en-US" altLang="zh-CN" b="1" dirty="0">
                    <a:latin typeface="+mn-ea"/>
                  </a:rPr>
                  <a:t>TASK_DATA </a:t>
                </a:r>
                <a:r>
                  <a:rPr lang="en-US" altLang="zh-CN" dirty="0">
                    <a:latin typeface="+mn-ea"/>
                  </a:rPr>
                  <a:t>into SRAM beginning with </a:t>
                </a:r>
                <a:r>
                  <a:rPr lang="en-US" altLang="zh-CN" b="1" dirty="0">
                    <a:latin typeface="+mn-ea"/>
                  </a:rPr>
                  <a:t>TASK_SRAM_ADDR </a:t>
                </a:r>
                <a:r>
                  <a:rPr lang="en-US" altLang="zh-CN" dirty="0">
                    <a:latin typeface="+mn-ea"/>
                  </a:rPr>
                  <a:t>and length of </a:t>
                </a:r>
                <a:r>
                  <a:rPr lang="en-US" altLang="zh-CN" b="1" dirty="0">
                    <a:latin typeface="+mn-ea"/>
                  </a:rPr>
                  <a:t>TASK_DATA_LEN  </a:t>
                </a:r>
                <a:r>
                  <a:rPr lang="en-US" altLang="zh-CN" dirty="0">
                    <a:latin typeface="+mn-ea"/>
                  </a:rPr>
                  <a:t>in </a:t>
                </a:r>
                <a:r>
                  <a:rPr lang="en-US" altLang="zh-CN" b="1" dirty="0">
                    <a:latin typeface="+mn-ea"/>
                  </a:rPr>
                  <a:t>TASK_DESTINATION </a:t>
                </a:r>
                <a:r>
                  <a:rPr lang="en-US" altLang="zh-CN" dirty="0">
                    <a:latin typeface="+mn-ea"/>
                  </a:rPr>
                  <a:t>PE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AE085B0-3147-4476-B876-D474DA88A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12" y="2522692"/>
                <a:ext cx="10616962" cy="1200329"/>
              </a:xfrm>
              <a:prstGeom prst="rect">
                <a:avLst/>
              </a:prstGeom>
              <a:blipFill>
                <a:blip r:embed="rId4"/>
                <a:stretch>
                  <a:fillRect l="-459" t="-1523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914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F5’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F8’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F7’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F6’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F3’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F1’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F5’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F8’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F2’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F4’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F7’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F6’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F12’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F10’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F12’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F10’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F9’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F11’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F9’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F11’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F14’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F15’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F16’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F13’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F3’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F1’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F2’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F4’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F14’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F15’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F16’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F13’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8859532-13AF-414A-905C-93AB8789A4D8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Weight(64)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4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9D05A996-A158-42C2-A4D0-B8EF6040898A}"/>
              </a:ext>
            </a:extLst>
          </p:cNvPr>
          <p:cNvCxnSpPr>
            <a:cxnSpLocks/>
          </p:cNvCxnSpPr>
          <p:nvPr/>
        </p:nvCxnSpPr>
        <p:spPr>
          <a:xfrm>
            <a:off x="3760530" y="2258354"/>
            <a:ext cx="1" cy="144013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1531552C-DCF9-4C02-B266-5B6E079A851D}"/>
              </a:ext>
            </a:extLst>
          </p:cNvPr>
          <p:cNvCxnSpPr/>
          <p:nvPr/>
        </p:nvCxnSpPr>
        <p:spPr>
          <a:xfrm>
            <a:off x="4955423" y="5835367"/>
            <a:ext cx="1440141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2045B9A-18D2-4552-8C53-2C31E8052212}"/>
              </a:ext>
            </a:extLst>
          </p:cNvPr>
          <p:cNvCxnSpPr>
            <a:cxnSpLocks/>
          </p:cNvCxnSpPr>
          <p:nvPr/>
        </p:nvCxnSpPr>
        <p:spPr>
          <a:xfrm>
            <a:off x="8558992" y="3207214"/>
            <a:ext cx="1" cy="144013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5C57D36-DD9D-4929-81B2-F4B3C1E145F4}"/>
              </a:ext>
            </a:extLst>
          </p:cNvPr>
          <p:cNvCxnSpPr/>
          <p:nvPr/>
        </p:nvCxnSpPr>
        <p:spPr>
          <a:xfrm>
            <a:off x="5916826" y="1053426"/>
            <a:ext cx="1440141" cy="1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CCB14AE7-1831-46C0-918E-C0BFE1435B76}"/>
              </a:ext>
            </a:extLst>
          </p:cNvPr>
          <p:cNvSpPr/>
          <p:nvPr/>
        </p:nvSpPr>
        <p:spPr>
          <a:xfrm>
            <a:off x="4548778" y="613063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AF185105-B471-480C-B6DA-EAC61572021D}"/>
              </a:ext>
            </a:extLst>
          </p:cNvPr>
          <p:cNvSpPr/>
          <p:nvPr/>
        </p:nvSpPr>
        <p:spPr>
          <a:xfrm>
            <a:off x="3585792" y="1587407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4A9CD0DE-7866-468A-AC17-5F94330E0C6C}"/>
              </a:ext>
            </a:extLst>
          </p:cNvPr>
          <p:cNvSpPr/>
          <p:nvPr/>
        </p:nvSpPr>
        <p:spPr>
          <a:xfrm>
            <a:off x="4541423" y="1587407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527CCC27-8471-46D8-B6CD-5FCBF7DF30C9}"/>
              </a:ext>
            </a:extLst>
          </p:cNvPr>
          <p:cNvSpPr/>
          <p:nvPr/>
        </p:nvSpPr>
        <p:spPr>
          <a:xfrm>
            <a:off x="3579849" y="605995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03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6DFEB8-D04C-459C-A10D-03B8E0A26743}"/>
              </a:ext>
            </a:extLst>
          </p:cNvPr>
          <p:cNvSpPr txBox="1"/>
          <p:nvPr/>
        </p:nvSpPr>
        <p:spPr>
          <a:xfrm>
            <a:off x="2980677" y="2967335"/>
            <a:ext cx="6230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CONV: Weight(128)</a:t>
            </a:r>
          </a:p>
        </p:txBody>
      </p:sp>
    </p:spTree>
    <p:extLst>
      <p:ext uri="{BB962C8B-B14F-4D97-AF65-F5344CB8AC3E}">
        <p14:creationId xmlns:p14="http://schemas.microsoft.com/office/powerpoint/2010/main" val="2006472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>
              <a:solidFill>
                <a:srgbClr val="FF0000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>
              <a:solidFill>
                <a:srgbClr val="FF000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8859532-13AF-414A-905C-93AB8789A4D8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Weight(128)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1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9206B12C-DB54-4856-8477-C683476A7399}"/>
              </a:ext>
            </a:extLst>
          </p:cNvPr>
          <p:cNvSpPr/>
          <p:nvPr/>
        </p:nvSpPr>
        <p:spPr>
          <a:xfrm>
            <a:off x="4548778" y="888272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A6399D98-6338-4AB4-A0DD-1377A02B9549}"/>
              </a:ext>
            </a:extLst>
          </p:cNvPr>
          <p:cNvSpPr/>
          <p:nvPr/>
        </p:nvSpPr>
        <p:spPr>
          <a:xfrm>
            <a:off x="3585792" y="1862616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A2E83EB3-7F5E-4A8A-B23E-71E50B54BCB7}"/>
              </a:ext>
            </a:extLst>
          </p:cNvPr>
          <p:cNvSpPr/>
          <p:nvPr/>
        </p:nvSpPr>
        <p:spPr>
          <a:xfrm>
            <a:off x="4541423" y="1862616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A0AD28E-6F3A-4859-A73B-5EFC5F2BA275}"/>
              </a:ext>
            </a:extLst>
          </p:cNvPr>
          <p:cNvSpPr/>
          <p:nvPr/>
        </p:nvSpPr>
        <p:spPr>
          <a:xfrm>
            <a:off x="3579849" y="881204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301A86B-A3D8-47F4-BF91-B649E00BD103}"/>
              </a:ext>
            </a:extLst>
          </p:cNvPr>
          <p:cNvSpPr/>
          <p:nvPr/>
        </p:nvSpPr>
        <p:spPr>
          <a:xfrm>
            <a:off x="6477423" y="888272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CCACD3C9-098E-4DEE-B230-603FEB1F426C}"/>
              </a:ext>
            </a:extLst>
          </p:cNvPr>
          <p:cNvSpPr/>
          <p:nvPr/>
        </p:nvSpPr>
        <p:spPr>
          <a:xfrm>
            <a:off x="5514437" y="1862616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37180197-AFD6-4CB2-BB0D-A5A6AAB8CB1B}"/>
              </a:ext>
            </a:extLst>
          </p:cNvPr>
          <p:cNvSpPr/>
          <p:nvPr/>
        </p:nvSpPr>
        <p:spPr>
          <a:xfrm>
            <a:off x="6470068" y="1862616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53FCA201-79FC-4A60-A1BB-D38B0214E33C}"/>
              </a:ext>
            </a:extLst>
          </p:cNvPr>
          <p:cNvSpPr/>
          <p:nvPr/>
        </p:nvSpPr>
        <p:spPr>
          <a:xfrm>
            <a:off x="5508494" y="881204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7311652F-B291-47DF-8A7F-9D1A519F9B25}"/>
              </a:ext>
            </a:extLst>
          </p:cNvPr>
          <p:cNvSpPr/>
          <p:nvPr/>
        </p:nvSpPr>
        <p:spPr>
          <a:xfrm>
            <a:off x="4537861" y="4707706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72E97F4E-9AFB-4B4B-AD7E-68659683F76D}"/>
              </a:ext>
            </a:extLst>
          </p:cNvPr>
          <p:cNvSpPr/>
          <p:nvPr/>
        </p:nvSpPr>
        <p:spPr>
          <a:xfrm>
            <a:off x="3575897" y="4716713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5EBE92AE-F7E0-40F6-B535-AB89BB402D1B}"/>
              </a:ext>
            </a:extLst>
          </p:cNvPr>
          <p:cNvSpPr/>
          <p:nvPr/>
        </p:nvSpPr>
        <p:spPr>
          <a:xfrm>
            <a:off x="4547037" y="5707004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3D1F7D39-F5A2-4D38-8EB4-73C7FB126B91}"/>
              </a:ext>
            </a:extLst>
          </p:cNvPr>
          <p:cNvSpPr/>
          <p:nvPr/>
        </p:nvSpPr>
        <p:spPr>
          <a:xfrm>
            <a:off x="3581330" y="5673138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E6579E55-4B15-495B-A3BA-4276D8699CA1}"/>
              </a:ext>
            </a:extLst>
          </p:cNvPr>
          <p:cNvSpPr/>
          <p:nvPr/>
        </p:nvSpPr>
        <p:spPr>
          <a:xfrm>
            <a:off x="3560295" y="2801568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EC32DC27-C7FF-4AAA-B943-72EDFE8A60FA}"/>
              </a:ext>
            </a:extLst>
          </p:cNvPr>
          <p:cNvSpPr/>
          <p:nvPr/>
        </p:nvSpPr>
        <p:spPr>
          <a:xfrm>
            <a:off x="4531435" y="3791859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42C219D9-D20D-4DBC-8110-43286F1C2B70}"/>
              </a:ext>
            </a:extLst>
          </p:cNvPr>
          <p:cNvSpPr/>
          <p:nvPr/>
        </p:nvSpPr>
        <p:spPr>
          <a:xfrm>
            <a:off x="3565728" y="3757993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7CC24F79-2606-4EB9-9227-A79C6B89487D}"/>
              </a:ext>
            </a:extLst>
          </p:cNvPr>
          <p:cNvSpPr/>
          <p:nvPr/>
        </p:nvSpPr>
        <p:spPr>
          <a:xfrm>
            <a:off x="4540313" y="2807242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5D18A677-3905-496F-8FD6-739071CE6430}"/>
              </a:ext>
            </a:extLst>
          </p:cNvPr>
          <p:cNvSpPr/>
          <p:nvPr/>
        </p:nvSpPr>
        <p:spPr>
          <a:xfrm>
            <a:off x="5497546" y="4727767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A2358097-C390-4A6C-B4F8-C85AD543E396}"/>
              </a:ext>
            </a:extLst>
          </p:cNvPr>
          <p:cNvSpPr/>
          <p:nvPr/>
        </p:nvSpPr>
        <p:spPr>
          <a:xfrm>
            <a:off x="6466920" y="5686876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6D52730C-6A24-4BF3-840E-CB4518752DB5}"/>
              </a:ext>
            </a:extLst>
          </p:cNvPr>
          <p:cNvSpPr/>
          <p:nvPr/>
        </p:nvSpPr>
        <p:spPr>
          <a:xfrm>
            <a:off x="5508494" y="5687985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9741C90C-8164-4248-AFAF-151A13910406}"/>
              </a:ext>
            </a:extLst>
          </p:cNvPr>
          <p:cNvSpPr/>
          <p:nvPr/>
        </p:nvSpPr>
        <p:spPr>
          <a:xfrm>
            <a:off x="6466920" y="4723641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80EDD75E-06B1-4790-85C0-4F4E3C4991FB}"/>
              </a:ext>
            </a:extLst>
          </p:cNvPr>
          <p:cNvSpPr/>
          <p:nvPr/>
        </p:nvSpPr>
        <p:spPr>
          <a:xfrm>
            <a:off x="7421360" y="4727767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2B0F7F60-05A3-4115-A1A9-7A5F62A28174}"/>
              </a:ext>
            </a:extLst>
          </p:cNvPr>
          <p:cNvSpPr/>
          <p:nvPr/>
        </p:nvSpPr>
        <p:spPr>
          <a:xfrm>
            <a:off x="8390734" y="5686876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B347C30A-FA2B-487E-9D56-D1B8BF56C7D7}"/>
              </a:ext>
            </a:extLst>
          </p:cNvPr>
          <p:cNvSpPr/>
          <p:nvPr/>
        </p:nvSpPr>
        <p:spPr>
          <a:xfrm>
            <a:off x="7432308" y="5687985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62DB3B6E-F474-46CE-A325-5B46D475DFE5}"/>
              </a:ext>
            </a:extLst>
          </p:cNvPr>
          <p:cNvSpPr/>
          <p:nvPr/>
        </p:nvSpPr>
        <p:spPr>
          <a:xfrm>
            <a:off x="8390734" y="4723641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4197558-C7C8-4BBA-B6AF-1B8E2AC40CAF}"/>
              </a:ext>
            </a:extLst>
          </p:cNvPr>
          <p:cNvGrpSpPr/>
          <p:nvPr/>
        </p:nvGrpSpPr>
        <p:grpSpPr>
          <a:xfrm rot="16200000">
            <a:off x="6453090" y="1850674"/>
            <a:ext cx="3253188" cy="1324344"/>
            <a:chOff x="9845474" y="3098610"/>
            <a:chExt cx="3253188" cy="1324344"/>
          </a:xfrm>
        </p:grpSpPr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1B18BD74-EA10-41AA-B1B7-6E0C21B3B99F}"/>
                </a:ext>
              </a:extLst>
            </p:cNvPr>
            <p:cNvSpPr/>
            <p:nvPr/>
          </p:nvSpPr>
          <p:spPr>
            <a:xfrm>
              <a:off x="9845474" y="3102736"/>
              <a:ext cx="360000" cy="360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C233F938-D01E-4DC9-9B90-10D23649460E}"/>
                </a:ext>
              </a:extLst>
            </p:cNvPr>
            <p:cNvSpPr/>
            <p:nvPr/>
          </p:nvSpPr>
          <p:spPr>
            <a:xfrm>
              <a:off x="10814848" y="4061845"/>
              <a:ext cx="360000" cy="360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4F690D76-0EC7-4606-9C0C-6C9A04ABA93B}"/>
                </a:ext>
              </a:extLst>
            </p:cNvPr>
            <p:cNvSpPr/>
            <p:nvPr/>
          </p:nvSpPr>
          <p:spPr>
            <a:xfrm>
              <a:off x="9856422" y="4062954"/>
              <a:ext cx="360000" cy="360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B228EC7F-F897-4233-94AE-21D50A053DF5}"/>
                </a:ext>
              </a:extLst>
            </p:cNvPr>
            <p:cNvSpPr/>
            <p:nvPr/>
          </p:nvSpPr>
          <p:spPr>
            <a:xfrm>
              <a:off x="10814848" y="3098610"/>
              <a:ext cx="360000" cy="360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DF4261E8-F167-467C-AE23-C30503804E88}"/>
                </a:ext>
              </a:extLst>
            </p:cNvPr>
            <p:cNvSpPr/>
            <p:nvPr/>
          </p:nvSpPr>
          <p:spPr>
            <a:xfrm>
              <a:off x="11769288" y="3102736"/>
              <a:ext cx="360000" cy="360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800949F7-4564-4643-80CD-D8D0FF180B36}"/>
                </a:ext>
              </a:extLst>
            </p:cNvPr>
            <p:cNvSpPr/>
            <p:nvPr/>
          </p:nvSpPr>
          <p:spPr>
            <a:xfrm>
              <a:off x="12738662" y="4061845"/>
              <a:ext cx="360000" cy="360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D111CD4C-635F-4D63-86AB-2762D8BF3F36}"/>
                </a:ext>
              </a:extLst>
            </p:cNvPr>
            <p:cNvSpPr/>
            <p:nvPr/>
          </p:nvSpPr>
          <p:spPr>
            <a:xfrm>
              <a:off x="11780236" y="4062954"/>
              <a:ext cx="360000" cy="360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EC226C24-BA4C-4BC3-88AF-544966C0AC33}"/>
                </a:ext>
              </a:extLst>
            </p:cNvPr>
            <p:cNvSpPr/>
            <p:nvPr/>
          </p:nvSpPr>
          <p:spPr>
            <a:xfrm>
              <a:off x="12738662" y="3098610"/>
              <a:ext cx="360000" cy="360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097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6DFEB8-D04C-459C-A10D-03B8E0A26743}"/>
              </a:ext>
            </a:extLst>
          </p:cNvPr>
          <p:cNvSpPr txBox="1"/>
          <p:nvPr/>
        </p:nvSpPr>
        <p:spPr>
          <a:xfrm>
            <a:off x="3543669" y="2967335"/>
            <a:ext cx="5104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CONV: </a:t>
            </a:r>
            <a:r>
              <a:rPr lang="en-US" altLang="zh-CN" sz="5400" b="1" dirty="0" err="1"/>
              <a:t>InActi</a:t>
            </a:r>
            <a:r>
              <a:rPr lang="en-US" altLang="zh-CN" sz="5400" b="1" dirty="0"/>
              <a:t>(8)</a:t>
            </a:r>
          </a:p>
        </p:txBody>
      </p:sp>
    </p:spTree>
    <p:extLst>
      <p:ext uri="{BB962C8B-B14F-4D97-AF65-F5344CB8AC3E}">
        <p14:creationId xmlns:p14="http://schemas.microsoft.com/office/powerpoint/2010/main" val="3839911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I4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I8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>
              <a:solidFill>
                <a:srgbClr val="FF000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8859532-13AF-414A-905C-93AB8789A4D8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</a:t>
            </a:r>
            <a:r>
              <a:rPr lang="en-US" altLang="zh-CN" sz="3200" b="1" dirty="0" err="1"/>
              <a:t>InActi</a:t>
            </a:r>
            <a:r>
              <a:rPr lang="en-US" altLang="zh-CN" sz="3200" b="1" dirty="0"/>
              <a:t>(8)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1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02E6916-0C9B-4092-AFE4-F477CDA99174}"/>
              </a:ext>
            </a:extLst>
          </p:cNvPr>
          <p:cNvSpPr txBox="1"/>
          <p:nvPr/>
        </p:nvSpPr>
        <p:spPr>
          <a:xfrm>
            <a:off x="1029390" y="1411750"/>
            <a:ext cx="103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Time: 2x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5E939A-BFCE-4924-A88A-4BC6C3F4B55B}"/>
              </a:ext>
            </a:extLst>
          </p:cNvPr>
          <p:cNvSpPr txBox="1"/>
          <p:nvPr/>
        </p:nvSpPr>
        <p:spPr>
          <a:xfrm>
            <a:off x="365760" y="2010810"/>
            <a:ext cx="196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Copy to self when </a:t>
            </a:r>
            <a:r>
              <a:rPr lang="en-US" altLang="zh-CN" dirty="0" err="1">
                <a:solidFill>
                  <a:srgbClr val="FF0000"/>
                </a:solidFill>
              </a:rPr>
              <a:t>inActi</a:t>
            </a:r>
            <a:r>
              <a:rPr lang="en-US" altLang="zh-CN" dirty="0">
                <a:solidFill>
                  <a:srgbClr val="FF0000"/>
                </a:solidFill>
              </a:rPr>
              <a:t> arrives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224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I8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I8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I4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I4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I4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I4,</a:t>
            </a:r>
            <a:r>
              <a:rPr lang="en-US" altLang="zh-CN" sz="1100" dirty="0">
                <a:solidFill>
                  <a:srgbClr val="FF0000"/>
                </a:solidFill>
              </a:rPr>
              <a:t>I5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I8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I8,</a:t>
            </a:r>
            <a:r>
              <a:rPr lang="en-US" altLang="zh-CN" sz="1100" dirty="0">
                <a:solidFill>
                  <a:srgbClr val="FF0000"/>
                </a:solidFill>
              </a:rPr>
              <a:t>I9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</a:t>
            </a:r>
            <a:r>
              <a:rPr lang="en-US" altLang="zh-CN" sz="1100" dirty="0">
                <a:solidFill>
                  <a:srgbClr val="FF0000"/>
                </a:solidFill>
              </a:rPr>
              <a:t>,I1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I13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>
              <a:solidFill>
                <a:srgbClr val="FF000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2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02E6916-0C9B-4092-AFE4-F477CDA99174}"/>
              </a:ext>
            </a:extLst>
          </p:cNvPr>
          <p:cNvSpPr txBox="1"/>
          <p:nvPr/>
        </p:nvSpPr>
        <p:spPr>
          <a:xfrm>
            <a:off x="1029390" y="1411750"/>
            <a:ext cx="103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Time: 2x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99E03A4-7BBA-47BF-BAF9-3B6922DAAA6B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</a:t>
            </a:r>
            <a:r>
              <a:rPr lang="en-US" altLang="zh-CN" sz="3200" b="1" dirty="0" err="1"/>
              <a:t>InActi</a:t>
            </a:r>
            <a:r>
              <a:rPr lang="en-US" altLang="zh-CN" sz="3200" b="1" dirty="0"/>
              <a:t>(8)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06D4C43-65D3-4C5C-BAC8-F80AE4133B30}"/>
              </a:ext>
            </a:extLst>
          </p:cNvPr>
          <p:cNvSpPr txBox="1"/>
          <p:nvPr/>
        </p:nvSpPr>
        <p:spPr>
          <a:xfrm>
            <a:off x="365760" y="2010810"/>
            <a:ext cx="196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Copy to self when </a:t>
            </a:r>
            <a:r>
              <a:rPr lang="en-US" altLang="zh-CN" dirty="0" err="1">
                <a:solidFill>
                  <a:srgbClr val="FF0000"/>
                </a:solidFill>
              </a:rPr>
              <a:t>inActi</a:t>
            </a:r>
            <a:r>
              <a:rPr lang="en-US" altLang="zh-CN" dirty="0">
                <a:solidFill>
                  <a:srgbClr val="FF0000"/>
                </a:solidFill>
              </a:rPr>
              <a:t> arrives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203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I4,I5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I8,I9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</a:t>
            </a:r>
            <a:r>
              <a:rPr lang="en-US" altLang="zh-CN" sz="1100" dirty="0">
                <a:solidFill>
                  <a:srgbClr val="FF0000"/>
                </a:solidFill>
              </a:rPr>
              <a:t>I1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 </a:t>
            </a:r>
            <a:r>
              <a:rPr lang="en-US" altLang="zh-CN" sz="1100" dirty="0">
                <a:solidFill>
                  <a:srgbClr val="FF0000"/>
                </a:solidFill>
              </a:rPr>
              <a:t>I13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I12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3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02E6916-0C9B-4092-AFE4-F477CDA99174}"/>
              </a:ext>
            </a:extLst>
          </p:cNvPr>
          <p:cNvSpPr txBox="1"/>
          <p:nvPr/>
        </p:nvSpPr>
        <p:spPr>
          <a:xfrm>
            <a:off x="1029390" y="1411750"/>
            <a:ext cx="103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Time: 1x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5733BF7-00D7-41F6-87D0-6839228C3AF7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</a:t>
            </a:r>
            <a:r>
              <a:rPr lang="en-US" altLang="zh-CN" sz="3200" b="1" dirty="0" err="1"/>
              <a:t>InActi</a:t>
            </a:r>
            <a:r>
              <a:rPr lang="en-US" altLang="zh-CN" sz="3200" b="1" dirty="0"/>
              <a:t>(8)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EB89194-3846-441C-94F2-7D16188D6685}"/>
              </a:ext>
            </a:extLst>
          </p:cNvPr>
          <p:cNvSpPr txBox="1"/>
          <p:nvPr/>
        </p:nvSpPr>
        <p:spPr>
          <a:xfrm>
            <a:off x="365760" y="2010810"/>
            <a:ext cx="196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Copy to self when </a:t>
            </a:r>
            <a:r>
              <a:rPr lang="en-US" altLang="zh-CN" dirty="0" err="1">
                <a:solidFill>
                  <a:srgbClr val="FF0000"/>
                </a:solidFill>
              </a:rPr>
              <a:t>inActi</a:t>
            </a:r>
            <a:r>
              <a:rPr lang="en-US" altLang="zh-CN" dirty="0">
                <a:solidFill>
                  <a:srgbClr val="FF0000"/>
                </a:solidFill>
              </a:rPr>
              <a:t> arrives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092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I4,I5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I13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I8,I9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I13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</a:t>
            </a:r>
            <a:r>
              <a:rPr lang="en-US" altLang="zh-CN" sz="1100" dirty="0">
                <a:solidFill>
                  <a:srgbClr val="FF0000"/>
                </a:solidFill>
              </a:rPr>
              <a:t>,I1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</a:t>
            </a:r>
            <a:r>
              <a:rPr lang="en-US" altLang="zh-CN" sz="1100" dirty="0">
                <a:solidFill>
                  <a:srgbClr val="FF0000"/>
                </a:solidFill>
              </a:rPr>
              <a:t>I1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 I13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4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02E6916-0C9B-4092-AFE4-F477CDA99174}"/>
              </a:ext>
            </a:extLst>
          </p:cNvPr>
          <p:cNvSpPr txBox="1"/>
          <p:nvPr/>
        </p:nvSpPr>
        <p:spPr>
          <a:xfrm>
            <a:off x="1029390" y="1411750"/>
            <a:ext cx="103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Time: 1x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6D7CAA-81A3-431D-8669-6ABC1663E83E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</a:t>
            </a:r>
            <a:r>
              <a:rPr lang="en-US" altLang="zh-CN" sz="3200" b="1" dirty="0" err="1"/>
              <a:t>InActi</a:t>
            </a:r>
            <a:r>
              <a:rPr lang="en-US" altLang="zh-CN" sz="3200" b="1" dirty="0"/>
              <a:t>(8)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4EFEC9C-39A7-4599-A6E6-B885503D92C0}"/>
              </a:ext>
            </a:extLst>
          </p:cNvPr>
          <p:cNvSpPr txBox="1"/>
          <p:nvPr/>
        </p:nvSpPr>
        <p:spPr>
          <a:xfrm>
            <a:off x="365760" y="2010810"/>
            <a:ext cx="196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Copy to self when </a:t>
            </a:r>
            <a:r>
              <a:rPr lang="en-US" altLang="zh-CN" dirty="0" err="1">
                <a:solidFill>
                  <a:srgbClr val="FF0000"/>
                </a:solidFill>
              </a:rPr>
              <a:t>inActi</a:t>
            </a:r>
            <a:r>
              <a:rPr lang="en-US" altLang="zh-CN" dirty="0">
                <a:solidFill>
                  <a:srgbClr val="FF0000"/>
                </a:solidFill>
              </a:rPr>
              <a:t> arrives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909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I4,I5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  <a:r>
              <a:rPr lang="en-US" altLang="zh-CN" sz="1100" dirty="0">
                <a:solidFill>
                  <a:srgbClr val="FF0000"/>
                </a:solidFill>
              </a:rPr>
              <a:t> I13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I8,I9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  <a:endParaRPr lang="en-US" altLang="zh-CN" sz="1100" dirty="0">
              <a:solidFill>
                <a:srgbClr val="FF0000"/>
              </a:solidFill>
            </a:endParaRP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I13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</a:t>
            </a:r>
            <a:r>
              <a:rPr lang="en-US" altLang="zh-CN" sz="1100" dirty="0">
                <a:solidFill>
                  <a:srgbClr val="FF0000"/>
                </a:solidFill>
              </a:rPr>
              <a:t>I1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</a:t>
            </a:r>
            <a:r>
              <a:rPr lang="en-US" altLang="zh-CN" sz="1100" dirty="0">
                <a:solidFill>
                  <a:srgbClr val="FF0000"/>
                </a:solidFill>
              </a:rPr>
              <a:t>I1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</a:t>
            </a:r>
            <a:r>
              <a:rPr lang="en-US" altLang="zh-CN" sz="1100" dirty="0">
                <a:solidFill>
                  <a:srgbClr val="FF0000"/>
                </a:solidFill>
              </a:rPr>
              <a:t>I1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</a:t>
            </a:r>
            <a:r>
              <a:rPr lang="en-US" altLang="zh-CN" sz="1100" dirty="0">
                <a:solidFill>
                  <a:srgbClr val="FF0000"/>
                </a:solidFill>
              </a:rPr>
              <a:t>I1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  <a:r>
              <a:rPr lang="en-US" altLang="zh-CN" sz="1100" dirty="0">
                <a:solidFill>
                  <a:srgbClr val="FF0000"/>
                </a:solidFill>
              </a:rPr>
              <a:t> I13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 I13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  <a:r>
              <a:rPr lang="en-US" altLang="zh-CN" sz="1100" dirty="0">
                <a:solidFill>
                  <a:srgbClr val="FF0000"/>
                </a:solidFill>
              </a:rPr>
              <a:t> I13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5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02E6916-0C9B-4092-AFE4-F477CDA99174}"/>
              </a:ext>
            </a:extLst>
          </p:cNvPr>
          <p:cNvSpPr txBox="1"/>
          <p:nvPr/>
        </p:nvSpPr>
        <p:spPr>
          <a:xfrm>
            <a:off x="1029390" y="1411750"/>
            <a:ext cx="103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Time: 1x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6D7CAA-81A3-431D-8669-6ABC1663E83E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</a:t>
            </a:r>
            <a:r>
              <a:rPr lang="en-US" altLang="zh-CN" sz="3200" b="1" dirty="0" err="1"/>
              <a:t>InActi</a:t>
            </a:r>
            <a:r>
              <a:rPr lang="en-US" altLang="zh-CN" sz="3200" b="1" dirty="0"/>
              <a:t>(8)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B0CC68E-DD3E-4762-A601-C087442A8873}"/>
              </a:ext>
            </a:extLst>
          </p:cNvPr>
          <p:cNvSpPr txBox="1"/>
          <p:nvPr/>
        </p:nvSpPr>
        <p:spPr>
          <a:xfrm>
            <a:off x="365760" y="2010810"/>
            <a:ext cx="196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Copy to self when </a:t>
            </a:r>
            <a:r>
              <a:rPr lang="en-US" altLang="zh-CN" dirty="0" err="1">
                <a:solidFill>
                  <a:srgbClr val="FF0000"/>
                </a:solidFill>
              </a:rPr>
              <a:t>inActi</a:t>
            </a:r>
            <a:r>
              <a:rPr lang="en-US" altLang="zh-CN" dirty="0">
                <a:solidFill>
                  <a:srgbClr val="FF0000"/>
                </a:solidFill>
              </a:rPr>
              <a:t> arrives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9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6DFEB8-D04C-459C-A10D-03B8E0A26743}"/>
              </a:ext>
            </a:extLst>
          </p:cNvPr>
          <p:cNvSpPr txBox="1"/>
          <p:nvPr/>
        </p:nvSpPr>
        <p:spPr>
          <a:xfrm>
            <a:off x="3415683" y="2967335"/>
            <a:ext cx="5360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CONV: </a:t>
            </a:r>
            <a:r>
              <a:rPr lang="en-US" altLang="zh-CN" sz="5400" b="1" dirty="0" err="1"/>
              <a:t>InActi</a:t>
            </a:r>
            <a:r>
              <a:rPr lang="en-US" altLang="zh-CN" sz="5400" b="1" dirty="0"/>
              <a:t>(16)</a:t>
            </a:r>
          </a:p>
        </p:txBody>
      </p:sp>
    </p:spTree>
    <p:extLst>
      <p:ext uri="{BB962C8B-B14F-4D97-AF65-F5344CB8AC3E}">
        <p14:creationId xmlns:p14="http://schemas.microsoft.com/office/powerpoint/2010/main" val="145942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F7CE2A-7ECD-43E2-81B1-770D3009D2C3}"/>
              </a:ext>
            </a:extLst>
          </p:cNvPr>
          <p:cNvSpPr txBox="1"/>
          <p:nvPr/>
        </p:nvSpPr>
        <p:spPr>
          <a:xfrm>
            <a:off x="3308411" y="2705725"/>
            <a:ext cx="55751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/>
              <a:t>12.02.2019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002179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>
              <a:solidFill>
                <a:srgbClr val="FF000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8859532-13AF-414A-905C-93AB8789A4D8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</a:t>
            </a:r>
            <a:r>
              <a:rPr lang="en-US" altLang="zh-CN" sz="3200" b="1" dirty="0" err="1"/>
              <a:t>InActi</a:t>
            </a:r>
            <a:r>
              <a:rPr lang="en-US" altLang="zh-CN" sz="3200" b="1" dirty="0"/>
              <a:t>(16)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1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02E6916-0C9B-4092-AFE4-F477CDA99174}"/>
              </a:ext>
            </a:extLst>
          </p:cNvPr>
          <p:cNvSpPr txBox="1"/>
          <p:nvPr/>
        </p:nvSpPr>
        <p:spPr>
          <a:xfrm>
            <a:off x="1029390" y="1411750"/>
            <a:ext cx="103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Time: 2x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197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</a:t>
            </a:r>
            <a:r>
              <a:rPr lang="en-US" altLang="zh-CN" sz="1100" dirty="0">
                <a:solidFill>
                  <a:srgbClr val="FF0000"/>
                </a:solidFill>
              </a:rPr>
              <a:t>,I1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I13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>
              <a:solidFill>
                <a:srgbClr val="FF000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2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02E6916-0C9B-4092-AFE4-F477CDA99174}"/>
              </a:ext>
            </a:extLst>
          </p:cNvPr>
          <p:cNvSpPr txBox="1"/>
          <p:nvPr/>
        </p:nvSpPr>
        <p:spPr>
          <a:xfrm>
            <a:off x="1029390" y="1411750"/>
            <a:ext cx="103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Time: 2x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2BE5DBA-A2D8-4759-A1F1-367724FD9E0D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</a:t>
            </a:r>
            <a:r>
              <a:rPr lang="en-US" altLang="zh-CN" sz="3200" b="1" dirty="0" err="1"/>
              <a:t>InActi</a:t>
            </a:r>
            <a:r>
              <a:rPr lang="en-US" altLang="zh-CN" sz="3200" b="1" dirty="0"/>
              <a:t>(16)</a:t>
            </a:r>
          </a:p>
        </p:txBody>
      </p:sp>
    </p:spTree>
    <p:extLst>
      <p:ext uri="{BB962C8B-B14F-4D97-AF65-F5344CB8AC3E}">
        <p14:creationId xmlns:p14="http://schemas.microsoft.com/office/powerpoint/2010/main" val="29342454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I0,I1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I0,I1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I0,I1,</a:t>
            </a:r>
            <a:r>
              <a:rPr lang="en-US" altLang="zh-CN" sz="1100" dirty="0">
                <a:solidFill>
                  <a:srgbClr val="FF0000"/>
                </a:solidFill>
              </a:rPr>
              <a:t>I2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</a:t>
            </a:r>
            <a:r>
              <a:rPr lang="en-US" altLang="zh-CN" sz="1100" dirty="0">
                <a:solidFill>
                  <a:srgbClr val="FF0000"/>
                </a:solidFill>
              </a:rPr>
              <a:t>I1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I13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I13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I13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3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02E6916-0C9B-4092-AFE4-F477CDA99174}"/>
              </a:ext>
            </a:extLst>
          </p:cNvPr>
          <p:cNvSpPr txBox="1"/>
          <p:nvPr/>
        </p:nvSpPr>
        <p:spPr>
          <a:xfrm>
            <a:off x="1029390" y="1411750"/>
            <a:ext cx="103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Time: 2x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719F0AD-646C-49C1-828E-10DEA43D721E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</a:t>
            </a:r>
            <a:r>
              <a:rPr lang="en-US" altLang="zh-CN" sz="3200" b="1" dirty="0" err="1"/>
              <a:t>InActi</a:t>
            </a:r>
            <a:r>
              <a:rPr lang="en-US" altLang="zh-CN" sz="3200" b="1" dirty="0"/>
              <a:t>(16)</a:t>
            </a:r>
          </a:p>
        </p:txBody>
      </p:sp>
    </p:spTree>
    <p:extLst>
      <p:ext uri="{BB962C8B-B14F-4D97-AF65-F5344CB8AC3E}">
        <p14:creationId xmlns:p14="http://schemas.microsoft.com/office/powerpoint/2010/main" val="3700871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I13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I13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I13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I13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I0,I1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I0,I1,I2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I14,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I15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I14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I14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I14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4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02E6916-0C9B-4092-AFE4-F477CDA99174}"/>
              </a:ext>
            </a:extLst>
          </p:cNvPr>
          <p:cNvSpPr txBox="1"/>
          <p:nvPr/>
        </p:nvSpPr>
        <p:spPr>
          <a:xfrm>
            <a:off x="1029390" y="1411750"/>
            <a:ext cx="103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Time: 2x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08F6937-532C-4A2C-8798-E244135DFA60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</a:t>
            </a:r>
            <a:r>
              <a:rPr lang="en-US" altLang="zh-CN" sz="3200" b="1" dirty="0" err="1"/>
              <a:t>InActi</a:t>
            </a:r>
            <a:r>
              <a:rPr lang="en-US" altLang="zh-CN" sz="3200" b="1" dirty="0"/>
              <a:t>(16)</a:t>
            </a:r>
          </a:p>
        </p:txBody>
      </p:sp>
    </p:spTree>
    <p:extLst>
      <p:ext uri="{BB962C8B-B14F-4D97-AF65-F5344CB8AC3E}">
        <p14:creationId xmlns:p14="http://schemas.microsoft.com/office/powerpoint/2010/main" val="25953138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I14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I0,I1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I0,I1,I2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I14,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I14,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I15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I14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5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02E6916-0C9B-4092-AFE4-F477CDA99174}"/>
              </a:ext>
            </a:extLst>
          </p:cNvPr>
          <p:cNvSpPr txBox="1"/>
          <p:nvPr/>
        </p:nvSpPr>
        <p:spPr>
          <a:xfrm>
            <a:off x="1029390" y="1411750"/>
            <a:ext cx="103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Time: 1x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08F6937-532C-4A2C-8798-E244135DFA60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</a:t>
            </a:r>
            <a:r>
              <a:rPr lang="en-US" altLang="zh-CN" sz="3200" b="1" dirty="0" err="1"/>
              <a:t>InActi</a:t>
            </a:r>
            <a:r>
              <a:rPr lang="en-US" altLang="zh-CN" sz="3200" b="1" dirty="0"/>
              <a:t>(16)</a:t>
            </a:r>
          </a:p>
        </p:txBody>
      </p:sp>
    </p:spTree>
    <p:extLst>
      <p:ext uri="{BB962C8B-B14F-4D97-AF65-F5344CB8AC3E}">
        <p14:creationId xmlns:p14="http://schemas.microsoft.com/office/powerpoint/2010/main" val="1541592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I14,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I15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I14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I14,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I15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I14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I0,I1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I0,I1,I2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I14,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I14,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I14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6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02E6916-0C9B-4092-AFE4-F477CDA99174}"/>
              </a:ext>
            </a:extLst>
          </p:cNvPr>
          <p:cNvSpPr txBox="1"/>
          <p:nvPr/>
        </p:nvSpPr>
        <p:spPr>
          <a:xfrm>
            <a:off x="1029390" y="1411750"/>
            <a:ext cx="103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Time: 1x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08F6937-532C-4A2C-8798-E244135DFA60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</a:t>
            </a:r>
            <a:r>
              <a:rPr lang="en-US" altLang="zh-CN" sz="3200" b="1" dirty="0" err="1"/>
              <a:t>InActi</a:t>
            </a:r>
            <a:r>
              <a:rPr lang="en-US" altLang="zh-CN" sz="3200" b="1" dirty="0"/>
              <a:t>(16)</a:t>
            </a:r>
          </a:p>
        </p:txBody>
      </p:sp>
    </p:spTree>
    <p:extLst>
      <p:ext uri="{BB962C8B-B14F-4D97-AF65-F5344CB8AC3E}">
        <p14:creationId xmlns:p14="http://schemas.microsoft.com/office/powerpoint/2010/main" val="5138848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I14,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I14,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I15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I14,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I14,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I15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I0,I1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I0,I1,I2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I14,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I14,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I15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I14,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I14,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I15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7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02E6916-0C9B-4092-AFE4-F477CDA99174}"/>
              </a:ext>
            </a:extLst>
          </p:cNvPr>
          <p:cNvSpPr txBox="1"/>
          <p:nvPr/>
        </p:nvSpPr>
        <p:spPr>
          <a:xfrm>
            <a:off x="1029390" y="1411750"/>
            <a:ext cx="103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Time: 1x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08F6937-532C-4A2C-8798-E244135DFA60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</a:t>
            </a:r>
            <a:r>
              <a:rPr lang="en-US" altLang="zh-CN" sz="3200" b="1" dirty="0" err="1"/>
              <a:t>InActi</a:t>
            </a:r>
            <a:r>
              <a:rPr lang="en-US" altLang="zh-CN" sz="3200" b="1" dirty="0"/>
              <a:t>(16)</a:t>
            </a:r>
          </a:p>
        </p:txBody>
      </p:sp>
    </p:spTree>
    <p:extLst>
      <p:ext uri="{BB962C8B-B14F-4D97-AF65-F5344CB8AC3E}">
        <p14:creationId xmlns:p14="http://schemas.microsoft.com/office/powerpoint/2010/main" val="520083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6DFEB8-D04C-459C-A10D-03B8E0A26743}"/>
              </a:ext>
            </a:extLst>
          </p:cNvPr>
          <p:cNvSpPr txBox="1"/>
          <p:nvPr/>
        </p:nvSpPr>
        <p:spPr>
          <a:xfrm>
            <a:off x="3400337" y="2967335"/>
            <a:ext cx="5391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CONV: </a:t>
            </a:r>
            <a:r>
              <a:rPr lang="en-US" altLang="zh-CN" sz="5400" b="1" dirty="0" err="1"/>
              <a:t>InActi</a:t>
            </a:r>
            <a:r>
              <a:rPr lang="en-US" altLang="zh-CN" sz="5400" b="1" dirty="0"/>
              <a:t>(64)</a:t>
            </a:r>
          </a:p>
        </p:txBody>
      </p:sp>
    </p:spTree>
    <p:extLst>
      <p:ext uri="{BB962C8B-B14F-4D97-AF65-F5344CB8AC3E}">
        <p14:creationId xmlns:p14="http://schemas.microsoft.com/office/powerpoint/2010/main" val="2590497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F9’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F5’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F5’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F13’</a:t>
            </a:r>
            <a:endParaRPr lang="en-US" altLang="zh-CN" sz="1100" dirty="0">
              <a:solidFill>
                <a:srgbClr val="FF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F9’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F1’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>
              <a:solidFill>
                <a:srgbClr val="FF0000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F1’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F13’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8859532-13AF-414A-905C-93AB8789A4D8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Weight(64)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1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9D05A996-A158-42C2-A4D0-B8EF6040898A}"/>
              </a:ext>
            </a:extLst>
          </p:cNvPr>
          <p:cNvCxnSpPr>
            <a:cxnSpLocks/>
          </p:cNvCxnSpPr>
          <p:nvPr/>
        </p:nvCxnSpPr>
        <p:spPr>
          <a:xfrm>
            <a:off x="7601486" y="2265589"/>
            <a:ext cx="1" cy="144013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1531552C-DCF9-4C02-B266-5B6E079A851D}"/>
              </a:ext>
            </a:extLst>
          </p:cNvPr>
          <p:cNvCxnSpPr/>
          <p:nvPr/>
        </p:nvCxnSpPr>
        <p:spPr>
          <a:xfrm>
            <a:off x="4960916" y="2018326"/>
            <a:ext cx="1440141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2045B9A-18D2-4552-8C53-2C31E8052212}"/>
              </a:ext>
            </a:extLst>
          </p:cNvPr>
          <p:cNvCxnSpPr>
            <a:cxnSpLocks/>
          </p:cNvCxnSpPr>
          <p:nvPr/>
        </p:nvCxnSpPr>
        <p:spPr>
          <a:xfrm>
            <a:off x="4723839" y="3240175"/>
            <a:ext cx="1" cy="144013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5C57D36-DD9D-4929-81B2-F4B3C1E145F4}"/>
              </a:ext>
            </a:extLst>
          </p:cNvPr>
          <p:cNvCxnSpPr/>
          <p:nvPr/>
        </p:nvCxnSpPr>
        <p:spPr>
          <a:xfrm>
            <a:off x="5905251" y="4897173"/>
            <a:ext cx="1440141" cy="1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9206B12C-DB54-4856-8477-C683476A7399}"/>
              </a:ext>
            </a:extLst>
          </p:cNvPr>
          <p:cNvSpPr/>
          <p:nvPr/>
        </p:nvSpPr>
        <p:spPr>
          <a:xfrm>
            <a:off x="4548778" y="613063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A6399D98-6338-4AB4-A0DD-1377A02B9549}"/>
              </a:ext>
            </a:extLst>
          </p:cNvPr>
          <p:cNvSpPr/>
          <p:nvPr/>
        </p:nvSpPr>
        <p:spPr>
          <a:xfrm>
            <a:off x="3585792" y="1587407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A2E83EB3-7F5E-4A8A-B23E-71E50B54BCB7}"/>
              </a:ext>
            </a:extLst>
          </p:cNvPr>
          <p:cNvSpPr/>
          <p:nvPr/>
        </p:nvSpPr>
        <p:spPr>
          <a:xfrm>
            <a:off x="7410566" y="1587372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A0AD28E-6F3A-4859-A73B-5EFC5F2BA275}"/>
              </a:ext>
            </a:extLst>
          </p:cNvPr>
          <p:cNvSpPr/>
          <p:nvPr/>
        </p:nvSpPr>
        <p:spPr>
          <a:xfrm>
            <a:off x="3579849" y="605995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04400C1E-ED7D-4F04-9F2C-B825B771E3A7}"/>
              </a:ext>
            </a:extLst>
          </p:cNvPr>
          <p:cNvSpPr/>
          <p:nvPr/>
        </p:nvSpPr>
        <p:spPr>
          <a:xfrm>
            <a:off x="4538798" y="1529548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CE08F7E7-9084-4EC0-ABAD-2525E5DFE42E}"/>
              </a:ext>
            </a:extLst>
          </p:cNvPr>
          <p:cNvSpPr/>
          <p:nvPr/>
        </p:nvSpPr>
        <p:spPr>
          <a:xfrm>
            <a:off x="7417860" y="4976216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FE722C2E-2ECF-431F-9A02-890DBE1D802C}"/>
              </a:ext>
            </a:extLst>
          </p:cNvPr>
          <p:cNvSpPr/>
          <p:nvPr/>
        </p:nvSpPr>
        <p:spPr>
          <a:xfrm>
            <a:off x="4515996" y="4968524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A9AA7EA8-C234-42F4-A1F1-E577B78D5EB4}"/>
              </a:ext>
            </a:extLst>
          </p:cNvPr>
          <p:cNvSpPr/>
          <p:nvPr/>
        </p:nvSpPr>
        <p:spPr>
          <a:xfrm>
            <a:off x="8384580" y="1610097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ED69122-F185-408B-AA1C-B3C0B8CC4B19}"/>
              </a:ext>
            </a:extLst>
          </p:cNvPr>
          <p:cNvSpPr/>
          <p:nvPr/>
        </p:nvSpPr>
        <p:spPr>
          <a:xfrm>
            <a:off x="7446533" y="859865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A689C54C-8DAB-4794-B2E3-E229CBAEFBF1}"/>
              </a:ext>
            </a:extLst>
          </p:cNvPr>
          <p:cNvSpPr/>
          <p:nvPr/>
        </p:nvSpPr>
        <p:spPr>
          <a:xfrm>
            <a:off x="8366597" y="889333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9A0769BB-7D79-44DA-AF8D-BA8BEFCA928C}"/>
              </a:ext>
            </a:extLst>
          </p:cNvPr>
          <p:cNvSpPr/>
          <p:nvPr/>
        </p:nvSpPr>
        <p:spPr>
          <a:xfrm>
            <a:off x="7410566" y="5693380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C4299B23-5C5C-4191-A562-A4AE530E2BAF}"/>
              </a:ext>
            </a:extLst>
          </p:cNvPr>
          <p:cNvSpPr/>
          <p:nvPr/>
        </p:nvSpPr>
        <p:spPr>
          <a:xfrm>
            <a:off x="8332531" y="4731953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8F56EE57-CD26-46C1-B348-1B88D2187C87}"/>
              </a:ext>
            </a:extLst>
          </p:cNvPr>
          <p:cNvSpPr/>
          <p:nvPr/>
        </p:nvSpPr>
        <p:spPr>
          <a:xfrm>
            <a:off x="8366597" y="5676728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24FA623A-77D7-4067-813C-0C053CD13A1C}"/>
              </a:ext>
            </a:extLst>
          </p:cNvPr>
          <p:cNvSpPr/>
          <p:nvPr/>
        </p:nvSpPr>
        <p:spPr>
          <a:xfrm>
            <a:off x="3576707" y="4716290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4E5E73CA-BC34-4C1B-A43F-5A63EC8E53A4}"/>
              </a:ext>
            </a:extLst>
          </p:cNvPr>
          <p:cNvSpPr/>
          <p:nvPr/>
        </p:nvSpPr>
        <p:spPr>
          <a:xfrm>
            <a:off x="4531133" y="5679784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5088595A-36F6-4888-AEE3-2FA96A557507}"/>
              </a:ext>
            </a:extLst>
          </p:cNvPr>
          <p:cNvSpPr/>
          <p:nvPr/>
        </p:nvSpPr>
        <p:spPr>
          <a:xfrm>
            <a:off x="3562682" y="5701024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0886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F9’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F5’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F5’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F13’</a:t>
            </a:r>
            <a:endParaRPr lang="en-US" altLang="zh-CN" sz="1100" dirty="0">
              <a:solidFill>
                <a:srgbClr val="FF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F9’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F1’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>
              <a:solidFill>
                <a:srgbClr val="FF0000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F1’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F13’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8859532-13AF-414A-905C-93AB8789A4D8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Weight(64)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2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9D05A996-A158-42C2-A4D0-B8EF6040898A}"/>
              </a:ext>
            </a:extLst>
          </p:cNvPr>
          <p:cNvCxnSpPr>
            <a:cxnSpLocks/>
          </p:cNvCxnSpPr>
          <p:nvPr/>
        </p:nvCxnSpPr>
        <p:spPr>
          <a:xfrm>
            <a:off x="7601486" y="2265589"/>
            <a:ext cx="1" cy="144013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1531552C-DCF9-4C02-B266-5B6E079A851D}"/>
              </a:ext>
            </a:extLst>
          </p:cNvPr>
          <p:cNvCxnSpPr/>
          <p:nvPr/>
        </p:nvCxnSpPr>
        <p:spPr>
          <a:xfrm>
            <a:off x="4959193" y="1043546"/>
            <a:ext cx="1440141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2045B9A-18D2-4552-8C53-2C31E8052212}"/>
              </a:ext>
            </a:extLst>
          </p:cNvPr>
          <p:cNvCxnSpPr>
            <a:cxnSpLocks/>
          </p:cNvCxnSpPr>
          <p:nvPr/>
        </p:nvCxnSpPr>
        <p:spPr>
          <a:xfrm>
            <a:off x="3765792" y="3219710"/>
            <a:ext cx="1" cy="144013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5C57D36-DD9D-4929-81B2-F4B3C1E145F4}"/>
              </a:ext>
            </a:extLst>
          </p:cNvPr>
          <p:cNvCxnSpPr/>
          <p:nvPr/>
        </p:nvCxnSpPr>
        <p:spPr>
          <a:xfrm>
            <a:off x="5905251" y="4897173"/>
            <a:ext cx="1440141" cy="1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9206B12C-DB54-4856-8477-C683476A7399}"/>
              </a:ext>
            </a:extLst>
          </p:cNvPr>
          <p:cNvSpPr/>
          <p:nvPr/>
        </p:nvSpPr>
        <p:spPr>
          <a:xfrm>
            <a:off x="3603343" y="1553343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A6399D98-6338-4AB4-A0DD-1377A02B9549}"/>
              </a:ext>
            </a:extLst>
          </p:cNvPr>
          <p:cNvSpPr/>
          <p:nvPr/>
        </p:nvSpPr>
        <p:spPr>
          <a:xfrm>
            <a:off x="3613891" y="616487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A2E83EB3-7F5E-4A8A-B23E-71E50B54BCB7}"/>
              </a:ext>
            </a:extLst>
          </p:cNvPr>
          <p:cNvSpPr/>
          <p:nvPr/>
        </p:nvSpPr>
        <p:spPr>
          <a:xfrm>
            <a:off x="7759152" y="1838326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A0AD28E-6F3A-4859-A73B-5EFC5F2BA275}"/>
              </a:ext>
            </a:extLst>
          </p:cNvPr>
          <p:cNvSpPr/>
          <p:nvPr/>
        </p:nvSpPr>
        <p:spPr>
          <a:xfrm>
            <a:off x="4537131" y="606062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04400C1E-ED7D-4F04-9F2C-B825B771E3A7}"/>
              </a:ext>
            </a:extLst>
          </p:cNvPr>
          <p:cNvSpPr/>
          <p:nvPr/>
        </p:nvSpPr>
        <p:spPr>
          <a:xfrm>
            <a:off x="4538798" y="1529548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CE08F7E7-9084-4EC0-ABAD-2525E5DFE42E}"/>
              </a:ext>
            </a:extLst>
          </p:cNvPr>
          <p:cNvSpPr/>
          <p:nvPr/>
        </p:nvSpPr>
        <p:spPr>
          <a:xfrm>
            <a:off x="7417860" y="4976216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FE722C2E-2ECF-431F-9A02-890DBE1D802C}"/>
              </a:ext>
            </a:extLst>
          </p:cNvPr>
          <p:cNvSpPr/>
          <p:nvPr/>
        </p:nvSpPr>
        <p:spPr>
          <a:xfrm>
            <a:off x="4234517" y="4727200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40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895FA0E-0600-422C-9906-CD04DB25339B}"/>
              </a:ext>
            </a:extLst>
          </p:cNvPr>
          <p:cNvSpPr/>
          <p:nvPr/>
        </p:nvSpPr>
        <p:spPr>
          <a:xfrm>
            <a:off x="5565602" y="549000"/>
            <a:ext cx="5400000" cy="5760000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77843A9-F66E-4BC2-B660-B5F4E551876A}"/>
              </a:ext>
            </a:extLst>
          </p:cNvPr>
          <p:cNvSpPr/>
          <p:nvPr/>
        </p:nvSpPr>
        <p:spPr>
          <a:xfrm>
            <a:off x="5656991" y="3153948"/>
            <a:ext cx="5220000" cy="540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NoC</a:t>
            </a:r>
            <a:r>
              <a:rPr lang="en-US" altLang="zh-CN" dirty="0">
                <a:solidFill>
                  <a:schemeClr val="tx1"/>
                </a:solidFill>
              </a:rPr>
              <a:t> (4 clocks delay)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32B48BD-EEE8-4B62-937A-B2F524589431}"/>
              </a:ext>
            </a:extLst>
          </p:cNvPr>
          <p:cNvCxnSpPr>
            <a:cxnSpLocks/>
          </p:cNvCxnSpPr>
          <p:nvPr/>
        </p:nvCxnSpPr>
        <p:spPr>
          <a:xfrm>
            <a:off x="10876991" y="3331346"/>
            <a:ext cx="360000" cy="0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4501EC1D-DF90-4C7B-833A-C30CBE92F474}"/>
              </a:ext>
            </a:extLst>
          </p:cNvPr>
          <p:cNvCxnSpPr>
            <a:cxnSpLocks/>
          </p:cNvCxnSpPr>
          <p:nvPr/>
        </p:nvCxnSpPr>
        <p:spPr>
          <a:xfrm>
            <a:off x="9275031" y="2875088"/>
            <a:ext cx="9053" cy="303512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BC9D8F55-4357-4163-A639-A17597DBE334}"/>
              </a:ext>
            </a:extLst>
          </p:cNvPr>
          <p:cNvCxnSpPr>
            <a:cxnSpLocks/>
          </p:cNvCxnSpPr>
          <p:nvPr/>
        </p:nvCxnSpPr>
        <p:spPr>
          <a:xfrm>
            <a:off x="6554762" y="2880281"/>
            <a:ext cx="9053" cy="303512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B2A88B57-A88F-4AF2-BC31-351776275B5A}"/>
              </a:ext>
            </a:extLst>
          </p:cNvPr>
          <p:cNvSpPr txBox="1"/>
          <p:nvPr/>
        </p:nvSpPr>
        <p:spPr>
          <a:xfrm>
            <a:off x="0" y="115410"/>
            <a:ext cx="2446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/>
              <a:t>Qpe</a:t>
            </a:r>
            <a:endParaRPr lang="zh-CN" altLang="en-US" sz="3200" b="1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509E5699-F2AF-4118-B1AA-F6732C437BF7}"/>
              </a:ext>
            </a:extLst>
          </p:cNvPr>
          <p:cNvSpPr txBox="1"/>
          <p:nvPr/>
        </p:nvSpPr>
        <p:spPr>
          <a:xfrm>
            <a:off x="355932" y="1541826"/>
            <a:ext cx="49361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Every block is a class (Except </a:t>
            </a:r>
            <a:r>
              <a:rPr lang="en-US" altLang="zh-CN" b="1" i="1" dirty="0" err="1"/>
              <a:t>NoC</a:t>
            </a:r>
            <a:r>
              <a:rPr lang="en-US" altLang="zh-CN" b="1" i="1" dirty="0"/>
              <a:t> Interface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Each object has </a:t>
            </a:r>
            <a:r>
              <a:rPr lang="en-US" altLang="zh-CN" i="1" dirty="0"/>
              <a:t>run()/process()/accelerate()/transfer()</a:t>
            </a:r>
            <a:r>
              <a:rPr lang="en-US" altLang="zh-CN" dirty="0"/>
              <a:t> function, </a:t>
            </a:r>
            <a:r>
              <a:rPr lang="en-US" altLang="zh-CN" dirty="0">
                <a:solidFill>
                  <a:srgbClr val="FF0000"/>
                </a:solidFill>
              </a:rPr>
              <a:t>calling once is equivalent to running the hardware one clock</a:t>
            </a:r>
            <a:r>
              <a:rPr lang="en-US" altLang="zh-C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Each object has </a:t>
            </a:r>
            <a:r>
              <a:rPr lang="en-US" altLang="zh-CN" dirty="0">
                <a:solidFill>
                  <a:srgbClr val="FF0000"/>
                </a:solidFill>
              </a:rPr>
              <a:t>a task FIFO with different size</a:t>
            </a:r>
            <a:r>
              <a:rPr lang="en-US" altLang="zh-CN" dirty="0"/>
              <a:t>, which stores the tasks from itself or other object.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Each clock will fetch </a:t>
            </a:r>
            <a:r>
              <a:rPr lang="en-US" altLang="zh-CN" dirty="0">
                <a:solidFill>
                  <a:srgbClr val="FF0000"/>
                </a:solidFill>
              </a:rPr>
              <a:t>only one task </a:t>
            </a:r>
            <a:r>
              <a:rPr lang="en-US" altLang="zh-CN" dirty="0"/>
              <a:t>from task FIFO.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C0E20A-0F62-4874-A3CE-302CF5D6FD19}"/>
              </a:ext>
            </a:extLst>
          </p:cNvPr>
          <p:cNvGrpSpPr/>
          <p:nvPr/>
        </p:nvGrpSpPr>
        <p:grpSpPr>
          <a:xfrm>
            <a:off x="5648800" y="632339"/>
            <a:ext cx="2520000" cy="2233209"/>
            <a:chOff x="1150823" y="3986535"/>
            <a:chExt cx="2520000" cy="2233209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1CB6B4F-3295-4C84-8987-0EE32165621B}"/>
                </a:ext>
              </a:extLst>
            </p:cNvPr>
            <p:cNvSpPr/>
            <p:nvPr/>
          </p:nvSpPr>
          <p:spPr>
            <a:xfrm>
              <a:off x="1150823" y="3986535"/>
              <a:ext cx="2520000" cy="22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07F1CFA-1B72-45D7-9992-3C57D15968BE}"/>
                </a:ext>
              </a:extLst>
            </p:cNvPr>
            <p:cNvSpPr/>
            <p:nvPr/>
          </p:nvSpPr>
          <p:spPr>
            <a:xfrm>
              <a:off x="1192531" y="4082654"/>
              <a:ext cx="1368000" cy="432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ARM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B5822A0-455B-41C9-B12A-569891A484DE}"/>
                </a:ext>
              </a:extLst>
            </p:cNvPr>
            <p:cNvSpPr/>
            <p:nvPr/>
          </p:nvSpPr>
          <p:spPr>
            <a:xfrm>
              <a:off x="2921408" y="4657819"/>
              <a:ext cx="720000" cy="4320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MLA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22B1D41-8428-4EC5-9BE5-6A051CF27DF3}"/>
                </a:ext>
              </a:extLst>
            </p:cNvPr>
            <p:cNvSpPr/>
            <p:nvPr/>
          </p:nvSpPr>
          <p:spPr>
            <a:xfrm>
              <a:off x="2335623" y="5194420"/>
              <a:ext cx="900000" cy="432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SRAM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8A60C9C-56B4-4296-9F8B-9189E7EFC03D}"/>
                </a:ext>
              </a:extLst>
            </p:cNvPr>
            <p:cNvSpPr/>
            <p:nvPr/>
          </p:nvSpPr>
          <p:spPr>
            <a:xfrm>
              <a:off x="1192531" y="5787744"/>
              <a:ext cx="2448000" cy="4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NoC</a:t>
              </a:r>
              <a:r>
                <a:rPr lang="en-US" altLang="zh-CN" dirty="0">
                  <a:solidFill>
                    <a:schemeClr val="tx1"/>
                  </a:solidFill>
                </a:rPr>
                <a:t> Interface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8FA0921A-E5B0-4EC3-ACAF-760CFA35DC0A}"/>
                </a:ext>
              </a:extLst>
            </p:cNvPr>
            <p:cNvCxnSpPr/>
            <p:nvPr/>
          </p:nvCxnSpPr>
          <p:spPr>
            <a:xfrm>
              <a:off x="2741175" y="5626420"/>
              <a:ext cx="0" cy="18000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F6ACBBAC-39A3-4A0F-80B3-AC92899FE45A}"/>
                </a:ext>
              </a:extLst>
            </p:cNvPr>
            <p:cNvCxnSpPr>
              <a:cxnSpLocks/>
            </p:cNvCxnSpPr>
            <p:nvPr/>
          </p:nvCxnSpPr>
          <p:spPr>
            <a:xfrm>
              <a:off x="3399605" y="5089819"/>
              <a:ext cx="0" cy="69792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06F9A47-DF82-43DE-9B6B-963B44C52EAE}"/>
                </a:ext>
              </a:extLst>
            </p:cNvPr>
            <p:cNvCxnSpPr>
              <a:cxnSpLocks/>
            </p:cNvCxnSpPr>
            <p:nvPr/>
          </p:nvCxnSpPr>
          <p:spPr>
            <a:xfrm>
              <a:off x="1314829" y="4514654"/>
              <a:ext cx="0" cy="127309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858F1D37-4787-49EE-B7A9-8EA350C0EA5F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3281408" y="4298654"/>
              <a:ext cx="0" cy="35916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7C48DA70-7C90-4F62-A752-F3C77C8341A1}"/>
                </a:ext>
              </a:extLst>
            </p:cNvPr>
            <p:cNvCxnSpPr>
              <a:cxnSpLocks/>
              <a:endCxn id="48" idx="3"/>
            </p:cNvCxnSpPr>
            <p:nvPr/>
          </p:nvCxnSpPr>
          <p:spPr>
            <a:xfrm flipH="1">
              <a:off x="2560531" y="4298654"/>
              <a:ext cx="7284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29033FEC-B080-4625-A692-9CEED951C75D}"/>
                </a:ext>
              </a:extLst>
            </p:cNvPr>
            <p:cNvCxnSpPr>
              <a:cxnSpLocks/>
            </p:cNvCxnSpPr>
            <p:nvPr/>
          </p:nvCxnSpPr>
          <p:spPr>
            <a:xfrm>
              <a:off x="2479286" y="4514654"/>
              <a:ext cx="0" cy="679766"/>
            </a:xfrm>
            <a:prstGeom prst="straightConnector1">
              <a:avLst/>
            </a:prstGeom>
            <a:ln>
              <a:solidFill>
                <a:srgbClr val="A5A5A5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FD915183-404B-4FF1-A699-8F9FD4579F15}"/>
                </a:ext>
              </a:extLst>
            </p:cNvPr>
            <p:cNvCxnSpPr>
              <a:cxnSpLocks/>
            </p:cNvCxnSpPr>
            <p:nvPr/>
          </p:nvCxnSpPr>
          <p:spPr>
            <a:xfrm>
              <a:off x="2693826" y="4873819"/>
              <a:ext cx="0" cy="320601"/>
            </a:xfrm>
            <a:prstGeom prst="straightConnector1">
              <a:avLst/>
            </a:prstGeom>
            <a:ln>
              <a:solidFill>
                <a:srgbClr val="A5A5A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DF12A725-D2DC-4573-868B-DB3288865A02}"/>
                </a:ext>
              </a:extLst>
            </p:cNvPr>
            <p:cNvCxnSpPr>
              <a:stCxn id="49" idx="1"/>
            </p:cNvCxnSpPr>
            <p:nvPr/>
          </p:nvCxnSpPr>
          <p:spPr>
            <a:xfrm flipH="1">
              <a:off x="2684948" y="4873819"/>
              <a:ext cx="2364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38459AE-7DB4-4AF4-BFB7-1AAF67034F44}"/>
                </a:ext>
              </a:extLst>
            </p:cNvPr>
            <p:cNvSpPr/>
            <p:nvPr/>
          </p:nvSpPr>
          <p:spPr>
            <a:xfrm>
              <a:off x="1438575" y="5194420"/>
              <a:ext cx="720000" cy="43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DMA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B5D419B3-CC32-49BB-970E-D0DF8102BC39}"/>
                </a:ext>
              </a:extLst>
            </p:cNvPr>
            <p:cNvCxnSpPr>
              <a:cxnSpLocks/>
            </p:cNvCxnSpPr>
            <p:nvPr/>
          </p:nvCxnSpPr>
          <p:spPr>
            <a:xfrm>
              <a:off x="1814941" y="4514654"/>
              <a:ext cx="0" cy="679766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6E9194A4-0EBA-4929-9080-1EF1A2CCF46F}"/>
                </a:ext>
              </a:extLst>
            </p:cNvPr>
            <p:cNvCxnSpPr>
              <a:stCxn id="72" idx="3"/>
              <a:endCxn id="50" idx="1"/>
            </p:cNvCxnSpPr>
            <p:nvPr/>
          </p:nvCxnSpPr>
          <p:spPr>
            <a:xfrm>
              <a:off x="2158575" y="5410420"/>
              <a:ext cx="177048" cy="0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9108007-E6D3-4AD4-88D0-55EF35E45288}"/>
              </a:ext>
            </a:extLst>
          </p:cNvPr>
          <p:cNvGrpSpPr/>
          <p:nvPr/>
        </p:nvGrpSpPr>
        <p:grpSpPr>
          <a:xfrm>
            <a:off x="8367419" y="632339"/>
            <a:ext cx="2520000" cy="2233209"/>
            <a:chOff x="1150823" y="3986535"/>
            <a:chExt cx="2520000" cy="2233209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8CD9664E-83F7-4203-A525-3D981D3DEBE4}"/>
                </a:ext>
              </a:extLst>
            </p:cNvPr>
            <p:cNvSpPr/>
            <p:nvPr/>
          </p:nvSpPr>
          <p:spPr>
            <a:xfrm>
              <a:off x="1150823" y="3986535"/>
              <a:ext cx="2520000" cy="22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38DC90CB-E524-4D56-AFF4-F8CED502BAAA}"/>
                </a:ext>
              </a:extLst>
            </p:cNvPr>
            <p:cNvSpPr/>
            <p:nvPr/>
          </p:nvSpPr>
          <p:spPr>
            <a:xfrm>
              <a:off x="1192531" y="4082654"/>
              <a:ext cx="1368000" cy="432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ARM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4E237D9E-C4A6-4F2E-9832-83E7CBED609A}"/>
                </a:ext>
              </a:extLst>
            </p:cNvPr>
            <p:cNvSpPr/>
            <p:nvPr/>
          </p:nvSpPr>
          <p:spPr>
            <a:xfrm>
              <a:off x="2921408" y="4657819"/>
              <a:ext cx="720000" cy="4320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MLA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E06D8E5-E05D-410C-88ED-BD44AA72490F}"/>
                </a:ext>
              </a:extLst>
            </p:cNvPr>
            <p:cNvSpPr/>
            <p:nvPr/>
          </p:nvSpPr>
          <p:spPr>
            <a:xfrm>
              <a:off x="2335623" y="5194420"/>
              <a:ext cx="900000" cy="432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SRAM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1D8B3F64-D0C3-44B5-8B98-465BCDE85CEC}"/>
                </a:ext>
              </a:extLst>
            </p:cNvPr>
            <p:cNvSpPr/>
            <p:nvPr/>
          </p:nvSpPr>
          <p:spPr>
            <a:xfrm>
              <a:off x="1192531" y="5787744"/>
              <a:ext cx="2448000" cy="4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NoC</a:t>
              </a:r>
              <a:r>
                <a:rPr lang="en-US" altLang="zh-CN" dirty="0">
                  <a:solidFill>
                    <a:schemeClr val="tx1"/>
                  </a:solidFill>
                </a:rPr>
                <a:t> Interface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67A0CFC3-5815-4574-BF51-C94C97E48599}"/>
                </a:ext>
              </a:extLst>
            </p:cNvPr>
            <p:cNvCxnSpPr/>
            <p:nvPr/>
          </p:nvCxnSpPr>
          <p:spPr>
            <a:xfrm>
              <a:off x="2741175" y="5626420"/>
              <a:ext cx="0" cy="18000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33518B1-1AC9-494B-B570-5CD13618628F}"/>
                </a:ext>
              </a:extLst>
            </p:cNvPr>
            <p:cNvCxnSpPr>
              <a:cxnSpLocks/>
            </p:cNvCxnSpPr>
            <p:nvPr/>
          </p:nvCxnSpPr>
          <p:spPr>
            <a:xfrm>
              <a:off x="3399605" y="5089819"/>
              <a:ext cx="0" cy="69792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A167AE1B-0D19-4061-9093-F6E41101A557}"/>
                </a:ext>
              </a:extLst>
            </p:cNvPr>
            <p:cNvCxnSpPr>
              <a:cxnSpLocks/>
            </p:cNvCxnSpPr>
            <p:nvPr/>
          </p:nvCxnSpPr>
          <p:spPr>
            <a:xfrm>
              <a:off x="1314829" y="4514654"/>
              <a:ext cx="0" cy="127309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83EDC4F0-19A4-41F7-AFFE-CEF7C1C19130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 flipV="1">
              <a:off x="3281408" y="4298654"/>
              <a:ext cx="0" cy="35916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C1F91FB8-E333-4109-8395-3820EC6E0A5C}"/>
                </a:ext>
              </a:extLst>
            </p:cNvPr>
            <p:cNvCxnSpPr>
              <a:cxnSpLocks/>
              <a:endCxn id="80" idx="3"/>
            </p:cNvCxnSpPr>
            <p:nvPr/>
          </p:nvCxnSpPr>
          <p:spPr>
            <a:xfrm flipH="1">
              <a:off x="2560531" y="4298654"/>
              <a:ext cx="7284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5C18216C-A278-42DF-A097-570AFEBD8F66}"/>
                </a:ext>
              </a:extLst>
            </p:cNvPr>
            <p:cNvCxnSpPr>
              <a:cxnSpLocks/>
            </p:cNvCxnSpPr>
            <p:nvPr/>
          </p:nvCxnSpPr>
          <p:spPr>
            <a:xfrm>
              <a:off x="2479286" y="4514654"/>
              <a:ext cx="0" cy="679766"/>
            </a:xfrm>
            <a:prstGeom prst="straightConnector1">
              <a:avLst/>
            </a:prstGeom>
            <a:ln>
              <a:solidFill>
                <a:srgbClr val="A5A5A5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AFE7A550-5615-443D-8616-4C6203CB211F}"/>
                </a:ext>
              </a:extLst>
            </p:cNvPr>
            <p:cNvCxnSpPr>
              <a:cxnSpLocks/>
            </p:cNvCxnSpPr>
            <p:nvPr/>
          </p:nvCxnSpPr>
          <p:spPr>
            <a:xfrm>
              <a:off x="2693826" y="4873819"/>
              <a:ext cx="0" cy="320601"/>
            </a:xfrm>
            <a:prstGeom prst="straightConnector1">
              <a:avLst/>
            </a:prstGeom>
            <a:ln>
              <a:solidFill>
                <a:srgbClr val="A5A5A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8435A545-5336-4EB8-B7F2-36331A8D55F6}"/>
                </a:ext>
              </a:extLst>
            </p:cNvPr>
            <p:cNvCxnSpPr>
              <a:stCxn id="81" idx="1"/>
            </p:cNvCxnSpPr>
            <p:nvPr/>
          </p:nvCxnSpPr>
          <p:spPr>
            <a:xfrm flipH="1">
              <a:off x="2684948" y="4873819"/>
              <a:ext cx="2364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0E9D469B-48AD-4A3C-93A1-84B41DC70625}"/>
                </a:ext>
              </a:extLst>
            </p:cNvPr>
            <p:cNvSpPr/>
            <p:nvPr/>
          </p:nvSpPr>
          <p:spPr>
            <a:xfrm>
              <a:off x="1438575" y="5194420"/>
              <a:ext cx="720000" cy="43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DMA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16E03319-A369-471A-A489-7E4638A7E117}"/>
                </a:ext>
              </a:extLst>
            </p:cNvPr>
            <p:cNvCxnSpPr>
              <a:cxnSpLocks/>
            </p:cNvCxnSpPr>
            <p:nvPr/>
          </p:nvCxnSpPr>
          <p:spPr>
            <a:xfrm>
              <a:off x="1814941" y="4514654"/>
              <a:ext cx="0" cy="679766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83CEDC3F-3C42-4F3B-B063-5BB95572175F}"/>
                </a:ext>
              </a:extLst>
            </p:cNvPr>
            <p:cNvCxnSpPr>
              <a:stCxn id="138" idx="3"/>
              <a:endCxn id="82" idx="1"/>
            </p:cNvCxnSpPr>
            <p:nvPr/>
          </p:nvCxnSpPr>
          <p:spPr>
            <a:xfrm>
              <a:off x="2158575" y="5410420"/>
              <a:ext cx="177048" cy="0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54B2F3DF-C676-4177-AD19-460E676F4D31}"/>
              </a:ext>
            </a:extLst>
          </p:cNvPr>
          <p:cNvGrpSpPr/>
          <p:nvPr/>
        </p:nvGrpSpPr>
        <p:grpSpPr>
          <a:xfrm flipV="1">
            <a:off x="5638372" y="3992452"/>
            <a:ext cx="2520000" cy="2233209"/>
            <a:chOff x="1150823" y="3986535"/>
            <a:chExt cx="2520000" cy="2233209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96F71881-6540-4DD9-9F24-CC8DAA87621B}"/>
                </a:ext>
              </a:extLst>
            </p:cNvPr>
            <p:cNvSpPr/>
            <p:nvPr/>
          </p:nvSpPr>
          <p:spPr>
            <a:xfrm>
              <a:off x="1150823" y="3986535"/>
              <a:ext cx="2520000" cy="22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EBB3E753-515D-495F-8343-8FE69E6680B3}"/>
                </a:ext>
              </a:extLst>
            </p:cNvPr>
            <p:cNvSpPr/>
            <p:nvPr/>
          </p:nvSpPr>
          <p:spPr>
            <a:xfrm>
              <a:off x="1192531" y="4082654"/>
              <a:ext cx="1368000" cy="432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ARM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BEE1A26E-472F-46D6-8C53-55CD0B23B9B0}"/>
                </a:ext>
              </a:extLst>
            </p:cNvPr>
            <p:cNvSpPr/>
            <p:nvPr/>
          </p:nvSpPr>
          <p:spPr>
            <a:xfrm>
              <a:off x="2921408" y="4657819"/>
              <a:ext cx="720000" cy="4320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MLA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98027595-2325-4D73-8861-B1F60A29CEEC}"/>
                </a:ext>
              </a:extLst>
            </p:cNvPr>
            <p:cNvSpPr/>
            <p:nvPr/>
          </p:nvSpPr>
          <p:spPr>
            <a:xfrm>
              <a:off x="2335623" y="5194420"/>
              <a:ext cx="900000" cy="432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SRAM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158B7929-8D74-43EB-B4F3-A93F4CAA2526}"/>
                </a:ext>
              </a:extLst>
            </p:cNvPr>
            <p:cNvSpPr/>
            <p:nvPr/>
          </p:nvSpPr>
          <p:spPr>
            <a:xfrm>
              <a:off x="1192531" y="5787744"/>
              <a:ext cx="2448000" cy="4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NoC</a:t>
              </a:r>
              <a:r>
                <a:rPr lang="en-US" altLang="zh-CN" dirty="0">
                  <a:solidFill>
                    <a:schemeClr val="tx1"/>
                  </a:solidFill>
                </a:rPr>
                <a:t> Interface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24702EC2-25FE-4478-9527-2090687D2B43}"/>
                </a:ext>
              </a:extLst>
            </p:cNvPr>
            <p:cNvCxnSpPr/>
            <p:nvPr/>
          </p:nvCxnSpPr>
          <p:spPr>
            <a:xfrm>
              <a:off x="2741175" y="5626420"/>
              <a:ext cx="0" cy="18000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3C6B8E3D-82C1-4B07-A882-24D57BDF60FF}"/>
                </a:ext>
              </a:extLst>
            </p:cNvPr>
            <p:cNvCxnSpPr>
              <a:cxnSpLocks/>
            </p:cNvCxnSpPr>
            <p:nvPr/>
          </p:nvCxnSpPr>
          <p:spPr>
            <a:xfrm>
              <a:off x="3399605" y="5089819"/>
              <a:ext cx="0" cy="69792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3D409E78-6D46-4C02-ABD9-E10BF263CA01}"/>
                </a:ext>
              </a:extLst>
            </p:cNvPr>
            <p:cNvCxnSpPr>
              <a:cxnSpLocks/>
            </p:cNvCxnSpPr>
            <p:nvPr/>
          </p:nvCxnSpPr>
          <p:spPr>
            <a:xfrm>
              <a:off x="1314829" y="4514654"/>
              <a:ext cx="0" cy="127309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2AD7455C-92C8-4BF5-A310-C3A7B8C6BEE5}"/>
                </a:ext>
              </a:extLst>
            </p:cNvPr>
            <p:cNvCxnSpPr>
              <a:cxnSpLocks/>
              <a:stCxn id="148" idx="0"/>
            </p:cNvCxnSpPr>
            <p:nvPr/>
          </p:nvCxnSpPr>
          <p:spPr>
            <a:xfrm flipV="1">
              <a:off x="3281408" y="4298654"/>
              <a:ext cx="0" cy="35916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AB69EEDE-9B44-4A7E-858B-6C3A9705D4CC}"/>
                </a:ext>
              </a:extLst>
            </p:cNvPr>
            <p:cNvCxnSpPr>
              <a:cxnSpLocks/>
              <a:endCxn id="147" idx="3"/>
            </p:cNvCxnSpPr>
            <p:nvPr/>
          </p:nvCxnSpPr>
          <p:spPr>
            <a:xfrm flipH="1">
              <a:off x="2560531" y="4298654"/>
              <a:ext cx="7284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11440DE2-C536-4AC5-9363-7E11D7373EA7}"/>
                </a:ext>
              </a:extLst>
            </p:cNvPr>
            <p:cNvCxnSpPr>
              <a:cxnSpLocks/>
            </p:cNvCxnSpPr>
            <p:nvPr/>
          </p:nvCxnSpPr>
          <p:spPr>
            <a:xfrm>
              <a:off x="2479286" y="4514654"/>
              <a:ext cx="0" cy="679766"/>
            </a:xfrm>
            <a:prstGeom prst="straightConnector1">
              <a:avLst/>
            </a:prstGeom>
            <a:ln>
              <a:solidFill>
                <a:srgbClr val="A5A5A5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BC04663A-EA91-4F6D-9F13-98A79D12BE0B}"/>
                </a:ext>
              </a:extLst>
            </p:cNvPr>
            <p:cNvCxnSpPr>
              <a:cxnSpLocks/>
            </p:cNvCxnSpPr>
            <p:nvPr/>
          </p:nvCxnSpPr>
          <p:spPr>
            <a:xfrm>
              <a:off x="2693826" y="4873819"/>
              <a:ext cx="0" cy="320601"/>
            </a:xfrm>
            <a:prstGeom prst="straightConnector1">
              <a:avLst/>
            </a:prstGeom>
            <a:ln>
              <a:solidFill>
                <a:srgbClr val="A5A5A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AE1B55C2-EC38-4AB4-8A1F-05FAB71C8C7C}"/>
                </a:ext>
              </a:extLst>
            </p:cNvPr>
            <p:cNvCxnSpPr>
              <a:stCxn id="148" idx="1"/>
            </p:cNvCxnSpPr>
            <p:nvPr/>
          </p:nvCxnSpPr>
          <p:spPr>
            <a:xfrm flipH="1">
              <a:off x="2684948" y="4873819"/>
              <a:ext cx="2364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BE4AD5C0-258B-4EDF-85D3-A51EC69C3182}"/>
                </a:ext>
              </a:extLst>
            </p:cNvPr>
            <p:cNvSpPr/>
            <p:nvPr/>
          </p:nvSpPr>
          <p:spPr>
            <a:xfrm>
              <a:off x="1438575" y="5194420"/>
              <a:ext cx="720000" cy="43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DMA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93EA8E60-1F0C-4109-8FB8-DA39AB5C048C}"/>
                </a:ext>
              </a:extLst>
            </p:cNvPr>
            <p:cNvCxnSpPr>
              <a:cxnSpLocks/>
            </p:cNvCxnSpPr>
            <p:nvPr/>
          </p:nvCxnSpPr>
          <p:spPr>
            <a:xfrm>
              <a:off x="1814941" y="4514654"/>
              <a:ext cx="0" cy="679766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B6D3F40A-AE2A-4647-89C4-1D5390B9A73B}"/>
                </a:ext>
              </a:extLst>
            </p:cNvPr>
            <p:cNvCxnSpPr>
              <a:stCxn id="159" idx="3"/>
              <a:endCxn id="149" idx="1"/>
            </p:cNvCxnSpPr>
            <p:nvPr/>
          </p:nvCxnSpPr>
          <p:spPr>
            <a:xfrm>
              <a:off x="2158575" y="5410420"/>
              <a:ext cx="177048" cy="0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5F95C9F6-4306-4B5E-87DE-35609D583B19}"/>
              </a:ext>
            </a:extLst>
          </p:cNvPr>
          <p:cNvGrpSpPr/>
          <p:nvPr/>
        </p:nvGrpSpPr>
        <p:grpSpPr>
          <a:xfrm flipV="1">
            <a:off x="8356991" y="3992452"/>
            <a:ext cx="2520000" cy="2233209"/>
            <a:chOff x="1150823" y="3986535"/>
            <a:chExt cx="2520000" cy="2233209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01486B8C-A898-4742-925C-7B6DB03661F9}"/>
                </a:ext>
              </a:extLst>
            </p:cNvPr>
            <p:cNvSpPr/>
            <p:nvPr/>
          </p:nvSpPr>
          <p:spPr>
            <a:xfrm>
              <a:off x="1150823" y="3986535"/>
              <a:ext cx="2520000" cy="22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1B0164C-33E0-47C4-A166-AC9D7E9BD8EA}"/>
                </a:ext>
              </a:extLst>
            </p:cNvPr>
            <p:cNvSpPr/>
            <p:nvPr/>
          </p:nvSpPr>
          <p:spPr>
            <a:xfrm>
              <a:off x="1192531" y="4082654"/>
              <a:ext cx="1368000" cy="432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ARM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2843D6C6-FEF2-44DB-AF5A-0FFB3E8BE47D}"/>
                </a:ext>
              </a:extLst>
            </p:cNvPr>
            <p:cNvSpPr/>
            <p:nvPr/>
          </p:nvSpPr>
          <p:spPr>
            <a:xfrm>
              <a:off x="2921408" y="4657819"/>
              <a:ext cx="720000" cy="4320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MLA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797C80CE-84D0-4382-B8B3-C78B7305368A}"/>
                </a:ext>
              </a:extLst>
            </p:cNvPr>
            <p:cNvSpPr/>
            <p:nvPr/>
          </p:nvSpPr>
          <p:spPr>
            <a:xfrm>
              <a:off x="2335623" y="5194420"/>
              <a:ext cx="900000" cy="432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SRAM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003CBEFE-00F2-4AEB-B4BD-C2BAE70AF4E6}"/>
                </a:ext>
              </a:extLst>
            </p:cNvPr>
            <p:cNvSpPr/>
            <p:nvPr/>
          </p:nvSpPr>
          <p:spPr>
            <a:xfrm>
              <a:off x="1192531" y="5787744"/>
              <a:ext cx="2448000" cy="4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NoC</a:t>
              </a:r>
              <a:r>
                <a:rPr lang="en-US" altLang="zh-CN" dirty="0">
                  <a:solidFill>
                    <a:schemeClr val="tx1"/>
                  </a:solidFill>
                </a:rPr>
                <a:t> Interface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D369617B-90F1-432A-810A-BC75679189BC}"/>
                </a:ext>
              </a:extLst>
            </p:cNvPr>
            <p:cNvCxnSpPr/>
            <p:nvPr/>
          </p:nvCxnSpPr>
          <p:spPr>
            <a:xfrm>
              <a:off x="2741175" y="5626420"/>
              <a:ext cx="0" cy="18000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D81A9E56-14A0-43F4-AF2F-7F6AABECF358}"/>
                </a:ext>
              </a:extLst>
            </p:cNvPr>
            <p:cNvCxnSpPr>
              <a:cxnSpLocks/>
            </p:cNvCxnSpPr>
            <p:nvPr/>
          </p:nvCxnSpPr>
          <p:spPr>
            <a:xfrm>
              <a:off x="3399605" y="5089819"/>
              <a:ext cx="0" cy="69792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379A1BC2-0D10-409C-A792-12232C0AEEF7}"/>
                </a:ext>
              </a:extLst>
            </p:cNvPr>
            <p:cNvCxnSpPr>
              <a:cxnSpLocks/>
            </p:cNvCxnSpPr>
            <p:nvPr/>
          </p:nvCxnSpPr>
          <p:spPr>
            <a:xfrm>
              <a:off x="1314829" y="4514654"/>
              <a:ext cx="0" cy="127309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52959401-A7F4-42C3-AAA4-0A78B89C4223}"/>
                </a:ext>
              </a:extLst>
            </p:cNvPr>
            <p:cNvCxnSpPr>
              <a:cxnSpLocks/>
              <a:stCxn id="165" idx="0"/>
            </p:cNvCxnSpPr>
            <p:nvPr/>
          </p:nvCxnSpPr>
          <p:spPr>
            <a:xfrm flipV="1">
              <a:off x="3281408" y="4298654"/>
              <a:ext cx="0" cy="35916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9EEC6862-786E-4232-AAC6-B72546F642B9}"/>
                </a:ext>
              </a:extLst>
            </p:cNvPr>
            <p:cNvCxnSpPr>
              <a:cxnSpLocks/>
              <a:endCxn id="164" idx="3"/>
            </p:cNvCxnSpPr>
            <p:nvPr/>
          </p:nvCxnSpPr>
          <p:spPr>
            <a:xfrm flipH="1">
              <a:off x="2560531" y="4298654"/>
              <a:ext cx="7284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C0F00167-B5FF-4432-B8C1-B3A8B430EB87}"/>
                </a:ext>
              </a:extLst>
            </p:cNvPr>
            <p:cNvCxnSpPr>
              <a:cxnSpLocks/>
            </p:cNvCxnSpPr>
            <p:nvPr/>
          </p:nvCxnSpPr>
          <p:spPr>
            <a:xfrm>
              <a:off x="2479286" y="4514654"/>
              <a:ext cx="0" cy="679766"/>
            </a:xfrm>
            <a:prstGeom prst="straightConnector1">
              <a:avLst/>
            </a:prstGeom>
            <a:ln>
              <a:solidFill>
                <a:srgbClr val="A5A5A5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F4A51B17-6FAF-47D5-8F2C-3D08DC754862}"/>
                </a:ext>
              </a:extLst>
            </p:cNvPr>
            <p:cNvCxnSpPr>
              <a:cxnSpLocks/>
            </p:cNvCxnSpPr>
            <p:nvPr/>
          </p:nvCxnSpPr>
          <p:spPr>
            <a:xfrm>
              <a:off x="2693826" y="4873819"/>
              <a:ext cx="0" cy="320601"/>
            </a:xfrm>
            <a:prstGeom prst="straightConnector1">
              <a:avLst/>
            </a:prstGeom>
            <a:ln>
              <a:solidFill>
                <a:srgbClr val="A5A5A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93AAE0C4-80D8-4AF9-8D00-F41A861946FD}"/>
                </a:ext>
              </a:extLst>
            </p:cNvPr>
            <p:cNvCxnSpPr>
              <a:stCxn id="165" idx="1"/>
            </p:cNvCxnSpPr>
            <p:nvPr/>
          </p:nvCxnSpPr>
          <p:spPr>
            <a:xfrm flipH="1">
              <a:off x="2684948" y="4873819"/>
              <a:ext cx="2364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2AE1CE01-41C2-4C54-A283-5AA69B705DA1}"/>
                </a:ext>
              </a:extLst>
            </p:cNvPr>
            <p:cNvSpPr/>
            <p:nvPr/>
          </p:nvSpPr>
          <p:spPr>
            <a:xfrm>
              <a:off x="1438575" y="5194420"/>
              <a:ext cx="720000" cy="43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DMA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3F9E1DA1-CB0F-48EC-8F63-46EFD126F21E}"/>
                </a:ext>
              </a:extLst>
            </p:cNvPr>
            <p:cNvCxnSpPr>
              <a:cxnSpLocks/>
            </p:cNvCxnSpPr>
            <p:nvPr/>
          </p:nvCxnSpPr>
          <p:spPr>
            <a:xfrm>
              <a:off x="1814941" y="4514654"/>
              <a:ext cx="0" cy="679766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0CAC30CE-2077-405F-A906-C46DDEB2F0C7}"/>
                </a:ext>
              </a:extLst>
            </p:cNvPr>
            <p:cNvCxnSpPr>
              <a:stCxn id="176" idx="3"/>
              <a:endCxn id="166" idx="1"/>
            </p:cNvCxnSpPr>
            <p:nvPr/>
          </p:nvCxnSpPr>
          <p:spPr>
            <a:xfrm>
              <a:off x="2158575" y="5410420"/>
              <a:ext cx="177048" cy="0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C3E0BAC6-5C2E-4BB0-AFF7-E1C2FAE569C4}"/>
              </a:ext>
            </a:extLst>
          </p:cNvPr>
          <p:cNvCxnSpPr>
            <a:cxnSpLocks/>
          </p:cNvCxnSpPr>
          <p:nvPr/>
        </p:nvCxnSpPr>
        <p:spPr>
          <a:xfrm>
            <a:off x="9942112" y="2868381"/>
            <a:ext cx="9053" cy="303512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1AFE0C33-F28F-4AAD-836F-0BE34E097E1A}"/>
              </a:ext>
            </a:extLst>
          </p:cNvPr>
          <p:cNvCxnSpPr>
            <a:cxnSpLocks/>
          </p:cNvCxnSpPr>
          <p:nvPr/>
        </p:nvCxnSpPr>
        <p:spPr>
          <a:xfrm>
            <a:off x="7232546" y="2873907"/>
            <a:ext cx="9053" cy="303512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1DEF10E2-E80A-4B20-A327-13DB384FD0D7}"/>
              </a:ext>
            </a:extLst>
          </p:cNvPr>
          <p:cNvCxnSpPr>
            <a:cxnSpLocks/>
          </p:cNvCxnSpPr>
          <p:nvPr/>
        </p:nvCxnSpPr>
        <p:spPr>
          <a:xfrm>
            <a:off x="9265978" y="3703009"/>
            <a:ext cx="9053" cy="303512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5765F15D-8ECD-48A2-BECE-DFCEE435708D}"/>
              </a:ext>
            </a:extLst>
          </p:cNvPr>
          <p:cNvCxnSpPr>
            <a:cxnSpLocks/>
          </p:cNvCxnSpPr>
          <p:nvPr/>
        </p:nvCxnSpPr>
        <p:spPr>
          <a:xfrm>
            <a:off x="6545709" y="3708202"/>
            <a:ext cx="9053" cy="303512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462791D1-6272-4749-8290-E5139321A2A9}"/>
              </a:ext>
            </a:extLst>
          </p:cNvPr>
          <p:cNvCxnSpPr>
            <a:cxnSpLocks/>
          </p:cNvCxnSpPr>
          <p:nvPr/>
        </p:nvCxnSpPr>
        <p:spPr>
          <a:xfrm>
            <a:off x="9933059" y="3696302"/>
            <a:ext cx="9053" cy="303512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E3658696-FBFA-4534-993F-1376DF39CC93}"/>
              </a:ext>
            </a:extLst>
          </p:cNvPr>
          <p:cNvCxnSpPr>
            <a:cxnSpLocks/>
          </p:cNvCxnSpPr>
          <p:nvPr/>
        </p:nvCxnSpPr>
        <p:spPr>
          <a:xfrm>
            <a:off x="7223493" y="3701828"/>
            <a:ext cx="9053" cy="303512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EA5D9006-CC86-46B9-9AB7-3DE7221CA715}"/>
              </a:ext>
            </a:extLst>
          </p:cNvPr>
          <p:cNvCxnSpPr>
            <a:cxnSpLocks/>
          </p:cNvCxnSpPr>
          <p:nvPr/>
        </p:nvCxnSpPr>
        <p:spPr>
          <a:xfrm>
            <a:off x="10887419" y="3519256"/>
            <a:ext cx="360000" cy="0"/>
          </a:xfrm>
          <a:prstGeom prst="straightConnector1">
            <a:avLst/>
          </a:prstGeom>
          <a:ln w="5715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3287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6DFEB8-D04C-459C-A10D-03B8E0A26743}"/>
              </a:ext>
            </a:extLst>
          </p:cNvPr>
          <p:cNvSpPr txBox="1"/>
          <p:nvPr/>
        </p:nvSpPr>
        <p:spPr>
          <a:xfrm>
            <a:off x="3543669" y="2967335"/>
            <a:ext cx="5104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CONV: </a:t>
            </a:r>
            <a:r>
              <a:rPr lang="en-US" altLang="zh-CN" sz="5400" b="1" dirty="0" err="1"/>
              <a:t>InActi</a:t>
            </a:r>
            <a:r>
              <a:rPr lang="en-US" altLang="zh-CN" sz="5400" b="1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24941321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I4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I8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>
              <a:solidFill>
                <a:srgbClr val="FF000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8859532-13AF-414A-905C-93AB8789A4D8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</a:t>
            </a:r>
            <a:r>
              <a:rPr lang="en-US" altLang="zh-CN" sz="3200" b="1" dirty="0" err="1"/>
              <a:t>InActi</a:t>
            </a:r>
            <a:r>
              <a:rPr lang="en-US" altLang="zh-CN" sz="3200" b="1" dirty="0"/>
              <a:t>(4)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1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02E6916-0C9B-4092-AFE4-F477CDA99174}"/>
              </a:ext>
            </a:extLst>
          </p:cNvPr>
          <p:cNvSpPr txBox="1"/>
          <p:nvPr/>
        </p:nvSpPr>
        <p:spPr>
          <a:xfrm>
            <a:off x="1029390" y="1411750"/>
            <a:ext cx="103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Time: 2x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9620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>
              <a:solidFill>
                <a:srgbClr val="FF000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8859532-13AF-414A-905C-93AB8789A4D8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</a:t>
            </a:r>
            <a:r>
              <a:rPr lang="en-US" altLang="zh-CN" sz="3200" b="1" dirty="0" err="1"/>
              <a:t>InActi</a:t>
            </a:r>
            <a:r>
              <a:rPr lang="en-US" altLang="zh-CN" sz="3200" b="1" dirty="0"/>
              <a:t>(4)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2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02E6916-0C9B-4092-AFE4-F477CDA99174}"/>
              </a:ext>
            </a:extLst>
          </p:cNvPr>
          <p:cNvSpPr txBox="1"/>
          <p:nvPr/>
        </p:nvSpPr>
        <p:spPr>
          <a:xfrm>
            <a:off x="1029390" y="1411750"/>
            <a:ext cx="103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Time: 1x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7954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I8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I8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I4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I4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>
              <a:solidFill>
                <a:srgbClr val="FF000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8859532-13AF-414A-905C-93AB8789A4D8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</a:t>
            </a:r>
            <a:r>
              <a:rPr lang="en-US" altLang="zh-CN" sz="3200" b="1" dirty="0" err="1"/>
              <a:t>InActi</a:t>
            </a:r>
            <a:r>
              <a:rPr lang="en-US" altLang="zh-CN" sz="3200" b="1" dirty="0"/>
              <a:t>(4)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3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02E6916-0C9B-4092-AFE4-F477CDA99174}"/>
              </a:ext>
            </a:extLst>
          </p:cNvPr>
          <p:cNvSpPr txBox="1"/>
          <p:nvPr/>
        </p:nvSpPr>
        <p:spPr>
          <a:xfrm>
            <a:off x="1029390" y="1411750"/>
            <a:ext cx="103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Time: 1x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5823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I4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I8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I12</a:t>
            </a:r>
            <a:endParaRPr lang="en-US" altLang="zh-CN" sz="1100" dirty="0">
              <a:solidFill>
                <a:srgbClr val="FF000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8859532-13AF-414A-905C-93AB8789A4D8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</a:t>
            </a:r>
            <a:r>
              <a:rPr lang="en-US" altLang="zh-CN" sz="3200" b="1" dirty="0" err="1"/>
              <a:t>InActi</a:t>
            </a:r>
            <a:r>
              <a:rPr lang="en-US" altLang="zh-CN" sz="3200" b="1" dirty="0"/>
              <a:t>(4)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4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02E6916-0C9B-4092-AFE4-F477CDA99174}"/>
              </a:ext>
            </a:extLst>
          </p:cNvPr>
          <p:cNvSpPr txBox="1"/>
          <p:nvPr/>
        </p:nvSpPr>
        <p:spPr>
          <a:xfrm>
            <a:off x="1029390" y="1411750"/>
            <a:ext cx="103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Time: 1x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109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6DFEB8-D04C-459C-A10D-03B8E0A26743}"/>
              </a:ext>
            </a:extLst>
          </p:cNvPr>
          <p:cNvSpPr txBox="1"/>
          <p:nvPr/>
        </p:nvSpPr>
        <p:spPr>
          <a:xfrm>
            <a:off x="0" y="2967335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8859593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D13FD1FC-5839-413A-8671-371E0E93C4C3}"/>
              </a:ext>
            </a:extLst>
          </p:cNvPr>
          <p:cNvGrpSpPr/>
          <p:nvPr/>
        </p:nvGrpSpPr>
        <p:grpSpPr>
          <a:xfrm>
            <a:off x="2971409" y="0"/>
            <a:ext cx="6249181" cy="6858000"/>
            <a:chOff x="4853474" y="0"/>
            <a:chExt cx="6249181" cy="6858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10E9418-6A0E-4CAF-802B-F2F5A2C7A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478" y="0"/>
              <a:ext cx="6249177" cy="6858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FBBB8BA-BBD2-4BB4-9EC0-054EC924E875}"/>
                </a:ext>
              </a:extLst>
            </p:cNvPr>
            <p:cNvSpPr/>
            <p:nvPr/>
          </p:nvSpPr>
          <p:spPr>
            <a:xfrm flipH="1">
              <a:off x="4853476" y="311067"/>
              <a:ext cx="6249177" cy="45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4D895F6-1734-4173-AB67-D3946161EE84}"/>
                </a:ext>
              </a:extLst>
            </p:cNvPr>
            <p:cNvSpPr/>
            <p:nvPr/>
          </p:nvSpPr>
          <p:spPr>
            <a:xfrm flipH="1">
              <a:off x="4853475" y="869133"/>
              <a:ext cx="6249177" cy="342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3609E2-7002-4A57-82BD-6DEF4F01B3A1}"/>
                </a:ext>
              </a:extLst>
            </p:cNvPr>
            <p:cNvSpPr/>
            <p:nvPr/>
          </p:nvSpPr>
          <p:spPr>
            <a:xfrm flipH="1">
              <a:off x="4853475" y="1309452"/>
              <a:ext cx="6249177" cy="45000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BF58A6F-EA6C-429D-A06E-DE3D6D7BDA5C}"/>
                </a:ext>
              </a:extLst>
            </p:cNvPr>
            <p:cNvSpPr/>
            <p:nvPr/>
          </p:nvSpPr>
          <p:spPr>
            <a:xfrm flipH="1">
              <a:off x="4853474" y="3771908"/>
              <a:ext cx="6249177" cy="3536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2DA4A24-45D5-4205-9B61-2D4F8E0ED1AD}"/>
                </a:ext>
              </a:extLst>
            </p:cNvPr>
            <p:cNvSpPr/>
            <p:nvPr/>
          </p:nvSpPr>
          <p:spPr>
            <a:xfrm flipH="1">
              <a:off x="4853475" y="1866824"/>
              <a:ext cx="6249177" cy="342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ED8D8F7-C61F-442F-83AC-C1597FE2242C}"/>
                </a:ext>
              </a:extLst>
            </p:cNvPr>
            <p:cNvSpPr/>
            <p:nvPr/>
          </p:nvSpPr>
          <p:spPr>
            <a:xfrm flipH="1">
              <a:off x="4853475" y="2316196"/>
              <a:ext cx="6249177" cy="342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223D267-46C4-4EFA-B03C-5B4DB7F7348E}"/>
                </a:ext>
              </a:extLst>
            </p:cNvPr>
            <p:cNvSpPr/>
            <p:nvPr/>
          </p:nvSpPr>
          <p:spPr>
            <a:xfrm flipH="1">
              <a:off x="4853475" y="2765568"/>
              <a:ext cx="6249177" cy="45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D703013-BF77-4469-B49C-A130012FB0D2}"/>
                </a:ext>
              </a:extLst>
            </p:cNvPr>
            <p:cNvSpPr/>
            <p:nvPr/>
          </p:nvSpPr>
          <p:spPr>
            <a:xfrm flipH="1">
              <a:off x="4853475" y="3322940"/>
              <a:ext cx="6249177" cy="353629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2FFBAB7-7D3D-4128-88D0-5F6DE93A43F2}"/>
                </a:ext>
              </a:extLst>
            </p:cNvPr>
            <p:cNvSpPr/>
            <p:nvPr/>
          </p:nvSpPr>
          <p:spPr>
            <a:xfrm flipH="1">
              <a:off x="4853474" y="4232909"/>
              <a:ext cx="6249177" cy="45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AD0D611-933F-4988-943D-484692C20E31}"/>
                </a:ext>
              </a:extLst>
            </p:cNvPr>
            <p:cNvSpPr/>
            <p:nvPr/>
          </p:nvSpPr>
          <p:spPr>
            <a:xfrm flipH="1">
              <a:off x="4853474" y="4781228"/>
              <a:ext cx="6249177" cy="35362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E5BEE80-2BC6-419F-9E52-25BD4BD9383A}"/>
                </a:ext>
              </a:extLst>
            </p:cNvPr>
            <p:cNvSpPr/>
            <p:nvPr/>
          </p:nvSpPr>
          <p:spPr>
            <a:xfrm flipH="1">
              <a:off x="4853474" y="5221143"/>
              <a:ext cx="6249177" cy="353629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EB76635-C369-416B-A750-7336D8F697D0}"/>
                </a:ext>
              </a:extLst>
            </p:cNvPr>
            <p:cNvSpPr/>
            <p:nvPr/>
          </p:nvSpPr>
          <p:spPr>
            <a:xfrm flipH="1">
              <a:off x="4853474" y="5687993"/>
              <a:ext cx="6249177" cy="45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5918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071D6B1-572E-4607-BDD3-EEF09D8847BE}"/>
              </a:ext>
            </a:extLst>
          </p:cNvPr>
          <p:cNvSpPr/>
          <p:nvPr/>
        </p:nvSpPr>
        <p:spPr>
          <a:xfrm>
            <a:off x="3281475" y="2083050"/>
            <a:ext cx="180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MLA:CONV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AFE73DD-D497-4D3E-A4E6-E52663C9F76C}"/>
              </a:ext>
            </a:extLst>
          </p:cNvPr>
          <p:cNvCxnSpPr>
            <a:stCxn id="2" idx="2"/>
          </p:cNvCxnSpPr>
          <p:nvPr/>
        </p:nvCxnSpPr>
        <p:spPr>
          <a:xfrm>
            <a:off x="4181475" y="2443050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97510C49-19C6-44E9-9AD5-3CCEBFF114DB}"/>
              </a:ext>
            </a:extLst>
          </p:cNvPr>
          <p:cNvSpPr/>
          <p:nvPr/>
        </p:nvSpPr>
        <p:spPr>
          <a:xfrm>
            <a:off x="3281475" y="2803050"/>
            <a:ext cx="1800000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ARM:QUAN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1332BD6-A0B4-40AD-B097-83279AC23FD7}"/>
              </a:ext>
            </a:extLst>
          </p:cNvPr>
          <p:cNvCxnSpPr/>
          <p:nvPr/>
        </p:nvCxnSpPr>
        <p:spPr>
          <a:xfrm>
            <a:off x="4181475" y="3163050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5E1EE920-BC3A-4C2F-A46C-0CA193CC9814}"/>
              </a:ext>
            </a:extLst>
          </p:cNvPr>
          <p:cNvSpPr/>
          <p:nvPr/>
        </p:nvSpPr>
        <p:spPr>
          <a:xfrm>
            <a:off x="3281475" y="3523050"/>
            <a:ext cx="1800000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ARM:ACTI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8A40436-856F-4AB1-B6DF-3D3A053DE517}"/>
              </a:ext>
            </a:extLst>
          </p:cNvPr>
          <p:cNvCxnSpPr/>
          <p:nvPr/>
        </p:nvCxnSpPr>
        <p:spPr>
          <a:xfrm>
            <a:off x="4181475" y="3883050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BCD6570-B5B2-40F3-A10F-8FF9A36FB099}"/>
              </a:ext>
            </a:extLst>
          </p:cNvPr>
          <p:cNvSpPr/>
          <p:nvPr/>
        </p:nvSpPr>
        <p:spPr>
          <a:xfrm>
            <a:off x="3281475" y="4243050"/>
            <a:ext cx="1800000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ARM:POOL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021D984-330E-495D-B539-8D4173E4D665}"/>
              </a:ext>
            </a:extLst>
          </p:cNvPr>
          <p:cNvSpPr/>
          <p:nvPr/>
        </p:nvSpPr>
        <p:spPr>
          <a:xfrm>
            <a:off x="4541475" y="856163"/>
            <a:ext cx="1080000" cy="7200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weight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C89EF50-962B-4A84-9B79-7A2B7B5CCC03}"/>
              </a:ext>
            </a:extLst>
          </p:cNvPr>
          <p:cNvSpPr/>
          <p:nvPr/>
        </p:nvSpPr>
        <p:spPr>
          <a:xfrm>
            <a:off x="2741475" y="856163"/>
            <a:ext cx="1080000" cy="7200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019F417-E59E-4821-9753-D2A45EB025AB}"/>
              </a:ext>
            </a:extLst>
          </p:cNvPr>
          <p:cNvCxnSpPr>
            <a:stCxn id="18" idx="2"/>
            <a:endCxn id="2" idx="0"/>
          </p:cNvCxnSpPr>
          <p:nvPr/>
        </p:nvCxnSpPr>
        <p:spPr>
          <a:xfrm>
            <a:off x="3281475" y="1576163"/>
            <a:ext cx="900000" cy="506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E5B8679-2911-40DC-898D-AFF0BEC6AF04}"/>
              </a:ext>
            </a:extLst>
          </p:cNvPr>
          <p:cNvCxnSpPr>
            <a:stCxn id="17" idx="2"/>
            <a:endCxn id="2" idx="0"/>
          </p:cNvCxnSpPr>
          <p:nvPr/>
        </p:nvCxnSpPr>
        <p:spPr>
          <a:xfrm flipH="1">
            <a:off x="4181475" y="1576163"/>
            <a:ext cx="900000" cy="506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89EFAAD-92CD-4D9A-B5FC-75FDDFAE938F}"/>
              </a:ext>
            </a:extLst>
          </p:cNvPr>
          <p:cNvCxnSpPr/>
          <p:nvPr/>
        </p:nvCxnSpPr>
        <p:spPr>
          <a:xfrm>
            <a:off x="4181475" y="4603050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9BAB32EC-2351-4C17-B43A-9F5326DA306A}"/>
              </a:ext>
            </a:extLst>
          </p:cNvPr>
          <p:cNvSpPr/>
          <p:nvPr/>
        </p:nvSpPr>
        <p:spPr>
          <a:xfrm>
            <a:off x="3641475" y="4950488"/>
            <a:ext cx="1080000" cy="7200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output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3BB6E1-772A-4D04-B347-372474A0ED16}"/>
              </a:ext>
            </a:extLst>
          </p:cNvPr>
          <p:cNvSpPr/>
          <p:nvPr/>
        </p:nvSpPr>
        <p:spPr>
          <a:xfrm>
            <a:off x="6881475" y="2098200"/>
            <a:ext cx="180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MLA:CONV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76A2610-49DF-4A4E-9DD3-26437B7854D8}"/>
              </a:ext>
            </a:extLst>
          </p:cNvPr>
          <p:cNvCxnSpPr>
            <a:stCxn id="25" idx="2"/>
          </p:cNvCxnSpPr>
          <p:nvPr/>
        </p:nvCxnSpPr>
        <p:spPr>
          <a:xfrm>
            <a:off x="7781475" y="2458200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DC27BB30-8507-4EF0-B81A-6E74C1A91E6A}"/>
              </a:ext>
            </a:extLst>
          </p:cNvPr>
          <p:cNvSpPr/>
          <p:nvPr/>
        </p:nvSpPr>
        <p:spPr>
          <a:xfrm>
            <a:off x="6881475" y="2818200"/>
            <a:ext cx="1800000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ARM:QUAN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E213323-B479-4D7F-9D43-0AFA6AF54E69}"/>
              </a:ext>
            </a:extLst>
          </p:cNvPr>
          <p:cNvCxnSpPr/>
          <p:nvPr/>
        </p:nvCxnSpPr>
        <p:spPr>
          <a:xfrm>
            <a:off x="7781475" y="3178200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B0E0B42B-DD63-42FA-BD7E-65F1B4CEC8FD}"/>
              </a:ext>
            </a:extLst>
          </p:cNvPr>
          <p:cNvSpPr/>
          <p:nvPr/>
        </p:nvSpPr>
        <p:spPr>
          <a:xfrm>
            <a:off x="6881475" y="3538200"/>
            <a:ext cx="1800000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ARM:POOL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A143199-22CE-4FD0-AE1F-D22CEADEC02E}"/>
              </a:ext>
            </a:extLst>
          </p:cNvPr>
          <p:cNvCxnSpPr/>
          <p:nvPr/>
        </p:nvCxnSpPr>
        <p:spPr>
          <a:xfrm>
            <a:off x="7781475" y="3898200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83904FE0-C960-492A-BBD3-FA51CBA35A71}"/>
              </a:ext>
            </a:extLst>
          </p:cNvPr>
          <p:cNvSpPr/>
          <p:nvPr/>
        </p:nvSpPr>
        <p:spPr>
          <a:xfrm>
            <a:off x="6881475" y="4258200"/>
            <a:ext cx="1800000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ARM:ACTI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7AD8C55-E605-4063-AB97-FE6E887FF76E}"/>
              </a:ext>
            </a:extLst>
          </p:cNvPr>
          <p:cNvSpPr/>
          <p:nvPr/>
        </p:nvSpPr>
        <p:spPr>
          <a:xfrm>
            <a:off x="8141475" y="871313"/>
            <a:ext cx="1080000" cy="7200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weight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CEBD17B-A032-476B-816E-42586F5249F4}"/>
              </a:ext>
            </a:extLst>
          </p:cNvPr>
          <p:cNvSpPr/>
          <p:nvPr/>
        </p:nvSpPr>
        <p:spPr>
          <a:xfrm>
            <a:off x="6341475" y="871313"/>
            <a:ext cx="1080000" cy="7200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0766681-DD2D-44D5-8BE7-22926B5AB5EB}"/>
              </a:ext>
            </a:extLst>
          </p:cNvPr>
          <p:cNvCxnSpPr>
            <a:stCxn id="33" idx="2"/>
            <a:endCxn id="25" idx="0"/>
          </p:cNvCxnSpPr>
          <p:nvPr/>
        </p:nvCxnSpPr>
        <p:spPr>
          <a:xfrm>
            <a:off x="6881475" y="1591313"/>
            <a:ext cx="900000" cy="506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C4ADEF9-A47F-488B-A1A8-7B0601FDD728}"/>
              </a:ext>
            </a:extLst>
          </p:cNvPr>
          <p:cNvCxnSpPr>
            <a:stCxn id="32" idx="2"/>
            <a:endCxn id="25" idx="0"/>
          </p:cNvCxnSpPr>
          <p:nvPr/>
        </p:nvCxnSpPr>
        <p:spPr>
          <a:xfrm flipH="1">
            <a:off x="7781475" y="1591313"/>
            <a:ext cx="900000" cy="506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882C247-B7EA-46BA-BD06-8CE585005EC2}"/>
              </a:ext>
            </a:extLst>
          </p:cNvPr>
          <p:cNvCxnSpPr/>
          <p:nvPr/>
        </p:nvCxnSpPr>
        <p:spPr>
          <a:xfrm>
            <a:off x="7781475" y="4618200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3E1AF45-858F-4F03-94EA-8E29181096FF}"/>
              </a:ext>
            </a:extLst>
          </p:cNvPr>
          <p:cNvSpPr/>
          <p:nvPr/>
        </p:nvSpPr>
        <p:spPr>
          <a:xfrm>
            <a:off x="7241475" y="4965638"/>
            <a:ext cx="1080000" cy="7200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SRAM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output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F77F290-ABA4-453B-8EB6-0E63858AF8B7}"/>
              </a:ext>
            </a:extLst>
          </p:cNvPr>
          <p:cNvCxnSpPr>
            <a:stCxn id="9" idx="3"/>
            <a:endCxn id="29" idx="1"/>
          </p:cNvCxnSpPr>
          <p:nvPr/>
        </p:nvCxnSpPr>
        <p:spPr>
          <a:xfrm flipV="1">
            <a:off x="5081475" y="3718200"/>
            <a:ext cx="1800000" cy="704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75581E9-5894-403E-87A8-D109587F5826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081474" y="3738900"/>
            <a:ext cx="1800001" cy="699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6661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6DFEB8-D04C-459C-A10D-03B8E0A26743}"/>
              </a:ext>
            </a:extLst>
          </p:cNvPr>
          <p:cNvSpPr txBox="1"/>
          <p:nvPr/>
        </p:nvSpPr>
        <p:spPr>
          <a:xfrm>
            <a:off x="0" y="2967335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3609552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6DFEB8-D04C-459C-A10D-03B8E0A26743}"/>
              </a:ext>
            </a:extLst>
          </p:cNvPr>
          <p:cNvSpPr txBox="1"/>
          <p:nvPr/>
        </p:nvSpPr>
        <p:spPr>
          <a:xfrm>
            <a:off x="3415683" y="2967335"/>
            <a:ext cx="5360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CONV: </a:t>
            </a:r>
            <a:r>
              <a:rPr lang="en-US" altLang="zh-CN" sz="5400" b="1" dirty="0" err="1"/>
              <a:t>InActi</a:t>
            </a:r>
            <a:r>
              <a:rPr lang="en-US" altLang="zh-CN" sz="5400" b="1" dirty="0"/>
              <a:t>(12)</a:t>
            </a:r>
          </a:p>
        </p:txBody>
      </p:sp>
    </p:spTree>
    <p:extLst>
      <p:ext uri="{BB962C8B-B14F-4D97-AF65-F5344CB8AC3E}">
        <p14:creationId xmlns:p14="http://schemas.microsoft.com/office/powerpoint/2010/main" val="411902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895FA0E-0600-422C-9906-CD04DB25339B}"/>
              </a:ext>
            </a:extLst>
          </p:cNvPr>
          <p:cNvSpPr/>
          <p:nvPr/>
        </p:nvSpPr>
        <p:spPr>
          <a:xfrm>
            <a:off x="3304611" y="558237"/>
            <a:ext cx="5400000" cy="5760000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77843A9-F66E-4BC2-B660-B5F4E551876A}"/>
              </a:ext>
            </a:extLst>
          </p:cNvPr>
          <p:cNvSpPr/>
          <p:nvPr/>
        </p:nvSpPr>
        <p:spPr>
          <a:xfrm>
            <a:off x="3396000" y="3163185"/>
            <a:ext cx="5220000" cy="540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NoC</a:t>
            </a:r>
            <a:r>
              <a:rPr lang="en-US" altLang="zh-CN" dirty="0">
                <a:solidFill>
                  <a:schemeClr val="tx1"/>
                </a:solidFill>
              </a:rPr>
              <a:t> (4 clocks delay)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32B48BD-EEE8-4B62-937A-B2F524589431}"/>
              </a:ext>
            </a:extLst>
          </p:cNvPr>
          <p:cNvCxnSpPr>
            <a:cxnSpLocks/>
          </p:cNvCxnSpPr>
          <p:nvPr/>
        </p:nvCxnSpPr>
        <p:spPr>
          <a:xfrm>
            <a:off x="8616000" y="3340583"/>
            <a:ext cx="360000" cy="0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4501EC1D-DF90-4C7B-833A-C30CBE92F474}"/>
              </a:ext>
            </a:extLst>
          </p:cNvPr>
          <p:cNvCxnSpPr>
            <a:cxnSpLocks/>
          </p:cNvCxnSpPr>
          <p:nvPr/>
        </p:nvCxnSpPr>
        <p:spPr>
          <a:xfrm>
            <a:off x="7014040" y="2884325"/>
            <a:ext cx="9053" cy="303512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BC9D8F55-4357-4163-A639-A17597DBE334}"/>
              </a:ext>
            </a:extLst>
          </p:cNvPr>
          <p:cNvCxnSpPr>
            <a:cxnSpLocks/>
          </p:cNvCxnSpPr>
          <p:nvPr/>
        </p:nvCxnSpPr>
        <p:spPr>
          <a:xfrm>
            <a:off x="4293771" y="2889518"/>
            <a:ext cx="9053" cy="303512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B2A88B57-A88F-4AF2-BC31-351776275B5A}"/>
              </a:ext>
            </a:extLst>
          </p:cNvPr>
          <p:cNvSpPr txBox="1"/>
          <p:nvPr/>
        </p:nvSpPr>
        <p:spPr>
          <a:xfrm>
            <a:off x="0" y="115410"/>
            <a:ext cx="2446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/>
              <a:t>Qpe</a:t>
            </a:r>
            <a:endParaRPr lang="zh-CN" altLang="en-US" sz="3200" b="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C0E20A-0F62-4874-A3CE-302CF5D6FD19}"/>
              </a:ext>
            </a:extLst>
          </p:cNvPr>
          <p:cNvGrpSpPr/>
          <p:nvPr/>
        </p:nvGrpSpPr>
        <p:grpSpPr>
          <a:xfrm>
            <a:off x="3387809" y="641576"/>
            <a:ext cx="2520000" cy="2233209"/>
            <a:chOff x="1150823" y="3986535"/>
            <a:chExt cx="2520000" cy="2233209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1CB6B4F-3295-4C84-8987-0EE32165621B}"/>
                </a:ext>
              </a:extLst>
            </p:cNvPr>
            <p:cNvSpPr/>
            <p:nvPr/>
          </p:nvSpPr>
          <p:spPr>
            <a:xfrm>
              <a:off x="1150823" y="3986535"/>
              <a:ext cx="2520000" cy="22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07F1CFA-1B72-45D7-9992-3C57D15968BE}"/>
                </a:ext>
              </a:extLst>
            </p:cNvPr>
            <p:cNvSpPr/>
            <p:nvPr/>
          </p:nvSpPr>
          <p:spPr>
            <a:xfrm>
              <a:off x="1192531" y="4082654"/>
              <a:ext cx="1368000" cy="432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ARM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B5822A0-455B-41C9-B12A-569891A484DE}"/>
                </a:ext>
              </a:extLst>
            </p:cNvPr>
            <p:cNvSpPr/>
            <p:nvPr/>
          </p:nvSpPr>
          <p:spPr>
            <a:xfrm>
              <a:off x="2921408" y="4657819"/>
              <a:ext cx="720000" cy="4320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MLA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22B1D41-8428-4EC5-9BE5-6A051CF27DF3}"/>
                </a:ext>
              </a:extLst>
            </p:cNvPr>
            <p:cNvSpPr/>
            <p:nvPr/>
          </p:nvSpPr>
          <p:spPr>
            <a:xfrm>
              <a:off x="2335623" y="5194420"/>
              <a:ext cx="900000" cy="432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SRAM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8A60C9C-56B4-4296-9F8B-9189E7EFC03D}"/>
                </a:ext>
              </a:extLst>
            </p:cNvPr>
            <p:cNvSpPr/>
            <p:nvPr/>
          </p:nvSpPr>
          <p:spPr>
            <a:xfrm>
              <a:off x="1192531" y="5787744"/>
              <a:ext cx="2448000" cy="4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NoC</a:t>
              </a:r>
              <a:r>
                <a:rPr lang="en-US" altLang="zh-CN" dirty="0">
                  <a:solidFill>
                    <a:schemeClr val="tx1"/>
                  </a:solidFill>
                </a:rPr>
                <a:t> Interface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8FA0921A-E5B0-4EC3-ACAF-760CFA35DC0A}"/>
                </a:ext>
              </a:extLst>
            </p:cNvPr>
            <p:cNvCxnSpPr/>
            <p:nvPr/>
          </p:nvCxnSpPr>
          <p:spPr>
            <a:xfrm>
              <a:off x="2741175" y="5626420"/>
              <a:ext cx="0" cy="18000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F6ACBBAC-39A3-4A0F-80B3-AC92899FE45A}"/>
                </a:ext>
              </a:extLst>
            </p:cNvPr>
            <p:cNvCxnSpPr>
              <a:cxnSpLocks/>
            </p:cNvCxnSpPr>
            <p:nvPr/>
          </p:nvCxnSpPr>
          <p:spPr>
            <a:xfrm>
              <a:off x="3399605" y="5089819"/>
              <a:ext cx="0" cy="69792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06F9A47-DF82-43DE-9B6B-963B44C52EAE}"/>
                </a:ext>
              </a:extLst>
            </p:cNvPr>
            <p:cNvCxnSpPr>
              <a:cxnSpLocks/>
            </p:cNvCxnSpPr>
            <p:nvPr/>
          </p:nvCxnSpPr>
          <p:spPr>
            <a:xfrm>
              <a:off x="1314829" y="4514654"/>
              <a:ext cx="0" cy="127309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858F1D37-4787-49EE-B7A9-8EA350C0EA5F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3281408" y="4298654"/>
              <a:ext cx="0" cy="35916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7C48DA70-7C90-4F62-A752-F3C77C8341A1}"/>
                </a:ext>
              </a:extLst>
            </p:cNvPr>
            <p:cNvCxnSpPr>
              <a:cxnSpLocks/>
              <a:endCxn id="48" idx="3"/>
            </p:cNvCxnSpPr>
            <p:nvPr/>
          </p:nvCxnSpPr>
          <p:spPr>
            <a:xfrm flipH="1">
              <a:off x="2560531" y="4298654"/>
              <a:ext cx="7284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29033FEC-B080-4625-A692-9CEED951C75D}"/>
                </a:ext>
              </a:extLst>
            </p:cNvPr>
            <p:cNvCxnSpPr>
              <a:cxnSpLocks/>
            </p:cNvCxnSpPr>
            <p:nvPr/>
          </p:nvCxnSpPr>
          <p:spPr>
            <a:xfrm>
              <a:off x="2479286" y="4514654"/>
              <a:ext cx="0" cy="679766"/>
            </a:xfrm>
            <a:prstGeom prst="straightConnector1">
              <a:avLst/>
            </a:prstGeom>
            <a:ln>
              <a:solidFill>
                <a:srgbClr val="A5A5A5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FD915183-404B-4FF1-A699-8F9FD4579F15}"/>
                </a:ext>
              </a:extLst>
            </p:cNvPr>
            <p:cNvCxnSpPr>
              <a:cxnSpLocks/>
            </p:cNvCxnSpPr>
            <p:nvPr/>
          </p:nvCxnSpPr>
          <p:spPr>
            <a:xfrm>
              <a:off x="2693826" y="4873819"/>
              <a:ext cx="0" cy="320601"/>
            </a:xfrm>
            <a:prstGeom prst="straightConnector1">
              <a:avLst/>
            </a:prstGeom>
            <a:ln>
              <a:solidFill>
                <a:srgbClr val="A5A5A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DF12A725-D2DC-4573-868B-DB3288865A02}"/>
                </a:ext>
              </a:extLst>
            </p:cNvPr>
            <p:cNvCxnSpPr>
              <a:stCxn id="49" idx="1"/>
            </p:cNvCxnSpPr>
            <p:nvPr/>
          </p:nvCxnSpPr>
          <p:spPr>
            <a:xfrm flipH="1">
              <a:off x="2684948" y="4873819"/>
              <a:ext cx="2364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38459AE-7DB4-4AF4-BFB7-1AAF67034F44}"/>
                </a:ext>
              </a:extLst>
            </p:cNvPr>
            <p:cNvSpPr/>
            <p:nvPr/>
          </p:nvSpPr>
          <p:spPr>
            <a:xfrm>
              <a:off x="1438575" y="5194420"/>
              <a:ext cx="720000" cy="43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DMA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B5D419B3-CC32-49BB-970E-D0DF8102BC39}"/>
                </a:ext>
              </a:extLst>
            </p:cNvPr>
            <p:cNvCxnSpPr>
              <a:cxnSpLocks/>
            </p:cNvCxnSpPr>
            <p:nvPr/>
          </p:nvCxnSpPr>
          <p:spPr>
            <a:xfrm>
              <a:off x="1814941" y="4514654"/>
              <a:ext cx="0" cy="679766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6E9194A4-0EBA-4929-9080-1EF1A2CCF46F}"/>
                </a:ext>
              </a:extLst>
            </p:cNvPr>
            <p:cNvCxnSpPr>
              <a:stCxn id="72" idx="3"/>
              <a:endCxn id="50" idx="1"/>
            </p:cNvCxnSpPr>
            <p:nvPr/>
          </p:nvCxnSpPr>
          <p:spPr>
            <a:xfrm>
              <a:off x="2158575" y="5410420"/>
              <a:ext cx="177048" cy="0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9108007-E6D3-4AD4-88D0-55EF35E45288}"/>
              </a:ext>
            </a:extLst>
          </p:cNvPr>
          <p:cNvGrpSpPr/>
          <p:nvPr/>
        </p:nvGrpSpPr>
        <p:grpSpPr>
          <a:xfrm>
            <a:off x="6106428" y="641576"/>
            <a:ext cx="2520000" cy="2233209"/>
            <a:chOff x="1150823" y="3986535"/>
            <a:chExt cx="2520000" cy="2233209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8CD9664E-83F7-4203-A525-3D981D3DEBE4}"/>
                </a:ext>
              </a:extLst>
            </p:cNvPr>
            <p:cNvSpPr/>
            <p:nvPr/>
          </p:nvSpPr>
          <p:spPr>
            <a:xfrm>
              <a:off x="1150823" y="3986535"/>
              <a:ext cx="2520000" cy="22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38DC90CB-E524-4D56-AFF4-F8CED502BAAA}"/>
                </a:ext>
              </a:extLst>
            </p:cNvPr>
            <p:cNvSpPr/>
            <p:nvPr/>
          </p:nvSpPr>
          <p:spPr>
            <a:xfrm>
              <a:off x="1192531" y="4082654"/>
              <a:ext cx="1368000" cy="432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ARM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4E237D9E-C4A6-4F2E-9832-83E7CBED609A}"/>
                </a:ext>
              </a:extLst>
            </p:cNvPr>
            <p:cNvSpPr/>
            <p:nvPr/>
          </p:nvSpPr>
          <p:spPr>
            <a:xfrm>
              <a:off x="2921408" y="4657819"/>
              <a:ext cx="720000" cy="4320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MLA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E06D8E5-E05D-410C-88ED-BD44AA72490F}"/>
                </a:ext>
              </a:extLst>
            </p:cNvPr>
            <p:cNvSpPr/>
            <p:nvPr/>
          </p:nvSpPr>
          <p:spPr>
            <a:xfrm>
              <a:off x="2335623" y="5194420"/>
              <a:ext cx="900000" cy="432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SRAM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1D8B3F64-D0C3-44B5-8B98-465BCDE85CEC}"/>
                </a:ext>
              </a:extLst>
            </p:cNvPr>
            <p:cNvSpPr/>
            <p:nvPr/>
          </p:nvSpPr>
          <p:spPr>
            <a:xfrm>
              <a:off x="1192531" y="5787744"/>
              <a:ext cx="2448000" cy="4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NoC</a:t>
              </a:r>
              <a:r>
                <a:rPr lang="en-US" altLang="zh-CN" dirty="0">
                  <a:solidFill>
                    <a:schemeClr val="tx1"/>
                  </a:solidFill>
                </a:rPr>
                <a:t> Interface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67A0CFC3-5815-4574-BF51-C94C97E48599}"/>
                </a:ext>
              </a:extLst>
            </p:cNvPr>
            <p:cNvCxnSpPr/>
            <p:nvPr/>
          </p:nvCxnSpPr>
          <p:spPr>
            <a:xfrm>
              <a:off x="2741175" y="5626420"/>
              <a:ext cx="0" cy="18000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33518B1-1AC9-494B-B570-5CD13618628F}"/>
                </a:ext>
              </a:extLst>
            </p:cNvPr>
            <p:cNvCxnSpPr>
              <a:cxnSpLocks/>
            </p:cNvCxnSpPr>
            <p:nvPr/>
          </p:nvCxnSpPr>
          <p:spPr>
            <a:xfrm>
              <a:off x="3399605" y="5089819"/>
              <a:ext cx="0" cy="69792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A167AE1B-0D19-4061-9093-F6E41101A557}"/>
                </a:ext>
              </a:extLst>
            </p:cNvPr>
            <p:cNvCxnSpPr>
              <a:cxnSpLocks/>
            </p:cNvCxnSpPr>
            <p:nvPr/>
          </p:nvCxnSpPr>
          <p:spPr>
            <a:xfrm>
              <a:off x="1314829" y="4514654"/>
              <a:ext cx="0" cy="127309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83EDC4F0-19A4-41F7-AFFE-CEF7C1C19130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 flipV="1">
              <a:off x="3281408" y="4298654"/>
              <a:ext cx="0" cy="35916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C1F91FB8-E333-4109-8395-3820EC6E0A5C}"/>
                </a:ext>
              </a:extLst>
            </p:cNvPr>
            <p:cNvCxnSpPr>
              <a:cxnSpLocks/>
              <a:endCxn id="80" idx="3"/>
            </p:cNvCxnSpPr>
            <p:nvPr/>
          </p:nvCxnSpPr>
          <p:spPr>
            <a:xfrm flipH="1">
              <a:off x="2560531" y="4298654"/>
              <a:ext cx="7284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5C18216C-A278-42DF-A097-570AFEBD8F66}"/>
                </a:ext>
              </a:extLst>
            </p:cNvPr>
            <p:cNvCxnSpPr>
              <a:cxnSpLocks/>
            </p:cNvCxnSpPr>
            <p:nvPr/>
          </p:nvCxnSpPr>
          <p:spPr>
            <a:xfrm>
              <a:off x="2479286" y="4514654"/>
              <a:ext cx="0" cy="679766"/>
            </a:xfrm>
            <a:prstGeom prst="straightConnector1">
              <a:avLst/>
            </a:prstGeom>
            <a:ln>
              <a:solidFill>
                <a:srgbClr val="A5A5A5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AFE7A550-5615-443D-8616-4C6203CB211F}"/>
                </a:ext>
              </a:extLst>
            </p:cNvPr>
            <p:cNvCxnSpPr>
              <a:cxnSpLocks/>
            </p:cNvCxnSpPr>
            <p:nvPr/>
          </p:nvCxnSpPr>
          <p:spPr>
            <a:xfrm>
              <a:off x="2693826" y="4873819"/>
              <a:ext cx="0" cy="320601"/>
            </a:xfrm>
            <a:prstGeom prst="straightConnector1">
              <a:avLst/>
            </a:prstGeom>
            <a:ln>
              <a:solidFill>
                <a:srgbClr val="A5A5A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8435A545-5336-4EB8-B7F2-36331A8D55F6}"/>
                </a:ext>
              </a:extLst>
            </p:cNvPr>
            <p:cNvCxnSpPr>
              <a:stCxn id="81" idx="1"/>
            </p:cNvCxnSpPr>
            <p:nvPr/>
          </p:nvCxnSpPr>
          <p:spPr>
            <a:xfrm flipH="1">
              <a:off x="2684948" y="4873819"/>
              <a:ext cx="2364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0E9D469B-48AD-4A3C-93A1-84B41DC70625}"/>
                </a:ext>
              </a:extLst>
            </p:cNvPr>
            <p:cNvSpPr/>
            <p:nvPr/>
          </p:nvSpPr>
          <p:spPr>
            <a:xfrm>
              <a:off x="1438575" y="5194420"/>
              <a:ext cx="720000" cy="43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DMA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16E03319-A369-471A-A489-7E4638A7E117}"/>
                </a:ext>
              </a:extLst>
            </p:cNvPr>
            <p:cNvCxnSpPr>
              <a:cxnSpLocks/>
            </p:cNvCxnSpPr>
            <p:nvPr/>
          </p:nvCxnSpPr>
          <p:spPr>
            <a:xfrm>
              <a:off x="1814941" y="4514654"/>
              <a:ext cx="0" cy="679766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83CEDC3F-3C42-4F3B-B063-5BB95572175F}"/>
                </a:ext>
              </a:extLst>
            </p:cNvPr>
            <p:cNvCxnSpPr>
              <a:stCxn id="138" idx="3"/>
              <a:endCxn id="82" idx="1"/>
            </p:cNvCxnSpPr>
            <p:nvPr/>
          </p:nvCxnSpPr>
          <p:spPr>
            <a:xfrm>
              <a:off x="2158575" y="5410420"/>
              <a:ext cx="177048" cy="0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54B2F3DF-C676-4177-AD19-460E676F4D31}"/>
              </a:ext>
            </a:extLst>
          </p:cNvPr>
          <p:cNvGrpSpPr/>
          <p:nvPr/>
        </p:nvGrpSpPr>
        <p:grpSpPr>
          <a:xfrm flipV="1">
            <a:off x="3377381" y="4001689"/>
            <a:ext cx="2520000" cy="2233209"/>
            <a:chOff x="1150823" y="3986535"/>
            <a:chExt cx="2520000" cy="2233209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96F71881-6540-4DD9-9F24-CC8DAA87621B}"/>
                </a:ext>
              </a:extLst>
            </p:cNvPr>
            <p:cNvSpPr/>
            <p:nvPr/>
          </p:nvSpPr>
          <p:spPr>
            <a:xfrm>
              <a:off x="1150823" y="3986535"/>
              <a:ext cx="2520000" cy="22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EBB3E753-515D-495F-8343-8FE69E6680B3}"/>
                </a:ext>
              </a:extLst>
            </p:cNvPr>
            <p:cNvSpPr/>
            <p:nvPr/>
          </p:nvSpPr>
          <p:spPr>
            <a:xfrm>
              <a:off x="1192531" y="4082654"/>
              <a:ext cx="1368000" cy="432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ARM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BEE1A26E-472F-46D6-8C53-55CD0B23B9B0}"/>
                </a:ext>
              </a:extLst>
            </p:cNvPr>
            <p:cNvSpPr/>
            <p:nvPr/>
          </p:nvSpPr>
          <p:spPr>
            <a:xfrm>
              <a:off x="2921408" y="4657819"/>
              <a:ext cx="720000" cy="4320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MLA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98027595-2325-4D73-8861-B1F60A29CEEC}"/>
                </a:ext>
              </a:extLst>
            </p:cNvPr>
            <p:cNvSpPr/>
            <p:nvPr/>
          </p:nvSpPr>
          <p:spPr>
            <a:xfrm>
              <a:off x="2335623" y="5194420"/>
              <a:ext cx="900000" cy="432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SRAM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158B7929-8D74-43EB-B4F3-A93F4CAA2526}"/>
                </a:ext>
              </a:extLst>
            </p:cNvPr>
            <p:cNvSpPr/>
            <p:nvPr/>
          </p:nvSpPr>
          <p:spPr>
            <a:xfrm>
              <a:off x="1192531" y="5787744"/>
              <a:ext cx="2448000" cy="4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NoC</a:t>
              </a:r>
              <a:r>
                <a:rPr lang="en-US" altLang="zh-CN" dirty="0">
                  <a:solidFill>
                    <a:schemeClr val="tx1"/>
                  </a:solidFill>
                </a:rPr>
                <a:t> Interface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24702EC2-25FE-4478-9527-2090687D2B43}"/>
                </a:ext>
              </a:extLst>
            </p:cNvPr>
            <p:cNvCxnSpPr/>
            <p:nvPr/>
          </p:nvCxnSpPr>
          <p:spPr>
            <a:xfrm>
              <a:off x="2741175" y="5626420"/>
              <a:ext cx="0" cy="18000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3C6B8E3D-82C1-4B07-A882-24D57BDF60FF}"/>
                </a:ext>
              </a:extLst>
            </p:cNvPr>
            <p:cNvCxnSpPr>
              <a:cxnSpLocks/>
            </p:cNvCxnSpPr>
            <p:nvPr/>
          </p:nvCxnSpPr>
          <p:spPr>
            <a:xfrm>
              <a:off x="3399605" y="5089819"/>
              <a:ext cx="0" cy="69792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3D409E78-6D46-4C02-ABD9-E10BF263CA01}"/>
                </a:ext>
              </a:extLst>
            </p:cNvPr>
            <p:cNvCxnSpPr>
              <a:cxnSpLocks/>
            </p:cNvCxnSpPr>
            <p:nvPr/>
          </p:nvCxnSpPr>
          <p:spPr>
            <a:xfrm>
              <a:off x="1314829" y="4514654"/>
              <a:ext cx="0" cy="127309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2AD7455C-92C8-4BF5-A310-C3A7B8C6BEE5}"/>
                </a:ext>
              </a:extLst>
            </p:cNvPr>
            <p:cNvCxnSpPr>
              <a:cxnSpLocks/>
              <a:stCxn id="148" idx="0"/>
            </p:cNvCxnSpPr>
            <p:nvPr/>
          </p:nvCxnSpPr>
          <p:spPr>
            <a:xfrm flipV="1">
              <a:off x="3281408" y="4298654"/>
              <a:ext cx="0" cy="35916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AB69EEDE-9B44-4A7E-858B-6C3A9705D4CC}"/>
                </a:ext>
              </a:extLst>
            </p:cNvPr>
            <p:cNvCxnSpPr>
              <a:cxnSpLocks/>
              <a:endCxn id="147" idx="3"/>
            </p:cNvCxnSpPr>
            <p:nvPr/>
          </p:nvCxnSpPr>
          <p:spPr>
            <a:xfrm flipH="1">
              <a:off x="2560531" y="4298654"/>
              <a:ext cx="7284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11440DE2-C536-4AC5-9363-7E11D7373EA7}"/>
                </a:ext>
              </a:extLst>
            </p:cNvPr>
            <p:cNvCxnSpPr>
              <a:cxnSpLocks/>
            </p:cNvCxnSpPr>
            <p:nvPr/>
          </p:nvCxnSpPr>
          <p:spPr>
            <a:xfrm>
              <a:off x="2479286" y="4514654"/>
              <a:ext cx="0" cy="679766"/>
            </a:xfrm>
            <a:prstGeom prst="straightConnector1">
              <a:avLst/>
            </a:prstGeom>
            <a:ln>
              <a:solidFill>
                <a:srgbClr val="A5A5A5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BC04663A-EA91-4F6D-9F13-98A79D12BE0B}"/>
                </a:ext>
              </a:extLst>
            </p:cNvPr>
            <p:cNvCxnSpPr>
              <a:cxnSpLocks/>
            </p:cNvCxnSpPr>
            <p:nvPr/>
          </p:nvCxnSpPr>
          <p:spPr>
            <a:xfrm>
              <a:off x="2693826" y="4873819"/>
              <a:ext cx="0" cy="320601"/>
            </a:xfrm>
            <a:prstGeom prst="straightConnector1">
              <a:avLst/>
            </a:prstGeom>
            <a:ln>
              <a:solidFill>
                <a:srgbClr val="A5A5A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AE1B55C2-EC38-4AB4-8A1F-05FAB71C8C7C}"/>
                </a:ext>
              </a:extLst>
            </p:cNvPr>
            <p:cNvCxnSpPr>
              <a:stCxn id="148" idx="1"/>
            </p:cNvCxnSpPr>
            <p:nvPr/>
          </p:nvCxnSpPr>
          <p:spPr>
            <a:xfrm flipH="1">
              <a:off x="2684948" y="4873819"/>
              <a:ext cx="2364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BE4AD5C0-258B-4EDF-85D3-A51EC69C3182}"/>
                </a:ext>
              </a:extLst>
            </p:cNvPr>
            <p:cNvSpPr/>
            <p:nvPr/>
          </p:nvSpPr>
          <p:spPr>
            <a:xfrm>
              <a:off x="1438575" y="5194420"/>
              <a:ext cx="720000" cy="43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DMA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93EA8E60-1F0C-4109-8FB8-DA39AB5C048C}"/>
                </a:ext>
              </a:extLst>
            </p:cNvPr>
            <p:cNvCxnSpPr>
              <a:cxnSpLocks/>
            </p:cNvCxnSpPr>
            <p:nvPr/>
          </p:nvCxnSpPr>
          <p:spPr>
            <a:xfrm>
              <a:off x="1814941" y="4514654"/>
              <a:ext cx="0" cy="679766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B6D3F40A-AE2A-4647-89C4-1D5390B9A73B}"/>
                </a:ext>
              </a:extLst>
            </p:cNvPr>
            <p:cNvCxnSpPr>
              <a:stCxn id="159" idx="3"/>
              <a:endCxn id="149" idx="1"/>
            </p:cNvCxnSpPr>
            <p:nvPr/>
          </p:nvCxnSpPr>
          <p:spPr>
            <a:xfrm>
              <a:off x="2158575" y="5410420"/>
              <a:ext cx="177048" cy="0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5F95C9F6-4306-4B5E-87DE-35609D583B19}"/>
              </a:ext>
            </a:extLst>
          </p:cNvPr>
          <p:cNvGrpSpPr/>
          <p:nvPr/>
        </p:nvGrpSpPr>
        <p:grpSpPr>
          <a:xfrm flipV="1">
            <a:off x="6096000" y="4001689"/>
            <a:ext cx="2520000" cy="2233209"/>
            <a:chOff x="1150823" y="3986535"/>
            <a:chExt cx="2520000" cy="2233209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01486B8C-A898-4742-925C-7B6DB03661F9}"/>
                </a:ext>
              </a:extLst>
            </p:cNvPr>
            <p:cNvSpPr/>
            <p:nvPr/>
          </p:nvSpPr>
          <p:spPr>
            <a:xfrm>
              <a:off x="1150823" y="3986535"/>
              <a:ext cx="2520000" cy="22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1B0164C-33E0-47C4-A166-AC9D7E9BD8EA}"/>
                </a:ext>
              </a:extLst>
            </p:cNvPr>
            <p:cNvSpPr/>
            <p:nvPr/>
          </p:nvSpPr>
          <p:spPr>
            <a:xfrm>
              <a:off x="1192531" y="4082654"/>
              <a:ext cx="1368000" cy="432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ARM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2843D6C6-FEF2-44DB-AF5A-0FFB3E8BE47D}"/>
                </a:ext>
              </a:extLst>
            </p:cNvPr>
            <p:cNvSpPr/>
            <p:nvPr/>
          </p:nvSpPr>
          <p:spPr>
            <a:xfrm>
              <a:off x="2921408" y="4657819"/>
              <a:ext cx="720000" cy="4320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MLA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797C80CE-84D0-4382-B8B3-C78B7305368A}"/>
                </a:ext>
              </a:extLst>
            </p:cNvPr>
            <p:cNvSpPr/>
            <p:nvPr/>
          </p:nvSpPr>
          <p:spPr>
            <a:xfrm>
              <a:off x="2335623" y="5194420"/>
              <a:ext cx="900000" cy="432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SRAM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003CBEFE-00F2-4AEB-B4BD-C2BAE70AF4E6}"/>
                </a:ext>
              </a:extLst>
            </p:cNvPr>
            <p:cNvSpPr/>
            <p:nvPr/>
          </p:nvSpPr>
          <p:spPr>
            <a:xfrm>
              <a:off x="1192531" y="5787744"/>
              <a:ext cx="2448000" cy="4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NoC</a:t>
              </a:r>
              <a:r>
                <a:rPr lang="en-US" altLang="zh-CN" dirty="0">
                  <a:solidFill>
                    <a:schemeClr val="tx1"/>
                  </a:solidFill>
                </a:rPr>
                <a:t> Interface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D369617B-90F1-432A-810A-BC75679189BC}"/>
                </a:ext>
              </a:extLst>
            </p:cNvPr>
            <p:cNvCxnSpPr/>
            <p:nvPr/>
          </p:nvCxnSpPr>
          <p:spPr>
            <a:xfrm>
              <a:off x="2741175" y="5626420"/>
              <a:ext cx="0" cy="18000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D81A9E56-14A0-43F4-AF2F-7F6AABECF358}"/>
                </a:ext>
              </a:extLst>
            </p:cNvPr>
            <p:cNvCxnSpPr>
              <a:cxnSpLocks/>
            </p:cNvCxnSpPr>
            <p:nvPr/>
          </p:nvCxnSpPr>
          <p:spPr>
            <a:xfrm>
              <a:off x="3399605" y="5089819"/>
              <a:ext cx="0" cy="69792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379A1BC2-0D10-409C-A792-12232C0AEEF7}"/>
                </a:ext>
              </a:extLst>
            </p:cNvPr>
            <p:cNvCxnSpPr>
              <a:cxnSpLocks/>
            </p:cNvCxnSpPr>
            <p:nvPr/>
          </p:nvCxnSpPr>
          <p:spPr>
            <a:xfrm>
              <a:off x="1314829" y="4514654"/>
              <a:ext cx="0" cy="127309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52959401-A7F4-42C3-AAA4-0A78B89C4223}"/>
                </a:ext>
              </a:extLst>
            </p:cNvPr>
            <p:cNvCxnSpPr>
              <a:cxnSpLocks/>
              <a:stCxn id="165" idx="0"/>
            </p:cNvCxnSpPr>
            <p:nvPr/>
          </p:nvCxnSpPr>
          <p:spPr>
            <a:xfrm flipV="1">
              <a:off x="3281408" y="4298654"/>
              <a:ext cx="0" cy="35916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9EEC6862-786E-4232-AAC6-B72546F642B9}"/>
                </a:ext>
              </a:extLst>
            </p:cNvPr>
            <p:cNvCxnSpPr>
              <a:cxnSpLocks/>
              <a:endCxn id="164" idx="3"/>
            </p:cNvCxnSpPr>
            <p:nvPr/>
          </p:nvCxnSpPr>
          <p:spPr>
            <a:xfrm flipH="1">
              <a:off x="2560531" y="4298654"/>
              <a:ext cx="7284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C0F00167-B5FF-4432-B8C1-B3A8B430EB87}"/>
                </a:ext>
              </a:extLst>
            </p:cNvPr>
            <p:cNvCxnSpPr>
              <a:cxnSpLocks/>
            </p:cNvCxnSpPr>
            <p:nvPr/>
          </p:nvCxnSpPr>
          <p:spPr>
            <a:xfrm>
              <a:off x="2479286" y="4514654"/>
              <a:ext cx="0" cy="679766"/>
            </a:xfrm>
            <a:prstGeom prst="straightConnector1">
              <a:avLst/>
            </a:prstGeom>
            <a:ln>
              <a:solidFill>
                <a:srgbClr val="A5A5A5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F4A51B17-6FAF-47D5-8F2C-3D08DC754862}"/>
                </a:ext>
              </a:extLst>
            </p:cNvPr>
            <p:cNvCxnSpPr>
              <a:cxnSpLocks/>
            </p:cNvCxnSpPr>
            <p:nvPr/>
          </p:nvCxnSpPr>
          <p:spPr>
            <a:xfrm>
              <a:off x="2693826" y="4873819"/>
              <a:ext cx="0" cy="320601"/>
            </a:xfrm>
            <a:prstGeom prst="straightConnector1">
              <a:avLst/>
            </a:prstGeom>
            <a:ln>
              <a:solidFill>
                <a:srgbClr val="A5A5A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93AAE0C4-80D8-4AF9-8D00-F41A861946FD}"/>
                </a:ext>
              </a:extLst>
            </p:cNvPr>
            <p:cNvCxnSpPr>
              <a:stCxn id="165" idx="1"/>
            </p:cNvCxnSpPr>
            <p:nvPr/>
          </p:nvCxnSpPr>
          <p:spPr>
            <a:xfrm flipH="1">
              <a:off x="2684948" y="4873819"/>
              <a:ext cx="2364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2AE1CE01-41C2-4C54-A283-5AA69B705DA1}"/>
                </a:ext>
              </a:extLst>
            </p:cNvPr>
            <p:cNvSpPr/>
            <p:nvPr/>
          </p:nvSpPr>
          <p:spPr>
            <a:xfrm>
              <a:off x="1438575" y="5194420"/>
              <a:ext cx="720000" cy="43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DMA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3F9E1DA1-CB0F-48EC-8F63-46EFD126F21E}"/>
                </a:ext>
              </a:extLst>
            </p:cNvPr>
            <p:cNvCxnSpPr>
              <a:cxnSpLocks/>
            </p:cNvCxnSpPr>
            <p:nvPr/>
          </p:nvCxnSpPr>
          <p:spPr>
            <a:xfrm>
              <a:off x="1814941" y="4514654"/>
              <a:ext cx="0" cy="679766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0CAC30CE-2077-405F-A906-C46DDEB2F0C7}"/>
                </a:ext>
              </a:extLst>
            </p:cNvPr>
            <p:cNvCxnSpPr>
              <a:stCxn id="176" idx="3"/>
              <a:endCxn id="166" idx="1"/>
            </p:cNvCxnSpPr>
            <p:nvPr/>
          </p:nvCxnSpPr>
          <p:spPr>
            <a:xfrm>
              <a:off x="2158575" y="5410420"/>
              <a:ext cx="177048" cy="0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C3E0BAC6-5C2E-4BB0-AFF7-E1C2FAE569C4}"/>
              </a:ext>
            </a:extLst>
          </p:cNvPr>
          <p:cNvCxnSpPr>
            <a:cxnSpLocks/>
          </p:cNvCxnSpPr>
          <p:nvPr/>
        </p:nvCxnSpPr>
        <p:spPr>
          <a:xfrm>
            <a:off x="7681121" y="2877618"/>
            <a:ext cx="9053" cy="303512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1AFE0C33-F28F-4AAD-836F-0BE34E097E1A}"/>
              </a:ext>
            </a:extLst>
          </p:cNvPr>
          <p:cNvCxnSpPr>
            <a:cxnSpLocks/>
          </p:cNvCxnSpPr>
          <p:nvPr/>
        </p:nvCxnSpPr>
        <p:spPr>
          <a:xfrm>
            <a:off x="4971555" y="2883144"/>
            <a:ext cx="9053" cy="303512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1DEF10E2-E80A-4B20-A327-13DB384FD0D7}"/>
              </a:ext>
            </a:extLst>
          </p:cNvPr>
          <p:cNvCxnSpPr>
            <a:cxnSpLocks/>
          </p:cNvCxnSpPr>
          <p:nvPr/>
        </p:nvCxnSpPr>
        <p:spPr>
          <a:xfrm>
            <a:off x="7004987" y="3712246"/>
            <a:ext cx="9053" cy="303512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5765F15D-8ECD-48A2-BECE-DFCEE435708D}"/>
              </a:ext>
            </a:extLst>
          </p:cNvPr>
          <p:cNvCxnSpPr>
            <a:cxnSpLocks/>
          </p:cNvCxnSpPr>
          <p:nvPr/>
        </p:nvCxnSpPr>
        <p:spPr>
          <a:xfrm>
            <a:off x="4284718" y="3717439"/>
            <a:ext cx="9053" cy="303512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462791D1-6272-4749-8290-E5139321A2A9}"/>
              </a:ext>
            </a:extLst>
          </p:cNvPr>
          <p:cNvCxnSpPr>
            <a:cxnSpLocks/>
          </p:cNvCxnSpPr>
          <p:nvPr/>
        </p:nvCxnSpPr>
        <p:spPr>
          <a:xfrm>
            <a:off x="7672068" y="3705539"/>
            <a:ext cx="9053" cy="303512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E3658696-FBFA-4534-993F-1376DF39CC93}"/>
              </a:ext>
            </a:extLst>
          </p:cNvPr>
          <p:cNvCxnSpPr>
            <a:cxnSpLocks/>
          </p:cNvCxnSpPr>
          <p:nvPr/>
        </p:nvCxnSpPr>
        <p:spPr>
          <a:xfrm>
            <a:off x="4962502" y="3711065"/>
            <a:ext cx="9053" cy="303512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EA5D9006-CC86-46B9-9AB7-3DE7221CA715}"/>
              </a:ext>
            </a:extLst>
          </p:cNvPr>
          <p:cNvCxnSpPr>
            <a:cxnSpLocks/>
          </p:cNvCxnSpPr>
          <p:nvPr/>
        </p:nvCxnSpPr>
        <p:spPr>
          <a:xfrm>
            <a:off x="8626428" y="3528493"/>
            <a:ext cx="360000" cy="0"/>
          </a:xfrm>
          <a:prstGeom prst="straightConnector1">
            <a:avLst/>
          </a:prstGeom>
          <a:ln w="5715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4D444AEA-AD18-447B-A65A-41B9AAE4566F}"/>
              </a:ext>
            </a:extLst>
          </p:cNvPr>
          <p:cNvSpPr/>
          <p:nvPr/>
        </p:nvSpPr>
        <p:spPr>
          <a:xfrm>
            <a:off x="4057777" y="2711386"/>
            <a:ext cx="489004" cy="6797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4C8EDF8A-2B42-4244-951B-235569C9E60D}"/>
              </a:ext>
            </a:extLst>
          </p:cNvPr>
          <p:cNvSpPr/>
          <p:nvPr/>
        </p:nvSpPr>
        <p:spPr>
          <a:xfrm>
            <a:off x="6769061" y="2687155"/>
            <a:ext cx="489004" cy="6797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F44BA3CB-FC84-4E6E-8FDB-D580C1DA74CE}"/>
              </a:ext>
            </a:extLst>
          </p:cNvPr>
          <p:cNvSpPr/>
          <p:nvPr/>
        </p:nvSpPr>
        <p:spPr>
          <a:xfrm>
            <a:off x="7416467" y="3494925"/>
            <a:ext cx="489004" cy="6797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319DC6B2-9CD9-40BA-91F9-EFA9AECA5FD7}"/>
              </a:ext>
            </a:extLst>
          </p:cNvPr>
          <p:cNvSpPr/>
          <p:nvPr/>
        </p:nvSpPr>
        <p:spPr>
          <a:xfrm>
            <a:off x="4723115" y="3544698"/>
            <a:ext cx="489004" cy="6797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52787195-ED58-4BA8-89D3-9AED549BC7C1}"/>
              </a:ext>
            </a:extLst>
          </p:cNvPr>
          <p:cNvSpPr/>
          <p:nvPr/>
        </p:nvSpPr>
        <p:spPr>
          <a:xfrm rot="16200000">
            <a:off x="8711979" y="2976528"/>
            <a:ext cx="236359" cy="6797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44408894-2FA7-4BB4-9C9E-E91F0CDEBCEA}"/>
              </a:ext>
            </a:extLst>
          </p:cNvPr>
          <p:cNvSpPr txBox="1"/>
          <p:nvPr/>
        </p:nvSpPr>
        <p:spPr>
          <a:xfrm>
            <a:off x="9280038" y="2489758"/>
            <a:ext cx="3040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 from PE and other QPE can be add into </a:t>
            </a:r>
            <a:r>
              <a:rPr lang="en-US" altLang="zh-CN" dirty="0" err="1"/>
              <a:t>NoC</a:t>
            </a:r>
            <a:r>
              <a:rPr lang="en-US" altLang="zh-CN" dirty="0"/>
              <a:t> at the same time.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Adding into Queue doesn’t mean being processing.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7FAAD72-E0E2-4509-881B-97CA2745F6C3}"/>
              </a:ext>
            </a:extLst>
          </p:cNvPr>
          <p:cNvCxnSpPr>
            <a:cxnSpLocks/>
            <a:stCxn id="189" idx="6"/>
          </p:cNvCxnSpPr>
          <p:nvPr/>
        </p:nvCxnSpPr>
        <p:spPr>
          <a:xfrm flipV="1">
            <a:off x="8830159" y="3041274"/>
            <a:ext cx="502712" cy="156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FF57F106-A9AF-471E-917F-20B3DF178E41}"/>
              </a:ext>
            </a:extLst>
          </p:cNvPr>
          <p:cNvCxnSpPr>
            <a:cxnSpLocks/>
          </p:cNvCxnSpPr>
          <p:nvPr/>
        </p:nvCxnSpPr>
        <p:spPr>
          <a:xfrm flipV="1">
            <a:off x="7264862" y="2939168"/>
            <a:ext cx="2060674" cy="6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0A86A387-1193-4C24-B985-FE8386EDE20A}"/>
              </a:ext>
            </a:extLst>
          </p:cNvPr>
          <p:cNvCxnSpPr>
            <a:cxnSpLocks/>
          </p:cNvCxnSpPr>
          <p:nvPr/>
        </p:nvCxnSpPr>
        <p:spPr>
          <a:xfrm>
            <a:off x="7905471" y="3843415"/>
            <a:ext cx="1427400" cy="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8B096D38-7BA9-4B81-8AC3-80E99E4A4F78}"/>
              </a:ext>
            </a:extLst>
          </p:cNvPr>
          <p:cNvCxnSpPr>
            <a:cxnSpLocks/>
          </p:cNvCxnSpPr>
          <p:nvPr/>
        </p:nvCxnSpPr>
        <p:spPr>
          <a:xfrm flipV="1">
            <a:off x="5230504" y="3706506"/>
            <a:ext cx="4102367" cy="14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F6CFFF62-A709-417E-8A4B-EE9D83B8E0CE}"/>
              </a:ext>
            </a:extLst>
          </p:cNvPr>
          <p:cNvCxnSpPr>
            <a:cxnSpLocks/>
          </p:cNvCxnSpPr>
          <p:nvPr/>
        </p:nvCxnSpPr>
        <p:spPr>
          <a:xfrm flipV="1">
            <a:off x="4552564" y="2768376"/>
            <a:ext cx="4772972" cy="25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5074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>
              <a:solidFill>
                <a:srgbClr val="FF000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8859532-13AF-414A-905C-93AB8789A4D8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</a:t>
            </a:r>
            <a:r>
              <a:rPr lang="en-US" altLang="zh-CN" sz="3200" b="1" dirty="0" err="1"/>
              <a:t>InActi</a:t>
            </a:r>
            <a:r>
              <a:rPr lang="en-US" altLang="zh-CN" sz="3200" b="1" dirty="0"/>
              <a:t>(12)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1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02E6916-0C9B-4092-AFE4-F477CDA99174}"/>
              </a:ext>
            </a:extLst>
          </p:cNvPr>
          <p:cNvSpPr txBox="1"/>
          <p:nvPr/>
        </p:nvSpPr>
        <p:spPr>
          <a:xfrm>
            <a:off x="1029390" y="1411750"/>
            <a:ext cx="103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Time: 2x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637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</a:t>
            </a:r>
            <a:r>
              <a:rPr lang="en-US" altLang="zh-CN" sz="1100" dirty="0">
                <a:solidFill>
                  <a:srgbClr val="FF0000"/>
                </a:solidFill>
              </a:rPr>
              <a:t>,I1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I13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>
              <a:solidFill>
                <a:srgbClr val="FF000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2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02E6916-0C9B-4092-AFE4-F477CDA99174}"/>
              </a:ext>
            </a:extLst>
          </p:cNvPr>
          <p:cNvSpPr txBox="1"/>
          <p:nvPr/>
        </p:nvSpPr>
        <p:spPr>
          <a:xfrm>
            <a:off x="1029390" y="1411750"/>
            <a:ext cx="103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Time: 2x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2BE5DBA-A2D8-4759-A1F1-367724FD9E0D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</a:t>
            </a:r>
            <a:r>
              <a:rPr lang="en-US" altLang="zh-CN" sz="3200" b="1" dirty="0" err="1"/>
              <a:t>InActi</a:t>
            </a:r>
            <a:r>
              <a:rPr lang="en-US" altLang="zh-CN" sz="3200" b="1" dirty="0"/>
              <a:t>(12)</a:t>
            </a:r>
          </a:p>
        </p:txBody>
      </p:sp>
    </p:spTree>
    <p:extLst>
      <p:ext uri="{BB962C8B-B14F-4D97-AF65-F5344CB8AC3E}">
        <p14:creationId xmlns:p14="http://schemas.microsoft.com/office/powerpoint/2010/main" val="8587410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I0,I1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I0,I1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I0,I1,</a:t>
            </a:r>
            <a:r>
              <a:rPr lang="en-US" altLang="zh-CN" sz="1100" dirty="0">
                <a:solidFill>
                  <a:srgbClr val="FF0000"/>
                </a:solidFill>
              </a:rPr>
              <a:t>I2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</a:t>
            </a:r>
            <a:r>
              <a:rPr lang="en-US" altLang="zh-CN" sz="1100" dirty="0">
                <a:solidFill>
                  <a:srgbClr val="FF0000"/>
                </a:solidFill>
              </a:rPr>
              <a:t>I1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I13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I13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I13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3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02E6916-0C9B-4092-AFE4-F477CDA99174}"/>
              </a:ext>
            </a:extLst>
          </p:cNvPr>
          <p:cNvSpPr txBox="1"/>
          <p:nvPr/>
        </p:nvSpPr>
        <p:spPr>
          <a:xfrm>
            <a:off x="1029390" y="1411750"/>
            <a:ext cx="103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Time: 2x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719F0AD-646C-49C1-828E-10DEA43D721E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</a:t>
            </a:r>
            <a:r>
              <a:rPr lang="en-US" altLang="zh-CN" sz="3200" b="1" dirty="0" err="1"/>
              <a:t>InActi</a:t>
            </a:r>
            <a:r>
              <a:rPr lang="en-US" altLang="zh-CN" sz="3200" b="1" dirty="0"/>
              <a:t>(12)</a:t>
            </a:r>
          </a:p>
        </p:txBody>
      </p:sp>
    </p:spTree>
    <p:extLst>
      <p:ext uri="{BB962C8B-B14F-4D97-AF65-F5344CB8AC3E}">
        <p14:creationId xmlns:p14="http://schemas.microsoft.com/office/powerpoint/2010/main" val="6301015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I13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I13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</a:t>
            </a:r>
            <a:r>
              <a:rPr lang="en-US" altLang="zh-CN" sz="1100" dirty="0">
                <a:solidFill>
                  <a:srgbClr val="FF0000"/>
                </a:solidFill>
              </a:rPr>
              <a:t>,I1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</a:t>
            </a:r>
            <a:r>
              <a:rPr lang="en-US" altLang="zh-CN" sz="1100" dirty="0">
                <a:solidFill>
                  <a:srgbClr val="FF0000"/>
                </a:solidFill>
              </a:rPr>
              <a:t>I1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I0,I1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I0,I1,I2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I0,I1,</a:t>
            </a:r>
            <a:r>
              <a:rPr lang="en-US" altLang="zh-CN" sz="1100" dirty="0">
                <a:solidFill>
                  <a:srgbClr val="FF0000"/>
                </a:solidFill>
              </a:rPr>
              <a:t>I2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I14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4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02E6916-0C9B-4092-AFE4-F477CDA99174}"/>
              </a:ext>
            </a:extLst>
          </p:cNvPr>
          <p:cNvSpPr txBox="1"/>
          <p:nvPr/>
        </p:nvSpPr>
        <p:spPr>
          <a:xfrm>
            <a:off x="1029390" y="1411750"/>
            <a:ext cx="103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Time: 1x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719F0AD-646C-49C1-828E-10DEA43D721E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</a:t>
            </a:r>
            <a:r>
              <a:rPr lang="en-US" altLang="zh-CN" sz="3200" b="1" dirty="0" err="1"/>
              <a:t>InActi</a:t>
            </a:r>
            <a:r>
              <a:rPr lang="en-US" altLang="zh-CN" sz="3200" b="1" dirty="0"/>
              <a:t>(12)</a:t>
            </a:r>
          </a:p>
        </p:txBody>
      </p:sp>
    </p:spTree>
    <p:extLst>
      <p:ext uri="{BB962C8B-B14F-4D97-AF65-F5344CB8AC3E}">
        <p14:creationId xmlns:p14="http://schemas.microsoft.com/office/powerpoint/2010/main" val="22599294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I14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I13,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  <a:r>
              <a:rPr lang="en-US" altLang="zh-CN" sz="1100" dirty="0">
                <a:solidFill>
                  <a:srgbClr val="FF0000"/>
                </a:solidFill>
              </a:rPr>
              <a:t> I14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I13,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</a:t>
            </a:r>
            <a:r>
              <a:rPr lang="en-US" altLang="zh-CN" sz="1100" dirty="0">
                <a:solidFill>
                  <a:srgbClr val="FF0000"/>
                </a:solidFill>
              </a:rPr>
              <a:t>I1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</a:t>
            </a:r>
            <a:r>
              <a:rPr lang="en-US" altLang="zh-CN" sz="1100" dirty="0">
                <a:solidFill>
                  <a:srgbClr val="FF0000"/>
                </a:solidFill>
              </a:rPr>
              <a:t>I1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I0,I1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I0,I1,I2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I0,I1,I2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5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02E6916-0C9B-4092-AFE4-F477CDA99174}"/>
              </a:ext>
            </a:extLst>
          </p:cNvPr>
          <p:cNvSpPr txBox="1"/>
          <p:nvPr/>
        </p:nvSpPr>
        <p:spPr>
          <a:xfrm>
            <a:off x="1029390" y="1411750"/>
            <a:ext cx="103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Time: 1x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719F0AD-646C-49C1-828E-10DEA43D721E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</a:t>
            </a:r>
            <a:r>
              <a:rPr lang="en-US" altLang="zh-CN" sz="3200" b="1" dirty="0" err="1"/>
              <a:t>InActi</a:t>
            </a:r>
            <a:r>
              <a:rPr lang="en-US" altLang="zh-CN" sz="3200" b="1" dirty="0"/>
              <a:t>(12)</a:t>
            </a:r>
          </a:p>
        </p:txBody>
      </p:sp>
    </p:spTree>
    <p:extLst>
      <p:ext uri="{BB962C8B-B14F-4D97-AF65-F5344CB8AC3E}">
        <p14:creationId xmlns:p14="http://schemas.microsoft.com/office/powerpoint/2010/main" val="31394325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I14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 I14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I14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I0,I1, </a:t>
            </a:r>
            <a:r>
              <a:rPr lang="en-US" altLang="zh-CN" sz="1100" dirty="0">
                <a:solidFill>
                  <a:srgbClr val="FF0000"/>
                </a:solidFill>
              </a:rPr>
              <a:t>I2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I0,I1,I2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I0,I1,I2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</a:p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I14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I12,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I13, </a:t>
            </a:r>
            <a:r>
              <a:rPr lang="en-US" altLang="zh-CN" sz="1100" dirty="0">
                <a:solidFill>
                  <a:srgbClr val="FF0000"/>
                </a:solidFill>
              </a:rPr>
              <a:t>I14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6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02E6916-0C9B-4092-AFE4-F477CDA99174}"/>
              </a:ext>
            </a:extLst>
          </p:cNvPr>
          <p:cNvSpPr txBox="1"/>
          <p:nvPr/>
        </p:nvSpPr>
        <p:spPr>
          <a:xfrm>
            <a:off x="1029390" y="1411750"/>
            <a:ext cx="103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Time: 1x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719F0AD-646C-49C1-828E-10DEA43D721E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</a:t>
            </a:r>
            <a:r>
              <a:rPr lang="en-US" altLang="zh-CN" sz="3200" b="1" dirty="0" err="1"/>
              <a:t>InActi</a:t>
            </a:r>
            <a:r>
              <a:rPr lang="en-US" altLang="zh-CN" sz="3200" b="1" dirty="0"/>
              <a:t>(12)</a:t>
            </a:r>
          </a:p>
        </p:txBody>
      </p:sp>
    </p:spTree>
    <p:extLst>
      <p:ext uri="{BB962C8B-B14F-4D97-AF65-F5344CB8AC3E}">
        <p14:creationId xmlns:p14="http://schemas.microsoft.com/office/powerpoint/2010/main" val="133143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6DFEB8-D04C-459C-A10D-03B8E0A26743}"/>
              </a:ext>
            </a:extLst>
          </p:cNvPr>
          <p:cNvSpPr txBox="1"/>
          <p:nvPr/>
        </p:nvSpPr>
        <p:spPr>
          <a:xfrm>
            <a:off x="3415683" y="2967335"/>
            <a:ext cx="5360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CONV: </a:t>
            </a:r>
            <a:r>
              <a:rPr lang="en-US" altLang="zh-CN" sz="5400" b="1" dirty="0" err="1"/>
              <a:t>InActi</a:t>
            </a:r>
            <a:r>
              <a:rPr lang="en-US" altLang="zh-CN" sz="5400" b="1" dirty="0"/>
              <a:t>(32)</a:t>
            </a:r>
          </a:p>
        </p:txBody>
      </p:sp>
    </p:spTree>
    <p:extLst>
      <p:ext uri="{BB962C8B-B14F-4D97-AF65-F5344CB8AC3E}">
        <p14:creationId xmlns:p14="http://schemas.microsoft.com/office/powerpoint/2010/main" val="9606057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I3</a:t>
            </a:r>
            <a:r>
              <a:rPr lang="zh-CN" altLang="en-US" sz="1100">
                <a:solidFill>
                  <a:srgbClr val="FF0000"/>
                </a:solidFill>
              </a:rPr>
              <a:t>‘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I3</a:t>
            </a:r>
            <a:r>
              <a:rPr lang="zh-CN" altLang="en-US" sz="1100">
                <a:solidFill>
                  <a:srgbClr val="FF0000"/>
                </a:solidFill>
              </a:rPr>
              <a:t>‘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I2</a:t>
            </a:r>
            <a:r>
              <a:rPr lang="zh-CN" altLang="en-US" sz="1100">
                <a:solidFill>
                  <a:srgbClr val="FF0000"/>
                </a:solidFill>
              </a:rPr>
              <a:t>‘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I2</a:t>
            </a:r>
            <a:r>
              <a:rPr lang="zh-CN" altLang="en-US" sz="1100">
                <a:solidFill>
                  <a:srgbClr val="FF0000"/>
                </a:solidFill>
              </a:rPr>
              <a:t>‘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I2</a:t>
            </a:r>
            <a:r>
              <a:rPr lang="zh-CN" altLang="en-US" sz="1100">
                <a:solidFill>
                  <a:srgbClr val="FF0000"/>
                </a:solidFill>
              </a:rPr>
              <a:t>‘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I2</a:t>
            </a:r>
            <a:r>
              <a:rPr lang="zh-CN" altLang="en-US" sz="1100">
                <a:solidFill>
                  <a:srgbClr val="FF0000"/>
                </a:solidFill>
              </a:rPr>
              <a:t>‘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I4</a:t>
            </a:r>
            <a:r>
              <a:rPr lang="zh-CN" altLang="en-US" sz="1100">
                <a:solidFill>
                  <a:srgbClr val="FF0000"/>
                </a:solidFill>
              </a:rPr>
              <a:t>‘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I4</a:t>
            </a:r>
            <a:r>
              <a:rPr lang="zh-CN" altLang="en-US" sz="1100">
                <a:solidFill>
                  <a:srgbClr val="FF0000"/>
                </a:solidFill>
              </a:rPr>
              <a:t>‘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I3</a:t>
            </a:r>
            <a:r>
              <a:rPr lang="zh-CN" altLang="en-US" sz="1100" dirty="0">
                <a:solidFill>
                  <a:srgbClr val="FF0000"/>
                </a:solidFill>
              </a:rPr>
              <a:t>‘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I3</a:t>
            </a:r>
            <a:r>
              <a:rPr lang="zh-CN" altLang="en-US" sz="1100">
                <a:solidFill>
                  <a:srgbClr val="FF0000"/>
                </a:solidFill>
              </a:rPr>
              <a:t>‘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I1</a:t>
            </a:r>
            <a:r>
              <a:rPr lang="zh-CN" altLang="en-US" sz="1100">
                <a:solidFill>
                  <a:srgbClr val="FF0000"/>
                </a:solidFill>
              </a:rPr>
              <a:t>‘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I1</a:t>
            </a:r>
            <a:r>
              <a:rPr lang="zh-CN" altLang="en-US" sz="1100">
                <a:solidFill>
                  <a:srgbClr val="FF0000"/>
                </a:solidFill>
              </a:rPr>
              <a:t>‘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I1</a:t>
            </a:r>
            <a:r>
              <a:rPr lang="zh-CN" altLang="en-US" sz="1100">
                <a:solidFill>
                  <a:srgbClr val="FF0000"/>
                </a:solidFill>
              </a:rPr>
              <a:t>‘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I1</a:t>
            </a:r>
            <a:r>
              <a:rPr lang="zh-CN" altLang="en-US" sz="1100">
                <a:solidFill>
                  <a:srgbClr val="FF0000"/>
                </a:solidFill>
              </a:rPr>
              <a:t>‘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I4</a:t>
            </a:r>
            <a:r>
              <a:rPr lang="zh-CN" altLang="en-US" sz="1100" dirty="0">
                <a:solidFill>
                  <a:srgbClr val="FF0000"/>
                </a:solidFill>
              </a:rPr>
              <a:t>‘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I4</a:t>
            </a:r>
            <a:r>
              <a:rPr lang="zh-CN" altLang="en-US" sz="1100">
                <a:solidFill>
                  <a:srgbClr val="FF0000"/>
                </a:solidFill>
              </a:rPr>
              <a:t>‘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>
              <a:solidFill>
                <a:srgbClr val="FF000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8859532-13AF-414A-905C-93AB8789A4D8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</a:t>
            </a:r>
            <a:r>
              <a:rPr lang="en-US" altLang="zh-CN" sz="3200" b="1" dirty="0" err="1"/>
              <a:t>InActi</a:t>
            </a:r>
            <a:r>
              <a:rPr lang="en-US" altLang="zh-CN" sz="3200" b="1" dirty="0"/>
              <a:t>(32)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1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02E6916-0C9B-4092-AFE4-F477CDA99174}"/>
              </a:ext>
            </a:extLst>
          </p:cNvPr>
          <p:cNvSpPr txBox="1"/>
          <p:nvPr/>
        </p:nvSpPr>
        <p:spPr>
          <a:xfrm>
            <a:off x="1029390" y="1411750"/>
            <a:ext cx="103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Time: 8x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4427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A93FB39-0A0D-4C5C-B980-CF52F916E2E1}"/>
              </a:ext>
            </a:extLst>
          </p:cNvPr>
          <p:cNvSpPr/>
          <p:nvPr/>
        </p:nvSpPr>
        <p:spPr>
          <a:xfrm>
            <a:off x="5349308" y="2648469"/>
            <a:ext cx="1620000" cy="16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378506-6C14-48E8-979A-063169315A48}"/>
              </a:ext>
            </a:extLst>
          </p:cNvPr>
          <p:cNvSpPr/>
          <p:nvPr/>
        </p:nvSpPr>
        <p:spPr>
          <a:xfrm>
            <a:off x="7270127" y="731289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2BB472-4AE1-46B1-A2F7-05D122044BCF}"/>
              </a:ext>
            </a:extLst>
          </p:cNvPr>
          <p:cNvSpPr/>
          <p:nvPr/>
        </p:nvSpPr>
        <p:spPr>
          <a:xfrm>
            <a:off x="7270127" y="2650366"/>
            <a:ext cx="1620000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7D3895-A2BA-49BC-B216-6A6EDA51C9D2}"/>
              </a:ext>
            </a:extLst>
          </p:cNvPr>
          <p:cNvSpPr/>
          <p:nvPr/>
        </p:nvSpPr>
        <p:spPr>
          <a:xfrm>
            <a:off x="5349308" y="4579329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86938C-4086-4B99-BD42-079B77223FB2}"/>
              </a:ext>
            </a:extLst>
          </p:cNvPr>
          <p:cNvSpPr/>
          <p:nvPr/>
        </p:nvSpPr>
        <p:spPr>
          <a:xfrm>
            <a:off x="7270127" y="4581226"/>
            <a:ext cx="1620000" cy="1620000"/>
          </a:xfrm>
          <a:prstGeom prst="rect">
            <a:avLst/>
          </a:prstGeom>
          <a:solidFill>
            <a:srgbClr val="CCFF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52E3750-AA34-4D22-8EC4-226BF6D0479B}"/>
              </a:ext>
            </a:extLst>
          </p:cNvPr>
          <p:cNvSpPr/>
          <p:nvPr/>
        </p:nvSpPr>
        <p:spPr>
          <a:xfrm>
            <a:off x="3439152" y="264846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64038AE-0193-4D6C-898B-81DA24A6576C}"/>
              </a:ext>
            </a:extLst>
          </p:cNvPr>
          <p:cNvSpPr/>
          <p:nvPr/>
        </p:nvSpPr>
        <p:spPr>
          <a:xfrm>
            <a:off x="3439152" y="4579329"/>
            <a:ext cx="1620000" cy="16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B8BA-EFEF-42EE-8876-13518704EBFB}"/>
              </a:ext>
            </a:extLst>
          </p:cNvPr>
          <p:cNvSpPr/>
          <p:nvPr/>
        </p:nvSpPr>
        <p:spPr>
          <a:xfrm>
            <a:off x="3439152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29C6EAE-E387-4B6C-90A2-2944A3C6AB4B}"/>
              </a:ext>
            </a:extLst>
          </p:cNvPr>
          <p:cNvSpPr/>
          <p:nvPr/>
        </p:nvSpPr>
        <p:spPr>
          <a:xfrm>
            <a:off x="5349308" y="729392"/>
            <a:ext cx="162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4640F4-38EF-42BF-9C83-B064F9773D80}"/>
              </a:ext>
            </a:extLst>
          </p:cNvPr>
          <p:cNvSpPr/>
          <p:nvPr/>
        </p:nvSpPr>
        <p:spPr>
          <a:xfrm>
            <a:off x="3279308" y="578473"/>
            <a:ext cx="5760000" cy="5760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45A52-4BFC-4398-8C40-2350366CD45D}"/>
              </a:ext>
            </a:extLst>
          </p:cNvPr>
          <p:cNvSpPr/>
          <p:nvPr/>
        </p:nvSpPr>
        <p:spPr>
          <a:xfrm>
            <a:off x="5439242" y="2738401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98406C-B208-4EF5-8ECF-6BC93C84B01E}"/>
              </a:ext>
            </a:extLst>
          </p:cNvPr>
          <p:cNvSpPr/>
          <p:nvPr/>
        </p:nvSpPr>
        <p:spPr>
          <a:xfrm>
            <a:off x="6399335" y="2738401"/>
            <a:ext cx="480046" cy="4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59CA6-AF59-424A-B15F-A1679B4CAF96}"/>
              </a:ext>
            </a:extLst>
          </p:cNvPr>
          <p:cNvSpPr/>
          <p:nvPr/>
        </p:nvSpPr>
        <p:spPr>
          <a:xfrm>
            <a:off x="7359426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I3</a:t>
            </a:r>
            <a:r>
              <a:rPr lang="zh-CN" altLang="en-US" sz="1100">
                <a:solidFill>
                  <a:schemeClr val="tx1"/>
                </a:solidFill>
              </a:rPr>
              <a:t>‘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01F3B-3AA9-44EE-87A1-004BD42D2D8F}"/>
              </a:ext>
            </a:extLst>
          </p:cNvPr>
          <p:cNvSpPr/>
          <p:nvPr/>
        </p:nvSpPr>
        <p:spPr>
          <a:xfrm>
            <a:off x="8319519" y="2738401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I7’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41B725-D538-497D-87D5-114162CF01BF}"/>
              </a:ext>
            </a:extLst>
          </p:cNvPr>
          <p:cNvSpPr/>
          <p:nvPr/>
        </p:nvSpPr>
        <p:spPr>
          <a:xfrm>
            <a:off x="5439242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B7C1DD-AB0A-45D7-A7D8-3402FF5ADFC8}"/>
              </a:ext>
            </a:extLst>
          </p:cNvPr>
          <p:cNvSpPr/>
          <p:nvPr/>
        </p:nvSpPr>
        <p:spPr>
          <a:xfrm>
            <a:off x="6399335" y="3698492"/>
            <a:ext cx="480046" cy="4800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QPE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E35AAF-CF4F-48FA-933B-3A1AA16EEE48}"/>
              </a:ext>
            </a:extLst>
          </p:cNvPr>
          <p:cNvSpPr/>
          <p:nvPr/>
        </p:nvSpPr>
        <p:spPr>
          <a:xfrm>
            <a:off x="7359426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I3</a:t>
            </a:r>
            <a:r>
              <a:rPr lang="zh-CN" altLang="en-US" sz="1100">
                <a:solidFill>
                  <a:schemeClr val="tx1"/>
                </a:solidFill>
              </a:rPr>
              <a:t>‘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C92EE-AD72-4AA6-815E-9939132274CC}"/>
              </a:ext>
            </a:extLst>
          </p:cNvPr>
          <p:cNvSpPr/>
          <p:nvPr/>
        </p:nvSpPr>
        <p:spPr>
          <a:xfrm>
            <a:off x="8319519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I7’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F8448D-A118-4B34-A6AC-48257611A68A}"/>
              </a:ext>
            </a:extLst>
          </p:cNvPr>
          <p:cNvSpPr/>
          <p:nvPr/>
        </p:nvSpPr>
        <p:spPr>
          <a:xfrm>
            <a:off x="5439242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I6’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BC9F34-D52F-4651-867F-517223271068}"/>
              </a:ext>
            </a:extLst>
          </p:cNvPr>
          <p:cNvSpPr/>
          <p:nvPr/>
        </p:nvSpPr>
        <p:spPr>
          <a:xfrm>
            <a:off x="6399335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I6’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97F494-0BDA-44A9-B03A-1A179193055A}"/>
              </a:ext>
            </a:extLst>
          </p:cNvPr>
          <p:cNvSpPr/>
          <p:nvPr/>
        </p:nvSpPr>
        <p:spPr>
          <a:xfrm>
            <a:off x="7359426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I6’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7C2610-FCA4-490D-907E-28DEF1B21CFE}"/>
              </a:ext>
            </a:extLst>
          </p:cNvPr>
          <p:cNvSpPr/>
          <p:nvPr/>
        </p:nvSpPr>
        <p:spPr>
          <a:xfrm>
            <a:off x="8319519" y="4658585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I6’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B6DA06-FF92-4127-BDCA-20FCE0DF976C}"/>
              </a:ext>
            </a:extLst>
          </p:cNvPr>
          <p:cNvSpPr/>
          <p:nvPr/>
        </p:nvSpPr>
        <p:spPr>
          <a:xfrm>
            <a:off x="5439242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I2</a:t>
            </a:r>
            <a:r>
              <a:rPr lang="zh-CN" altLang="en-US" sz="1100">
                <a:solidFill>
                  <a:schemeClr val="tx1"/>
                </a:solidFill>
              </a:rPr>
              <a:t>‘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ED9317-ED54-471D-A749-7728FA15054A}"/>
              </a:ext>
            </a:extLst>
          </p:cNvPr>
          <p:cNvSpPr/>
          <p:nvPr/>
        </p:nvSpPr>
        <p:spPr>
          <a:xfrm>
            <a:off x="6399335" y="5618677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I2</a:t>
            </a:r>
            <a:r>
              <a:rPr lang="zh-CN" altLang="en-US" sz="1100">
                <a:solidFill>
                  <a:schemeClr val="tx1"/>
                </a:solidFill>
              </a:rPr>
              <a:t>‘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618BC8-A0AE-4B6A-A054-72CB9075749B}"/>
              </a:ext>
            </a:extLst>
          </p:cNvPr>
          <p:cNvSpPr/>
          <p:nvPr/>
        </p:nvSpPr>
        <p:spPr>
          <a:xfrm>
            <a:off x="7359426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I2</a:t>
            </a:r>
            <a:r>
              <a:rPr lang="zh-CN" altLang="en-US" sz="1100">
                <a:solidFill>
                  <a:schemeClr val="tx1"/>
                </a:solidFill>
              </a:rPr>
              <a:t>‘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B5D9C8-C72B-4C77-B2ED-7654413CBB98}"/>
              </a:ext>
            </a:extLst>
          </p:cNvPr>
          <p:cNvSpPr/>
          <p:nvPr/>
        </p:nvSpPr>
        <p:spPr>
          <a:xfrm>
            <a:off x="8319519" y="5618677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I2</a:t>
            </a:r>
            <a:r>
              <a:rPr lang="zh-CN" altLang="en-US" sz="1100">
                <a:solidFill>
                  <a:schemeClr val="tx1"/>
                </a:solidFill>
              </a:rPr>
              <a:t>‘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210BF3-C20B-4239-B525-E5C9D555BF5E}"/>
              </a:ext>
            </a:extLst>
          </p:cNvPr>
          <p:cNvSpPr/>
          <p:nvPr/>
        </p:nvSpPr>
        <p:spPr>
          <a:xfrm>
            <a:off x="5439241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I4</a:t>
            </a:r>
            <a:r>
              <a:rPr lang="zh-CN" altLang="en-US" sz="1100">
                <a:solidFill>
                  <a:schemeClr val="tx1"/>
                </a:solidFill>
              </a:rPr>
              <a:t>‘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F33891-71CD-454B-9237-2445BD9EA2E6}"/>
              </a:ext>
            </a:extLst>
          </p:cNvPr>
          <p:cNvSpPr/>
          <p:nvPr/>
        </p:nvSpPr>
        <p:spPr>
          <a:xfrm>
            <a:off x="639933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I4</a:t>
            </a:r>
            <a:r>
              <a:rPr lang="zh-CN" altLang="en-US" sz="1100">
                <a:solidFill>
                  <a:schemeClr val="tx1"/>
                </a:solidFill>
              </a:rPr>
              <a:t>‘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9C8DE3-AB87-4DAA-AC3A-43D1307EEE7A}"/>
              </a:ext>
            </a:extLst>
          </p:cNvPr>
          <p:cNvSpPr/>
          <p:nvPr/>
        </p:nvSpPr>
        <p:spPr>
          <a:xfrm>
            <a:off x="7359426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I3</a:t>
            </a:r>
            <a:r>
              <a:rPr lang="zh-CN" altLang="en-US" sz="1100" dirty="0">
                <a:solidFill>
                  <a:schemeClr val="tx1"/>
                </a:solidFill>
              </a:rPr>
              <a:t>‘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D489E1-5AD8-4A69-8181-4821AA45B968}"/>
              </a:ext>
            </a:extLst>
          </p:cNvPr>
          <p:cNvSpPr/>
          <p:nvPr/>
        </p:nvSpPr>
        <p:spPr>
          <a:xfrm>
            <a:off x="8319518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I7’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207873-0CE5-48FD-9497-89C9BAC26B91}"/>
              </a:ext>
            </a:extLst>
          </p:cNvPr>
          <p:cNvSpPr/>
          <p:nvPr/>
        </p:nvSpPr>
        <p:spPr>
          <a:xfrm>
            <a:off x="5439241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I8’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3EB55F-F601-4D6F-A00E-A53BC4C28927}"/>
              </a:ext>
            </a:extLst>
          </p:cNvPr>
          <p:cNvSpPr/>
          <p:nvPr/>
        </p:nvSpPr>
        <p:spPr>
          <a:xfrm>
            <a:off x="639933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I8’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A1AEF1B-67AD-495E-B020-0089B42C5363}"/>
              </a:ext>
            </a:extLst>
          </p:cNvPr>
          <p:cNvSpPr/>
          <p:nvPr/>
        </p:nvSpPr>
        <p:spPr>
          <a:xfrm>
            <a:off x="7359426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I3</a:t>
            </a:r>
            <a:r>
              <a:rPr lang="zh-CN" altLang="en-US" sz="1100">
                <a:solidFill>
                  <a:schemeClr val="tx1"/>
                </a:solidFill>
              </a:rPr>
              <a:t>‘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FB27C4-BDBC-45DD-804A-88A20E23F77A}"/>
              </a:ext>
            </a:extLst>
          </p:cNvPr>
          <p:cNvSpPr/>
          <p:nvPr/>
        </p:nvSpPr>
        <p:spPr>
          <a:xfrm>
            <a:off x="8319518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I7’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F9EF01-F7FE-4D17-B0EE-4DA04BEE0843}"/>
              </a:ext>
            </a:extLst>
          </p:cNvPr>
          <p:cNvSpPr/>
          <p:nvPr/>
        </p:nvSpPr>
        <p:spPr>
          <a:xfrm>
            <a:off x="3519055" y="2738400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I5’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5C222B-3DD5-4500-92FA-FADBFB4FE18F}"/>
              </a:ext>
            </a:extLst>
          </p:cNvPr>
          <p:cNvSpPr/>
          <p:nvPr/>
        </p:nvSpPr>
        <p:spPr>
          <a:xfrm>
            <a:off x="4479148" y="2738400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I1</a:t>
            </a:r>
            <a:r>
              <a:rPr lang="zh-CN" altLang="en-US" sz="1100">
                <a:solidFill>
                  <a:schemeClr val="tx1"/>
                </a:solidFill>
              </a:rPr>
              <a:t>‘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45407A-A4E5-4A71-8625-5E5814DD2332}"/>
              </a:ext>
            </a:extLst>
          </p:cNvPr>
          <p:cNvSpPr/>
          <p:nvPr/>
        </p:nvSpPr>
        <p:spPr>
          <a:xfrm>
            <a:off x="3519055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I5’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2F031D-0653-4271-8462-C8E39BD9DD18}"/>
              </a:ext>
            </a:extLst>
          </p:cNvPr>
          <p:cNvSpPr/>
          <p:nvPr/>
        </p:nvSpPr>
        <p:spPr>
          <a:xfrm>
            <a:off x="4479148" y="3698492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I1</a:t>
            </a:r>
            <a:r>
              <a:rPr lang="zh-CN" altLang="en-US" sz="1100">
                <a:solidFill>
                  <a:schemeClr val="tx1"/>
                </a:solidFill>
              </a:rPr>
              <a:t>‘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884B3B-7511-44FE-838C-2F2457FDE97F}"/>
              </a:ext>
            </a:extLst>
          </p:cNvPr>
          <p:cNvSpPr/>
          <p:nvPr/>
        </p:nvSpPr>
        <p:spPr>
          <a:xfrm>
            <a:off x="3519055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I5’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C933F58-6323-43DA-8735-B283518C800E}"/>
              </a:ext>
            </a:extLst>
          </p:cNvPr>
          <p:cNvSpPr/>
          <p:nvPr/>
        </p:nvSpPr>
        <p:spPr>
          <a:xfrm>
            <a:off x="4479148" y="4658584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I1</a:t>
            </a:r>
            <a:r>
              <a:rPr lang="zh-CN" altLang="en-US" sz="1100">
                <a:solidFill>
                  <a:schemeClr val="tx1"/>
                </a:solidFill>
              </a:rPr>
              <a:t>‘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73E579-EF25-4483-99B2-55F9A481FA5B}"/>
              </a:ext>
            </a:extLst>
          </p:cNvPr>
          <p:cNvSpPr/>
          <p:nvPr/>
        </p:nvSpPr>
        <p:spPr>
          <a:xfrm>
            <a:off x="3519055" y="5618676"/>
            <a:ext cx="480046" cy="48004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I5’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246831A-58EF-420C-8198-027592C5D1AB}"/>
              </a:ext>
            </a:extLst>
          </p:cNvPr>
          <p:cNvSpPr/>
          <p:nvPr/>
        </p:nvSpPr>
        <p:spPr>
          <a:xfrm>
            <a:off x="4479148" y="561867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I1</a:t>
            </a:r>
            <a:r>
              <a:rPr lang="zh-CN" altLang="en-US" sz="1100">
                <a:solidFill>
                  <a:schemeClr val="tx1"/>
                </a:solidFill>
              </a:rPr>
              <a:t>‘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EC28C3-CE51-428B-BE20-679DB98A33C3}"/>
              </a:ext>
            </a:extLst>
          </p:cNvPr>
          <p:cNvSpPr/>
          <p:nvPr/>
        </p:nvSpPr>
        <p:spPr>
          <a:xfrm>
            <a:off x="3519054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I4</a:t>
            </a:r>
            <a:r>
              <a:rPr lang="zh-CN" altLang="en-US" sz="1100" dirty="0">
                <a:solidFill>
                  <a:schemeClr val="tx1"/>
                </a:solidFill>
              </a:rPr>
              <a:t>‘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4D272-EC4A-4A91-AF47-E477760CF124}"/>
              </a:ext>
            </a:extLst>
          </p:cNvPr>
          <p:cNvSpPr/>
          <p:nvPr/>
        </p:nvSpPr>
        <p:spPr>
          <a:xfrm>
            <a:off x="4479147" y="818216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I4</a:t>
            </a:r>
            <a:r>
              <a:rPr lang="zh-CN" altLang="en-US" sz="1100">
                <a:solidFill>
                  <a:schemeClr val="tx1"/>
                </a:solidFill>
              </a:rPr>
              <a:t>‘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F408AB-4D00-4E87-BB5B-4751DCD63E4C}"/>
              </a:ext>
            </a:extLst>
          </p:cNvPr>
          <p:cNvSpPr/>
          <p:nvPr/>
        </p:nvSpPr>
        <p:spPr>
          <a:xfrm>
            <a:off x="3519054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I8’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47BFB7F-8089-469D-8D56-7653015F8B3F}"/>
              </a:ext>
            </a:extLst>
          </p:cNvPr>
          <p:cNvSpPr/>
          <p:nvPr/>
        </p:nvSpPr>
        <p:spPr>
          <a:xfrm>
            <a:off x="4479147" y="1778308"/>
            <a:ext cx="480046" cy="480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0000"/>
                </a:solidFill>
              </a:rPr>
              <a:t>I8’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5C6609-CA9D-4D54-BC54-864C5F78C26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279308" y="3458610"/>
            <a:ext cx="57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522411-F3F1-4894-9C71-E93CBBB1FB45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6159308" y="578473"/>
            <a:ext cx="0" cy="5760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>
            <a:off x="2739030" y="818225"/>
            <a:ext cx="540000" cy="2400221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856A7D-A723-41AF-BEA7-3952C422544E}"/>
              </a:ext>
            </a:extLst>
          </p:cNvPr>
          <p:cNvSpPr/>
          <p:nvPr/>
        </p:nvSpPr>
        <p:spPr>
          <a:xfrm>
            <a:off x="2734390" y="3698492"/>
            <a:ext cx="540000" cy="240022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FB8EE-7544-40FB-B1F2-B291E1EEF4A8}"/>
              </a:ext>
            </a:extLst>
          </p:cNvPr>
          <p:cNvSpPr/>
          <p:nvPr/>
        </p:nvSpPr>
        <p:spPr>
          <a:xfrm>
            <a:off x="9039586" y="818216"/>
            <a:ext cx="540000" cy="2400221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67C9E6-6ABB-4991-A13A-6DAC2B589A1A}"/>
              </a:ext>
            </a:extLst>
          </p:cNvPr>
          <p:cNvSpPr/>
          <p:nvPr/>
        </p:nvSpPr>
        <p:spPr>
          <a:xfrm>
            <a:off x="9039586" y="3698492"/>
            <a:ext cx="540000" cy="240022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DRAM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16FDBCA-1BFC-4EB7-B0D1-6CC10F7467C5}"/>
              </a:ext>
            </a:extLst>
          </p:cNvPr>
          <p:cNvCxnSpPr>
            <a:cxnSpLocks/>
          </p:cNvCxnSpPr>
          <p:nvPr/>
        </p:nvCxnSpPr>
        <p:spPr>
          <a:xfrm>
            <a:off x="3274390" y="10456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A8F840-A84C-430D-8A71-C9F24560B7D5}"/>
              </a:ext>
            </a:extLst>
          </p:cNvPr>
          <p:cNvCxnSpPr>
            <a:cxnSpLocks/>
          </p:cNvCxnSpPr>
          <p:nvPr/>
        </p:nvCxnSpPr>
        <p:spPr>
          <a:xfrm>
            <a:off x="3274390" y="2010810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941489-3019-450C-887C-ABAD323E7F2B}"/>
              </a:ext>
            </a:extLst>
          </p:cNvPr>
          <p:cNvCxnSpPr>
            <a:cxnSpLocks/>
          </p:cNvCxnSpPr>
          <p:nvPr/>
        </p:nvCxnSpPr>
        <p:spPr>
          <a:xfrm>
            <a:off x="3274390" y="29667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7AF6CE-FBC9-41E7-9175-B488AFE4503E}"/>
              </a:ext>
            </a:extLst>
          </p:cNvPr>
          <p:cNvCxnSpPr>
            <a:cxnSpLocks/>
          </p:cNvCxnSpPr>
          <p:nvPr/>
        </p:nvCxnSpPr>
        <p:spPr>
          <a:xfrm>
            <a:off x="3274390" y="39319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10A186-5EED-499C-830E-D11458CB4A48}"/>
              </a:ext>
            </a:extLst>
          </p:cNvPr>
          <p:cNvCxnSpPr>
            <a:cxnSpLocks/>
          </p:cNvCxnSpPr>
          <p:nvPr/>
        </p:nvCxnSpPr>
        <p:spPr>
          <a:xfrm>
            <a:off x="3274390" y="4897174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5668D84-494E-410E-9E00-7009086F3B12}"/>
              </a:ext>
            </a:extLst>
          </p:cNvPr>
          <p:cNvCxnSpPr>
            <a:cxnSpLocks/>
          </p:cNvCxnSpPr>
          <p:nvPr/>
        </p:nvCxnSpPr>
        <p:spPr>
          <a:xfrm>
            <a:off x="3274390" y="5853138"/>
            <a:ext cx="2446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267DC-676C-4D6C-B308-44970B3A63A9}"/>
              </a:ext>
            </a:extLst>
          </p:cNvPr>
          <p:cNvCxnSpPr>
            <a:cxnSpLocks/>
          </p:cNvCxnSpPr>
          <p:nvPr/>
        </p:nvCxnSpPr>
        <p:spPr>
          <a:xfrm>
            <a:off x="8799564" y="10456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4D1AC2-F48E-4FF0-B296-2DF9CCBAF435}"/>
              </a:ext>
            </a:extLst>
          </p:cNvPr>
          <p:cNvCxnSpPr>
            <a:cxnSpLocks/>
          </p:cNvCxnSpPr>
          <p:nvPr/>
        </p:nvCxnSpPr>
        <p:spPr>
          <a:xfrm>
            <a:off x="8799564" y="2010810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EE59959-FA79-460C-A016-7CDB431CBBE9}"/>
              </a:ext>
            </a:extLst>
          </p:cNvPr>
          <p:cNvCxnSpPr>
            <a:cxnSpLocks/>
          </p:cNvCxnSpPr>
          <p:nvPr/>
        </p:nvCxnSpPr>
        <p:spPr>
          <a:xfrm>
            <a:off x="8799564" y="29667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59D4D-43F0-405E-B94F-E85E12D515E5}"/>
              </a:ext>
            </a:extLst>
          </p:cNvPr>
          <p:cNvCxnSpPr>
            <a:cxnSpLocks/>
          </p:cNvCxnSpPr>
          <p:nvPr/>
        </p:nvCxnSpPr>
        <p:spPr>
          <a:xfrm>
            <a:off x="8799564" y="39319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7C0E09-C1B3-42CE-A709-AB2E4BD5B37F}"/>
              </a:ext>
            </a:extLst>
          </p:cNvPr>
          <p:cNvCxnSpPr>
            <a:cxnSpLocks/>
          </p:cNvCxnSpPr>
          <p:nvPr/>
        </p:nvCxnSpPr>
        <p:spPr>
          <a:xfrm>
            <a:off x="8799564" y="4897174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1A8026-503E-43E4-BCCD-AD28E4CA41FB}"/>
              </a:ext>
            </a:extLst>
          </p:cNvPr>
          <p:cNvCxnSpPr>
            <a:cxnSpLocks/>
          </p:cNvCxnSpPr>
          <p:nvPr/>
        </p:nvCxnSpPr>
        <p:spPr>
          <a:xfrm>
            <a:off x="8799564" y="5853138"/>
            <a:ext cx="24466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6426E6A-9572-49AB-B7B4-853F300EA5B4}"/>
              </a:ext>
            </a:extLst>
          </p:cNvPr>
          <p:cNvSpPr/>
          <p:nvPr/>
        </p:nvSpPr>
        <p:spPr>
          <a:xfrm>
            <a:off x="3519054" y="6338746"/>
            <a:ext cx="528051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8859532-13AF-414A-905C-93AB8789A4D8}"/>
              </a:ext>
            </a:extLst>
          </p:cNvPr>
          <p:cNvSpPr txBox="1"/>
          <p:nvPr/>
        </p:nvSpPr>
        <p:spPr>
          <a:xfrm>
            <a:off x="-1" y="-6302"/>
            <a:ext cx="89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SpiNNaker2: CONV_3: </a:t>
            </a:r>
            <a:r>
              <a:rPr lang="en-US" altLang="zh-CN" sz="3200" b="1" dirty="0" err="1"/>
              <a:t>InActi</a:t>
            </a:r>
            <a:r>
              <a:rPr lang="en-US" altLang="zh-CN" sz="3200" b="1"/>
              <a:t>(32)</a:t>
            </a:r>
            <a:endParaRPr lang="en-US" altLang="zh-CN" sz="32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0BB30C-42B9-48B2-96BF-E5A810621D7A}"/>
              </a:ext>
            </a:extLst>
          </p:cNvPr>
          <p:cNvSpPr txBox="1"/>
          <p:nvPr/>
        </p:nvSpPr>
        <p:spPr>
          <a:xfrm>
            <a:off x="865535" y="818216"/>
            <a:ext cx="133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 2</a:t>
            </a:r>
            <a:endParaRPr lang="zh-CN" altLang="en-US" sz="32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2D5C4C-92FE-4D92-B82D-E2CEAF6D87FE}"/>
              </a:ext>
            </a:extLst>
          </p:cNvPr>
          <p:cNvCxnSpPr/>
          <p:nvPr/>
        </p:nvCxnSpPr>
        <p:spPr>
          <a:xfrm>
            <a:off x="4243526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6D9BEB4-258F-443F-8878-6072964A2AD3}"/>
              </a:ext>
            </a:extLst>
          </p:cNvPr>
          <p:cNvCxnSpPr/>
          <p:nvPr/>
        </p:nvCxnSpPr>
        <p:spPr>
          <a:xfrm flipH="1">
            <a:off x="4225771" y="1528381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CEB2B78-F44D-45D9-B36F-C7E0F0BDBCEA}"/>
              </a:ext>
            </a:extLst>
          </p:cNvPr>
          <p:cNvCxnSpPr/>
          <p:nvPr/>
        </p:nvCxnSpPr>
        <p:spPr>
          <a:xfrm flipH="1">
            <a:off x="4225771" y="5400524"/>
            <a:ext cx="3852908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EC04DA-387A-42ED-8F2E-30A847E0983F}"/>
              </a:ext>
            </a:extLst>
          </p:cNvPr>
          <p:cNvCxnSpPr/>
          <p:nvPr/>
        </p:nvCxnSpPr>
        <p:spPr>
          <a:xfrm>
            <a:off x="8078679" y="1528381"/>
            <a:ext cx="0" cy="389729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02E6916-0C9B-4092-AFE4-F477CDA99174}"/>
              </a:ext>
            </a:extLst>
          </p:cNvPr>
          <p:cNvSpPr txBox="1"/>
          <p:nvPr/>
        </p:nvSpPr>
        <p:spPr>
          <a:xfrm>
            <a:off x="1029390" y="1411750"/>
            <a:ext cx="103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Time: 8x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71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895FA0E-0600-422C-9906-CD04DB25339B}"/>
              </a:ext>
            </a:extLst>
          </p:cNvPr>
          <p:cNvSpPr/>
          <p:nvPr/>
        </p:nvSpPr>
        <p:spPr>
          <a:xfrm>
            <a:off x="3304611" y="558237"/>
            <a:ext cx="5400000" cy="5760000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77843A9-F66E-4BC2-B660-B5F4E551876A}"/>
              </a:ext>
            </a:extLst>
          </p:cNvPr>
          <p:cNvSpPr/>
          <p:nvPr/>
        </p:nvSpPr>
        <p:spPr>
          <a:xfrm>
            <a:off x="3396000" y="3163185"/>
            <a:ext cx="5220000" cy="540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NoC</a:t>
            </a:r>
            <a:r>
              <a:rPr lang="en-US" altLang="zh-CN" dirty="0">
                <a:solidFill>
                  <a:schemeClr val="tx1"/>
                </a:solidFill>
              </a:rPr>
              <a:t> (4 clocks delay)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32B48BD-EEE8-4B62-937A-B2F524589431}"/>
              </a:ext>
            </a:extLst>
          </p:cNvPr>
          <p:cNvCxnSpPr>
            <a:cxnSpLocks/>
          </p:cNvCxnSpPr>
          <p:nvPr/>
        </p:nvCxnSpPr>
        <p:spPr>
          <a:xfrm>
            <a:off x="8616000" y="3340583"/>
            <a:ext cx="360000" cy="0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4501EC1D-DF90-4C7B-833A-C30CBE92F474}"/>
              </a:ext>
            </a:extLst>
          </p:cNvPr>
          <p:cNvCxnSpPr>
            <a:cxnSpLocks/>
          </p:cNvCxnSpPr>
          <p:nvPr/>
        </p:nvCxnSpPr>
        <p:spPr>
          <a:xfrm>
            <a:off x="7014040" y="2884325"/>
            <a:ext cx="9053" cy="303512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BC9D8F55-4357-4163-A639-A17597DBE334}"/>
              </a:ext>
            </a:extLst>
          </p:cNvPr>
          <p:cNvCxnSpPr>
            <a:cxnSpLocks/>
          </p:cNvCxnSpPr>
          <p:nvPr/>
        </p:nvCxnSpPr>
        <p:spPr>
          <a:xfrm>
            <a:off x="4293771" y="2889518"/>
            <a:ext cx="9053" cy="303512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B2A88B57-A88F-4AF2-BC31-351776275B5A}"/>
              </a:ext>
            </a:extLst>
          </p:cNvPr>
          <p:cNvSpPr txBox="1"/>
          <p:nvPr/>
        </p:nvSpPr>
        <p:spPr>
          <a:xfrm>
            <a:off x="0" y="115410"/>
            <a:ext cx="2446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/>
              <a:t>Qpe</a:t>
            </a:r>
            <a:endParaRPr lang="zh-CN" altLang="en-US" sz="3200" b="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C0E20A-0F62-4874-A3CE-302CF5D6FD19}"/>
              </a:ext>
            </a:extLst>
          </p:cNvPr>
          <p:cNvGrpSpPr/>
          <p:nvPr/>
        </p:nvGrpSpPr>
        <p:grpSpPr>
          <a:xfrm>
            <a:off x="3387809" y="641576"/>
            <a:ext cx="2520000" cy="2233209"/>
            <a:chOff x="1150823" y="3986535"/>
            <a:chExt cx="2520000" cy="2233209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1CB6B4F-3295-4C84-8987-0EE32165621B}"/>
                </a:ext>
              </a:extLst>
            </p:cNvPr>
            <p:cNvSpPr/>
            <p:nvPr/>
          </p:nvSpPr>
          <p:spPr>
            <a:xfrm>
              <a:off x="1150823" y="3986535"/>
              <a:ext cx="2520000" cy="22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07F1CFA-1B72-45D7-9992-3C57D15968BE}"/>
                </a:ext>
              </a:extLst>
            </p:cNvPr>
            <p:cNvSpPr/>
            <p:nvPr/>
          </p:nvSpPr>
          <p:spPr>
            <a:xfrm>
              <a:off x="1192531" y="4082654"/>
              <a:ext cx="1368000" cy="432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ARM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B5822A0-455B-41C9-B12A-569891A484DE}"/>
                </a:ext>
              </a:extLst>
            </p:cNvPr>
            <p:cNvSpPr/>
            <p:nvPr/>
          </p:nvSpPr>
          <p:spPr>
            <a:xfrm>
              <a:off x="2921408" y="4657819"/>
              <a:ext cx="720000" cy="4320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MLA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22B1D41-8428-4EC5-9BE5-6A051CF27DF3}"/>
                </a:ext>
              </a:extLst>
            </p:cNvPr>
            <p:cNvSpPr/>
            <p:nvPr/>
          </p:nvSpPr>
          <p:spPr>
            <a:xfrm>
              <a:off x="2335623" y="5194420"/>
              <a:ext cx="900000" cy="432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SRAM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8A60C9C-56B4-4296-9F8B-9189E7EFC03D}"/>
                </a:ext>
              </a:extLst>
            </p:cNvPr>
            <p:cNvSpPr/>
            <p:nvPr/>
          </p:nvSpPr>
          <p:spPr>
            <a:xfrm>
              <a:off x="1192531" y="5787744"/>
              <a:ext cx="2448000" cy="4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NoC</a:t>
              </a:r>
              <a:r>
                <a:rPr lang="en-US" altLang="zh-CN" dirty="0">
                  <a:solidFill>
                    <a:schemeClr val="tx1"/>
                  </a:solidFill>
                </a:rPr>
                <a:t> Interface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8FA0921A-E5B0-4EC3-ACAF-760CFA35DC0A}"/>
                </a:ext>
              </a:extLst>
            </p:cNvPr>
            <p:cNvCxnSpPr/>
            <p:nvPr/>
          </p:nvCxnSpPr>
          <p:spPr>
            <a:xfrm>
              <a:off x="2741175" y="5626420"/>
              <a:ext cx="0" cy="18000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F6ACBBAC-39A3-4A0F-80B3-AC92899FE45A}"/>
                </a:ext>
              </a:extLst>
            </p:cNvPr>
            <p:cNvCxnSpPr>
              <a:cxnSpLocks/>
            </p:cNvCxnSpPr>
            <p:nvPr/>
          </p:nvCxnSpPr>
          <p:spPr>
            <a:xfrm>
              <a:off x="3399605" y="5089819"/>
              <a:ext cx="0" cy="69792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06F9A47-DF82-43DE-9B6B-963B44C52EAE}"/>
                </a:ext>
              </a:extLst>
            </p:cNvPr>
            <p:cNvCxnSpPr>
              <a:cxnSpLocks/>
            </p:cNvCxnSpPr>
            <p:nvPr/>
          </p:nvCxnSpPr>
          <p:spPr>
            <a:xfrm>
              <a:off x="1314829" y="4514654"/>
              <a:ext cx="0" cy="127309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858F1D37-4787-49EE-B7A9-8EA350C0EA5F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3281408" y="4298654"/>
              <a:ext cx="0" cy="35916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7C48DA70-7C90-4F62-A752-F3C77C8341A1}"/>
                </a:ext>
              </a:extLst>
            </p:cNvPr>
            <p:cNvCxnSpPr>
              <a:cxnSpLocks/>
              <a:endCxn id="48" idx="3"/>
            </p:cNvCxnSpPr>
            <p:nvPr/>
          </p:nvCxnSpPr>
          <p:spPr>
            <a:xfrm flipH="1">
              <a:off x="2560531" y="4298654"/>
              <a:ext cx="7284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29033FEC-B080-4625-A692-9CEED951C75D}"/>
                </a:ext>
              </a:extLst>
            </p:cNvPr>
            <p:cNvCxnSpPr>
              <a:cxnSpLocks/>
            </p:cNvCxnSpPr>
            <p:nvPr/>
          </p:nvCxnSpPr>
          <p:spPr>
            <a:xfrm>
              <a:off x="2479286" y="4514654"/>
              <a:ext cx="0" cy="679766"/>
            </a:xfrm>
            <a:prstGeom prst="straightConnector1">
              <a:avLst/>
            </a:prstGeom>
            <a:ln>
              <a:solidFill>
                <a:srgbClr val="A5A5A5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FD915183-404B-4FF1-A699-8F9FD4579F15}"/>
                </a:ext>
              </a:extLst>
            </p:cNvPr>
            <p:cNvCxnSpPr>
              <a:cxnSpLocks/>
            </p:cNvCxnSpPr>
            <p:nvPr/>
          </p:nvCxnSpPr>
          <p:spPr>
            <a:xfrm>
              <a:off x="2693826" y="4873819"/>
              <a:ext cx="0" cy="320601"/>
            </a:xfrm>
            <a:prstGeom prst="straightConnector1">
              <a:avLst/>
            </a:prstGeom>
            <a:ln>
              <a:solidFill>
                <a:srgbClr val="A5A5A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DF12A725-D2DC-4573-868B-DB3288865A02}"/>
                </a:ext>
              </a:extLst>
            </p:cNvPr>
            <p:cNvCxnSpPr>
              <a:stCxn id="49" idx="1"/>
            </p:cNvCxnSpPr>
            <p:nvPr/>
          </p:nvCxnSpPr>
          <p:spPr>
            <a:xfrm flipH="1">
              <a:off x="2684948" y="4873819"/>
              <a:ext cx="2364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38459AE-7DB4-4AF4-BFB7-1AAF67034F44}"/>
                </a:ext>
              </a:extLst>
            </p:cNvPr>
            <p:cNvSpPr/>
            <p:nvPr/>
          </p:nvSpPr>
          <p:spPr>
            <a:xfrm>
              <a:off x="1438575" y="5194420"/>
              <a:ext cx="720000" cy="43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DMA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B5D419B3-CC32-49BB-970E-D0DF8102BC39}"/>
                </a:ext>
              </a:extLst>
            </p:cNvPr>
            <p:cNvCxnSpPr>
              <a:cxnSpLocks/>
            </p:cNvCxnSpPr>
            <p:nvPr/>
          </p:nvCxnSpPr>
          <p:spPr>
            <a:xfrm>
              <a:off x="1814941" y="4514654"/>
              <a:ext cx="0" cy="679766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6E9194A4-0EBA-4929-9080-1EF1A2CCF46F}"/>
                </a:ext>
              </a:extLst>
            </p:cNvPr>
            <p:cNvCxnSpPr>
              <a:stCxn id="72" idx="3"/>
              <a:endCxn id="50" idx="1"/>
            </p:cNvCxnSpPr>
            <p:nvPr/>
          </p:nvCxnSpPr>
          <p:spPr>
            <a:xfrm>
              <a:off x="2158575" y="5410420"/>
              <a:ext cx="177048" cy="0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9108007-E6D3-4AD4-88D0-55EF35E45288}"/>
              </a:ext>
            </a:extLst>
          </p:cNvPr>
          <p:cNvGrpSpPr/>
          <p:nvPr/>
        </p:nvGrpSpPr>
        <p:grpSpPr>
          <a:xfrm>
            <a:off x="6106428" y="641576"/>
            <a:ext cx="2520000" cy="2233209"/>
            <a:chOff x="1150823" y="3986535"/>
            <a:chExt cx="2520000" cy="2233209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8CD9664E-83F7-4203-A525-3D981D3DEBE4}"/>
                </a:ext>
              </a:extLst>
            </p:cNvPr>
            <p:cNvSpPr/>
            <p:nvPr/>
          </p:nvSpPr>
          <p:spPr>
            <a:xfrm>
              <a:off x="1150823" y="3986535"/>
              <a:ext cx="2520000" cy="22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38DC90CB-E524-4D56-AFF4-F8CED502BAAA}"/>
                </a:ext>
              </a:extLst>
            </p:cNvPr>
            <p:cNvSpPr/>
            <p:nvPr/>
          </p:nvSpPr>
          <p:spPr>
            <a:xfrm>
              <a:off x="1192531" y="4082654"/>
              <a:ext cx="1368000" cy="432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ARM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4E237D9E-C4A6-4F2E-9832-83E7CBED609A}"/>
                </a:ext>
              </a:extLst>
            </p:cNvPr>
            <p:cNvSpPr/>
            <p:nvPr/>
          </p:nvSpPr>
          <p:spPr>
            <a:xfrm>
              <a:off x="2921408" y="4657819"/>
              <a:ext cx="720000" cy="4320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MLA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E06D8E5-E05D-410C-88ED-BD44AA72490F}"/>
                </a:ext>
              </a:extLst>
            </p:cNvPr>
            <p:cNvSpPr/>
            <p:nvPr/>
          </p:nvSpPr>
          <p:spPr>
            <a:xfrm>
              <a:off x="2335623" y="5194420"/>
              <a:ext cx="900000" cy="432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SRAM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1D8B3F64-D0C3-44B5-8B98-465BCDE85CEC}"/>
                </a:ext>
              </a:extLst>
            </p:cNvPr>
            <p:cNvSpPr/>
            <p:nvPr/>
          </p:nvSpPr>
          <p:spPr>
            <a:xfrm>
              <a:off x="1192531" y="5787744"/>
              <a:ext cx="2448000" cy="4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NoC</a:t>
              </a:r>
              <a:r>
                <a:rPr lang="en-US" altLang="zh-CN" dirty="0">
                  <a:solidFill>
                    <a:schemeClr val="tx1"/>
                  </a:solidFill>
                </a:rPr>
                <a:t> Interface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67A0CFC3-5815-4574-BF51-C94C97E48599}"/>
                </a:ext>
              </a:extLst>
            </p:cNvPr>
            <p:cNvCxnSpPr/>
            <p:nvPr/>
          </p:nvCxnSpPr>
          <p:spPr>
            <a:xfrm>
              <a:off x="2741175" y="5626420"/>
              <a:ext cx="0" cy="18000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33518B1-1AC9-494B-B570-5CD13618628F}"/>
                </a:ext>
              </a:extLst>
            </p:cNvPr>
            <p:cNvCxnSpPr>
              <a:cxnSpLocks/>
            </p:cNvCxnSpPr>
            <p:nvPr/>
          </p:nvCxnSpPr>
          <p:spPr>
            <a:xfrm>
              <a:off x="3399605" y="5089819"/>
              <a:ext cx="0" cy="69792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A167AE1B-0D19-4061-9093-F6E41101A557}"/>
                </a:ext>
              </a:extLst>
            </p:cNvPr>
            <p:cNvCxnSpPr>
              <a:cxnSpLocks/>
            </p:cNvCxnSpPr>
            <p:nvPr/>
          </p:nvCxnSpPr>
          <p:spPr>
            <a:xfrm>
              <a:off x="1314829" y="4514654"/>
              <a:ext cx="0" cy="127309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83EDC4F0-19A4-41F7-AFFE-CEF7C1C19130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 flipV="1">
              <a:off x="3281408" y="4298654"/>
              <a:ext cx="0" cy="35916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C1F91FB8-E333-4109-8395-3820EC6E0A5C}"/>
                </a:ext>
              </a:extLst>
            </p:cNvPr>
            <p:cNvCxnSpPr>
              <a:cxnSpLocks/>
              <a:endCxn id="80" idx="3"/>
            </p:cNvCxnSpPr>
            <p:nvPr/>
          </p:nvCxnSpPr>
          <p:spPr>
            <a:xfrm flipH="1">
              <a:off x="2560531" y="4298654"/>
              <a:ext cx="7284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5C18216C-A278-42DF-A097-570AFEBD8F66}"/>
                </a:ext>
              </a:extLst>
            </p:cNvPr>
            <p:cNvCxnSpPr>
              <a:cxnSpLocks/>
            </p:cNvCxnSpPr>
            <p:nvPr/>
          </p:nvCxnSpPr>
          <p:spPr>
            <a:xfrm>
              <a:off x="2479286" y="4514654"/>
              <a:ext cx="0" cy="679766"/>
            </a:xfrm>
            <a:prstGeom prst="straightConnector1">
              <a:avLst/>
            </a:prstGeom>
            <a:ln>
              <a:solidFill>
                <a:srgbClr val="A5A5A5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AFE7A550-5615-443D-8616-4C6203CB211F}"/>
                </a:ext>
              </a:extLst>
            </p:cNvPr>
            <p:cNvCxnSpPr>
              <a:cxnSpLocks/>
            </p:cNvCxnSpPr>
            <p:nvPr/>
          </p:nvCxnSpPr>
          <p:spPr>
            <a:xfrm>
              <a:off x="2693826" y="4873819"/>
              <a:ext cx="0" cy="320601"/>
            </a:xfrm>
            <a:prstGeom prst="straightConnector1">
              <a:avLst/>
            </a:prstGeom>
            <a:ln>
              <a:solidFill>
                <a:srgbClr val="A5A5A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8435A545-5336-4EB8-B7F2-36331A8D55F6}"/>
                </a:ext>
              </a:extLst>
            </p:cNvPr>
            <p:cNvCxnSpPr>
              <a:stCxn id="81" idx="1"/>
            </p:cNvCxnSpPr>
            <p:nvPr/>
          </p:nvCxnSpPr>
          <p:spPr>
            <a:xfrm flipH="1">
              <a:off x="2684948" y="4873819"/>
              <a:ext cx="2364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0E9D469B-48AD-4A3C-93A1-84B41DC70625}"/>
                </a:ext>
              </a:extLst>
            </p:cNvPr>
            <p:cNvSpPr/>
            <p:nvPr/>
          </p:nvSpPr>
          <p:spPr>
            <a:xfrm>
              <a:off x="1438575" y="5194420"/>
              <a:ext cx="720000" cy="43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DMA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16E03319-A369-471A-A489-7E4638A7E117}"/>
                </a:ext>
              </a:extLst>
            </p:cNvPr>
            <p:cNvCxnSpPr>
              <a:cxnSpLocks/>
            </p:cNvCxnSpPr>
            <p:nvPr/>
          </p:nvCxnSpPr>
          <p:spPr>
            <a:xfrm>
              <a:off x="1814941" y="4514654"/>
              <a:ext cx="0" cy="679766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83CEDC3F-3C42-4F3B-B063-5BB95572175F}"/>
                </a:ext>
              </a:extLst>
            </p:cNvPr>
            <p:cNvCxnSpPr>
              <a:stCxn id="138" idx="3"/>
              <a:endCxn id="82" idx="1"/>
            </p:cNvCxnSpPr>
            <p:nvPr/>
          </p:nvCxnSpPr>
          <p:spPr>
            <a:xfrm>
              <a:off x="2158575" y="5410420"/>
              <a:ext cx="177048" cy="0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54B2F3DF-C676-4177-AD19-460E676F4D31}"/>
              </a:ext>
            </a:extLst>
          </p:cNvPr>
          <p:cNvGrpSpPr/>
          <p:nvPr/>
        </p:nvGrpSpPr>
        <p:grpSpPr>
          <a:xfrm flipV="1">
            <a:off x="3377381" y="4001689"/>
            <a:ext cx="2520000" cy="2233209"/>
            <a:chOff x="1150823" y="3986535"/>
            <a:chExt cx="2520000" cy="2233209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96F71881-6540-4DD9-9F24-CC8DAA87621B}"/>
                </a:ext>
              </a:extLst>
            </p:cNvPr>
            <p:cNvSpPr/>
            <p:nvPr/>
          </p:nvSpPr>
          <p:spPr>
            <a:xfrm>
              <a:off x="1150823" y="3986535"/>
              <a:ext cx="2520000" cy="22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EBB3E753-515D-495F-8343-8FE69E6680B3}"/>
                </a:ext>
              </a:extLst>
            </p:cNvPr>
            <p:cNvSpPr/>
            <p:nvPr/>
          </p:nvSpPr>
          <p:spPr>
            <a:xfrm>
              <a:off x="1192531" y="4082654"/>
              <a:ext cx="1368000" cy="432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ARM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BEE1A26E-472F-46D6-8C53-55CD0B23B9B0}"/>
                </a:ext>
              </a:extLst>
            </p:cNvPr>
            <p:cNvSpPr/>
            <p:nvPr/>
          </p:nvSpPr>
          <p:spPr>
            <a:xfrm>
              <a:off x="2921408" y="4657819"/>
              <a:ext cx="720000" cy="4320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MLA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98027595-2325-4D73-8861-B1F60A29CEEC}"/>
                </a:ext>
              </a:extLst>
            </p:cNvPr>
            <p:cNvSpPr/>
            <p:nvPr/>
          </p:nvSpPr>
          <p:spPr>
            <a:xfrm>
              <a:off x="2335623" y="5194420"/>
              <a:ext cx="900000" cy="432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SRAM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158B7929-8D74-43EB-B4F3-A93F4CAA2526}"/>
                </a:ext>
              </a:extLst>
            </p:cNvPr>
            <p:cNvSpPr/>
            <p:nvPr/>
          </p:nvSpPr>
          <p:spPr>
            <a:xfrm>
              <a:off x="1192531" y="5787744"/>
              <a:ext cx="2448000" cy="4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NoC</a:t>
              </a:r>
              <a:r>
                <a:rPr lang="en-US" altLang="zh-CN" dirty="0">
                  <a:solidFill>
                    <a:schemeClr val="tx1"/>
                  </a:solidFill>
                </a:rPr>
                <a:t> Interface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24702EC2-25FE-4478-9527-2090687D2B43}"/>
                </a:ext>
              </a:extLst>
            </p:cNvPr>
            <p:cNvCxnSpPr/>
            <p:nvPr/>
          </p:nvCxnSpPr>
          <p:spPr>
            <a:xfrm>
              <a:off x="2741175" y="5626420"/>
              <a:ext cx="0" cy="18000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3C6B8E3D-82C1-4B07-A882-24D57BDF60FF}"/>
                </a:ext>
              </a:extLst>
            </p:cNvPr>
            <p:cNvCxnSpPr>
              <a:cxnSpLocks/>
            </p:cNvCxnSpPr>
            <p:nvPr/>
          </p:nvCxnSpPr>
          <p:spPr>
            <a:xfrm>
              <a:off x="3399605" y="5089819"/>
              <a:ext cx="0" cy="69792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3D409E78-6D46-4C02-ABD9-E10BF263CA01}"/>
                </a:ext>
              </a:extLst>
            </p:cNvPr>
            <p:cNvCxnSpPr>
              <a:cxnSpLocks/>
            </p:cNvCxnSpPr>
            <p:nvPr/>
          </p:nvCxnSpPr>
          <p:spPr>
            <a:xfrm>
              <a:off x="1314829" y="4514654"/>
              <a:ext cx="0" cy="127309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2AD7455C-92C8-4BF5-A310-C3A7B8C6BEE5}"/>
                </a:ext>
              </a:extLst>
            </p:cNvPr>
            <p:cNvCxnSpPr>
              <a:cxnSpLocks/>
              <a:stCxn id="148" idx="0"/>
            </p:cNvCxnSpPr>
            <p:nvPr/>
          </p:nvCxnSpPr>
          <p:spPr>
            <a:xfrm flipV="1">
              <a:off x="3281408" y="4298654"/>
              <a:ext cx="0" cy="35916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AB69EEDE-9B44-4A7E-858B-6C3A9705D4CC}"/>
                </a:ext>
              </a:extLst>
            </p:cNvPr>
            <p:cNvCxnSpPr>
              <a:cxnSpLocks/>
              <a:endCxn id="147" idx="3"/>
            </p:cNvCxnSpPr>
            <p:nvPr/>
          </p:nvCxnSpPr>
          <p:spPr>
            <a:xfrm flipH="1">
              <a:off x="2560531" y="4298654"/>
              <a:ext cx="7284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11440DE2-C536-4AC5-9363-7E11D7373EA7}"/>
                </a:ext>
              </a:extLst>
            </p:cNvPr>
            <p:cNvCxnSpPr>
              <a:cxnSpLocks/>
            </p:cNvCxnSpPr>
            <p:nvPr/>
          </p:nvCxnSpPr>
          <p:spPr>
            <a:xfrm>
              <a:off x="2479286" y="4514654"/>
              <a:ext cx="0" cy="679766"/>
            </a:xfrm>
            <a:prstGeom prst="straightConnector1">
              <a:avLst/>
            </a:prstGeom>
            <a:ln>
              <a:solidFill>
                <a:srgbClr val="A5A5A5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BC04663A-EA91-4F6D-9F13-98A79D12BE0B}"/>
                </a:ext>
              </a:extLst>
            </p:cNvPr>
            <p:cNvCxnSpPr>
              <a:cxnSpLocks/>
            </p:cNvCxnSpPr>
            <p:nvPr/>
          </p:nvCxnSpPr>
          <p:spPr>
            <a:xfrm>
              <a:off x="2693826" y="4873819"/>
              <a:ext cx="0" cy="320601"/>
            </a:xfrm>
            <a:prstGeom prst="straightConnector1">
              <a:avLst/>
            </a:prstGeom>
            <a:ln>
              <a:solidFill>
                <a:srgbClr val="A5A5A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AE1B55C2-EC38-4AB4-8A1F-05FAB71C8C7C}"/>
                </a:ext>
              </a:extLst>
            </p:cNvPr>
            <p:cNvCxnSpPr>
              <a:stCxn id="148" idx="1"/>
            </p:cNvCxnSpPr>
            <p:nvPr/>
          </p:nvCxnSpPr>
          <p:spPr>
            <a:xfrm flipH="1">
              <a:off x="2684948" y="4873819"/>
              <a:ext cx="2364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BE4AD5C0-258B-4EDF-85D3-A51EC69C3182}"/>
                </a:ext>
              </a:extLst>
            </p:cNvPr>
            <p:cNvSpPr/>
            <p:nvPr/>
          </p:nvSpPr>
          <p:spPr>
            <a:xfrm>
              <a:off x="1438575" y="5194420"/>
              <a:ext cx="720000" cy="43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DMA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93EA8E60-1F0C-4109-8FB8-DA39AB5C048C}"/>
                </a:ext>
              </a:extLst>
            </p:cNvPr>
            <p:cNvCxnSpPr>
              <a:cxnSpLocks/>
            </p:cNvCxnSpPr>
            <p:nvPr/>
          </p:nvCxnSpPr>
          <p:spPr>
            <a:xfrm>
              <a:off x="1814941" y="4514654"/>
              <a:ext cx="0" cy="679766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B6D3F40A-AE2A-4647-89C4-1D5390B9A73B}"/>
                </a:ext>
              </a:extLst>
            </p:cNvPr>
            <p:cNvCxnSpPr>
              <a:stCxn id="159" idx="3"/>
              <a:endCxn id="149" idx="1"/>
            </p:cNvCxnSpPr>
            <p:nvPr/>
          </p:nvCxnSpPr>
          <p:spPr>
            <a:xfrm>
              <a:off x="2158575" y="5410420"/>
              <a:ext cx="177048" cy="0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5F95C9F6-4306-4B5E-87DE-35609D583B19}"/>
              </a:ext>
            </a:extLst>
          </p:cNvPr>
          <p:cNvGrpSpPr/>
          <p:nvPr/>
        </p:nvGrpSpPr>
        <p:grpSpPr>
          <a:xfrm flipV="1">
            <a:off x="6096000" y="4001689"/>
            <a:ext cx="2520000" cy="2233209"/>
            <a:chOff x="1150823" y="3986535"/>
            <a:chExt cx="2520000" cy="2233209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01486B8C-A898-4742-925C-7B6DB03661F9}"/>
                </a:ext>
              </a:extLst>
            </p:cNvPr>
            <p:cNvSpPr/>
            <p:nvPr/>
          </p:nvSpPr>
          <p:spPr>
            <a:xfrm>
              <a:off x="1150823" y="3986535"/>
              <a:ext cx="2520000" cy="22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1B0164C-33E0-47C4-A166-AC9D7E9BD8EA}"/>
                </a:ext>
              </a:extLst>
            </p:cNvPr>
            <p:cNvSpPr/>
            <p:nvPr/>
          </p:nvSpPr>
          <p:spPr>
            <a:xfrm>
              <a:off x="1192531" y="4082654"/>
              <a:ext cx="1368000" cy="432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ARM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2843D6C6-FEF2-44DB-AF5A-0FFB3E8BE47D}"/>
                </a:ext>
              </a:extLst>
            </p:cNvPr>
            <p:cNvSpPr/>
            <p:nvPr/>
          </p:nvSpPr>
          <p:spPr>
            <a:xfrm>
              <a:off x="2921408" y="4657819"/>
              <a:ext cx="720000" cy="4320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MLA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797C80CE-84D0-4382-B8B3-C78B7305368A}"/>
                </a:ext>
              </a:extLst>
            </p:cNvPr>
            <p:cNvSpPr/>
            <p:nvPr/>
          </p:nvSpPr>
          <p:spPr>
            <a:xfrm>
              <a:off x="2335623" y="5194420"/>
              <a:ext cx="900000" cy="432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SRAM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003CBEFE-00F2-4AEB-B4BD-C2BAE70AF4E6}"/>
                </a:ext>
              </a:extLst>
            </p:cNvPr>
            <p:cNvSpPr/>
            <p:nvPr/>
          </p:nvSpPr>
          <p:spPr>
            <a:xfrm>
              <a:off x="1192531" y="5787744"/>
              <a:ext cx="2448000" cy="4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NoC</a:t>
              </a:r>
              <a:r>
                <a:rPr lang="en-US" altLang="zh-CN" dirty="0">
                  <a:solidFill>
                    <a:schemeClr val="tx1"/>
                  </a:solidFill>
                </a:rPr>
                <a:t> Interface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D369617B-90F1-432A-810A-BC75679189BC}"/>
                </a:ext>
              </a:extLst>
            </p:cNvPr>
            <p:cNvCxnSpPr/>
            <p:nvPr/>
          </p:nvCxnSpPr>
          <p:spPr>
            <a:xfrm>
              <a:off x="2741175" y="5626420"/>
              <a:ext cx="0" cy="18000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D81A9E56-14A0-43F4-AF2F-7F6AABECF358}"/>
                </a:ext>
              </a:extLst>
            </p:cNvPr>
            <p:cNvCxnSpPr>
              <a:cxnSpLocks/>
            </p:cNvCxnSpPr>
            <p:nvPr/>
          </p:nvCxnSpPr>
          <p:spPr>
            <a:xfrm>
              <a:off x="3399605" y="5089819"/>
              <a:ext cx="0" cy="69792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379A1BC2-0D10-409C-A792-12232C0AEEF7}"/>
                </a:ext>
              </a:extLst>
            </p:cNvPr>
            <p:cNvCxnSpPr>
              <a:cxnSpLocks/>
            </p:cNvCxnSpPr>
            <p:nvPr/>
          </p:nvCxnSpPr>
          <p:spPr>
            <a:xfrm>
              <a:off x="1314829" y="4514654"/>
              <a:ext cx="0" cy="127309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52959401-A7F4-42C3-AAA4-0A78B89C4223}"/>
                </a:ext>
              </a:extLst>
            </p:cNvPr>
            <p:cNvCxnSpPr>
              <a:cxnSpLocks/>
              <a:stCxn id="165" idx="0"/>
            </p:cNvCxnSpPr>
            <p:nvPr/>
          </p:nvCxnSpPr>
          <p:spPr>
            <a:xfrm flipV="1">
              <a:off x="3281408" y="4298654"/>
              <a:ext cx="0" cy="35916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9EEC6862-786E-4232-AAC6-B72546F642B9}"/>
                </a:ext>
              </a:extLst>
            </p:cNvPr>
            <p:cNvCxnSpPr>
              <a:cxnSpLocks/>
              <a:endCxn id="164" idx="3"/>
            </p:cNvCxnSpPr>
            <p:nvPr/>
          </p:nvCxnSpPr>
          <p:spPr>
            <a:xfrm flipH="1">
              <a:off x="2560531" y="4298654"/>
              <a:ext cx="7284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C0F00167-B5FF-4432-B8C1-B3A8B430EB87}"/>
                </a:ext>
              </a:extLst>
            </p:cNvPr>
            <p:cNvCxnSpPr>
              <a:cxnSpLocks/>
            </p:cNvCxnSpPr>
            <p:nvPr/>
          </p:nvCxnSpPr>
          <p:spPr>
            <a:xfrm>
              <a:off x="2479286" y="4514654"/>
              <a:ext cx="0" cy="679766"/>
            </a:xfrm>
            <a:prstGeom prst="straightConnector1">
              <a:avLst/>
            </a:prstGeom>
            <a:ln>
              <a:solidFill>
                <a:srgbClr val="A5A5A5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F4A51B17-6FAF-47D5-8F2C-3D08DC754862}"/>
                </a:ext>
              </a:extLst>
            </p:cNvPr>
            <p:cNvCxnSpPr>
              <a:cxnSpLocks/>
            </p:cNvCxnSpPr>
            <p:nvPr/>
          </p:nvCxnSpPr>
          <p:spPr>
            <a:xfrm>
              <a:off x="2693826" y="4873819"/>
              <a:ext cx="0" cy="320601"/>
            </a:xfrm>
            <a:prstGeom prst="straightConnector1">
              <a:avLst/>
            </a:prstGeom>
            <a:ln>
              <a:solidFill>
                <a:srgbClr val="A5A5A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93AAE0C4-80D8-4AF9-8D00-F41A861946FD}"/>
                </a:ext>
              </a:extLst>
            </p:cNvPr>
            <p:cNvCxnSpPr>
              <a:stCxn id="165" idx="1"/>
            </p:cNvCxnSpPr>
            <p:nvPr/>
          </p:nvCxnSpPr>
          <p:spPr>
            <a:xfrm flipH="1">
              <a:off x="2684948" y="4873819"/>
              <a:ext cx="2364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2AE1CE01-41C2-4C54-A283-5AA69B705DA1}"/>
                </a:ext>
              </a:extLst>
            </p:cNvPr>
            <p:cNvSpPr/>
            <p:nvPr/>
          </p:nvSpPr>
          <p:spPr>
            <a:xfrm>
              <a:off x="1438575" y="5194420"/>
              <a:ext cx="720000" cy="43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DMA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3F9E1DA1-CB0F-48EC-8F63-46EFD126F21E}"/>
                </a:ext>
              </a:extLst>
            </p:cNvPr>
            <p:cNvCxnSpPr>
              <a:cxnSpLocks/>
            </p:cNvCxnSpPr>
            <p:nvPr/>
          </p:nvCxnSpPr>
          <p:spPr>
            <a:xfrm>
              <a:off x="1814941" y="4514654"/>
              <a:ext cx="0" cy="679766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0CAC30CE-2077-405F-A906-C46DDEB2F0C7}"/>
                </a:ext>
              </a:extLst>
            </p:cNvPr>
            <p:cNvCxnSpPr>
              <a:stCxn id="176" idx="3"/>
              <a:endCxn id="166" idx="1"/>
            </p:cNvCxnSpPr>
            <p:nvPr/>
          </p:nvCxnSpPr>
          <p:spPr>
            <a:xfrm>
              <a:off x="2158575" y="5410420"/>
              <a:ext cx="177048" cy="0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C3E0BAC6-5C2E-4BB0-AFF7-E1C2FAE569C4}"/>
              </a:ext>
            </a:extLst>
          </p:cNvPr>
          <p:cNvCxnSpPr>
            <a:cxnSpLocks/>
          </p:cNvCxnSpPr>
          <p:nvPr/>
        </p:nvCxnSpPr>
        <p:spPr>
          <a:xfrm>
            <a:off x="7681121" y="2877618"/>
            <a:ext cx="9053" cy="303512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1AFE0C33-F28F-4AAD-836F-0BE34E097E1A}"/>
              </a:ext>
            </a:extLst>
          </p:cNvPr>
          <p:cNvCxnSpPr>
            <a:cxnSpLocks/>
          </p:cNvCxnSpPr>
          <p:nvPr/>
        </p:nvCxnSpPr>
        <p:spPr>
          <a:xfrm>
            <a:off x="4971555" y="2883144"/>
            <a:ext cx="9053" cy="303512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1DEF10E2-E80A-4B20-A327-13DB384FD0D7}"/>
              </a:ext>
            </a:extLst>
          </p:cNvPr>
          <p:cNvCxnSpPr>
            <a:cxnSpLocks/>
          </p:cNvCxnSpPr>
          <p:nvPr/>
        </p:nvCxnSpPr>
        <p:spPr>
          <a:xfrm>
            <a:off x="7004987" y="3712246"/>
            <a:ext cx="9053" cy="303512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5765F15D-8ECD-48A2-BECE-DFCEE435708D}"/>
              </a:ext>
            </a:extLst>
          </p:cNvPr>
          <p:cNvCxnSpPr>
            <a:cxnSpLocks/>
          </p:cNvCxnSpPr>
          <p:nvPr/>
        </p:nvCxnSpPr>
        <p:spPr>
          <a:xfrm>
            <a:off x="4284718" y="3717439"/>
            <a:ext cx="9053" cy="303512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462791D1-6272-4749-8290-E5139321A2A9}"/>
              </a:ext>
            </a:extLst>
          </p:cNvPr>
          <p:cNvCxnSpPr>
            <a:cxnSpLocks/>
          </p:cNvCxnSpPr>
          <p:nvPr/>
        </p:nvCxnSpPr>
        <p:spPr>
          <a:xfrm>
            <a:off x="7672068" y="3705539"/>
            <a:ext cx="9053" cy="303512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E3658696-FBFA-4534-993F-1376DF39CC93}"/>
              </a:ext>
            </a:extLst>
          </p:cNvPr>
          <p:cNvCxnSpPr>
            <a:cxnSpLocks/>
          </p:cNvCxnSpPr>
          <p:nvPr/>
        </p:nvCxnSpPr>
        <p:spPr>
          <a:xfrm>
            <a:off x="4962502" y="3711065"/>
            <a:ext cx="9053" cy="303512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EA5D9006-CC86-46B9-9AB7-3DE7221CA715}"/>
              </a:ext>
            </a:extLst>
          </p:cNvPr>
          <p:cNvCxnSpPr>
            <a:cxnSpLocks/>
          </p:cNvCxnSpPr>
          <p:nvPr/>
        </p:nvCxnSpPr>
        <p:spPr>
          <a:xfrm>
            <a:off x="8626428" y="3528493"/>
            <a:ext cx="360000" cy="0"/>
          </a:xfrm>
          <a:prstGeom prst="straightConnector1">
            <a:avLst/>
          </a:prstGeom>
          <a:ln w="5715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4D444AEA-AD18-447B-A65A-41B9AAE4566F}"/>
              </a:ext>
            </a:extLst>
          </p:cNvPr>
          <p:cNvSpPr/>
          <p:nvPr/>
        </p:nvSpPr>
        <p:spPr>
          <a:xfrm>
            <a:off x="4693062" y="2719967"/>
            <a:ext cx="489004" cy="679766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4C8EDF8A-2B42-4244-951B-235569C9E60D}"/>
              </a:ext>
            </a:extLst>
          </p:cNvPr>
          <p:cNvSpPr/>
          <p:nvPr/>
        </p:nvSpPr>
        <p:spPr>
          <a:xfrm>
            <a:off x="7434891" y="2687117"/>
            <a:ext cx="489004" cy="679766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F44BA3CB-FC84-4E6E-8FDB-D580C1DA74CE}"/>
              </a:ext>
            </a:extLst>
          </p:cNvPr>
          <p:cNvSpPr/>
          <p:nvPr/>
        </p:nvSpPr>
        <p:spPr>
          <a:xfrm>
            <a:off x="6760485" y="3522040"/>
            <a:ext cx="489004" cy="679766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319DC6B2-9CD9-40BA-91F9-EFA9AECA5FD7}"/>
              </a:ext>
            </a:extLst>
          </p:cNvPr>
          <p:cNvSpPr/>
          <p:nvPr/>
        </p:nvSpPr>
        <p:spPr>
          <a:xfrm>
            <a:off x="4061263" y="3510538"/>
            <a:ext cx="489004" cy="679766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52787195-ED58-4BA8-89D3-9AED549BC7C1}"/>
              </a:ext>
            </a:extLst>
          </p:cNvPr>
          <p:cNvSpPr/>
          <p:nvPr/>
        </p:nvSpPr>
        <p:spPr>
          <a:xfrm rot="16200000">
            <a:off x="8667850" y="3197300"/>
            <a:ext cx="236359" cy="679766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9C90F123-37FD-4077-BE57-831429D914BC}"/>
              </a:ext>
            </a:extLst>
          </p:cNvPr>
          <p:cNvSpPr txBox="1"/>
          <p:nvPr/>
        </p:nvSpPr>
        <p:spPr>
          <a:xfrm>
            <a:off x="9116409" y="2799568"/>
            <a:ext cx="3040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Every clock, there is only one output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simulating that </a:t>
            </a:r>
            <a:r>
              <a:rPr lang="en-US" altLang="zh-CN" dirty="0" err="1"/>
              <a:t>NoC</a:t>
            </a:r>
            <a:r>
              <a:rPr lang="en-US" altLang="zh-CN" dirty="0"/>
              <a:t> processing one packet per clock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66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291ADD37-3345-48EC-8ECC-953C396BE983}"/>
              </a:ext>
            </a:extLst>
          </p:cNvPr>
          <p:cNvSpPr txBox="1"/>
          <p:nvPr/>
        </p:nvSpPr>
        <p:spPr>
          <a:xfrm>
            <a:off x="159798" y="115410"/>
            <a:ext cx="4048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DRAM Controller: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4172A0-96E6-4ADD-871F-FB7E1FB6CE4D}"/>
              </a:ext>
            </a:extLst>
          </p:cNvPr>
          <p:cNvSpPr/>
          <p:nvPr/>
        </p:nvSpPr>
        <p:spPr>
          <a:xfrm rot="16200000">
            <a:off x="5897310" y="2972243"/>
            <a:ext cx="720000" cy="21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DRAM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9DD5B21-E213-4007-BCE0-138211C524CE}"/>
              </a:ext>
            </a:extLst>
          </p:cNvPr>
          <p:cNvSpPr/>
          <p:nvPr/>
        </p:nvSpPr>
        <p:spPr>
          <a:xfrm rot="16200000">
            <a:off x="5897310" y="1892243"/>
            <a:ext cx="720000" cy="21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DRAM Interface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(7 clock delay)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DCDE0C3-2787-4173-A536-A19B7E26A24E}"/>
              </a:ext>
            </a:extLst>
          </p:cNvPr>
          <p:cNvCxnSpPr/>
          <p:nvPr/>
        </p:nvCxnSpPr>
        <p:spPr>
          <a:xfrm>
            <a:off x="6761019" y="2252242"/>
            <a:ext cx="0" cy="3600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BF5B34F-3099-40E3-AF47-6929240CE114}"/>
              </a:ext>
            </a:extLst>
          </p:cNvPr>
          <p:cNvCxnSpPr/>
          <p:nvPr/>
        </p:nvCxnSpPr>
        <p:spPr>
          <a:xfrm>
            <a:off x="6761019" y="3332242"/>
            <a:ext cx="0" cy="36000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4C6B9A1-62B8-497B-917C-61318F5A1A4B}"/>
              </a:ext>
            </a:extLst>
          </p:cNvPr>
          <p:cNvCxnSpPr/>
          <p:nvPr/>
        </p:nvCxnSpPr>
        <p:spPr>
          <a:xfrm>
            <a:off x="5814292" y="3332243"/>
            <a:ext cx="0" cy="36000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6C40AAF2-9909-43D1-86F6-A4640ED570A3}"/>
              </a:ext>
            </a:extLst>
          </p:cNvPr>
          <p:cNvCxnSpPr>
            <a:cxnSpLocks/>
          </p:cNvCxnSpPr>
          <p:nvPr/>
        </p:nvCxnSpPr>
        <p:spPr>
          <a:xfrm flipV="1">
            <a:off x="5823530" y="2259285"/>
            <a:ext cx="0" cy="36000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B221961F-CBEF-4145-B660-AC2CC7D7902B}"/>
              </a:ext>
            </a:extLst>
          </p:cNvPr>
          <p:cNvSpPr/>
          <p:nvPr/>
        </p:nvSpPr>
        <p:spPr>
          <a:xfrm>
            <a:off x="6400800" y="1985818"/>
            <a:ext cx="683486" cy="18657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A415EB2-D790-4948-BB75-DA9ABF49D3AD}"/>
              </a:ext>
            </a:extLst>
          </p:cNvPr>
          <p:cNvCxnSpPr>
            <a:stCxn id="13" idx="7"/>
          </p:cNvCxnSpPr>
          <p:nvPr/>
        </p:nvCxnSpPr>
        <p:spPr>
          <a:xfrm flipV="1">
            <a:off x="6984192" y="1819564"/>
            <a:ext cx="755881" cy="43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CC7094C-3FFC-4BD5-BDA0-D579252D7C3E}"/>
              </a:ext>
            </a:extLst>
          </p:cNvPr>
          <p:cNvSpPr txBox="1"/>
          <p:nvPr/>
        </p:nvSpPr>
        <p:spPr>
          <a:xfrm>
            <a:off x="7740073" y="1238956"/>
            <a:ext cx="3472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 from QPE and DRAM can be add into DRAM interface at the same time.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/>
              <a:t>Adding into Queue doesn’t mean being processing.</a:t>
            </a:r>
            <a:endParaRPr lang="zh-CN" altLang="en-US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87CCB80F-685F-45E2-9749-E9E2C9B5E427}"/>
              </a:ext>
            </a:extLst>
          </p:cNvPr>
          <p:cNvSpPr/>
          <p:nvPr/>
        </p:nvSpPr>
        <p:spPr>
          <a:xfrm>
            <a:off x="5481787" y="1979006"/>
            <a:ext cx="683486" cy="18657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33898FC-22B0-4ABB-AE3C-E7A77ACDF3DA}"/>
              </a:ext>
            </a:extLst>
          </p:cNvPr>
          <p:cNvCxnSpPr>
            <a:cxnSpLocks/>
          </p:cNvCxnSpPr>
          <p:nvPr/>
        </p:nvCxnSpPr>
        <p:spPr>
          <a:xfrm flipH="1" flipV="1">
            <a:off x="4812151" y="1819564"/>
            <a:ext cx="755881" cy="43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F6C18314-7CBE-42DA-A06D-54F4EBC5AEC1}"/>
              </a:ext>
            </a:extLst>
          </p:cNvPr>
          <p:cNvSpPr txBox="1"/>
          <p:nvPr/>
        </p:nvSpPr>
        <p:spPr>
          <a:xfrm>
            <a:off x="1396944" y="1235114"/>
            <a:ext cx="3472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Every clock, there is only one task being output from Queue.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 simulating that one packet per clock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209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826C79B0-B8B5-4BE9-8678-3802D8C3FE75}"/>
              </a:ext>
            </a:extLst>
          </p:cNvPr>
          <p:cNvSpPr txBox="1"/>
          <p:nvPr/>
        </p:nvSpPr>
        <p:spPr>
          <a:xfrm>
            <a:off x="5544132" y="3683049"/>
            <a:ext cx="147780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HOST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704669-C046-4CBC-99F6-98D035A276A0}"/>
              </a:ext>
            </a:extLst>
          </p:cNvPr>
          <p:cNvSpPr txBox="1"/>
          <p:nvPr/>
        </p:nvSpPr>
        <p:spPr>
          <a:xfrm>
            <a:off x="5562558" y="1878244"/>
            <a:ext cx="147780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4 HOST_QPE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91ADD37-3345-48EC-8ECC-953C396BE983}"/>
              </a:ext>
            </a:extLst>
          </p:cNvPr>
          <p:cNvSpPr txBox="1"/>
          <p:nvPr/>
        </p:nvSpPr>
        <p:spPr>
          <a:xfrm>
            <a:off x="159798" y="115410"/>
            <a:ext cx="4048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Host Interface: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9DD5B21-E213-4007-BCE0-138211C524CE}"/>
              </a:ext>
            </a:extLst>
          </p:cNvPr>
          <p:cNvSpPr/>
          <p:nvPr/>
        </p:nvSpPr>
        <p:spPr>
          <a:xfrm rot="16200000">
            <a:off x="5897310" y="1892243"/>
            <a:ext cx="720000" cy="21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Host Interface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(10 clock delay)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DCDE0C3-2787-4173-A536-A19B7E26A24E}"/>
              </a:ext>
            </a:extLst>
          </p:cNvPr>
          <p:cNvCxnSpPr/>
          <p:nvPr/>
        </p:nvCxnSpPr>
        <p:spPr>
          <a:xfrm>
            <a:off x="6761019" y="2252242"/>
            <a:ext cx="0" cy="3600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BF5B34F-3099-40E3-AF47-6929240CE114}"/>
              </a:ext>
            </a:extLst>
          </p:cNvPr>
          <p:cNvCxnSpPr/>
          <p:nvPr/>
        </p:nvCxnSpPr>
        <p:spPr>
          <a:xfrm>
            <a:off x="6761019" y="3332242"/>
            <a:ext cx="0" cy="36000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4C6B9A1-62B8-497B-917C-61318F5A1A4B}"/>
              </a:ext>
            </a:extLst>
          </p:cNvPr>
          <p:cNvCxnSpPr/>
          <p:nvPr/>
        </p:nvCxnSpPr>
        <p:spPr>
          <a:xfrm>
            <a:off x="5814292" y="3332243"/>
            <a:ext cx="0" cy="36000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6C40AAF2-9909-43D1-86F6-A4640ED570A3}"/>
              </a:ext>
            </a:extLst>
          </p:cNvPr>
          <p:cNvCxnSpPr>
            <a:cxnSpLocks/>
          </p:cNvCxnSpPr>
          <p:nvPr/>
        </p:nvCxnSpPr>
        <p:spPr>
          <a:xfrm flipV="1">
            <a:off x="5823530" y="2259285"/>
            <a:ext cx="0" cy="36000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911330D1-EAE7-4242-8BE2-65064034701F}"/>
              </a:ext>
            </a:extLst>
          </p:cNvPr>
          <p:cNvSpPr/>
          <p:nvPr/>
        </p:nvSpPr>
        <p:spPr>
          <a:xfrm>
            <a:off x="6400800" y="1985818"/>
            <a:ext cx="683486" cy="18657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39A06D1-1516-431F-90B9-D0321FC16A66}"/>
              </a:ext>
            </a:extLst>
          </p:cNvPr>
          <p:cNvCxnSpPr>
            <a:stCxn id="17" idx="7"/>
          </p:cNvCxnSpPr>
          <p:nvPr/>
        </p:nvCxnSpPr>
        <p:spPr>
          <a:xfrm flipV="1">
            <a:off x="6984192" y="1819564"/>
            <a:ext cx="755881" cy="43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F0ABBE1-088E-41FF-B0B5-C2F1F209FD99}"/>
              </a:ext>
            </a:extLst>
          </p:cNvPr>
          <p:cNvSpPr txBox="1"/>
          <p:nvPr/>
        </p:nvSpPr>
        <p:spPr>
          <a:xfrm>
            <a:off x="7740073" y="1238956"/>
            <a:ext cx="3472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 from HOST_QPE and HOST can be add into Host interface at the same time.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/>
              <a:t>Adding into Queue doesn’t mean being processing.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3D297C1-D1C6-4030-AF66-CAA246E2CCB6}"/>
              </a:ext>
            </a:extLst>
          </p:cNvPr>
          <p:cNvSpPr/>
          <p:nvPr/>
        </p:nvSpPr>
        <p:spPr>
          <a:xfrm>
            <a:off x="5481787" y="1979006"/>
            <a:ext cx="683486" cy="18657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718A7AD-0143-403A-8E46-698EE8B4B493}"/>
              </a:ext>
            </a:extLst>
          </p:cNvPr>
          <p:cNvCxnSpPr>
            <a:cxnSpLocks/>
          </p:cNvCxnSpPr>
          <p:nvPr/>
        </p:nvCxnSpPr>
        <p:spPr>
          <a:xfrm flipH="1" flipV="1">
            <a:off x="4812151" y="1819564"/>
            <a:ext cx="755881" cy="43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F796D02-5243-406C-BF09-7472C42EBB45}"/>
              </a:ext>
            </a:extLst>
          </p:cNvPr>
          <p:cNvSpPr txBox="1"/>
          <p:nvPr/>
        </p:nvSpPr>
        <p:spPr>
          <a:xfrm>
            <a:off x="1396944" y="1235114"/>
            <a:ext cx="3472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Every clock, there is only one task being output from Queue.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 simulating that one packet per clock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47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2211</TotalTime>
  <Words>3761</Words>
  <Application>Microsoft Office PowerPoint</Application>
  <PresentationFormat>宽屏</PresentationFormat>
  <Paragraphs>1832</Paragraphs>
  <Slides>68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wubinyi</dc:creator>
  <cp:lastModifiedBy>wubinyi</cp:lastModifiedBy>
  <cp:revision>678</cp:revision>
  <dcterms:created xsi:type="dcterms:W3CDTF">2019-01-08T20:36:18Z</dcterms:created>
  <dcterms:modified xsi:type="dcterms:W3CDTF">2019-03-05T20:32:01Z</dcterms:modified>
</cp:coreProperties>
</file>