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7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62BDAF-BE97-4C9D-9743-14F6526289B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713ED99-5F46-42F4-9393-3D197F09B02C}">
      <dgm:prSet phldrT="[文本]" custT="1"/>
      <dgm:spPr/>
      <dgm:t>
        <a:bodyPr/>
        <a:lstStyle/>
        <a:p>
          <a:r>
            <a:rPr lang="en-US" altLang="zh-CN" sz="3200" dirty="0" err="1"/>
            <a:t>CNN_distribution</a:t>
          </a:r>
          <a:endParaRPr lang="zh-CN" altLang="en-US" sz="3200" dirty="0"/>
        </a:p>
      </dgm:t>
    </dgm:pt>
    <dgm:pt modelId="{399BE0E7-90C8-47C8-A633-EA61299210CE}" type="parTrans" cxnId="{C4E44542-FD4D-4895-BFD1-3CED2D83DBA3}">
      <dgm:prSet/>
      <dgm:spPr/>
      <dgm:t>
        <a:bodyPr/>
        <a:lstStyle/>
        <a:p>
          <a:endParaRPr lang="zh-CN" altLang="en-US"/>
        </a:p>
      </dgm:t>
    </dgm:pt>
    <dgm:pt modelId="{1270718C-882B-4368-A10F-B8CB65F0AC6A}" type="sibTrans" cxnId="{C4E44542-FD4D-4895-BFD1-3CED2D83DBA3}">
      <dgm:prSet/>
      <dgm:spPr/>
      <dgm:t>
        <a:bodyPr/>
        <a:lstStyle/>
        <a:p>
          <a:endParaRPr lang="zh-CN" altLang="en-US"/>
        </a:p>
      </dgm:t>
    </dgm:pt>
    <dgm:pt modelId="{74B77DC1-3FF8-40CD-B5D8-51DAC9923AE0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distributor</a:t>
          </a:r>
          <a:endParaRPr lang="zh-CN" altLang="en-US" dirty="0"/>
        </a:p>
      </dgm:t>
    </dgm:pt>
    <dgm:pt modelId="{17D0BE6F-2B43-4377-8109-894596A9D9FF}" type="parTrans" cxnId="{2FC75902-9358-453C-A16B-D38EAEA2326D}">
      <dgm:prSet/>
      <dgm:spPr/>
      <dgm:t>
        <a:bodyPr/>
        <a:lstStyle/>
        <a:p>
          <a:endParaRPr lang="zh-CN" altLang="en-US"/>
        </a:p>
      </dgm:t>
    </dgm:pt>
    <dgm:pt modelId="{15AC62B0-82B2-41D1-971D-6DBB0D41EE59}" type="sibTrans" cxnId="{2FC75902-9358-453C-A16B-D38EAEA2326D}">
      <dgm:prSet/>
      <dgm:spPr/>
      <dgm:t>
        <a:bodyPr/>
        <a:lstStyle/>
        <a:p>
          <a:endParaRPr lang="zh-CN" altLang="en-US"/>
        </a:p>
      </dgm:t>
    </dgm:pt>
    <dgm:pt modelId="{9F20B24A-95BD-4BC5-A036-9C5709A04DFC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 err="1"/>
            <a:t>icproValidate</a:t>
          </a:r>
          <a:endParaRPr lang="zh-CN" altLang="en-US" dirty="0"/>
        </a:p>
      </dgm:t>
    </dgm:pt>
    <dgm:pt modelId="{17959F09-31D5-4561-8D35-0AF01417CA3E}" type="parTrans" cxnId="{4A77E3FA-39A0-4EF8-877B-09C24EFE6A01}">
      <dgm:prSet/>
      <dgm:spPr/>
      <dgm:t>
        <a:bodyPr/>
        <a:lstStyle/>
        <a:p>
          <a:endParaRPr lang="zh-CN" altLang="en-US"/>
        </a:p>
      </dgm:t>
    </dgm:pt>
    <dgm:pt modelId="{1B3C4D15-05BA-48E9-BF45-82B5C12E5D8D}" type="sibTrans" cxnId="{4A77E3FA-39A0-4EF8-877B-09C24EFE6A01}">
      <dgm:prSet/>
      <dgm:spPr/>
      <dgm:t>
        <a:bodyPr/>
        <a:lstStyle/>
        <a:p>
          <a:endParaRPr lang="zh-CN" altLang="en-US"/>
        </a:p>
      </dgm:t>
    </dgm:pt>
    <dgm:pt modelId="{1D272B74-11A5-4393-94AA-B7603AA319A7}">
      <dgm:prSet phldrT="[文本]"/>
      <dgm:spPr>
        <a:solidFill>
          <a:srgbClr val="00B0F0"/>
        </a:solidFill>
      </dgm:spPr>
      <dgm:t>
        <a:bodyPr/>
        <a:lstStyle/>
        <a:p>
          <a:r>
            <a:rPr lang="en-US" altLang="zh-CN" dirty="0"/>
            <a:t>spiNNaker2Simulator</a:t>
          </a:r>
          <a:endParaRPr lang="zh-CN" altLang="en-US" dirty="0"/>
        </a:p>
      </dgm:t>
    </dgm:pt>
    <dgm:pt modelId="{0FC8DE28-7C66-4481-951B-C8164D3C6287}" type="parTrans" cxnId="{178B5FC7-15D7-44DA-9505-374D3BC5A38F}">
      <dgm:prSet/>
      <dgm:spPr/>
      <dgm:t>
        <a:bodyPr/>
        <a:lstStyle/>
        <a:p>
          <a:endParaRPr lang="zh-CN" altLang="en-US"/>
        </a:p>
      </dgm:t>
    </dgm:pt>
    <dgm:pt modelId="{4E07B20D-8FC7-4CB2-80BB-543E0EDBFD39}" type="sibTrans" cxnId="{178B5FC7-15D7-44DA-9505-374D3BC5A38F}">
      <dgm:prSet/>
      <dgm:spPr/>
      <dgm:t>
        <a:bodyPr/>
        <a:lstStyle/>
        <a:p>
          <a:endParaRPr lang="zh-CN" altLang="en-US"/>
        </a:p>
      </dgm:t>
    </dgm:pt>
    <dgm:pt modelId="{E0F690CE-C212-4799-A3A4-174C6E2F250D}">
      <dgm:prSet/>
      <dgm:spPr>
        <a:solidFill>
          <a:srgbClr val="7030A0"/>
        </a:solidFill>
      </dgm:spPr>
      <dgm:t>
        <a:bodyPr/>
        <a:lstStyle/>
        <a:p>
          <a:r>
            <a:rPr lang="en-US" altLang="zh-CN" dirty="0" err="1"/>
            <a:t>parserSplitter</a:t>
          </a:r>
          <a:endParaRPr lang="zh-CN" altLang="en-US" dirty="0"/>
        </a:p>
      </dgm:t>
    </dgm:pt>
    <dgm:pt modelId="{7D2A2FF8-F886-4722-A28C-7A176C67C5C9}" type="parTrans" cxnId="{336BFD7E-BE7B-4A56-A1B1-DAC2E54BC2AB}">
      <dgm:prSet/>
      <dgm:spPr/>
      <dgm:t>
        <a:bodyPr/>
        <a:lstStyle/>
        <a:p>
          <a:endParaRPr lang="zh-CN" altLang="en-US"/>
        </a:p>
      </dgm:t>
    </dgm:pt>
    <dgm:pt modelId="{F884EBD0-2C96-4B20-9717-27CD64EE84E7}" type="sibTrans" cxnId="{336BFD7E-BE7B-4A56-A1B1-DAC2E54BC2AB}">
      <dgm:prSet/>
      <dgm:spPr/>
      <dgm:t>
        <a:bodyPr/>
        <a:lstStyle/>
        <a:p>
          <a:endParaRPr lang="zh-CN" altLang="en-US"/>
        </a:p>
      </dgm:t>
    </dgm:pt>
    <dgm:pt modelId="{80593F86-54DC-4DA3-81FF-80A1A6862E6D}" type="pres">
      <dgm:prSet presAssocID="{6562BDAF-BE97-4C9D-9743-14F6526289B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DAC156-B4E1-4FF7-8F9A-FBC98C89DC29}" type="pres">
      <dgm:prSet presAssocID="{A713ED99-5F46-42F4-9393-3D197F09B02C}" presName="root1" presStyleCnt="0"/>
      <dgm:spPr/>
    </dgm:pt>
    <dgm:pt modelId="{7070B246-0BC8-443F-86D1-330AA784E7E8}" type="pres">
      <dgm:prSet presAssocID="{A713ED99-5F46-42F4-9393-3D197F09B02C}" presName="LevelOneTextNode" presStyleLbl="node0" presStyleIdx="0" presStyleCnt="1">
        <dgm:presLayoutVars>
          <dgm:chPref val="3"/>
        </dgm:presLayoutVars>
      </dgm:prSet>
      <dgm:spPr/>
    </dgm:pt>
    <dgm:pt modelId="{CE8E0A91-EF2B-4602-A2AC-265B56CB6FC8}" type="pres">
      <dgm:prSet presAssocID="{A713ED99-5F46-42F4-9393-3D197F09B02C}" presName="level2hierChild" presStyleCnt="0"/>
      <dgm:spPr/>
    </dgm:pt>
    <dgm:pt modelId="{0FEB2E1E-1860-4AFD-83F4-A5E4FE894CE7}" type="pres">
      <dgm:prSet presAssocID="{17D0BE6F-2B43-4377-8109-894596A9D9FF}" presName="conn2-1" presStyleLbl="parChTrans1D2" presStyleIdx="0" presStyleCnt="4"/>
      <dgm:spPr/>
    </dgm:pt>
    <dgm:pt modelId="{6969A24E-04CA-4BD4-83BA-12270DB24C14}" type="pres">
      <dgm:prSet presAssocID="{17D0BE6F-2B43-4377-8109-894596A9D9FF}" presName="connTx" presStyleLbl="parChTrans1D2" presStyleIdx="0" presStyleCnt="4"/>
      <dgm:spPr/>
    </dgm:pt>
    <dgm:pt modelId="{F5384610-5A35-462C-BD3D-72D254976FAE}" type="pres">
      <dgm:prSet presAssocID="{74B77DC1-3FF8-40CD-B5D8-51DAC9923AE0}" presName="root2" presStyleCnt="0"/>
      <dgm:spPr/>
    </dgm:pt>
    <dgm:pt modelId="{F94DBC6C-3FF9-4659-B404-59FF368FF679}" type="pres">
      <dgm:prSet presAssocID="{74B77DC1-3FF8-40CD-B5D8-51DAC9923AE0}" presName="LevelTwoTextNode" presStyleLbl="node2" presStyleIdx="0" presStyleCnt="4">
        <dgm:presLayoutVars>
          <dgm:chPref val="3"/>
        </dgm:presLayoutVars>
      </dgm:prSet>
      <dgm:spPr/>
    </dgm:pt>
    <dgm:pt modelId="{42B12236-79FF-4CCC-82B4-FA8503CEC200}" type="pres">
      <dgm:prSet presAssocID="{74B77DC1-3FF8-40CD-B5D8-51DAC9923AE0}" presName="level3hierChild" presStyleCnt="0"/>
      <dgm:spPr/>
    </dgm:pt>
    <dgm:pt modelId="{E45FDCE9-B09D-487D-80F3-7D752EB759F2}" type="pres">
      <dgm:prSet presAssocID="{17959F09-31D5-4561-8D35-0AF01417CA3E}" presName="conn2-1" presStyleLbl="parChTrans1D2" presStyleIdx="1" presStyleCnt="4"/>
      <dgm:spPr/>
    </dgm:pt>
    <dgm:pt modelId="{B18C7686-CBAA-478F-91DF-1885C3121A2C}" type="pres">
      <dgm:prSet presAssocID="{17959F09-31D5-4561-8D35-0AF01417CA3E}" presName="connTx" presStyleLbl="parChTrans1D2" presStyleIdx="1" presStyleCnt="4"/>
      <dgm:spPr/>
    </dgm:pt>
    <dgm:pt modelId="{A4F50A0B-033D-4597-976B-96133144D43F}" type="pres">
      <dgm:prSet presAssocID="{9F20B24A-95BD-4BC5-A036-9C5709A04DFC}" presName="root2" presStyleCnt="0"/>
      <dgm:spPr/>
    </dgm:pt>
    <dgm:pt modelId="{30274098-CC0F-46DD-95FC-C7A8CFC5842F}" type="pres">
      <dgm:prSet presAssocID="{9F20B24A-95BD-4BC5-A036-9C5709A04DFC}" presName="LevelTwoTextNode" presStyleLbl="node2" presStyleIdx="1" presStyleCnt="4">
        <dgm:presLayoutVars>
          <dgm:chPref val="3"/>
        </dgm:presLayoutVars>
      </dgm:prSet>
      <dgm:spPr/>
    </dgm:pt>
    <dgm:pt modelId="{5582217D-F887-48A4-A02F-640F6FACB867}" type="pres">
      <dgm:prSet presAssocID="{9F20B24A-95BD-4BC5-A036-9C5709A04DFC}" presName="level3hierChild" presStyleCnt="0"/>
      <dgm:spPr/>
    </dgm:pt>
    <dgm:pt modelId="{855B7C43-9C04-428F-A5B8-3FE153293885}" type="pres">
      <dgm:prSet presAssocID="{7D2A2FF8-F886-4722-A28C-7A176C67C5C9}" presName="conn2-1" presStyleLbl="parChTrans1D2" presStyleIdx="2" presStyleCnt="4"/>
      <dgm:spPr/>
    </dgm:pt>
    <dgm:pt modelId="{BF7C897C-9769-497C-AB20-77D72EF0D484}" type="pres">
      <dgm:prSet presAssocID="{7D2A2FF8-F886-4722-A28C-7A176C67C5C9}" presName="connTx" presStyleLbl="parChTrans1D2" presStyleIdx="2" presStyleCnt="4"/>
      <dgm:spPr/>
    </dgm:pt>
    <dgm:pt modelId="{560B599B-3814-4E28-B46F-59C3ED2D095F}" type="pres">
      <dgm:prSet presAssocID="{E0F690CE-C212-4799-A3A4-174C6E2F250D}" presName="root2" presStyleCnt="0"/>
      <dgm:spPr/>
    </dgm:pt>
    <dgm:pt modelId="{10F5317D-145B-4C4E-9999-D081B7BF013C}" type="pres">
      <dgm:prSet presAssocID="{E0F690CE-C212-4799-A3A4-174C6E2F250D}" presName="LevelTwoTextNode" presStyleLbl="node2" presStyleIdx="2" presStyleCnt="4">
        <dgm:presLayoutVars>
          <dgm:chPref val="3"/>
        </dgm:presLayoutVars>
      </dgm:prSet>
      <dgm:spPr/>
    </dgm:pt>
    <dgm:pt modelId="{3C8E6C71-C1FC-4AE2-A63E-903297A0E4B2}" type="pres">
      <dgm:prSet presAssocID="{E0F690CE-C212-4799-A3A4-174C6E2F250D}" presName="level3hierChild" presStyleCnt="0"/>
      <dgm:spPr/>
    </dgm:pt>
    <dgm:pt modelId="{07B7306A-A7FB-4F1B-BFD8-17257053D978}" type="pres">
      <dgm:prSet presAssocID="{0FC8DE28-7C66-4481-951B-C8164D3C6287}" presName="conn2-1" presStyleLbl="parChTrans1D2" presStyleIdx="3" presStyleCnt="4"/>
      <dgm:spPr/>
    </dgm:pt>
    <dgm:pt modelId="{6FB0333A-F1F7-41C0-AE67-B8BC1E4212E6}" type="pres">
      <dgm:prSet presAssocID="{0FC8DE28-7C66-4481-951B-C8164D3C6287}" presName="connTx" presStyleLbl="parChTrans1D2" presStyleIdx="3" presStyleCnt="4"/>
      <dgm:spPr/>
    </dgm:pt>
    <dgm:pt modelId="{3A362D3B-34BA-4458-ADC6-1126C71EE580}" type="pres">
      <dgm:prSet presAssocID="{1D272B74-11A5-4393-94AA-B7603AA319A7}" presName="root2" presStyleCnt="0"/>
      <dgm:spPr/>
    </dgm:pt>
    <dgm:pt modelId="{97CC4EE4-761C-4A31-8BAD-A86A7B6DFC84}" type="pres">
      <dgm:prSet presAssocID="{1D272B74-11A5-4393-94AA-B7603AA319A7}" presName="LevelTwoTextNode" presStyleLbl="node2" presStyleIdx="3" presStyleCnt="4">
        <dgm:presLayoutVars>
          <dgm:chPref val="3"/>
        </dgm:presLayoutVars>
      </dgm:prSet>
      <dgm:spPr/>
    </dgm:pt>
    <dgm:pt modelId="{EEB2AED1-202C-4D6A-8125-B1418AD1B7F2}" type="pres">
      <dgm:prSet presAssocID="{1D272B74-11A5-4393-94AA-B7603AA319A7}" presName="level3hierChild" presStyleCnt="0"/>
      <dgm:spPr/>
    </dgm:pt>
  </dgm:ptLst>
  <dgm:cxnLst>
    <dgm:cxn modelId="{2FC75902-9358-453C-A16B-D38EAEA2326D}" srcId="{A713ED99-5F46-42F4-9393-3D197F09B02C}" destId="{74B77DC1-3FF8-40CD-B5D8-51DAC9923AE0}" srcOrd="0" destOrd="0" parTransId="{17D0BE6F-2B43-4377-8109-894596A9D9FF}" sibTransId="{15AC62B0-82B2-41D1-971D-6DBB0D41EE59}"/>
    <dgm:cxn modelId="{E9CC020A-181A-47A6-9DEB-326D1D723722}" type="presOf" srcId="{74B77DC1-3FF8-40CD-B5D8-51DAC9923AE0}" destId="{F94DBC6C-3FF9-4659-B404-59FF368FF679}" srcOrd="0" destOrd="0" presId="urn:microsoft.com/office/officeart/2008/layout/HorizontalMultiLevelHierarchy"/>
    <dgm:cxn modelId="{42ACA112-8DB6-45A7-A076-592C4C2404D4}" type="presOf" srcId="{17959F09-31D5-4561-8D35-0AF01417CA3E}" destId="{B18C7686-CBAA-478F-91DF-1885C3121A2C}" srcOrd="1" destOrd="0" presId="urn:microsoft.com/office/officeart/2008/layout/HorizontalMultiLevelHierarchy"/>
    <dgm:cxn modelId="{FD94CB2D-DE03-4F05-86AA-6FCABE6CA6C7}" type="presOf" srcId="{6562BDAF-BE97-4C9D-9743-14F6526289B4}" destId="{80593F86-54DC-4DA3-81FF-80A1A6862E6D}" srcOrd="0" destOrd="0" presId="urn:microsoft.com/office/officeart/2008/layout/HorizontalMultiLevelHierarchy"/>
    <dgm:cxn modelId="{8DA4B75C-8A37-4B25-94A6-B394CDE233E1}" type="presOf" srcId="{1D272B74-11A5-4393-94AA-B7603AA319A7}" destId="{97CC4EE4-761C-4A31-8BAD-A86A7B6DFC84}" srcOrd="0" destOrd="0" presId="urn:microsoft.com/office/officeart/2008/layout/HorizontalMultiLevelHierarchy"/>
    <dgm:cxn modelId="{C4E44542-FD4D-4895-BFD1-3CED2D83DBA3}" srcId="{6562BDAF-BE97-4C9D-9743-14F6526289B4}" destId="{A713ED99-5F46-42F4-9393-3D197F09B02C}" srcOrd="0" destOrd="0" parTransId="{399BE0E7-90C8-47C8-A633-EA61299210CE}" sibTransId="{1270718C-882B-4368-A10F-B8CB65F0AC6A}"/>
    <dgm:cxn modelId="{492D9948-47C0-43F3-8FA0-9CACC4E27293}" type="presOf" srcId="{0FC8DE28-7C66-4481-951B-C8164D3C6287}" destId="{07B7306A-A7FB-4F1B-BFD8-17257053D978}" srcOrd="0" destOrd="0" presId="urn:microsoft.com/office/officeart/2008/layout/HorizontalMultiLevelHierarchy"/>
    <dgm:cxn modelId="{5CA04A6B-BDB4-4A07-AA65-913C30264497}" type="presOf" srcId="{7D2A2FF8-F886-4722-A28C-7A176C67C5C9}" destId="{855B7C43-9C04-428F-A5B8-3FE153293885}" srcOrd="0" destOrd="0" presId="urn:microsoft.com/office/officeart/2008/layout/HorizontalMultiLevelHierarchy"/>
    <dgm:cxn modelId="{A57DE94B-4AAE-4E3D-A530-362CF454A187}" type="presOf" srcId="{7D2A2FF8-F886-4722-A28C-7A176C67C5C9}" destId="{BF7C897C-9769-497C-AB20-77D72EF0D484}" srcOrd="1" destOrd="0" presId="urn:microsoft.com/office/officeart/2008/layout/HorizontalMultiLevelHierarchy"/>
    <dgm:cxn modelId="{D0738C4C-13D7-45C7-9DED-469CE44D5FA0}" type="presOf" srcId="{A713ED99-5F46-42F4-9393-3D197F09B02C}" destId="{7070B246-0BC8-443F-86D1-330AA784E7E8}" srcOrd="0" destOrd="0" presId="urn:microsoft.com/office/officeart/2008/layout/HorizontalMultiLevelHierarchy"/>
    <dgm:cxn modelId="{2609FF4E-3D98-4379-9CDC-92B5BF050A27}" type="presOf" srcId="{0FC8DE28-7C66-4481-951B-C8164D3C6287}" destId="{6FB0333A-F1F7-41C0-AE67-B8BC1E4212E6}" srcOrd="1" destOrd="0" presId="urn:microsoft.com/office/officeart/2008/layout/HorizontalMultiLevelHierarchy"/>
    <dgm:cxn modelId="{336BFD7E-BE7B-4A56-A1B1-DAC2E54BC2AB}" srcId="{A713ED99-5F46-42F4-9393-3D197F09B02C}" destId="{E0F690CE-C212-4799-A3A4-174C6E2F250D}" srcOrd="2" destOrd="0" parTransId="{7D2A2FF8-F886-4722-A28C-7A176C67C5C9}" sibTransId="{F884EBD0-2C96-4B20-9717-27CD64EE84E7}"/>
    <dgm:cxn modelId="{CAA031B1-38CC-4683-8C51-FC149D614926}" type="presOf" srcId="{E0F690CE-C212-4799-A3A4-174C6E2F250D}" destId="{10F5317D-145B-4C4E-9999-D081B7BF013C}" srcOrd="0" destOrd="0" presId="urn:microsoft.com/office/officeart/2008/layout/HorizontalMultiLevelHierarchy"/>
    <dgm:cxn modelId="{178B5FC7-15D7-44DA-9505-374D3BC5A38F}" srcId="{A713ED99-5F46-42F4-9393-3D197F09B02C}" destId="{1D272B74-11A5-4393-94AA-B7603AA319A7}" srcOrd="3" destOrd="0" parTransId="{0FC8DE28-7C66-4481-951B-C8164D3C6287}" sibTransId="{4E07B20D-8FC7-4CB2-80BB-543E0EDBFD39}"/>
    <dgm:cxn modelId="{C0BA14D7-015D-4D7D-B94B-FE84B3371943}" type="presOf" srcId="{9F20B24A-95BD-4BC5-A036-9C5709A04DFC}" destId="{30274098-CC0F-46DD-95FC-C7A8CFC5842F}" srcOrd="0" destOrd="0" presId="urn:microsoft.com/office/officeart/2008/layout/HorizontalMultiLevelHierarchy"/>
    <dgm:cxn modelId="{54C702ED-AAEE-4C52-91C6-F40259F2D9EE}" type="presOf" srcId="{17D0BE6F-2B43-4377-8109-894596A9D9FF}" destId="{6969A24E-04CA-4BD4-83BA-12270DB24C14}" srcOrd="1" destOrd="0" presId="urn:microsoft.com/office/officeart/2008/layout/HorizontalMultiLevelHierarchy"/>
    <dgm:cxn modelId="{6F683DF5-E01D-49C2-A898-41CA05D4BA75}" type="presOf" srcId="{17D0BE6F-2B43-4377-8109-894596A9D9FF}" destId="{0FEB2E1E-1860-4AFD-83F4-A5E4FE894CE7}" srcOrd="0" destOrd="0" presId="urn:microsoft.com/office/officeart/2008/layout/HorizontalMultiLevelHierarchy"/>
    <dgm:cxn modelId="{4A77E3FA-39A0-4EF8-877B-09C24EFE6A01}" srcId="{A713ED99-5F46-42F4-9393-3D197F09B02C}" destId="{9F20B24A-95BD-4BC5-A036-9C5709A04DFC}" srcOrd="1" destOrd="0" parTransId="{17959F09-31D5-4561-8D35-0AF01417CA3E}" sibTransId="{1B3C4D15-05BA-48E9-BF45-82B5C12E5D8D}"/>
    <dgm:cxn modelId="{6AE2E8FD-8D09-40EA-A0F0-67E90DCC2E75}" type="presOf" srcId="{17959F09-31D5-4561-8D35-0AF01417CA3E}" destId="{E45FDCE9-B09D-487D-80F3-7D752EB759F2}" srcOrd="0" destOrd="0" presId="urn:microsoft.com/office/officeart/2008/layout/HorizontalMultiLevelHierarchy"/>
    <dgm:cxn modelId="{87C6A6DB-1FEA-424D-AD0E-E9CA10336072}" type="presParOf" srcId="{80593F86-54DC-4DA3-81FF-80A1A6862E6D}" destId="{53DAC156-B4E1-4FF7-8F9A-FBC98C89DC29}" srcOrd="0" destOrd="0" presId="urn:microsoft.com/office/officeart/2008/layout/HorizontalMultiLevelHierarchy"/>
    <dgm:cxn modelId="{386E1161-92FB-4AFC-8322-C0DB4BB5639C}" type="presParOf" srcId="{53DAC156-B4E1-4FF7-8F9A-FBC98C89DC29}" destId="{7070B246-0BC8-443F-86D1-330AA784E7E8}" srcOrd="0" destOrd="0" presId="urn:microsoft.com/office/officeart/2008/layout/HorizontalMultiLevelHierarchy"/>
    <dgm:cxn modelId="{F082F4A9-BF0A-455E-80AF-7CE4247B5CC7}" type="presParOf" srcId="{53DAC156-B4E1-4FF7-8F9A-FBC98C89DC29}" destId="{CE8E0A91-EF2B-4602-A2AC-265B56CB6FC8}" srcOrd="1" destOrd="0" presId="urn:microsoft.com/office/officeart/2008/layout/HorizontalMultiLevelHierarchy"/>
    <dgm:cxn modelId="{C10BD598-2490-45BE-AF16-9240673D2F29}" type="presParOf" srcId="{CE8E0A91-EF2B-4602-A2AC-265B56CB6FC8}" destId="{0FEB2E1E-1860-4AFD-83F4-A5E4FE894CE7}" srcOrd="0" destOrd="0" presId="urn:microsoft.com/office/officeart/2008/layout/HorizontalMultiLevelHierarchy"/>
    <dgm:cxn modelId="{DBDD07F8-2060-493D-AEE8-2F31985471F3}" type="presParOf" srcId="{0FEB2E1E-1860-4AFD-83F4-A5E4FE894CE7}" destId="{6969A24E-04CA-4BD4-83BA-12270DB24C14}" srcOrd="0" destOrd="0" presId="urn:microsoft.com/office/officeart/2008/layout/HorizontalMultiLevelHierarchy"/>
    <dgm:cxn modelId="{B02B27D5-6808-4362-A885-EA5FD70BCF85}" type="presParOf" srcId="{CE8E0A91-EF2B-4602-A2AC-265B56CB6FC8}" destId="{F5384610-5A35-462C-BD3D-72D254976FAE}" srcOrd="1" destOrd="0" presId="urn:microsoft.com/office/officeart/2008/layout/HorizontalMultiLevelHierarchy"/>
    <dgm:cxn modelId="{846AF749-253A-4DCF-AA0E-AED3FB24FEF8}" type="presParOf" srcId="{F5384610-5A35-462C-BD3D-72D254976FAE}" destId="{F94DBC6C-3FF9-4659-B404-59FF368FF679}" srcOrd="0" destOrd="0" presId="urn:microsoft.com/office/officeart/2008/layout/HorizontalMultiLevelHierarchy"/>
    <dgm:cxn modelId="{0248ADB4-96D0-4083-8AEE-2179B2A263BC}" type="presParOf" srcId="{F5384610-5A35-462C-BD3D-72D254976FAE}" destId="{42B12236-79FF-4CCC-82B4-FA8503CEC200}" srcOrd="1" destOrd="0" presId="urn:microsoft.com/office/officeart/2008/layout/HorizontalMultiLevelHierarchy"/>
    <dgm:cxn modelId="{B815444A-E5CF-4DFB-9FD8-0F4910D8922A}" type="presParOf" srcId="{CE8E0A91-EF2B-4602-A2AC-265B56CB6FC8}" destId="{E45FDCE9-B09D-487D-80F3-7D752EB759F2}" srcOrd="2" destOrd="0" presId="urn:microsoft.com/office/officeart/2008/layout/HorizontalMultiLevelHierarchy"/>
    <dgm:cxn modelId="{47A662D7-8246-46BF-AE07-27A76013E199}" type="presParOf" srcId="{E45FDCE9-B09D-487D-80F3-7D752EB759F2}" destId="{B18C7686-CBAA-478F-91DF-1885C3121A2C}" srcOrd="0" destOrd="0" presId="urn:microsoft.com/office/officeart/2008/layout/HorizontalMultiLevelHierarchy"/>
    <dgm:cxn modelId="{F84FB9BA-00CC-4C1D-99D5-1641B232D6EC}" type="presParOf" srcId="{CE8E0A91-EF2B-4602-A2AC-265B56CB6FC8}" destId="{A4F50A0B-033D-4597-976B-96133144D43F}" srcOrd="3" destOrd="0" presId="urn:microsoft.com/office/officeart/2008/layout/HorizontalMultiLevelHierarchy"/>
    <dgm:cxn modelId="{462643D1-E9A8-47AE-BCE7-C03EF3D777EE}" type="presParOf" srcId="{A4F50A0B-033D-4597-976B-96133144D43F}" destId="{30274098-CC0F-46DD-95FC-C7A8CFC5842F}" srcOrd="0" destOrd="0" presId="urn:microsoft.com/office/officeart/2008/layout/HorizontalMultiLevelHierarchy"/>
    <dgm:cxn modelId="{56B5E579-EE68-4334-99E9-A22FF31357E3}" type="presParOf" srcId="{A4F50A0B-033D-4597-976B-96133144D43F}" destId="{5582217D-F887-48A4-A02F-640F6FACB867}" srcOrd="1" destOrd="0" presId="urn:microsoft.com/office/officeart/2008/layout/HorizontalMultiLevelHierarchy"/>
    <dgm:cxn modelId="{A025C05C-6236-49CB-BDEB-18E5DD3C2944}" type="presParOf" srcId="{CE8E0A91-EF2B-4602-A2AC-265B56CB6FC8}" destId="{855B7C43-9C04-428F-A5B8-3FE153293885}" srcOrd="4" destOrd="0" presId="urn:microsoft.com/office/officeart/2008/layout/HorizontalMultiLevelHierarchy"/>
    <dgm:cxn modelId="{7883CD19-2987-44FA-ADF9-5E795D68FAC0}" type="presParOf" srcId="{855B7C43-9C04-428F-A5B8-3FE153293885}" destId="{BF7C897C-9769-497C-AB20-77D72EF0D484}" srcOrd="0" destOrd="0" presId="urn:microsoft.com/office/officeart/2008/layout/HorizontalMultiLevelHierarchy"/>
    <dgm:cxn modelId="{8162AC3E-2A73-4349-9176-7A859E4F7ADC}" type="presParOf" srcId="{CE8E0A91-EF2B-4602-A2AC-265B56CB6FC8}" destId="{560B599B-3814-4E28-B46F-59C3ED2D095F}" srcOrd="5" destOrd="0" presId="urn:microsoft.com/office/officeart/2008/layout/HorizontalMultiLevelHierarchy"/>
    <dgm:cxn modelId="{18C9390D-D998-44C4-ABF7-C010E923820A}" type="presParOf" srcId="{560B599B-3814-4E28-B46F-59C3ED2D095F}" destId="{10F5317D-145B-4C4E-9999-D081B7BF013C}" srcOrd="0" destOrd="0" presId="urn:microsoft.com/office/officeart/2008/layout/HorizontalMultiLevelHierarchy"/>
    <dgm:cxn modelId="{C19EF5AA-2E2F-454C-9ADC-4B519528CA07}" type="presParOf" srcId="{560B599B-3814-4E28-B46F-59C3ED2D095F}" destId="{3C8E6C71-C1FC-4AE2-A63E-903297A0E4B2}" srcOrd="1" destOrd="0" presId="urn:microsoft.com/office/officeart/2008/layout/HorizontalMultiLevelHierarchy"/>
    <dgm:cxn modelId="{EEAAD20F-142D-4615-AEB8-039DF8F2B63C}" type="presParOf" srcId="{CE8E0A91-EF2B-4602-A2AC-265B56CB6FC8}" destId="{07B7306A-A7FB-4F1B-BFD8-17257053D978}" srcOrd="6" destOrd="0" presId="urn:microsoft.com/office/officeart/2008/layout/HorizontalMultiLevelHierarchy"/>
    <dgm:cxn modelId="{64F8DEBF-A926-407D-9D7B-419CCDD95A3D}" type="presParOf" srcId="{07B7306A-A7FB-4F1B-BFD8-17257053D978}" destId="{6FB0333A-F1F7-41C0-AE67-B8BC1E4212E6}" srcOrd="0" destOrd="0" presId="urn:microsoft.com/office/officeart/2008/layout/HorizontalMultiLevelHierarchy"/>
    <dgm:cxn modelId="{DF6652C9-5FEC-463F-8DF7-329896A82A9B}" type="presParOf" srcId="{CE8E0A91-EF2B-4602-A2AC-265B56CB6FC8}" destId="{3A362D3B-34BA-4458-ADC6-1126C71EE580}" srcOrd="7" destOrd="0" presId="urn:microsoft.com/office/officeart/2008/layout/HorizontalMultiLevelHierarchy"/>
    <dgm:cxn modelId="{3BCA94A2-F9E1-4F1B-95BE-5F0D0BCCBC28}" type="presParOf" srcId="{3A362D3B-34BA-4458-ADC6-1126C71EE580}" destId="{97CC4EE4-761C-4A31-8BAD-A86A7B6DFC84}" srcOrd="0" destOrd="0" presId="urn:microsoft.com/office/officeart/2008/layout/HorizontalMultiLevelHierarchy"/>
    <dgm:cxn modelId="{E47D0ECB-54EA-4359-8D10-9CA8BB45789B}" type="presParOf" srcId="{3A362D3B-34BA-4458-ADC6-1126C71EE580}" destId="{EEB2AED1-202C-4D6A-8125-B1418AD1B7F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7306A-A7FB-4F1B-BFD8-17257053D978}">
      <dsp:nvSpPr>
        <dsp:cNvPr id="0" name=""/>
        <dsp:cNvSpPr/>
      </dsp:nvSpPr>
      <dsp:spPr>
        <a:xfrm>
          <a:off x="1526362" y="2700000"/>
          <a:ext cx="673056" cy="1923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6528" y="0"/>
              </a:lnTo>
              <a:lnTo>
                <a:pt x="336528" y="1923750"/>
              </a:lnTo>
              <a:lnTo>
                <a:pt x="673056" y="19237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1811938" y="3610922"/>
        <a:ext cx="101904" cy="101904"/>
      </dsp:txXfrm>
    </dsp:sp>
    <dsp:sp modelId="{855B7C43-9C04-428F-A5B8-3FE153293885}">
      <dsp:nvSpPr>
        <dsp:cNvPr id="0" name=""/>
        <dsp:cNvSpPr/>
      </dsp:nvSpPr>
      <dsp:spPr>
        <a:xfrm>
          <a:off x="1526362" y="2700000"/>
          <a:ext cx="673056" cy="641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6528" y="0"/>
              </a:lnTo>
              <a:lnTo>
                <a:pt x="336528" y="641250"/>
              </a:lnTo>
              <a:lnTo>
                <a:pt x="673056" y="6412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39649" y="2997384"/>
        <a:ext cx="46481" cy="46481"/>
      </dsp:txXfrm>
    </dsp:sp>
    <dsp:sp modelId="{E45FDCE9-B09D-487D-80F3-7D752EB759F2}">
      <dsp:nvSpPr>
        <dsp:cNvPr id="0" name=""/>
        <dsp:cNvSpPr/>
      </dsp:nvSpPr>
      <dsp:spPr>
        <a:xfrm>
          <a:off x="1526362" y="2058749"/>
          <a:ext cx="673056" cy="641250"/>
        </a:xfrm>
        <a:custGeom>
          <a:avLst/>
          <a:gdLst/>
          <a:ahLst/>
          <a:cxnLst/>
          <a:rect l="0" t="0" r="0" b="0"/>
          <a:pathLst>
            <a:path>
              <a:moveTo>
                <a:pt x="0" y="641250"/>
              </a:moveTo>
              <a:lnTo>
                <a:pt x="336528" y="641250"/>
              </a:lnTo>
              <a:lnTo>
                <a:pt x="336528" y="0"/>
              </a:lnTo>
              <a:lnTo>
                <a:pt x="67305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39649" y="2356134"/>
        <a:ext cx="46481" cy="46481"/>
      </dsp:txXfrm>
    </dsp:sp>
    <dsp:sp modelId="{0FEB2E1E-1860-4AFD-83F4-A5E4FE894CE7}">
      <dsp:nvSpPr>
        <dsp:cNvPr id="0" name=""/>
        <dsp:cNvSpPr/>
      </dsp:nvSpPr>
      <dsp:spPr>
        <a:xfrm>
          <a:off x="1526362" y="776249"/>
          <a:ext cx="673056" cy="1923750"/>
        </a:xfrm>
        <a:custGeom>
          <a:avLst/>
          <a:gdLst/>
          <a:ahLst/>
          <a:cxnLst/>
          <a:rect l="0" t="0" r="0" b="0"/>
          <a:pathLst>
            <a:path>
              <a:moveTo>
                <a:pt x="0" y="1923750"/>
              </a:moveTo>
              <a:lnTo>
                <a:pt x="336528" y="1923750"/>
              </a:lnTo>
              <a:lnTo>
                <a:pt x="336528" y="0"/>
              </a:lnTo>
              <a:lnTo>
                <a:pt x="67305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1811938" y="1687172"/>
        <a:ext cx="101904" cy="101904"/>
      </dsp:txXfrm>
    </dsp:sp>
    <dsp:sp modelId="{7070B246-0BC8-443F-86D1-330AA784E7E8}">
      <dsp:nvSpPr>
        <dsp:cNvPr id="0" name=""/>
        <dsp:cNvSpPr/>
      </dsp:nvSpPr>
      <dsp:spPr>
        <a:xfrm rot="16200000">
          <a:off x="-1686637" y="2187000"/>
          <a:ext cx="5400000" cy="102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 err="1"/>
            <a:t>CNN_distribution</a:t>
          </a:r>
          <a:endParaRPr lang="zh-CN" altLang="en-US" sz="3200" kern="1200" dirty="0"/>
        </a:p>
      </dsp:txBody>
      <dsp:txXfrm>
        <a:off x="-1686637" y="2187000"/>
        <a:ext cx="5400000" cy="1026000"/>
      </dsp:txXfrm>
    </dsp:sp>
    <dsp:sp modelId="{F94DBC6C-3FF9-4659-B404-59FF368FF679}">
      <dsp:nvSpPr>
        <dsp:cNvPr id="0" name=""/>
        <dsp:cNvSpPr/>
      </dsp:nvSpPr>
      <dsp:spPr>
        <a:xfrm>
          <a:off x="2199418" y="263249"/>
          <a:ext cx="3365280" cy="102600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distributor</a:t>
          </a:r>
          <a:endParaRPr lang="zh-CN" altLang="en-US" sz="2800" kern="1200" dirty="0"/>
        </a:p>
      </dsp:txBody>
      <dsp:txXfrm>
        <a:off x="2199418" y="263249"/>
        <a:ext cx="3365280" cy="1026000"/>
      </dsp:txXfrm>
    </dsp:sp>
    <dsp:sp modelId="{30274098-CC0F-46DD-95FC-C7A8CFC5842F}">
      <dsp:nvSpPr>
        <dsp:cNvPr id="0" name=""/>
        <dsp:cNvSpPr/>
      </dsp:nvSpPr>
      <dsp:spPr>
        <a:xfrm>
          <a:off x="2199418" y="1545749"/>
          <a:ext cx="3365280" cy="1026000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 err="1"/>
            <a:t>icproValidate</a:t>
          </a:r>
          <a:endParaRPr lang="zh-CN" altLang="en-US" sz="2800" kern="1200" dirty="0"/>
        </a:p>
      </dsp:txBody>
      <dsp:txXfrm>
        <a:off x="2199418" y="1545749"/>
        <a:ext cx="3365280" cy="1026000"/>
      </dsp:txXfrm>
    </dsp:sp>
    <dsp:sp modelId="{10F5317D-145B-4C4E-9999-D081B7BF013C}">
      <dsp:nvSpPr>
        <dsp:cNvPr id="0" name=""/>
        <dsp:cNvSpPr/>
      </dsp:nvSpPr>
      <dsp:spPr>
        <a:xfrm>
          <a:off x="2199418" y="2828250"/>
          <a:ext cx="3365280" cy="1026000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 err="1"/>
            <a:t>parserSplitter</a:t>
          </a:r>
          <a:endParaRPr lang="zh-CN" altLang="en-US" sz="2800" kern="1200" dirty="0"/>
        </a:p>
      </dsp:txBody>
      <dsp:txXfrm>
        <a:off x="2199418" y="2828250"/>
        <a:ext cx="3365280" cy="1026000"/>
      </dsp:txXfrm>
    </dsp:sp>
    <dsp:sp modelId="{97CC4EE4-761C-4A31-8BAD-A86A7B6DFC84}">
      <dsp:nvSpPr>
        <dsp:cNvPr id="0" name=""/>
        <dsp:cNvSpPr/>
      </dsp:nvSpPr>
      <dsp:spPr>
        <a:xfrm>
          <a:off x="2199418" y="4110750"/>
          <a:ext cx="3365280" cy="1026000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spiNNaker2Simulator</a:t>
          </a:r>
          <a:endParaRPr lang="zh-CN" altLang="en-US" sz="2800" kern="1200" dirty="0"/>
        </a:p>
      </dsp:txBody>
      <dsp:txXfrm>
        <a:off x="2199418" y="4110750"/>
        <a:ext cx="3365280" cy="102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AD125-C03C-4B32-8476-8D1467FB0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03F84C-05AF-48BF-8FF4-1B4542800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6D564-3406-43A4-8AE4-2E080991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F123-B944-4C6E-9ADF-00AEC783DEF6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768BD4-4E3A-43EB-8E5F-CDDA1ACE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9E437B-13B3-4B3A-B794-39E3D167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1B8D-F833-4A0C-94CB-969463880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50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4F0D4-27D4-492A-994C-E5656A00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8769FD-8EE3-4C53-9F0F-6245A2462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E64581-AF10-4C73-99D7-7B186B24C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F123-B944-4C6E-9ADF-00AEC783DEF6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4BB0C-5324-4170-94E8-04DA24CD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25E241-4720-4ACD-97C7-1C5B7BAB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1B8D-F833-4A0C-94CB-969463880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64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90D01A-6B88-488E-A9B0-9B6B51891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CEAA1B-3E7D-464A-84E5-D31DA2631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BD6F81-E091-4441-8289-2235AA40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F123-B944-4C6E-9ADF-00AEC783DEF6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DA116-BCA3-4C38-B6D5-9F3769E9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34526C-42F4-44E6-A161-06A4311E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1B8D-F833-4A0C-94CB-969463880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16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41B51-49B8-4E45-9FB8-6C9C14C0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1D6417-41EE-4E21-932C-2986B4C09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A15D4A-0674-47A7-8FA8-958CC85A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F123-B944-4C6E-9ADF-00AEC783DEF6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F38F61-063E-4806-8EAF-43A23FB2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792231-FE22-4099-9583-2531CAC9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1B8D-F833-4A0C-94CB-969463880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74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18EA6-046B-43C1-BAB1-2D40EE660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4D21AA-CFA4-4B51-9984-B8F26345A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40B938-794F-4FD0-B140-ECDA52B6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F123-B944-4C6E-9ADF-00AEC783DEF6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CC82A6-BEE0-481D-AC05-0B11CAF2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A4115A-61AF-4649-8EF9-D6D0F524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1B8D-F833-4A0C-94CB-969463880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77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40C2A-915E-4E54-98A3-54EF9E07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64810-6F8C-4912-9473-BB936DD39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2C1012-DF13-44F6-9C90-22C39558C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748CFD-B766-4D70-8B56-5006018DF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F123-B944-4C6E-9ADF-00AEC783DEF6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2027E2-D5A7-481F-B2C3-70494596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E10C17-02B1-4D56-BBC6-559E6F74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1B8D-F833-4A0C-94CB-969463880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6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F08F5-DC99-4FFA-852C-D20A71B94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F849CB-2B1A-4F17-8E0E-CEB7DAFB4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5B3D3E-2085-45CE-B709-8E64B1607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5EF922-9D53-4B8E-A88F-D013075C4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FDB002-C04E-4E63-88DC-19A27144B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6ECDBF-0568-48B3-BB2F-08BAA00F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F123-B944-4C6E-9ADF-00AEC783DEF6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13A03C-FAB7-402D-8879-7EA78FF9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0C39F1-EED4-43BB-93E9-BF0A29E2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1B8D-F833-4A0C-94CB-969463880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60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10351-2A87-41EF-A20C-F4AA5D5C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ED48B3-49A0-428D-BA57-7641B4E8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F123-B944-4C6E-9ADF-00AEC783DEF6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69DEF3-C781-4E1E-8815-3AB1B8D6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E2AB47-BD07-4AB9-9FDE-6C0AAA9F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1B8D-F833-4A0C-94CB-969463880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76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22AAE2-553E-40B5-90B6-4796A5DA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F123-B944-4C6E-9ADF-00AEC783DEF6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4C851C-201B-48BC-8D38-C7529559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A297D3-20E2-4933-844F-7C29345D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1B8D-F833-4A0C-94CB-969463880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06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F9203-0BCD-42D7-9601-4B58E1489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15462-4E79-4513-80AD-BABC9FC26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B756EB-9548-445B-86D6-A2AC3CA16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620270-346B-4FAB-8D61-510D6D43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F123-B944-4C6E-9ADF-00AEC783DEF6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891A86-3B53-4BC3-83BD-E25955A9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A6B863-DA99-412D-BC45-8D9DD8D5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1B8D-F833-4A0C-94CB-969463880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53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611ED-AA14-4DE5-98C8-63DD31322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41D133-DE0B-4D04-91A6-7A9DEC5BD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AF9615-12B8-4575-A4E7-39E15A31A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17DCBD-458F-4F14-8A6B-0A61DF4B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F123-B944-4C6E-9ADF-00AEC783DEF6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A44EE7-E32C-4EE6-B0F1-E43C38664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4A694C-39B0-4BC3-9232-9D3ADE3A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1B8D-F833-4A0C-94CB-969463880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96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2B7D21-90F5-4BAE-96E0-2EADF06EA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D411F4-A7D6-4E3A-A768-4720A407F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5B7CF3-18CC-44EB-A881-A447B92CB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EF123-B944-4C6E-9ADF-00AEC783DEF6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B2ED45-9EFA-4960-A08C-04EB7A39B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15937D-77DB-4925-9A1C-6F1F49077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A1B8D-F833-4A0C-94CB-969463880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3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C099BF69-3D92-4CC4-8B2E-C3E0D1A669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814731"/>
              </p:ext>
            </p:extLst>
          </p:nvPr>
        </p:nvGraphicFramePr>
        <p:xfrm>
          <a:off x="0" y="729000"/>
          <a:ext cx="6065061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19248D8-4450-4012-9D10-02BCCA35011E}"/>
              </a:ext>
            </a:extLst>
          </p:cNvPr>
          <p:cNvSpPr txBox="1"/>
          <p:nvPr/>
        </p:nvSpPr>
        <p:spPr>
          <a:xfrm>
            <a:off x="5624944" y="1015428"/>
            <a:ext cx="6382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distribution strategies for QPE with/without DRAM and SpiNNaker2 with 144 Pes are realized in this library. It depends on </a:t>
            </a:r>
            <a:r>
              <a:rPr lang="en-US" altLang="zh-CN" b="1" i="1" dirty="0" err="1"/>
              <a:t>icproValidate</a:t>
            </a:r>
            <a:r>
              <a:rPr lang="en-US" altLang="zh-CN" dirty="0"/>
              <a:t>, </a:t>
            </a:r>
            <a:r>
              <a:rPr lang="en-US" altLang="zh-CN" b="1" i="1" dirty="0" err="1"/>
              <a:t>parserSplitter</a:t>
            </a:r>
            <a:r>
              <a:rPr lang="en-US" altLang="zh-CN" dirty="0"/>
              <a:t> and </a:t>
            </a:r>
            <a:r>
              <a:rPr lang="en-US" altLang="zh-CN" b="1" i="1" dirty="0"/>
              <a:t>spiNNaker2Simulator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D2EE2F-6510-400E-A56C-0D22D77826ED}"/>
              </a:ext>
            </a:extLst>
          </p:cNvPr>
          <p:cNvSpPr txBox="1"/>
          <p:nvPr/>
        </p:nvSpPr>
        <p:spPr>
          <a:xfrm>
            <a:off x="5624944" y="2306814"/>
            <a:ext cx="6382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Library </a:t>
            </a:r>
            <a:r>
              <a:rPr lang="en-US" altLang="zh-CN" b="1" i="1" dirty="0" err="1"/>
              <a:t>icproValidate</a:t>
            </a:r>
            <a:r>
              <a:rPr lang="en-US" altLang="zh-CN" dirty="0"/>
              <a:t> is used to validate if the split </a:t>
            </a:r>
            <a:r>
              <a:rPr lang="en-US" altLang="zh-CN" dirty="0" err="1"/>
              <a:t>sheme</a:t>
            </a:r>
            <a:r>
              <a:rPr lang="en-US" altLang="zh-CN" dirty="0"/>
              <a:t> from </a:t>
            </a:r>
            <a:r>
              <a:rPr lang="en-US" altLang="zh-CN" dirty="0" err="1"/>
              <a:t>parserSplitter</a:t>
            </a:r>
            <a:r>
              <a:rPr lang="en-US" altLang="zh-CN" dirty="0"/>
              <a:t> is valid. Moreover, it generate validation data for ICPRO.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9D5419-0E0D-4411-81E8-8A951C6B3CE3}"/>
              </a:ext>
            </a:extLst>
          </p:cNvPr>
          <p:cNvSpPr txBox="1"/>
          <p:nvPr/>
        </p:nvSpPr>
        <p:spPr>
          <a:xfrm>
            <a:off x="5624943" y="3696757"/>
            <a:ext cx="6382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Library </a:t>
            </a:r>
            <a:r>
              <a:rPr lang="en-US" altLang="zh-CN" b="1" i="1" dirty="0" err="1"/>
              <a:t>parserSplitter</a:t>
            </a:r>
            <a:r>
              <a:rPr lang="en-US" altLang="zh-CN" dirty="0"/>
              <a:t> is for the neural network parser and splitter. The split scheme can be verified by </a:t>
            </a:r>
            <a:r>
              <a:rPr lang="en-US" altLang="zh-CN" dirty="0" err="1"/>
              <a:t>icproValidate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E58BC1-5AFD-4608-AF60-B8E9E66B5935}"/>
              </a:ext>
            </a:extLst>
          </p:cNvPr>
          <p:cNvSpPr txBox="1"/>
          <p:nvPr/>
        </p:nvSpPr>
        <p:spPr>
          <a:xfrm>
            <a:off x="5624943" y="5051378"/>
            <a:ext cx="638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Library </a:t>
            </a:r>
            <a:r>
              <a:rPr lang="en-US" altLang="zh-CN" b="1" i="1" dirty="0"/>
              <a:t>spiNNaker2Simulator</a:t>
            </a:r>
            <a:r>
              <a:rPr lang="en-US" altLang="zh-CN" dirty="0"/>
              <a:t> is the simulator of SpiNNaker2.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13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50461EB-228E-4F57-80C1-EAF3B3BF9358}"/>
              </a:ext>
            </a:extLst>
          </p:cNvPr>
          <p:cNvGrpSpPr/>
          <p:nvPr/>
        </p:nvGrpSpPr>
        <p:grpSpPr>
          <a:xfrm>
            <a:off x="4413360" y="534750"/>
            <a:ext cx="3365280" cy="1026000"/>
            <a:chOff x="2199418" y="263249"/>
            <a:chExt cx="3365280" cy="1026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76FCAC5-815C-4865-ABE6-15AF7B4C47D9}"/>
                </a:ext>
              </a:extLst>
            </p:cNvPr>
            <p:cNvSpPr/>
            <p:nvPr/>
          </p:nvSpPr>
          <p:spPr>
            <a:xfrm>
              <a:off x="2199418" y="263249"/>
              <a:ext cx="3365280" cy="1026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E290DCA-BEF2-48C5-896A-000B5304719B}"/>
                </a:ext>
              </a:extLst>
            </p:cNvPr>
            <p:cNvSpPr txBox="1"/>
            <p:nvPr/>
          </p:nvSpPr>
          <p:spPr>
            <a:xfrm>
              <a:off x="2199418" y="263249"/>
              <a:ext cx="3365280" cy="1026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800" kern="1200" dirty="0"/>
                <a:t>distributor</a:t>
              </a:r>
              <a:endParaRPr lang="zh-CN" altLang="en-US" sz="2800" kern="1200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AE7A990-F134-4208-B0F6-CA59857CBDE4}"/>
              </a:ext>
            </a:extLst>
          </p:cNvPr>
          <p:cNvGrpSpPr/>
          <p:nvPr/>
        </p:nvGrpSpPr>
        <p:grpSpPr>
          <a:xfrm>
            <a:off x="4926000" y="2535000"/>
            <a:ext cx="2340000" cy="1026000"/>
            <a:chOff x="2199418" y="1545749"/>
            <a:chExt cx="3365280" cy="10260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76F8FEE-4D25-4933-B3AC-BE2193D15ECC}"/>
                </a:ext>
              </a:extLst>
            </p:cNvPr>
            <p:cNvSpPr/>
            <p:nvPr/>
          </p:nvSpPr>
          <p:spPr>
            <a:xfrm>
              <a:off x="2199418" y="1545749"/>
              <a:ext cx="3365280" cy="1026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1C8FCF6-A395-4C8D-91B3-59416312E901}"/>
                </a:ext>
              </a:extLst>
            </p:cNvPr>
            <p:cNvSpPr txBox="1"/>
            <p:nvPr/>
          </p:nvSpPr>
          <p:spPr>
            <a:xfrm>
              <a:off x="2199418" y="1545749"/>
              <a:ext cx="3365280" cy="1026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800" kern="1200" dirty="0" err="1"/>
                <a:t>icproValidate</a:t>
              </a:r>
              <a:endParaRPr lang="zh-CN" altLang="en-US" sz="2800" kern="1200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FDB829F-7A61-4C0C-BDC4-0CC1FC4421C7}"/>
              </a:ext>
            </a:extLst>
          </p:cNvPr>
          <p:cNvGrpSpPr/>
          <p:nvPr/>
        </p:nvGrpSpPr>
        <p:grpSpPr>
          <a:xfrm>
            <a:off x="1173150" y="2535000"/>
            <a:ext cx="2340000" cy="1026000"/>
            <a:chOff x="2199418" y="2828250"/>
            <a:chExt cx="3365280" cy="1026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42D78B6-C621-414A-8592-7134399147E0}"/>
                </a:ext>
              </a:extLst>
            </p:cNvPr>
            <p:cNvSpPr/>
            <p:nvPr/>
          </p:nvSpPr>
          <p:spPr>
            <a:xfrm>
              <a:off x="2199418" y="2828250"/>
              <a:ext cx="3365280" cy="1026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94941C1-0689-43F8-82B0-52D43BF69F25}"/>
                </a:ext>
              </a:extLst>
            </p:cNvPr>
            <p:cNvSpPr txBox="1"/>
            <p:nvPr/>
          </p:nvSpPr>
          <p:spPr>
            <a:xfrm>
              <a:off x="2199418" y="2828250"/>
              <a:ext cx="3365280" cy="1026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800" kern="1200" dirty="0" err="1"/>
                <a:t>parserSplitter</a:t>
              </a:r>
              <a:endParaRPr lang="zh-CN" altLang="en-US" sz="2800" kern="1200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9011459-4086-4AD1-BEE8-7F1B907DA66B}"/>
              </a:ext>
            </a:extLst>
          </p:cNvPr>
          <p:cNvGrpSpPr/>
          <p:nvPr/>
        </p:nvGrpSpPr>
        <p:grpSpPr>
          <a:xfrm>
            <a:off x="8678850" y="2535000"/>
            <a:ext cx="2340000" cy="1026000"/>
            <a:chOff x="2199418" y="4110750"/>
            <a:chExt cx="3365280" cy="10260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F97B9D6-193E-4A11-98BB-78AA53166EEF}"/>
                </a:ext>
              </a:extLst>
            </p:cNvPr>
            <p:cNvSpPr/>
            <p:nvPr/>
          </p:nvSpPr>
          <p:spPr>
            <a:xfrm>
              <a:off x="2199418" y="4110750"/>
              <a:ext cx="3365280" cy="1026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7FBA2DE-F06A-4386-B843-F60EF577D17C}"/>
                </a:ext>
              </a:extLst>
            </p:cNvPr>
            <p:cNvSpPr txBox="1"/>
            <p:nvPr/>
          </p:nvSpPr>
          <p:spPr>
            <a:xfrm>
              <a:off x="2199418" y="4110750"/>
              <a:ext cx="3365280" cy="1026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kern="1200" dirty="0"/>
                <a:t>spiNNaker2Simulator</a:t>
              </a:r>
              <a:endParaRPr lang="zh-CN" altLang="en-US" kern="1200" dirty="0"/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EFC9104-2A78-4BCC-88FD-CE78E180B404}"/>
              </a:ext>
            </a:extLst>
          </p:cNvPr>
          <p:cNvCxnSpPr>
            <a:stCxn id="15" idx="0"/>
            <a:endCxn id="8" idx="1"/>
          </p:cNvCxnSpPr>
          <p:nvPr/>
        </p:nvCxnSpPr>
        <p:spPr>
          <a:xfrm flipV="1">
            <a:off x="2343150" y="1047750"/>
            <a:ext cx="2070210" cy="148725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409A06E-9436-4287-9694-B66109206409}"/>
              </a:ext>
            </a:extLst>
          </p:cNvPr>
          <p:cNvCxnSpPr>
            <a:stCxn id="17" idx="0"/>
            <a:endCxn id="7" idx="2"/>
          </p:cNvCxnSpPr>
          <p:nvPr/>
        </p:nvCxnSpPr>
        <p:spPr>
          <a:xfrm flipV="1">
            <a:off x="6096000" y="1560750"/>
            <a:ext cx="0" cy="97425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F84FDBD-18A1-436F-8ED0-E11C8DABFB1C}"/>
              </a:ext>
            </a:extLst>
          </p:cNvPr>
          <p:cNvCxnSpPr>
            <a:stCxn id="8" idx="3"/>
            <a:endCxn id="13" idx="0"/>
          </p:cNvCxnSpPr>
          <p:nvPr/>
        </p:nvCxnSpPr>
        <p:spPr>
          <a:xfrm>
            <a:off x="7778640" y="1047750"/>
            <a:ext cx="2070210" cy="148725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AFEE8B0-A70A-43D4-8D4F-0B72019A3F91}"/>
              </a:ext>
            </a:extLst>
          </p:cNvPr>
          <p:cNvSpPr txBox="1"/>
          <p:nvPr/>
        </p:nvSpPr>
        <p:spPr>
          <a:xfrm>
            <a:off x="1257300" y="4105275"/>
            <a:ext cx="9761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distributor</a:t>
            </a:r>
            <a:r>
              <a:rPr lang="en-US" altLang="zh-CN" dirty="0"/>
              <a:t> gets split scheme from </a:t>
            </a:r>
            <a:r>
              <a:rPr lang="en-US" altLang="zh-CN" b="1" i="1" dirty="0" err="1"/>
              <a:t>parserSplitter</a:t>
            </a:r>
            <a:r>
              <a:rPr lang="en-US" altLang="zh-CN" dirty="0"/>
              <a:t>, then feeds the split scheme into </a:t>
            </a:r>
            <a:r>
              <a:rPr lang="en-US" altLang="zh-CN" b="1" i="1" dirty="0" err="1"/>
              <a:t>icproValidate</a:t>
            </a:r>
            <a:r>
              <a:rPr lang="en-US" altLang="zh-CN" dirty="0"/>
              <a:t> to get the data size for data transfer as well as for creating different tasks for PEs. Afterwards, </a:t>
            </a:r>
            <a:r>
              <a:rPr lang="en-US" altLang="zh-CN" b="1" i="1" dirty="0"/>
              <a:t>distributor</a:t>
            </a:r>
            <a:r>
              <a:rPr lang="en-US" altLang="zh-CN" dirty="0"/>
              <a:t> distribute the tasks into </a:t>
            </a:r>
            <a:r>
              <a:rPr lang="en-US" altLang="zh-CN" b="1" i="1" dirty="0"/>
              <a:t>spiNNaker2Simulator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521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31F6990-0894-47BE-AB9B-71ADCFBE2C41}"/>
              </a:ext>
            </a:extLst>
          </p:cNvPr>
          <p:cNvGraphicFramePr>
            <a:graphicFrameLocks noGrp="1"/>
          </p:cNvGraphicFramePr>
          <p:nvPr/>
        </p:nvGraphicFramePr>
        <p:xfrm>
          <a:off x="124542" y="129540"/>
          <a:ext cx="11942916" cy="659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422">
                  <a:extLst>
                    <a:ext uri="{9D8B030D-6E8A-4147-A177-3AD203B41FA5}">
                      <a16:colId xmlns:a16="http://schemas.microsoft.com/office/drawing/2014/main" val="1679093870"/>
                    </a:ext>
                  </a:extLst>
                </a:gridCol>
                <a:gridCol w="3851563">
                  <a:extLst>
                    <a:ext uri="{9D8B030D-6E8A-4147-A177-3AD203B41FA5}">
                      <a16:colId xmlns:a16="http://schemas.microsoft.com/office/drawing/2014/main" val="3827374678"/>
                    </a:ext>
                  </a:extLst>
                </a:gridCol>
                <a:gridCol w="4465931">
                  <a:extLst>
                    <a:ext uri="{9D8B030D-6E8A-4147-A177-3AD203B41FA5}">
                      <a16:colId xmlns:a16="http://schemas.microsoft.com/office/drawing/2014/main" val="397220625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Type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File Name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Description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008211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CN" sz="1100" dirty="0" err="1"/>
                        <a:t>NoC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nocDataTransfer.py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100" dirty="0"/>
                        <a:t>Performance estimation of </a:t>
                      </a:r>
                      <a:r>
                        <a:rPr lang="en-US" altLang="zh-CN" sz="1100" dirty="0" err="1"/>
                        <a:t>NoC</a:t>
                      </a:r>
                      <a:r>
                        <a:rPr lang="en-US" altLang="zh-CN" sz="1100" dirty="0"/>
                        <a:t> (SpiNNaker2)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800034"/>
                  </a:ext>
                </a:extLst>
              </a:tr>
              <a:tr h="180000">
                <a:tc rowSpan="5">
                  <a:txBody>
                    <a:bodyPr/>
                    <a:lstStyle/>
                    <a:p>
                      <a:r>
                        <a:rPr lang="en-US" altLang="zh-CN" sz="1100" dirty="0"/>
                        <a:t>QPE-DRAM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qpeDramDistributorDataReuse.py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Distributor for CONV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100" dirty="0">
                          <a:solidFill>
                            <a:schemeClr val="accent6"/>
                          </a:solidFill>
                        </a:rPr>
                        <a:t>With</a:t>
                      </a:r>
                      <a:r>
                        <a:rPr lang="en-US" altLang="zh-CN" sz="1100" dirty="0"/>
                        <a:t> data reuse, </a:t>
                      </a:r>
                      <a:r>
                        <a:rPr lang="en-US" altLang="zh-CN" sz="1100" dirty="0">
                          <a:solidFill>
                            <a:schemeClr val="accent6"/>
                          </a:solidFill>
                        </a:rPr>
                        <a:t>with</a:t>
                      </a:r>
                      <a:r>
                        <a:rPr lang="en-US" altLang="zh-CN" sz="1100" dirty="0"/>
                        <a:t> operator fusion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963426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qpeDramDistributorNoDataReuse.py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Distributor for CONV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rgbClr val="FF0000"/>
                          </a:solidFill>
                        </a:rPr>
                        <a:t>Without</a:t>
                      </a:r>
                      <a:r>
                        <a:rPr lang="en-US" altLang="zh-CN" sz="1100" dirty="0"/>
                        <a:t> data reuse, </a:t>
                      </a:r>
                      <a:r>
                        <a:rPr lang="en-US" altLang="zh-CN" sz="1100" dirty="0">
                          <a:solidFill>
                            <a:srgbClr val="FF0000"/>
                          </a:solidFill>
                        </a:rPr>
                        <a:t>without</a:t>
                      </a:r>
                      <a:r>
                        <a:rPr lang="en-US" altLang="zh-CN" sz="1100" dirty="0"/>
                        <a:t> operator fusion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rgbClr val="FF0000"/>
                          </a:solidFill>
                        </a:rPr>
                        <a:t>Without</a:t>
                      </a:r>
                      <a:r>
                        <a:rPr lang="en-US" altLang="zh-CN" sz="1100" dirty="0"/>
                        <a:t> data reuse, </a:t>
                      </a:r>
                      <a:r>
                        <a:rPr lang="en-US" altLang="zh-CN" sz="1100" dirty="0">
                          <a:solidFill>
                            <a:schemeClr val="accent6"/>
                          </a:solidFill>
                        </a:rPr>
                        <a:t>with</a:t>
                      </a:r>
                      <a:r>
                        <a:rPr lang="en-US" altLang="zh-CN" sz="1100" dirty="0"/>
                        <a:t> Operator fusion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873310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qpeDramDistributorFcFusion.py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Distributor for FC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rgbClr val="FF0000"/>
                          </a:solidFill>
                        </a:rPr>
                        <a:t>Without</a:t>
                      </a:r>
                      <a:r>
                        <a:rPr lang="en-US" altLang="zh-CN" sz="1100" dirty="0"/>
                        <a:t> operator fusion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chemeClr val="accent6"/>
                          </a:solidFill>
                        </a:rPr>
                        <a:t>With</a:t>
                      </a:r>
                      <a:r>
                        <a:rPr lang="en-US" altLang="zh-CN" sz="1100" dirty="0"/>
                        <a:t> operator fusion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045746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qpeDramRoofline.py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Roofline model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854808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qpeDramDistributionResult.txt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Distribution result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408576"/>
                  </a:ext>
                </a:extLst>
              </a:tr>
              <a:tr h="180000">
                <a:tc rowSpan="7">
                  <a:txBody>
                    <a:bodyPr/>
                    <a:lstStyle/>
                    <a:p>
                      <a:r>
                        <a:rPr lang="en-US" altLang="zh-CN" sz="1100" dirty="0"/>
                        <a:t>SpiNNaker2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spiNNaker2DistributorDataReuse.py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Distributor for CONV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100" dirty="0">
                          <a:solidFill>
                            <a:schemeClr val="accent6"/>
                          </a:solidFill>
                        </a:rPr>
                        <a:t>With</a:t>
                      </a:r>
                      <a:r>
                        <a:rPr lang="en-US" altLang="zh-CN" sz="1100" dirty="0"/>
                        <a:t> data reuse, </a:t>
                      </a:r>
                      <a:r>
                        <a:rPr lang="en-US" altLang="zh-CN" sz="1100" dirty="0">
                          <a:solidFill>
                            <a:schemeClr val="accent6"/>
                          </a:solidFill>
                        </a:rPr>
                        <a:t>with</a:t>
                      </a:r>
                      <a:r>
                        <a:rPr lang="en-US" altLang="zh-CN" sz="1100" dirty="0"/>
                        <a:t> operator fusion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511668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spiNNaker2DistributorNoDataReuse.py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Distributor for CONV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rgbClr val="FF0000"/>
                          </a:solidFill>
                        </a:rPr>
                        <a:t>Without</a:t>
                      </a:r>
                      <a:r>
                        <a:rPr lang="en-US" altLang="zh-CN" sz="1100" dirty="0"/>
                        <a:t> data reuse, </a:t>
                      </a:r>
                      <a:r>
                        <a:rPr lang="en-US" altLang="zh-CN" sz="1100" dirty="0">
                          <a:solidFill>
                            <a:srgbClr val="FF0000"/>
                          </a:solidFill>
                        </a:rPr>
                        <a:t>without</a:t>
                      </a:r>
                      <a:r>
                        <a:rPr lang="en-US" altLang="zh-CN" sz="1100" dirty="0"/>
                        <a:t> operator fusion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rgbClr val="FF0000"/>
                          </a:solidFill>
                        </a:rPr>
                        <a:t>Without</a:t>
                      </a:r>
                      <a:r>
                        <a:rPr lang="en-US" altLang="zh-CN" sz="1100" dirty="0"/>
                        <a:t> data reuse, </a:t>
                      </a:r>
                      <a:r>
                        <a:rPr lang="en-US" altLang="zh-CN" sz="1100" dirty="0">
                          <a:solidFill>
                            <a:schemeClr val="accent6"/>
                          </a:solidFill>
                        </a:rPr>
                        <a:t>with</a:t>
                      </a:r>
                      <a:r>
                        <a:rPr lang="en-US" altLang="zh-CN" sz="1100" dirty="0"/>
                        <a:t> Operator fusion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692108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spiNNaker2DistributorFcFusion.py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Distributor for FC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rgbClr val="FF0000"/>
                          </a:solidFill>
                        </a:rPr>
                        <a:t>Without</a:t>
                      </a:r>
                      <a:r>
                        <a:rPr lang="en-US" altLang="zh-CN" sz="1100" dirty="0"/>
                        <a:t> operator fusion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chemeClr val="accent6"/>
                          </a:solidFill>
                        </a:rPr>
                        <a:t>With</a:t>
                      </a:r>
                      <a:r>
                        <a:rPr lang="en-US" altLang="zh-CN" sz="1100" dirty="0"/>
                        <a:t> operator fusion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147391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spiNNaker2DistributoNoneConvFc.py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Clock cycle estimation for layers, which are not CONV and FC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504725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spiNNaker2Roofline.py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Roofline model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74728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qpeDramDistributionResult.txt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Distribution result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973232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overallClocksBarPlot.py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Overall clocks estimation for VGG-16 and Resnet-50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4373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Comparison of QPE-DRAM and SpiNNaker2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qpeSpiNNaker2Compare.py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Performance comparison between QPE-DRAM and SpiNNaker2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26236"/>
                  </a:ext>
                </a:extLst>
              </a:tr>
              <a:tr h="180000">
                <a:tc rowSpan="2">
                  <a:txBody>
                    <a:bodyPr/>
                    <a:lstStyle/>
                    <a:p>
                      <a:r>
                        <a:rPr lang="en-US" altLang="zh-CN" sz="1100" dirty="0"/>
                        <a:t>Performance report for different size of MAC arrays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SpiNNaker2HwCompareRoofline.py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Comparison of MAC arrays with different size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621024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SpiNNaker2_MAC_half.pdf/SpiNNaker2_MAC_half.pptx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Performance report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19194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Other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distributionGerneral.py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Parent class for all distributor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1426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rooflineModel.py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Parent class for all roofline model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396186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121CE799-7AEA-4ECB-8A98-70FE782B1E40}"/>
              </a:ext>
            </a:extLst>
          </p:cNvPr>
          <p:cNvGrpSpPr/>
          <p:nvPr/>
        </p:nvGrpSpPr>
        <p:grpSpPr>
          <a:xfrm>
            <a:off x="822435" y="544275"/>
            <a:ext cx="2778015" cy="1026000"/>
            <a:chOff x="2199418" y="263249"/>
            <a:chExt cx="3365280" cy="1026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BF52A36-670F-41BF-9157-5C59B9F9E02F}"/>
                </a:ext>
              </a:extLst>
            </p:cNvPr>
            <p:cNvSpPr/>
            <p:nvPr/>
          </p:nvSpPr>
          <p:spPr>
            <a:xfrm>
              <a:off x="2199418" y="263249"/>
              <a:ext cx="3365280" cy="1026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D2F53AF-8346-459C-85DD-1AF2160B2ED8}"/>
                </a:ext>
              </a:extLst>
            </p:cNvPr>
            <p:cNvSpPr txBox="1"/>
            <p:nvPr/>
          </p:nvSpPr>
          <p:spPr>
            <a:xfrm>
              <a:off x="2199418" y="263249"/>
              <a:ext cx="3365280" cy="1026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800" kern="1200" dirty="0"/>
                <a:t>distributor</a:t>
              </a:r>
              <a:endParaRPr lang="zh-CN" alt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271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F07F0CF-BD3A-4799-BD17-E153C26A0125}"/>
              </a:ext>
            </a:extLst>
          </p:cNvPr>
          <p:cNvGrpSpPr/>
          <p:nvPr/>
        </p:nvGrpSpPr>
        <p:grpSpPr>
          <a:xfrm>
            <a:off x="98535" y="106125"/>
            <a:ext cx="3365280" cy="1026000"/>
            <a:chOff x="2199418" y="1545749"/>
            <a:chExt cx="3365280" cy="1026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E91E824-BD8C-418B-B003-0E815B0B7309}"/>
                </a:ext>
              </a:extLst>
            </p:cNvPr>
            <p:cNvSpPr/>
            <p:nvPr/>
          </p:nvSpPr>
          <p:spPr>
            <a:xfrm>
              <a:off x="2199418" y="1545749"/>
              <a:ext cx="3365280" cy="1026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5FFDE8E-4EEF-4E21-9B51-38C8D20E7470}"/>
                </a:ext>
              </a:extLst>
            </p:cNvPr>
            <p:cNvSpPr txBox="1"/>
            <p:nvPr/>
          </p:nvSpPr>
          <p:spPr>
            <a:xfrm>
              <a:off x="2199418" y="1545749"/>
              <a:ext cx="3365280" cy="1026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800" kern="1200" dirty="0" err="1"/>
                <a:t>icproValidate</a:t>
              </a:r>
              <a:endParaRPr lang="zh-CN" altLang="en-US" sz="2800" kern="1200" dirty="0"/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68D6C07-5DAD-413C-839D-27A3CBC5A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835917"/>
              </p:ext>
            </p:extLst>
          </p:nvPr>
        </p:nvGraphicFramePr>
        <p:xfrm>
          <a:off x="98535" y="2624666"/>
          <a:ext cx="119179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210">
                  <a:extLst>
                    <a:ext uri="{9D8B030D-6E8A-4147-A177-3AD203B41FA5}">
                      <a16:colId xmlns:a16="http://schemas.microsoft.com/office/drawing/2014/main" val="3122181271"/>
                    </a:ext>
                  </a:extLst>
                </a:gridCol>
                <a:gridCol w="9134764">
                  <a:extLst>
                    <a:ext uri="{9D8B030D-6E8A-4147-A177-3AD203B41FA5}">
                      <a16:colId xmlns:a16="http://schemas.microsoft.com/office/drawing/2014/main" val="1932667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File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155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dataGenerator.py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Generator data or data size for ICPRO or distributor (considering the memory alignment)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04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splitSchemeValidate.py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Validate if the split scheme is valid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88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28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DFADC36-E814-4572-999A-3EA63E234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608849"/>
              </p:ext>
            </p:extLst>
          </p:nvPr>
        </p:nvGraphicFramePr>
        <p:xfrm>
          <a:off x="124542" y="1661160"/>
          <a:ext cx="11942916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422">
                  <a:extLst>
                    <a:ext uri="{9D8B030D-6E8A-4147-A177-3AD203B41FA5}">
                      <a16:colId xmlns:a16="http://schemas.microsoft.com/office/drawing/2014/main" val="1679093870"/>
                    </a:ext>
                  </a:extLst>
                </a:gridCol>
                <a:gridCol w="3851563">
                  <a:extLst>
                    <a:ext uri="{9D8B030D-6E8A-4147-A177-3AD203B41FA5}">
                      <a16:colId xmlns:a16="http://schemas.microsoft.com/office/drawing/2014/main" val="3827374678"/>
                    </a:ext>
                  </a:extLst>
                </a:gridCol>
                <a:gridCol w="4465931">
                  <a:extLst>
                    <a:ext uri="{9D8B030D-6E8A-4147-A177-3AD203B41FA5}">
                      <a16:colId xmlns:a16="http://schemas.microsoft.com/office/drawing/2014/main" val="397220625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Type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File Name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Description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0082117"/>
                  </a:ext>
                </a:extLst>
              </a:tr>
              <a:tr h="180000">
                <a:tc rowSpan="3">
                  <a:txBody>
                    <a:bodyPr/>
                    <a:lstStyle/>
                    <a:p>
                      <a:r>
                        <a:rPr lang="en-US" altLang="zh-CN" sz="1100" dirty="0"/>
                        <a:t>Parser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nnModel.py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100" dirty="0"/>
                        <a:t>Interface for adding different kinds of layers; </a:t>
                      </a:r>
                      <a:r>
                        <a:rPr lang="en-US" altLang="zh-CN" sz="1100" b="1" dirty="0"/>
                        <a:t>INPUT for </a:t>
                      </a:r>
                      <a:r>
                        <a:rPr lang="en-US" altLang="zh-CN" sz="1100" b="1" i="1" dirty="0" err="1"/>
                        <a:t>parserSplitter</a:t>
                      </a:r>
                      <a:endParaRPr lang="zh-CN" altLang="en-US" sz="1100" b="1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800034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nnMemParser.py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100" dirty="0"/>
                        <a:t>Calculate the required memory size for each layer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911657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nnParser.py / nnParserUpgrade.py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100" dirty="0"/>
                        <a:t>Parse network into multiple primitive operators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814781"/>
                  </a:ext>
                </a:extLst>
              </a:tr>
              <a:tr h="180000">
                <a:tc rowSpan="7">
                  <a:txBody>
                    <a:bodyPr/>
                    <a:lstStyle/>
                    <a:p>
                      <a:r>
                        <a:rPr lang="en-US" altLang="zh-CN" sz="1100" dirty="0"/>
                        <a:t>Splitter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actiLayerMapper.py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100" dirty="0"/>
                        <a:t>Mapping non-linearity operation into QPE/SpiNNaker2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707683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convLayerMapper.py, convLayerMapperDecrease.py,</a:t>
                      </a:r>
                    </a:p>
                    <a:p>
                      <a:r>
                        <a:rPr lang="en-US" altLang="zh-CN" sz="1100" dirty="0"/>
                        <a:t>convLayerMapperForSpiNNaker.py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100" dirty="0"/>
                        <a:t>Mapping convolution operation into QPE/SpiNNaker2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355711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fcLayerMapper.py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100" dirty="0"/>
                        <a:t>Mapping matrix-multiplication operation into QPE/SpiNNaker2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388178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matEleLayerMapper.py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100" dirty="0"/>
                        <a:t>Mapping matrix element-wise operation into QPE/SpiNNaker2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54518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paddLayerMapper.py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100" dirty="0"/>
                        <a:t>Mapping padding operation into QPE/SpiNNaker2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117978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poolLayerMapper.py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100" dirty="0"/>
                        <a:t>Mapping pooling operation into QPE/SpiNNaker2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91301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quanLayerMapper.py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100" dirty="0"/>
                        <a:t>Mapping quantization operation into QPE/SpiNNaker2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438112"/>
                  </a:ext>
                </a:extLst>
              </a:tr>
              <a:tr h="180000">
                <a:tc rowSpan="2">
                  <a:txBody>
                    <a:bodyPr/>
                    <a:lstStyle/>
                    <a:p>
                      <a:r>
                        <a:rPr lang="en-US" altLang="zh-CN" sz="1100" dirty="0"/>
                        <a:t>Others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nnGeneral.py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100" dirty="0"/>
                        <a:t>Parameters and constants for parser and splitter 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908076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nn2SpiNNaker2.py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100" dirty="0"/>
                        <a:t>Mapping NN to QPE/SpiNNaker2; </a:t>
                      </a:r>
                      <a:r>
                        <a:rPr lang="en-US" altLang="zh-CN" sz="1100" b="1" i="0" dirty="0"/>
                        <a:t>OUTPUT for </a:t>
                      </a:r>
                      <a:r>
                        <a:rPr lang="en-US" altLang="zh-CN" sz="1100" b="1" i="1" dirty="0" err="1"/>
                        <a:t>parserSplitter</a:t>
                      </a:r>
                      <a:endParaRPr lang="zh-CN" altLang="en-US" sz="1100" b="1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537103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A4457D55-3485-4C4A-B33B-FF120FD6DA81}"/>
              </a:ext>
            </a:extLst>
          </p:cNvPr>
          <p:cNvGrpSpPr/>
          <p:nvPr/>
        </p:nvGrpSpPr>
        <p:grpSpPr>
          <a:xfrm>
            <a:off x="124542" y="115650"/>
            <a:ext cx="3365280" cy="1026000"/>
            <a:chOff x="2199418" y="2828250"/>
            <a:chExt cx="3365280" cy="1026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9A923FF-F035-4D28-B4EB-493E36364A15}"/>
                </a:ext>
              </a:extLst>
            </p:cNvPr>
            <p:cNvSpPr/>
            <p:nvPr/>
          </p:nvSpPr>
          <p:spPr>
            <a:xfrm>
              <a:off x="2199418" y="2828250"/>
              <a:ext cx="3365280" cy="1026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8CAF0CC-921D-4834-A1CB-002010A86578}"/>
                </a:ext>
              </a:extLst>
            </p:cNvPr>
            <p:cNvSpPr txBox="1"/>
            <p:nvPr/>
          </p:nvSpPr>
          <p:spPr>
            <a:xfrm>
              <a:off x="2199418" y="2828250"/>
              <a:ext cx="3365280" cy="1026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800" kern="1200" dirty="0" err="1"/>
                <a:t>parserSplitter</a:t>
              </a:r>
              <a:endParaRPr lang="zh-CN" alt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0469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578450D-1912-4AE0-A10E-E6A5C1A696E0}"/>
              </a:ext>
            </a:extLst>
          </p:cNvPr>
          <p:cNvGrpSpPr/>
          <p:nvPr/>
        </p:nvGrpSpPr>
        <p:grpSpPr>
          <a:xfrm>
            <a:off x="108060" y="134700"/>
            <a:ext cx="3365280" cy="1026000"/>
            <a:chOff x="2199418" y="4110750"/>
            <a:chExt cx="3365280" cy="1026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47CDCED-7EC1-4DEC-BF52-46B4163010E1}"/>
                </a:ext>
              </a:extLst>
            </p:cNvPr>
            <p:cNvSpPr/>
            <p:nvPr/>
          </p:nvSpPr>
          <p:spPr>
            <a:xfrm>
              <a:off x="2199418" y="4110750"/>
              <a:ext cx="3365280" cy="1026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C34D20A-4558-4C8B-A76D-D59532EAE263}"/>
                </a:ext>
              </a:extLst>
            </p:cNvPr>
            <p:cNvSpPr txBox="1"/>
            <p:nvPr/>
          </p:nvSpPr>
          <p:spPr>
            <a:xfrm>
              <a:off x="2199418" y="4110750"/>
              <a:ext cx="3365280" cy="1026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800" kern="1200" dirty="0"/>
                <a:t>spiNNaker2Simulator</a:t>
              </a:r>
              <a:endParaRPr lang="zh-CN" altLang="en-US" sz="2800" kern="1200" dirty="0"/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14EF067-75EE-416B-81FB-C8E07F5FC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778467"/>
              </p:ext>
            </p:extLst>
          </p:nvPr>
        </p:nvGraphicFramePr>
        <p:xfrm>
          <a:off x="124542" y="2529840"/>
          <a:ext cx="11942916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422">
                  <a:extLst>
                    <a:ext uri="{9D8B030D-6E8A-4147-A177-3AD203B41FA5}">
                      <a16:colId xmlns:a16="http://schemas.microsoft.com/office/drawing/2014/main" val="1679093870"/>
                    </a:ext>
                  </a:extLst>
                </a:gridCol>
                <a:gridCol w="3851563">
                  <a:extLst>
                    <a:ext uri="{9D8B030D-6E8A-4147-A177-3AD203B41FA5}">
                      <a16:colId xmlns:a16="http://schemas.microsoft.com/office/drawing/2014/main" val="3827374678"/>
                    </a:ext>
                  </a:extLst>
                </a:gridCol>
                <a:gridCol w="4465931">
                  <a:extLst>
                    <a:ext uri="{9D8B030D-6E8A-4147-A177-3AD203B41FA5}">
                      <a16:colId xmlns:a16="http://schemas.microsoft.com/office/drawing/2014/main" val="3972206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Type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File Name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Description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008211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Component simulator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xxxSimulator.py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Simulator of xxx component; with data in every transferred packet.</a:t>
                      </a:r>
                    </a:p>
                    <a:p>
                      <a:pPr algn="ctr"/>
                      <a:r>
                        <a:rPr lang="en-US" altLang="zh-CN" sz="1100" dirty="0">
                          <a:solidFill>
                            <a:srgbClr val="FF0000"/>
                          </a:solidFill>
                        </a:rPr>
                        <a:t>Deprecated in later development, because the simulation is very slow!</a:t>
                      </a:r>
                      <a:endParaRPr lang="zh-CN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506891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xxxSimulatorNoDataTran.py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Simulator of xxx component but without data in every transferred packet.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291632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triblock QPE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triBlockQpeSimulatorProcess.py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Simulator with 9 QPEs and 1 DRAM, Inheriting processing class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761085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SpiNNaker2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spiNNaker2TriBlockSimulator.py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SpiNNaker2 simulator, creating 4 </a:t>
                      </a:r>
                      <a:r>
                        <a:rPr lang="en-US" altLang="zh-CN" sz="1100" b="1" i="1" dirty="0" err="1"/>
                        <a:t>triBlockQpeSimulatorProcess</a:t>
                      </a:r>
                      <a:r>
                        <a:rPr lang="en-US" altLang="zh-CN" sz="1100" dirty="0"/>
                        <a:t> process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482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193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609</Words>
  <Application>Microsoft Office PowerPoint</Application>
  <PresentationFormat>宽屏</PresentationFormat>
  <Paragraphs>125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wubinyi</dc:creator>
  <cp:lastModifiedBy>wubinyi</cp:lastModifiedBy>
  <cp:revision>22</cp:revision>
  <dcterms:created xsi:type="dcterms:W3CDTF">2019-07-03T07:58:03Z</dcterms:created>
  <dcterms:modified xsi:type="dcterms:W3CDTF">2019-07-03T13:12:02Z</dcterms:modified>
</cp:coreProperties>
</file>