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9C6E7-6AD9-43C7-82EE-0BB6DE21C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7F790F-D795-438E-AF4C-04557949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C1AAA-8DD2-4113-8156-498ABCB9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19628-9D33-4892-9287-2A7D492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FD9DB-F435-440E-BC42-F319100B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3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499C0-6D77-41A6-975A-C29F6B2B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0EBCF-4736-4511-A76B-B17C90B6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6DE96-9631-4D8C-8EA2-ABF37224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F9E7E-AC45-4084-BA3F-21759751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A1278-4E20-4C6F-84D6-19F53D2C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8CFCA-92DE-49FA-AAB2-AB5B8A15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53E71-710D-4C78-8040-9983FC2A7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B26D5-B73B-4DA3-B939-95020C88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F8F9F-6EBC-4452-8A3A-560AE6AC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5F3B0-E0CF-435A-8A3D-F1DF31C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E3522-D0B4-477B-93C0-62D3C6A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D5CDE-733C-4C19-8F31-72F687F6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6AEA5-C244-4BA0-94D2-7DEA38F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7385F-A33B-4858-A863-CF01B5CF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B535D-C60D-4074-B7E7-C223C3DF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9D88-0B38-44E0-9B04-3DAD1776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E695B-4013-4141-98EC-F8E2497E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8116D-FE83-4D48-8CC9-C4E86C9C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AA17C-B7B1-48A3-8694-DD967CAE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083F-3030-4FA1-B4B7-B194F1BF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7B5F-3711-41A5-BCB5-AF067FE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DFFB4-7F0B-4542-AC79-50E250FF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FE654-9F01-404C-9D09-11E694C8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CF6EE-3FDE-45CB-8F59-493D6D07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3F1B2-D2D0-4EA9-B5F1-C71D8163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4E2A0-AF47-4D20-9DEF-63EE0B22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A0A0-45E1-47A6-8FB9-3D0911E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412AE-A823-4EDA-B6AE-206F912B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AF7D0-8DA9-4EF4-8D2F-2BF1CD68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BD0C5D-30A9-4CF0-883E-4B5EFA3F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C0C66-D8EC-4EFE-81F8-AFF405EAB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7882E-1E45-45D5-8896-5AE4F9D4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61D98A-69F6-4231-92D3-B9ABFC6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B30EE1-4261-439A-B404-75DAD3A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8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43B1-755B-4910-ACB4-DDAC6FF1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C3489E-CEE0-4240-A3B3-F4DB6BD3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46AA7-8BA3-40ED-B5FB-44963297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57611-18B3-4EC8-A991-9EB5BE81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FB358-253A-4E7C-9126-1019E885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2B3F-AECE-4D6F-8183-2C47FE29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4FDC6-E648-4716-9893-D32B2FE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7481D-19C4-48F4-AEF0-AC0699A6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3E512-5B8A-4DB4-B77A-32710BB2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BC1B9-CF86-45C9-BD8E-88E96D94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F871D-49BB-4786-9E2F-543CE2B8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4638F-2B19-440B-933D-E36602A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E9129-3569-412E-9794-EBAD8315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7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7B0C5-D7A4-4C9F-95C1-64EF37A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20955-B7F5-41B9-A34F-6A53555E6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DE177-434C-46F0-9608-CD90353C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850B-A85D-4CA2-A7BB-44921894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2A5C5-D08A-42F7-972F-8B5340E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2D345-E519-4A20-85AA-3C754B5F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1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68321C-11EB-4050-BD15-8AD0D0DF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8880C-EC25-431F-83B6-97FC0ED6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645BB-DC6E-4D91-8EB6-3DB2AC578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A4D5-1D42-4E1A-80B5-683C05634BD3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483E6-4881-4817-824D-D4C15381B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24C39-E83E-4B58-B89A-AA64F65E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2A335-8AFE-4A52-AFF9-42539D678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more-on-lists" TargetMode="External"/><Relationship Id="rId2" Type="http://schemas.openxmlformats.org/officeDocument/2006/relationships/hyperlink" Target="https://docs.python.org/3/tutorial/introduction.html#lis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comparis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B5B1-9FD2-453C-8D2B-C1862F0C2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1C26E-82E4-42B7-A630-69D1194B7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5B834-67BE-47D8-B6F4-852ED146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Flow: 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F8F64-8831-4A07-9B13-5E5C96CB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x in expression: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9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CB902-4FA2-45D5-A879-994767B4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Flow: 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B57B1-0096-4115-B2A4-AA04D29F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while(expression):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10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201AF-456D-4277-804D-FE342FE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BCE84-8B49-4941-AF5F-4C3D4305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def </a:t>
            </a:r>
            <a:r>
              <a:rPr lang="en-US" altLang="zh-CN" dirty="0" err="1"/>
              <a:t>function_name</a:t>
            </a:r>
            <a:r>
              <a:rPr lang="en-US" altLang="zh-CN" dirty="0"/>
              <a:t>(argument_1, argument_2, …):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</a:p>
          <a:p>
            <a:pPr marL="0" indent="0">
              <a:buNone/>
            </a:pPr>
            <a:r>
              <a:rPr lang="en-US" altLang="zh-CN" dirty="0"/>
              <a:t>	return value_1, value_2,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2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F06C-5E67-41B4-8467-C06A7C89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FDC43-CAC5-4724-AC24-82E2EA75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special data structure, which could include data structure (even Class) and function inside.</a:t>
            </a:r>
          </a:p>
          <a:p>
            <a:endParaRPr lang="en-US" altLang="zh-CN" dirty="0"/>
          </a:p>
          <a:p>
            <a:r>
              <a:rPr lang="en-US" altLang="zh-CN" dirty="0"/>
              <a:t>Object and Instance</a:t>
            </a:r>
          </a:p>
          <a:p>
            <a:pPr marL="457200" lvl="1" indent="0">
              <a:buNone/>
            </a:pPr>
            <a:r>
              <a:rPr lang="en-US" altLang="zh-CN" dirty="0"/>
              <a:t>Object: The definition of a Class</a:t>
            </a:r>
          </a:p>
          <a:p>
            <a:pPr marL="457200" lvl="1" indent="0">
              <a:buNone/>
            </a:pPr>
            <a:r>
              <a:rPr lang="en-US" altLang="zh-CN" dirty="0"/>
              <a:t>Instance: Create an actual object from the definition</a:t>
            </a:r>
          </a:p>
          <a:p>
            <a:pPr marL="457200" lvl="1" indent="0">
              <a:buNone/>
            </a:pPr>
            <a:r>
              <a:rPr lang="en-US" altLang="zh-CN" dirty="0"/>
              <a:t>e.g. if you already made a definition of a Class “</a:t>
            </a:r>
            <a:r>
              <a:rPr lang="en-US" altLang="zh-CN" i="1" dirty="0"/>
              <a:t>People</a:t>
            </a:r>
            <a:r>
              <a:rPr lang="en-US" altLang="zh-CN" dirty="0"/>
              <a:t>”,</a:t>
            </a:r>
          </a:p>
          <a:p>
            <a:pPr marL="457200" lvl="1" indent="0">
              <a:buNone/>
            </a:pPr>
            <a:r>
              <a:rPr lang="en-US" altLang="zh-CN" dirty="0"/>
              <a:t>	you can use people to create an instance “Gong Yi” etc.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Object/Definition </a:t>
            </a:r>
            <a:r>
              <a:rPr lang="zh-CN" altLang="en-US" dirty="0">
                <a:sym typeface="Wingdings" panose="05000000000000000000" pitchFamily="2" charset="2"/>
              </a:rPr>
              <a:t>就是一个模板，用这个模板制作出来的东西成为它的实例</a:t>
            </a:r>
            <a:r>
              <a:rPr lang="en-US" altLang="zh-CN" dirty="0">
                <a:sym typeface="Wingdings" panose="05000000000000000000" pitchFamily="2" charset="2"/>
              </a:rPr>
              <a:t>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3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A2CA-5086-4CB9-95E4-6793C23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174A-EC14-4B09-917A-43EBB0B3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class_name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variable_1</a:t>
            </a:r>
          </a:p>
          <a:p>
            <a:pPr marL="0" indent="0">
              <a:buNone/>
            </a:pPr>
            <a:r>
              <a:rPr lang="en-US" altLang="zh-CN" dirty="0"/>
              <a:t>	variable_2</a:t>
            </a:r>
          </a:p>
          <a:p>
            <a:pPr marL="0" indent="0">
              <a:buNone/>
            </a:pPr>
            <a:r>
              <a:rPr lang="en-US" altLang="zh-CN" dirty="0"/>
              <a:t>	function</a:t>
            </a:r>
          </a:p>
          <a:p>
            <a:pPr marL="0" indent="0">
              <a:buNone/>
            </a:pPr>
            <a:r>
              <a:rPr lang="en-US" altLang="zh-CN" dirty="0"/>
              <a:t>	function</a:t>
            </a:r>
          </a:p>
          <a:p>
            <a:pPr marL="0" indent="0">
              <a:buNone/>
            </a:pPr>
            <a:r>
              <a:rPr lang="en-US" altLang="zh-CN" dirty="0"/>
              <a:t>	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0575-29A4-421B-92B2-865E4C46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FFA81-B528-4956-A21D-7F53EC5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Numbers: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Interger</a:t>
            </a:r>
            <a:r>
              <a:rPr lang="en-US" altLang="zh-CN" dirty="0"/>
              <a:t> </a:t>
            </a:r>
            <a:r>
              <a:rPr lang="zh-CN" altLang="en-US" dirty="0"/>
              <a:t>整数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Float </a:t>
            </a:r>
            <a:r>
              <a:rPr lang="zh-CN" altLang="en-US" dirty="0"/>
              <a:t>浮点数（小数）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Booleans </a:t>
            </a:r>
            <a:r>
              <a:rPr lang="zh-CN" altLang="en-US" dirty="0"/>
              <a:t>布尔类型：</a:t>
            </a:r>
            <a:r>
              <a:rPr lang="en-US" altLang="zh-CN" dirty="0"/>
              <a:t>True, False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Strings</a:t>
            </a:r>
          </a:p>
          <a:p>
            <a:endParaRPr lang="en-US" altLang="zh-CN" dirty="0"/>
          </a:p>
          <a:p>
            <a:r>
              <a:rPr lang="en-US" altLang="zh-CN" dirty="0"/>
              <a:t>Lists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6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1A19-886D-4837-8861-6996FA27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Structure: 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8950B-B0B8-4244-ACD7-E087D1AD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Operation: +, -, *, /, %</a:t>
            </a:r>
          </a:p>
          <a:p>
            <a:endParaRPr lang="en-US" altLang="zh-CN" dirty="0"/>
          </a:p>
          <a:p>
            <a:r>
              <a:rPr lang="en-US" altLang="zh-CN" dirty="0"/>
              <a:t>Data Type Conversion</a:t>
            </a:r>
            <a:r>
              <a:rPr lang="zh-CN" altLang="en-US" dirty="0"/>
              <a:t>类型转换</a:t>
            </a:r>
            <a:r>
              <a:rPr lang="en-US" altLang="zh-C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int()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float()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75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8E392-E9F4-4F71-BF6C-FA5AE170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Structure: Boolean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A9183-79C0-4C7D-90A0-CF62E3C6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 </a:t>
            </a:r>
            <a:r>
              <a:rPr lang="zh-CN" altLang="en-US" dirty="0"/>
              <a:t>与</a:t>
            </a:r>
            <a:r>
              <a:rPr lang="en-US" altLang="zh-CN" dirty="0"/>
              <a:t>: and </a:t>
            </a:r>
          </a:p>
          <a:p>
            <a:endParaRPr lang="en-US" altLang="zh-CN" dirty="0"/>
          </a:p>
          <a:p>
            <a:r>
              <a:rPr lang="en-US" altLang="zh-CN" dirty="0"/>
              <a:t>OR </a:t>
            </a:r>
            <a:r>
              <a:rPr lang="zh-CN" altLang="en-US" dirty="0"/>
              <a:t>或</a:t>
            </a:r>
            <a:r>
              <a:rPr lang="en-US" altLang="zh-CN" dirty="0"/>
              <a:t>: or</a:t>
            </a:r>
          </a:p>
          <a:p>
            <a:endParaRPr lang="en-US" altLang="zh-CN" dirty="0"/>
          </a:p>
          <a:p>
            <a:r>
              <a:rPr lang="en-US" altLang="zh-CN" dirty="0"/>
              <a:t>NOT </a:t>
            </a:r>
            <a:r>
              <a:rPr lang="zh-CN" altLang="en-US" dirty="0"/>
              <a:t>非</a:t>
            </a:r>
            <a:r>
              <a:rPr lang="en-US" altLang="zh-CN" dirty="0"/>
              <a:t>: not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2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AE88E-AC3F-497F-8D40-00E30354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Structure: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850CC-F1A1-4F18-A0AA-7D42BE32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str = “Hello World”</a:t>
            </a:r>
          </a:p>
          <a:p>
            <a:r>
              <a:rPr lang="en-US" altLang="zh-CN" dirty="0">
                <a:hlinkClick r:id="rId2"/>
              </a:rPr>
              <a:t>https://docs.python.org/3/tutorial/introduction.html#strings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8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0E1C-96DF-4CB8-B534-54CADA0B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Structure: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A14F-5525-4AB5-8B3C-2C7AB2B3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lis</a:t>
            </a:r>
            <a:r>
              <a:rPr lang="en-US" altLang="zh-CN" dirty="0"/>
              <a:t> = [[1,2,3],[3,4,5]]</a:t>
            </a:r>
          </a:p>
          <a:p>
            <a:r>
              <a:rPr lang="en-US" altLang="zh-CN" dirty="0">
                <a:hlinkClick r:id="rId2"/>
              </a:rPr>
              <a:t>https://docs.python.org/3/tutorial/introduction.html#lists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https://docs.python.org/3/tutorial/datastructures.html#more-on-lists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06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7428-EF19-4E5C-856C-16F58C7F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9392B-D9E2-42F1-9DAA-469E28EA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else </a:t>
            </a:r>
            <a:r>
              <a:rPr lang="en-US" altLang="zh-CN" dirty="0" err="1"/>
              <a:t>elif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8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7428-EF19-4E5C-856C-16F58C7F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Flow: Comparisons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9392B-D9E2-42F1-9DAA-469E28EA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&gt;, &lt;, ==, &gt;=, &lt;=, !=</a:t>
            </a:r>
          </a:p>
          <a:p>
            <a:r>
              <a:rPr lang="en-US" altLang="zh-CN" dirty="0"/>
              <a:t>is, is not 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https://docs.python.org/3/library/stdtypes.html#comparisons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316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B079D-E766-4BE2-9199-23804B6F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Flow: 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F3FA6-3C32-46E7-BDB6-DC0A3B2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if(expression):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(expression):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	“Code”</a:t>
            </a:r>
          </a:p>
        </p:txBody>
      </p:sp>
    </p:spTree>
    <p:extLst>
      <p:ext uri="{BB962C8B-B14F-4D97-AF65-F5344CB8AC3E}">
        <p14:creationId xmlns:p14="http://schemas.microsoft.com/office/powerpoint/2010/main" val="303996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281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Python Tutorial</vt:lpstr>
      <vt:lpstr>Basic Data Structure</vt:lpstr>
      <vt:lpstr>Basic Data Structure: Number</vt:lpstr>
      <vt:lpstr>Basic Data Structure: Boolean</vt:lpstr>
      <vt:lpstr>Basic Data Structure: String</vt:lpstr>
      <vt:lpstr>Basic Data Structure: List</vt:lpstr>
      <vt:lpstr>Control Flow</vt:lpstr>
      <vt:lpstr>Control Flow: Comparisons</vt:lpstr>
      <vt:lpstr>Control Flow: if</vt:lpstr>
      <vt:lpstr>Control Flow: for</vt:lpstr>
      <vt:lpstr>Control Flow: while</vt:lpstr>
      <vt:lpstr>Function:</vt:lpstr>
      <vt:lpstr>Class 类</vt:lpstr>
      <vt:lpstr>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BinyiWu</dc:creator>
  <cp:lastModifiedBy>BinyiWu</cp:lastModifiedBy>
  <cp:revision>46</cp:revision>
  <dcterms:created xsi:type="dcterms:W3CDTF">2018-10-12T15:07:27Z</dcterms:created>
  <dcterms:modified xsi:type="dcterms:W3CDTF">2018-10-13T07:13:50Z</dcterms:modified>
</cp:coreProperties>
</file>