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57" r:id="rId7"/>
    <p:sldId id="25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1242A-6F78-4896-9813-0631125B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9C9E18-E469-4715-9CB0-8BDE17740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CFF64-0341-4E0E-931E-B5E8ED1C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3A433-445C-45EF-8D31-D2722812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42701-C93E-4712-872A-956C6DA2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70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2AF6F-AE32-4235-9EE4-9790DECA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949EA-85D3-4AEC-843C-3DE092B7C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5BC38-4590-42C5-9281-C87D67E7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4FD20-5DE5-4E48-B14B-FF3FE06D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9F0A5-1D2F-43D0-A851-06352A78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5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C21C2-5B26-49FF-B009-C413DCC59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499CE-73F2-4930-87B8-B534877B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8F4BC-D985-46DA-9947-161CEF5C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C0AC7-A3C7-464B-B23B-79B35477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C05D4-937A-409D-8594-CAD9A70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FB212-415A-4977-877F-D89FC9EF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1040E-5C5F-4BD3-8510-209FDAE9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57874-7648-46E7-9E53-E21CA965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6578C-BBED-4757-AA6F-E43EFF35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DB424-61D8-4A6E-AD41-57E774D0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7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B1002-A084-4EDC-A1D7-4270EF2E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3298F-EFB0-4DEA-A31E-DBC04E7F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0A981-9AE0-4BA1-B582-124A4EFF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99830-D537-4053-B44C-AFAC39A2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95AD0-2DF1-45BF-91ED-3C2C25DF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57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F2BD9-BA54-4C0D-9660-9DAE145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54DE9-6376-4D9E-977C-316A95006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D26AA-21E0-4C20-AF08-8026F6BBF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49548-AC4C-4E14-9500-EA1CD56A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EE459-A83F-4CA1-84AD-55486CAB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1EEFB-BE4E-46BA-8DD1-B2A3DD19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9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7CA21-BFAE-4DA6-B066-043A51DC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B1AF0-0CB7-4547-90D6-704CC27F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A6B4F-789B-438B-AA74-8FD95EAA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09CECB-90F6-47B5-B120-BE55EB3AC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40894-F639-4D2E-B7A3-0079606E5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ACF4B0-5B2B-431A-A680-85B83E57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FB2A1C-D030-4B8F-9E18-F3762931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04BE83-EEB5-4546-B8AD-53D60E80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7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BF38A-7DAA-4DB5-98A1-3F248352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A32CF9-4996-4157-8A6C-F1313B57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7564E6-5778-4162-B209-FA34425B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1E406F-EA87-4440-8945-19600643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F983F1-4479-4F7D-BA60-3398FC5F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E06362-0A42-42AA-A5DF-63FA0996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775FAA-90BB-427F-9EE7-F6691A35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9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835A1-4A7B-4B1B-8927-3462857D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D9A35-44D8-452F-BDA6-7CE29D58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7977B-473A-4F03-8DDE-45A7E503A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CBC76-562B-434C-BFA6-87498198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72BF8-FF55-4F4D-A701-CD28A9E1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FFC5F-9908-405C-9B78-6A4BE89C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3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483C6-13E1-4328-9711-4B16062F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C39743-5E68-4EEB-96DA-35FDD3401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9208C-3D0A-4523-A32F-668576EA5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466E4-19D7-4E5B-9310-B270F69E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F9F8A-F6B4-4945-ADC2-29621845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1F98D-ACA5-400B-A685-910C8421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2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5CE18A-9932-4EBC-8C58-82CCFCCD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2472B-C524-4E44-AB6A-B4A483A5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3B5CA-F6D2-486C-A0ED-64B5126A8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938F-8DE4-4FBF-9CA6-F9E00637B4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27633-7BED-44D9-AB67-BBE52770E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DF9DD-2108-4D36-B638-C8A9CFD7C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F637-59B1-4BD5-A16B-881280AB6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6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7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5462E-70DB-4A7F-B19A-960AAA30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Programming Language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9F6B6-C4BA-4659-8F8D-0A692A8A9C9A}"/>
              </a:ext>
            </a:extLst>
          </p:cNvPr>
          <p:cNvSpPr txBox="1"/>
          <p:nvPr/>
        </p:nvSpPr>
        <p:spPr>
          <a:xfrm>
            <a:off x="1180730" y="1690688"/>
            <a:ext cx="96233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Interpreted language (</a:t>
            </a:r>
            <a:r>
              <a:rPr lang="zh-CN" altLang="en-US" sz="3600" dirty="0"/>
              <a:t>解释型语言</a:t>
            </a:r>
            <a:r>
              <a:rPr lang="en-US" altLang="zh-CN" sz="3600" dirty="0"/>
              <a:t>) : Python etc.</a:t>
            </a:r>
          </a:p>
          <a:p>
            <a:r>
              <a:rPr lang="en-US" altLang="zh-CN" sz="3600" dirty="0"/>
              <a:t> </a:t>
            </a:r>
            <a:br>
              <a:rPr lang="en-US" altLang="zh-CN" sz="3600" dirty="0"/>
            </a:br>
            <a:r>
              <a:rPr lang="en-US" altLang="zh-CN" sz="3600" dirty="0"/>
              <a:t>Compiled language</a:t>
            </a:r>
            <a:r>
              <a:rPr lang="zh-CN" altLang="en-US" sz="3600" dirty="0"/>
              <a:t>（编译型语言</a:t>
            </a:r>
            <a:r>
              <a:rPr lang="en-US" altLang="zh-CN" sz="3600" dirty="0"/>
              <a:t>): C etc.</a:t>
            </a:r>
          </a:p>
          <a:p>
            <a:br>
              <a:rPr lang="en-US" altLang="zh-CN" sz="3600" dirty="0"/>
            </a:br>
            <a:r>
              <a:rPr lang="en-US" altLang="zh-CN" sz="3600" dirty="0"/>
              <a:t>Mixed language (</a:t>
            </a:r>
            <a:r>
              <a:rPr lang="zh-CN" altLang="en-US" sz="3600" dirty="0"/>
              <a:t>混合型语言</a:t>
            </a:r>
            <a:r>
              <a:rPr lang="en-US" altLang="zh-CN" sz="3600" dirty="0"/>
              <a:t>): Java etc.</a:t>
            </a:r>
            <a:endParaRPr lang="zh-CN" altLang="en-US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25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5462E-70DB-4A7F-B19A-960AAA30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Interpreted Language</a:t>
            </a:r>
            <a:r>
              <a:rPr lang="zh-CN" altLang="en-US" dirty="0"/>
              <a:t>：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9F6B6-C4BA-4659-8F8D-0A692A8A9C9A}"/>
              </a:ext>
            </a:extLst>
          </p:cNvPr>
          <p:cNvSpPr txBox="1"/>
          <p:nvPr/>
        </p:nvSpPr>
        <p:spPr>
          <a:xfrm>
            <a:off x="1127464" y="1427370"/>
            <a:ext cx="96233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解释型语言写的程序不能直接在</a:t>
            </a:r>
            <a:r>
              <a:rPr lang="en-US" altLang="zh-CN" sz="2400" dirty="0"/>
              <a:t>CPU</a:t>
            </a:r>
            <a:r>
              <a:rPr lang="zh-CN" altLang="en-US" sz="2400" dirty="0"/>
              <a:t>上运行，因为</a:t>
            </a:r>
            <a:r>
              <a:rPr lang="en-US" altLang="zh-CN" sz="2400" dirty="0"/>
              <a:t>CPU</a:t>
            </a:r>
            <a:r>
              <a:rPr lang="zh-CN" altLang="en-US" sz="2400" dirty="0"/>
              <a:t>不“认识”它，需要一个</a:t>
            </a:r>
            <a:r>
              <a:rPr lang="en-US" altLang="zh-CN" sz="2400" dirty="0"/>
              <a:t>Interpreter(</a:t>
            </a:r>
            <a:r>
              <a:rPr lang="zh-CN" altLang="en-US" sz="2400" dirty="0"/>
              <a:t>翻译器</a:t>
            </a:r>
            <a:r>
              <a:rPr lang="en-US" altLang="zh-CN" sz="2400" dirty="0"/>
              <a:t>/</a:t>
            </a:r>
            <a:r>
              <a:rPr lang="zh-CN" altLang="en-US" sz="2400" dirty="0"/>
              <a:t>解释器，能直接运行在</a:t>
            </a:r>
            <a:r>
              <a:rPr lang="en-US" altLang="zh-CN" sz="2400" dirty="0"/>
              <a:t>CPU</a:t>
            </a:r>
            <a:r>
              <a:rPr lang="zh-CN" altLang="en-US" sz="2400" dirty="0"/>
              <a:t>的软件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CPU</a:t>
            </a:r>
            <a:r>
              <a:rPr lang="zh-CN" altLang="en-US" sz="2400" dirty="0"/>
              <a:t>只认识自己的语言，称为机器码。</a:t>
            </a:r>
            <a:r>
              <a:rPr lang="en-US" altLang="zh-C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Interpreter</a:t>
            </a:r>
            <a:r>
              <a:rPr lang="zh-CN" altLang="en-US" sz="2400" dirty="0"/>
              <a:t>就是一个由一堆机器码组成的软件，</a:t>
            </a:r>
            <a:r>
              <a:rPr lang="en-US" altLang="zh-CN" sz="2400" dirty="0"/>
              <a:t>CPU</a:t>
            </a:r>
            <a:r>
              <a:rPr lang="zh-CN" altLang="en-US" sz="2400" dirty="0"/>
              <a:t>能直接运行。</a:t>
            </a:r>
            <a:r>
              <a:rPr lang="en-US" altLang="zh-C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Interpreter</a:t>
            </a:r>
            <a:r>
              <a:rPr lang="zh-CN" altLang="en-US" sz="2400" dirty="0"/>
              <a:t>的工作就是将解释型语言写的程序翻译成机器码然后再运行。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解释型语言特性：一边“翻译”一边运行；需要</a:t>
            </a:r>
            <a:r>
              <a:rPr lang="en-US" altLang="zh-CN" sz="2400" dirty="0"/>
              <a:t>Interpreter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3318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5462E-70DB-4A7F-B19A-960AAA30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Compiled Language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9F6B6-C4BA-4659-8F8D-0A692A8A9C9A}"/>
              </a:ext>
            </a:extLst>
          </p:cNvPr>
          <p:cNvSpPr txBox="1"/>
          <p:nvPr/>
        </p:nvSpPr>
        <p:spPr>
          <a:xfrm>
            <a:off x="1127464" y="1427370"/>
            <a:ext cx="9623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编译型语言编写的程序也不能直接运行在</a:t>
            </a:r>
            <a:r>
              <a:rPr lang="en-US" altLang="zh-CN" sz="2400" dirty="0"/>
              <a:t>CPU</a:t>
            </a:r>
            <a:r>
              <a:rPr lang="zh-CN" altLang="en-US" sz="2400" dirty="0"/>
              <a:t>上面</a:t>
            </a:r>
            <a:r>
              <a:rPr lang="en-US" altLang="zh-C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编译型语言不需要</a:t>
            </a:r>
            <a:r>
              <a:rPr lang="en-US" altLang="zh-CN" sz="2400" dirty="0"/>
              <a:t>Interpreter</a:t>
            </a:r>
            <a:r>
              <a:rPr lang="zh-CN" altLang="en-US" sz="2400" dirty="0"/>
              <a:t>，但是需要</a:t>
            </a:r>
            <a:r>
              <a:rPr lang="en-US" altLang="zh-CN" sz="2400" dirty="0"/>
              <a:t>compiler</a:t>
            </a:r>
            <a:r>
              <a:rPr lang="zh-CN" altLang="en-US" sz="2400" dirty="0"/>
              <a:t>（编译器，能直接运行在</a:t>
            </a:r>
            <a:r>
              <a:rPr lang="en-US" altLang="zh-CN" sz="2400" dirty="0"/>
              <a:t>CPU</a:t>
            </a:r>
            <a:r>
              <a:rPr lang="zh-CN" altLang="en-US" sz="2400" dirty="0"/>
              <a:t>的软件）</a:t>
            </a:r>
            <a:r>
              <a:rPr lang="en-US" altLang="zh-CN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在运行编译型语言编写的程序前，首先需要经过</a:t>
            </a:r>
            <a:r>
              <a:rPr lang="en-US" altLang="zh-CN" sz="2400" dirty="0"/>
              <a:t>compiler</a:t>
            </a:r>
            <a:r>
              <a:rPr lang="zh-CN" altLang="en-US" sz="2400" dirty="0"/>
              <a:t>编译，生产</a:t>
            </a:r>
            <a:r>
              <a:rPr lang="zh-CN" altLang="en-US" sz="2400" b="1" dirty="0"/>
              <a:t>可运行程序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可运行程序</a:t>
            </a:r>
            <a:r>
              <a:rPr lang="zh-CN" altLang="en-US" sz="2400" dirty="0"/>
              <a:t>能直接在</a:t>
            </a:r>
            <a:r>
              <a:rPr lang="en-US" altLang="zh-CN" sz="2400" dirty="0"/>
              <a:t>CPU</a:t>
            </a:r>
            <a:r>
              <a:rPr lang="zh-CN" altLang="en-US" sz="2400" dirty="0"/>
              <a:t>上运行而不再需要</a:t>
            </a:r>
            <a:r>
              <a:rPr lang="en-US" altLang="zh-CN" sz="2400" dirty="0"/>
              <a:t>compiler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编译型语言特性：需要</a:t>
            </a:r>
            <a:r>
              <a:rPr lang="en-US" altLang="zh-CN" sz="2400" dirty="0"/>
              <a:t>compiler</a:t>
            </a:r>
            <a:r>
              <a:rPr lang="zh-CN" altLang="en-US" sz="2400" dirty="0"/>
              <a:t>，并且只需要一次；</a:t>
            </a:r>
            <a:r>
              <a:rPr lang="en-US" altLang="zh-CN" sz="2400" dirty="0"/>
              <a:t>compile</a:t>
            </a:r>
            <a:r>
              <a:rPr lang="zh-CN" altLang="en-US" sz="2400" dirty="0"/>
              <a:t>之后能直接运行在</a:t>
            </a:r>
            <a:r>
              <a:rPr lang="en-US" altLang="zh-CN" sz="2400" dirty="0"/>
              <a:t>CPU</a:t>
            </a:r>
            <a:r>
              <a:rPr lang="zh-CN" altLang="en-US" sz="2400" dirty="0"/>
              <a:t>上。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473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5462E-70DB-4A7F-B19A-960AAA30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Mixed Language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9F6B6-C4BA-4659-8F8D-0A692A8A9C9A}"/>
              </a:ext>
            </a:extLst>
          </p:cNvPr>
          <p:cNvSpPr txBox="1"/>
          <p:nvPr/>
        </p:nvSpPr>
        <p:spPr>
          <a:xfrm>
            <a:off x="1074198" y="1844620"/>
            <a:ext cx="96233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混合型语言编写的程序也不能直接运行在</a:t>
            </a:r>
            <a:r>
              <a:rPr lang="en-US" altLang="zh-CN" sz="2400" dirty="0"/>
              <a:t>CPU</a:t>
            </a:r>
            <a:r>
              <a:rPr lang="zh-CN" altLang="en-US" sz="2400" dirty="0"/>
              <a:t>上面</a:t>
            </a:r>
            <a:r>
              <a:rPr lang="en-US" altLang="zh-C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混合型语言既需要</a:t>
            </a:r>
            <a:r>
              <a:rPr lang="en-US" altLang="zh-CN" sz="2400" dirty="0"/>
              <a:t>compiler </a:t>
            </a:r>
            <a:r>
              <a:rPr lang="zh-CN" altLang="en-US" sz="2400" dirty="0"/>
              <a:t>，也需要</a:t>
            </a:r>
            <a:r>
              <a:rPr lang="en-US" altLang="zh-CN" sz="2400" dirty="0"/>
              <a:t>Interpreter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要运行混合型语言编写的程序的话需要一下步骤：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先</a:t>
            </a:r>
            <a:r>
              <a:rPr lang="en-US" altLang="zh-CN" sz="2400" dirty="0"/>
              <a:t>compile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en-US" altLang="zh-CN" sz="2400" dirty="0"/>
              <a:t>Interpreter</a:t>
            </a:r>
            <a:r>
              <a:rPr lang="zh-CN" altLang="en-US" sz="2400" dirty="0"/>
              <a:t>，一边“翻译”一边运行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混合型语言特性：集齐前两者的特点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0125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9FED0-1298-4DF0-BAFB-D4AA4179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Language</a:t>
            </a:r>
            <a:r>
              <a:rPr lang="zh-CN" altLang="en-US" dirty="0"/>
              <a:t>： </a:t>
            </a: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6167E-56AF-4A7C-9D80-B9F1590F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只认识机器码（机器的语言），我们写的程序用的不是机器码，而是人类另外创作的语言。要让</a:t>
            </a:r>
            <a:r>
              <a:rPr lang="en-US" altLang="zh-CN" dirty="0"/>
              <a:t>CPU</a:t>
            </a:r>
            <a:r>
              <a:rPr lang="zh-CN" altLang="en-US" dirty="0"/>
              <a:t>认识我们写的语言，只能“借助”一个翻译员。这和不懂德语的中国人和不懂中文的德国人交流一样，需要一个翻译。上面的三种语言类型只不过是进行翻译的时间和方式不一样而已。本质上</a:t>
            </a:r>
            <a:r>
              <a:rPr lang="en-US" altLang="zh-CN" dirty="0"/>
              <a:t>Interpreter</a:t>
            </a:r>
            <a:r>
              <a:rPr lang="zh-CN" altLang="en-US" dirty="0"/>
              <a:t>和</a:t>
            </a:r>
            <a:r>
              <a:rPr lang="en-US" altLang="zh-CN" dirty="0"/>
              <a:t>compiler</a:t>
            </a:r>
            <a:r>
              <a:rPr lang="zh-CN" altLang="en-US" dirty="0"/>
              <a:t>都是用来“翻译”的。</a:t>
            </a:r>
            <a:endParaRPr lang="en-US" altLang="zh-CN" dirty="0"/>
          </a:p>
          <a:p>
            <a:r>
              <a:rPr lang="en-US" altLang="zh-CN" dirty="0"/>
              <a:t>Python:</a:t>
            </a:r>
            <a:r>
              <a:rPr lang="zh-CN" altLang="en-US" dirty="0"/>
              <a:t>一边说话一边翻译，同声翻译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：把要讲的所有内容提前准备好，一次性翻译好。然后在按照翻译好的内容说给别人听</a:t>
            </a:r>
            <a:endParaRPr lang="en-US" altLang="zh-CN" dirty="0"/>
          </a:p>
          <a:p>
            <a:r>
              <a:rPr lang="en-US" altLang="zh-CN" dirty="0"/>
              <a:t>Java: </a:t>
            </a:r>
            <a:r>
              <a:rPr lang="zh-CN" altLang="en-US" dirty="0"/>
              <a:t>先把所有中文翻译成英语，然后再将英语同声翻译成德语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---》 </a:t>
            </a:r>
            <a:r>
              <a:rPr lang="zh-CN" altLang="en-US" dirty="0"/>
              <a:t>问题：三种语言写的程序的性能有什么差别？？</a:t>
            </a:r>
          </a:p>
        </p:txBody>
      </p:sp>
    </p:spTree>
    <p:extLst>
      <p:ext uri="{BB962C8B-B14F-4D97-AF65-F5344CB8AC3E}">
        <p14:creationId xmlns:p14="http://schemas.microsoft.com/office/powerpoint/2010/main" val="88397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DCEB5-6359-482F-A8FE-13BFE181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7A8F7-C975-45BC-A30C-78E75738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https://www.python.org/downloads/release/python-370/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 the version fit your laptop (If you do not know how to select, see next slide.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28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FB0B8-D1FA-40EA-A670-CDBDE691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Python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FF000C-1BBB-4C7C-8844-C49CA7C6E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9" y="1652112"/>
            <a:ext cx="11317279" cy="484890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2A8E5A-C402-4904-935D-CEE251A68B6B}"/>
              </a:ext>
            </a:extLst>
          </p:cNvPr>
          <p:cNvSpPr/>
          <p:nvPr/>
        </p:nvSpPr>
        <p:spPr>
          <a:xfrm>
            <a:off x="588280" y="3222594"/>
            <a:ext cx="6682532" cy="665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96CE437-91D5-4D11-A2A8-3EA04885249E}"/>
              </a:ext>
            </a:extLst>
          </p:cNvPr>
          <p:cNvCxnSpPr>
            <a:cxnSpLocks/>
          </p:cNvCxnSpPr>
          <p:nvPr/>
        </p:nvCxnSpPr>
        <p:spPr>
          <a:xfrm flipV="1">
            <a:off x="6831366" y="1207363"/>
            <a:ext cx="689367" cy="2335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586288-66EB-47EB-B449-6C76DC22D628}"/>
              </a:ext>
            </a:extLst>
          </p:cNvPr>
          <p:cNvSpPr txBox="1"/>
          <p:nvPr/>
        </p:nvSpPr>
        <p:spPr>
          <a:xfrm>
            <a:off x="6096000" y="562994"/>
            <a:ext cx="363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Check your Mac OS version and select the corresponding one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200BBB-50A9-496A-B75F-EFE3024573E6}"/>
              </a:ext>
            </a:extLst>
          </p:cNvPr>
          <p:cNvSpPr/>
          <p:nvPr/>
        </p:nvSpPr>
        <p:spPr>
          <a:xfrm>
            <a:off x="588280" y="4554245"/>
            <a:ext cx="6682532" cy="3359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EE31828-C241-4179-8A3A-9F63CCE1C654}"/>
              </a:ext>
            </a:extLst>
          </p:cNvPr>
          <p:cNvCxnSpPr>
            <a:cxnSpLocks/>
          </p:cNvCxnSpPr>
          <p:nvPr/>
        </p:nvCxnSpPr>
        <p:spPr>
          <a:xfrm flipH="1">
            <a:off x="6312023" y="4739315"/>
            <a:ext cx="695416" cy="1187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3CA9835-D676-45EB-A5BA-A6CA93FD3C0C}"/>
              </a:ext>
            </a:extLst>
          </p:cNvPr>
          <p:cNvSpPr txBox="1"/>
          <p:nvPr/>
        </p:nvSpPr>
        <p:spPr>
          <a:xfrm>
            <a:off x="3363058" y="5910597"/>
            <a:ext cx="415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X86-64 means 64-bit operating system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For windows, today almost all computer is 64-bit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3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FD097-06AB-42B0-92FC-C87B8B0A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……………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72C23-27DD-4154-B8AF-8B464D0E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自己上网查资料，写出第一个程序。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7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495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Programming Language</vt:lpstr>
      <vt:lpstr>Interpreted Language：Python</vt:lpstr>
      <vt:lpstr>Compiled Language：C</vt:lpstr>
      <vt:lpstr>Mixed Language：Java</vt:lpstr>
      <vt:lpstr>Programming Language： Summary</vt:lpstr>
      <vt:lpstr>Install Python</vt:lpstr>
      <vt:lpstr>Install Python</vt:lpstr>
      <vt:lpstr>……………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wubinyi</dc:creator>
  <cp:lastModifiedBy>wubinyi</cp:lastModifiedBy>
  <cp:revision>38</cp:revision>
  <dcterms:created xsi:type="dcterms:W3CDTF">2018-10-10T15:23:34Z</dcterms:created>
  <dcterms:modified xsi:type="dcterms:W3CDTF">2018-10-10T16:14:04Z</dcterms:modified>
</cp:coreProperties>
</file>