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10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267ED-DFFE-4CEA-B201-5D388913D733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230B-1BEE-43C5-9708-840A0D4A6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855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267ED-DFFE-4CEA-B201-5D388913D733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230B-1BEE-43C5-9708-840A0D4A6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713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267ED-DFFE-4CEA-B201-5D388913D733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230B-1BEE-43C5-9708-840A0D4A6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427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267ED-DFFE-4CEA-B201-5D388913D733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230B-1BEE-43C5-9708-840A0D4A6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776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267ED-DFFE-4CEA-B201-5D388913D733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230B-1BEE-43C5-9708-840A0D4A6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258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267ED-DFFE-4CEA-B201-5D388913D733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230B-1BEE-43C5-9708-840A0D4A6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924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267ED-DFFE-4CEA-B201-5D388913D733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230B-1BEE-43C5-9708-840A0D4A6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552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267ED-DFFE-4CEA-B201-5D388913D733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230B-1BEE-43C5-9708-840A0D4A6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629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267ED-DFFE-4CEA-B201-5D388913D733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230B-1BEE-43C5-9708-840A0D4A6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678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267ED-DFFE-4CEA-B201-5D388913D733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230B-1BEE-43C5-9708-840A0D4A6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55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267ED-DFFE-4CEA-B201-5D388913D733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230B-1BEE-43C5-9708-840A0D4A6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461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267ED-DFFE-4CEA-B201-5D388913D733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D230B-1BEE-43C5-9708-840A0D4A6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619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b-engines.com/en/ranking" TargetMode="External"/><Relationship Id="rId2" Type="http://schemas.openxmlformats.org/officeDocument/2006/relationships/hyperlink" Target="https://db-engines.com/en/system/ScyllaDB;TiDB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p.weixin.qq.com/s?__biz=MzA4NTU2MTg3MQ==&amp;mid=2655165392&amp;idx=1&amp;sn=679a226f4ffecc152ca222e13cd8df9a&amp;chksm=84603cb0b317b5a677fab4f69238062cad6e17c69a938d74f1027f413329727410d6c97705bd&amp;mpshare=1&amp;scene=23&amp;srcid=09185JB3mC8nf1C0KkHejh48#rd" TargetMode="External"/><Relationship Id="rId4" Type="http://schemas.openxmlformats.org/officeDocument/2006/relationships/hyperlink" Target="https://blog.csdn.net/yujs20081002227/article/details/41846035&#65292;http:/www.open-open.com/lib/view/open1462432235149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883231" y="457200"/>
            <a:ext cx="4387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Doyo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Feed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338447" y="1098468"/>
            <a:ext cx="11453750" cy="10509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47200" y="1439285"/>
            <a:ext cx="88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业务层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338447" y="2490251"/>
            <a:ext cx="11453750" cy="10509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27512" y="2831068"/>
            <a:ext cx="1359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数据管理层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1888177" y="1251673"/>
            <a:ext cx="1837728" cy="789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运营设定推荐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Feed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129700" y="1248713"/>
            <a:ext cx="1712958" cy="789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好友主播推荐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Feed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8496101" y="1238596"/>
            <a:ext cx="2958414" cy="789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国家、语言推荐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Feed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（基于推荐算法、标签、模型，大数据）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6192982" y="1251671"/>
            <a:ext cx="1899324" cy="789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关注主播推荐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Feed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108764" y="2613133"/>
            <a:ext cx="1812961" cy="78970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Feed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内容数据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4591663" y="2620145"/>
            <a:ext cx="1778351" cy="78970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用户关系数据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7030130" y="2613132"/>
            <a:ext cx="1653661" cy="78970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用户个性数据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350322" y="3882034"/>
            <a:ext cx="11453750" cy="10509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27512" y="4196132"/>
            <a:ext cx="87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基础层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1526381" y="4036687"/>
            <a:ext cx="2193993" cy="78970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Rpc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Ntf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7142644" y="4036685"/>
            <a:ext cx="2409997" cy="78970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Consul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，服务发现、注册、健康检查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4183476" y="4036685"/>
            <a:ext cx="2496066" cy="78970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DoyoRouter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消息路由</a:t>
            </a:r>
          </a:p>
        </p:txBody>
      </p:sp>
      <p:sp>
        <p:nvSpPr>
          <p:cNvPr id="24" name="圆角矩形 23"/>
          <p:cNvSpPr/>
          <p:nvPr/>
        </p:nvSpPr>
        <p:spPr>
          <a:xfrm>
            <a:off x="350322" y="5206730"/>
            <a:ext cx="11453750" cy="10509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27512" y="5547547"/>
            <a:ext cx="87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存储层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1787237" y="5337358"/>
            <a:ext cx="1821596" cy="78970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RedisCluster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4031374" y="5337353"/>
            <a:ext cx="3099857" cy="78970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TiDB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/Cassandra/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ScyllaDB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7571984" y="5337354"/>
            <a:ext cx="1821596" cy="78970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圆角矩形 21">
            <a:extLst>
              <a:ext uri="{FF2B5EF4-FFF2-40B4-BE49-F238E27FC236}">
                <a16:creationId xmlns:a16="http://schemas.microsoft.com/office/drawing/2014/main" id="{BEACA82D-070B-4030-9B87-E21EA5127A0E}"/>
              </a:ext>
            </a:extLst>
          </p:cNvPr>
          <p:cNvSpPr/>
          <p:nvPr/>
        </p:nvSpPr>
        <p:spPr>
          <a:xfrm>
            <a:off x="10015743" y="4036685"/>
            <a:ext cx="1626621" cy="78970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调链跟踪</a:t>
            </a:r>
          </a:p>
        </p:txBody>
      </p:sp>
      <p:sp>
        <p:nvSpPr>
          <p:cNvPr id="30" name="圆角矩形 27">
            <a:extLst>
              <a:ext uri="{FF2B5EF4-FFF2-40B4-BE49-F238E27FC236}">
                <a16:creationId xmlns:a16="http://schemas.microsoft.com/office/drawing/2014/main" id="{3DCD7435-0A9F-484E-8816-83FD045BCA99}"/>
              </a:ext>
            </a:extLst>
          </p:cNvPr>
          <p:cNvSpPr/>
          <p:nvPr/>
        </p:nvSpPr>
        <p:spPr>
          <a:xfrm>
            <a:off x="9720944" y="5337354"/>
            <a:ext cx="1821596" cy="78970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ELK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圆角矩形 17">
            <a:extLst>
              <a:ext uri="{FF2B5EF4-FFF2-40B4-BE49-F238E27FC236}">
                <a16:creationId xmlns:a16="http://schemas.microsoft.com/office/drawing/2014/main" id="{99F202EF-1CFE-4ED3-A19E-17304CB8CADF}"/>
              </a:ext>
            </a:extLst>
          </p:cNvPr>
          <p:cNvSpPr/>
          <p:nvPr/>
        </p:nvSpPr>
        <p:spPr>
          <a:xfrm>
            <a:off x="9343907" y="2613132"/>
            <a:ext cx="1653661" cy="78970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在线用户数据</a:t>
            </a:r>
          </a:p>
        </p:txBody>
      </p:sp>
    </p:spTree>
    <p:extLst>
      <p:ext uri="{BB962C8B-B14F-4D97-AF65-F5344CB8AC3E}">
        <p14:creationId xmlns:p14="http://schemas.microsoft.com/office/powerpoint/2010/main" val="3766897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85948"/>
            <a:ext cx="10515600" cy="6181107"/>
          </a:xfrm>
        </p:spPr>
        <p:txBody>
          <a:bodyPr>
            <a:normAutofit/>
          </a:bodyPr>
          <a:lstStyle/>
          <a:p>
            <a:pPr indent="0">
              <a:lnSpc>
                <a:spcPct val="15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业务层：按产品设计、业务分类划分为几类推荐服务，以流水线的方式交互，方便裁剪和扩充。前端业务层通过协议获取用户的推荐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feed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信息。计算用户的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feed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推荐列表。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数据管理层：对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feed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数据、用户好友数据、用户关注数据，用户个性数、在线用户数据进行管理，提供接口给业务进行访问，保证数据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DB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数据一致性。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倒排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关系管理：我关注或我的好友上线开始推流后能通知到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feed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服务实时计算。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基础层：提供服务之间的交互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rpc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/notify)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、消息路由、负载均衡、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Fallover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、健康检查、服务发现。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存储层：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和数据库，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RedisCluster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（主备、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sentinel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）作为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作为关键数据的存储。对于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Distribute Database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TiDB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Cassandra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ScyllaDB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作为选型。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ELK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做调链跟踪。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计算层：现在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Feed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的计算逻辑在业务层，将来数据量大可以将展示、计算分离，独立出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Feed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计算层，以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的形式。提高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Feed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推荐的实时性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5322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95DB4A3-351D-4BC9-A961-6154D2BF2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03" y="0"/>
            <a:ext cx="10788993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EC96023-2A34-44B0-B7AE-CA3A910AAEF3}"/>
              </a:ext>
            </a:extLst>
          </p:cNvPr>
          <p:cNvSpPr txBox="1"/>
          <p:nvPr/>
        </p:nvSpPr>
        <p:spPr>
          <a:xfrm>
            <a:off x="0" y="0"/>
            <a:ext cx="183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后台逻辑架构</a:t>
            </a:r>
          </a:p>
        </p:txBody>
      </p:sp>
    </p:spTree>
    <p:extLst>
      <p:ext uri="{BB962C8B-B14F-4D97-AF65-F5344CB8AC3E}">
        <p14:creationId xmlns:p14="http://schemas.microsoft.com/office/powerpoint/2010/main" val="863953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69E70D-1368-4CA6-A7B0-B5054CBEB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416"/>
            <a:ext cx="10515600" cy="589654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服务介绍，以下是推荐系统中的各类服务，服务都是多实例。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DoyoOnlineSvr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：在线人员管理。总共在线人数、国家在线人数、过滤在线好友、过滤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在线粉丝、活跃，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本地内存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。广播、取模。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DoyoRelationShipSvr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：管理用户好友、粉丝、关注三类关系。存储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redis+mysql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，三类关系的人数、列表，在线好友、粉丝列表。取模。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DoyoLiveMgrSvr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Live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管理服务。在线的开播房间，本地内存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。广播、取模。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DoyoRecommendOperationSvr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：推荐运营服务。负责支持推荐列表中的运营干预。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DoyoRecommendRelationSvr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：推荐关系服务，负责生成基于关系链的推荐列表。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DoyoRecommendPersonalitySvr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：推荐个性服务，根据国家、语言、用户习惯，依据大数据生成推荐。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1426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1A12E7-FB86-48B5-B2B1-4487E2392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8912"/>
            <a:ext cx="10515600" cy="5738051"/>
          </a:xfrm>
        </p:spPr>
        <p:txBody>
          <a:bodyPr>
            <a:normAutofit/>
          </a:bodyPr>
          <a:lstStyle/>
          <a:p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ScyllaDB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vs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TiDB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对比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https://db-engines.com/en/system/ScyllaDB%3BTiDB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数据库引擎排名：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https://db-engines.com/en/ranking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Feed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系统参考：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https://blog.csdn.net/yujs20081002227/article/details/41846035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http://www.open-open.com/lib/view/open1462432235149.html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RedisCluster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https://mp.weixin.qq.com/s?__biz=MzA4NTU2MTg3MQ==&amp;mid=2655165392&amp;idx=1&amp;sn=679a226f4ffecc152ca222e13cd8df9a&amp;chksm=84603cb0b317b5a677fab4f69238062cad6e17c69a938d74f1027f413329727410d6c97705bd&amp;mpshare=1&amp;scene=23&amp;srcid=09185JB3mC8nf1C0KkHejh48#rd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721500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576</Words>
  <Application>Microsoft Office PowerPoint</Application>
  <PresentationFormat>宽屏</PresentationFormat>
  <Paragraphs>38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calm wubo</dc:creator>
  <cp:lastModifiedBy>calm wubo</cp:lastModifiedBy>
  <cp:revision>132</cp:revision>
  <dcterms:created xsi:type="dcterms:W3CDTF">2018-10-08T05:54:06Z</dcterms:created>
  <dcterms:modified xsi:type="dcterms:W3CDTF">2018-10-15T12:09:56Z</dcterms:modified>
</cp:coreProperties>
</file>