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A3645E-C156-7D5F-582D-F0AF377F7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E474319-03B4-6CCA-D2C8-EA035FCFA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14FE01C-EF74-3FBB-9828-9D910BA48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53189F-C58C-6186-595D-3CBB4222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08F6DC-7D8B-2231-3FB7-0154D3B3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3771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95CF8F-675A-98FA-FF4F-46899CB83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CB84D60-2AFC-727F-EEC4-5904A08FA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9EE90C-8913-871C-C86F-2EFEAFD89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48F94FB-A0B3-9A83-EE93-850D4B01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FFAABE-3622-444A-923A-645292B61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3853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EA331E8-6688-FAA2-61F6-3A892B8C9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527D4FF-9E99-1DA1-ECBB-A4F50D056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A65F6A-563F-D5F9-5A2F-2F08BFAF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E3EA8E-E055-684B-CE32-3067FAAC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4A8B5B-80E9-252A-A0F9-24310C59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1012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D34003-A284-6F20-8684-3A979AB2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89A1CB-B0E7-A6CC-B390-F85626914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5581215-A219-FF32-C734-07899485F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B5667E-96DB-944F-F848-D09785B1D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A47980F-0956-77C7-EDD9-ABF1CC4E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5470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FD2597-98C8-2326-6B76-BB7BB8F24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62BA2E5-3CF9-1D78-DB98-59D05FC45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23435D-8EC6-B812-B584-C001A73AB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82F0C6-DACA-EC62-24B2-785118121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5E019E-D6D6-FF7A-1269-F0D19F255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64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FDA2ED-EE70-1B07-37A1-7A9053541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65863A-8D97-B6C3-45F0-5DB5F9821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4D32F0-5AB6-A664-76D2-888651795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A67A6D-299B-DE4A-D5DB-2C00FDE99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218E06-75B1-47EF-7746-13F80F805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FBAC1B8-185E-0C2A-3227-FF8D3B86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811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1DA9F9-F2D9-E2C5-3C53-21DE6DC4C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A50854-3DA0-5294-A0CE-A81CA45A9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4E6FBD1-17B1-1F0E-A7D7-6E5F1F8ACD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1FE44545-FC27-F830-9075-C7BD0F938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2EEB3A7-8E52-3162-4BCA-57EAF78EFD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8C26C34-5713-EEEA-8DA8-F3A6C3F5E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97CD78-62A8-F828-2B6A-A0318CB64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5D64293-3C09-E248-8954-793781D72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150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637697-7579-358A-648E-508AAA5C2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AE7B3AC-0DC1-0F6F-94C9-2E858C9B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DBFC5CC-6395-CA6D-5A8C-AF41C7012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B28781F-B0CE-4FCF-06C7-33F07645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9646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6C2C87-CA2B-725C-CA22-B37FC19A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06610B0-CD82-8A4C-DFB7-A8040213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917FA5-E554-10AA-0D05-30ED622BA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6894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8CB28-BF3F-71FA-A2D2-24571999D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1C4AA3-1C36-4AC9-B674-81CA121FC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46E11A2-C5DD-0B16-8434-2E1026E958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0C1F50B-5DE1-3943-1E44-3C4AABC9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2F13D92-33E7-F5A9-6DF3-6145E761B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4880A55-F0A2-D8E2-E0EC-85975A95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9544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54E3B3-1D5D-2C70-A85D-E72C23057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67EA6B3-F629-C3BD-A72D-C92EC63F6B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A46B1C3-8648-CB53-CB15-B584DC1D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262A383-DBB2-8538-6F42-9301D9194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9ED7-E6BF-48D9-BB10-ED4E2C8B770C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3AEB98B-9B7C-7745-7E35-D40B7CBC5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BE95DFA-002A-D737-3A22-CA09B6BB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246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0BB3C1A-324C-9EFC-6255-B9CF2C9E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EE53C89-D7B5-1084-862C-0BF9FFDAD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CE26256-879A-ED3C-00A4-8DFA6BCB9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59ED7-E6BF-48D9-BB10-ED4E2C8B770C}" type="datetimeFigureOut">
              <a:rPr lang="zh-TW" altLang="en-US" smtClean="0"/>
              <a:t>2023/7/4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590A00F-09A2-E20E-E234-72CBCB06C7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EE31B96-552E-6435-0A17-F66A77FCE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448F-B832-4562-8598-01AC799750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5909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FA8C1B-4683-22C1-EFB6-11042BAC36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TW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小卡冊</a:t>
            </a:r>
            <a:br>
              <a:rPr lang="zh-TW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 Book </a:t>
            </a:r>
            <a:b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(Record</a:t>
            </a:r>
            <a:r>
              <a:rPr lang="zh-TW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</a:t>
            </a:r>
            <a:r>
              <a:rPr lang="zh-TW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Diary...etc.)</a:t>
            </a:r>
            <a:endParaRPr lang="zh-TW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FD169F-53AB-6D8B-2A36-69ABAC0F5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編寫工具類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，可進行計算、統計、圖表展示或當小日記</a:t>
            </a:r>
          </a:p>
          <a:p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52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E8C676-096F-C85C-AB3B-EF8599F2C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流程規劃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D6CE53-A581-34E6-D79C-0F6DDAE4B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4344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993A50-A82F-C5E1-19BC-8D1DA7F49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功能設計需求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1BEFBF-8024-F6B1-F548-5157BE9DE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1906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8951C-B2BE-D3BA-28AD-965158C1C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250D7C-EF29-5124-EEE5-8C3A22027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設計</a:t>
            </a:r>
          </a:p>
        </p:txBody>
      </p:sp>
    </p:spTree>
    <p:extLst>
      <p:ext uri="{BB962C8B-B14F-4D97-AF65-F5344CB8AC3E}">
        <p14:creationId xmlns:p14="http://schemas.microsoft.com/office/powerpoint/2010/main" val="3410084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9C02C9-CD06-3F3A-13A9-7BF8AB30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設計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32879A-D0B0-BF66-4EE1-50079F552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Wireframe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5990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EF7B4-5F3D-57BB-7ECB-21D91D95E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程式原型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643B3B-1400-129A-5421-89D9E30D4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335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3D4D15-9F22-C958-76B7-436C77077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探討與修正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8E4229B-B7FE-6361-FCA8-E4DA88251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7247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99279-1731-2237-8CC0-F17EAF776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測試計劃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A05B06-3209-2131-F32A-9A6C0869C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5679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36E66-4AA0-8630-52E6-3F3F9CBC3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持續整合與發布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8CD09B-D28C-660F-C4C5-62C76BA73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0614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81FBA-B587-D84F-A45D-3A84C7A13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時程與甘特圖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7F907F-8687-0005-0628-6EF29D913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5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7A0BCD-09A3-8E76-ECBD-7AA64B46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6EBEF3-ABE1-6166-E43C-CF90852C8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Coming Soon?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587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1EE040-86E0-3B1D-6094-0A12BD640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規劃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803B0A-F4E3-2682-4CF6-6016B90C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預期應用技術與套件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使用者流程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故事與功能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產品設計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參照市面產品、預期賣點、競品分析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流程規劃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功能設計需求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設計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設計理念、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Wireframe)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程式原型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原型、系統設計、資料庫關連、類別圖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探討與修正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測試計劃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持續整合與發布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時程與甘特圖</a:t>
            </a:r>
          </a:p>
        </p:txBody>
      </p:sp>
    </p:spTree>
    <p:extLst>
      <p:ext uri="{BB962C8B-B14F-4D97-AF65-F5344CB8AC3E}">
        <p14:creationId xmlns:p14="http://schemas.microsoft.com/office/powerpoint/2010/main" val="39160722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6E0E62-6FCF-2330-05C9-8147A761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1343" y="2766218"/>
            <a:ext cx="2289313" cy="1325563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50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49104D-A7BF-B62D-1355-3BC309143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預期應用技術與套件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FB11CB-2823-CC46-3DB0-5EB1DE421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基本常見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Widget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各種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ListView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(List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GridView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ListWheelScrollView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自適性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套件應用：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flutter_screenutil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質感設計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間距、圓角、色彩變化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資料暫存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套件應用：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shared_preferences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資料上傳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Google(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套件應用：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googleapis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googleapis_auth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file_picker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flutter_secure_storage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圖表顯示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套件應用：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fl_chart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截圖存檔或分享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RepainBoundary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套件應用：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permission_handler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image_gallery_saver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內購買及訂閱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套件應用：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in_app_purchase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25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598B-1E43-A6E1-145A-F4E29929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使用者流程</a:t>
            </a:r>
            <a:r>
              <a:rPr lang="en-US" altLang="zh-TW" dirty="0"/>
              <a:t>(</a:t>
            </a:r>
            <a:r>
              <a:rPr lang="zh-TW" altLang="en-US" dirty="0"/>
              <a:t>故事與功能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3BB44-4F86-347B-593B-2CFFAB99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使用者故事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857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598B-1E43-A6E1-145A-F4E29929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使用者流程</a:t>
            </a:r>
            <a:r>
              <a:rPr lang="en-US" altLang="zh-TW" dirty="0"/>
              <a:t>(</a:t>
            </a:r>
            <a:r>
              <a:rPr lang="zh-TW" altLang="en-US" dirty="0"/>
              <a:t>故事與功能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3BB44-4F86-347B-593B-2CFFAB99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使用者需求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45980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9F598B-1E43-A6E1-145A-F4E29929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使用者流程</a:t>
            </a:r>
            <a:r>
              <a:rPr lang="en-US" altLang="zh-TW" dirty="0"/>
              <a:t>(</a:t>
            </a:r>
            <a:r>
              <a:rPr lang="zh-TW" altLang="en-US" dirty="0"/>
              <a:t>故事與功能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93BB44-4F86-347B-593B-2CFFAB991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使用者流程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6210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47424-459B-E2D9-7BC7-35ABD5E5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產品設計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DDA1D0-488C-431C-CE31-1F82B2E8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市售產品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下載量最高：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Counter 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Ux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下載量最高：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Tally</a:t>
            </a:r>
          </a:p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目前身邊的人常用：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Smart Counter With Widget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CounTik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82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47424-459B-E2D9-7BC7-35ABD5E5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產品設計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DDA1D0-488C-431C-CE31-1F82B2E8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預期賣點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43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D47424-459B-E2D9-7BC7-35ABD5E5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產品設計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DDA1D0-488C-431C-CE31-1F82B2E83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競品分析</a:t>
            </a:r>
          </a:p>
        </p:txBody>
      </p:sp>
    </p:spTree>
    <p:extLst>
      <p:ext uri="{BB962C8B-B14F-4D97-AF65-F5344CB8AC3E}">
        <p14:creationId xmlns:p14="http://schemas.microsoft.com/office/powerpoint/2010/main" val="257669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332</Words>
  <Application>Microsoft Office PowerPoint</Application>
  <PresentationFormat>寬螢幕</PresentationFormat>
  <Paragraphs>54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佈景主題</vt:lpstr>
      <vt:lpstr>小卡冊 Card Book  (Record、Calculate、Diary...etc.)</vt:lpstr>
      <vt:lpstr>規劃</vt:lpstr>
      <vt:lpstr>預期應用技術與套件</vt:lpstr>
      <vt:lpstr>使用者流程(故事與功能)</vt:lpstr>
      <vt:lpstr>使用者流程(故事與功能)</vt:lpstr>
      <vt:lpstr>使用者流程(故事與功能)</vt:lpstr>
      <vt:lpstr>產品設計</vt:lpstr>
      <vt:lpstr>產品設計</vt:lpstr>
      <vt:lpstr>產品設計</vt:lpstr>
      <vt:lpstr>流程規劃</vt:lpstr>
      <vt:lpstr>功能設計需求</vt:lpstr>
      <vt:lpstr>UI/UX設計</vt:lpstr>
      <vt:lpstr>UI/UX設計</vt:lpstr>
      <vt:lpstr>程式原型</vt:lpstr>
      <vt:lpstr>探討與修正</vt:lpstr>
      <vt:lpstr>測試計劃</vt:lpstr>
      <vt:lpstr>持續整合與發布</vt:lpstr>
      <vt:lpstr>時程與甘特圖</vt:lpstr>
      <vt:lpstr>成果展示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小卡冊 Card Book  (Record、Calculate、Diary...etc.)</dc:title>
  <dc:creator>沛澄 吳</dc:creator>
  <cp:lastModifiedBy>沛澄 吳</cp:lastModifiedBy>
  <cp:revision>12</cp:revision>
  <dcterms:created xsi:type="dcterms:W3CDTF">2023-07-04T18:05:43Z</dcterms:created>
  <dcterms:modified xsi:type="dcterms:W3CDTF">2023-07-04T19:50:31Z</dcterms:modified>
</cp:coreProperties>
</file>