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6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3645E-C156-7D5F-582D-F0AF377F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474319-03B4-6CCA-D2C8-EA035FCF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FE01C-EF74-3FBB-9828-9D910BA4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3189F-C58C-6186-595D-3CBB422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8F6DC-7D8B-2231-3FB7-0154D3B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5CF8F-675A-98FA-FF4F-46899CB8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B84D60-2AFC-727F-EEC4-5904A08F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EE90C-8913-871C-C86F-2EFEAFD8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F94FB-A0B3-9A83-EE93-850D4B0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FAABE-3622-444A-923A-645292B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5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A331E8-6688-FAA2-61F6-3A892B8C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27D4FF-9E99-1DA1-ECBB-A4F50D05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65F6A-563F-D5F9-5A2F-2F08BFA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3EA8E-E055-684B-CE32-3067FAAC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A8B5B-80E9-252A-A0F9-24310C5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4003-A284-6F20-8684-3A979AB2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9A1CB-B0E7-A6CC-B390-F8562691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81215-A219-FF32-C734-07899485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B5667E-96DB-944F-F848-D09785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7980F-0956-77C7-EDD9-ABF1CC4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4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2597-98C8-2326-6B76-BB7BB8F2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BA2E5-3CF9-1D78-DB98-59D05FC4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3435D-8EC6-B812-B584-C001A73A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2F0C6-DACA-EC62-24B2-7851181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E019E-D6D6-FF7A-1269-F0D19F25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4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DA2ED-EE70-1B07-37A1-7A90535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5863A-8D97-B6C3-45F0-5DB5F982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4D32F0-5AB6-A664-76D2-88865179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67A6D-299B-DE4A-D5DB-2C00FDE9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218E06-75B1-47EF-7746-13F80F80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AC1B8-185E-0C2A-3227-FF8D3B86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DA9F9-F2D9-E2C5-3C53-21DE6DC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50854-3DA0-5294-A0CE-A81CA45A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6FBD1-17B1-1F0E-A7D7-6E5F1F8A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E44545-FC27-F830-9075-C7BD0F93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EEB3A7-8E52-3162-4BCA-57EAF78EF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C26C34-5713-EEEA-8DA8-F3A6C3F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97CD78-62A8-F828-2B6A-A0318CB6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64293-3C09-E248-8954-793781D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37697-7579-358A-648E-508AAA5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E7B3AC-0DC1-0F6F-94C9-2E858C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FC5CC-6395-CA6D-5A8C-AF41C70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28781F-B0CE-4FCF-06C7-33F0764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6C2C87-CA2B-725C-CA22-B37FC19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6610B0-CD82-8A4C-DFB7-A804021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917FA5-E554-10AA-0D05-30ED622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CB28-BF3F-71FA-A2D2-24571999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C4AA3-1C36-4AC9-B674-81CA121F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6E11A2-C5DD-0B16-8434-2E1026E9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1F50B-5DE1-3943-1E44-3C4AABC9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F13D92-33E7-F5A9-6DF3-6145E761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80A55-F0A2-D8E2-E0EC-85975A95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4E3B3-1D5D-2C70-A85D-E72C2305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7EA6B3-F629-C3BD-A72D-C92EC63F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6B1C3-8648-CB53-CB15-B584DC1D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2A383-DBB2-8538-6F42-9301D919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EB98B-9B7C-7745-7E35-D40B7CBC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E95DFA-002A-D737-3A22-CA09B6B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BB3C1A-324C-9EFC-6255-B9CF2C9E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53C89-D7B5-1084-862C-0BF9FFDA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26256-879A-ED3C-00A4-8DFA6BCB9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9ED7-E6BF-48D9-BB10-ED4E2C8B770C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0A00F-09A2-E20E-E234-72CBCB06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E31B96-552E-6435-0A17-F66A77FC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A8C1B-4683-22C1-EFB6-11042BAC3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小卡冊</a:t>
            </a:r>
            <a:b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Book 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Diary...etc.)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FD169F-53AB-6D8B-2A36-69ABAC0F5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編寫工具類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，可進行計算、統計、圖表展示或當小日記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預期賣點</a:t>
            </a:r>
            <a:endParaRPr lang="en-US" altLang="zh-TW" sz="3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最快產生計數器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自動亂數產生顏色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自由的分類與計數器組合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好看的自定外觀設計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需訂閱開啟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可一次刪除多個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可自定排序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生成簡易圖表、分析圖表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可加入圖文記錄，當小日記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4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8C676-096F-C85C-AB3B-EF8599F2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6CE53-A581-34E6-D79C-0F6DDAE4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4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93A50-A82F-C5E1-19BC-8D1DA7F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功能設計需求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BEFBF-8024-F6B1-F548-5157BE9D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90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8951C-B2BE-D3BA-28AD-965158C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50D7C-EF29-5124-EEE5-8C3A2202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41008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C02C9-CD06-3F3A-13A9-7BF8AB30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2879A-D0B0-BF66-4EE1-50079F55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Wireframe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99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EF7B4-5F3D-57BB-7ECB-21D91D95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程式原型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43B3B-1400-129A-5421-89D9E30D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5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4D15-9F22-C958-76B7-436C7707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探討與修正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229B-B7FE-6361-FCA8-E4DA8825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247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9279-1731-2237-8CC0-F17EAF7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05B06-3209-2131-F32A-9A6C086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67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36E66-4AA0-8630-52E6-3F3F9CBC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持續整合與發布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CD09B-D28C-660F-C4C5-62C76BA7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1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1FBA-B587-D84F-A45D-3A84C7A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時程與甘特圖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F907F-8687-0005-0628-6EF29D91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EE040-86E0-3B1D-6094-0A12BD6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03B0A-F4E3-2682-4CF6-6016B90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使用者流程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故事與功能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產品設計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參照市面產品、預期賣點、競品分析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流程規劃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功能設計需求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設計理念、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程式原型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原型、系統設計、資料庫關連、類別圖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探討與修正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測試計劃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持續整合與發布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時程與甘特圖</a:t>
            </a:r>
          </a:p>
        </p:txBody>
      </p:sp>
    </p:spTree>
    <p:extLst>
      <p:ext uri="{BB962C8B-B14F-4D97-AF65-F5344CB8AC3E}">
        <p14:creationId xmlns:p14="http://schemas.microsoft.com/office/powerpoint/2010/main" val="391607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0BCD-09A3-8E76-ECBD-7AA64B46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EBEF3-ABE1-6166-E43C-CF90852C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Coming Soon?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7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E0E62-6FCF-2330-05C9-8147A76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343" y="2766218"/>
            <a:ext cx="2289313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9104D-A7BF-B62D-1355-3BC3091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B11CB-2823-CC46-3DB0-5EB1DE42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基本常見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ListWheelScrollView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自適性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flutter_screenutil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質感設計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間距、圓角、色彩變化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資料暫存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shared_preferences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資料上傳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googleapis_auth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file_picker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flutter_secure_storage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圖表顯示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fl_chart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截圖存檔或分享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RepainBoundary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permission_handler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image_gallery_saver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內購買及訂閱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in_app_purchase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使用者故事</a:t>
            </a:r>
            <a:endParaRPr lang="en-US" altLang="zh-TW" dirty="0"/>
          </a:p>
          <a:p>
            <a:r>
              <a:rPr lang="zh-TW" altLang="en-US" dirty="0"/>
              <a:t>小明的工作或生活上，常需要統計及清點人數、物品，這時有個計數器的</a:t>
            </a:r>
            <a:r>
              <a:rPr lang="en-US" altLang="zh-TW" dirty="0"/>
              <a:t>app</a:t>
            </a:r>
            <a:r>
              <a:rPr lang="zh-TW" altLang="en-US" dirty="0"/>
              <a:t>就會相當的方便，他會期望能快速新增容易辨識出不同的計數器，並將他們分類，如果能將結果自動產生圖表就更好了，如果能將資料匯出也行，至少不用手動輸入電腦。</a:t>
            </a:r>
            <a:endParaRPr lang="en-US" altLang="zh-TW" dirty="0"/>
          </a:p>
          <a:p>
            <a:r>
              <a:rPr lang="zh-TW" altLang="en-US" dirty="0"/>
              <a:t>小華是個對生活精打細算的美食部落客，以往他都是使用計帳</a:t>
            </a:r>
            <a:r>
              <a:rPr lang="en-US" altLang="zh-TW" dirty="0"/>
              <a:t>app</a:t>
            </a:r>
            <a:r>
              <a:rPr lang="zh-TW" altLang="en-US" dirty="0"/>
              <a:t>來記錄收支，但他想記錄的遠不只這些，他開始使用計數</a:t>
            </a:r>
            <a:r>
              <a:rPr lang="en-US" altLang="zh-TW" dirty="0"/>
              <a:t>app</a:t>
            </a:r>
            <a:r>
              <a:rPr lang="zh-TW" altLang="en-US" dirty="0"/>
              <a:t>來記錄各類餐飲、有去過的地方及次數，如果可以的話，他會希望能更自由的分類、更多的記錄，包含花費、食記，最好可以生成圖表、簡單的數值分析記錄，讓他可以在一個</a:t>
            </a:r>
            <a:r>
              <a:rPr lang="en-US" altLang="zh-TW" dirty="0"/>
              <a:t>app</a:t>
            </a:r>
            <a:r>
              <a:rPr lang="zh-TW" altLang="en-US" dirty="0"/>
              <a:t>上就掌握自己的生活。</a:t>
            </a:r>
          </a:p>
        </p:txBody>
      </p:sp>
    </p:spTree>
    <p:extLst>
      <p:ext uri="{BB962C8B-B14F-4D97-AF65-F5344CB8AC3E}">
        <p14:creationId xmlns:p14="http://schemas.microsoft.com/office/powerpoint/2010/main" val="14878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使用者需求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快速產生計數器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基本計數器功能</a:t>
            </a:r>
            <a:r>
              <a:rPr lang="en-US" altLang="zh-TW" dirty="0"/>
              <a:t>(</a:t>
            </a:r>
            <a:r>
              <a:rPr lang="zh-TW" altLang="en-US" dirty="0"/>
              <a:t>增加、減少、重置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內容有分類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能有統計圖表</a:t>
            </a:r>
            <a:r>
              <a:rPr lang="en-US" altLang="zh-TW" dirty="0"/>
              <a:t>(</a:t>
            </a:r>
            <a:r>
              <a:rPr lang="zh-TW" altLang="en-US" dirty="0"/>
              <a:t>圓餅、直條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能輸出資料</a:t>
            </a:r>
            <a:r>
              <a:rPr lang="en-US" altLang="zh-TW" dirty="0"/>
              <a:t>=&gt;</a:t>
            </a:r>
            <a:r>
              <a:rPr lang="zh-TW" altLang="en-US" dirty="0"/>
              <a:t>若上傳雲端，可同時有跨平台、備份、輸出的功效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記錄隨筆</a:t>
            </a:r>
            <a:r>
              <a:rPr lang="en-US" altLang="zh-TW" dirty="0"/>
              <a:t>(</a:t>
            </a:r>
            <a:r>
              <a:rPr lang="zh-TW" altLang="en-US" dirty="0"/>
              <a:t>圖、文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數值分析表</a:t>
            </a:r>
            <a:r>
              <a:rPr lang="en-US" altLang="zh-TW" dirty="0"/>
              <a:t>(</a:t>
            </a:r>
            <a:r>
              <a:rPr lang="zh-TW" altLang="en-US" dirty="0"/>
              <a:t>折線、多比較圖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8.</a:t>
            </a:r>
            <a:r>
              <a:rPr lang="zh-TW" altLang="en-US" dirty="0"/>
              <a:t>多重記錄值</a:t>
            </a:r>
            <a:r>
              <a:rPr lang="en-US" altLang="zh-TW" dirty="0"/>
              <a:t>(</a:t>
            </a:r>
            <a:r>
              <a:rPr lang="zh-TW" altLang="en-US" dirty="0"/>
              <a:t>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1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市售產品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目前身邊的人常用：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Counter With Widget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(Android)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優點：畫面簡單大方、分類可放照片、設定皆為使用者友善設定、功能切換與計數器本體分開使小畫面也很好看而且不易按錯、可用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進行兩次分類、可移動自定議排列順序、可生成簡易圖表、課金要素少、圖片分享、打包及全複製功能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缺點：新增流程較慢、不能自由新增分類或計數器、一次只能刪一個、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9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優點：畫面簡單大方、強大的時間及行程功能、目標達成特效、可加入筆記、多直條圖及週期分析圖表、有不同版面可調、可產生小工具在桌面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、記錄每個動作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缺點：很多意義不明的功能沒說明、一些小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、課金要求較高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811</Words>
  <Application>Microsoft Office PowerPoint</Application>
  <PresentationFormat>寬螢幕</PresentationFormat>
  <Paragraphs>80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Times New Roman</vt:lpstr>
      <vt:lpstr>Office 佈景主題</vt:lpstr>
      <vt:lpstr>小卡冊 Card Book  (Record、Calculate、Diary...etc.)</vt:lpstr>
      <vt:lpstr>規劃</vt:lpstr>
      <vt:lpstr>預期應用技術與套件</vt:lpstr>
      <vt:lpstr>使用者流程(故事與功能)</vt:lpstr>
      <vt:lpstr>使用者流程(故事與功能)</vt:lpstr>
      <vt:lpstr>使用者流程(故事與功能)</vt:lpstr>
      <vt:lpstr>產品設計</vt:lpstr>
      <vt:lpstr>產品設計</vt:lpstr>
      <vt:lpstr>產品設計</vt:lpstr>
      <vt:lpstr>產品設計</vt:lpstr>
      <vt:lpstr>流程規劃</vt:lpstr>
      <vt:lpstr>功能設計需求</vt:lpstr>
      <vt:lpstr>UI/UX設計</vt:lpstr>
      <vt:lpstr>UI/UX設計</vt:lpstr>
      <vt:lpstr>程式原型</vt:lpstr>
      <vt:lpstr>探討與修正</vt:lpstr>
      <vt:lpstr>測試計劃</vt:lpstr>
      <vt:lpstr>持續整合與發布</vt:lpstr>
      <vt:lpstr>時程與甘特圖</vt:lpstr>
      <vt:lpstr>成果展示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小卡冊 Card Book  (Record、Calculate、Diary...etc.)</dc:title>
  <dc:creator>沛澄 吳</dc:creator>
  <cp:lastModifiedBy>沛澄 吳</cp:lastModifiedBy>
  <cp:revision>16</cp:revision>
  <dcterms:created xsi:type="dcterms:W3CDTF">2023-07-04T18:05:43Z</dcterms:created>
  <dcterms:modified xsi:type="dcterms:W3CDTF">2023-07-08T16:49:51Z</dcterms:modified>
</cp:coreProperties>
</file>