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6" r:id="rId9"/>
    <p:sldId id="263" r:id="rId10"/>
    <p:sldId id="266" r:id="rId11"/>
    <p:sldId id="271" r:id="rId12"/>
    <p:sldId id="270" r:id="rId13"/>
    <p:sldId id="272" r:id="rId14"/>
    <p:sldId id="273" r:id="rId15"/>
    <p:sldId id="274" r:id="rId16"/>
    <p:sldId id="277" r:id="rId17"/>
    <p:sldId id="278" r:id="rId18"/>
    <p:sldId id="275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3645E-C156-7D5F-582D-F0AF377F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474319-03B4-6CCA-D2C8-EA035FCF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FE01C-EF74-3FBB-9828-9D910BA4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3189F-C58C-6186-595D-3CBB422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8F6DC-7D8B-2231-3FB7-0154D3B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5CF8F-675A-98FA-FF4F-46899CB8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B84D60-2AFC-727F-EEC4-5904A08F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EE90C-8913-871C-C86F-2EFEAFD8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F94FB-A0B3-9A83-EE93-850D4B0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FAABE-3622-444A-923A-645292B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5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A331E8-6688-FAA2-61F6-3A892B8C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27D4FF-9E99-1DA1-ECBB-A4F50D05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65F6A-563F-D5F9-5A2F-2F08BFA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3EA8E-E055-684B-CE32-3067FAAC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A8B5B-80E9-252A-A0F9-24310C5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4003-A284-6F20-8684-3A979AB2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9A1CB-B0E7-A6CC-B390-F8562691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81215-A219-FF32-C734-07899485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B5667E-96DB-944F-F848-D09785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7980F-0956-77C7-EDD9-ABF1CC4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4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2597-98C8-2326-6B76-BB7BB8F2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BA2E5-3CF9-1D78-DB98-59D05FC4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3435D-8EC6-B812-B584-C001A73A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2F0C6-DACA-EC62-24B2-7851181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E019E-D6D6-FF7A-1269-F0D19F25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4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DA2ED-EE70-1B07-37A1-7A90535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5863A-8D97-B6C3-45F0-5DB5F982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4D32F0-5AB6-A664-76D2-88865179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67A6D-299B-DE4A-D5DB-2C00FDE9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218E06-75B1-47EF-7746-13F80F80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AC1B8-185E-0C2A-3227-FF8D3B86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DA9F9-F2D9-E2C5-3C53-21DE6DC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50854-3DA0-5294-A0CE-A81CA45A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6FBD1-17B1-1F0E-A7D7-6E5F1F8A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E44545-FC27-F830-9075-C7BD0F93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EEB3A7-8E52-3162-4BCA-57EAF78EF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C26C34-5713-EEEA-8DA8-F3A6C3F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97CD78-62A8-F828-2B6A-A0318CB6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64293-3C09-E248-8954-793781D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37697-7579-358A-648E-508AAA5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E7B3AC-0DC1-0F6F-94C9-2E858C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FC5CC-6395-CA6D-5A8C-AF41C70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28781F-B0CE-4FCF-06C7-33F0764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6C2C87-CA2B-725C-CA22-B37FC19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6610B0-CD82-8A4C-DFB7-A804021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917FA5-E554-10AA-0D05-30ED622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CB28-BF3F-71FA-A2D2-24571999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C4AA3-1C36-4AC9-B674-81CA121F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6E11A2-C5DD-0B16-8434-2E1026E9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1F50B-5DE1-3943-1E44-3C4AABC9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F13D92-33E7-F5A9-6DF3-6145E761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80A55-F0A2-D8E2-E0EC-85975A95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4E3B3-1D5D-2C70-A85D-E72C2305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7EA6B3-F629-C3BD-A72D-C92EC63F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6B1C3-8648-CB53-CB15-B584DC1D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2A383-DBB2-8538-6F42-9301D919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EB98B-9B7C-7745-7E35-D40B7CBC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E95DFA-002A-D737-3A22-CA09B6B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BB3C1A-324C-9EFC-6255-B9CF2C9E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53C89-D7B5-1084-862C-0BF9FFDA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26256-879A-ED3C-00A4-8DFA6BCB9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9ED7-E6BF-48D9-BB10-ED4E2C8B770C}" type="datetimeFigureOut">
              <a:rPr lang="zh-TW" altLang="en-US" smtClean="0"/>
              <a:t>2023/7/19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0A00F-09A2-E20E-E234-72CBCB06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E31B96-552E-6435-0A17-F66A77FC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A8C1B-4683-22C1-EFB6-11042BAC3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98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CountDeck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Diary...etc.)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FD169F-53AB-6D8B-2A36-69ABAC0F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3010797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編寫工具類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，可進行計算、統計、圖表展示或當小日記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參與人員：吳沛澄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專案時長：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93A50-A82F-C5E1-19BC-8D1DA7F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功能設計需求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A407ABA-FDD3-9310-CD9D-5E7BEBCBF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功能設計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跨平台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(Android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資料庫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計數功能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分頁分類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非關連式資料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選色器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網格狀排列、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排列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圖表類、富文本套件引用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檔案讀寫及權限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加入廣告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06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9279-1731-2237-8CC0-F17EAF7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測試計劃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A7FF320-A4C5-AB63-B743-E13E34BD6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單元測試、功能性測試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人員：工程師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時間：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commit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前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標準：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UI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正常、設計功能正常，之前完成的部分也都正常</a:t>
            </a:r>
          </a:p>
          <a:p>
            <a:endParaRPr lang="zh-TW" altLang="en-US" sz="3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CICD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自動測試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時間：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push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到</a:t>
            </a:r>
            <a:r>
              <a:rPr lang="en-US" altLang="zh-TW" sz="3000" dirty="0" err="1">
                <a:latin typeface="+mj-ea"/>
                <a:ea typeface="+mj-ea"/>
                <a:cs typeface="Times New Roman" panose="02020603050405020304" pitchFamily="18" charset="0"/>
              </a:rPr>
              <a:t>github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後至包版輸出前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標準：測試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all pass</a:t>
            </a:r>
          </a:p>
          <a:p>
            <a:endParaRPr lang="en-US" altLang="zh-TW" sz="3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內部測試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於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Play Console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建立內部測試群組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版本上傳至內部測試</a:t>
            </a:r>
          </a:p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實際下載觀察使用情況、流程、</a:t>
            </a:r>
            <a:r>
              <a:rPr lang="en-US" altLang="zh-TW" sz="3000" dirty="0">
                <a:latin typeface="+mj-ea"/>
                <a:ea typeface="+mj-ea"/>
                <a:cs typeface="Times New Roman" panose="02020603050405020304" pitchFamily="18" charset="0"/>
              </a:rPr>
              <a:t>Bug</a:t>
            </a:r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記錄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67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4D15-9F22-C958-76B7-436C7707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探討與修正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229B-B7FE-6361-FCA8-E4DA8825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TW" altLang="en-US" dirty="0"/>
              <a:t>因使用流程不順，棄用原設計主畫面，直接進入分類頁面</a:t>
            </a:r>
          </a:p>
          <a:p>
            <a:r>
              <a:rPr lang="zh-TW" altLang="en-US" dirty="0"/>
              <a:t>關閉顯示功能已足以讓使用者自行截圖，去除截圖功能設計</a:t>
            </a:r>
          </a:p>
          <a:p>
            <a:r>
              <a:rPr lang="zh-TW" altLang="en-US" dirty="0"/>
              <a:t>分類內含分類的設計，在使用關連資料時，結構過度複雜，改用非關連式設計</a:t>
            </a:r>
          </a:p>
          <a:p>
            <a:r>
              <a:rPr lang="zh-TW" altLang="en-US" dirty="0"/>
              <a:t>將插頁廣告放於使用者切換至圖表頁面時</a:t>
            </a:r>
          </a:p>
          <a:p>
            <a:r>
              <a:rPr lang="zh-TW" altLang="en-US" dirty="0"/>
              <a:t>加入底部導列，放入其他需換頁功能</a:t>
            </a:r>
          </a:p>
          <a:p>
            <a:r>
              <a:rPr lang="zh-TW" altLang="en-US" dirty="0"/>
              <a:t>計數器產生時，自動代入隨機顏色</a:t>
            </a:r>
          </a:p>
          <a:p>
            <a:r>
              <a:rPr lang="zh-TW" altLang="en-US" dirty="0"/>
              <a:t>主打自由度</a:t>
            </a:r>
            <a:r>
              <a:rPr lang="en-US" altLang="zh-TW" dirty="0"/>
              <a:t>(</a:t>
            </a:r>
            <a:r>
              <a:rPr lang="zh-TW" altLang="en-US" dirty="0"/>
              <a:t>發現市售最大差異點</a:t>
            </a:r>
            <a:r>
              <a:rPr lang="en-US" altLang="zh-TW" dirty="0"/>
              <a:t>)</a:t>
            </a:r>
            <a:r>
              <a:rPr lang="zh-TW" altLang="en-US" dirty="0"/>
              <a:t>，更改專案及程式名</a:t>
            </a:r>
          </a:p>
          <a:p>
            <a:r>
              <a:rPr lang="zh-TW" altLang="en-US" dirty="0"/>
              <a:t>引入富文本導致專案</a:t>
            </a:r>
            <a:r>
              <a:rPr lang="en-US" altLang="zh-TW" dirty="0"/>
              <a:t>Crash</a:t>
            </a:r>
            <a:r>
              <a:rPr lang="zh-TW" altLang="en-US" dirty="0"/>
              <a:t>，一度暫緩開發</a:t>
            </a:r>
          </a:p>
          <a:p>
            <a:r>
              <a:rPr lang="zh-TW" altLang="en-US" dirty="0"/>
              <a:t>多次修正</a:t>
            </a:r>
            <a:r>
              <a:rPr lang="en-US" altLang="zh-TW" dirty="0"/>
              <a:t>CICD</a:t>
            </a:r>
            <a:r>
              <a:rPr lang="zh-TW" altLang="en-US" dirty="0"/>
              <a:t>設定</a:t>
            </a:r>
          </a:p>
          <a:p>
            <a:r>
              <a:rPr lang="zh-TW" altLang="en-US" dirty="0"/>
              <a:t>暫緩上傳</a:t>
            </a:r>
            <a:r>
              <a:rPr lang="en-US" altLang="zh-TW" dirty="0"/>
              <a:t>Google</a:t>
            </a:r>
            <a:r>
              <a:rPr lang="zh-TW" altLang="en-US" dirty="0"/>
              <a:t>雲端功能，先行確保檔案匯出的開發順利</a:t>
            </a:r>
          </a:p>
          <a:p>
            <a:r>
              <a:rPr lang="zh-TW" altLang="en-US" dirty="0"/>
              <a:t>要求加入多國語系</a:t>
            </a:r>
          </a:p>
        </p:txBody>
      </p:sp>
    </p:spTree>
    <p:extLst>
      <p:ext uri="{BB962C8B-B14F-4D97-AF65-F5344CB8AC3E}">
        <p14:creationId xmlns:p14="http://schemas.microsoft.com/office/powerpoint/2010/main" val="274724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36E66-4AA0-8630-52E6-3F3F9CBC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持續整合與發布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CD09B-D28C-660F-C4C5-62C76BA7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Codemagic</a:t>
            </a:r>
            <a:r>
              <a:rPr lang="zh-TW" altLang="en-US" dirty="0"/>
              <a:t>平台實作 </a:t>
            </a:r>
            <a:r>
              <a:rPr lang="en-US" altLang="zh-TW" dirty="0"/>
              <a:t>CI/CD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FB24B64-DDFB-238D-CD84-FEFE2AFFC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32" y="2393850"/>
            <a:ext cx="7392600" cy="345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14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FA2D2152-816E-DDD9-6D8F-771A5F1A3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29"/>
          <a:stretch/>
        </p:blipFill>
        <p:spPr>
          <a:xfrm>
            <a:off x="1470991" y="1520597"/>
            <a:ext cx="9250017" cy="4907745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3281FBA-B587-D84F-A45D-3A84C7A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時程與甘特圖</a:t>
            </a:r>
          </a:p>
        </p:txBody>
      </p:sp>
    </p:spTree>
    <p:extLst>
      <p:ext uri="{BB962C8B-B14F-4D97-AF65-F5344CB8AC3E}">
        <p14:creationId xmlns:p14="http://schemas.microsoft.com/office/powerpoint/2010/main" val="53425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0BCD-09A3-8E76-ECBD-7AA64B46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EBEF3-ABE1-6166-E43C-CF90852C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Publish On Google Play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7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7AA3708D-BBC5-3B51-87FC-988D7941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437" y="0"/>
            <a:ext cx="3165231" cy="6858000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6A406587-9E60-1A13-472B-9707E3799C4B}"/>
              </a:ext>
            </a:extLst>
          </p:cNvPr>
          <p:cNvGrpSpPr/>
          <p:nvPr/>
        </p:nvGrpSpPr>
        <p:grpSpPr>
          <a:xfrm>
            <a:off x="4654103" y="0"/>
            <a:ext cx="3165231" cy="6858000"/>
            <a:chOff x="1770184" y="0"/>
            <a:chExt cx="3165231" cy="685800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1EE3B75-3996-1362-A63F-395756D62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0184" y="0"/>
              <a:ext cx="3165231" cy="685800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A5716A3-EAE3-46A1-80B0-DBC4633A77EE}"/>
                </a:ext>
              </a:extLst>
            </p:cNvPr>
            <p:cNvCxnSpPr/>
            <p:nvPr/>
          </p:nvCxnSpPr>
          <p:spPr>
            <a:xfrm flipV="1">
              <a:off x="2984500" y="1790700"/>
              <a:ext cx="812800" cy="31750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71CB2F7A-A158-5706-5046-54956784A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46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5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00BD2D-ADD9-B327-6C95-91B880F43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84" y="0"/>
            <a:ext cx="3165231" cy="685800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1E79EF8-966E-2C77-E4FB-83EDED451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84" y="0"/>
            <a:ext cx="3165231" cy="68580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D1A9D3-5E29-F244-C7E6-22DFE8AEE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2184" y="0"/>
            <a:ext cx="3165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6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E0E62-6FCF-2330-05C9-8147A76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343" y="2766218"/>
            <a:ext cx="2289313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0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EE040-86E0-3B1D-6094-0A12BD6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03B0A-F4E3-2682-4CF6-6016B90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使用者流程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故事與功能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產品設計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參照市面產品、預期賣點、競品分析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流程規劃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功能設計需求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設計理念、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程式原型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原型、系統設計、資料庫關連、類別圖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探討與修正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測試計劃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持續整合與發布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時程與甘特圖</a:t>
            </a:r>
          </a:p>
        </p:txBody>
      </p:sp>
    </p:spTree>
    <p:extLst>
      <p:ext uri="{BB962C8B-B14F-4D97-AF65-F5344CB8AC3E}">
        <p14:creationId xmlns:p14="http://schemas.microsoft.com/office/powerpoint/2010/main" val="39160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9104D-A7BF-B62D-1355-3BC3091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B11CB-2823-CC46-3DB0-5EB1DE42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基本常見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ListWheelScrollView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自適性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flutter_screenutil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質感設計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間距、圓角、色彩變化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資料暫存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shared_preferences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資料上傳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googleapis_auth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file_picker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flutter_secure_storage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圖表顯示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fl_chart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截圖存檔或分享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RepainBoundary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permission_handler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image_gallery_saver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內購買及訂閱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in_app_purchase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使用者故事</a:t>
            </a:r>
            <a:endParaRPr lang="en-US" altLang="zh-TW" dirty="0"/>
          </a:p>
          <a:p>
            <a:r>
              <a:rPr lang="zh-TW" altLang="en-US" dirty="0"/>
              <a:t>小明的工作或生活上，常需要統計及清點人數、物品，這時有個計數器的</a:t>
            </a:r>
            <a:r>
              <a:rPr lang="en-US" altLang="zh-TW" dirty="0"/>
              <a:t>app</a:t>
            </a:r>
            <a:r>
              <a:rPr lang="zh-TW" altLang="en-US" dirty="0"/>
              <a:t>就會相當的方便，他會期望能快速新增容易辨識出不同的計數器，並將他們分類，如果能將結果自動產生圖表就更好了，如果能將資料匯出也行，至少不用手動輸入電腦。</a:t>
            </a:r>
            <a:endParaRPr lang="en-US" altLang="zh-TW" dirty="0"/>
          </a:p>
          <a:p>
            <a:r>
              <a:rPr lang="zh-TW" altLang="en-US" dirty="0"/>
              <a:t>小華是個對生活精打細算的美食部落客，以往他都是使用計帳</a:t>
            </a:r>
            <a:r>
              <a:rPr lang="en-US" altLang="zh-TW" dirty="0"/>
              <a:t>app</a:t>
            </a:r>
            <a:r>
              <a:rPr lang="zh-TW" altLang="en-US" dirty="0"/>
              <a:t>來記錄收支，但他想記錄的遠不只這些，他開始使用計數</a:t>
            </a:r>
            <a:r>
              <a:rPr lang="en-US" altLang="zh-TW" dirty="0"/>
              <a:t>app</a:t>
            </a:r>
            <a:r>
              <a:rPr lang="zh-TW" altLang="en-US" dirty="0"/>
              <a:t>來記錄各類餐飲、有去過的地方及次數，如果可以的話，他會希望能更自由的分類、更多的記錄，包含花費、食記，最好可以生成圖表、簡單的數值分析記錄，讓他可以在一個</a:t>
            </a:r>
            <a:r>
              <a:rPr lang="en-US" altLang="zh-TW" dirty="0"/>
              <a:t>app</a:t>
            </a:r>
            <a:r>
              <a:rPr lang="zh-TW" altLang="en-US" dirty="0"/>
              <a:t>上就掌握自己的生活。</a:t>
            </a:r>
          </a:p>
        </p:txBody>
      </p:sp>
    </p:spTree>
    <p:extLst>
      <p:ext uri="{BB962C8B-B14F-4D97-AF65-F5344CB8AC3E}">
        <p14:creationId xmlns:p14="http://schemas.microsoft.com/office/powerpoint/2010/main" val="14878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/>
              <a:t>使用者需求</a:t>
            </a:r>
            <a:endParaRPr lang="en-US" altLang="zh-TW" dirty="0"/>
          </a:p>
          <a:p>
            <a:r>
              <a:rPr lang="en-US" altLang="zh-TW" dirty="0"/>
              <a:t>1.</a:t>
            </a:r>
            <a:r>
              <a:rPr lang="zh-TW" altLang="en-US" dirty="0"/>
              <a:t>快速產生計數器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基本計數器功能</a:t>
            </a:r>
            <a:r>
              <a:rPr lang="en-US" altLang="zh-TW" dirty="0"/>
              <a:t>(</a:t>
            </a:r>
            <a:r>
              <a:rPr lang="zh-TW" altLang="en-US" dirty="0"/>
              <a:t>增加、減少、重置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內容有分類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能有統計圖表</a:t>
            </a:r>
            <a:r>
              <a:rPr lang="en-US" altLang="zh-TW" dirty="0"/>
              <a:t>(</a:t>
            </a:r>
            <a:r>
              <a:rPr lang="zh-TW" altLang="en-US" dirty="0"/>
              <a:t>圓餅、直條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能輸出資料</a:t>
            </a:r>
            <a:r>
              <a:rPr lang="en-US" altLang="zh-TW" dirty="0"/>
              <a:t>=&gt;</a:t>
            </a:r>
            <a:r>
              <a:rPr lang="zh-TW" altLang="en-US" dirty="0"/>
              <a:t>若上傳雲端，可同時有跨平台、備份、輸出的功效</a:t>
            </a:r>
          </a:p>
          <a:p>
            <a:r>
              <a:rPr lang="en-US" altLang="zh-TW" dirty="0"/>
              <a:t>6.</a:t>
            </a:r>
            <a:r>
              <a:rPr lang="zh-TW" altLang="en-US" dirty="0"/>
              <a:t>記錄隨筆</a:t>
            </a:r>
            <a:r>
              <a:rPr lang="en-US" altLang="zh-TW" dirty="0"/>
              <a:t>(</a:t>
            </a:r>
            <a:r>
              <a:rPr lang="zh-TW" altLang="en-US" dirty="0"/>
              <a:t>圖、文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7.</a:t>
            </a:r>
            <a:r>
              <a:rPr lang="zh-TW" altLang="en-US" dirty="0"/>
              <a:t>數值分析表</a:t>
            </a:r>
            <a:r>
              <a:rPr lang="en-US" altLang="zh-TW" dirty="0"/>
              <a:t>(</a:t>
            </a:r>
            <a:r>
              <a:rPr lang="zh-TW" altLang="en-US" dirty="0"/>
              <a:t>折線、多比較圖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8.</a:t>
            </a:r>
            <a:r>
              <a:rPr lang="zh-TW" altLang="en-US" dirty="0"/>
              <a:t>多重記錄值</a:t>
            </a:r>
            <a:r>
              <a:rPr lang="en-US" altLang="zh-TW" dirty="0"/>
              <a:t>(</a:t>
            </a:r>
            <a:r>
              <a:rPr lang="zh-TW" altLang="en-US" dirty="0"/>
              <a:t>？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市售產品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目前身邊的人常用：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Counter With Widget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26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(Android)</a:t>
            </a:r>
          </a:p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CounTik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優點：畫面簡單大方、分類可放照片、設定皆為使用者友善設定、功能切換與計數器本體分開使小畫面也很好看而且不易按錯、可用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進行兩次分類、可移動自定議排列順序、可生成簡易圖表、課金要素少、圖片分享、打包及全複製功能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缺點：新增流程較慢、不能自由新增分類或計數器、一次只能刪一個、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69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(iOS)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優點：畫面簡單大方、強大的時間及行程功能、目標達成特效、可加入筆記、多直條圖及週期分析圖表、有不同版面可調、可產生小工具在桌面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(Widget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、記錄每個動作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缺點：很多意義不明的功能沒說明、一些小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、課金要求較高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865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3000" dirty="0">
                <a:latin typeface="+mj-ea"/>
                <a:ea typeface="+mj-ea"/>
                <a:cs typeface="Times New Roman" panose="02020603050405020304" pitchFamily="18" charset="0"/>
              </a:rPr>
              <a:t>預期賣點</a:t>
            </a:r>
            <a:endParaRPr lang="en-US" altLang="zh-TW" sz="30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最快產生計數器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自動亂數產生顏色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自由的分類與計數器組合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好看的自定外觀設計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需訂閱開啟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可一次刪除多個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可自定排序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生成簡易圖表、分析圖表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可加入圖文記錄，當小日記</a:t>
            </a:r>
            <a:endParaRPr lang="en-US" altLang="zh-TW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43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1061</Words>
  <Application>Microsoft Office PowerPoint</Application>
  <PresentationFormat>寬螢幕</PresentationFormat>
  <Paragraphs>113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新細明體</vt:lpstr>
      <vt:lpstr>Arial</vt:lpstr>
      <vt:lpstr>Calibri</vt:lpstr>
      <vt:lpstr>Calibri Light</vt:lpstr>
      <vt:lpstr>Times New Roman</vt:lpstr>
      <vt:lpstr>Office 佈景主題</vt:lpstr>
      <vt:lpstr>CountDeck (Record、Calculate、Diary...etc.)</vt:lpstr>
      <vt:lpstr>規劃</vt:lpstr>
      <vt:lpstr>預期應用技術與套件</vt:lpstr>
      <vt:lpstr>使用者流程(故事與功能)</vt:lpstr>
      <vt:lpstr>使用者流程(故事與功能)</vt:lpstr>
      <vt:lpstr>產品設計</vt:lpstr>
      <vt:lpstr>產品設計</vt:lpstr>
      <vt:lpstr>產品設計</vt:lpstr>
      <vt:lpstr>產品設計</vt:lpstr>
      <vt:lpstr>功能設計需求</vt:lpstr>
      <vt:lpstr>測試計劃</vt:lpstr>
      <vt:lpstr>探討與修正</vt:lpstr>
      <vt:lpstr>持續整合與發布</vt:lpstr>
      <vt:lpstr>時程與甘特圖</vt:lpstr>
      <vt:lpstr>成果展示</vt:lpstr>
      <vt:lpstr>PowerPoint 簡報</vt:lpstr>
      <vt:lpstr>PowerPoint 簡報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小卡冊 Card Book  (Record、Calculate、Diary...etc.)</dc:title>
  <dc:creator>沛澄 吳</dc:creator>
  <cp:lastModifiedBy>沛澄 吳</cp:lastModifiedBy>
  <cp:revision>20</cp:revision>
  <dcterms:created xsi:type="dcterms:W3CDTF">2023-07-04T18:05:43Z</dcterms:created>
  <dcterms:modified xsi:type="dcterms:W3CDTF">2023-07-19T11:38:22Z</dcterms:modified>
</cp:coreProperties>
</file>