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03" r:id="rId5"/>
    <p:sldId id="305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63B5-A051-408F-B371-1BBDD7F94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10E1-65A5-4AA9-9DF2-C2D172C2B7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4"/>
          <p:cNvCxnSpPr/>
          <p:nvPr/>
        </p:nvCxnSpPr>
        <p:spPr>
          <a:xfrm>
            <a:off x="302002" y="997804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矩形 60"/>
          <p:cNvSpPr/>
          <p:nvPr/>
        </p:nvSpPr>
        <p:spPr>
          <a:xfrm>
            <a:off x="240313" y="420249"/>
            <a:ext cx="585568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设备故障追溯与深度分析模型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2097156" name="图片 61"/>
          <p:cNvPicPr>
            <a:picLocks noChangeAspect="1"/>
          </p:cNvPicPr>
          <p:nvPr/>
        </p:nvPicPr>
        <p:blipFill rotWithShape="1">
          <a:blip r:embed="rId1" cstate="print"/>
          <a:srcRect b="9522"/>
          <a:stretch>
            <a:fillRect/>
          </a:stretch>
        </p:blipFill>
        <p:spPr>
          <a:xfrm>
            <a:off x="10078279" y="277930"/>
            <a:ext cx="1811714" cy="680928"/>
          </a:xfrm>
          <a:prstGeom prst="rect">
            <a:avLst/>
          </a:prstGeom>
        </p:spPr>
      </p:pic>
      <p:sp>
        <p:nvSpPr>
          <p:cNvPr id="1048593" name="文本框 17"/>
          <p:cNvSpPr txBox="1"/>
          <p:nvPr/>
        </p:nvSpPr>
        <p:spPr>
          <a:xfrm>
            <a:off x="1802130" y="1207770"/>
            <a:ext cx="9068435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功能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：故障码异常监测、故障码相关数据处理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目前信息公开、充足的故障码）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目标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故障码报警功能、设备健康状况评估</a:t>
            </a:r>
            <a:endParaRPr lang="en-US" altLang="zh-CN" sz="20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实施思路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根据设备故障码信息，提前建立设备故障码数据库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Helvetica"/>
              </a:rPr>
              <a:t>（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Helvetica"/>
              </a:rPr>
              <a:t>2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Helvetica"/>
              </a:rPr>
              <a:t>）对物联网平台收集的数据进行预处理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）根据实际需求，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处理特定时间内设备故障码出现的类别、次数、时间间隔等信息，通过分析相关数据和故障出现的种类、次数、时间间隔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等信息之间的联系建立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故障预测模型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Helvetica"/>
              </a:rPr>
              <a:t>）利用模型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进行故障预测和定位，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Helvetica"/>
              </a:rPr>
              <a:t>分析设备的故障率、平均故障间隔时间、平均无故障工作时间等信息，给出设备维修建议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直接连接符 4"/>
          <p:cNvCxnSpPr/>
          <p:nvPr/>
        </p:nvCxnSpPr>
        <p:spPr>
          <a:xfrm>
            <a:off x="302002" y="997804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矩形 60"/>
          <p:cNvSpPr/>
          <p:nvPr/>
        </p:nvSpPr>
        <p:spPr>
          <a:xfrm>
            <a:off x="240030" y="420370"/>
            <a:ext cx="6699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82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模型输出结果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E822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2097158" name="图片 61"/>
          <p:cNvPicPr>
            <a:picLocks noChangeAspect="1"/>
          </p:cNvPicPr>
          <p:nvPr/>
        </p:nvPicPr>
        <p:blipFill rotWithShape="1">
          <a:blip r:embed="rId1" cstate="print"/>
          <a:srcRect b="9522"/>
          <a:stretch>
            <a:fillRect/>
          </a:stretch>
        </p:blipFill>
        <p:spPr>
          <a:xfrm>
            <a:off x="10078279" y="277930"/>
            <a:ext cx="1811714" cy="680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0788" y="1036751"/>
            <a:ext cx="11303982" cy="535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）分析不同故障码之间的关联关系，如将容易发生不同关联故障的故障码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列举在一起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）对于不同的故障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码类型，预测其在多个时间窗口内的故障发生概率，例如短期窗口：未来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天内的故障概率；中期窗口：未来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天内的故障概率；长期窗口：未来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天或更长时间内的故障概率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设备类型：门机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码类型：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gbkcbfl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码类型：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gbkolfl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天内故障概率：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35%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4410" y="3592830"/>
            <a:ext cx="3862705" cy="2521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通过分析相关数据和故障出现的种类、次数、时间间隔等信息之间的联系建立故障预测模型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）利用模型进行故障预测和定位，分析设备的故障率、平均故障间隔时间、平均无故障工作时间等信息，给出设备维修建议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3" name="箭头: 右 2"/>
          <p:cNvSpPr/>
          <p:nvPr/>
        </p:nvSpPr>
        <p:spPr>
          <a:xfrm>
            <a:off x="4642338" y="4618918"/>
            <a:ext cx="1834662" cy="53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直接连接符 4"/>
          <p:cNvCxnSpPr/>
          <p:nvPr/>
        </p:nvCxnSpPr>
        <p:spPr>
          <a:xfrm>
            <a:off x="302002" y="997804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矩形 60"/>
          <p:cNvSpPr/>
          <p:nvPr/>
        </p:nvSpPr>
        <p:spPr>
          <a:xfrm>
            <a:off x="240030" y="420370"/>
            <a:ext cx="73213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82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模型后续训练、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82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优化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E822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  <p:pic>
        <p:nvPicPr>
          <p:cNvPr id="2097158" name="图片 61"/>
          <p:cNvPicPr>
            <a:picLocks noChangeAspect="1"/>
          </p:cNvPicPr>
          <p:nvPr/>
        </p:nvPicPr>
        <p:blipFill rotWithShape="1">
          <a:blip r:embed="rId1" cstate="print"/>
          <a:srcRect b="9522"/>
          <a:stretch>
            <a:fillRect/>
          </a:stretch>
        </p:blipFill>
        <p:spPr>
          <a:xfrm>
            <a:off x="10078279" y="277930"/>
            <a:ext cx="1811714" cy="680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675" y="1582579"/>
            <a:ext cx="11135464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提供的故障码数据的时间戳需要进一步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某些故障码数据的数值类型不一致，如果需要对这些数据进行分析，需要明确其不同值的具体含义从而将其转换成标准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数值类型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提供的故障码数据文件目前格式有点问题，文件只需要包含具体数值，不需要列出故障码对应的故障名称，可单独放在一个文件中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A5MzkxYjQwNzU1NTg1NjgyYzg1OGQyZjYzNWMzYj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52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Times New Roman</vt:lpstr>
      <vt:lpstr>等线</vt:lpstr>
      <vt:lpstr>Helvetica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wuchenhu</dc:creator>
  <cp:lastModifiedBy>伯纳乌CR7</cp:lastModifiedBy>
  <cp:revision>22</cp:revision>
  <dcterms:created xsi:type="dcterms:W3CDTF">2023-08-09T12:44:00Z</dcterms:created>
  <dcterms:modified xsi:type="dcterms:W3CDTF">2024-11-21T01:03:09Z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