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0" r:id="rId5"/>
    <p:sldId id="257" r:id="rId6"/>
    <p:sldId id="258" r:id="rId7"/>
    <p:sldId id="259" r:id="rId8"/>
    <p:sldId id="261" r:id="rId9"/>
    <p:sldId id="262" r:id="rId10"/>
    <p:sldId id="270" r:id="rId11"/>
    <p:sldId id="273" r:id="rId12"/>
    <p:sldId id="27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785620" y="1139190"/>
            <a:ext cx="5250815" cy="269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464560" y="176720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501390" y="216471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463925" y="319849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947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947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947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3002280" y="1961515"/>
            <a:ext cx="386715" cy="13506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85795" y="121158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Input Multivariate Time Series</a:t>
            </a:r>
            <a:endParaRPr lang="en-US" altLang="zh-CN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54505" y="2423795"/>
            <a:ext cx="113538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Senors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90135" y="5138420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hannel Independence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0135" y="4432300"/>
            <a:ext cx="2552065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FTT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3470" y="3726180"/>
            <a:ext cx="2552065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Mask Dominant Period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0135" y="3020060"/>
            <a:ext cx="2552065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Multi-Scale Patching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04280" y="3387090"/>
            <a:ext cx="1391285" cy="3403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Embedding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90135" y="2313940"/>
            <a:ext cx="2552065" cy="368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Multi-Scale Encoder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08855" y="347980"/>
            <a:ext cx="2552065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Anomaly Prediction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04185" y="1330960"/>
            <a:ext cx="2552065" cy="6451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MLP-based Reconstruction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91630" y="1330960"/>
            <a:ext cx="3156585" cy="6451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Similarities Between Multi-Scale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797810"/>
            <a:ext cx="2199640" cy="1031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4999990"/>
            <a:ext cx="2199640" cy="4171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5821045"/>
            <a:ext cx="2529840" cy="769620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2" idx="0"/>
            <a:endCxn id="5" idx="2"/>
          </p:cNvCxnSpPr>
          <p:nvPr/>
        </p:nvCxnSpPr>
        <p:spPr>
          <a:xfrm flipV="1">
            <a:off x="6166485" y="480060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166485" y="4082415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166485" y="338836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166485" y="268224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7198995" y="1988185"/>
            <a:ext cx="1905" cy="23050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207000" y="85471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198995" y="85471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5207000" y="1988185"/>
            <a:ext cx="1905" cy="23050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60420" y="6021705"/>
            <a:ext cx="1353820" cy="3683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Input MTS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04280" y="4081780"/>
            <a:ext cx="2081530" cy="3403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TopK Frequencies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49" name="直接箭头连接符 48"/>
          <p:cNvCxnSpPr>
            <a:stCxn id="6" idx="1"/>
            <a:endCxn id="4" idx="3"/>
          </p:cNvCxnSpPr>
          <p:nvPr/>
        </p:nvCxnSpPr>
        <p:spPr>
          <a:xfrm flipH="1">
            <a:off x="3215005" y="3910330"/>
            <a:ext cx="1688465" cy="1298575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1"/>
            <a:endCxn id="3" idx="3"/>
          </p:cNvCxnSpPr>
          <p:nvPr/>
        </p:nvCxnSpPr>
        <p:spPr>
          <a:xfrm flipH="1">
            <a:off x="3215005" y="3204210"/>
            <a:ext cx="1675130" cy="10922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42200" y="901700"/>
            <a:ext cx="2339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Euclidean Distance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91765" y="901700"/>
            <a:ext cx="229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Reconstruction Error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015" y="2463165"/>
            <a:ext cx="3775710" cy="1263015"/>
          </a:xfrm>
          <a:prstGeom prst="rect">
            <a:avLst/>
          </a:prstGeom>
        </p:spPr>
      </p:pic>
      <p:cxnSp>
        <p:nvCxnSpPr>
          <p:cNvPr id="54" name="直接箭头连接符 53"/>
          <p:cNvCxnSpPr>
            <a:stCxn id="45" idx="3"/>
            <a:endCxn id="53" idx="1"/>
          </p:cNvCxnSpPr>
          <p:nvPr/>
        </p:nvCxnSpPr>
        <p:spPr>
          <a:xfrm>
            <a:off x="7442200" y="2498090"/>
            <a:ext cx="678815" cy="59690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9401175" y="3829050"/>
            <a:ext cx="1353820" cy="3683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Nx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203835"/>
            <a:ext cx="2453640" cy="1150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2800350"/>
            <a:ext cx="30289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" y="4500880"/>
            <a:ext cx="2529840" cy="769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585" y="262890"/>
            <a:ext cx="4006215" cy="285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165" y="3702050"/>
            <a:ext cx="4754245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11705" y="1156335"/>
            <a:ext cx="4845050" cy="35413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71925" y="1623695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Anomaly Scoring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1925" y="2546985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Thresholding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1925" y="3454400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Anomaly Detection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>
            <a:stCxn id="58" idx="2"/>
            <a:endCxn id="2" idx="0"/>
          </p:cNvCxnSpPr>
          <p:nvPr/>
        </p:nvCxnSpPr>
        <p:spPr>
          <a:xfrm>
            <a:off x="5301615" y="1991995"/>
            <a:ext cx="0" cy="554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5301615" y="2915285"/>
            <a:ext cx="0" cy="539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 rot="5400000">
            <a:off x="2041525" y="1912620"/>
            <a:ext cx="163639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Output Layer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77185" y="4107815"/>
            <a:ext cx="351472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Anomaly Detection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endCxn id="58" idx="1"/>
          </p:cNvCxnSpPr>
          <p:nvPr/>
        </p:nvCxnSpPr>
        <p:spPr>
          <a:xfrm>
            <a:off x="3054350" y="1801495"/>
            <a:ext cx="91757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6227445" y="3166745"/>
            <a:ext cx="3211830" cy="443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27445" y="2144395"/>
            <a:ext cx="3211830" cy="38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27445" y="1678305"/>
            <a:ext cx="3211830" cy="38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3030" y="751840"/>
            <a:ext cx="11287760" cy="54044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31470" y="173545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68300" y="213296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30835" y="316674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6385" y="237236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56385" y="257937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6385" y="279844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5615" y="11557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Input Multivariate Time Series</a:t>
            </a:r>
            <a:endParaRPr lang="en-US" altLang="zh-CN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91535" y="2242820"/>
            <a:ext cx="26873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Channel Indenpendence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03010" y="1767840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339840" y="216471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302375" y="319849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2792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2792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792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11140" y="4050665"/>
            <a:ext cx="2216785" cy="43688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Time2vec Encoding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56045" y="4796790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Transformer Backbone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543935" y="2830195"/>
            <a:ext cx="2547620" cy="1206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785735" y="3795395"/>
            <a:ext cx="12700" cy="9626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8" idx="3"/>
          </p:cNvCxnSpPr>
          <p:nvPr/>
        </p:nvCxnSpPr>
        <p:spPr>
          <a:xfrm flipV="1">
            <a:off x="9114790" y="4958080"/>
            <a:ext cx="2261235" cy="228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214485" y="4364990"/>
            <a:ext cx="216154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Temporal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43935" y="5574030"/>
            <a:ext cx="45821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Temporal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374900" y="1139190"/>
            <a:ext cx="5250815" cy="269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947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947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947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85795" y="121158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nput Multivariate Time Series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1390" y="1541780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1390" y="20580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01390" y="22561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01390" y="3018155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01390" y="24618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57980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7980" y="2531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7980" y="26866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08910" y="475996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93925" y="523621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27935" y="572770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04820" y="534035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2348230" y="492125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359025" y="541147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 flipH="1">
            <a:off x="2618740" y="495808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2863215" y="492125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2699385" y="550164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249045" y="6184265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190740" y="507555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26225" y="457136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26225" y="556323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880985" y="507555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6780530" y="473265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6"/>
            <a:endCxn id="30" idx="4"/>
          </p:cNvCxnSpPr>
          <p:nvPr/>
        </p:nvCxnSpPr>
        <p:spPr>
          <a:xfrm flipV="1">
            <a:off x="6807200" y="526415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2"/>
          </p:cNvCxnSpPr>
          <p:nvPr/>
        </p:nvCxnSpPr>
        <p:spPr>
          <a:xfrm flipV="1">
            <a:off x="5920740" y="5657850"/>
            <a:ext cx="705485" cy="279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494145" y="517906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929630" y="466090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7371715" y="517017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7281545" y="507555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72100" y="6179185"/>
            <a:ext cx="372173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10615" y="527685"/>
            <a:ext cx="10814050" cy="527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Spatial Features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8930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8930" y="37795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8930" y="39985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9010" y="5078730"/>
            <a:ext cx="41757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Spatial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97025" y="4653915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0845" y="32264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0845" y="34245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0845" y="4168140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845" y="36302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7435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7435" y="3699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7435" y="38550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8810" y="164973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33825" y="212598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67835" y="261747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44720" y="223012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4088130" y="181102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098925" y="230124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358640" y="184785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4603115" y="181102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4439285" y="239141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37840" y="1169670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29320" y="205041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64805" y="154622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964805" y="253809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9565" y="205041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8119110" y="170751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4"/>
          </p:cNvCxnSpPr>
          <p:nvPr/>
        </p:nvCxnSpPr>
        <p:spPr>
          <a:xfrm flipV="1">
            <a:off x="8145780" y="223901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832725" y="215392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8710295" y="214503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8620125" y="205041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68210" y="1169670"/>
            <a:ext cx="278701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 Network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18895" y="2223135"/>
            <a:ext cx="25253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</p:cNvCxnSpPr>
          <p:nvPr/>
        </p:nvCxnSpPr>
        <p:spPr>
          <a:xfrm flipV="1">
            <a:off x="2479040" y="2256790"/>
            <a:ext cx="9525" cy="9696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48250" y="2208530"/>
            <a:ext cx="2279650" cy="101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786495" y="2434590"/>
            <a:ext cx="10160" cy="11379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48250" y="2434590"/>
            <a:ext cx="24206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Relations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3900" y="3997960"/>
            <a:ext cx="26866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70315" y="2434590"/>
            <a:ext cx="1831975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263130" y="265049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263130" y="164084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3240" y="2908300"/>
            <a:ext cx="19050" cy="9448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342765" y="3836670"/>
            <a:ext cx="3552190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894955" y="3530600"/>
            <a:ext cx="172339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element-wise multiply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 flipV="1">
            <a:off x="9618345" y="3824605"/>
            <a:ext cx="2239010" cy="2857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92665" y="3998595"/>
            <a:ext cx="18503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Spatial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10615" y="527685"/>
            <a:ext cx="10814050" cy="527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Spatial Features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8930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8930" y="37795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8930" y="39985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9010" y="5078730"/>
            <a:ext cx="41757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Spatial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97025" y="4653915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0845" y="32264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0845" y="34245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0845" y="4168140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845" y="36302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7435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7435" y="3699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7435" y="38550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8810" y="164973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33825" y="212598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67835" y="261747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44720" y="223012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4088130" y="181102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098925" y="230124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358640" y="184785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4603115" y="181102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4439285" y="239141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37840" y="1169670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29320" y="205041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64805" y="154622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964805" y="253809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9565" y="205041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8119110" y="170751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4"/>
          </p:cNvCxnSpPr>
          <p:nvPr/>
        </p:nvCxnSpPr>
        <p:spPr>
          <a:xfrm flipV="1">
            <a:off x="8145780" y="223901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832725" y="215392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8710295" y="214503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8620125" y="205041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68210" y="1169670"/>
            <a:ext cx="278701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 Network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18895" y="2223135"/>
            <a:ext cx="25253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</p:cNvCxnSpPr>
          <p:nvPr/>
        </p:nvCxnSpPr>
        <p:spPr>
          <a:xfrm flipV="1">
            <a:off x="2479040" y="2256790"/>
            <a:ext cx="9525" cy="9696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48250" y="2208530"/>
            <a:ext cx="2279650" cy="101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786495" y="2434590"/>
            <a:ext cx="10160" cy="11379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48250" y="2434590"/>
            <a:ext cx="24206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Relations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3900" y="3997960"/>
            <a:ext cx="26866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70315" y="2434590"/>
            <a:ext cx="1831975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263130" y="265049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263130" y="164084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3240" y="2908300"/>
            <a:ext cx="19050" cy="9448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342765" y="3836670"/>
            <a:ext cx="3552190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894955" y="3530600"/>
            <a:ext cx="172339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element-wise multiply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 flipV="1">
            <a:off x="9618345" y="3824605"/>
            <a:ext cx="2239010" cy="2857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92665" y="3998595"/>
            <a:ext cx="18503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Spatial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2343150"/>
            <a:ext cx="2515235" cy="13100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469265"/>
            <a:ext cx="4699000" cy="22993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30" y="3216910"/>
            <a:ext cx="4763135" cy="2298700"/>
          </a:xfrm>
          <a:prstGeom prst="rect">
            <a:avLst/>
          </a:prstGeom>
        </p:spPr>
      </p:pic>
      <p:cxnSp>
        <p:nvCxnSpPr>
          <p:cNvPr id="41" name="曲线连接符 40"/>
          <p:cNvCxnSpPr>
            <a:stCxn id="36" idx="3"/>
          </p:cNvCxnSpPr>
          <p:nvPr/>
        </p:nvCxnSpPr>
        <p:spPr>
          <a:xfrm>
            <a:off x="8190230" y="1619250"/>
            <a:ext cx="994410" cy="1346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8" idx="3"/>
          </p:cNvCxnSpPr>
          <p:nvPr/>
        </p:nvCxnSpPr>
        <p:spPr>
          <a:xfrm flipV="1">
            <a:off x="8190865" y="3144520"/>
            <a:ext cx="974725" cy="12217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78900" y="28708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011160" y="2941320"/>
            <a:ext cx="1173480" cy="2451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Concat F</a:t>
            </a:r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eatures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520" y="2182495"/>
            <a:ext cx="2428875" cy="1763395"/>
          </a:xfrm>
          <a:prstGeom prst="rect">
            <a:avLst/>
          </a:prstGeom>
        </p:spPr>
      </p:pic>
      <p:cxnSp>
        <p:nvCxnSpPr>
          <p:cNvPr id="62" name="直接箭头连接符 61"/>
          <p:cNvCxnSpPr>
            <a:stCxn id="53" idx="3"/>
          </p:cNvCxnSpPr>
          <p:nvPr/>
        </p:nvCxnSpPr>
        <p:spPr>
          <a:xfrm flipV="1">
            <a:off x="9390380" y="2691130"/>
            <a:ext cx="481330" cy="36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12" idx="0"/>
          </p:cNvCxnSpPr>
          <p:nvPr/>
        </p:nvCxnSpPr>
        <p:spPr>
          <a:xfrm rot="16200000">
            <a:off x="1973580" y="821055"/>
            <a:ext cx="987425" cy="20561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2" idx="2"/>
          </p:cNvCxnSpPr>
          <p:nvPr/>
        </p:nvCxnSpPr>
        <p:spPr>
          <a:xfrm rot="5400000" flipV="1">
            <a:off x="1994535" y="3098165"/>
            <a:ext cx="842645" cy="19519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782320"/>
            <a:ext cx="10412730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801370" y="2978785"/>
            <a:ext cx="1463040" cy="368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64410" y="4892040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636135" y="560260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672965" y="582104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672965" y="608012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90135" y="4966970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hannel Independence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0135" y="421576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FTT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3470" y="344868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Mask Dominant Period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3470" y="261048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Multi-Scale Patching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02005" y="4966970"/>
            <a:ext cx="2925445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264410" y="2978785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801370" y="3053715"/>
            <a:ext cx="2926080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1370" y="2519045"/>
            <a:ext cx="1463040" cy="368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64410" y="2519045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01370" y="2593975"/>
            <a:ext cx="2926080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29" idx="0"/>
            <a:endCxn id="29" idx="2"/>
          </p:cNvCxnSpPr>
          <p:nvPr/>
        </p:nvCxnSpPr>
        <p:spPr>
          <a:xfrm>
            <a:off x="1532890" y="251904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995930" y="251904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1370" y="2059940"/>
            <a:ext cx="1463040" cy="368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264410" y="2059940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801370" y="2134870"/>
            <a:ext cx="2926080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4" idx="0"/>
            <a:endCxn id="34" idx="2"/>
          </p:cNvCxnSpPr>
          <p:nvPr/>
        </p:nvCxnSpPr>
        <p:spPr>
          <a:xfrm>
            <a:off x="153289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9593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4935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898650" y="205930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3017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361690" y="205930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903470" y="1930400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Embedding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03470" y="131000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Multi-Scale Encoder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90135" y="412115"/>
            <a:ext cx="255206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Concat Multi-Scale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898650" y="412115"/>
            <a:ext cx="255206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MLP-based Reconstruction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81620" y="412115"/>
            <a:ext cx="255206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Euclidean Distance Between Multi-Scale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19951231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宽屏</PresentationFormat>
  <Paragraphs>179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wuchenhu</dc:creator>
  <cp:lastModifiedBy>伯纳乌CR7</cp:lastModifiedBy>
  <cp:revision>22</cp:revision>
  <dcterms:created xsi:type="dcterms:W3CDTF">2023-08-09T12:44:00Z</dcterms:created>
  <dcterms:modified xsi:type="dcterms:W3CDTF">2024-12-15T14:21:40Z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