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60" r:id="rId5"/>
    <p:sldId id="257" r:id="rId6"/>
    <p:sldId id="258" r:id="rId7"/>
    <p:sldId id="259" r:id="rId8"/>
    <p:sldId id="261" r:id="rId9"/>
    <p:sldId id="262" r:id="rId10"/>
    <p:sldId id="270" r:id="rId11"/>
    <p:sldId id="273" r:id="rId12"/>
    <p:sldId id="272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785620" y="1139190"/>
            <a:ext cx="5250815" cy="2692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3464560" y="1767205"/>
            <a:ext cx="3060065" cy="210185"/>
          </a:xfrm>
          <a:custGeom>
            <a:avLst/>
            <a:gdLst>
              <a:gd name="connisteX0" fmla="*/ 0 w 3022600"/>
              <a:gd name="connsiteY0" fmla="*/ 201339 h 201339"/>
              <a:gd name="connisteX1" fmla="*/ 38100 w 3022600"/>
              <a:gd name="connsiteY1" fmla="*/ 135299 h 201339"/>
              <a:gd name="connisteX2" fmla="*/ 75565 w 3022600"/>
              <a:gd name="connsiteY2" fmla="*/ 69259 h 201339"/>
              <a:gd name="connisteX3" fmla="*/ 141605 w 3022600"/>
              <a:gd name="connsiteY3" fmla="*/ 21634 h 201339"/>
              <a:gd name="connisteX4" fmla="*/ 207645 w 3022600"/>
              <a:gd name="connsiteY4" fmla="*/ 69259 h 201339"/>
              <a:gd name="connisteX5" fmla="*/ 273685 w 3022600"/>
              <a:gd name="connsiteY5" fmla="*/ 135299 h 201339"/>
              <a:gd name="connisteX6" fmla="*/ 340360 w 3022600"/>
              <a:gd name="connsiteY6" fmla="*/ 191814 h 201339"/>
              <a:gd name="connisteX7" fmla="*/ 387350 w 3022600"/>
              <a:gd name="connsiteY7" fmla="*/ 125774 h 201339"/>
              <a:gd name="connisteX8" fmla="*/ 453390 w 3022600"/>
              <a:gd name="connsiteY8" fmla="*/ 78784 h 201339"/>
              <a:gd name="connisteX9" fmla="*/ 519430 w 3022600"/>
              <a:gd name="connsiteY9" fmla="*/ 116249 h 201339"/>
              <a:gd name="connisteX10" fmla="*/ 585470 w 3022600"/>
              <a:gd name="connsiteY10" fmla="*/ 144824 h 201339"/>
              <a:gd name="connisteX11" fmla="*/ 652145 w 3022600"/>
              <a:gd name="connsiteY11" fmla="*/ 172764 h 201339"/>
              <a:gd name="connisteX12" fmla="*/ 718185 w 3022600"/>
              <a:gd name="connsiteY12" fmla="*/ 163239 h 201339"/>
              <a:gd name="connisteX13" fmla="*/ 774700 w 3022600"/>
              <a:gd name="connsiteY13" fmla="*/ 97199 h 201339"/>
              <a:gd name="connisteX14" fmla="*/ 840740 w 3022600"/>
              <a:gd name="connsiteY14" fmla="*/ 69259 h 201339"/>
              <a:gd name="connisteX15" fmla="*/ 906780 w 3022600"/>
              <a:gd name="connsiteY15" fmla="*/ 40684 h 201339"/>
              <a:gd name="connisteX16" fmla="*/ 972820 w 3022600"/>
              <a:gd name="connsiteY16" fmla="*/ 40684 h 201339"/>
              <a:gd name="connisteX17" fmla="*/ 1038860 w 3022600"/>
              <a:gd name="connsiteY17" fmla="*/ 59734 h 201339"/>
              <a:gd name="connisteX18" fmla="*/ 1105535 w 3022600"/>
              <a:gd name="connsiteY18" fmla="*/ 69259 h 201339"/>
              <a:gd name="connisteX19" fmla="*/ 1133475 w 3022600"/>
              <a:gd name="connsiteY19" fmla="*/ 135299 h 201339"/>
              <a:gd name="connisteX20" fmla="*/ 1209040 w 3022600"/>
              <a:gd name="connsiteY20" fmla="*/ 144824 h 201339"/>
              <a:gd name="connisteX21" fmla="*/ 1275080 w 3022600"/>
              <a:gd name="connsiteY21" fmla="*/ 106724 h 201339"/>
              <a:gd name="connisteX22" fmla="*/ 1350645 w 3022600"/>
              <a:gd name="connsiteY22" fmla="*/ 50209 h 201339"/>
              <a:gd name="connisteX23" fmla="*/ 1416685 w 3022600"/>
              <a:gd name="connsiteY23" fmla="*/ 40684 h 201339"/>
              <a:gd name="connisteX24" fmla="*/ 1483360 w 3022600"/>
              <a:gd name="connsiteY24" fmla="*/ 3219 h 201339"/>
              <a:gd name="connisteX25" fmla="*/ 1549400 w 3022600"/>
              <a:gd name="connsiteY25" fmla="*/ 12109 h 201339"/>
              <a:gd name="connisteX26" fmla="*/ 1615440 w 3022600"/>
              <a:gd name="connsiteY26" fmla="*/ 69259 h 201339"/>
              <a:gd name="connisteX27" fmla="*/ 1681480 w 3022600"/>
              <a:gd name="connsiteY27" fmla="*/ 125774 h 201339"/>
              <a:gd name="connisteX28" fmla="*/ 1747520 w 3022600"/>
              <a:gd name="connsiteY28" fmla="*/ 163239 h 201339"/>
              <a:gd name="connisteX29" fmla="*/ 1813560 w 3022600"/>
              <a:gd name="connsiteY29" fmla="*/ 172764 h 201339"/>
              <a:gd name="connisteX30" fmla="*/ 1851660 w 3022600"/>
              <a:gd name="connsiteY30" fmla="*/ 106724 h 201339"/>
              <a:gd name="connisteX31" fmla="*/ 1917700 w 3022600"/>
              <a:gd name="connsiteY31" fmla="*/ 97199 h 201339"/>
              <a:gd name="connisteX32" fmla="*/ 1983740 w 3022600"/>
              <a:gd name="connsiteY32" fmla="*/ 87674 h 201339"/>
              <a:gd name="connisteX33" fmla="*/ 2049780 w 3022600"/>
              <a:gd name="connsiteY33" fmla="*/ 78784 h 201339"/>
              <a:gd name="connisteX34" fmla="*/ 2097405 w 3022600"/>
              <a:gd name="connsiteY34" fmla="*/ 12109 h 201339"/>
              <a:gd name="connisteX35" fmla="*/ 2163445 w 3022600"/>
              <a:gd name="connsiteY35" fmla="*/ 50209 h 201339"/>
              <a:gd name="connisteX36" fmla="*/ 2229485 w 3022600"/>
              <a:gd name="connsiteY36" fmla="*/ 59734 h 201339"/>
              <a:gd name="connisteX37" fmla="*/ 2295525 w 3022600"/>
              <a:gd name="connsiteY37" fmla="*/ 69259 h 201339"/>
              <a:gd name="connisteX38" fmla="*/ 2361565 w 3022600"/>
              <a:gd name="connsiteY38" fmla="*/ 125774 h 201339"/>
              <a:gd name="connisteX39" fmla="*/ 2427605 w 3022600"/>
              <a:gd name="connsiteY39" fmla="*/ 163239 h 201339"/>
              <a:gd name="connisteX40" fmla="*/ 2493645 w 3022600"/>
              <a:gd name="connsiteY40" fmla="*/ 163239 h 201339"/>
              <a:gd name="connisteX41" fmla="*/ 2559685 w 3022600"/>
              <a:gd name="connsiteY41" fmla="*/ 154349 h 201339"/>
              <a:gd name="connisteX42" fmla="*/ 2626360 w 3022600"/>
              <a:gd name="connsiteY42" fmla="*/ 106724 h 201339"/>
              <a:gd name="connisteX43" fmla="*/ 2692400 w 3022600"/>
              <a:gd name="connsiteY43" fmla="*/ 78784 h 201339"/>
              <a:gd name="connisteX44" fmla="*/ 2758440 w 3022600"/>
              <a:gd name="connsiteY44" fmla="*/ 69259 h 201339"/>
              <a:gd name="connisteX45" fmla="*/ 2824480 w 3022600"/>
              <a:gd name="connsiteY45" fmla="*/ 125774 h 201339"/>
              <a:gd name="connisteX46" fmla="*/ 2890520 w 3022600"/>
              <a:gd name="connsiteY46" fmla="*/ 135299 h 201339"/>
              <a:gd name="connisteX47" fmla="*/ 2956560 w 3022600"/>
              <a:gd name="connsiteY47" fmla="*/ 106724 h 201339"/>
              <a:gd name="connisteX48" fmla="*/ 3022600 w 3022600"/>
              <a:gd name="connsiteY48" fmla="*/ 78784 h 20133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</a:cxnLst>
            <a:rect l="l" t="t" r="r" b="b"/>
            <a:pathLst>
              <a:path w="3022600" h="201339">
                <a:moveTo>
                  <a:pt x="0" y="201339"/>
                </a:moveTo>
                <a:cubicBezTo>
                  <a:pt x="6985" y="189274"/>
                  <a:pt x="22860" y="161969"/>
                  <a:pt x="38100" y="135299"/>
                </a:cubicBezTo>
                <a:cubicBezTo>
                  <a:pt x="53340" y="108629"/>
                  <a:pt x="54610" y="92119"/>
                  <a:pt x="75565" y="69259"/>
                </a:cubicBezTo>
                <a:cubicBezTo>
                  <a:pt x="96520" y="46399"/>
                  <a:pt x="114935" y="21634"/>
                  <a:pt x="141605" y="21634"/>
                </a:cubicBezTo>
                <a:cubicBezTo>
                  <a:pt x="168275" y="21634"/>
                  <a:pt x="180975" y="46399"/>
                  <a:pt x="207645" y="69259"/>
                </a:cubicBezTo>
                <a:cubicBezTo>
                  <a:pt x="234315" y="92119"/>
                  <a:pt x="247015" y="110534"/>
                  <a:pt x="273685" y="135299"/>
                </a:cubicBezTo>
                <a:cubicBezTo>
                  <a:pt x="300355" y="160064"/>
                  <a:pt x="317500" y="193719"/>
                  <a:pt x="340360" y="191814"/>
                </a:cubicBezTo>
                <a:cubicBezTo>
                  <a:pt x="363220" y="189909"/>
                  <a:pt x="364490" y="148634"/>
                  <a:pt x="387350" y="125774"/>
                </a:cubicBezTo>
                <a:cubicBezTo>
                  <a:pt x="410210" y="102914"/>
                  <a:pt x="426720" y="80689"/>
                  <a:pt x="453390" y="78784"/>
                </a:cubicBezTo>
                <a:cubicBezTo>
                  <a:pt x="480060" y="76879"/>
                  <a:pt x="492760" y="102914"/>
                  <a:pt x="519430" y="116249"/>
                </a:cubicBezTo>
                <a:cubicBezTo>
                  <a:pt x="546100" y="129584"/>
                  <a:pt x="558800" y="133394"/>
                  <a:pt x="585470" y="144824"/>
                </a:cubicBezTo>
                <a:cubicBezTo>
                  <a:pt x="612140" y="156254"/>
                  <a:pt x="625475" y="168954"/>
                  <a:pt x="652145" y="172764"/>
                </a:cubicBezTo>
                <a:cubicBezTo>
                  <a:pt x="678815" y="176574"/>
                  <a:pt x="693420" y="178479"/>
                  <a:pt x="718185" y="163239"/>
                </a:cubicBezTo>
                <a:cubicBezTo>
                  <a:pt x="742950" y="147999"/>
                  <a:pt x="749935" y="116249"/>
                  <a:pt x="774700" y="97199"/>
                </a:cubicBezTo>
                <a:cubicBezTo>
                  <a:pt x="799465" y="78149"/>
                  <a:pt x="814070" y="80689"/>
                  <a:pt x="840740" y="69259"/>
                </a:cubicBezTo>
                <a:cubicBezTo>
                  <a:pt x="867410" y="57829"/>
                  <a:pt x="880110" y="46399"/>
                  <a:pt x="906780" y="40684"/>
                </a:cubicBezTo>
                <a:cubicBezTo>
                  <a:pt x="933450" y="34969"/>
                  <a:pt x="946150" y="36874"/>
                  <a:pt x="972820" y="40684"/>
                </a:cubicBezTo>
                <a:cubicBezTo>
                  <a:pt x="999490" y="44494"/>
                  <a:pt x="1012190" y="54019"/>
                  <a:pt x="1038860" y="59734"/>
                </a:cubicBezTo>
                <a:cubicBezTo>
                  <a:pt x="1065530" y="65449"/>
                  <a:pt x="1086485" y="54019"/>
                  <a:pt x="1105535" y="69259"/>
                </a:cubicBezTo>
                <a:cubicBezTo>
                  <a:pt x="1124585" y="84499"/>
                  <a:pt x="1112520" y="120059"/>
                  <a:pt x="1133475" y="135299"/>
                </a:cubicBezTo>
                <a:cubicBezTo>
                  <a:pt x="1154430" y="150539"/>
                  <a:pt x="1180465" y="150539"/>
                  <a:pt x="1209040" y="144824"/>
                </a:cubicBezTo>
                <a:cubicBezTo>
                  <a:pt x="1237615" y="139109"/>
                  <a:pt x="1246505" y="125774"/>
                  <a:pt x="1275080" y="106724"/>
                </a:cubicBezTo>
                <a:cubicBezTo>
                  <a:pt x="1303655" y="87674"/>
                  <a:pt x="1322070" y="63544"/>
                  <a:pt x="1350645" y="50209"/>
                </a:cubicBezTo>
                <a:cubicBezTo>
                  <a:pt x="1379220" y="36874"/>
                  <a:pt x="1390015" y="50209"/>
                  <a:pt x="1416685" y="40684"/>
                </a:cubicBezTo>
                <a:cubicBezTo>
                  <a:pt x="1443355" y="31159"/>
                  <a:pt x="1456690" y="8934"/>
                  <a:pt x="1483360" y="3219"/>
                </a:cubicBezTo>
                <a:cubicBezTo>
                  <a:pt x="1510030" y="-2496"/>
                  <a:pt x="1522730" y="-1226"/>
                  <a:pt x="1549400" y="12109"/>
                </a:cubicBezTo>
                <a:cubicBezTo>
                  <a:pt x="1576070" y="25444"/>
                  <a:pt x="1588770" y="46399"/>
                  <a:pt x="1615440" y="69259"/>
                </a:cubicBezTo>
                <a:cubicBezTo>
                  <a:pt x="1642110" y="92119"/>
                  <a:pt x="1654810" y="106724"/>
                  <a:pt x="1681480" y="125774"/>
                </a:cubicBezTo>
                <a:cubicBezTo>
                  <a:pt x="1708150" y="144824"/>
                  <a:pt x="1720850" y="153714"/>
                  <a:pt x="1747520" y="163239"/>
                </a:cubicBezTo>
                <a:cubicBezTo>
                  <a:pt x="1774190" y="172764"/>
                  <a:pt x="1792605" y="184194"/>
                  <a:pt x="1813560" y="172764"/>
                </a:cubicBezTo>
                <a:cubicBezTo>
                  <a:pt x="1834515" y="161334"/>
                  <a:pt x="1830705" y="121964"/>
                  <a:pt x="1851660" y="106724"/>
                </a:cubicBezTo>
                <a:cubicBezTo>
                  <a:pt x="1872615" y="91484"/>
                  <a:pt x="1891030" y="101009"/>
                  <a:pt x="1917700" y="97199"/>
                </a:cubicBezTo>
                <a:cubicBezTo>
                  <a:pt x="1944370" y="93389"/>
                  <a:pt x="1957070" y="91484"/>
                  <a:pt x="1983740" y="87674"/>
                </a:cubicBezTo>
                <a:cubicBezTo>
                  <a:pt x="2010410" y="83864"/>
                  <a:pt x="2026920" y="94024"/>
                  <a:pt x="2049780" y="78784"/>
                </a:cubicBezTo>
                <a:cubicBezTo>
                  <a:pt x="2072640" y="63544"/>
                  <a:pt x="2074545" y="17824"/>
                  <a:pt x="2097405" y="12109"/>
                </a:cubicBezTo>
                <a:cubicBezTo>
                  <a:pt x="2120265" y="6394"/>
                  <a:pt x="2136775" y="40684"/>
                  <a:pt x="2163445" y="50209"/>
                </a:cubicBezTo>
                <a:cubicBezTo>
                  <a:pt x="2190115" y="59734"/>
                  <a:pt x="2202815" y="55924"/>
                  <a:pt x="2229485" y="59734"/>
                </a:cubicBezTo>
                <a:cubicBezTo>
                  <a:pt x="2256155" y="63544"/>
                  <a:pt x="2268855" y="55924"/>
                  <a:pt x="2295525" y="69259"/>
                </a:cubicBezTo>
                <a:cubicBezTo>
                  <a:pt x="2322195" y="82594"/>
                  <a:pt x="2334895" y="106724"/>
                  <a:pt x="2361565" y="125774"/>
                </a:cubicBezTo>
                <a:cubicBezTo>
                  <a:pt x="2388235" y="144824"/>
                  <a:pt x="2400935" y="155619"/>
                  <a:pt x="2427605" y="163239"/>
                </a:cubicBezTo>
                <a:cubicBezTo>
                  <a:pt x="2454275" y="170859"/>
                  <a:pt x="2466975" y="165144"/>
                  <a:pt x="2493645" y="163239"/>
                </a:cubicBezTo>
                <a:cubicBezTo>
                  <a:pt x="2520315" y="161334"/>
                  <a:pt x="2533015" y="165779"/>
                  <a:pt x="2559685" y="154349"/>
                </a:cubicBezTo>
                <a:cubicBezTo>
                  <a:pt x="2586355" y="142919"/>
                  <a:pt x="2599690" y="121964"/>
                  <a:pt x="2626360" y="106724"/>
                </a:cubicBezTo>
                <a:cubicBezTo>
                  <a:pt x="2653030" y="91484"/>
                  <a:pt x="2665730" y="86404"/>
                  <a:pt x="2692400" y="78784"/>
                </a:cubicBezTo>
                <a:cubicBezTo>
                  <a:pt x="2719070" y="71164"/>
                  <a:pt x="2731770" y="59734"/>
                  <a:pt x="2758440" y="69259"/>
                </a:cubicBezTo>
                <a:cubicBezTo>
                  <a:pt x="2785110" y="78784"/>
                  <a:pt x="2797810" y="112439"/>
                  <a:pt x="2824480" y="125774"/>
                </a:cubicBezTo>
                <a:cubicBezTo>
                  <a:pt x="2851150" y="139109"/>
                  <a:pt x="2863850" y="139109"/>
                  <a:pt x="2890520" y="135299"/>
                </a:cubicBezTo>
                <a:cubicBezTo>
                  <a:pt x="2917190" y="131489"/>
                  <a:pt x="2929890" y="118154"/>
                  <a:pt x="2956560" y="106724"/>
                </a:cubicBezTo>
                <a:cubicBezTo>
                  <a:pt x="2983230" y="95294"/>
                  <a:pt x="3010535" y="83864"/>
                  <a:pt x="3022600" y="78784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3501390" y="2164715"/>
            <a:ext cx="3023235" cy="259080"/>
          </a:xfrm>
          <a:custGeom>
            <a:avLst/>
            <a:gdLst>
              <a:gd name="connisteX0" fmla="*/ 0 w 3023235"/>
              <a:gd name="connsiteY0" fmla="*/ 237024 h 258993"/>
              <a:gd name="connisteX1" fmla="*/ 66040 w 3023235"/>
              <a:gd name="connsiteY1" fmla="*/ 179874 h 258993"/>
              <a:gd name="connisteX2" fmla="*/ 132715 w 3023235"/>
              <a:gd name="connsiteY2" fmla="*/ 132884 h 258993"/>
              <a:gd name="connisteX3" fmla="*/ 208280 w 3023235"/>
              <a:gd name="connsiteY3" fmla="*/ 104309 h 258993"/>
              <a:gd name="connisteX4" fmla="*/ 274320 w 3023235"/>
              <a:gd name="connsiteY4" fmla="*/ 66844 h 258993"/>
              <a:gd name="connisteX5" fmla="*/ 340360 w 3023235"/>
              <a:gd name="connsiteY5" fmla="*/ 19219 h 258993"/>
              <a:gd name="connisteX6" fmla="*/ 396875 w 3023235"/>
              <a:gd name="connsiteY6" fmla="*/ 85894 h 258993"/>
              <a:gd name="connisteX7" fmla="*/ 462915 w 3023235"/>
              <a:gd name="connsiteY7" fmla="*/ 104309 h 258993"/>
              <a:gd name="connisteX8" fmla="*/ 528955 w 3023235"/>
              <a:gd name="connsiteY8" fmla="*/ 113834 h 258993"/>
              <a:gd name="connisteX9" fmla="*/ 594995 w 3023235"/>
              <a:gd name="connsiteY9" fmla="*/ 94784 h 258993"/>
              <a:gd name="connisteX10" fmla="*/ 661670 w 3023235"/>
              <a:gd name="connsiteY10" fmla="*/ 47794 h 258993"/>
              <a:gd name="connisteX11" fmla="*/ 727710 w 3023235"/>
              <a:gd name="connsiteY11" fmla="*/ 28744 h 258993"/>
              <a:gd name="connisteX12" fmla="*/ 793750 w 3023235"/>
              <a:gd name="connsiteY12" fmla="*/ 38269 h 258993"/>
              <a:gd name="connisteX13" fmla="*/ 850265 w 3023235"/>
              <a:gd name="connsiteY13" fmla="*/ 104309 h 258993"/>
              <a:gd name="connisteX14" fmla="*/ 888365 w 3023235"/>
              <a:gd name="connsiteY14" fmla="*/ 170349 h 258993"/>
              <a:gd name="connisteX15" fmla="*/ 954405 w 3023235"/>
              <a:gd name="connsiteY15" fmla="*/ 217974 h 258993"/>
              <a:gd name="connisteX16" fmla="*/ 1020445 w 3023235"/>
              <a:gd name="connsiteY16" fmla="*/ 170349 h 258993"/>
              <a:gd name="connisteX17" fmla="*/ 1086485 w 3023235"/>
              <a:gd name="connsiteY17" fmla="*/ 113834 h 258993"/>
              <a:gd name="connisteX18" fmla="*/ 1152525 w 3023235"/>
              <a:gd name="connsiteY18" fmla="*/ 66844 h 258993"/>
              <a:gd name="connisteX19" fmla="*/ 1218565 w 3023235"/>
              <a:gd name="connsiteY19" fmla="*/ 66844 h 258993"/>
              <a:gd name="connisteX20" fmla="*/ 1284605 w 3023235"/>
              <a:gd name="connsiteY20" fmla="*/ 66844 h 258993"/>
              <a:gd name="connisteX21" fmla="*/ 1351280 w 3023235"/>
              <a:gd name="connsiteY21" fmla="*/ 85894 h 258993"/>
              <a:gd name="connisteX22" fmla="*/ 1417320 w 3023235"/>
              <a:gd name="connsiteY22" fmla="*/ 104309 h 258993"/>
              <a:gd name="connisteX23" fmla="*/ 1483360 w 3023235"/>
              <a:gd name="connsiteY23" fmla="*/ 104309 h 258993"/>
              <a:gd name="connisteX24" fmla="*/ 1549400 w 3023235"/>
              <a:gd name="connsiteY24" fmla="*/ 104309 h 258993"/>
              <a:gd name="connisteX25" fmla="*/ 1615440 w 3023235"/>
              <a:gd name="connsiteY25" fmla="*/ 104309 h 258993"/>
              <a:gd name="connisteX26" fmla="*/ 1662430 w 3023235"/>
              <a:gd name="connsiteY26" fmla="*/ 170349 h 258993"/>
              <a:gd name="connisteX27" fmla="*/ 1710055 w 3023235"/>
              <a:gd name="connsiteY27" fmla="*/ 237024 h 258993"/>
              <a:gd name="connisteX28" fmla="*/ 1776095 w 3023235"/>
              <a:gd name="connsiteY28" fmla="*/ 255439 h 258993"/>
              <a:gd name="connisteX29" fmla="*/ 1823085 w 3023235"/>
              <a:gd name="connsiteY29" fmla="*/ 189399 h 258993"/>
              <a:gd name="connisteX30" fmla="*/ 1889760 w 3023235"/>
              <a:gd name="connsiteY30" fmla="*/ 123359 h 258993"/>
              <a:gd name="connisteX31" fmla="*/ 1955800 w 3023235"/>
              <a:gd name="connsiteY31" fmla="*/ 66844 h 258993"/>
              <a:gd name="connisteX32" fmla="*/ 2012315 w 3023235"/>
              <a:gd name="connsiteY32" fmla="*/ 804 h 258993"/>
              <a:gd name="connisteX33" fmla="*/ 2078355 w 3023235"/>
              <a:gd name="connsiteY33" fmla="*/ 38269 h 258993"/>
              <a:gd name="connisteX34" fmla="*/ 2144395 w 3023235"/>
              <a:gd name="connsiteY34" fmla="*/ 85894 h 258993"/>
              <a:gd name="connisteX35" fmla="*/ 2153920 w 3023235"/>
              <a:gd name="connsiteY35" fmla="*/ 151934 h 258993"/>
              <a:gd name="connisteX36" fmla="*/ 2219960 w 3023235"/>
              <a:gd name="connsiteY36" fmla="*/ 179874 h 258993"/>
              <a:gd name="connisteX37" fmla="*/ 2286000 w 3023235"/>
              <a:gd name="connsiteY37" fmla="*/ 170349 h 258993"/>
              <a:gd name="connisteX38" fmla="*/ 2314575 w 3023235"/>
              <a:gd name="connsiteY38" fmla="*/ 104309 h 258993"/>
              <a:gd name="connisteX39" fmla="*/ 2380615 w 3023235"/>
              <a:gd name="connsiteY39" fmla="*/ 66844 h 258993"/>
              <a:gd name="connisteX40" fmla="*/ 2446655 w 3023235"/>
              <a:gd name="connsiteY40" fmla="*/ 57319 h 258993"/>
              <a:gd name="connisteX41" fmla="*/ 2512695 w 3023235"/>
              <a:gd name="connsiteY41" fmla="*/ 28744 h 258993"/>
              <a:gd name="connisteX42" fmla="*/ 2550795 w 3023235"/>
              <a:gd name="connsiteY42" fmla="*/ 94784 h 258993"/>
              <a:gd name="connisteX43" fmla="*/ 2550795 w 3023235"/>
              <a:gd name="connsiteY43" fmla="*/ 161459 h 258993"/>
              <a:gd name="connisteX44" fmla="*/ 2560320 w 3023235"/>
              <a:gd name="connsiteY44" fmla="*/ 227499 h 258993"/>
              <a:gd name="connisteX45" fmla="*/ 2626360 w 3023235"/>
              <a:gd name="connsiteY45" fmla="*/ 189399 h 258993"/>
              <a:gd name="connisteX46" fmla="*/ 2663825 w 3023235"/>
              <a:gd name="connsiteY46" fmla="*/ 123359 h 258993"/>
              <a:gd name="connisteX47" fmla="*/ 2701925 w 3023235"/>
              <a:gd name="connsiteY47" fmla="*/ 57319 h 258993"/>
              <a:gd name="connisteX48" fmla="*/ 2767965 w 3023235"/>
              <a:gd name="connsiteY48" fmla="*/ 57319 h 258993"/>
              <a:gd name="connisteX49" fmla="*/ 2834005 w 3023235"/>
              <a:gd name="connsiteY49" fmla="*/ 85894 h 258993"/>
              <a:gd name="connisteX50" fmla="*/ 2900045 w 3023235"/>
              <a:gd name="connsiteY50" fmla="*/ 151934 h 258993"/>
              <a:gd name="connisteX51" fmla="*/ 2966085 w 3023235"/>
              <a:gd name="connsiteY51" fmla="*/ 113834 h 258993"/>
              <a:gd name="connisteX52" fmla="*/ 3023235 w 3023235"/>
              <a:gd name="connsiteY52" fmla="*/ 47794 h 25899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</a:cxnLst>
            <a:rect l="l" t="t" r="r" b="b"/>
            <a:pathLst>
              <a:path w="3023235" h="258994">
                <a:moveTo>
                  <a:pt x="0" y="237024"/>
                </a:moveTo>
                <a:cubicBezTo>
                  <a:pt x="12065" y="226229"/>
                  <a:pt x="39370" y="200829"/>
                  <a:pt x="66040" y="179874"/>
                </a:cubicBezTo>
                <a:cubicBezTo>
                  <a:pt x="92710" y="158919"/>
                  <a:pt x="104140" y="148124"/>
                  <a:pt x="132715" y="132884"/>
                </a:cubicBezTo>
                <a:cubicBezTo>
                  <a:pt x="161290" y="117644"/>
                  <a:pt x="179705" y="117644"/>
                  <a:pt x="208280" y="104309"/>
                </a:cubicBezTo>
                <a:cubicBezTo>
                  <a:pt x="236855" y="90974"/>
                  <a:pt x="247650" y="83989"/>
                  <a:pt x="274320" y="66844"/>
                </a:cubicBezTo>
                <a:cubicBezTo>
                  <a:pt x="300990" y="49699"/>
                  <a:pt x="315595" y="15409"/>
                  <a:pt x="340360" y="19219"/>
                </a:cubicBezTo>
                <a:cubicBezTo>
                  <a:pt x="365125" y="23029"/>
                  <a:pt x="372110" y="68749"/>
                  <a:pt x="396875" y="85894"/>
                </a:cubicBezTo>
                <a:cubicBezTo>
                  <a:pt x="421640" y="103039"/>
                  <a:pt x="436245" y="98594"/>
                  <a:pt x="462915" y="104309"/>
                </a:cubicBezTo>
                <a:cubicBezTo>
                  <a:pt x="489585" y="110024"/>
                  <a:pt x="502285" y="115739"/>
                  <a:pt x="528955" y="113834"/>
                </a:cubicBezTo>
                <a:cubicBezTo>
                  <a:pt x="555625" y="111929"/>
                  <a:pt x="568325" y="108119"/>
                  <a:pt x="594995" y="94784"/>
                </a:cubicBezTo>
                <a:cubicBezTo>
                  <a:pt x="621665" y="81449"/>
                  <a:pt x="635000" y="61129"/>
                  <a:pt x="661670" y="47794"/>
                </a:cubicBezTo>
                <a:cubicBezTo>
                  <a:pt x="688340" y="34459"/>
                  <a:pt x="701040" y="30649"/>
                  <a:pt x="727710" y="28744"/>
                </a:cubicBezTo>
                <a:cubicBezTo>
                  <a:pt x="754380" y="26839"/>
                  <a:pt x="768985" y="23029"/>
                  <a:pt x="793750" y="38269"/>
                </a:cubicBezTo>
                <a:cubicBezTo>
                  <a:pt x="818515" y="53509"/>
                  <a:pt x="831215" y="77639"/>
                  <a:pt x="850265" y="104309"/>
                </a:cubicBezTo>
                <a:cubicBezTo>
                  <a:pt x="869315" y="130979"/>
                  <a:pt x="867410" y="147489"/>
                  <a:pt x="888365" y="170349"/>
                </a:cubicBezTo>
                <a:cubicBezTo>
                  <a:pt x="909320" y="193209"/>
                  <a:pt x="927735" y="217974"/>
                  <a:pt x="954405" y="217974"/>
                </a:cubicBezTo>
                <a:cubicBezTo>
                  <a:pt x="981075" y="217974"/>
                  <a:pt x="993775" y="191304"/>
                  <a:pt x="1020445" y="170349"/>
                </a:cubicBezTo>
                <a:cubicBezTo>
                  <a:pt x="1047115" y="149394"/>
                  <a:pt x="1059815" y="134789"/>
                  <a:pt x="1086485" y="113834"/>
                </a:cubicBezTo>
                <a:cubicBezTo>
                  <a:pt x="1113155" y="92879"/>
                  <a:pt x="1125855" y="76369"/>
                  <a:pt x="1152525" y="66844"/>
                </a:cubicBezTo>
                <a:cubicBezTo>
                  <a:pt x="1179195" y="57319"/>
                  <a:pt x="1191895" y="66844"/>
                  <a:pt x="1218565" y="66844"/>
                </a:cubicBezTo>
                <a:cubicBezTo>
                  <a:pt x="1245235" y="66844"/>
                  <a:pt x="1257935" y="63034"/>
                  <a:pt x="1284605" y="66844"/>
                </a:cubicBezTo>
                <a:cubicBezTo>
                  <a:pt x="1311275" y="70654"/>
                  <a:pt x="1324610" y="78274"/>
                  <a:pt x="1351280" y="85894"/>
                </a:cubicBezTo>
                <a:cubicBezTo>
                  <a:pt x="1377950" y="93514"/>
                  <a:pt x="1390650" y="100499"/>
                  <a:pt x="1417320" y="104309"/>
                </a:cubicBezTo>
                <a:cubicBezTo>
                  <a:pt x="1443990" y="108119"/>
                  <a:pt x="1456690" y="104309"/>
                  <a:pt x="1483360" y="104309"/>
                </a:cubicBezTo>
                <a:cubicBezTo>
                  <a:pt x="1510030" y="104309"/>
                  <a:pt x="1522730" y="104309"/>
                  <a:pt x="1549400" y="104309"/>
                </a:cubicBezTo>
                <a:cubicBezTo>
                  <a:pt x="1576070" y="104309"/>
                  <a:pt x="1592580" y="90974"/>
                  <a:pt x="1615440" y="104309"/>
                </a:cubicBezTo>
                <a:cubicBezTo>
                  <a:pt x="1638300" y="117644"/>
                  <a:pt x="1643380" y="143679"/>
                  <a:pt x="1662430" y="170349"/>
                </a:cubicBezTo>
                <a:cubicBezTo>
                  <a:pt x="1681480" y="197019"/>
                  <a:pt x="1687195" y="219879"/>
                  <a:pt x="1710055" y="237024"/>
                </a:cubicBezTo>
                <a:cubicBezTo>
                  <a:pt x="1732915" y="254169"/>
                  <a:pt x="1753235" y="264964"/>
                  <a:pt x="1776095" y="255439"/>
                </a:cubicBezTo>
                <a:cubicBezTo>
                  <a:pt x="1798955" y="245914"/>
                  <a:pt x="1800225" y="216069"/>
                  <a:pt x="1823085" y="189399"/>
                </a:cubicBezTo>
                <a:cubicBezTo>
                  <a:pt x="1845945" y="162729"/>
                  <a:pt x="1863090" y="148124"/>
                  <a:pt x="1889760" y="123359"/>
                </a:cubicBezTo>
                <a:cubicBezTo>
                  <a:pt x="1916430" y="98594"/>
                  <a:pt x="1931035" y="91609"/>
                  <a:pt x="1955800" y="66844"/>
                </a:cubicBezTo>
                <a:cubicBezTo>
                  <a:pt x="1980565" y="42079"/>
                  <a:pt x="1987550" y="6519"/>
                  <a:pt x="2012315" y="804"/>
                </a:cubicBezTo>
                <a:cubicBezTo>
                  <a:pt x="2037080" y="-4911"/>
                  <a:pt x="2051685" y="21124"/>
                  <a:pt x="2078355" y="38269"/>
                </a:cubicBezTo>
                <a:cubicBezTo>
                  <a:pt x="2105025" y="55414"/>
                  <a:pt x="2129155" y="63034"/>
                  <a:pt x="2144395" y="85894"/>
                </a:cubicBezTo>
                <a:cubicBezTo>
                  <a:pt x="2159635" y="108754"/>
                  <a:pt x="2138680" y="132884"/>
                  <a:pt x="2153920" y="151934"/>
                </a:cubicBezTo>
                <a:cubicBezTo>
                  <a:pt x="2169160" y="170984"/>
                  <a:pt x="2193290" y="176064"/>
                  <a:pt x="2219960" y="179874"/>
                </a:cubicBezTo>
                <a:cubicBezTo>
                  <a:pt x="2246630" y="183684"/>
                  <a:pt x="2266950" y="185589"/>
                  <a:pt x="2286000" y="170349"/>
                </a:cubicBezTo>
                <a:cubicBezTo>
                  <a:pt x="2305050" y="155109"/>
                  <a:pt x="2295525" y="125264"/>
                  <a:pt x="2314575" y="104309"/>
                </a:cubicBezTo>
                <a:cubicBezTo>
                  <a:pt x="2333625" y="83354"/>
                  <a:pt x="2353945" y="76369"/>
                  <a:pt x="2380615" y="66844"/>
                </a:cubicBezTo>
                <a:cubicBezTo>
                  <a:pt x="2407285" y="57319"/>
                  <a:pt x="2419985" y="64939"/>
                  <a:pt x="2446655" y="57319"/>
                </a:cubicBezTo>
                <a:cubicBezTo>
                  <a:pt x="2473325" y="49699"/>
                  <a:pt x="2491740" y="21124"/>
                  <a:pt x="2512695" y="28744"/>
                </a:cubicBezTo>
                <a:cubicBezTo>
                  <a:pt x="2533650" y="36364"/>
                  <a:pt x="2543175" y="68114"/>
                  <a:pt x="2550795" y="94784"/>
                </a:cubicBezTo>
                <a:cubicBezTo>
                  <a:pt x="2558415" y="121454"/>
                  <a:pt x="2548890" y="134789"/>
                  <a:pt x="2550795" y="161459"/>
                </a:cubicBezTo>
                <a:cubicBezTo>
                  <a:pt x="2552700" y="188129"/>
                  <a:pt x="2545080" y="221784"/>
                  <a:pt x="2560320" y="227499"/>
                </a:cubicBezTo>
                <a:cubicBezTo>
                  <a:pt x="2575560" y="233214"/>
                  <a:pt x="2605405" y="210354"/>
                  <a:pt x="2626360" y="189399"/>
                </a:cubicBezTo>
                <a:cubicBezTo>
                  <a:pt x="2647315" y="168444"/>
                  <a:pt x="2648585" y="150029"/>
                  <a:pt x="2663825" y="123359"/>
                </a:cubicBezTo>
                <a:cubicBezTo>
                  <a:pt x="2679065" y="96689"/>
                  <a:pt x="2680970" y="70654"/>
                  <a:pt x="2701925" y="57319"/>
                </a:cubicBezTo>
                <a:cubicBezTo>
                  <a:pt x="2722880" y="43984"/>
                  <a:pt x="2741295" y="51604"/>
                  <a:pt x="2767965" y="57319"/>
                </a:cubicBezTo>
                <a:cubicBezTo>
                  <a:pt x="2794635" y="63034"/>
                  <a:pt x="2807335" y="66844"/>
                  <a:pt x="2834005" y="85894"/>
                </a:cubicBezTo>
                <a:cubicBezTo>
                  <a:pt x="2860675" y="104944"/>
                  <a:pt x="2873375" y="146219"/>
                  <a:pt x="2900045" y="151934"/>
                </a:cubicBezTo>
                <a:cubicBezTo>
                  <a:pt x="2926715" y="157649"/>
                  <a:pt x="2941320" y="134789"/>
                  <a:pt x="2966085" y="113834"/>
                </a:cubicBezTo>
                <a:cubicBezTo>
                  <a:pt x="2990850" y="92879"/>
                  <a:pt x="3013075" y="60494"/>
                  <a:pt x="3023235" y="47794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3463925" y="3198495"/>
            <a:ext cx="3060700" cy="377825"/>
          </a:xfrm>
          <a:custGeom>
            <a:avLst/>
            <a:gdLst>
              <a:gd name="connisteX0" fmla="*/ 0 w 3060700"/>
              <a:gd name="connsiteY0" fmla="*/ 198817 h 377887"/>
              <a:gd name="connisteX1" fmla="*/ 66675 w 3060700"/>
              <a:gd name="connsiteY1" fmla="*/ 132777 h 377887"/>
              <a:gd name="connisteX2" fmla="*/ 123190 w 3060700"/>
              <a:gd name="connsiteY2" fmla="*/ 66737 h 377887"/>
              <a:gd name="connisteX3" fmla="*/ 179705 w 3060700"/>
              <a:gd name="connsiteY3" fmla="*/ 62 h 377887"/>
              <a:gd name="connisteX4" fmla="*/ 226695 w 3060700"/>
              <a:gd name="connsiteY4" fmla="*/ 66737 h 377887"/>
              <a:gd name="connisteX5" fmla="*/ 264795 w 3060700"/>
              <a:gd name="connsiteY5" fmla="*/ 142302 h 377887"/>
              <a:gd name="connisteX6" fmla="*/ 302260 w 3060700"/>
              <a:gd name="connsiteY6" fmla="*/ 208342 h 377887"/>
              <a:gd name="connisteX7" fmla="*/ 321310 w 3060700"/>
              <a:gd name="connsiteY7" fmla="*/ 142302 h 377887"/>
              <a:gd name="connisteX8" fmla="*/ 330835 w 3060700"/>
              <a:gd name="connsiteY8" fmla="*/ 75627 h 377887"/>
              <a:gd name="connisteX9" fmla="*/ 359410 w 3060700"/>
              <a:gd name="connsiteY9" fmla="*/ 9587 h 377887"/>
              <a:gd name="connisteX10" fmla="*/ 425450 w 3060700"/>
              <a:gd name="connsiteY10" fmla="*/ 75627 h 377887"/>
              <a:gd name="connisteX11" fmla="*/ 462915 w 3060700"/>
              <a:gd name="connsiteY11" fmla="*/ 142302 h 377887"/>
              <a:gd name="connisteX12" fmla="*/ 501015 w 3060700"/>
              <a:gd name="connsiteY12" fmla="*/ 208342 h 377887"/>
              <a:gd name="connisteX13" fmla="*/ 538480 w 3060700"/>
              <a:gd name="connsiteY13" fmla="*/ 132777 h 377887"/>
              <a:gd name="connisteX14" fmla="*/ 576580 w 3060700"/>
              <a:gd name="connsiteY14" fmla="*/ 66737 h 377887"/>
              <a:gd name="connisteX15" fmla="*/ 633095 w 3060700"/>
              <a:gd name="connsiteY15" fmla="*/ 62 h 377887"/>
              <a:gd name="connisteX16" fmla="*/ 661670 w 3060700"/>
              <a:gd name="connsiteY16" fmla="*/ 75627 h 377887"/>
              <a:gd name="connisteX17" fmla="*/ 699135 w 3060700"/>
              <a:gd name="connsiteY17" fmla="*/ 142302 h 377887"/>
              <a:gd name="connisteX18" fmla="*/ 765175 w 3060700"/>
              <a:gd name="connsiteY18" fmla="*/ 85152 h 377887"/>
              <a:gd name="connisteX19" fmla="*/ 803275 w 3060700"/>
              <a:gd name="connsiteY19" fmla="*/ 19112 h 377887"/>
              <a:gd name="connisteX20" fmla="*/ 869315 w 3060700"/>
              <a:gd name="connsiteY20" fmla="*/ 94677 h 377887"/>
              <a:gd name="connisteX21" fmla="*/ 897890 w 3060700"/>
              <a:gd name="connsiteY21" fmla="*/ 160717 h 377887"/>
              <a:gd name="connisteX22" fmla="*/ 954405 w 3060700"/>
              <a:gd name="connsiteY22" fmla="*/ 94677 h 377887"/>
              <a:gd name="connisteX23" fmla="*/ 991870 w 3060700"/>
              <a:gd name="connsiteY23" fmla="*/ 28637 h 377887"/>
              <a:gd name="connisteX24" fmla="*/ 1049020 w 3060700"/>
              <a:gd name="connsiteY24" fmla="*/ 94677 h 377887"/>
              <a:gd name="connisteX25" fmla="*/ 1076960 w 3060700"/>
              <a:gd name="connsiteY25" fmla="*/ 160717 h 377887"/>
              <a:gd name="connisteX26" fmla="*/ 1105535 w 3060700"/>
              <a:gd name="connsiteY26" fmla="*/ 236282 h 377887"/>
              <a:gd name="connisteX27" fmla="*/ 1134110 w 3060700"/>
              <a:gd name="connsiteY27" fmla="*/ 302322 h 377887"/>
              <a:gd name="connisteX28" fmla="*/ 1162050 w 3060700"/>
              <a:gd name="connsiteY28" fmla="*/ 236282 h 377887"/>
              <a:gd name="connisteX29" fmla="*/ 1200150 w 3060700"/>
              <a:gd name="connsiteY29" fmla="*/ 170242 h 377887"/>
              <a:gd name="connisteX30" fmla="*/ 1256665 w 3060700"/>
              <a:gd name="connsiteY30" fmla="*/ 104202 h 377887"/>
              <a:gd name="connisteX31" fmla="*/ 1303655 w 3060700"/>
              <a:gd name="connsiteY31" fmla="*/ 38162 h 377887"/>
              <a:gd name="connisteX32" fmla="*/ 1369695 w 3060700"/>
              <a:gd name="connsiteY32" fmla="*/ 38162 h 377887"/>
              <a:gd name="connisteX33" fmla="*/ 1436370 w 3060700"/>
              <a:gd name="connsiteY33" fmla="*/ 38162 h 377887"/>
              <a:gd name="connisteX34" fmla="*/ 1502410 w 3060700"/>
              <a:gd name="connsiteY34" fmla="*/ 38162 h 377887"/>
              <a:gd name="connisteX35" fmla="*/ 1558925 w 3060700"/>
              <a:gd name="connsiteY35" fmla="*/ 104202 h 377887"/>
              <a:gd name="connisteX36" fmla="*/ 1596390 w 3060700"/>
              <a:gd name="connsiteY36" fmla="*/ 170242 h 377887"/>
              <a:gd name="connisteX37" fmla="*/ 1644015 w 3060700"/>
              <a:gd name="connsiteY37" fmla="*/ 236282 h 377887"/>
              <a:gd name="connisteX38" fmla="*/ 1671955 w 3060700"/>
              <a:gd name="connsiteY38" fmla="*/ 170242 h 377887"/>
              <a:gd name="connisteX39" fmla="*/ 1681480 w 3060700"/>
              <a:gd name="connsiteY39" fmla="*/ 104202 h 377887"/>
              <a:gd name="connisteX40" fmla="*/ 1729105 w 3060700"/>
              <a:gd name="connsiteY40" fmla="*/ 170242 h 377887"/>
              <a:gd name="connisteX41" fmla="*/ 1785620 w 3060700"/>
              <a:gd name="connsiteY41" fmla="*/ 236282 h 377887"/>
              <a:gd name="connisteX42" fmla="*/ 1814195 w 3060700"/>
              <a:gd name="connsiteY42" fmla="*/ 311847 h 377887"/>
              <a:gd name="connisteX43" fmla="*/ 1842135 w 3060700"/>
              <a:gd name="connsiteY43" fmla="*/ 377887 h 377887"/>
              <a:gd name="connisteX44" fmla="*/ 1851660 w 3060700"/>
              <a:gd name="connsiteY44" fmla="*/ 311847 h 377887"/>
              <a:gd name="connisteX45" fmla="*/ 1861185 w 3060700"/>
              <a:gd name="connsiteY45" fmla="*/ 245807 h 377887"/>
              <a:gd name="connisteX46" fmla="*/ 1861185 w 3060700"/>
              <a:gd name="connsiteY46" fmla="*/ 179767 h 377887"/>
              <a:gd name="connisteX47" fmla="*/ 1861185 w 3060700"/>
              <a:gd name="connsiteY47" fmla="*/ 113727 h 377887"/>
              <a:gd name="connisteX48" fmla="*/ 1927225 w 3060700"/>
              <a:gd name="connsiteY48" fmla="*/ 57212 h 377887"/>
              <a:gd name="connisteX49" fmla="*/ 1993265 w 3060700"/>
              <a:gd name="connsiteY49" fmla="*/ 66737 h 377887"/>
              <a:gd name="connisteX50" fmla="*/ 2059305 w 3060700"/>
              <a:gd name="connsiteY50" fmla="*/ 75627 h 377887"/>
              <a:gd name="connisteX51" fmla="*/ 2116455 w 3060700"/>
              <a:gd name="connsiteY51" fmla="*/ 142302 h 377887"/>
              <a:gd name="connisteX52" fmla="*/ 2182495 w 3060700"/>
              <a:gd name="connsiteY52" fmla="*/ 132777 h 377887"/>
              <a:gd name="connisteX53" fmla="*/ 2239010 w 3060700"/>
              <a:gd name="connsiteY53" fmla="*/ 66737 h 377887"/>
              <a:gd name="connisteX54" fmla="*/ 2305050 w 3060700"/>
              <a:gd name="connsiteY54" fmla="*/ 85152 h 377887"/>
              <a:gd name="connisteX55" fmla="*/ 2371090 w 3060700"/>
              <a:gd name="connsiteY55" fmla="*/ 151192 h 377887"/>
              <a:gd name="connisteX56" fmla="*/ 2437130 w 3060700"/>
              <a:gd name="connsiteY56" fmla="*/ 151192 h 377887"/>
              <a:gd name="connisteX57" fmla="*/ 2503805 w 3060700"/>
              <a:gd name="connsiteY57" fmla="*/ 132777 h 377887"/>
              <a:gd name="connisteX58" fmla="*/ 2569845 w 3060700"/>
              <a:gd name="connsiteY58" fmla="*/ 94677 h 377887"/>
              <a:gd name="connisteX59" fmla="*/ 2635885 w 3060700"/>
              <a:gd name="connsiteY59" fmla="*/ 66737 h 377887"/>
              <a:gd name="connisteX60" fmla="*/ 2701925 w 3060700"/>
              <a:gd name="connsiteY60" fmla="*/ 66737 h 377887"/>
              <a:gd name="connisteX61" fmla="*/ 2767965 w 3060700"/>
              <a:gd name="connsiteY61" fmla="*/ 132777 h 377887"/>
              <a:gd name="connisteX62" fmla="*/ 2814955 w 3060700"/>
              <a:gd name="connsiteY62" fmla="*/ 198817 h 377887"/>
              <a:gd name="connisteX63" fmla="*/ 2881630 w 3060700"/>
              <a:gd name="connsiteY63" fmla="*/ 217867 h 377887"/>
              <a:gd name="connisteX64" fmla="*/ 2947670 w 3060700"/>
              <a:gd name="connsiteY64" fmla="*/ 160717 h 377887"/>
              <a:gd name="connisteX65" fmla="*/ 3013710 w 3060700"/>
              <a:gd name="connsiteY65" fmla="*/ 170242 h 377887"/>
              <a:gd name="connisteX66" fmla="*/ 3060700 w 3060700"/>
              <a:gd name="connsiteY66" fmla="*/ 236282 h 37788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</a:cxnLst>
            <a:rect l="l" t="t" r="r" b="b"/>
            <a:pathLst>
              <a:path w="3060700" h="377888">
                <a:moveTo>
                  <a:pt x="0" y="198818"/>
                </a:moveTo>
                <a:cubicBezTo>
                  <a:pt x="12065" y="186753"/>
                  <a:pt x="41910" y="159448"/>
                  <a:pt x="66675" y="132778"/>
                </a:cubicBezTo>
                <a:cubicBezTo>
                  <a:pt x="91440" y="106108"/>
                  <a:pt x="100330" y="93408"/>
                  <a:pt x="123190" y="66738"/>
                </a:cubicBezTo>
                <a:cubicBezTo>
                  <a:pt x="146050" y="40068"/>
                  <a:pt x="158750" y="63"/>
                  <a:pt x="179705" y="63"/>
                </a:cubicBezTo>
                <a:cubicBezTo>
                  <a:pt x="200660" y="63"/>
                  <a:pt x="209550" y="38163"/>
                  <a:pt x="226695" y="66738"/>
                </a:cubicBezTo>
                <a:cubicBezTo>
                  <a:pt x="243840" y="95313"/>
                  <a:pt x="249555" y="113728"/>
                  <a:pt x="264795" y="142303"/>
                </a:cubicBezTo>
                <a:cubicBezTo>
                  <a:pt x="280035" y="170878"/>
                  <a:pt x="290830" y="208343"/>
                  <a:pt x="302260" y="208343"/>
                </a:cubicBezTo>
                <a:cubicBezTo>
                  <a:pt x="313690" y="208343"/>
                  <a:pt x="315595" y="168973"/>
                  <a:pt x="321310" y="142303"/>
                </a:cubicBezTo>
                <a:cubicBezTo>
                  <a:pt x="327025" y="115633"/>
                  <a:pt x="323215" y="102298"/>
                  <a:pt x="330835" y="75628"/>
                </a:cubicBezTo>
                <a:cubicBezTo>
                  <a:pt x="338455" y="48958"/>
                  <a:pt x="340360" y="9588"/>
                  <a:pt x="359410" y="9588"/>
                </a:cubicBezTo>
                <a:cubicBezTo>
                  <a:pt x="378460" y="9588"/>
                  <a:pt x="404495" y="48958"/>
                  <a:pt x="425450" y="75628"/>
                </a:cubicBezTo>
                <a:cubicBezTo>
                  <a:pt x="446405" y="102298"/>
                  <a:pt x="447675" y="115633"/>
                  <a:pt x="462915" y="142303"/>
                </a:cubicBezTo>
                <a:cubicBezTo>
                  <a:pt x="478155" y="168973"/>
                  <a:pt x="485775" y="210248"/>
                  <a:pt x="501015" y="208343"/>
                </a:cubicBezTo>
                <a:cubicBezTo>
                  <a:pt x="516255" y="206438"/>
                  <a:pt x="523240" y="161353"/>
                  <a:pt x="538480" y="132778"/>
                </a:cubicBezTo>
                <a:cubicBezTo>
                  <a:pt x="553720" y="104203"/>
                  <a:pt x="557530" y="93408"/>
                  <a:pt x="576580" y="66738"/>
                </a:cubicBezTo>
                <a:cubicBezTo>
                  <a:pt x="595630" y="40068"/>
                  <a:pt x="615950" y="-1842"/>
                  <a:pt x="633095" y="63"/>
                </a:cubicBezTo>
                <a:cubicBezTo>
                  <a:pt x="650240" y="1968"/>
                  <a:pt x="648335" y="47053"/>
                  <a:pt x="661670" y="75628"/>
                </a:cubicBezTo>
                <a:cubicBezTo>
                  <a:pt x="675005" y="104203"/>
                  <a:pt x="678180" y="140398"/>
                  <a:pt x="699135" y="142303"/>
                </a:cubicBezTo>
                <a:cubicBezTo>
                  <a:pt x="720090" y="144208"/>
                  <a:pt x="744220" y="109918"/>
                  <a:pt x="765175" y="85153"/>
                </a:cubicBezTo>
                <a:cubicBezTo>
                  <a:pt x="786130" y="60388"/>
                  <a:pt x="782320" y="17208"/>
                  <a:pt x="803275" y="19113"/>
                </a:cubicBezTo>
                <a:cubicBezTo>
                  <a:pt x="824230" y="21018"/>
                  <a:pt x="850265" y="66103"/>
                  <a:pt x="869315" y="94678"/>
                </a:cubicBezTo>
                <a:cubicBezTo>
                  <a:pt x="888365" y="123253"/>
                  <a:pt x="880745" y="160718"/>
                  <a:pt x="897890" y="160718"/>
                </a:cubicBezTo>
                <a:cubicBezTo>
                  <a:pt x="915035" y="160718"/>
                  <a:pt x="935355" y="121348"/>
                  <a:pt x="954405" y="94678"/>
                </a:cubicBezTo>
                <a:cubicBezTo>
                  <a:pt x="973455" y="68008"/>
                  <a:pt x="972820" y="28638"/>
                  <a:pt x="991870" y="28638"/>
                </a:cubicBezTo>
                <a:cubicBezTo>
                  <a:pt x="1010920" y="28638"/>
                  <a:pt x="1031875" y="68008"/>
                  <a:pt x="1049020" y="94678"/>
                </a:cubicBezTo>
                <a:cubicBezTo>
                  <a:pt x="1066165" y="121348"/>
                  <a:pt x="1065530" y="132143"/>
                  <a:pt x="1076960" y="160718"/>
                </a:cubicBezTo>
                <a:cubicBezTo>
                  <a:pt x="1088390" y="189293"/>
                  <a:pt x="1094105" y="207708"/>
                  <a:pt x="1105535" y="236283"/>
                </a:cubicBezTo>
                <a:cubicBezTo>
                  <a:pt x="1116965" y="264858"/>
                  <a:pt x="1122680" y="302323"/>
                  <a:pt x="1134110" y="302323"/>
                </a:cubicBezTo>
                <a:cubicBezTo>
                  <a:pt x="1145540" y="302323"/>
                  <a:pt x="1148715" y="262953"/>
                  <a:pt x="1162050" y="236283"/>
                </a:cubicBezTo>
                <a:cubicBezTo>
                  <a:pt x="1175385" y="209613"/>
                  <a:pt x="1181100" y="196913"/>
                  <a:pt x="1200150" y="170243"/>
                </a:cubicBezTo>
                <a:cubicBezTo>
                  <a:pt x="1219200" y="143573"/>
                  <a:pt x="1235710" y="130873"/>
                  <a:pt x="1256665" y="104203"/>
                </a:cubicBezTo>
                <a:cubicBezTo>
                  <a:pt x="1277620" y="77533"/>
                  <a:pt x="1280795" y="51498"/>
                  <a:pt x="1303655" y="38163"/>
                </a:cubicBezTo>
                <a:cubicBezTo>
                  <a:pt x="1326515" y="24828"/>
                  <a:pt x="1343025" y="38163"/>
                  <a:pt x="1369695" y="38163"/>
                </a:cubicBezTo>
                <a:cubicBezTo>
                  <a:pt x="1396365" y="38163"/>
                  <a:pt x="1409700" y="38163"/>
                  <a:pt x="1436370" y="38163"/>
                </a:cubicBezTo>
                <a:cubicBezTo>
                  <a:pt x="1463040" y="38163"/>
                  <a:pt x="1477645" y="24828"/>
                  <a:pt x="1502410" y="38163"/>
                </a:cubicBezTo>
                <a:cubicBezTo>
                  <a:pt x="1527175" y="51498"/>
                  <a:pt x="1539875" y="77533"/>
                  <a:pt x="1558925" y="104203"/>
                </a:cubicBezTo>
                <a:cubicBezTo>
                  <a:pt x="1577975" y="130873"/>
                  <a:pt x="1579245" y="143573"/>
                  <a:pt x="1596390" y="170243"/>
                </a:cubicBezTo>
                <a:cubicBezTo>
                  <a:pt x="1613535" y="196913"/>
                  <a:pt x="1628775" y="236283"/>
                  <a:pt x="1644015" y="236283"/>
                </a:cubicBezTo>
                <a:cubicBezTo>
                  <a:pt x="1659255" y="236283"/>
                  <a:pt x="1664335" y="196913"/>
                  <a:pt x="1671955" y="170243"/>
                </a:cubicBezTo>
                <a:cubicBezTo>
                  <a:pt x="1679575" y="143573"/>
                  <a:pt x="1670050" y="104203"/>
                  <a:pt x="1681480" y="104203"/>
                </a:cubicBezTo>
                <a:cubicBezTo>
                  <a:pt x="1692910" y="104203"/>
                  <a:pt x="1708150" y="143573"/>
                  <a:pt x="1729105" y="170243"/>
                </a:cubicBezTo>
                <a:cubicBezTo>
                  <a:pt x="1750060" y="196913"/>
                  <a:pt x="1768475" y="207708"/>
                  <a:pt x="1785620" y="236283"/>
                </a:cubicBezTo>
                <a:cubicBezTo>
                  <a:pt x="1802765" y="264858"/>
                  <a:pt x="1802765" y="283273"/>
                  <a:pt x="1814195" y="311848"/>
                </a:cubicBezTo>
                <a:cubicBezTo>
                  <a:pt x="1825625" y="340423"/>
                  <a:pt x="1834515" y="377888"/>
                  <a:pt x="1842135" y="377888"/>
                </a:cubicBezTo>
                <a:cubicBezTo>
                  <a:pt x="1849755" y="377888"/>
                  <a:pt x="1847850" y="338518"/>
                  <a:pt x="1851660" y="311848"/>
                </a:cubicBezTo>
                <a:cubicBezTo>
                  <a:pt x="1855470" y="285178"/>
                  <a:pt x="1859280" y="272478"/>
                  <a:pt x="1861185" y="245808"/>
                </a:cubicBezTo>
                <a:cubicBezTo>
                  <a:pt x="1863090" y="219138"/>
                  <a:pt x="1861185" y="206438"/>
                  <a:pt x="1861185" y="179768"/>
                </a:cubicBezTo>
                <a:cubicBezTo>
                  <a:pt x="1861185" y="153098"/>
                  <a:pt x="1847850" y="138493"/>
                  <a:pt x="1861185" y="113728"/>
                </a:cubicBezTo>
                <a:cubicBezTo>
                  <a:pt x="1874520" y="88963"/>
                  <a:pt x="1900555" y="66738"/>
                  <a:pt x="1927225" y="57213"/>
                </a:cubicBezTo>
                <a:cubicBezTo>
                  <a:pt x="1953895" y="47688"/>
                  <a:pt x="1966595" y="62928"/>
                  <a:pt x="1993265" y="66738"/>
                </a:cubicBezTo>
                <a:cubicBezTo>
                  <a:pt x="2019935" y="70548"/>
                  <a:pt x="2034540" y="60388"/>
                  <a:pt x="2059305" y="75628"/>
                </a:cubicBezTo>
                <a:cubicBezTo>
                  <a:pt x="2084070" y="90868"/>
                  <a:pt x="2091690" y="130873"/>
                  <a:pt x="2116455" y="142303"/>
                </a:cubicBezTo>
                <a:cubicBezTo>
                  <a:pt x="2141220" y="153733"/>
                  <a:pt x="2157730" y="148018"/>
                  <a:pt x="2182495" y="132778"/>
                </a:cubicBezTo>
                <a:cubicBezTo>
                  <a:pt x="2207260" y="117538"/>
                  <a:pt x="2214245" y="76263"/>
                  <a:pt x="2239010" y="66738"/>
                </a:cubicBezTo>
                <a:cubicBezTo>
                  <a:pt x="2263775" y="57213"/>
                  <a:pt x="2278380" y="68008"/>
                  <a:pt x="2305050" y="85153"/>
                </a:cubicBezTo>
                <a:cubicBezTo>
                  <a:pt x="2331720" y="102298"/>
                  <a:pt x="2344420" y="137858"/>
                  <a:pt x="2371090" y="151193"/>
                </a:cubicBezTo>
                <a:cubicBezTo>
                  <a:pt x="2397760" y="164528"/>
                  <a:pt x="2410460" y="155003"/>
                  <a:pt x="2437130" y="151193"/>
                </a:cubicBezTo>
                <a:cubicBezTo>
                  <a:pt x="2463800" y="147383"/>
                  <a:pt x="2477135" y="144208"/>
                  <a:pt x="2503805" y="132778"/>
                </a:cubicBezTo>
                <a:cubicBezTo>
                  <a:pt x="2530475" y="121348"/>
                  <a:pt x="2543175" y="108013"/>
                  <a:pt x="2569845" y="94678"/>
                </a:cubicBezTo>
                <a:cubicBezTo>
                  <a:pt x="2596515" y="81343"/>
                  <a:pt x="2609215" y="72453"/>
                  <a:pt x="2635885" y="66738"/>
                </a:cubicBezTo>
                <a:cubicBezTo>
                  <a:pt x="2662555" y="61023"/>
                  <a:pt x="2675255" y="53403"/>
                  <a:pt x="2701925" y="66738"/>
                </a:cubicBezTo>
                <a:cubicBezTo>
                  <a:pt x="2728595" y="80073"/>
                  <a:pt x="2745105" y="106108"/>
                  <a:pt x="2767965" y="132778"/>
                </a:cubicBezTo>
                <a:cubicBezTo>
                  <a:pt x="2790825" y="159448"/>
                  <a:pt x="2792095" y="181673"/>
                  <a:pt x="2814955" y="198818"/>
                </a:cubicBezTo>
                <a:cubicBezTo>
                  <a:pt x="2837815" y="215963"/>
                  <a:pt x="2854960" y="225488"/>
                  <a:pt x="2881630" y="217868"/>
                </a:cubicBezTo>
                <a:cubicBezTo>
                  <a:pt x="2908300" y="210248"/>
                  <a:pt x="2921000" y="170243"/>
                  <a:pt x="2947670" y="160718"/>
                </a:cubicBezTo>
                <a:cubicBezTo>
                  <a:pt x="2974340" y="151193"/>
                  <a:pt x="2990850" y="155003"/>
                  <a:pt x="3013710" y="170243"/>
                </a:cubicBezTo>
                <a:cubicBezTo>
                  <a:pt x="3036570" y="185483"/>
                  <a:pt x="3052445" y="222948"/>
                  <a:pt x="3060700" y="236283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689475" y="240411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89475" y="261112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89475" y="2830195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左大括号 15"/>
          <p:cNvSpPr/>
          <p:nvPr/>
        </p:nvSpPr>
        <p:spPr>
          <a:xfrm>
            <a:off x="3002280" y="1961515"/>
            <a:ext cx="386715" cy="13506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185795" y="1211580"/>
            <a:ext cx="344043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b="1">
                <a:latin typeface="Arial" panose="020B0604020202020204" pitchFamily="34" charset="0"/>
                <a:ea typeface="微软雅黑" panose="020B0503020204020204" charset="-122"/>
              </a:rPr>
              <a:t>Input Multivariate Time Series</a:t>
            </a:r>
            <a:endParaRPr lang="en-US" altLang="zh-CN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754505" y="2423795"/>
            <a:ext cx="113538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N Senors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90135" y="5138420"/>
            <a:ext cx="2552065" cy="368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hannel Independence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90135" y="4432300"/>
            <a:ext cx="2552065" cy="368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FTT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03470" y="3726180"/>
            <a:ext cx="2552065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Mask Dominant Period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90135" y="3020060"/>
            <a:ext cx="2552065" cy="3683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Multi-Scale Patching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304280" y="3387090"/>
            <a:ext cx="1391285" cy="3403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Embedding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890135" y="2313940"/>
            <a:ext cx="2552065" cy="3683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Multi-Scale Encoder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808855" y="347980"/>
            <a:ext cx="2552065" cy="3683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Anomaly Prediction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004185" y="1330960"/>
            <a:ext cx="2552065" cy="64516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MLP-based Reconstruction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691630" y="1330960"/>
            <a:ext cx="3156585" cy="64516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Similarities Between Multi-Scale Features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365" y="2797810"/>
            <a:ext cx="2199640" cy="10312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65" y="4999990"/>
            <a:ext cx="2199640" cy="41719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080" y="5821045"/>
            <a:ext cx="2529840" cy="769620"/>
          </a:xfrm>
          <a:prstGeom prst="rect">
            <a:avLst/>
          </a:prstGeom>
        </p:spPr>
      </p:pic>
      <p:cxnSp>
        <p:nvCxnSpPr>
          <p:cNvPr id="16" name="直接箭头连接符 15"/>
          <p:cNvCxnSpPr>
            <a:stCxn id="2" idx="0"/>
            <a:endCxn id="5" idx="2"/>
          </p:cNvCxnSpPr>
          <p:nvPr/>
        </p:nvCxnSpPr>
        <p:spPr>
          <a:xfrm flipV="1">
            <a:off x="6166485" y="4800600"/>
            <a:ext cx="0" cy="337820"/>
          </a:xfrm>
          <a:prstGeom prst="straightConnector1">
            <a:avLst/>
          </a:prstGeom>
          <a:ln w="31750" cap="rnd">
            <a:solidFill>
              <a:schemeClr val="accent2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6166485" y="4082415"/>
            <a:ext cx="0" cy="337820"/>
          </a:xfrm>
          <a:prstGeom prst="straightConnector1">
            <a:avLst/>
          </a:prstGeom>
          <a:ln w="31750" cap="rnd">
            <a:solidFill>
              <a:schemeClr val="accent2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6166485" y="3388360"/>
            <a:ext cx="0" cy="337820"/>
          </a:xfrm>
          <a:prstGeom prst="straightConnector1">
            <a:avLst/>
          </a:prstGeom>
          <a:ln w="31750" cap="rnd">
            <a:solidFill>
              <a:schemeClr val="accent2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6166485" y="2682240"/>
            <a:ext cx="0" cy="337820"/>
          </a:xfrm>
          <a:prstGeom prst="straightConnector1">
            <a:avLst/>
          </a:prstGeom>
          <a:ln w="31750" cap="rnd">
            <a:solidFill>
              <a:schemeClr val="accent2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 flipV="1">
            <a:off x="7198995" y="1988185"/>
            <a:ext cx="1905" cy="230505"/>
          </a:xfrm>
          <a:prstGeom prst="straightConnector1">
            <a:avLst/>
          </a:prstGeom>
          <a:ln w="31750" cap="rnd">
            <a:solidFill>
              <a:schemeClr val="accent2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207000" y="854710"/>
            <a:ext cx="0" cy="337820"/>
          </a:xfrm>
          <a:prstGeom prst="straightConnector1">
            <a:avLst/>
          </a:prstGeom>
          <a:ln w="31750" cap="rnd">
            <a:solidFill>
              <a:schemeClr val="accent2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7198995" y="854710"/>
            <a:ext cx="0" cy="337820"/>
          </a:xfrm>
          <a:prstGeom prst="straightConnector1">
            <a:avLst/>
          </a:prstGeom>
          <a:ln w="31750" cap="rnd">
            <a:solidFill>
              <a:schemeClr val="accent2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 flipV="1">
            <a:off x="5207000" y="1988185"/>
            <a:ext cx="1905" cy="230505"/>
          </a:xfrm>
          <a:prstGeom prst="straightConnector1">
            <a:avLst/>
          </a:prstGeom>
          <a:ln w="31750" cap="rnd">
            <a:solidFill>
              <a:schemeClr val="accent2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360420" y="6021705"/>
            <a:ext cx="1353820" cy="3683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Input MTS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304280" y="4081780"/>
            <a:ext cx="2081530" cy="3403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TopK Frequencies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49" name="直接箭头连接符 48"/>
          <p:cNvCxnSpPr>
            <a:stCxn id="6" idx="1"/>
            <a:endCxn id="4" idx="3"/>
          </p:cNvCxnSpPr>
          <p:nvPr/>
        </p:nvCxnSpPr>
        <p:spPr>
          <a:xfrm flipH="1">
            <a:off x="3215005" y="3910330"/>
            <a:ext cx="1688465" cy="1298575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7" idx="1"/>
            <a:endCxn id="3" idx="3"/>
          </p:cNvCxnSpPr>
          <p:nvPr/>
        </p:nvCxnSpPr>
        <p:spPr>
          <a:xfrm flipH="1">
            <a:off x="3215005" y="3204210"/>
            <a:ext cx="1675130" cy="109220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442200" y="901700"/>
            <a:ext cx="23399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Euclidean Distance</a:t>
            </a:r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2691765" y="901700"/>
            <a:ext cx="22999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Reconstruction Error</a:t>
            </a:r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1015" y="2463165"/>
            <a:ext cx="3775710" cy="1263015"/>
          </a:xfrm>
          <a:prstGeom prst="rect">
            <a:avLst/>
          </a:prstGeom>
        </p:spPr>
      </p:pic>
      <p:cxnSp>
        <p:nvCxnSpPr>
          <p:cNvPr id="54" name="直接箭头连接符 53"/>
          <p:cNvCxnSpPr>
            <a:stCxn id="45" idx="3"/>
            <a:endCxn id="53" idx="1"/>
          </p:cNvCxnSpPr>
          <p:nvPr/>
        </p:nvCxnSpPr>
        <p:spPr>
          <a:xfrm>
            <a:off x="7442200" y="2498090"/>
            <a:ext cx="678815" cy="596900"/>
          </a:xfrm>
          <a:prstGeom prst="straightConnector1">
            <a:avLst/>
          </a:prstGeom>
          <a:ln w="12700" cap="flat" cmpd="sng" algn="ctr">
            <a:solidFill>
              <a:schemeClr val="accent2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9401175" y="3829050"/>
            <a:ext cx="1353820" cy="3683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Nx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6166485" y="5506720"/>
            <a:ext cx="0" cy="337820"/>
          </a:xfrm>
          <a:prstGeom prst="straightConnector1">
            <a:avLst/>
          </a:prstGeom>
          <a:ln w="31750" cap="rnd">
            <a:solidFill>
              <a:schemeClr val="accent2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0" y="203835"/>
            <a:ext cx="2453640" cy="11506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" y="2800350"/>
            <a:ext cx="3028950" cy="419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45" y="4500880"/>
            <a:ext cx="2529840" cy="7696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585" y="262890"/>
            <a:ext cx="4006215" cy="28511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885" y="3219450"/>
            <a:ext cx="5146040" cy="30206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211705" y="1156335"/>
            <a:ext cx="4845050" cy="35413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3971925" y="1623695"/>
            <a:ext cx="2658745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Anomaly Scoring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71925" y="2546985"/>
            <a:ext cx="2658745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Thresholding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71925" y="3454400"/>
            <a:ext cx="2658745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Anomaly Detection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5" name="直接箭头连接符 4"/>
          <p:cNvCxnSpPr>
            <a:stCxn id="58" idx="2"/>
            <a:endCxn id="2" idx="0"/>
          </p:cNvCxnSpPr>
          <p:nvPr/>
        </p:nvCxnSpPr>
        <p:spPr>
          <a:xfrm>
            <a:off x="5301615" y="1991995"/>
            <a:ext cx="0" cy="554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2" idx="2"/>
            <a:endCxn id="3" idx="0"/>
          </p:cNvCxnSpPr>
          <p:nvPr/>
        </p:nvCxnSpPr>
        <p:spPr>
          <a:xfrm>
            <a:off x="5301615" y="2915285"/>
            <a:ext cx="0" cy="539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 rot="5400000">
            <a:off x="2041525" y="1912620"/>
            <a:ext cx="1636395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Output Layer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877185" y="4107815"/>
            <a:ext cx="3514725" cy="39878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2000" b="1">
                <a:latin typeface="Arial" panose="020B0604020202020204" pitchFamily="34" charset="0"/>
                <a:ea typeface="微软雅黑" panose="020B0503020204020204" charset="-122"/>
              </a:rPr>
              <a:t>Anomaly Detection Module</a:t>
            </a:r>
            <a:endParaRPr lang="en-US" altLang="zh-CN" sz="20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9" name="直接箭头连接符 8"/>
          <p:cNvCxnSpPr>
            <a:endCxn id="58" idx="1"/>
          </p:cNvCxnSpPr>
          <p:nvPr/>
        </p:nvCxnSpPr>
        <p:spPr>
          <a:xfrm>
            <a:off x="3054350" y="1801495"/>
            <a:ext cx="917575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矩形 20"/>
          <p:cNvSpPr/>
          <p:nvPr/>
        </p:nvSpPr>
        <p:spPr>
          <a:xfrm>
            <a:off x="6227445" y="3166745"/>
            <a:ext cx="3211830" cy="4438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227445" y="2144395"/>
            <a:ext cx="3211830" cy="38735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227445" y="1678305"/>
            <a:ext cx="3211830" cy="38735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13030" y="751840"/>
            <a:ext cx="11287760" cy="54044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331470" y="1735455"/>
            <a:ext cx="3060065" cy="210185"/>
          </a:xfrm>
          <a:custGeom>
            <a:avLst/>
            <a:gdLst>
              <a:gd name="connisteX0" fmla="*/ 0 w 3022600"/>
              <a:gd name="connsiteY0" fmla="*/ 201339 h 201339"/>
              <a:gd name="connisteX1" fmla="*/ 38100 w 3022600"/>
              <a:gd name="connsiteY1" fmla="*/ 135299 h 201339"/>
              <a:gd name="connisteX2" fmla="*/ 75565 w 3022600"/>
              <a:gd name="connsiteY2" fmla="*/ 69259 h 201339"/>
              <a:gd name="connisteX3" fmla="*/ 141605 w 3022600"/>
              <a:gd name="connsiteY3" fmla="*/ 21634 h 201339"/>
              <a:gd name="connisteX4" fmla="*/ 207645 w 3022600"/>
              <a:gd name="connsiteY4" fmla="*/ 69259 h 201339"/>
              <a:gd name="connisteX5" fmla="*/ 273685 w 3022600"/>
              <a:gd name="connsiteY5" fmla="*/ 135299 h 201339"/>
              <a:gd name="connisteX6" fmla="*/ 340360 w 3022600"/>
              <a:gd name="connsiteY6" fmla="*/ 191814 h 201339"/>
              <a:gd name="connisteX7" fmla="*/ 387350 w 3022600"/>
              <a:gd name="connsiteY7" fmla="*/ 125774 h 201339"/>
              <a:gd name="connisteX8" fmla="*/ 453390 w 3022600"/>
              <a:gd name="connsiteY8" fmla="*/ 78784 h 201339"/>
              <a:gd name="connisteX9" fmla="*/ 519430 w 3022600"/>
              <a:gd name="connsiteY9" fmla="*/ 116249 h 201339"/>
              <a:gd name="connisteX10" fmla="*/ 585470 w 3022600"/>
              <a:gd name="connsiteY10" fmla="*/ 144824 h 201339"/>
              <a:gd name="connisteX11" fmla="*/ 652145 w 3022600"/>
              <a:gd name="connsiteY11" fmla="*/ 172764 h 201339"/>
              <a:gd name="connisteX12" fmla="*/ 718185 w 3022600"/>
              <a:gd name="connsiteY12" fmla="*/ 163239 h 201339"/>
              <a:gd name="connisteX13" fmla="*/ 774700 w 3022600"/>
              <a:gd name="connsiteY13" fmla="*/ 97199 h 201339"/>
              <a:gd name="connisteX14" fmla="*/ 840740 w 3022600"/>
              <a:gd name="connsiteY14" fmla="*/ 69259 h 201339"/>
              <a:gd name="connisteX15" fmla="*/ 906780 w 3022600"/>
              <a:gd name="connsiteY15" fmla="*/ 40684 h 201339"/>
              <a:gd name="connisteX16" fmla="*/ 972820 w 3022600"/>
              <a:gd name="connsiteY16" fmla="*/ 40684 h 201339"/>
              <a:gd name="connisteX17" fmla="*/ 1038860 w 3022600"/>
              <a:gd name="connsiteY17" fmla="*/ 59734 h 201339"/>
              <a:gd name="connisteX18" fmla="*/ 1105535 w 3022600"/>
              <a:gd name="connsiteY18" fmla="*/ 69259 h 201339"/>
              <a:gd name="connisteX19" fmla="*/ 1133475 w 3022600"/>
              <a:gd name="connsiteY19" fmla="*/ 135299 h 201339"/>
              <a:gd name="connisteX20" fmla="*/ 1209040 w 3022600"/>
              <a:gd name="connsiteY20" fmla="*/ 144824 h 201339"/>
              <a:gd name="connisteX21" fmla="*/ 1275080 w 3022600"/>
              <a:gd name="connsiteY21" fmla="*/ 106724 h 201339"/>
              <a:gd name="connisteX22" fmla="*/ 1350645 w 3022600"/>
              <a:gd name="connsiteY22" fmla="*/ 50209 h 201339"/>
              <a:gd name="connisteX23" fmla="*/ 1416685 w 3022600"/>
              <a:gd name="connsiteY23" fmla="*/ 40684 h 201339"/>
              <a:gd name="connisteX24" fmla="*/ 1483360 w 3022600"/>
              <a:gd name="connsiteY24" fmla="*/ 3219 h 201339"/>
              <a:gd name="connisteX25" fmla="*/ 1549400 w 3022600"/>
              <a:gd name="connsiteY25" fmla="*/ 12109 h 201339"/>
              <a:gd name="connisteX26" fmla="*/ 1615440 w 3022600"/>
              <a:gd name="connsiteY26" fmla="*/ 69259 h 201339"/>
              <a:gd name="connisteX27" fmla="*/ 1681480 w 3022600"/>
              <a:gd name="connsiteY27" fmla="*/ 125774 h 201339"/>
              <a:gd name="connisteX28" fmla="*/ 1747520 w 3022600"/>
              <a:gd name="connsiteY28" fmla="*/ 163239 h 201339"/>
              <a:gd name="connisteX29" fmla="*/ 1813560 w 3022600"/>
              <a:gd name="connsiteY29" fmla="*/ 172764 h 201339"/>
              <a:gd name="connisteX30" fmla="*/ 1851660 w 3022600"/>
              <a:gd name="connsiteY30" fmla="*/ 106724 h 201339"/>
              <a:gd name="connisteX31" fmla="*/ 1917700 w 3022600"/>
              <a:gd name="connsiteY31" fmla="*/ 97199 h 201339"/>
              <a:gd name="connisteX32" fmla="*/ 1983740 w 3022600"/>
              <a:gd name="connsiteY32" fmla="*/ 87674 h 201339"/>
              <a:gd name="connisteX33" fmla="*/ 2049780 w 3022600"/>
              <a:gd name="connsiteY33" fmla="*/ 78784 h 201339"/>
              <a:gd name="connisteX34" fmla="*/ 2097405 w 3022600"/>
              <a:gd name="connsiteY34" fmla="*/ 12109 h 201339"/>
              <a:gd name="connisteX35" fmla="*/ 2163445 w 3022600"/>
              <a:gd name="connsiteY35" fmla="*/ 50209 h 201339"/>
              <a:gd name="connisteX36" fmla="*/ 2229485 w 3022600"/>
              <a:gd name="connsiteY36" fmla="*/ 59734 h 201339"/>
              <a:gd name="connisteX37" fmla="*/ 2295525 w 3022600"/>
              <a:gd name="connsiteY37" fmla="*/ 69259 h 201339"/>
              <a:gd name="connisteX38" fmla="*/ 2361565 w 3022600"/>
              <a:gd name="connsiteY38" fmla="*/ 125774 h 201339"/>
              <a:gd name="connisteX39" fmla="*/ 2427605 w 3022600"/>
              <a:gd name="connsiteY39" fmla="*/ 163239 h 201339"/>
              <a:gd name="connisteX40" fmla="*/ 2493645 w 3022600"/>
              <a:gd name="connsiteY40" fmla="*/ 163239 h 201339"/>
              <a:gd name="connisteX41" fmla="*/ 2559685 w 3022600"/>
              <a:gd name="connsiteY41" fmla="*/ 154349 h 201339"/>
              <a:gd name="connisteX42" fmla="*/ 2626360 w 3022600"/>
              <a:gd name="connsiteY42" fmla="*/ 106724 h 201339"/>
              <a:gd name="connisteX43" fmla="*/ 2692400 w 3022600"/>
              <a:gd name="connsiteY43" fmla="*/ 78784 h 201339"/>
              <a:gd name="connisteX44" fmla="*/ 2758440 w 3022600"/>
              <a:gd name="connsiteY44" fmla="*/ 69259 h 201339"/>
              <a:gd name="connisteX45" fmla="*/ 2824480 w 3022600"/>
              <a:gd name="connsiteY45" fmla="*/ 125774 h 201339"/>
              <a:gd name="connisteX46" fmla="*/ 2890520 w 3022600"/>
              <a:gd name="connsiteY46" fmla="*/ 135299 h 201339"/>
              <a:gd name="connisteX47" fmla="*/ 2956560 w 3022600"/>
              <a:gd name="connsiteY47" fmla="*/ 106724 h 201339"/>
              <a:gd name="connisteX48" fmla="*/ 3022600 w 3022600"/>
              <a:gd name="connsiteY48" fmla="*/ 78784 h 20133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</a:cxnLst>
            <a:rect l="l" t="t" r="r" b="b"/>
            <a:pathLst>
              <a:path w="3022600" h="201339">
                <a:moveTo>
                  <a:pt x="0" y="201339"/>
                </a:moveTo>
                <a:cubicBezTo>
                  <a:pt x="6985" y="189274"/>
                  <a:pt x="22860" y="161969"/>
                  <a:pt x="38100" y="135299"/>
                </a:cubicBezTo>
                <a:cubicBezTo>
                  <a:pt x="53340" y="108629"/>
                  <a:pt x="54610" y="92119"/>
                  <a:pt x="75565" y="69259"/>
                </a:cubicBezTo>
                <a:cubicBezTo>
                  <a:pt x="96520" y="46399"/>
                  <a:pt x="114935" y="21634"/>
                  <a:pt x="141605" y="21634"/>
                </a:cubicBezTo>
                <a:cubicBezTo>
                  <a:pt x="168275" y="21634"/>
                  <a:pt x="180975" y="46399"/>
                  <a:pt x="207645" y="69259"/>
                </a:cubicBezTo>
                <a:cubicBezTo>
                  <a:pt x="234315" y="92119"/>
                  <a:pt x="247015" y="110534"/>
                  <a:pt x="273685" y="135299"/>
                </a:cubicBezTo>
                <a:cubicBezTo>
                  <a:pt x="300355" y="160064"/>
                  <a:pt x="317500" y="193719"/>
                  <a:pt x="340360" y="191814"/>
                </a:cubicBezTo>
                <a:cubicBezTo>
                  <a:pt x="363220" y="189909"/>
                  <a:pt x="364490" y="148634"/>
                  <a:pt x="387350" y="125774"/>
                </a:cubicBezTo>
                <a:cubicBezTo>
                  <a:pt x="410210" y="102914"/>
                  <a:pt x="426720" y="80689"/>
                  <a:pt x="453390" y="78784"/>
                </a:cubicBezTo>
                <a:cubicBezTo>
                  <a:pt x="480060" y="76879"/>
                  <a:pt x="492760" y="102914"/>
                  <a:pt x="519430" y="116249"/>
                </a:cubicBezTo>
                <a:cubicBezTo>
                  <a:pt x="546100" y="129584"/>
                  <a:pt x="558800" y="133394"/>
                  <a:pt x="585470" y="144824"/>
                </a:cubicBezTo>
                <a:cubicBezTo>
                  <a:pt x="612140" y="156254"/>
                  <a:pt x="625475" y="168954"/>
                  <a:pt x="652145" y="172764"/>
                </a:cubicBezTo>
                <a:cubicBezTo>
                  <a:pt x="678815" y="176574"/>
                  <a:pt x="693420" y="178479"/>
                  <a:pt x="718185" y="163239"/>
                </a:cubicBezTo>
                <a:cubicBezTo>
                  <a:pt x="742950" y="147999"/>
                  <a:pt x="749935" y="116249"/>
                  <a:pt x="774700" y="97199"/>
                </a:cubicBezTo>
                <a:cubicBezTo>
                  <a:pt x="799465" y="78149"/>
                  <a:pt x="814070" y="80689"/>
                  <a:pt x="840740" y="69259"/>
                </a:cubicBezTo>
                <a:cubicBezTo>
                  <a:pt x="867410" y="57829"/>
                  <a:pt x="880110" y="46399"/>
                  <a:pt x="906780" y="40684"/>
                </a:cubicBezTo>
                <a:cubicBezTo>
                  <a:pt x="933450" y="34969"/>
                  <a:pt x="946150" y="36874"/>
                  <a:pt x="972820" y="40684"/>
                </a:cubicBezTo>
                <a:cubicBezTo>
                  <a:pt x="999490" y="44494"/>
                  <a:pt x="1012190" y="54019"/>
                  <a:pt x="1038860" y="59734"/>
                </a:cubicBezTo>
                <a:cubicBezTo>
                  <a:pt x="1065530" y="65449"/>
                  <a:pt x="1086485" y="54019"/>
                  <a:pt x="1105535" y="69259"/>
                </a:cubicBezTo>
                <a:cubicBezTo>
                  <a:pt x="1124585" y="84499"/>
                  <a:pt x="1112520" y="120059"/>
                  <a:pt x="1133475" y="135299"/>
                </a:cubicBezTo>
                <a:cubicBezTo>
                  <a:pt x="1154430" y="150539"/>
                  <a:pt x="1180465" y="150539"/>
                  <a:pt x="1209040" y="144824"/>
                </a:cubicBezTo>
                <a:cubicBezTo>
                  <a:pt x="1237615" y="139109"/>
                  <a:pt x="1246505" y="125774"/>
                  <a:pt x="1275080" y="106724"/>
                </a:cubicBezTo>
                <a:cubicBezTo>
                  <a:pt x="1303655" y="87674"/>
                  <a:pt x="1322070" y="63544"/>
                  <a:pt x="1350645" y="50209"/>
                </a:cubicBezTo>
                <a:cubicBezTo>
                  <a:pt x="1379220" y="36874"/>
                  <a:pt x="1390015" y="50209"/>
                  <a:pt x="1416685" y="40684"/>
                </a:cubicBezTo>
                <a:cubicBezTo>
                  <a:pt x="1443355" y="31159"/>
                  <a:pt x="1456690" y="8934"/>
                  <a:pt x="1483360" y="3219"/>
                </a:cubicBezTo>
                <a:cubicBezTo>
                  <a:pt x="1510030" y="-2496"/>
                  <a:pt x="1522730" y="-1226"/>
                  <a:pt x="1549400" y="12109"/>
                </a:cubicBezTo>
                <a:cubicBezTo>
                  <a:pt x="1576070" y="25444"/>
                  <a:pt x="1588770" y="46399"/>
                  <a:pt x="1615440" y="69259"/>
                </a:cubicBezTo>
                <a:cubicBezTo>
                  <a:pt x="1642110" y="92119"/>
                  <a:pt x="1654810" y="106724"/>
                  <a:pt x="1681480" y="125774"/>
                </a:cubicBezTo>
                <a:cubicBezTo>
                  <a:pt x="1708150" y="144824"/>
                  <a:pt x="1720850" y="153714"/>
                  <a:pt x="1747520" y="163239"/>
                </a:cubicBezTo>
                <a:cubicBezTo>
                  <a:pt x="1774190" y="172764"/>
                  <a:pt x="1792605" y="184194"/>
                  <a:pt x="1813560" y="172764"/>
                </a:cubicBezTo>
                <a:cubicBezTo>
                  <a:pt x="1834515" y="161334"/>
                  <a:pt x="1830705" y="121964"/>
                  <a:pt x="1851660" y="106724"/>
                </a:cubicBezTo>
                <a:cubicBezTo>
                  <a:pt x="1872615" y="91484"/>
                  <a:pt x="1891030" y="101009"/>
                  <a:pt x="1917700" y="97199"/>
                </a:cubicBezTo>
                <a:cubicBezTo>
                  <a:pt x="1944370" y="93389"/>
                  <a:pt x="1957070" y="91484"/>
                  <a:pt x="1983740" y="87674"/>
                </a:cubicBezTo>
                <a:cubicBezTo>
                  <a:pt x="2010410" y="83864"/>
                  <a:pt x="2026920" y="94024"/>
                  <a:pt x="2049780" y="78784"/>
                </a:cubicBezTo>
                <a:cubicBezTo>
                  <a:pt x="2072640" y="63544"/>
                  <a:pt x="2074545" y="17824"/>
                  <a:pt x="2097405" y="12109"/>
                </a:cubicBezTo>
                <a:cubicBezTo>
                  <a:pt x="2120265" y="6394"/>
                  <a:pt x="2136775" y="40684"/>
                  <a:pt x="2163445" y="50209"/>
                </a:cubicBezTo>
                <a:cubicBezTo>
                  <a:pt x="2190115" y="59734"/>
                  <a:pt x="2202815" y="55924"/>
                  <a:pt x="2229485" y="59734"/>
                </a:cubicBezTo>
                <a:cubicBezTo>
                  <a:pt x="2256155" y="63544"/>
                  <a:pt x="2268855" y="55924"/>
                  <a:pt x="2295525" y="69259"/>
                </a:cubicBezTo>
                <a:cubicBezTo>
                  <a:pt x="2322195" y="82594"/>
                  <a:pt x="2334895" y="106724"/>
                  <a:pt x="2361565" y="125774"/>
                </a:cubicBezTo>
                <a:cubicBezTo>
                  <a:pt x="2388235" y="144824"/>
                  <a:pt x="2400935" y="155619"/>
                  <a:pt x="2427605" y="163239"/>
                </a:cubicBezTo>
                <a:cubicBezTo>
                  <a:pt x="2454275" y="170859"/>
                  <a:pt x="2466975" y="165144"/>
                  <a:pt x="2493645" y="163239"/>
                </a:cubicBezTo>
                <a:cubicBezTo>
                  <a:pt x="2520315" y="161334"/>
                  <a:pt x="2533015" y="165779"/>
                  <a:pt x="2559685" y="154349"/>
                </a:cubicBezTo>
                <a:cubicBezTo>
                  <a:pt x="2586355" y="142919"/>
                  <a:pt x="2599690" y="121964"/>
                  <a:pt x="2626360" y="106724"/>
                </a:cubicBezTo>
                <a:cubicBezTo>
                  <a:pt x="2653030" y="91484"/>
                  <a:pt x="2665730" y="86404"/>
                  <a:pt x="2692400" y="78784"/>
                </a:cubicBezTo>
                <a:cubicBezTo>
                  <a:pt x="2719070" y="71164"/>
                  <a:pt x="2731770" y="59734"/>
                  <a:pt x="2758440" y="69259"/>
                </a:cubicBezTo>
                <a:cubicBezTo>
                  <a:pt x="2785110" y="78784"/>
                  <a:pt x="2797810" y="112439"/>
                  <a:pt x="2824480" y="125774"/>
                </a:cubicBezTo>
                <a:cubicBezTo>
                  <a:pt x="2851150" y="139109"/>
                  <a:pt x="2863850" y="139109"/>
                  <a:pt x="2890520" y="135299"/>
                </a:cubicBezTo>
                <a:cubicBezTo>
                  <a:pt x="2917190" y="131489"/>
                  <a:pt x="2929890" y="118154"/>
                  <a:pt x="2956560" y="106724"/>
                </a:cubicBezTo>
                <a:cubicBezTo>
                  <a:pt x="2983230" y="95294"/>
                  <a:pt x="3010535" y="83864"/>
                  <a:pt x="3022600" y="78784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368300" y="2132965"/>
            <a:ext cx="3023235" cy="259080"/>
          </a:xfrm>
          <a:custGeom>
            <a:avLst/>
            <a:gdLst>
              <a:gd name="connisteX0" fmla="*/ 0 w 3023235"/>
              <a:gd name="connsiteY0" fmla="*/ 237024 h 258993"/>
              <a:gd name="connisteX1" fmla="*/ 66040 w 3023235"/>
              <a:gd name="connsiteY1" fmla="*/ 179874 h 258993"/>
              <a:gd name="connisteX2" fmla="*/ 132715 w 3023235"/>
              <a:gd name="connsiteY2" fmla="*/ 132884 h 258993"/>
              <a:gd name="connisteX3" fmla="*/ 208280 w 3023235"/>
              <a:gd name="connsiteY3" fmla="*/ 104309 h 258993"/>
              <a:gd name="connisteX4" fmla="*/ 274320 w 3023235"/>
              <a:gd name="connsiteY4" fmla="*/ 66844 h 258993"/>
              <a:gd name="connisteX5" fmla="*/ 340360 w 3023235"/>
              <a:gd name="connsiteY5" fmla="*/ 19219 h 258993"/>
              <a:gd name="connisteX6" fmla="*/ 396875 w 3023235"/>
              <a:gd name="connsiteY6" fmla="*/ 85894 h 258993"/>
              <a:gd name="connisteX7" fmla="*/ 462915 w 3023235"/>
              <a:gd name="connsiteY7" fmla="*/ 104309 h 258993"/>
              <a:gd name="connisteX8" fmla="*/ 528955 w 3023235"/>
              <a:gd name="connsiteY8" fmla="*/ 113834 h 258993"/>
              <a:gd name="connisteX9" fmla="*/ 594995 w 3023235"/>
              <a:gd name="connsiteY9" fmla="*/ 94784 h 258993"/>
              <a:gd name="connisteX10" fmla="*/ 661670 w 3023235"/>
              <a:gd name="connsiteY10" fmla="*/ 47794 h 258993"/>
              <a:gd name="connisteX11" fmla="*/ 727710 w 3023235"/>
              <a:gd name="connsiteY11" fmla="*/ 28744 h 258993"/>
              <a:gd name="connisteX12" fmla="*/ 793750 w 3023235"/>
              <a:gd name="connsiteY12" fmla="*/ 38269 h 258993"/>
              <a:gd name="connisteX13" fmla="*/ 850265 w 3023235"/>
              <a:gd name="connsiteY13" fmla="*/ 104309 h 258993"/>
              <a:gd name="connisteX14" fmla="*/ 888365 w 3023235"/>
              <a:gd name="connsiteY14" fmla="*/ 170349 h 258993"/>
              <a:gd name="connisteX15" fmla="*/ 954405 w 3023235"/>
              <a:gd name="connsiteY15" fmla="*/ 217974 h 258993"/>
              <a:gd name="connisteX16" fmla="*/ 1020445 w 3023235"/>
              <a:gd name="connsiteY16" fmla="*/ 170349 h 258993"/>
              <a:gd name="connisteX17" fmla="*/ 1086485 w 3023235"/>
              <a:gd name="connsiteY17" fmla="*/ 113834 h 258993"/>
              <a:gd name="connisteX18" fmla="*/ 1152525 w 3023235"/>
              <a:gd name="connsiteY18" fmla="*/ 66844 h 258993"/>
              <a:gd name="connisteX19" fmla="*/ 1218565 w 3023235"/>
              <a:gd name="connsiteY19" fmla="*/ 66844 h 258993"/>
              <a:gd name="connisteX20" fmla="*/ 1284605 w 3023235"/>
              <a:gd name="connsiteY20" fmla="*/ 66844 h 258993"/>
              <a:gd name="connisteX21" fmla="*/ 1351280 w 3023235"/>
              <a:gd name="connsiteY21" fmla="*/ 85894 h 258993"/>
              <a:gd name="connisteX22" fmla="*/ 1417320 w 3023235"/>
              <a:gd name="connsiteY22" fmla="*/ 104309 h 258993"/>
              <a:gd name="connisteX23" fmla="*/ 1483360 w 3023235"/>
              <a:gd name="connsiteY23" fmla="*/ 104309 h 258993"/>
              <a:gd name="connisteX24" fmla="*/ 1549400 w 3023235"/>
              <a:gd name="connsiteY24" fmla="*/ 104309 h 258993"/>
              <a:gd name="connisteX25" fmla="*/ 1615440 w 3023235"/>
              <a:gd name="connsiteY25" fmla="*/ 104309 h 258993"/>
              <a:gd name="connisteX26" fmla="*/ 1662430 w 3023235"/>
              <a:gd name="connsiteY26" fmla="*/ 170349 h 258993"/>
              <a:gd name="connisteX27" fmla="*/ 1710055 w 3023235"/>
              <a:gd name="connsiteY27" fmla="*/ 237024 h 258993"/>
              <a:gd name="connisteX28" fmla="*/ 1776095 w 3023235"/>
              <a:gd name="connsiteY28" fmla="*/ 255439 h 258993"/>
              <a:gd name="connisteX29" fmla="*/ 1823085 w 3023235"/>
              <a:gd name="connsiteY29" fmla="*/ 189399 h 258993"/>
              <a:gd name="connisteX30" fmla="*/ 1889760 w 3023235"/>
              <a:gd name="connsiteY30" fmla="*/ 123359 h 258993"/>
              <a:gd name="connisteX31" fmla="*/ 1955800 w 3023235"/>
              <a:gd name="connsiteY31" fmla="*/ 66844 h 258993"/>
              <a:gd name="connisteX32" fmla="*/ 2012315 w 3023235"/>
              <a:gd name="connsiteY32" fmla="*/ 804 h 258993"/>
              <a:gd name="connisteX33" fmla="*/ 2078355 w 3023235"/>
              <a:gd name="connsiteY33" fmla="*/ 38269 h 258993"/>
              <a:gd name="connisteX34" fmla="*/ 2144395 w 3023235"/>
              <a:gd name="connsiteY34" fmla="*/ 85894 h 258993"/>
              <a:gd name="connisteX35" fmla="*/ 2153920 w 3023235"/>
              <a:gd name="connsiteY35" fmla="*/ 151934 h 258993"/>
              <a:gd name="connisteX36" fmla="*/ 2219960 w 3023235"/>
              <a:gd name="connsiteY36" fmla="*/ 179874 h 258993"/>
              <a:gd name="connisteX37" fmla="*/ 2286000 w 3023235"/>
              <a:gd name="connsiteY37" fmla="*/ 170349 h 258993"/>
              <a:gd name="connisteX38" fmla="*/ 2314575 w 3023235"/>
              <a:gd name="connsiteY38" fmla="*/ 104309 h 258993"/>
              <a:gd name="connisteX39" fmla="*/ 2380615 w 3023235"/>
              <a:gd name="connsiteY39" fmla="*/ 66844 h 258993"/>
              <a:gd name="connisteX40" fmla="*/ 2446655 w 3023235"/>
              <a:gd name="connsiteY40" fmla="*/ 57319 h 258993"/>
              <a:gd name="connisteX41" fmla="*/ 2512695 w 3023235"/>
              <a:gd name="connsiteY41" fmla="*/ 28744 h 258993"/>
              <a:gd name="connisteX42" fmla="*/ 2550795 w 3023235"/>
              <a:gd name="connsiteY42" fmla="*/ 94784 h 258993"/>
              <a:gd name="connisteX43" fmla="*/ 2550795 w 3023235"/>
              <a:gd name="connsiteY43" fmla="*/ 161459 h 258993"/>
              <a:gd name="connisteX44" fmla="*/ 2560320 w 3023235"/>
              <a:gd name="connsiteY44" fmla="*/ 227499 h 258993"/>
              <a:gd name="connisteX45" fmla="*/ 2626360 w 3023235"/>
              <a:gd name="connsiteY45" fmla="*/ 189399 h 258993"/>
              <a:gd name="connisteX46" fmla="*/ 2663825 w 3023235"/>
              <a:gd name="connsiteY46" fmla="*/ 123359 h 258993"/>
              <a:gd name="connisteX47" fmla="*/ 2701925 w 3023235"/>
              <a:gd name="connsiteY47" fmla="*/ 57319 h 258993"/>
              <a:gd name="connisteX48" fmla="*/ 2767965 w 3023235"/>
              <a:gd name="connsiteY48" fmla="*/ 57319 h 258993"/>
              <a:gd name="connisteX49" fmla="*/ 2834005 w 3023235"/>
              <a:gd name="connsiteY49" fmla="*/ 85894 h 258993"/>
              <a:gd name="connisteX50" fmla="*/ 2900045 w 3023235"/>
              <a:gd name="connsiteY50" fmla="*/ 151934 h 258993"/>
              <a:gd name="connisteX51" fmla="*/ 2966085 w 3023235"/>
              <a:gd name="connsiteY51" fmla="*/ 113834 h 258993"/>
              <a:gd name="connisteX52" fmla="*/ 3023235 w 3023235"/>
              <a:gd name="connsiteY52" fmla="*/ 47794 h 25899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</a:cxnLst>
            <a:rect l="l" t="t" r="r" b="b"/>
            <a:pathLst>
              <a:path w="3023235" h="258994">
                <a:moveTo>
                  <a:pt x="0" y="237024"/>
                </a:moveTo>
                <a:cubicBezTo>
                  <a:pt x="12065" y="226229"/>
                  <a:pt x="39370" y="200829"/>
                  <a:pt x="66040" y="179874"/>
                </a:cubicBezTo>
                <a:cubicBezTo>
                  <a:pt x="92710" y="158919"/>
                  <a:pt x="104140" y="148124"/>
                  <a:pt x="132715" y="132884"/>
                </a:cubicBezTo>
                <a:cubicBezTo>
                  <a:pt x="161290" y="117644"/>
                  <a:pt x="179705" y="117644"/>
                  <a:pt x="208280" y="104309"/>
                </a:cubicBezTo>
                <a:cubicBezTo>
                  <a:pt x="236855" y="90974"/>
                  <a:pt x="247650" y="83989"/>
                  <a:pt x="274320" y="66844"/>
                </a:cubicBezTo>
                <a:cubicBezTo>
                  <a:pt x="300990" y="49699"/>
                  <a:pt x="315595" y="15409"/>
                  <a:pt x="340360" y="19219"/>
                </a:cubicBezTo>
                <a:cubicBezTo>
                  <a:pt x="365125" y="23029"/>
                  <a:pt x="372110" y="68749"/>
                  <a:pt x="396875" y="85894"/>
                </a:cubicBezTo>
                <a:cubicBezTo>
                  <a:pt x="421640" y="103039"/>
                  <a:pt x="436245" y="98594"/>
                  <a:pt x="462915" y="104309"/>
                </a:cubicBezTo>
                <a:cubicBezTo>
                  <a:pt x="489585" y="110024"/>
                  <a:pt x="502285" y="115739"/>
                  <a:pt x="528955" y="113834"/>
                </a:cubicBezTo>
                <a:cubicBezTo>
                  <a:pt x="555625" y="111929"/>
                  <a:pt x="568325" y="108119"/>
                  <a:pt x="594995" y="94784"/>
                </a:cubicBezTo>
                <a:cubicBezTo>
                  <a:pt x="621665" y="81449"/>
                  <a:pt x="635000" y="61129"/>
                  <a:pt x="661670" y="47794"/>
                </a:cubicBezTo>
                <a:cubicBezTo>
                  <a:pt x="688340" y="34459"/>
                  <a:pt x="701040" y="30649"/>
                  <a:pt x="727710" y="28744"/>
                </a:cubicBezTo>
                <a:cubicBezTo>
                  <a:pt x="754380" y="26839"/>
                  <a:pt x="768985" y="23029"/>
                  <a:pt x="793750" y="38269"/>
                </a:cubicBezTo>
                <a:cubicBezTo>
                  <a:pt x="818515" y="53509"/>
                  <a:pt x="831215" y="77639"/>
                  <a:pt x="850265" y="104309"/>
                </a:cubicBezTo>
                <a:cubicBezTo>
                  <a:pt x="869315" y="130979"/>
                  <a:pt x="867410" y="147489"/>
                  <a:pt x="888365" y="170349"/>
                </a:cubicBezTo>
                <a:cubicBezTo>
                  <a:pt x="909320" y="193209"/>
                  <a:pt x="927735" y="217974"/>
                  <a:pt x="954405" y="217974"/>
                </a:cubicBezTo>
                <a:cubicBezTo>
                  <a:pt x="981075" y="217974"/>
                  <a:pt x="993775" y="191304"/>
                  <a:pt x="1020445" y="170349"/>
                </a:cubicBezTo>
                <a:cubicBezTo>
                  <a:pt x="1047115" y="149394"/>
                  <a:pt x="1059815" y="134789"/>
                  <a:pt x="1086485" y="113834"/>
                </a:cubicBezTo>
                <a:cubicBezTo>
                  <a:pt x="1113155" y="92879"/>
                  <a:pt x="1125855" y="76369"/>
                  <a:pt x="1152525" y="66844"/>
                </a:cubicBezTo>
                <a:cubicBezTo>
                  <a:pt x="1179195" y="57319"/>
                  <a:pt x="1191895" y="66844"/>
                  <a:pt x="1218565" y="66844"/>
                </a:cubicBezTo>
                <a:cubicBezTo>
                  <a:pt x="1245235" y="66844"/>
                  <a:pt x="1257935" y="63034"/>
                  <a:pt x="1284605" y="66844"/>
                </a:cubicBezTo>
                <a:cubicBezTo>
                  <a:pt x="1311275" y="70654"/>
                  <a:pt x="1324610" y="78274"/>
                  <a:pt x="1351280" y="85894"/>
                </a:cubicBezTo>
                <a:cubicBezTo>
                  <a:pt x="1377950" y="93514"/>
                  <a:pt x="1390650" y="100499"/>
                  <a:pt x="1417320" y="104309"/>
                </a:cubicBezTo>
                <a:cubicBezTo>
                  <a:pt x="1443990" y="108119"/>
                  <a:pt x="1456690" y="104309"/>
                  <a:pt x="1483360" y="104309"/>
                </a:cubicBezTo>
                <a:cubicBezTo>
                  <a:pt x="1510030" y="104309"/>
                  <a:pt x="1522730" y="104309"/>
                  <a:pt x="1549400" y="104309"/>
                </a:cubicBezTo>
                <a:cubicBezTo>
                  <a:pt x="1576070" y="104309"/>
                  <a:pt x="1592580" y="90974"/>
                  <a:pt x="1615440" y="104309"/>
                </a:cubicBezTo>
                <a:cubicBezTo>
                  <a:pt x="1638300" y="117644"/>
                  <a:pt x="1643380" y="143679"/>
                  <a:pt x="1662430" y="170349"/>
                </a:cubicBezTo>
                <a:cubicBezTo>
                  <a:pt x="1681480" y="197019"/>
                  <a:pt x="1687195" y="219879"/>
                  <a:pt x="1710055" y="237024"/>
                </a:cubicBezTo>
                <a:cubicBezTo>
                  <a:pt x="1732915" y="254169"/>
                  <a:pt x="1753235" y="264964"/>
                  <a:pt x="1776095" y="255439"/>
                </a:cubicBezTo>
                <a:cubicBezTo>
                  <a:pt x="1798955" y="245914"/>
                  <a:pt x="1800225" y="216069"/>
                  <a:pt x="1823085" y="189399"/>
                </a:cubicBezTo>
                <a:cubicBezTo>
                  <a:pt x="1845945" y="162729"/>
                  <a:pt x="1863090" y="148124"/>
                  <a:pt x="1889760" y="123359"/>
                </a:cubicBezTo>
                <a:cubicBezTo>
                  <a:pt x="1916430" y="98594"/>
                  <a:pt x="1931035" y="91609"/>
                  <a:pt x="1955800" y="66844"/>
                </a:cubicBezTo>
                <a:cubicBezTo>
                  <a:pt x="1980565" y="42079"/>
                  <a:pt x="1987550" y="6519"/>
                  <a:pt x="2012315" y="804"/>
                </a:cubicBezTo>
                <a:cubicBezTo>
                  <a:pt x="2037080" y="-4911"/>
                  <a:pt x="2051685" y="21124"/>
                  <a:pt x="2078355" y="38269"/>
                </a:cubicBezTo>
                <a:cubicBezTo>
                  <a:pt x="2105025" y="55414"/>
                  <a:pt x="2129155" y="63034"/>
                  <a:pt x="2144395" y="85894"/>
                </a:cubicBezTo>
                <a:cubicBezTo>
                  <a:pt x="2159635" y="108754"/>
                  <a:pt x="2138680" y="132884"/>
                  <a:pt x="2153920" y="151934"/>
                </a:cubicBezTo>
                <a:cubicBezTo>
                  <a:pt x="2169160" y="170984"/>
                  <a:pt x="2193290" y="176064"/>
                  <a:pt x="2219960" y="179874"/>
                </a:cubicBezTo>
                <a:cubicBezTo>
                  <a:pt x="2246630" y="183684"/>
                  <a:pt x="2266950" y="185589"/>
                  <a:pt x="2286000" y="170349"/>
                </a:cubicBezTo>
                <a:cubicBezTo>
                  <a:pt x="2305050" y="155109"/>
                  <a:pt x="2295525" y="125264"/>
                  <a:pt x="2314575" y="104309"/>
                </a:cubicBezTo>
                <a:cubicBezTo>
                  <a:pt x="2333625" y="83354"/>
                  <a:pt x="2353945" y="76369"/>
                  <a:pt x="2380615" y="66844"/>
                </a:cubicBezTo>
                <a:cubicBezTo>
                  <a:pt x="2407285" y="57319"/>
                  <a:pt x="2419985" y="64939"/>
                  <a:pt x="2446655" y="57319"/>
                </a:cubicBezTo>
                <a:cubicBezTo>
                  <a:pt x="2473325" y="49699"/>
                  <a:pt x="2491740" y="21124"/>
                  <a:pt x="2512695" y="28744"/>
                </a:cubicBezTo>
                <a:cubicBezTo>
                  <a:pt x="2533650" y="36364"/>
                  <a:pt x="2543175" y="68114"/>
                  <a:pt x="2550795" y="94784"/>
                </a:cubicBezTo>
                <a:cubicBezTo>
                  <a:pt x="2558415" y="121454"/>
                  <a:pt x="2548890" y="134789"/>
                  <a:pt x="2550795" y="161459"/>
                </a:cubicBezTo>
                <a:cubicBezTo>
                  <a:pt x="2552700" y="188129"/>
                  <a:pt x="2545080" y="221784"/>
                  <a:pt x="2560320" y="227499"/>
                </a:cubicBezTo>
                <a:cubicBezTo>
                  <a:pt x="2575560" y="233214"/>
                  <a:pt x="2605405" y="210354"/>
                  <a:pt x="2626360" y="189399"/>
                </a:cubicBezTo>
                <a:cubicBezTo>
                  <a:pt x="2647315" y="168444"/>
                  <a:pt x="2648585" y="150029"/>
                  <a:pt x="2663825" y="123359"/>
                </a:cubicBezTo>
                <a:cubicBezTo>
                  <a:pt x="2679065" y="96689"/>
                  <a:pt x="2680970" y="70654"/>
                  <a:pt x="2701925" y="57319"/>
                </a:cubicBezTo>
                <a:cubicBezTo>
                  <a:pt x="2722880" y="43984"/>
                  <a:pt x="2741295" y="51604"/>
                  <a:pt x="2767965" y="57319"/>
                </a:cubicBezTo>
                <a:cubicBezTo>
                  <a:pt x="2794635" y="63034"/>
                  <a:pt x="2807335" y="66844"/>
                  <a:pt x="2834005" y="85894"/>
                </a:cubicBezTo>
                <a:cubicBezTo>
                  <a:pt x="2860675" y="104944"/>
                  <a:pt x="2873375" y="146219"/>
                  <a:pt x="2900045" y="151934"/>
                </a:cubicBezTo>
                <a:cubicBezTo>
                  <a:pt x="2926715" y="157649"/>
                  <a:pt x="2941320" y="134789"/>
                  <a:pt x="2966085" y="113834"/>
                </a:cubicBezTo>
                <a:cubicBezTo>
                  <a:pt x="2990850" y="92879"/>
                  <a:pt x="3013075" y="60494"/>
                  <a:pt x="3023235" y="47794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330835" y="3166745"/>
            <a:ext cx="3060700" cy="377825"/>
          </a:xfrm>
          <a:custGeom>
            <a:avLst/>
            <a:gdLst>
              <a:gd name="connisteX0" fmla="*/ 0 w 3060700"/>
              <a:gd name="connsiteY0" fmla="*/ 198817 h 377887"/>
              <a:gd name="connisteX1" fmla="*/ 66675 w 3060700"/>
              <a:gd name="connsiteY1" fmla="*/ 132777 h 377887"/>
              <a:gd name="connisteX2" fmla="*/ 123190 w 3060700"/>
              <a:gd name="connsiteY2" fmla="*/ 66737 h 377887"/>
              <a:gd name="connisteX3" fmla="*/ 179705 w 3060700"/>
              <a:gd name="connsiteY3" fmla="*/ 62 h 377887"/>
              <a:gd name="connisteX4" fmla="*/ 226695 w 3060700"/>
              <a:gd name="connsiteY4" fmla="*/ 66737 h 377887"/>
              <a:gd name="connisteX5" fmla="*/ 264795 w 3060700"/>
              <a:gd name="connsiteY5" fmla="*/ 142302 h 377887"/>
              <a:gd name="connisteX6" fmla="*/ 302260 w 3060700"/>
              <a:gd name="connsiteY6" fmla="*/ 208342 h 377887"/>
              <a:gd name="connisteX7" fmla="*/ 321310 w 3060700"/>
              <a:gd name="connsiteY7" fmla="*/ 142302 h 377887"/>
              <a:gd name="connisteX8" fmla="*/ 330835 w 3060700"/>
              <a:gd name="connsiteY8" fmla="*/ 75627 h 377887"/>
              <a:gd name="connisteX9" fmla="*/ 359410 w 3060700"/>
              <a:gd name="connsiteY9" fmla="*/ 9587 h 377887"/>
              <a:gd name="connisteX10" fmla="*/ 425450 w 3060700"/>
              <a:gd name="connsiteY10" fmla="*/ 75627 h 377887"/>
              <a:gd name="connisteX11" fmla="*/ 462915 w 3060700"/>
              <a:gd name="connsiteY11" fmla="*/ 142302 h 377887"/>
              <a:gd name="connisteX12" fmla="*/ 501015 w 3060700"/>
              <a:gd name="connsiteY12" fmla="*/ 208342 h 377887"/>
              <a:gd name="connisteX13" fmla="*/ 538480 w 3060700"/>
              <a:gd name="connsiteY13" fmla="*/ 132777 h 377887"/>
              <a:gd name="connisteX14" fmla="*/ 576580 w 3060700"/>
              <a:gd name="connsiteY14" fmla="*/ 66737 h 377887"/>
              <a:gd name="connisteX15" fmla="*/ 633095 w 3060700"/>
              <a:gd name="connsiteY15" fmla="*/ 62 h 377887"/>
              <a:gd name="connisteX16" fmla="*/ 661670 w 3060700"/>
              <a:gd name="connsiteY16" fmla="*/ 75627 h 377887"/>
              <a:gd name="connisteX17" fmla="*/ 699135 w 3060700"/>
              <a:gd name="connsiteY17" fmla="*/ 142302 h 377887"/>
              <a:gd name="connisteX18" fmla="*/ 765175 w 3060700"/>
              <a:gd name="connsiteY18" fmla="*/ 85152 h 377887"/>
              <a:gd name="connisteX19" fmla="*/ 803275 w 3060700"/>
              <a:gd name="connsiteY19" fmla="*/ 19112 h 377887"/>
              <a:gd name="connisteX20" fmla="*/ 869315 w 3060700"/>
              <a:gd name="connsiteY20" fmla="*/ 94677 h 377887"/>
              <a:gd name="connisteX21" fmla="*/ 897890 w 3060700"/>
              <a:gd name="connsiteY21" fmla="*/ 160717 h 377887"/>
              <a:gd name="connisteX22" fmla="*/ 954405 w 3060700"/>
              <a:gd name="connsiteY22" fmla="*/ 94677 h 377887"/>
              <a:gd name="connisteX23" fmla="*/ 991870 w 3060700"/>
              <a:gd name="connsiteY23" fmla="*/ 28637 h 377887"/>
              <a:gd name="connisteX24" fmla="*/ 1049020 w 3060700"/>
              <a:gd name="connsiteY24" fmla="*/ 94677 h 377887"/>
              <a:gd name="connisteX25" fmla="*/ 1076960 w 3060700"/>
              <a:gd name="connsiteY25" fmla="*/ 160717 h 377887"/>
              <a:gd name="connisteX26" fmla="*/ 1105535 w 3060700"/>
              <a:gd name="connsiteY26" fmla="*/ 236282 h 377887"/>
              <a:gd name="connisteX27" fmla="*/ 1134110 w 3060700"/>
              <a:gd name="connsiteY27" fmla="*/ 302322 h 377887"/>
              <a:gd name="connisteX28" fmla="*/ 1162050 w 3060700"/>
              <a:gd name="connsiteY28" fmla="*/ 236282 h 377887"/>
              <a:gd name="connisteX29" fmla="*/ 1200150 w 3060700"/>
              <a:gd name="connsiteY29" fmla="*/ 170242 h 377887"/>
              <a:gd name="connisteX30" fmla="*/ 1256665 w 3060700"/>
              <a:gd name="connsiteY30" fmla="*/ 104202 h 377887"/>
              <a:gd name="connisteX31" fmla="*/ 1303655 w 3060700"/>
              <a:gd name="connsiteY31" fmla="*/ 38162 h 377887"/>
              <a:gd name="connisteX32" fmla="*/ 1369695 w 3060700"/>
              <a:gd name="connsiteY32" fmla="*/ 38162 h 377887"/>
              <a:gd name="connisteX33" fmla="*/ 1436370 w 3060700"/>
              <a:gd name="connsiteY33" fmla="*/ 38162 h 377887"/>
              <a:gd name="connisteX34" fmla="*/ 1502410 w 3060700"/>
              <a:gd name="connsiteY34" fmla="*/ 38162 h 377887"/>
              <a:gd name="connisteX35" fmla="*/ 1558925 w 3060700"/>
              <a:gd name="connsiteY35" fmla="*/ 104202 h 377887"/>
              <a:gd name="connisteX36" fmla="*/ 1596390 w 3060700"/>
              <a:gd name="connsiteY36" fmla="*/ 170242 h 377887"/>
              <a:gd name="connisteX37" fmla="*/ 1644015 w 3060700"/>
              <a:gd name="connsiteY37" fmla="*/ 236282 h 377887"/>
              <a:gd name="connisteX38" fmla="*/ 1671955 w 3060700"/>
              <a:gd name="connsiteY38" fmla="*/ 170242 h 377887"/>
              <a:gd name="connisteX39" fmla="*/ 1681480 w 3060700"/>
              <a:gd name="connsiteY39" fmla="*/ 104202 h 377887"/>
              <a:gd name="connisteX40" fmla="*/ 1729105 w 3060700"/>
              <a:gd name="connsiteY40" fmla="*/ 170242 h 377887"/>
              <a:gd name="connisteX41" fmla="*/ 1785620 w 3060700"/>
              <a:gd name="connsiteY41" fmla="*/ 236282 h 377887"/>
              <a:gd name="connisteX42" fmla="*/ 1814195 w 3060700"/>
              <a:gd name="connsiteY42" fmla="*/ 311847 h 377887"/>
              <a:gd name="connisteX43" fmla="*/ 1842135 w 3060700"/>
              <a:gd name="connsiteY43" fmla="*/ 377887 h 377887"/>
              <a:gd name="connisteX44" fmla="*/ 1851660 w 3060700"/>
              <a:gd name="connsiteY44" fmla="*/ 311847 h 377887"/>
              <a:gd name="connisteX45" fmla="*/ 1861185 w 3060700"/>
              <a:gd name="connsiteY45" fmla="*/ 245807 h 377887"/>
              <a:gd name="connisteX46" fmla="*/ 1861185 w 3060700"/>
              <a:gd name="connsiteY46" fmla="*/ 179767 h 377887"/>
              <a:gd name="connisteX47" fmla="*/ 1861185 w 3060700"/>
              <a:gd name="connsiteY47" fmla="*/ 113727 h 377887"/>
              <a:gd name="connisteX48" fmla="*/ 1927225 w 3060700"/>
              <a:gd name="connsiteY48" fmla="*/ 57212 h 377887"/>
              <a:gd name="connisteX49" fmla="*/ 1993265 w 3060700"/>
              <a:gd name="connsiteY49" fmla="*/ 66737 h 377887"/>
              <a:gd name="connisteX50" fmla="*/ 2059305 w 3060700"/>
              <a:gd name="connsiteY50" fmla="*/ 75627 h 377887"/>
              <a:gd name="connisteX51" fmla="*/ 2116455 w 3060700"/>
              <a:gd name="connsiteY51" fmla="*/ 142302 h 377887"/>
              <a:gd name="connisteX52" fmla="*/ 2182495 w 3060700"/>
              <a:gd name="connsiteY52" fmla="*/ 132777 h 377887"/>
              <a:gd name="connisteX53" fmla="*/ 2239010 w 3060700"/>
              <a:gd name="connsiteY53" fmla="*/ 66737 h 377887"/>
              <a:gd name="connisteX54" fmla="*/ 2305050 w 3060700"/>
              <a:gd name="connsiteY54" fmla="*/ 85152 h 377887"/>
              <a:gd name="connisteX55" fmla="*/ 2371090 w 3060700"/>
              <a:gd name="connsiteY55" fmla="*/ 151192 h 377887"/>
              <a:gd name="connisteX56" fmla="*/ 2437130 w 3060700"/>
              <a:gd name="connsiteY56" fmla="*/ 151192 h 377887"/>
              <a:gd name="connisteX57" fmla="*/ 2503805 w 3060700"/>
              <a:gd name="connsiteY57" fmla="*/ 132777 h 377887"/>
              <a:gd name="connisteX58" fmla="*/ 2569845 w 3060700"/>
              <a:gd name="connsiteY58" fmla="*/ 94677 h 377887"/>
              <a:gd name="connisteX59" fmla="*/ 2635885 w 3060700"/>
              <a:gd name="connsiteY59" fmla="*/ 66737 h 377887"/>
              <a:gd name="connisteX60" fmla="*/ 2701925 w 3060700"/>
              <a:gd name="connsiteY60" fmla="*/ 66737 h 377887"/>
              <a:gd name="connisteX61" fmla="*/ 2767965 w 3060700"/>
              <a:gd name="connsiteY61" fmla="*/ 132777 h 377887"/>
              <a:gd name="connisteX62" fmla="*/ 2814955 w 3060700"/>
              <a:gd name="connsiteY62" fmla="*/ 198817 h 377887"/>
              <a:gd name="connisteX63" fmla="*/ 2881630 w 3060700"/>
              <a:gd name="connsiteY63" fmla="*/ 217867 h 377887"/>
              <a:gd name="connisteX64" fmla="*/ 2947670 w 3060700"/>
              <a:gd name="connsiteY64" fmla="*/ 160717 h 377887"/>
              <a:gd name="connisteX65" fmla="*/ 3013710 w 3060700"/>
              <a:gd name="connsiteY65" fmla="*/ 170242 h 377887"/>
              <a:gd name="connisteX66" fmla="*/ 3060700 w 3060700"/>
              <a:gd name="connsiteY66" fmla="*/ 236282 h 37788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</a:cxnLst>
            <a:rect l="l" t="t" r="r" b="b"/>
            <a:pathLst>
              <a:path w="3060700" h="377888">
                <a:moveTo>
                  <a:pt x="0" y="198818"/>
                </a:moveTo>
                <a:cubicBezTo>
                  <a:pt x="12065" y="186753"/>
                  <a:pt x="41910" y="159448"/>
                  <a:pt x="66675" y="132778"/>
                </a:cubicBezTo>
                <a:cubicBezTo>
                  <a:pt x="91440" y="106108"/>
                  <a:pt x="100330" y="93408"/>
                  <a:pt x="123190" y="66738"/>
                </a:cubicBezTo>
                <a:cubicBezTo>
                  <a:pt x="146050" y="40068"/>
                  <a:pt x="158750" y="63"/>
                  <a:pt x="179705" y="63"/>
                </a:cubicBezTo>
                <a:cubicBezTo>
                  <a:pt x="200660" y="63"/>
                  <a:pt x="209550" y="38163"/>
                  <a:pt x="226695" y="66738"/>
                </a:cubicBezTo>
                <a:cubicBezTo>
                  <a:pt x="243840" y="95313"/>
                  <a:pt x="249555" y="113728"/>
                  <a:pt x="264795" y="142303"/>
                </a:cubicBezTo>
                <a:cubicBezTo>
                  <a:pt x="280035" y="170878"/>
                  <a:pt x="290830" y="208343"/>
                  <a:pt x="302260" y="208343"/>
                </a:cubicBezTo>
                <a:cubicBezTo>
                  <a:pt x="313690" y="208343"/>
                  <a:pt x="315595" y="168973"/>
                  <a:pt x="321310" y="142303"/>
                </a:cubicBezTo>
                <a:cubicBezTo>
                  <a:pt x="327025" y="115633"/>
                  <a:pt x="323215" y="102298"/>
                  <a:pt x="330835" y="75628"/>
                </a:cubicBezTo>
                <a:cubicBezTo>
                  <a:pt x="338455" y="48958"/>
                  <a:pt x="340360" y="9588"/>
                  <a:pt x="359410" y="9588"/>
                </a:cubicBezTo>
                <a:cubicBezTo>
                  <a:pt x="378460" y="9588"/>
                  <a:pt x="404495" y="48958"/>
                  <a:pt x="425450" y="75628"/>
                </a:cubicBezTo>
                <a:cubicBezTo>
                  <a:pt x="446405" y="102298"/>
                  <a:pt x="447675" y="115633"/>
                  <a:pt x="462915" y="142303"/>
                </a:cubicBezTo>
                <a:cubicBezTo>
                  <a:pt x="478155" y="168973"/>
                  <a:pt x="485775" y="210248"/>
                  <a:pt x="501015" y="208343"/>
                </a:cubicBezTo>
                <a:cubicBezTo>
                  <a:pt x="516255" y="206438"/>
                  <a:pt x="523240" y="161353"/>
                  <a:pt x="538480" y="132778"/>
                </a:cubicBezTo>
                <a:cubicBezTo>
                  <a:pt x="553720" y="104203"/>
                  <a:pt x="557530" y="93408"/>
                  <a:pt x="576580" y="66738"/>
                </a:cubicBezTo>
                <a:cubicBezTo>
                  <a:pt x="595630" y="40068"/>
                  <a:pt x="615950" y="-1842"/>
                  <a:pt x="633095" y="63"/>
                </a:cubicBezTo>
                <a:cubicBezTo>
                  <a:pt x="650240" y="1968"/>
                  <a:pt x="648335" y="47053"/>
                  <a:pt x="661670" y="75628"/>
                </a:cubicBezTo>
                <a:cubicBezTo>
                  <a:pt x="675005" y="104203"/>
                  <a:pt x="678180" y="140398"/>
                  <a:pt x="699135" y="142303"/>
                </a:cubicBezTo>
                <a:cubicBezTo>
                  <a:pt x="720090" y="144208"/>
                  <a:pt x="744220" y="109918"/>
                  <a:pt x="765175" y="85153"/>
                </a:cubicBezTo>
                <a:cubicBezTo>
                  <a:pt x="786130" y="60388"/>
                  <a:pt x="782320" y="17208"/>
                  <a:pt x="803275" y="19113"/>
                </a:cubicBezTo>
                <a:cubicBezTo>
                  <a:pt x="824230" y="21018"/>
                  <a:pt x="850265" y="66103"/>
                  <a:pt x="869315" y="94678"/>
                </a:cubicBezTo>
                <a:cubicBezTo>
                  <a:pt x="888365" y="123253"/>
                  <a:pt x="880745" y="160718"/>
                  <a:pt x="897890" y="160718"/>
                </a:cubicBezTo>
                <a:cubicBezTo>
                  <a:pt x="915035" y="160718"/>
                  <a:pt x="935355" y="121348"/>
                  <a:pt x="954405" y="94678"/>
                </a:cubicBezTo>
                <a:cubicBezTo>
                  <a:pt x="973455" y="68008"/>
                  <a:pt x="972820" y="28638"/>
                  <a:pt x="991870" y="28638"/>
                </a:cubicBezTo>
                <a:cubicBezTo>
                  <a:pt x="1010920" y="28638"/>
                  <a:pt x="1031875" y="68008"/>
                  <a:pt x="1049020" y="94678"/>
                </a:cubicBezTo>
                <a:cubicBezTo>
                  <a:pt x="1066165" y="121348"/>
                  <a:pt x="1065530" y="132143"/>
                  <a:pt x="1076960" y="160718"/>
                </a:cubicBezTo>
                <a:cubicBezTo>
                  <a:pt x="1088390" y="189293"/>
                  <a:pt x="1094105" y="207708"/>
                  <a:pt x="1105535" y="236283"/>
                </a:cubicBezTo>
                <a:cubicBezTo>
                  <a:pt x="1116965" y="264858"/>
                  <a:pt x="1122680" y="302323"/>
                  <a:pt x="1134110" y="302323"/>
                </a:cubicBezTo>
                <a:cubicBezTo>
                  <a:pt x="1145540" y="302323"/>
                  <a:pt x="1148715" y="262953"/>
                  <a:pt x="1162050" y="236283"/>
                </a:cubicBezTo>
                <a:cubicBezTo>
                  <a:pt x="1175385" y="209613"/>
                  <a:pt x="1181100" y="196913"/>
                  <a:pt x="1200150" y="170243"/>
                </a:cubicBezTo>
                <a:cubicBezTo>
                  <a:pt x="1219200" y="143573"/>
                  <a:pt x="1235710" y="130873"/>
                  <a:pt x="1256665" y="104203"/>
                </a:cubicBezTo>
                <a:cubicBezTo>
                  <a:pt x="1277620" y="77533"/>
                  <a:pt x="1280795" y="51498"/>
                  <a:pt x="1303655" y="38163"/>
                </a:cubicBezTo>
                <a:cubicBezTo>
                  <a:pt x="1326515" y="24828"/>
                  <a:pt x="1343025" y="38163"/>
                  <a:pt x="1369695" y="38163"/>
                </a:cubicBezTo>
                <a:cubicBezTo>
                  <a:pt x="1396365" y="38163"/>
                  <a:pt x="1409700" y="38163"/>
                  <a:pt x="1436370" y="38163"/>
                </a:cubicBezTo>
                <a:cubicBezTo>
                  <a:pt x="1463040" y="38163"/>
                  <a:pt x="1477645" y="24828"/>
                  <a:pt x="1502410" y="38163"/>
                </a:cubicBezTo>
                <a:cubicBezTo>
                  <a:pt x="1527175" y="51498"/>
                  <a:pt x="1539875" y="77533"/>
                  <a:pt x="1558925" y="104203"/>
                </a:cubicBezTo>
                <a:cubicBezTo>
                  <a:pt x="1577975" y="130873"/>
                  <a:pt x="1579245" y="143573"/>
                  <a:pt x="1596390" y="170243"/>
                </a:cubicBezTo>
                <a:cubicBezTo>
                  <a:pt x="1613535" y="196913"/>
                  <a:pt x="1628775" y="236283"/>
                  <a:pt x="1644015" y="236283"/>
                </a:cubicBezTo>
                <a:cubicBezTo>
                  <a:pt x="1659255" y="236283"/>
                  <a:pt x="1664335" y="196913"/>
                  <a:pt x="1671955" y="170243"/>
                </a:cubicBezTo>
                <a:cubicBezTo>
                  <a:pt x="1679575" y="143573"/>
                  <a:pt x="1670050" y="104203"/>
                  <a:pt x="1681480" y="104203"/>
                </a:cubicBezTo>
                <a:cubicBezTo>
                  <a:pt x="1692910" y="104203"/>
                  <a:pt x="1708150" y="143573"/>
                  <a:pt x="1729105" y="170243"/>
                </a:cubicBezTo>
                <a:cubicBezTo>
                  <a:pt x="1750060" y="196913"/>
                  <a:pt x="1768475" y="207708"/>
                  <a:pt x="1785620" y="236283"/>
                </a:cubicBezTo>
                <a:cubicBezTo>
                  <a:pt x="1802765" y="264858"/>
                  <a:pt x="1802765" y="283273"/>
                  <a:pt x="1814195" y="311848"/>
                </a:cubicBezTo>
                <a:cubicBezTo>
                  <a:pt x="1825625" y="340423"/>
                  <a:pt x="1834515" y="377888"/>
                  <a:pt x="1842135" y="377888"/>
                </a:cubicBezTo>
                <a:cubicBezTo>
                  <a:pt x="1849755" y="377888"/>
                  <a:pt x="1847850" y="338518"/>
                  <a:pt x="1851660" y="311848"/>
                </a:cubicBezTo>
                <a:cubicBezTo>
                  <a:pt x="1855470" y="285178"/>
                  <a:pt x="1859280" y="272478"/>
                  <a:pt x="1861185" y="245808"/>
                </a:cubicBezTo>
                <a:cubicBezTo>
                  <a:pt x="1863090" y="219138"/>
                  <a:pt x="1861185" y="206438"/>
                  <a:pt x="1861185" y="179768"/>
                </a:cubicBezTo>
                <a:cubicBezTo>
                  <a:pt x="1861185" y="153098"/>
                  <a:pt x="1847850" y="138493"/>
                  <a:pt x="1861185" y="113728"/>
                </a:cubicBezTo>
                <a:cubicBezTo>
                  <a:pt x="1874520" y="88963"/>
                  <a:pt x="1900555" y="66738"/>
                  <a:pt x="1927225" y="57213"/>
                </a:cubicBezTo>
                <a:cubicBezTo>
                  <a:pt x="1953895" y="47688"/>
                  <a:pt x="1966595" y="62928"/>
                  <a:pt x="1993265" y="66738"/>
                </a:cubicBezTo>
                <a:cubicBezTo>
                  <a:pt x="2019935" y="70548"/>
                  <a:pt x="2034540" y="60388"/>
                  <a:pt x="2059305" y="75628"/>
                </a:cubicBezTo>
                <a:cubicBezTo>
                  <a:pt x="2084070" y="90868"/>
                  <a:pt x="2091690" y="130873"/>
                  <a:pt x="2116455" y="142303"/>
                </a:cubicBezTo>
                <a:cubicBezTo>
                  <a:pt x="2141220" y="153733"/>
                  <a:pt x="2157730" y="148018"/>
                  <a:pt x="2182495" y="132778"/>
                </a:cubicBezTo>
                <a:cubicBezTo>
                  <a:pt x="2207260" y="117538"/>
                  <a:pt x="2214245" y="76263"/>
                  <a:pt x="2239010" y="66738"/>
                </a:cubicBezTo>
                <a:cubicBezTo>
                  <a:pt x="2263775" y="57213"/>
                  <a:pt x="2278380" y="68008"/>
                  <a:pt x="2305050" y="85153"/>
                </a:cubicBezTo>
                <a:cubicBezTo>
                  <a:pt x="2331720" y="102298"/>
                  <a:pt x="2344420" y="137858"/>
                  <a:pt x="2371090" y="151193"/>
                </a:cubicBezTo>
                <a:cubicBezTo>
                  <a:pt x="2397760" y="164528"/>
                  <a:pt x="2410460" y="155003"/>
                  <a:pt x="2437130" y="151193"/>
                </a:cubicBezTo>
                <a:cubicBezTo>
                  <a:pt x="2463800" y="147383"/>
                  <a:pt x="2477135" y="144208"/>
                  <a:pt x="2503805" y="132778"/>
                </a:cubicBezTo>
                <a:cubicBezTo>
                  <a:pt x="2530475" y="121348"/>
                  <a:pt x="2543175" y="108013"/>
                  <a:pt x="2569845" y="94678"/>
                </a:cubicBezTo>
                <a:cubicBezTo>
                  <a:pt x="2596515" y="81343"/>
                  <a:pt x="2609215" y="72453"/>
                  <a:pt x="2635885" y="66738"/>
                </a:cubicBezTo>
                <a:cubicBezTo>
                  <a:pt x="2662555" y="61023"/>
                  <a:pt x="2675255" y="53403"/>
                  <a:pt x="2701925" y="66738"/>
                </a:cubicBezTo>
                <a:cubicBezTo>
                  <a:pt x="2728595" y="80073"/>
                  <a:pt x="2745105" y="106108"/>
                  <a:pt x="2767965" y="132778"/>
                </a:cubicBezTo>
                <a:cubicBezTo>
                  <a:pt x="2790825" y="159448"/>
                  <a:pt x="2792095" y="181673"/>
                  <a:pt x="2814955" y="198818"/>
                </a:cubicBezTo>
                <a:cubicBezTo>
                  <a:pt x="2837815" y="215963"/>
                  <a:pt x="2854960" y="225488"/>
                  <a:pt x="2881630" y="217868"/>
                </a:cubicBezTo>
                <a:cubicBezTo>
                  <a:pt x="2908300" y="210248"/>
                  <a:pt x="2921000" y="170243"/>
                  <a:pt x="2947670" y="160718"/>
                </a:cubicBezTo>
                <a:cubicBezTo>
                  <a:pt x="2974340" y="151193"/>
                  <a:pt x="2990850" y="155003"/>
                  <a:pt x="3013710" y="170243"/>
                </a:cubicBezTo>
                <a:cubicBezTo>
                  <a:pt x="3036570" y="185483"/>
                  <a:pt x="3052445" y="222948"/>
                  <a:pt x="3060700" y="236283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56385" y="237236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56385" y="257937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56385" y="2798445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015615" y="115570"/>
            <a:ext cx="344043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b="1">
                <a:latin typeface="Arial" panose="020B0604020202020204" pitchFamily="34" charset="0"/>
                <a:ea typeface="微软雅黑" panose="020B0503020204020204" charset="-122"/>
              </a:rPr>
              <a:t>Input Multivariate Time Series</a:t>
            </a:r>
            <a:endParaRPr lang="en-US" altLang="zh-CN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391535" y="2242820"/>
            <a:ext cx="268732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</a:rPr>
              <a:t>Channel Indenpendence</a:t>
            </a:r>
            <a:endParaRPr lang="en-US" altLang="zh-CN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6303010" y="1767840"/>
            <a:ext cx="3060065" cy="210185"/>
          </a:xfrm>
          <a:custGeom>
            <a:avLst/>
            <a:gdLst>
              <a:gd name="connisteX0" fmla="*/ 0 w 3022600"/>
              <a:gd name="connsiteY0" fmla="*/ 201339 h 201339"/>
              <a:gd name="connisteX1" fmla="*/ 38100 w 3022600"/>
              <a:gd name="connsiteY1" fmla="*/ 135299 h 201339"/>
              <a:gd name="connisteX2" fmla="*/ 75565 w 3022600"/>
              <a:gd name="connsiteY2" fmla="*/ 69259 h 201339"/>
              <a:gd name="connisteX3" fmla="*/ 141605 w 3022600"/>
              <a:gd name="connsiteY3" fmla="*/ 21634 h 201339"/>
              <a:gd name="connisteX4" fmla="*/ 207645 w 3022600"/>
              <a:gd name="connsiteY4" fmla="*/ 69259 h 201339"/>
              <a:gd name="connisteX5" fmla="*/ 273685 w 3022600"/>
              <a:gd name="connsiteY5" fmla="*/ 135299 h 201339"/>
              <a:gd name="connisteX6" fmla="*/ 340360 w 3022600"/>
              <a:gd name="connsiteY6" fmla="*/ 191814 h 201339"/>
              <a:gd name="connisteX7" fmla="*/ 387350 w 3022600"/>
              <a:gd name="connsiteY7" fmla="*/ 125774 h 201339"/>
              <a:gd name="connisteX8" fmla="*/ 453390 w 3022600"/>
              <a:gd name="connsiteY8" fmla="*/ 78784 h 201339"/>
              <a:gd name="connisteX9" fmla="*/ 519430 w 3022600"/>
              <a:gd name="connsiteY9" fmla="*/ 116249 h 201339"/>
              <a:gd name="connisteX10" fmla="*/ 585470 w 3022600"/>
              <a:gd name="connsiteY10" fmla="*/ 144824 h 201339"/>
              <a:gd name="connisteX11" fmla="*/ 652145 w 3022600"/>
              <a:gd name="connsiteY11" fmla="*/ 172764 h 201339"/>
              <a:gd name="connisteX12" fmla="*/ 718185 w 3022600"/>
              <a:gd name="connsiteY12" fmla="*/ 163239 h 201339"/>
              <a:gd name="connisteX13" fmla="*/ 774700 w 3022600"/>
              <a:gd name="connsiteY13" fmla="*/ 97199 h 201339"/>
              <a:gd name="connisteX14" fmla="*/ 840740 w 3022600"/>
              <a:gd name="connsiteY14" fmla="*/ 69259 h 201339"/>
              <a:gd name="connisteX15" fmla="*/ 906780 w 3022600"/>
              <a:gd name="connsiteY15" fmla="*/ 40684 h 201339"/>
              <a:gd name="connisteX16" fmla="*/ 972820 w 3022600"/>
              <a:gd name="connsiteY16" fmla="*/ 40684 h 201339"/>
              <a:gd name="connisteX17" fmla="*/ 1038860 w 3022600"/>
              <a:gd name="connsiteY17" fmla="*/ 59734 h 201339"/>
              <a:gd name="connisteX18" fmla="*/ 1105535 w 3022600"/>
              <a:gd name="connsiteY18" fmla="*/ 69259 h 201339"/>
              <a:gd name="connisteX19" fmla="*/ 1133475 w 3022600"/>
              <a:gd name="connsiteY19" fmla="*/ 135299 h 201339"/>
              <a:gd name="connisteX20" fmla="*/ 1209040 w 3022600"/>
              <a:gd name="connsiteY20" fmla="*/ 144824 h 201339"/>
              <a:gd name="connisteX21" fmla="*/ 1275080 w 3022600"/>
              <a:gd name="connsiteY21" fmla="*/ 106724 h 201339"/>
              <a:gd name="connisteX22" fmla="*/ 1350645 w 3022600"/>
              <a:gd name="connsiteY22" fmla="*/ 50209 h 201339"/>
              <a:gd name="connisteX23" fmla="*/ 1416685 w 3022600"/>
              <a:gd name="connsiteY23" fmla="*/ 40684 h 201339"/>
              <a:gd name="connisteX24" fmla="*/ 1483360 w 3022600"/>
              <a:gd name="connsiteY24" fmla="*/ 3219 h 201339"/>
              <a:gd name="connisteX25" fmla="*/ 1549400 w 3022600"/>
              <a:gd name="connsiteY25" fmla="*/ 12109 h 201339"/>
              <a:gd name="connisteX26" fmla="*/ 1615440 w 3022600"/>
              <a:gd name="connsiteY26" fmla="*/ 69259 h 201339"/>
              <a:gd name="connisteX27" fmla="*/ 1681480 w 3022600"/>
              <a:gd name="connsiteY27" fmla="*/ 125774 h 201339"/>
              <a:gd name="connisteX28" fmla="*/ 1747520 w 3022600"/>
              <a:gd name="connsiteY28" fmla="*/ 163239 h 201339"/>
              <a:gd name="connisteX29" fmla="*/ 1813560 w 3022600"/>
              <a:gd name="connsiteY29" fmla="*/ 172764 h 201339"/>
              <a:gd name="connisteX30" fmla="*/ 1851660 w 3022600"/>
              <a:gd name="connsiteY30" fmla="*/ 106724 h 201339"/>
              <a:gd name="connisteX31" fmla="*/ 1917700 w 3022600"/>
              <a:gd name="connsiteY31" fmla="*/ 97199 h 201339"/>
              <a:gd name="connisteX32" fmla="*/ 1983740 w 3022600"/>
              <a:gd name="connsiteY32" fmla="*/ 87674 h 201339"/>
              <a:gd name="connisteX33" fmla="*/ 2049780 w 3022600"/>
              <a:gd name="connsiteY33" fmla="*/ 78784 h 201339"/>
              <a:gd name="connisteX34" fmla="*/ 2097405 w 3022600"/>
              <a:gd name="connsiteY34" fmla="*/ 12109 h 201339"/>
              <a:gd name="connisteX35" fmla="*/ 2163445 w 3022600"/>
              <a:gd name="connsiteY35" fmla="*/ 50209 h 201339"/>
              <a:gd name="connisteX36" fmla="*/ 2229485 w 3022600"/>
              <a:gd name="connsiteY36" fmla="*/ 59734 h 201339"/>
              <a:gd name="connisteX37" fmla="*/ 2295525 w 3022600"/>
              <a:gd name="connsiteY37" fmla="*/ 69259 h 201339"/>
              <a:gd name="connisteX38" fmla="*/ 2361565 w 3022600"/>
              <a:gd name="connsiteY38" fmla="*/ 125774 h 201339"/>
              <a:gd name="connisteX39" fmla="*/ 2427605 w 3022600"/>
              <a:gd name="connsiteY39" fmla="*/ 163239 h 201339"/>
              <a:gd name="connisteX40" fmla="*/ 2493645 w 3022600"/>
              <a:gd name="connsiteY40" fmla="*/ 163239 h 201339"/>
              <a:gd name="connisteX41" fmla="*/ 2559685 w 3022600"/>
              <a:gd name="connsiteY41" fmla="*/ 154349 h 201339"/>
              <a:gd name="connisteX42" fmla="*/ 2626360 w 3022600"/>
              <a:gd name="connsiteY42" fmla="*/ 106724 h 201339"/>
              <a:gd name="connisteX43" fmla="*/ 2692400 w 3022600"/>
              <a:gd name="connsiteY43" fmla="*/ 78784 h 201339"/>
              <a:gd name="connisteX44" fmla="*/ 2758440 w 3022600"/>
              <a:gd name="connsiteY44" fmla="*/ 69259 h 201339"/>
              <a:gd name="connisteX45" fmla="*/ 2824480 w 3022600"/>
              <a:gd name="connsiteY45" fmla="*/ 125774 h 201339"/>
              <a:gd name="connisteX46" fmla="*/ 2890520 w 3022600"/>
              <a:gd name="connsiteY46" fmla="*/ 135299 h 201339"/>
              <a:gd name="connisteX47" fmla="*/ 2956560 w 3022600"/>
              <a:gd name="connsiteY47" fmla="*/ 106724 h 201339"/>
              <a:gd name="connisteX48" fmla="*/ 3022600 w 3022600"/>
              <a:gd name="connsiteY48" fmla="*/ 78784 h 20133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</a:cxnLst>
            <a:rect l="l" t="t" r="r" b="b"/>
            <a:pathLst>
              <a:path w="3022600" h="201339">
                <a:moveTo>
                  <a:pt x="0" y="201339"/>
                </a:moveTo>
                <a:cubicBezTo>
                  <a:pt x="6985" y="189274"/>
                  <a:pt x="22860" y="161969"/>
                  <a:pt x="38100" y="135299"/>
                </a:cubicBezTo>
                <a:cubicBezTo>
                  <a:pt x="53340" y="108629"/>
                  <a:pt x="54610" y="92119"/>
                  <a:pt x="75565" y="69259"/>
                </a:cubicBezTo>
                <a:cubicBezTo>
                  <a:pt x="96520" y="46399"/>
                  <a:pt x="114935" y="21634"/>
                  <a:pt x="141605" y="21634"/>
                </a:cubicBezTo>
                <a:cubicBezTo>
                  <a:pt x="168275" y="21634"/>
                  <a:pt x="180975" y="46399"/>
                  <a:pt x="207645" y="69259"/>
                </a:cubicBezTo>
                <a:cubicBezTo>
                  <a:pt x="234315" y="92119"/>
                  <a:pt x="247015" y="110534"/>
                  <a:pt x="273685" y="135299"/>
                </a:cubicBezTo>
                <a:cubicBezTo>
                  <a:pt x="300355" y="160064"/>
                  <a:pt x="317500" y="193719"/>
                  <a:pt x="340360" y="191814"/>
                </a:cubicBezTo>
                <a:cubicBezTo>
                  <a:pt x="363220" y="189909"/>
                  <a:pt x="364490" y="148634"/>
                  <a:pt x="387350" y="125774"/>
                </a:cubicBezTo>
                <a:cubicBezTo>
                  <a:pt x="410210" y="102914"/>
                  <a:pt x="426720" y="80689"/>
                  <a:pt x="453390" y="78784"/>
                </a:cubicBezTo>
                <a:cubicBezTo>
                  <a:pt x="480060" y="76879"/>
                  <a:pt x="492760" y="102914"/>
                  <a:pt x="519430" y="116249"/>
                </a:cubicBezTo>
                <a:cubicBezTo>
                  <a:pt x="546100" y="129584"/>
                  <a:pt x="558800" y="133394"/>
                  <a:pt x="585470" y="144824"/>
                </a:cubicBezTo>
                <a:cubicBezTo>
                  <a:pt x="612140" y="156254"/>
                  <a:pt x="625475" y="168954"/>
                  <a:pt x="652145" y="172764"/>
                </a:cubicBezTo>
                <a:cubicBezTo>
                  <a:pt x="678815" y="176574"/>
                  <a:pt x="693420" y="178479"/>
                  <a:pt x="718185" y="163239"/>
                </a:cubicBezTo>
                <a:cubicBezTo>
                  <a:pt x="742950" y="147999"/>
                  <a:pt x="749935" y="116249"/>
                  <a:pt x="774700" y="97199"/>
                </a:cubicBezTo>
                <a:cubicBezTo>
                  <a:pt x="799465" y="78149"/>
                  <a:pt x="814070" y="80689"/>
                  <a:pt x="840740" y="69259"/>
                </a:cubicBezTo>
                <a:cubicBezTo>
                  <a:pt x="867410" y="57829"/>
                  <a:pt x="880110" y="46399"/>
                  <a:pt x="906780" y="40684"/>
                </a:cubicBezTo>
                <a:cubicBezTo>
                  <a:pt x="933450" y="34969"/>
                  <a:pt x="946150" y="36874"/>
                  <a:pt x="972820" y="40684"/>
                </a:cubicBezTo>
                <a:cubicBezTo>
                  <a:pt x="999490" y="44494"/>
                  <a:pt x="1012190" y="54019"/>
                  <a:pt x="1038860" y="59734"/>
                </a:cubicBezTo>
                <a:cubicBezTo>
                  <a:pt x="1065530" y="65449"/>
                  <a:pt x="1086485" y="54019"/>
                  <a:pt x="1105535" y="69259"/>
                </a:cubicBezTo>
                <a:cubicBezTo>
                  <a:pt x="1124585" y="84499"/>
                  <a:pt x="1112520" y="120059"/>
                  <a:pt x="1133475" y="135299"/>
                </a:cubicBezTo>
                <a:cubicBezTo>
                  <a:pt x="1154430" y="150539"/>
                  <a:pt x="1180465" y="150539"/>
                  <a:pt x="1209040" y="144824"/>
                </a:cubicBezTo>
                <a:cubicBezTo>
                  <a:pt x="1237615" y="139109"/>
                  <a:pt x="1246505" y="125774"/>
                  <a:pt x="1275080" y="106724"/>
                </a:cubicBezTo>
                <a:cubicBezTo>
                  <a:pt x="1303655" y="87674"/>
                  <a:pt x="1322070" y="63544"/>
                  <a:pt x="1350645" y="50209"/>
                </a:cubicBezTo>
                <a:cubicBezTo>
                  <a:pt x="1379220" y="36874"/>
                  <a:pt x="1390015" y="50209"/>
                  <a:pt x="1416685" y="40684"/>
                </a:cubicBezTo>
                <a:cubicBezTo>
                  <a:pt x="1443355" y="31159"/>
                  <a:pt x="1456690" y="8934"/>
                  <a:pt x="1483360" y="3219"/>
                </a:cubicBezTo>
                <a:cubicBezTo>
                  <a:pt x="1510030" y="-2496"/>
                  <a:pt x="1522730" y="-1226"/>
                  <a:pt x="1549400" y="12109"/>
                </a:cubicBezTo>
                <a:cubicBezTo>
                  <a:pt x="1576070" y="25444"/>
                  <a:pt x="1588770" y="46399"/>
                  <a:pt x="1615440" y="69259"/>
                </a:cubicBezTo>
                <a:cubicBezTo>
                  <a:pt x="1642110" y="92119"/>
                  <a:pt x="1654810" y="106724"/>
                  <a:pt x="1681480" y="125774"/>
                </a:cubicBezTo>
                <a:cubicBezTo>
                  <a:pt x="1708150" y="144824"/>
                  <a:pt x="1720850" y="153714"/>
                  <a:pt x="1747520" y="163239"/>
                </a:cubicBezTo>
                <a:cubicBezTo>
                  <a:pt x="1774190" y="172764"/>
                  <a:pt x="1792605" y="184194"/>
                  <a:pt x="1813560" y="172764"/>
                </a:cubicBezTo>
                <a:cubicBezTo>
                  <a:pt x="1834515" y="161334"/>
                  <a:pt x="1830705" y="121964"/>
                  <a:pt x="1851660" y="106724"/>
                </a:cubicBezTo>
                <a:cubicBezTo>
                  <a:pt x="1872615" y="91484"/>
                  <a:pt x="1891030" y="101009"/>
                  <a:pt x="1917700" y="97199"/>
                </a:cubicBezTo>
                <a:cubicBezTo>
                  <a:pt x="1944370" y="93389"/>
                  <a:pt x="1957070" y="91484"/>
                  <a:pt x="1983740" y="87674"/>
                </a:cubicBezTo>
                <a:cubicBezTo>
                  <a:pt x="2010410" y="83864"/>
                  <a:pt x="2026920" y="94024"/>
                  <a:pt x="2049780" y="78784"/>
                </a:cubicBezTo>
                <a:cubicBezTo>
                  <a:pt x="2072640" y="63544"/>
                  <a:pt x="2074545" y="17824"/>
                  <a:pt x="2097405" y="12109"/>
                </a:cubicBezTo>
                <a:cubicBezTo>
                  <a:pt x="2120265" y="6394"/>
                  <a:pt x="2136775" y="40684"/>
                  <a:pt x="2163445" y="50209"/>
                </a:cubicBezTo>
                <a:cubicBezTo>
                  <a:pt x="2190115" y="59734"/>
                  <a:pt x="2202815" y="55924"/>
                  <a:pt x="2229485" y="59734"/>
                </a:cubicBezTo>
                <a:cubicBezTo>
                  <a:pt x="2256155" y="63544"/>
                  <a:pt x="2268855" y="55924"/>
                  <a:pt x="2295525" y="69259"/>
                </a:cubicBezTo>
                <a:cubicBezTo>
                  <a:pt x="2322195" y="82594"/>
                  <a:pt x="2334895" y="106724"/>
                  <a:pt x="2361565" y="125774"/>
                </a:cubicBezTo>
                <a:cubicBezTo>
                  <a:pt x="2388235" y="144824"/>
                  <a:pt x="2400935" y="155619"/>
                  <a:pt x="2427605" y="163239"/>
                </a:cubicBezTo>
                <a:cubicBezTo>
                  <a:pt x="2454275" y="170859"/>
                  <a:pt x="2466975" y="165144"/>
                  <a:pt x="2493645" y="163239"/>
                </a:cubicBezTo>
                <a:cubicBezTo>
                  <a:pt x="2520315" y="161334"/>
                  <a:pt x="2533015" y="165779"/>
                  <a:pt x="2559685" y="154349"/>
                </a:cubicBezTo>
                <a:cubicBezTo>
                  <a:pt x="2586355" y="142919"/>
                  <a:pt x="2599690" y="121964"/>
                  <a:pt x="2626360" y="106724"/>
                </a:cubicBezTo>
                <a:cubicBezTo>
                  <a:pt x="2653030" y="91484"/>
                  <a:pt x="2665730" y="86404"/>
                  <a:pt x="2692400" y="78784"/>
                </a:cubicBezTo>
                <a:cubicBezTo>
                  <a:pt x="2719070" y="71164"/>
                  <a:pt x="2731770" y="59734"/>
                  <a:pt x="2758440" y="69259"/>
                </a:cubicBezTo>
                <a:cubicBezTo>
                  <a:pt x="2785110" y="78784"/>
                  <a:pt x="2797810" y="112439"/>
                  <a:pt x="2824480" y="125774"/>
                </a:cubicBezTo>
                <a:cubicBezTo>
                  <a:pt x="2851150" y="139109"/>
                  <a:pt x="2863850" y="139109"/>
                  <a:pt x="2890520" y="135299"/>
                </a:cubicBezTo>
                <a:cubicBezTo>
                  <a:pt x="2917190" y="131489"/>
                  <a:pt x="2929890" y="118154"/>
                  <a:pt x="2956560" y="106724"/>
                </a:cubicBezTo>
                <a:cubicBezTo>
                  <a:pt x="2983230" y="95294"/>
                  <a:pt x="3010535" y="83864"/>
                  <a:pt x="3022600" y="78784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6339840" y="2164715"/>
            <a:ext cx="3023235" cy="259080"/>
          </a:xfrm>
          <a:custGeom>
            <a:avLst/>
            <a:gdLst>
              <a:gd name="connisteX0" fmla="*/ 0 w 3023235"/>
              <a:gd name="connsiteY0" fmla="*/ 237024 h 258993"/>
              <a:gd name="connisteX1" fmla="*/ 66040 w 3023235"/>
              <a:gd name="connsiteY1" fmla="*/ 179874 h 258993"/>
              <a:gd name="connisteX2" fmla="*/ 132715 w 3023235"/>
              <a:gd name="connsiteY2" fmla="*/ 132884 h 258993"/>
              <a:gd name="connisteX3" fmla="*/ 208280 w 3023235"/>
              <a:gd name="connsiteY3" fmla="*/ 104309 h 258993"/>
              <a:gd name="connisteX4" fmla="*/ 274320 w 3023235"/>
              <a:gd name="connsiteY4" fmla="*/ 66844 h 258993"/>
              <a:gd name="connisteX5" fmla="*/ 340360 w 3023235"/>
              <a:gd name="connsiteY5" fmla="*/ 19219 h 258993"/>
              <a:gd name="connisteX6" fmla="*/ 396875 w 3023235"/>
              <a:gd name="connsiteY6" fmla="*/ 85894 h 258993"/>
              <a:gd name="connisteX7" fmla="*/ 462915 w 3023235"/>
              <a:gd name="connsiteY7" fmla="*/ 104309 h 258993"/>
              <a:gd name="connisteX8" fmla="*/ 528955 w 3023235"/>
              <a:gd name="connsiteY8" fmla="*/ 113834 h 258993"/>
              <a:gd name="connisteX9" fmla="*/ 594995 w 3023235"/>
              <a:gd name="connsiteY9" fmla="*/ 94784 h 258993"/>
              <a:gd name="connisteX10" fmla="*/ 661670 w 3023235"/>
              <a:gd name="connsiteY10" fmla="*/ 47794 h 258993"/>
              <a:gd name="connisteX11" fmla="*/ 727710 w 3023235"/>
              <a:gd name="connsiteY11" fmla="*/ 28744 h 258993"/>
              <a:gd name="connisteX12" fmla="*/ 793750 w 3023235"/>
              <a:gd name="connsiteY12" fmla="*/ 38269 h 258993"/>
              <a:gd name="connisteX13" fmla="*/ 850265 w 3023235"/>
              <a:gd name="connsiteY13" fmla="*/ 104309 h 258993"/>
              <a:gd name="connisteX14" fmla="*/ 888365 w 3023235"/>
              <a:gd name="connsiteY14" fmla="*/ 170349 h 258993"/>
              <a:gd name="connisteX15" fmla="*/ 954405 w 3023235"/>
              <a:gd name="connsiteY15" fmla="*/ 217974 h 258993"/>
              <a:gd name="connisteX16" fmla="*/ 1020445 w 3023235"/>
              <a:gd name="connsiteY16" fmla="*/ 170349 h 258993"/>
              <a:gd name="connisteX17" fmla="*/ 1086485 w 3023235"/>
              <a:gd name="connsiteY17" fmla="*/ 113834 h 258993"/>
              <a:gd name="connisteX18" fmla="*/ 1152525 w 3023235"/>
              <a:gd name="connsiteY18" fmla="*/ 66844 h 258993"/>
              <a:gd name="connisteX19" fmla="*/ 1218565 w 3023235"/>
              <a:gd name="connsiteY19" fmla="*/ 66844 h 258993"/>
              <a:gd name="connisteX20" fmla="*/ 1284605 w 3023235"/>
              <a:gd name="connsiteY20" fmla="*/ 66844 h 258993"/>
              <a:gd name="connisteX21" fmla="*/ 1351280 w 3023235"/>
              <a:gd name="connsiteY21" fmla="*/ 85894 h 258993"/>
              <a:gd name="connisteX22" fmla="*/ 1417320 w 3023235"/>
              <a:gd name="connsiteY22" fmla="*/ 104309 h 258993"/>
              <a:gd name="connisteX23" fmla="*/ 1483360 w 3023235"/>
              <a:gd name="connsiteY23" fmla="*/ 104309 h 258993"/>
              <a:gd name="connisteX24" fmla="*/ 1549400 w 3023235"/>
              <a:gd name="connsiteY24" fmla="*/ 104309 h 258993"/>
              <a:gd name="connisteX25" fmla="*/ 1615440 w 3023235"/>
              <a:gd name="connsiteY25" fmla="*/ 104309 h 258993"/>
              <a:gd name="connisteX26" fmla="*/ 1662430 w 3023235"/>
              <a:gd name="connsiteY26" fmla="*/ 170349 h 258993"/>
              <a:gd name="connisteX27" fmla="*/ 1710055 w 3023235"/>
              <a:gd name="connsiteY27" fmla="*/ 237024 h 258993"/>
              <a:gd name="connisteX28" fmla="*/ 1776095 w 3023235"/>
              <a:gd name="connsiteY28" fmla="*/ 255439 h 258993"/>
              <a:gd name="connisteX29" fmla="*/ 1823085 w 3023235"/>
              <a:gd name="connsiteY29" fmla="*/ 189399 h 258993"/>
              <a:gd name="connisteX30" fmla="*/ 1889760 w 3023235"/>
              <a:gd name="connsiteY30" fmla="*/ 123359 h 258993"/>
              <a:gd name="connisteX31" fmla="*/ 1955800 w 3023235"/>
              <a:gd name="connsiteY31" fmla="*/ 66844 h 258993"/>
              <a:gd name="connisteX32" fmla="*/ 2012315 w 3023235"/>
              <a:gd name="connsiteY32" fmla="*/ 804 h 258993"/>
              <a:gd name="connisteX33" fmla="*/ 2078355 w 3023235"/>
              <a:gd name="connsiteY33" fmla="*/ 38269 h 258993"/>
              <a:gd name="connisteX34" fmla="*/ 2144395 w 3023235"/>
              <a:gd name="connsiteY34" fmla="*/ 85894 h 258993"/>
              <a:gd name="connisteX35" fmla="*/ 2153920 w 3023235"/>
              <a:gd name="connsiteY35" fmla="*/ 151934 h 258993"/>
              <a:gd name="connisteX36" fmla="*/ 2219960 w 3023235"/>
              <a:gd name="connsiteY36" fmla="*/ 179874 h 258993"/>
              <a:gd name="connisteX37" fmla="*/ 2286000 w 3023235"/>
              <a:gd name="connsiteY37" fmla="*/ 170349 h 258993"/>
              <a:gd name="connisteX38" fmla="*/ 2314575 w 3023235"/>
              <a:gd name="connsiteY38" fmla="*/ 104309 h 258993"/>
              <a:gd name="connisteX39" fmla="*/ 2380615 w 3023235"/>
              <a:gd name="connsiteY39" fmla="*/ 66844 h 258993"/>
              <a:gd name="connisteX40" fmla="*/ 2446655 w 3023235"/>
              <a:gd name="connsiteY40" fmla="*/ 57319 h 258993"/>
              <a:gd name="connisteX41" fmla="*/ 2512695 w 3023235"/>
              <a:gd name="connsiteY41" fmla="*/ 28744 h 258993"/>
              <a:gd name="connisteX42" fmla="*/ 2550795 w 3023235"/>
              <a:gd name="connsiteY42" fmla="*/ 94784 h 258993"/>
              <a:gd name="connisteX43" fmla="*/ 2550795 w 3023235"/>
              <a:gd name="connsiteY43" fmla="*/ 161459 h 258993"/>
              <a:gd name="connisteX44" fmla="*/ 2560320 w 3023235"/>
              <a:gd name="connsiteY44" fmla="*/ 227499 h 258993"/>
              <a:gd name="connisteX45" fmla="*/ 2626360 w 3023235"/>
              <a:gd name="connsiteY45" fmla="*/ 189399 h 258993"/>
              <a:gd name="connisteX46" fmla="*/ 2663825 w 3023235"/>
              <a:gd name="connsiteY46" fmla="*/ 123359 h 258993"/>
              <a:gd name="connisteX47" fmla="*/ 2701925 w 3023235"/>
              <a:gd name="connsiteY47" fmla="*/ 57319 h 258993"/>
              <a:gd name="connisteX48" fmla="*/ 2767965 w 3023235"/>
              <a:gd name="connsiteY48" fmla="*/ 57319 h 258993"/>
              <a:gd name="connisteX49" fmla="*/ 2834005 w 3023235"/>
              <a:gd name="connsiteY49" fmla="*/ 85894 h 258993"/>
              <a:gd name="connisteX50" fmla="*/ 2900045 w 3023235"/>
              <a:gd name="connsiteY50" fmla="*/ 151934 h 258993"/>
              <a:gd name="connisteX51" fmla="*/ 2966085 w 3023235"/>
              <a:gd name="connsiteY51" fmla="*/ 113834 h 258993"/>
              <a:gd name="connisteX52" fmla="*/ 3023235 w 3023235"/>
              <a:gd name="connsiteY52" fmla="*/ 47794 h 25899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</a:cxnLst>
            <a:rect l="l" t="t" r="r" b="b"/>
            <a:pathLst>
              <a:path w="3023235" h="258994">
                <a:moveTo>
                  <a:pt x="0" y="237024"/>
                </a:moveTo>
                <a:cubicBezTo>
                  <a:pt x="12065" y="226229"/>
                  <a:pt x="39370" y="200829"/>
                  <a:pt x="66040" y="179874"/>
                </a:cubicBezTo>
                <a:cubicBezTo>
                  <a:pt x="92710" y="158919"/>
                  <a:pt x="104140" y="148124"/>
                  <a:pt x="132715" y="132884"/>
                </a:cubicBezTo>
                <a:cubicBezTo>
                  <a:pt x="161290" y="117644"/>
                  <a:pt x="179705" y="117644"/>
                  <a:pt x="208280" y="104309"/>
                </a:cubicBezTo>
                <a:cubicBezTo>
                  <a:pt x="236855" y="90974"/>
                  <a:pt x="247650" y="83989"/>
                  <a:pt x="274320" y="66844"/>
                </a:cubicBezTo>
                <a:cubicBezTo>
                  <a:pt x="300990" y="49699"/>
                  <a:pt x="315595" y="15409"/>
                  <a:pt x="340360" y="19219"/>
                </a:cubicBezTo>
                <a:cubicBezTo>
                  <a:pt x="365125" y="23029"/>
                  <a:pt x="372110" y="68749"/>
                  <a:pt x="396875" y="85894"/>
                </a:cubicBezTo>
                <a:cubicBezTo>
                  <a:pt x="421640" y="103039"/>
                  <a:pt x="436245" y="98594"/>
                  <a:pt x="462915" y="104309"/>
                </a:cubicBezTo>
                <a:cubicBezTo>
                  <a:pt x="489585" y="110024"/>
                  <a:pt x="502285" y="115739"/>
                  <a:pt x="528955" y="113834"/>
                </a:cubicBezTo>
                <a:cubicBezTo>
                  <a:pt x="555625" y="111929"/>
                  <a:pt x="568325" y="108119"/>
                  <a:pt x="594995" y="94784"/>
                </a:cubicBezTo>
                <a:cubicBezTo>
                  <a:pt x="621665" y="81449"/>
                  <a:pt x="635000" y="61129"/>
                  <a:pt x="661670" y="47794"/>
                </a:cubicBezTo>
                <a:cubicBezTo>
                  <a:pt x="688340" y="34459"/>
                  <a:pt x="701040" y="30649"/>
                  <a:pt x="727710" y="28744"/>
                </a:cubicBezTo>
                <a:cubicBezTo>
                  <a:pt x="754380" y="26839"/>
                  <a:pt x="768985" y="23029"/>
                  <a:pt x="793750" y="38269"/>
                </a:cubicBezTo>
                <a:cubicBezTo>
                  <a:pt x="818515" y="53509"/>
                  <a:pt x="831215" y="77639"/>
                  <a:pt x="850265" y="104309"/>
                </a:cubicBezTo>
                <a:cubicBezTo>
                  <a:pt x="869315" y="130979"/>
                  <a:pt x="867410" y="147489"/>
                  <a:pt x="888365" y="170349"/>
                </a:cubicBezTo>
                <a:cubicBezTo>
                  <a:pt x="909320" y="193209"/>
                  <a:pt x="927735" y="217974"/>
                  <a:pt x="954405" y="217974"/>
                </a:cubicBezTo>
                <a:cubicBezTo>
                  <a:pt x="981075" y="217974"/>
                  <a:pt x="993775" y="191304"/>
                  <a:pt x="1020445" y="170349"/>
                </a:cubicBezTo>
                <a:cubicBezTo>
                  <a:pt x="1047115" y="149394"/>
                  <a:pt x="1059815" y="134789"/>
                  <a:pt x="1086485" y="113834"/>
                </a:cubicBezTo>
                <a:cubicBezTo>
                  <a:pt x="1113155" y="92879"/>
                  <a:pt x="1125855" y="76369"/>
                  <a:pt x="1152525" y="66844"/>
                </a:cubicBezTo>
                <a:cubicBezTo>
                  <a:pt x="1179195" y="57319"/>
                  <a:pt x="1191895" y="66844"/>
                  <a:pt x="1218565" y="66844"/>
                </a:cubicBezTo>
                <a:cubicBezTo>
                  <a:pt x="1245235" y="66844"/>
                  <a:pt x="1257935" y="63034"/>
                  <a:pt x="1284605" y="66844"/>
                </a:cubicBezTo>
                <a:cubicBezTo>
                  <a:pt x="1311275" y="70654"/>
                  <a:pt x="1324610" y="78274"/>
                  <a:pt x="1351280" y="85894"/>
                </a:cubicBezTo>
                <a:cubicBezTo>
                  <a:pt x="1377950" y="93514"/>
                  <a:pt x="1390650" y="100499"/>
                  <a:pt x="1417320" y="104309"/>
                </a:cubicBezTo>
                <a:cubicBezTo>
                  <a:pt x="1443990" y="108119"/>
                  <a:pt x="1456690" y="104309"/>
                  <a:pt x="1483360" y="104309"/>
                </a:cubicBezTo>
                <a:cubicBezTo>
                  <a:pt x="1510030" y="104309"/>
                  <a:pt x="1522730" y="104309"/>
                  <a:pt x="1549400" y="104309"/>
                </a:cubicBezTo>
                <a:cubicBezTo>
                  <a:pt x="1576070" y="104309"/>
                  <a:pt x="1592580" y="90974"/>
                  <a:pt x="1615440" y="104309"/>
                </a:cubicBezTo>
                <a:cubicBezTo>
                  <a:pt x="1638300" y="117644"/>
                  <a:pt x="1643380" y="143679"/>
                  <a:pt x="1662430" y="170349"/>
                </a:cubicBezTo>
                <a:cubicBezTo>
                  <a:pt x="1681480" y="197019"/>
                  <a:pt x="1687195" y="219879"/>
                  <a:pt x="1710055" y="237024"/>
                </a:cubicBezTo>
                <a:cubicBezTo>
                  <a:pt x="1732915" y="254169"/>
                  <a:pt x="1753235" y="264964"/>
                  <a:pt x="1776095" y="255439"/>
                </a:cubicBezTo>
                <a:cubicBezTo>
                  <a:pt x="1798955" y="245914"/>
                  <a:pt x="1800225" y="216069"/>
                  <a:pt x="1823085" y="189399"/>
                </a:cubicBezTo>
                <a:cubicBezTo>
                  <a:pt x="1845945" y="162729"/>
                  <a:pt x="1863090" y="148124"/>
                  <a:pt x="1889760" y="123359"/>
                </a:cubicBezTo>
                <a:cubicBezTo>
                  <a:pt x="1916430" y="98594"/>
                  <a:pt x="1931035" y="91609"/>
                  <a:pt x="1955800" y="66844"/>
                </a:cubicBezTo>
                <a:cubicBezTo>
                  <a:pt x="1980565" y="42079"/>
                  <a:pt x="1987550" y="6519"/>
                  <a:pt x="2012315" y="804"/>
                </a:cubicBezTo>
                <a:cubicBezTo>
                  <a:pt x="2037080" y="-4911"/>
                  <a:pt x="2051685" y="21124"/>
                  <a:pt x="2078355" y="38269"/>
                </a:cubicBezTo>
                <a:cubicBezTo>
                  <a:pt x="2105025" y="55414"/>
                  <a:pt x="2129155" y="63034"/>
                  <a:pt x="2144395" y="85894"/>
                </a:cubicBezTo>
                <a:cubicBezTo>
                  <a:pt x="2159635" y="108754"/>
                  <a:pt x="2138680" y="132884"/>
                  <a:pt x="2153920" y="151934"/>
                </a:cubicBezTo>
                <a:cubicBezTo>
                  <a:pt x="2169160" y="170984"/>
                  <a:pt x="2193290" y="176064"/>
                  <a:pt x="2219960" y="179874"/>
                </a:cubicBezTo>
                <a:cubicBezTo>
                  <a:pt x="2246630" y="183684"/>
                  <a:pt x="2266950" y="185589"/>
                  <a:pt x="2286000" y="170349"/>
                </a:cubicBezTo>
                <a:cubicBezTo>
                  <a:pt x="2305050" y="155109"/>
                  <a:pt x="2295525" y="125264"/>
                  <a:pt x="2314575" y="104309"/>
                </a:cubicBezTo>
                <a:cubicBezTo>
                  <a:pt x="2333625" y="83354"/>
                  <a:pt x="2353945" y="76369"/>
                  <a:pt x="2380615" y="66844"/>
                </a:cubicBezTo>
                <a:cubicBezTo>
                  <a:pt x="2407285" y="57319"/>
                  <a:pt x="2419985" y="64939"/>
                  <a:pt x="2446655" y="57319"/>
                </a:cubicBezTo>
                <a:cubicBezTo>
                  <a:pt x="2473325" y="49699"/>
                  <a:pt x="2491740" y="21124"/>
                  <a:pt x="2512695" y="28744"/>
                </a:cubicBezTo>
                <a:cubicBezTo>
                  <a:pt x="2533650" y="36364"/>
                  <a:pt x="2543175" y="68114"/>
                  <a:pt x="2550795" y="94784"/>
                </a:cubicBezTo>
                <a:cubicBezTo>
                  <a:pt x="2558415" y="121454"/>
                  <a:pt x="2548890" y="134789"/>
                  <a:pt x="2550795" y="161459"/>
                </a:cubicBezTo>
                <a:cubicBezTo>
                  <a:pt x="2552700" y="188129"/>
                  <a:pt x="2545080" y="221784"/>
                  <a:pt x="2560320" y="227499"/>
                </a:cubicBezTo>
                <a:cubicBezTo>
                  <a:pt x="2575560" y="233214"/>
                  <a:pt x="2605405" y="210354"/>
                  <a:pt x="2626360" y="189399"/>
                </a:cubicBezTo>
                <a:cubicBezTo>
                  <a:pt x="2647315" y="168444"/>
                  <a:pt x="2648585" y="150029"/>
                  <a:pt x="2663825" y="123359"/>
                </a:cubicBezTo>
                <a:cubicBezTo>
                  <a:pt x="2679065" y="96689"/>
                  <a:pt x="2680970" y="70654"/>
                  <a:pt x="2701925" y="57319"/>
                </a:cubicBezTo>
                <a:cubicBezTo>
                  <a:pt x="2722880" y="43984"/>
                  <a:pt x="2741295" y="51604"/>
                  <a:pt x="2767965" y="57319"/>
                </a:cubicBezTo>
                <a:cubicBezTo>
                  <a:pt x="2794635" y="63034"/>
                  <a:pt x="2807335" y="66844"/>
                  <a:pt x="2834005" y="85894"/>
                </a:cubicBezTo>
                <a:cubicBezTo>
                  <a:pt x="2860675" y="104944"/>
                  <a:pt x="2873375" y="146219"/>
                  <a:pt x="2900045" y="151934"/>
                </a:cubicBezTo>
                <a:cubicBezTo>
                  <a:pt x="2926715" y="157649"/>
                  <a:pt x="2941320" y="134789"/>
                  <a:pt x="2966085" y="113834"/>
                </a:cubicBezTo>
                <a:cubicBezTo>
                  <a:pt x="2990850" y="92879"/>
                  <a:pt x="3013075" y="60494"/>
                  <a:pt x="3023235" y="47794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6302375" y="3198495"/>
            <a:ext cx="3060700" cy="377825"/>
          </a:xfrm>
          <a:custGeom>
            <a:avLst/>
            <a:gdLst>
              <a:gd name="connisteX0" fmla="*/ 0 w 3060700"/>
              <a:gd name="connsiteY0" fmla="*/ 198817 h 377887"/>
              <a:gd name="connisteX1" fmla="*/ 66675 w 3060700"/>
              <a:gd name="connsiteY1" fmla="*/ 132777 h 377887"/>
              <a:gd name="connisteX2" fmla="*/ 123190 w 3060700"/>
              <a:gd name="connsiteY2" fmla="*/ 66737 h 377887"/>
              <a:gd name="connisteX3" fmla="*/ 179705 w 3060700"/>
              <a:gd name="connsiteY3" fmla="*/ 62 h 377887"/>
              <a:gd name="connisteX4" fmla="*/ 226695 w 3060700"/>
              <a:gd name="connsiteY4" fmla="*/ 66737 h 377887"/>
              <a:gd name="connisteX5" fmla="*/ 264795 w 3060700"/>
              <a:gd name="connsiteY5" fmla="*/ 142302 h 377887"/>
              <a:gd name="connisteX6" fmla="*/ 302260 w 3060700"/>
              <a:gd name="connsiteY6" fmla="*/ 208342 h 377887"/>
              <a:gd name="connisteX7" fmla="*/ 321310 w 3060700"/>
              <a:gd name="connsiteY7" fmla="*/ 142302 h 377887"/>
              <a:gd name="connisteX8" fmla="*/ 330835 w 3060700"/>
              <a:gd name="connsiteY8" fmla="*/ 75627 h 377887"/>
              <a:gd name="connisteX9" fmla="*/ 359410 w 3060700"/>
              <a:gd name="connsiteY9" fmla="*/ 9587 h 377887"/>
              <a:gd name="connisteX10" fmla="*/ 425450 w 3060700"/>
              <a:gd name="connsiteY10" fmla="*/ 75627 h 377887"/>
              <a:gd name="connisteX11" fmla="*/ 462915 w 3060700"/>
              <a:gd name="connsiteY11" fmla="*/ 142302 h 377887"/>
              <a:gd name="connisteX12" fmla="*/ 501015 w 3060700"/>
              <a:gd name="connsiteY12" fmla="*/ 208342 h 377887"/>
              <a:gd name="connisteX13" fmla="*/ 538480 w 3060700"/>
              <a:gd name="connsiteY13" fmla="*/ 132777 h 377887"/>
              <a:gd name="connisteX14" fmla="*/ 576580 w 3060700"/>
              <a:gd name="connsiteY14" fmla="*/ 66737 h 377887"/>
              <a:gd name="connisteX15" fmla="*/ 633095 w 3060700"/>
              <a:gd name="connsiteY15" fmla="*/ 62 h 377887"/>
              <a:gd name="connisteX16" fmla="*/ 661670 w 3060700"/>
              <a:gd name="connsiteY16" fmla="*/ 75627 h 377887"/>
              <a:gd name="connisteX17" fmla="*/ 699135 w 3060700"/>
              <a:gd name="connsiteY17" fmla="*/ 142302 h 377887"/>
              <a:gd name="connisteX18" fmla="*/ 765175 w 3060700"/>
              <a:gd name="connsiteY18" fmla="*/ 85152 h 377887"/>
              <a:gd name="connisteX19" fmla="*/ 803275 w 3060700"/>
              <a:gd name="connsiteY19" fmla="*/ 19112 h 377887"/>
              <a:gd name="connisteX20" fmla="*/ 869315 w 3060700"/>
              <a:gd name="connsiteY20" fmla="*/ 94677 h 377887"/>
              <a:gd name="connisteX21" fmla="*/ 897890 w 3060700"/>
              <a:gd name="connsiteY21" fmla="*/ 160717 h 377887"/>
              <a:gd name="connisteX22" fmla="*/ 954405 w 3060700"/>
              <a:gd name="connsiteY22" fmla="*/ 94677 h 377887"/>
              <a:gd name="connisteX23" fmla="*/ 991870 w 3060700"/>
              <a:gd name="connsiteY23" fmla="*/ 28637 h 377887"/>
              <a:gd name="connisteX24" fmla="*/ 1049020 w 3060700"/>
              <a:gd name="connsiteY24" fmla="*/ 94677 h 377887"/>
              <a:gd name="connisteX25" fmla="*/ 1076960 w 3060700"/>
              <a:gd name="connsiteY25" fmla="*/ 160717 h 377887"/>
              <a:gd name="connisteX26" fmla="*/ 1105535 w 3060700"/>
              <a:gd name="connsiteY26" fmla="*/ 236282 h 377887"/>
              <a:gd name="connisteX27" fmla="*/ 1134110 w 3060700"/>
              <a:gd name="connsiteY27" fmla="*/ 302322 h 377887"/>
              <a:gd name="connisteX28" fmla="*/ 1162050 w 3060700"/>
              <a:gd name="connsiteY28" fmla="*/ 236282 h 377887"/>
              <a:gd name="connisteX29" fmla="*/ 1200150 w 3060700"/>
              <a:gd name="connsiteY29" fmla="*/ 170242 h 377887"/>
              <a:gd name="connisteX30" fmla="*/ 1256665 w 3060700"/>
              <a:gd name="connsiteY30" fmla="*/ 104202 h 377887"/>
              <a:gd name="connisteX31" fmla="*/ 1303655 w 3060700"/>
              <a:gd name="connsiteY31" fmla="*/ 38162 h 377887"/>
              <a:gd name="connisteX32" fmla="*/ 1369695 w 3060700"/>
              <a:gd name="connsiteY32" fmla="*/ 38162 h 377887"/>
              <a:gd name="connisteX33" fmla="*/ 1436370 w 3060700"/>
              <a:gd name="connsiteY33" fmla="*/ 38162 h 377887"/>
              <a:gd name="connisteX34" fmla="*/ 1502410 w 3060700"/>
              <a:gd name="connsiteY34" fmla="*/ 38162 h 377887"/>
              <a:gd name="connisteX35" fmla="*/ 1558925 w 3060700"/>
              <a:gd name="connsiteY35" fmla="*/ 104202 h 377887"/>
              <a:gd name="connisteX36" fmla="*/ 1596390 w 3060700"/>
              <a:gd name="connsiteY36" fmla="*/ 170242 h 377887"/>
              <a:gd name="connisteX37" fmla="*/ 1644015 w 3060700"/>
              <a:gd name="connsiteY37" fmla="*/ 236282 h 377887"/>
              <a:gd name="connisteX38" fmla="*/ 1671955 w 3060700"/>
              <a:gd name="connsiteY38" fmla="*/ 170242 h 377887"/>
              <a:gd name="connisteX39" fmla="*/ 1681480 w 3060700"/>
              <a:gd name="connsiteY39" fmla="*/ 104202 h 377887"/>
              <a:gd name="connisteX40" fmla="*/ 1729105 w 3060700"/>
              <a:gd name="connsiteY40" fmla="*/ 170242 h 377887"/>
              <a:gd name="connisteX41" fmla="*/ 1785620 w 3060700"/>
              <a:gd name="connsiteY41" fmla="*/ 236282 h 377887"/>
              <a:gd name="connisteX42" fmla="*/ 1814195 w 3060700"/>
              <a:gd name="connsiteY42" fmla="*/ 311847 h 377887"/>
              <a:gd name="connisteX43" fmla="*/ 1842135 w 3060700"/>
              <a:gd name="connsiteY43" fmla="*/ 377887 h 377887"/>
              <a:gd name="connisteX44" fmla="*/ 1851660 w 3060700"/>
              <a:gd name="connsiteY44" fmla="*/ 311847 h 377887"/>
              <a:gd name="connisteX45" fmla="*/ 1861185 w 3060700"/>
              <a:gd name="connsiteY45" fmla="*/ 245807 h 377887"/>
              <a:gd name="connisteX46" fmla="*/ 1861185 w 3060700"/>
              <a:gd name="connsiteY46" fmla="*/ 179767 h 377887"/>
              <a:gd name="connisteX47" fmla="*/ 1861185 w 3060700"/>
              <a:gd name="connsiteY47" fmla="*/ 113727 h 377887"/>
              <a:gd name="connisteX48" fmla="*/ 1927225 w 3060700"/>
              <a:gd name="connsiteY48" fmla="*/ 57212 h 377887"/>
              <a:gd name="connisteX49" fmla="*/ 1993265 w 3060700"/>
              <a:gd name="connsiteY49" fmla="*/ 66737 h 377887"/>
              <a:gd name="connisteX50" fmla="*/ 2059305 w 3060700"/>
              <a:gd name="connsiteY50" fmla="*/ 75627 h 377887"/>
              <a:gd name="connisteX51" fmla="*/ 2116455 w 3060700"/>
              <a:gd name="connsiteY51" fmla="*/ 142302 h 377887"/>
              <a:gd name="connisteX52" fmla="*/ 2182495 w 3060700"/>
              <a:gd name="connsiteY52" fmla="*/ 132777 h 377887"/>
              <a:gd name="connisteX53" fmla="*/ 2239010 w 3060700"/>
              <a:gd name="connsiteY53" fmla="*/ 66737 h 377887"/>
              <a:gd name="connisteX54" fmla="*/ 2305050 w 3060700"/>
              <a:gd name="connsiteY54" fmla="*/ 85152 h 377887"/>
              <a:gd name="connisteX55" fmla="*/ 2371090 w 3060700"/>
              <a:gd name="connsiteY55" fmla="*/ 151192 h 377887"/>
              <a:gd name="connisteX56" fmla="*/ 2437130 w 3060700"/>
              <a:gd name="connsiteY56" fmla="*/ 151192 h 377887"/>
              <a:gd name="connisteX57" fmla="*/ 2503805 w 3060700"/>
              <a:gd name="connsiteY57" fmla="*/ 132777 h 377887"/>
              <a:gd name="connisteX58" fmla="*/ 2569845 w 3060700"/>
              <a:gd name="connsiteY58" fmla="*/ 94677 h 377887"/>
              <a:gd name="connisteX59" fmla="*/ 2635885 w 3060700"/>
              <a:gd name="connsiteY59" fmla="*/ 66737 h 377887"/>
              <a:gd name="connisteX60" fmla="*/ 2701925 w 3060700"/>
              <a:gd name="connsiteY60" fmla="*/ 66737 h 377887"/>
              <a:gd name="connisteX61" fmla="*/ 2767965 w 3060700"/>
              <a:gd name="connsiteY61" fmla="*/ 132777 h 377887"/>
              <a:gd name="connisteX62" fmla="*/ 2814955 w 3060700"/>
              <a:gd name="connsiteY62" fmla="*/ 198817 h 377887"/>
              <a:gd name="connisteX63" fmla="*/ 2881630 w 3060700"/>
              <a:gd name="connsiteY63" fmla="*/ 217867 h 377887"/>
              <a:gd name="connisteX64" fmla="*/ 2947670 w 3060700"/>
              <a:gd name="connsiteY64" fmla="*/ 160717 h 377887"/>
              <a:gd name="connisteX65" fmla="*/ 3013710 w 3060700"/>
              <a:gd name="connsiteY65" fmla="*/ 170242 h 377887"/>
              <a:gd name="connisteX66" fmla="*/ 3060700 w 3060700"/>
              <a:gd name="connsiteY66" fmla="*/ 236282 h 37788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</a:cxnLst>
            <a:rect l="l" t="t" r="r" b="b"/>
            <a:pathLst>
              <a:path w="3060700" h="377888">
                <a:moveTo>
                  <a:pt x="0" y="198818"/>
                </a:moveTo>
                <a:cubicBezTo>
                  <a:pt x="12065" y="186753"/>
                  <a:pt x="41910" y="159448"/>
                  <a:pt x="66675" y="132778"/>
                </a:cubicBezTo>
                <a:cubicBezTo>
                  <a:pt x="91440" y="106108"/>
                  <a:pt x="100330" y="93408"/>
                  <a:pt x="123190" y="66738"/>
                </a:cubicBezTo>
                <a:cubicBezTo>
                  <a:pt x="146050" y="40068"/>
                  <a:pt x="158750" y="63"/>
                  <a:pt x="179705" y="63"/>
                </a:cubicBezTo>
                <a:cubicBezTo>
                  <a:pt x="200660" y="63"/>
                  <a:pt x="209550" y="38163"/>
                  <a:pt x="226695" y="66738"/>
                </a:cubicBezTo>
                <a:cubicBezTo>
                  <a:pt x="243840" y="95313"/>
                  <a:pt x="249555" y="113728"/>
                  <a:pt x="264795" y="142303"/>
                </a:cubicBezTo>
                <a:cubicBezTo>
                  <a:pt x="280035" y="170878"/>
                  <a:pt x="290830" y="208343"/>
                  <a:pt x="302260" y="208343"/>
                </a:cubicBezTo>
                <a:cubicBezTo>
                  <a:pt x="313690" y="208343"/>
                  <a:pt x="315595" y="168973"/>
                  <a:pt x="321310" y="142303"/>
                </a:cubicBezTo>
                <a:cubicBezTo>
                  <a:pt x="327025" y="115633"/>
                  <a:pt x="323215" y="102298"/>
                  <a:pt x="330835" y="75628"/>
                </a:cubicBezTo>
                <a:cubicBezTo>
                  <a:pt x="338455" y="48958"/>
                  <a:pt x="340360" y="9588"/>
                  <a:pt x="359410" y="9588"/>
                </a:cubicBezTo>
                <a:cubicBezTo>
                  <a:pt x="378460" y="9588"/>
                  <a:pt x="404495" y="48958"/>
                  <a:pt x="425450" y="75628"/>
                </a:cubicBezTo>
                <a:cubicBezTo>
                  <a:pt x="446405" y="102298"/>
                  <a:pt x="447675" y="115633"/>
                  <a:pt x="462915" y="142303"/>
                </a:cubicBezTo>
                <a:cubicBezTo>
                  <a:pt x="478155" y="168973"/>
                  <a:pt x="485775" y="210248"/>
                  <a:pt x="501015" y="208343"/>
                </a:cubicBezTo>
                <a:cubicBezTo>
                  <a:pt x="516255" y="206438"/>
                  <a:pt x="523240" y="161353"/>
                  <a:pt x="538480" y="132778"/>
                </a:cubicBezTo>
                <a:cubicBezTo>
                  <a:pt x="553720" y="104203"/>
                  <a:pt x="557530" y="93408"/>
                  <a:pt x="576580" y="66738"/>
                </a:cubicBezTo>
                <a:cubicBezTo>
                  <a:pt x="595630" y="40068"/>
                  <a:pt x="615950" y="-1842"/>
                  <a:pt x="633095" y="63"/>
                </a:cubicBezTo>
                <a:cubicBezTo>
                  <a:pt x="650240" y="1968"/>
                  <a:pt x="648335" y="47053"/>
                  <a:pt x="661670" y="75628"/>
                </a:cubicBezTo>
                <a:cubicBezTo>
                  <a:pt x="675005" y="104203"/>
                  <a:pt x="678180" y="140398"/>
                  <a:pt x="699135" y="142303"/>
                </a:cubicBezTo>
                <a:cubicBezTo>
                  <a:pt x="720090" y="144208"/>
                  <a:pt x="744220" y="109918"/>
                  <a:pt x="765175" y="85153"/>
                </a:cubicBezTo>
                <a:cubicBezTo>
                  <a:pt x="786130" y="60388"/>
                  <a:pt x="782320" y="17208"/>
                  <a:pt x="803275" y="19113"/>
                </a:cubicBezTo>
                <a:cubicBezTo>
                  <a:pt x="824230" y="21018"/>
                  <a:pt x="850265" y="66103"/>
                  <a:pt x="869315" y="94678"/>
                </a:cubicBezTo>
                <a:cubicBezTo>
                  <a:pt x="888365" y="123253"/>
                  <a:pt x="880745" y="160718"/>
                  <a:pt x="897890" y="160718"/>
                </a:cubicBezTo>
                <a:cubicBezTo>
                  <a:pt x="915035" y="160718"/>
                  <a:pt x="935355" y="121348"/>
                  <a:pt x="954405" y="94678"/>
                </a:cubicBezTo>
                <a:cubicBezTo>
                  <a:pt x="973455" y="68008"/>
                  <a:pt x="972820" y="28638"/>
                  <a:pt x="991870" y="28638"/>
                </a:cubicBezTo>
                <a:cubicBezTo>
                  <a:pt x="1010920" y="28638"/>
                  <a:pt x="1031875" y="68008"/>
                  <a:pt x="1049020" y="94678"/>
                </a:cubicBezTo>
                <a:cubicBezTo>
                  <a:pt x="1066165" y="121348"/>
                  <a:pt x="1065530" y="132143"/>
                  <a:pt x="1076960" y="160718"/>
                </a:cubicBezTo>
                <a:cubicBezTo>
                  <a:pt x="1088390" y="189293"/>
                  <a:pt x="1094105" y="207708"/>
                  <a:pt x="1105535" y="236283"/>
                </a:cubicBezTo>
                <a:cubicBezTo>
                  <a:pt x="1116965" y="264858"/>
                  <a:pt x="1122680" y="302323"/>
                  <a:pt x="1134110" y="302323"/>
                </a:cubicBezTo>
                <a:cubicBezTo>
                  <a:pt x="1145540" y="302323"/>
                  <a:pt x="1148715" y="262953"/>
                  <a:pt x="1162050" y="236283"/>
                </a:cubicBezTo>
                <a:cubicBezTo>
                  <a:pt x="1175385" y="209613"/>
                  <a:pt x="1181100" y="196913"/>
                  <a:pt x="1200150" y="170243"/>
                </a:cubicBezTo>
                <a:cubicBezTo>
                  <a:pt x="1219200" y="143573"/>
                  <a:pt x="1235710" y="130873"/>
                  <a:pt x="1256665" y="104203"/>
                </a:cubicBezTo>
                <a:cubicBezTo>
                  <a:pt x="1277620" y="77533"/>
                  <a:pt x="1280795" y="51498"/>
                  <a:pt x="1303655" y="38163"/>
                </a:cubicBezTo>
                <a:cubicBezTo>
                  <a:pt x="1326515" y="24828"/>
                  <a:pt x="1343025" y="38163"/>
                  <a:pt x="1369695" y="38163"/>
                </a:cubicBezTo>
                <a:cubicBezTo>
                  <a:pt x="1396365" y="38163"/>
                  <a:pt x="1409700" y="38163"/>
                  <a:pt x="1436370" y="38163"/>
                </a:cubicBezTo>
                <a:cubicBezTo>
                  <a:pt x="1463040" y="38163"/>
                  <a:pt x="1477645" y="24828"/>
                  <a:pt x="1502410" y="38163"/>
                </a:cubicBezTo>
                <a:cubicBezTo>
                  <a:pt x="1527175" y="51498"/>
                  <a:pt x="1539875" y="77533"/>
                  <a:pt x="1558925" y="104203"/>
                </a:cubicBezTo>
                <a:cubicBezTo>
                  <a:pt x="1577975" y="130873"/>
                  <a:pt x="1579245" y="143573"/>
                  <a:pt x="1596390" y="170243"/>
                </a:cubicBezTo>
                <a:cubicBezTo>
                  <a:pt x="1613535" y="196913"/>
                  <a:pt x="1628775" y="236283"/>
                  <a:pt x="1644015" y="236283"/>
                </a:cubicBezTo>
                <a:cubicBezTo>
                  <a:pt x="1659255" y="236283"/>
                  <a:pt x="1664335" y="196913"/>
                  <a:pt x="1671955" y="170243"/>
                </a:cubicBezTo>
                <a:cubicBezTo>
                  <a:pt x="1679575" y="143573"/>
                  <a:pt x="1670050" y="104203"/>
                  <a:pt x="1681480" y="104203"/>
                </a:cubicBezTo>
                <a:cubicBezTo>
                  <a:pt x="1692910" y="104203"/>
                  <a:pt x="1708150" y="143573"/>
                  <a:pt x="1729105" y="170243"/>
                </a:cubicBezTo>
                <a:cubicBezTo>
                  <a:pt x="1750060" y="196913"/>
                  <a:pt x="1768475" y="207708"/>
                  <a:pt x="1785620" y="236283"/>
                </a:cubicBezTo>
                <a:cubicBezTo>
                  <a:pt x="1802765" y="264858"/>
                  <a:pt x="1802765" y="283273"/>
                  <a:pt x="1814195" y="311848"/>
                </a:cubicBezTo>
                <a:cubicBezTo>
                  <a:pt x="1825625" y="340423"/>
                  <a:pt x="1834515" y="377888"/>
                  <a:pt x="1842135" y="377888"/>
                </a:cubicBezTo>
                <a:cubicBezTo>
                  <a:pt x="1849755" y="377888"/>
                  <a:pt x="1847850" y="338518"/>
                  <a:pt x="1851660" y="311848"/>
                </a:cubicBezTo>
                <a:cubicBezTo>
                  <a:pt x="1855470" y="285178"/>
                  <a:pt x="1859280" y="272478"/>
                  <a:pt x="1861185" y="245808"/>
                </a:cubicBezTo>
                <a:cubicBezTo>
                  <a:pt x="1863090" y="219138"/>
                  <a:pt x="1861185" y="206438"/>
                  <a:pt x="1861185" y="179768"/>
                </a:cubicBezTo>
                <a:cubicBezTo>
                  <a:pt x="1861185" y="153098"/>
                  <a:pt x="1847850" y="138493"/>
                  <a:pt x="1861185" y="113728"/>
                </a:cubicBezTo>
                <a:cubicBezTo>
                  <a:pt x="1874520" y="88963"/>
                  <a:pt x="1900555" y="66738"/>
                  <a:pt x="1927225" y="57213"/>
                </a:cubicBezTo>
                <a:cubicBezTo>
                  <a:pt x="1953895" y="47688"/>
                  <a:pt x="1966595" y="62928"/>
                  <a:pt x="1993265" y="66738"/>
                </a:cubicBezTo>
                <a:cubicBezTo>
                  <a:pt x="2019935" y="70548"/>
                  <a:pt x="2034540" y="60388"/>
                  <a:pt x="2059305" y="75628"/>
                </a:cubicBezTo>
                <a:cubicBezTo>
                  <a:pt x="2084070" y="90868"/>
                  <a:pt x="2091690" y="130873"/>
                  <a:pt x="2116455" y="142303"/>
                </a:cubicBezTo>
                <a:cubicBezTo>
                  <a:pt x="2141220" y="153733"/>
                  <a:pt x="2157730" y="148018"/>
                  <a:pt x="2182495" y="132778"/>
                </a:cubicBezTo>
                <a:cubicBezTo>
                  <a:pt x="2207260" y="117538"/>
                  <a:pt x="2214245" y="76263"/>
                  <a:pt x="2239010" y="66738"/>
                </a:cubicBezTo>
                <a:cubicBezTo>
                  <a:pt x="2263775" y="57213"/>
                  <a:pt x="2278380" y="68008"/>
                  <a:pt x="2305050" y="85153"/>
                </a:cubicBezTo>
                <a:cubicBezTo>
                  <a:pt x="2331720" y="102298"/>
                  <a:pt x="2344420" y="137858"/>
                  <a:pt x="2371090" y="151193"/>
                </a:cubicBezTo>
                <a:cubicBezTo>
                  <a:pt x="2397760" y="164528"/>
                  <a:pt x="2410460" y="155003"/>
                  <a:pt x="2437130" y="151193"/>
                </a:cubicBezTo>
                <a:cubicBezTo>
                  <a:pt x="2463800" y="147383"/>
                  <a:pt x="2477135" y="144208"/>
                  <a:pt x="2503805" y="132778"/>
                </a:cubicBezTo>
                <a:cubicBezTo>
                  <a:pt x="2530475" y="121348"/>
                  <a:pt x="2543175" y="108013"/>
                  <a:pt x="2569845" y="94678"/>
                </a:cubicBezTo>
                <a:cubicBezTo>
                  <a:pt x="2596515" y="81343"/>
                  <a:pt x="2609215" y="72453"/>
                  <a:pt x="2635885" y="66738"/>
                </a:cubicBezTo>
                <a:cubicBezTo>
                  <a:pt x="2662555" y="61023"/>
                  <a:pt x="2675255" y="53403"/>
                  <a:pt x="2701925" y="66738"/>
                </a:cubicBezTo>
                <a:cubicBezTo>
                  <a:pt x="2728595" y="80073"/>
                  <a:pt x="2745105" y="106108"/>
                  <a:pt x="2767965" y="132778"/>
                </a:cubicBezTo>
                <a:cubicBezTo>
                  <a:pt x="2790825" y="159448"/>
                  <a:pt x="2792095" y="181673"/>
                  <a:pt x="2814955" y="198818"/>
                </a:cubicBezTo>
                <a:cubicBezTo>
                  <a:pt x="2837815" y="215963"/>
                  <a:pt x="2854960" y="225488"/>
                  <a:pt x="2881630" y="217868"/>
                </a:cubicBezTo>
                <a:cubicBezTo>
                  <a:pt x="2908300" y="210248"/>
                  <a:pt x="2921000" y="170243"/>
                  <a:pt x="2947670" y="160718"/>
                </a:cubicBezTo>
                <a:cubicBezTo>
                  <a:pt x="2974340" y="151193"/>
                  <a:pt x="2990850" y="155003"/>
                  <a:pt x="3013710" y="170243"/>
                </a:cubicBezTo>
                <a:cubicBezTo>
                  <a:pt x="3036570" y="185483"/>
                  <a:pt x="3052445" y="222948"/>
                  <a:pt x="3060700" y="236283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527925" y="240411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27925" y="261112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27925" y="2830195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311140" y="4050665"/>
            <a:ext cx="2216785" cy="436880"/>
          </a:xfrm>
          <a:prstGeom prst="rect">
            <a:avLst/>
          </a:prstGeom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</a:rPr>
              <a:t>Time2vec Encoding</a:t>
            </a:r>
            <a:endParaRPr lang="en-US" altLang="zh-CN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endParaRPr lang="en-US" altLang="zh-CN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456045" y="4796790"/>
            <a:ext cx="2658745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Transformer Backbone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3543935" y="2830195"/>
            <a:ext cx="2547620" cy="1206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7785735" y="3795395"/>
            <a:ext cx="12700" cy="96266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58" idx="3"/>
          </p:cNvCxnSpPr>
          <p:nvPr/>
        </p:nvCxnSpPr>
        <p:spPr>
          <a:xfrm flipV="1">
            <a:off x="9114790" y="4958080"/>
            <a:ext cx="2261235" cy="2286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9214485" y="4364990"/>
            <a:ext cx="216154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charset="-122"/>
              </a:rPr>
              <a:t>Temporal Features</a:t>
            </a:r>
            <a:endParaRPr lang="en-US" altLang="zh-CN" sz="1800">
              <a:solidFill>
                <a:schemeClr val="accent6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543935" y="5574030"/>
            <a:ext cx="4582160" cy="39878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2000" b="1">
                <a:latin typeface="Arial" panose="020B0604020202020204" pitchFamily="34" charset="0"/>
                <a:ea typeface="微软雅黑" panose="020B0503020204020204" charset="-122"/>
              </a:rPr>
              <a:t>Temporal Features Exactor Module</a:t>
            </a:r>
            <a:endParaRPr lang="en-US" altLang="zh-CN" sz="20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374900" y="1139190"/>
            <a:ext cx="5250815" cy="2692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689475" y="240411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89475" y="261112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89475" y="2830195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185795" y="1211580"/>
            <a:ext cx="344043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nput Multivariate Time Series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01390" y="1541780"/>
            <a:ext cx="1763395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N Embeddings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01390" y="2058035"/>
            <a:ext cx="1596390" cy="198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501390" y="2256155"/>
            <a:ext cx="1596390" cy="198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01390" y="3018155"/>
            <a:ext cx="1596390" cy="1981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01390" y="2461895"/>
            <a:ext cx="1596390" cy="545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157980" y="240411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57980" y="253111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57980" y="2686685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708910" y="4759960"/>
            <a:ext cx="180975" cy="188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193925" y="5236210"/>
            <a:ext cx="180975" cy="1885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527935" y="5727700"/>
            <a:ext cx="180975" cy="18859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004820" y="5340350"/>
            <a:ext cx="180975" cy="1885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连接符 23"/>
          <p:cNvCxnSpPr>
            <a:stCxn id="20" idx="3"/>
            <a:endCxn id="21" idx="7"/>
          </p:cNvCxnSpPr>
          <p:nvPr/>
        </p:nvCxnSpPr>
        <p:spPr>
          <a:xfrm flipH="1">
            <a:off x="2348230" y="4921250"/>
            <a:ext cx="387350" cy="342265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359025" y="5411470"/>
            <a:ext cx="198755" cy="340360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endCxn id="22" idx="0"/>
          </p:cNvCxnSpPr>
          <p:nvPr/>
        </p:nvCxnSpPr>
        <p:spPr>
          <a:xfrm flipH="1">
            <a:off x="2618740" y="4958080"/>
            <a:ext cx="175260" cy="769620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0" idx="5"/>
          </p:cNvCxnSpPr>
          <p:nvPr/>
        </p:nvCxnSpPr>
        <p:spPr>
          <a:xfrm>
            <a:off x="2863215" y="4921250"/>
            <a:ext cx="175895" cy="414655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23" idx="3"/>
          </p:cNvCxnSpPr>
          <p:nvPr/>
        </p:nvCxnSpPr>
        <p:spPr>
          <a:xfrm flipV="1">
            <a:off x="2699385" y="5501640"/>
            <a:ext cx="332105" cy="278765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249045" y="6184265"/>
            <a:ext cx="281686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Graph Structure Learning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190740" y="5075555"/>
            <a:ext cx="180975" cy="188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626225" y="4571365"/>
            <a:ext cx="180975" cy="1885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626225" y="5563235"/>
            <a:ext cx="180975" cy="18859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7880985" y="5075555"/>
            <a:ext cx="180975" cy="1885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>
            <a:stCxn id="31" idx="5"/>
            <a:endCxn id="30" idx="1"/>
          </p:cNvCxnSpPr>
          <p:nvPr/>
        </p:nvCxnSpPr>
        <p:spPr>
          <a:xfrm>
            <a:off x="6780530" y="4732655"/>
            <a:ext cx="436880" cy="3702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2" idx="6"/>
            <a:endCxn id="30" idx="4"/>
          </p:cNvCxnSpPr>
          <p:nvPr/>
        </p:nvCxnSpPr>
        <p:spPr>
          <a:xfrm flipV="1">
            <a:off x="6807200" y="5264150"/>
            <a:ext cx="474345" cy="393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2" idx="2"/>
          </p:cNvCxnSpPr>
          <p:nvPr/>
        </p:nvCxnSpPr>
        <p:spPr>
          <a:xfrm flipV="1">
            <a:off x="5920740" y="5657850"/>
            <a:ext cx="705485" cy="2794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6494145" y="5179060"/>
            <a:ext cx="696595" cy="889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5929630" y="4660900"/>
            <a:ext cx="696595" cy="889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0" idx="6"/>
          </p:cNvCxnSpPr>
          <p:nvPr/>
        </p:nvCxnSpPr>
        <p:spPr>
          <a:xfrm>
            <a:off x="7371715" y="5170170"/>
            <a:ext cx="504190" cy="5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30" idx="6"/>
            <a:endCxn id="30" idx="0"/>
          </p:cNvCxnSpPr>
          <p:nvPr/>
        </p:nvCxnSpPr>
        <p:spPr>
          <a:xfrm flipH="1" flipV="1">
            <a:off x="7281545" y="5075555"/>
            <a:ext cx="90170" cy="94615"/>
          </a:xfrm>
          <a:prstGeom prst="curvedConnector4">
            <a:avLst>
              <a:gd name="adj1" fmla="val -264085"/>
              <a:gd name="adj2" fmla="val 351678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372100" y="6179185"/>
            <a:ext cx="3721735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Graph Attention-Based Features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110615" y="527685"/>
            <a:ext cx="10814050" cy="5273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Spatial Features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868930" y="357251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868930" y="377952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68930" y="3998595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79010" y="5078730"/>
            <a:ext cx="4175760" cy="39878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2000" b="1">
                <a:latin typeface="Arial" panose="020B0604020202020204" pitchFamily="34" charset="0"/>
                <a:ea typeface="微软雅黑" panose="020B0503020204020204" charset="-122"/>
              </a:rPr>
              <a:t>Spatial Features Exactor Module</a:t>
            </a:r>
            <a:endParaRPr lang="en-US" altLang="zh-CN" sz="20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97025" y="4653915"/>
            <a:ext cx="1763395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N Embeddings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80845" y="3226435"/>
            <a:ext cx="1596390" cy="198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680845" y="3424555"/>
            <a:ext cx="1596390" cy="198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80845" y="4168140"/>
            <a:ext cx="1596390" cy="1981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0845" y="3630295"/>
            <a:ext cx="1596390" cy="545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337435" y="357251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37435" y="369951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337435" y="3855085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448810" y="1649730"/>
            <a:ext cx="180975" cy="188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933825" y="2125980"/>
            <a:ext cx="180975" cy="1885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267835" y="2617470"/>
            <a:ext cx="180975" cy="18859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744720" y="2230120"/>
            <a:ext cx="180975" cy="1885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连接符 23"/>
          <p:cNvCxnSpPr>
            <a:stCxn id="20" idx="3"/>
            <a:endCxn id="21" idx="7"/>
          </p:cNvCxnSpPr>
          <p:nvPr/>
        </p:nvCxnSpPr>
        <p:spPr>
          <a:xfrm flipH="1">
            <a:off x="4088130" y="1811020"/>
            <a:ext cx="387350" cy="342265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098925" y="2301240"/>
            <a:ext cx="198755" cy="340360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4358640" y="1847850"/>
            <a:ext cx="175260" cy="769620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0" idx="5"/>
          </p:cNvCxnSpPr>
          <p:nvPr/>
        </p:nvCxnSpPr>
        <p:spPr>
          <a:xfrm>
            <a:off x="4603115" y="1811020"/>
            <a:ext cx="175895" cy="414655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23" idx="3"/>
          </p:cNvCxnSpPr>
          <p:nvPr/>
        </p:nvCxnSpPr>
        <p:spPr>
          <a:xfrm flipV="1">
            <a:off x="4439285" y="2391410"/>
            <a:ext cx="332105" cy="278765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037840" y="1169670"/>
            <a:ext cx="281686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Graph Structure Learning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529320" y="2050415"/>
            <a:ext cx="180975" cy="188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964805" y="1546225"/>
            <a:ext cx="180975" cy="1885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7964805" y="2538095"/>
            <a:ext cx="180975" cy="18859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9219565" y="2050415"/>
            <a:ext cx="180975" cy="1885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>
            <a:stCxn id="31" idx="5"/>
            <a:endCxn id="30" idx="1"/>
          </p:cNvCxnSpPr>
          <p:nvPr/>
        </p:nvCxnSpPr>
        <p:spPr>
          <a:xfrm>
            <a:off x="8119110" y="1707515"/>
            <a:ext cx="436880" cy="3702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30" idx="4"/>
          </p:cNvCxnSpPr>
          <p:nvPr/>
        </p:nvCxnSpPr>
        <p:spPr>
          <a:xfrm flipV="1">
            <a:off x="8145780" y="2239010"/>
            <a:ext cx="474345" cy="393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7832725" y="2153920"/>
            <a:ext cx="696595" cy="889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0" idx="6"/>
          </p:cNvCxnSpPr>
          <p:nvPr/>
        </p:nvCxnSpPr>
        <p:spPr>
          <a:xfrm>
            <a:off x="8710295" y="2145030"/>
            <a:ext cx="504190" cy="5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30" idx="6"/>
            <a:endCxn id="30" idx="0"/>
          </p:cNvCxnSpPr>
          <p:nvPr/>
        </p:nvCxnSpPr>
        <p:spPr>
          <a:xfrm flipH="1" flipV="1">
            <a:off x="8620125" y="2050415"/>
            <a:ext cx="90170" cy="94615"/>
          </a:xfrm>
          <a:prstGeom prst="curvedConnector4">
            <a:avLst>
              <a:gd name="adj1" fmla="val -264085"/>
              <a:gd name="adj2" fmla="val 351678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268210" y="1169670"/>
            <a:ext cx="2787015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Graph Attention Network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318895" y="2223135"/>
            <a:ext cx="2525395" cy="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2" idx="0"/>
          </p:cNvCxnSpPr>
          <p:nvPr/>
        </p:nvCxnSpPr>
        <p:spPr>
          <a:xfrm flipV="1">
            <a:off x="2479040" y="2256790"/>
            <a:ext cx="9525" cy="96964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048250" y="2208530"/>
            <a:ext cx="2279650" cy="1016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8786495" y="2434590"/>
            <a:ext cx="10160" cy="113792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048250" y="2434590"/>
            <a:ext cx="242062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Learned Relations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533900" y="3997960"/>
            <a:ext cx="2686685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Learned Embeddings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870315" y="2434590"/>
            <a:ext cx="1831975" cy="92202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Graph Attention-Based Features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flipV="1">
            <a:off x="7263130" y="2650490"/>
            <a:ext cx="696595" cy="889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7263130" y="1640840"/>
            <a:ext cx="696595" cy="889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4333240" y="2908300"/>
            <a:ext cx="19050" cy="944880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4342765" y="3836670"/>
            <a:ext cx="3552190" cy="1841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7894955" y="3530600"/>
            <a:ext cx="1723390" cy="645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element-wise multiply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59" name="直接箭头连接符 58"/>
          <p:cNvCxnSpPr>
            <a:stCxn id="58" idx="3"/>
          </p:cNvCxnSpPr>
          <p:nvPr/>
        </p:nvCxnSpPr>
        <p:spPr>
          <a:xfrm flipV="1">
            <a:off x="9618345" y="3824605"/>
            <a:ext cx="2239010" cy="2857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9892665" y="3998595"/>
            <a:ext cx="185039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charset="-122"/>
              </a:rPr>
              <a:t>Spatial Features</a:t>
            </a:r>
            <a:endParaRPr lang="en-US" altLang="zh-CN" sz="1800">
              <a:solidFill>
                <a:schemeClr val="accent6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110615" y="527685"/>
            <a:ext cx="10814050" cy="5273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Spatial Features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868930" y="357251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868930" y="377952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68930" y="3998595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79010" y="5078730"/>
            <a:ext cx="4175760" cy="39878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2000" b="1">
                <a:latin typeface="Arial" panose="020B0604020202020204" pitchFamily="34" charset="0"/>
                <a:ea typeface="微软雅黑" panose="020B0503020204020204" charset="-122"/>
              </a:rPr>
              <a:t>Spatial Features Exactor Module</a:t>
            </a:r>
            <a:endParaRPr lang="en-US" altLang="zh-CN" sz="20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97025" y="4653915"/>
            <a:ext cx="1763395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N Embeddings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80845" y="3226435"/>
            <a:ext cx="1596390" cy="198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680845" y="3424555"/>
            <a:ext cx="1596390" cy="198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80845" y="4168140"/>
            <a:ext cx="1596390" cy="1981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0845" y="3630295"/>
            <a:ext cx="1596390" cy="545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337435" y="357251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37435" y="369951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337435" y="3855085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448810" y="1649730"/>
            <a:ext cx="180975" cy="188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933825" y="2125980"/>
            <a:ext cx="180975" cy="1885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267835" y="2617470"/>
            <a:ext cx="180975" cy="18859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744720" y="2230120"/>
            <a:ext cx="180975" cy="1885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连接符 23"/>
          <p:cNvCxnSpPr>
            <a:stCxn id="20" idx="3"/>
            <a:endCxn id="21" idx="7"/>
          </p:cNvCxnSpPr>
          <p:nvPr/>
        </p:nvCxnSpPr>
        <p:spPr>
          <a:xfrm flipH="1">
            <a:off x="4088130" y="1811020"/>
            <a:ext cx="387350" cy="342265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098925" y="2301240"/>
            <a:ext cx="198755" cy="340360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4358640" y="1847850"/>
            <a:ext cx="175260" cy="769620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0" idx="5"/>
          </p:cNvCxnSpPr>
          <p:nvPr/>
        </p:nvCxnSpPr>
        <p:spPr>
          <a:xfrm>
            <a:off x="4603115" y="1811020"/>
            <a:ext cx="175895" cy="414655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23" idx="3"/>
          </p:cNvCxnSpPr>
          <p:nvPr/>
        </p:nvCxnSpPr>
        <p:spPr>
          <a:xfrm flipV="1">
            <a:off x="4439285" y="2391410"/>
            <a:ext cx="332105" cy="278765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037840" y="1169670"/>
            <a:ext cx="281686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Graph Structure Learning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529320" y="2050415"/>
            <a:ext cx="180975" cy="188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964805" y="1546225"/>
            <a:ext cx="180975" cy="1885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7964805" y="2538095"/>
            <a:ext cx="180975" cy="18859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9219565" y="2050415"/>
            <a:ext cx="180975" cy="1885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>
            <a:stCxn id="31" idx="5"/>
            <a:endCxn id="30" idx="1"/>
          </p:cNvCxnSpPr>
          <p:nvPr/>
        </p:nvCxnSpPr>
        <p:spPr>
          <a:xfrm>
            <a:off x="8119110" y="1707515"/>
            <a:ext cx="436880" cy="3702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30" idx="4"/>
          </p:cNvCxnSpPr>
          <p:nvPr/>
        </p:nvCxnSpPr>
        <p:spPr>
          <a:xfrm flipV="1">
            <a:off x="8145780" y="2239010"/>
            <a:ext cx="474345" cy="393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7832725" y="2153920"/>
            <a:ext cx="696595" cy="889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0" idx="6"/>
          </p:cNvCxnSpPr>
          <p:nvPr/>
        </p:nvCxnSpPr>
        <p:spPr>
          <a:xfrm>
            <a:off x="8710295" y="2145030"/>
            <a:ext cx="504190" cy="5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30" idx="6"/>
            <a:endCxn id="30" idx="0"/>
          </p:cNvCxnSpPr>
          <p:nvPr/>
        </p:nvCxnSpPr>
        <p:spPr>
          <a:xfrm flipH="1" flipV="1">
            <a:off x="8620125" y="2050415"/>
            <a:ext cx="90170" cy="94615"/>
          </a:xfrm>
          <a:prstGeom prst="curvedConnector4">
            <a:avLst>
              <a:gd name="adj1" fmla="val -264085"/>
              <a:gd name="adj2" fmla="val 351678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268210" y="1169670"/>
            <a:ext cx="2787015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Graph Attention Network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318895" y="2223135"/>
            <a:ext cx="2525395" cy="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2" idx="0"/>
          </p:cNvCxnSpPr>
          <p:nvPr/>
        </p:nvCxnSpPr>
        <p:spPr>
          <a:xfrm flipV="1">
            <a:off x="2479040" y="2256790"/>
            <a:ext cx="9525" cy="96964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048250" y="2208530"/>
            <a:ext cx="2279650" cy="1016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8786495" y="2434590"/>
            <a:ext cx="10160" cy="113792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048250" y="2434590"/>
            <a:ext cx="242062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Learned Relations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533900" y="3997960"/>
            <a:ext cx="2686685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Learned Embeddings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870315" y="2434590"/>
            <a:ext cx="1831975" cy="92202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Graph Attention-Based Features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flipV="1">
            <a:off x="7263130" y="2650490"/>
            <a:ext cx="696595" cy="889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7263130" y="1640840"/>
            <a:ext cx="696595" cy="889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4333240" y="2908300"/>
            <a:ext cx="19050" cy="944880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4342765" y="3836670"/>
            <a:ext cx="3552190" cy="1841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7894955" y="3530600"/>
            <a:ext cx="1723390" cy="645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element-wise multiply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59" name="直接箭头连接符 58"/>
          <p:cNvCxnSpPr>
            <a:stCxn id="58" idx="3"/>
          </p:cNvCxnSpPr>
          <p:nvPr/>
        </p:nvCxnSpPr>
        <p:spPr>
          <a:xfrm flipV="1">
            <a:off x="9618345" y="3824605"/>
            <a:ext cx="2239010" cy="2857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9892665" y="3998595"/>
            <a:ext cx="185039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charset="-122"/>
              </a:rPr>
              <a:t>Spatial Features</a:t>
            </a:r>
            <a:endParaRPr lang="en-US" altLang="zh-CN" sz="1800">
              <a:solidFill>
                <a:schemeClr val="accent6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610" y="2343150"/>
            <a:ext cx="2515235" cy="131000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230" y="469265"/>
            <a:ext cx="4699000" cy="229933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730" y="3216910"/>
            <a:ext cx="4763135" cy="2298700"/>
          </a:xfrm>
          <a:prstGeom prst="rect">
            <a:avLst/>
          </a:prstGeom>
        </p:spPr>
      </p:pic>
      <p:cxnSp>
        <p:nvCxnSpPr>
          <p:cNvPr id="41" name="曲线连接符 40"/>
          <p:cNvCxnSpPr>
            <a:stCxn id="36" idx="3"/>
          </p:cNvCxnSpPr>
          <p:nvPr/>
        </p:nvCxnSpPr>
        <p:spPr>
          <a:xfrm>
            <a:off x="8190230" y="1619250"/>
            <a:ext cx="994410" cy="13462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stCxn id="38" idx="3"/>
          </p:cNvCxnSpPr>
          <p:nvPr/>
        </p:nvCxnSpPr>
        <p:spPr>
          <a:xfrm flipV="1">
            <a:off x="8190865" y="3144520"/>
            <a:ext cx="974725" cy="122174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8978900" y="287083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011160" y="2941320"/>
            <a:ext cx="1173480" cy="24511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000">
                <a:latin typeface="Arial" panose="020B0604020202020204" pitchFamily="34" charset="0"/>
                <a:ea typeface="微软雅黑" panose="020B0503020204020204" charset="-122"/>
              </a:rPr>
              <a:t>Concat F</a:t>
            </a:r>
            <a:r>
              <a:rPr lang="en-US" altLang="zh-CN" sz="1000">
                <a:latin typeface="Arial" panose="020B0604020202020204" pitchFamily="34" charset="0"/>
                <a:ea typeface="微软雅黑" panose="020B0503020204020204" charset="-122"/>
              </a:rPr>
              <a:t>eatures</a:t>
            </a:r>
            <a:endParaRPr lang="en-US" altLang="zh-CN" sz="10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1520" y="2182495"/>
            <a:ext cx="2428875" cy="1763395"/>
          </a:xfrm>
          <a:prstGeom prst="rect">
            <a:avLst/>
          </a:prstGeom>
        </p:spPr>
      </p:pic>
      <p:cxnSp>
        <p:nvCxnSpPr>
          <p:cNvPr id="62" name="直接箭头连接符 61"/>
          <p:cNvCxnSpPr>
            <a:stCxn id="53" idx="3"/>
          </p:cNvCxnSpPr>
          <p:nvPr/>
        </p:nvCxnSpPr>
        <p:spPr>
          <a:xfrm flipV="1">
            <a:off x="9390380" y="2691130"/>
            <a:ext cx="481330" cy="363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曲线连接符 62"/>
          <p:cNvCxnSpPr>
            <a:stCxn id="12" idx="0"/>
          </p:cNvCxnSpPr>
          <p:nvPr/>
        </p:nvCxnSpPr>
        <p:spPr>
          <a:xfrm rot="16200000">
            <a:off x="1973580" y="821055"/>
            <a:ext cx="987425" cy="205613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stCxn id="12" idx="2"/>
          </p:cNvCxnSpPr>
          <p:nvPr/>
        </p:nvCxnSpPr>
        <p:spPr>
          <a:xfrm rot="5400000" flipV="1">
            <a:off x="1994535" y="3098165"/>
            <a:ext cx="842645" cy="195199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" y="782320"/>
            <a:ext cx="10412730" cy="51282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矩形 25"/>
          <p:cNvSpPr/>
          <p:nvPr/>
        </p:nvSpPr>
        <p:spPr>
          <a:xfrm>
            <a:off x="801370" y="2978785"/>
            <a:ext cx="1463040" cy="3689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264410" y="4892040"/>
            <a:ext cx="1463040" cy="3689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4636135" y="5602605"/>
            <a:ext cx="3060065" cy="210185"/>
          </a:xfrm>
          <a:custGeom>
            <a:avLst/>
            <a:gdLst>
              <a:gd name="connisteX0" fmla="*/ 0 w 3022600"/>
              <a:gd name="connsiteY0" fmla="*/ 201339 h 201339"/>
              <a:gd name="connisteX1" fmla="*/ 38100 w 3022600"/>
              <a:gd name="connsiteY1" fmla="*/ 135299 h 201339"/>
              <a:gd name="connisteX2" fmla="*/ 75565 w 3022600"/>
              <a:gd name="connsiteY2" fmla="*/ 69259 h 201339"/>
              <a:gd name="connisteX3" fmla="*/ 141605 w 3022600"/>
              <a:gd name="connsiteY3" fmla="*/ 21634 h 201339"/>
              <a:gd name="connisteX4" fmla="*/ 207645 w 3022600"/>
              <a:gd name="connsiteY4" fmla="*/ 69259 h 201339"/>
              <a:gd name="connisteX5" fmla="*/ 273685 w 3022600"/>
              <a:gd name="connsiteY5" fmla="*/ 135299 h 201339"/>
              <a:gd name="connisteX6" fmla="*/ 340360 w 3022600"/>
              <a:gd name="connsiteY6" fmla="*/ 191814 h 201339"/>
              <a:gd name="connisteX7" fmla="*/ 387350 w 3022600"/>
              <a:gd name="connsiteY7" fmla="*/ 125774 h 201339"/>
              <a:gd name="connisteX8" fmla="*/ 453390 w 3022600"/>
              <a:gd name="connsiteY8" fmla="*/ 78784 h 201339"/>
              <a:gd name="connisteX9" fmla="*/ 519430 w 3022600"/>
              <a:gd name="connsiteY9" fmla="*/ 116249 h 201339"/>
              <a:gd name="connisteX10" fmla="*/ 585470 w 3022600"/>
              <a:gd name="connsiteY10" fmla="*/ 144824 h 201339"/>
              <a:gd name="connisteX11" fmla="*/ 652145 w 3022600"/>
              <a:gd name="connsiteY11" fmla="*/ 172764 h 201339"/>
              <a:gd name="connisteX12" fmla="*/ 718185 w 3022600"/>
              <a:gd name="connsiteY12" fmla="*/ 163239 h 201339"/>
              <a:gd name="connisteX13" fmla="*/ 774700 w 3022600"/>
              <a:gd name="connsiteY13" fmla="*/ 97199 h 201339"/>
              <a:gd name="connisteX14" fmla="*/ 840740 w 3022600"/>
              <a:gd name="connsiteY14" fmla="*/ 69259 h 201339"/>
              <a:gd name="connisteX15" fmla="*/ 906780 w 3022600"/>
              <a:gd name="connsiteY15" fmla="*/ 40684 h 201339"/>
              <a:gd name="connisteX16" fmla="*/ 972820 w 3022600"/>
              <a:gd name="connsiteY16" fmla="*/ 40684 h 201339"/>
              <a:gd name="connisteX17" fmla="*/ 1038860 w 3022600"/>
              <a:gd name="connsiteY17" fmla="*/ 59734 h 201339"/>
              <a:gd name="connisteX18" fmla="*/ 1105535 w 3022600"/>
              <a:gd name="connsiteY18" fmla="*/ 69259 h 201339"/>
              <a:gd name="connisteX19" fmla="*/ 1133475 w 3022600"/>
              <a:gd name="connsiteY19" fmla="*/ 135299 h 201339"/>
              <a:gd name="connisteX20" fmla="*/ 1209040 w 3022600"/>
              <a:gd name="connsiteY20" fmla="*/ 144824 h 201339"/>
              <a:gd name="connisteX21" fmla="*/ 1275080 w 3022600"/>
              <a:gd name="connsiteY21" fmla="*/ 106724 h 201339"/>
              <a:gd name="connisteX22" fmla="*/ 1350645 w 3022600"/>
              <a:gd name="connsiteY22" fmla="*/ 50209 h 201339"/>
              <a:gd name="connisteX23" fmla="*/ 1416685 w 3022600"/>
              <a:gd name="connsiteY23" fmla="*/ 40684 h 201339"/>
              <a:gd name="connisteX24" fmla="*/ 1483360 w 3022600"/>
              <a:gd name="connsiteY24" fmla="*/ 3219 h 201339"/>
              <a:gd name="connisteX25" fmla="*/ 1549400 w 3022600"/>
              <a:gd name="connsiteY25" fmla="*/ 12109 h 201339"/>
              <a:gd name="connisteX26" fmla="*/ 1615440 w 3022600"/>
              <a:gd name="connsiteY26" fmla="*/ 69259 h 201339"/>
              <a:gd name="connisteX27" fmla="*/ 1681480 w 3022600"/>
              <a:gd name="connsiteY27" fmla="*/ 125774 h 201339"/>
              <a:gd name="connisteX28" fmla="*/ 1747520 w 3022600"/>
              <a:gd name="connsiteY28" fmla="*/ 163239 h 201339"/>
              <a:gd name="connisteX29" fmla="*/ 1813560 w 3022600"/>
              <a:gd name="connsiteY29" fmla="*/ 172764 h 201339"/>
              <a:gd name="connisteX30" fmla="*/ 1851660 w 3022600"/>
              <a:gd name="connsiteY30" fmla="*/ 106724 h 201339"/>
              <a:gd name="connisteX31" fmla="*/ 1917700 w 3022600"/>
              <a:gd name="connsiteY31" fmla="*/ 97199 h 201339"/>
              <a:gd name="connisteX32" fmla="*/ 1983740 w 3022600"/>
              <a:gd name="connsiteY32" fmla="*/ 87674 h 201339"/>
              <a:gd name="connisteX33" fmla="*/ 2049780 w 3022600"/>
              <a:gd name="connsiteY33" fmla="*/ 78784 h 201339"/>
              <a:gd name="connisteX34" fmla="*/ 2097405 w 3022600"/>
              <a:gd name="connsiteY34" fmla="*/ 12109 h 201339"/>
              <a:gd name="connisteX35" fmla="*/ 2163445 w 3022600"/>
              <a:gd name="connsiteY35" fmla="*/ 50209 h 201339"/>
              <a:gd name="connisteX36" fmla="*/ 2229485 w 3022600"/>
              <a:gd name="connsiteY36" fmla="*/ 59734 h 201339"/>
              <a:gd name="connisteX37" fmla="*/ 2295525 w 3022600"/>
              <a:gd name="connsiteY37" fmla="*/ 69259 h 201339"/>
              <a:gd name="connisteX38" fmla="*/ 2361565 w 3022600"/>
              <a:gd name="connsiteY38" fmla="*/ 125774 h 201339"/>
              <a:gd name="connisteX39" fmla="*/ 2427605 w 3022600"/>
              <a:gd name="connsiteY39" fmla="*/ 163239 h 201339"/>
              <a:gd name="connisteX40" fmla="*/ 2493645 w 3022600"/>
              <a:gd name="connsiteY40" fmla="*/ 163239 h 201339"/>
              <a:gd name="connisteX41" fmla="*/ 2559685 w 3022600"/>
              <a:gd name="connsiteY41" fmla="*/ 154349 h 201339"/>
              <a:gd name="connisteX42" fmla="*/ 2626360 w 3022600"/>
              <a:gd name="connsiteY42" fmla="*/ 106724 h 201339"/>
              <a:gd name="connisteX43" fmla="*/ 2692400 w 3022600"/>
              <a:gd name="connsiteY43" fmla="*/ 78784 h 201339"/>
              <a:gd name="connisteX44" fmla="*/ 2758440 w 3022600"/>
              <a:gd name="connsiteY44" fmla="*/ 69259 h 201339"/>
              <a:gd name="connisteX45" fmla="*/ 2824480 w 3022600"/>
              <a:gd name="connsiteY45" fmla="*/ 125774 h 201339"/>
              <a:gd name="connisteX46" fmla="*/ 2890520 w 3022600"/>
              <a:gd name="connsiteY46" fmla="*/ 135299 h 201339"/>
              <a:gd name="connisteX47" fmla="*/ 2956560 w 3022600"/>
              <a:gd name="connsiteY47" fmla="*/ 106724 h 201339"/>
              <a:gd name="connisteX48" fmla="*/ 3022600 w 3022600"/>
              <a:gd name="connsiteY48" fmla="*/ 78784 h 20133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</a:cxnLst>
            <a:rect l="l" t="t" r="r" b="b"/>
            <a:pathLst>
              <a:path w="3022600" h="201339">
                <a:moveTo>
                  <a:pt x="0" y="201339"/>
                </a:moveTo>
                <a:cubicBezTo>
                  <a:pt x="6985" y="189274"/>
                  <a:pt x="22860" y="161969"/>
                  <a:pt x="38100" y="135299"/>
                </a:cubicBezTo>
                <a:cubicBezTo>
                  <a:pt x="53340" y="108629"/>
                  <a:pt x="54610" y="92119"/>
                  <a:pt x="75565" y="69259"/>
                </a:cubicBezTo>
                <a:cubicBezTo>
                  <a:pt x="96520" y="46399"/>
                  <a:pt x="114935" y="21634"/>
                  <a:pt x="141605" y="21634"/>
                </a:cubicBezTo>
                <a:cubicBezTo>
                  <a:pt x="168275" y="21634"/>
                  <a:pt x="180975" y="46399"/>
                  <a:pt x="207645" y="69259"/>
                </a:cubicBezTo>
                <a:cubicBezTo>
                  <a:pt x="234315" y="92119"/>
                  <a:pt x="247015" y="110534"/>
                  <a:pt x="273685" y="135299"/>
                </a:cubicBezTo>
                <a:cubicBezTo>
                  <a:pt x="300355" y="160064"/>
                  <a:pt x="317500" y="193719"/>
                  <a:pt x="340360" y="191814"/>
                </a:cubicBezTo>
                <a:cubicBezTo>
                  <a:pt x="363220" y="189909"/>
                  <a:pt x="364490" y="148634"/>
                  <a:pt x="387350" y="125774"/>
                </a:cubicBezTo>
                <a:cubicBezTo>
                  <a:pt x="410210" y="102914"/>
                  <a:pt x="426720" y="80689"/>
                  <a:pt x="453390" y="78784"/>
                </a:cubicBezTo>
                <a:cubicBezTo>
                  <a:pt x="480060" y="76879"/>
                  <a:pt x="492760" y="102914"/>
                  <a:pt x="519430" y="116249"/>
                </a:cubicBezTo>
                <a:cubicBezTo>
                  <a:pt x="546100" y="129584"/>
                  <a:pt x="558800" y="133394"/>
                  <a:pt x="585470" y="144824"/>
                </a:cubicBezTo>
                <a:cubicBezTo>
                  <a:pt x="612140" y="156254"/>
                  <a:pt x="625475" y="168954"/>
                  <a:pt x="652145" y="172764"/>
                </a:cubicBezTo>
                <a:cubicBezTo>
                  <a:pt x="678815" y="176574"/>
                  <a:pt x="693420" y="178479"/>
                  <a:pt x="718185" y="163239"/>
                </a:cubicBezTo>
                <a:cubicBezTo>
                  <a:pt x="742950" y="147999"/>
                  <a:pt x="749935" y="116249"/>
                  <a:pt x="774700" y="97199"/>
                </a:cubicBezTo>
                <a:cubicBezTo>
                  <a:pt x="799465" y="78149"/>
                  <a:pt x="814070" y="80689"/>
                  <a:pt x="840740" y="69259"/>
                </a:cubicBezTo>
                <a:cubicBezTo>
                  <a:pt x="867410" y="57829"/>
                  <a:pt x="880110" y="46399"/>
                  <a:pt x="906780" y="40684"/>
                </a:cubicBezTo>
                <a:cubicBezTo>
                  <a:pt x="933450" y="34969"/>
                  <a:pt x="946150" y="36874"/>
                  <a:pt x="972820" y="40684"/>
                </a:cubicBezTo>
                <a:cubicBezTo>
                  <a:pt x="999490" y="44494"/>
                  <a:pt x="1012190" y="54019"/>
                  <a:pt x="1038860" y="59734"/>
                </a:cubicBezTo>
                <a:cubicBezTo>
                  <a:pt x="1065530" y="65449"/>
                  <a:pt x="1086485" y="54019"/>
                  <a:pt x="1105535" y="69259"/>
                </a:cubicBezTo>
                <a:cubicBezTo>
                  <a:pt x="1124585" y="84499"/>
                  <a:pt x="1112520" y="120059"/>
                  <a:pt x="1133475" y="135299"/>
                </a:cubicBezTo>
                <a:cubicBezTo>
                  <a:pt x="1154430" y="150539"/>
                  <a:pt x="1180465" y="150539"/>
                  <a:pt x="1209040" y="144824"/>
                </a:cubicBezTo>
                <a:cubicBezTo>
                  <a:pt x="1237615" y="139109"/>
                  <a:pt x="1246505" y="125774"/>
                  <a:pt x="1275080" y="106724"/>
                </a:cubicBezTo>
                <a:cubicBezTo>
                  <a:pt x="1303655" y="87674"/>
                  <a:pt x="1322070" y="63544"/>
                  <a:pt x="1350645" y="50209"/>
                </a:cubicBezTo>
                <a:cubicBezTo>
                  <a:pt x="1379220" y="36874"/>
                  <a:pt x="1390015" y="50209"/>
                  <a:pt x="1416685" y="40684"/>
                </a:cubicBezTo>
                <a:cubicBezTo>
                  <a:pt x="1443355" y="31159"/>
                  <a:pt x="1456690" y="8934"/>
                  <a:pt x="1483360" y="3219"/>
                </a:cubicBezTo>
                <a:cubicBezTo>
                  <a:pt x="1510030" y="-2496"/>
                  <a:pt x="1522730" y="-1226"/>
                  <a:pt x="1549400" y="12109"/>
                </a:cubicBezTo>
                <a:cubicBezTo>
                  <a:pt x="1576070" y="25444"/>
                  <a:pt x="1588770" y="46399"/>
                  <a:pt x="1615440" y="69259"/>
                </a:cubicBezTo>
                <a:cubicBezTo>
                  <a:pt x="1642110" y="92119"/>
                  <a:pt x="1654810" y="106724"/>
                  <a:pt x="1681480" y="125774"/>
                </a:cubicBezTo>
                <a:cubicBezTo>
                  <a:pt x="1708150" y="144824"/>
                  <a:pt x="1720850" y="153714"/>
                  <a:pt x="1747520" y="163239"/>
                </a:cubicBezTo>
                <a:cubicBezTo>
                  <a:pt x="1774190" y="172764"/>
                  <a:pt x="1792605" y="184194"/>
                  <a:pt x="1813560" y="172764"/>
                </a:cubicBezTo>
                <a:cubicBezTo>
                  <a:pt x="1834515" y="161334"/>
                  <a:pt x="1830705" y="121964"/>
                  <a:pt x="1851660" y="106724"/>
                </a:cubicBezTo>
                <a:cubicBezTo>
                  <a:pt x="1872615" y="91484"/>
                  <a:pt x="1891030" y="101009"/>
                  <a:pt x="1917700" y="97199"/>
                </a:cubicBezTo>
                <a:cubicBezTo>
                  <a:pt x="1944370" y="93389"/>
                  <a:pt x="1957070" y="91484"/>
                  <a:pt x="1983740" y="87674"/>
                </a:cubicBezTo>
                <a:cubicBezTo>
                  <a:pt x="2010410" y="83864"/>
                  <a:pt x="2026920" y="94024"/>
                  <a:pt x="2049780" y="78784"/>
                </a:cubicBezTo>
                <a:cubicBezTo>
                  <a:pt x="2072640" y="63544"/>
                  <a:pt x="2074545" y="17824"/>
                  <a:pt x="2097405" y="12109"/>
                </a:cubicBezTo>
                <a:cubicBezTo>
                  <a:pt x="2120265" y="6394"/>
                  <a:pt x="2136775" y="40684"/>
                  <a:pt x="2163445" y="50209"/>
                </a:cubicBezTo>
                <a:cubicBezTo>
                  <a:pt x="2190115" y="59734"/>
                  <a:pt x="2202815" y="55924"/>
                  <a:pt x="2229485" y="59734"/>
                </a:cubicBezTo>
                <a:cubicBezTo>
                  <a:pt x="2256155" y="63544"/>
                  <a:pt x="2268855" y="55924"/>
                  <a:pt x="2295525" y="69259"/>
                </a:cubicBezTo>
                <a:cubicBezTo>
                  <a:pt x="2322195" y="82594"/>
                  <a:pt x="2334895" y="106724"/>
                  <a:pt x="2361565" y="125774"/>
                </a:cubicBezTo>
                <a:cubicBezTo>
                  <a:pt x="2388235" y="144824"/>
                  <a:pt x="2400935" y="155619"/>
                  <a:pt x="2427605" y="163239"/>
                </a:cubicBezTo>
                <a:cubicBezTo>
                  <a:pt x="2454275" y="170859"/>
                  <a:pt x="2466975" y="165144"/>
                  <a:pt x="2493645" y="163239"/>
                </a:cubicBezTo>
                <a:cubicBezTo>
                  <a:pt x="2520315" y="161334"/>
                  <a:pt x="2533015" y="165779"/>
                  <a:pt x="2559685" y="154349"/>
                </a:cubicBezTo>
                <a:cubicBezTo>
                  <a:pt x="2586355" y="142919"/>
                  <a:pt x="2599690" y="121964"/>
                  <a:pt x="2626360" y="106724"/>
                </a:cubicBezTo>
                <a:cubicBezTo>
                  <a:pt x="2653030" y="91484"/>
                  <a:pt x="2665730" y="86404"/>
                  <a:pt x="2692400" y="78784"/>
                </a:cubicBezTo>
                <a:cubicBezTo>
                  <a:pt x="2719070" y="71164"/>
                  <a:pt x="2731770" y="59734"/>
                  <a:pt x="2758440" y="69259"/>
                </a:cubicBezTo>
                <a:cubicBezTo>
                  <a:pt x="2785110" y="78784"/>
                  <a:pt x="2797810" y="112439"/>
                  <a:pt x="2824480" y="125774"/>
                </a:cubicBezTo>
                <a:cubicBezTo>
                  <a:pt x="2851150" y="139109"/>
                  <a:pt x="2863850" y="139109"/>
                  <a:pt x="2890520" y="135299"/>
                </a:cubicBezTo>
                <a:cubicBezTo>
                  <a:pt x="2917190" y="131489"/>
                  <a:pt x="2929890" y="118154"/>
                  <a:pt x="2956560" y="106724"/>
                </a:cubicBezTo>
                <a:cubicBezTo>
                  <a:pt x="2983230" y="95294"/>
                  <a:pt x="3010535" y="83864"/>
                  <a:pt x="3022600" y="78784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672965" y="5821045"/>
            <a:ext cx="3023235" cy="259080"/>
          </a:xfrm>
          <a:custGeom>
            <a:avLst/>
            <a:gdLst>
              <a:gd name="connisteX0" fmla="*/ 0 w 3023235"/>
              <a:gd name="connsiteY0" fmla="*/ 237024 h 258993"/>
              <a:gd name="connisteX1" fmla="*/ 66040 w 3023235"/>
              <a:gd name="connsiteY1" fmla="*/ 179874 h 258993"/>
              <a:gd name="connisteX2" fmla="*/ 132715 w 3023235"/>
              <a:gd name="connsiteY2" fmla="*/ 132884 h 258993"/>
              <a:gd name="connisteX3" fmla="*/ 208280 w 3023235"/>
              <a:gd name="connsiteY3" fmla="*/ 104309 h 258993"/>
              <a:gd name="connisteX4" fmla="*/ 274320 w 3023235"/>
              <a:gd name="connsiteY4" fmla="*/ 66844 h 258993"/>
              <a:gd name="connisteX5" fmla="*/ 340360 w 3023235"/>
              <a:gd name="connsiteY5" fmla="*/ 19219 h 258993"/>
              <a:gd name="connisteX6" fmla="*/ 396875 w 3023235"/>
              <a:gd name="connsiteY6" fmla="*/ 85894 h 258993"/>
              <a:gd name="connisteX7" fmla="*/ 462915 w 3023235"/>
              <a:gd name="connsiteY7" fmla="*/ 104309 h 258993"/>
              <a:gd name="connisteX8" fmla="*/ 528955 w 3023235"/>
              <a:gd name="connsiteY8" fmla="*/ 113834 h 258993"/>
              <a:gd name="connisteX9" fmla="*/ 594995 w 3023235"/>
              <a:gd name="connsiteY9" fmla="*/ 94784 h 258993"/>
              <a:gd name="connisteX10" fmla="*/ 661670 w 3023235"/>
              <a:gd name="connsiteY10" fmla="*/ 47794 h 258993"/>
              <a:gd name="connisteX11" fmla="*/ 727710 w 3023235"/>
              <a:gd name="connsiteY11" fmla="*/ 28744 h 258993"/>
              <a:gd name="connisteX12" fmla="*/ 793750 w 3023235"/>
              <a:gd name="connsiteY12" fmla="*/ 38269 h 258993"/>
              <a:gd name="connisteX13" fmla="*/ 850265 w 3023235"/>
              <a:gd name="connsiteY13" fmla="*/ 104309 h 258993"/>
              <a:gd name="connisteX14" fmla="*/ 888365 w 3023235"/>
              <a:gd name="connsiteY14" fmla="*/ 170349 h 258993"/>
              <a:gd name="connisteX15" fmla="*/ 954405 w 3023235"/>
              <a:gd name="connsiteY15" fmla="*/ 217974 h 258993"/>
              <a:gd name="connisteX16" fmla="*/ 1020445 w 3023235"/>
              <a:gd name="connsiteY16" fmla="*/ 170349 h 258993"/>
              <a:gd name="connisteX17" fmla="*/ 1086485 w 3023235"/>
              <a:gd name="connsiteY17" fmla="*/ 113834 h 258993"/>
              <a:gd name="connisteX18" fmla="*/ 1152525 w 3023235"/>
              <a:gd name="connsiteY18" fmla="*/ 66844 h 258993"/>
              <a:gd name="connisteX19" fmla="*/ 1218565 w 3023235"/>
              <a:gd name="connsiteY19" fmla="*/ 66844 h 258993"/>
              <a:gd name="connisteX20" fmla="*/ 1284605 w 3023235"/>
              <a:gd name="connsiteY20" fmla="*/ 66844 h 258993"/>
              <a:gd name="connisteX21" fmla="*/ 1351280 w 3023235"/>
              <a:gd name="connsiteY21" fmla="*/ 85894 h 258993"/>
              <a:gd name="connisteX22" fmla="*/ 1417320 w 3023235"/>
              <a:gd name="connsiteY22" fmla="*/ 104309 h 258993"/>
              <a:gd name="connisteX23" fmla="*/ 1483360 w 3023235"/>
              <a:gd name="connsiteY23" fmla="*/ 104309 h 258993"/>
              <a:gd name="connisteX24" fmla="*/ 1549400 w 3023235"/>
              <a:gd name="connsiteY24" fmla="*/ 104309 h 258993"/>
              <a:gd name="connisteX25" fmla="*/ 1615440 w 3023235"/>
              <a:gd name="connsiteY25" fmla="*/ 104309 h 258993"/>
              <a:gd name="connisteX26" fmla="*/ 1662430 w 3023235"/>
              <a:gd name="connsiteY26" fmla="*/ 170349 h 258993"/>
              <a:gd name="connisteX27" fmla="*/ 1710055 w 3023235"/>
              <a:gd name="connsiteY27" fmla="*/ 237024 h 258993"/>
              <a:gd name="connisteX28" fmla="*/ 1776095 w 3023235"/>
              <a:gd name="connsiteY28" fmla="*/ 255439 h 258993"/>
              <a:gd name="connisteX29" fmla="*/ 1823085 w 3023235"/>
              <a:gd name="connsiteY29" fmla="*/ 189399 h 258993"/>
              <a:gd name="connisteX30" fmla="*/ 1889760 w 3023235"/>
              <a:gd name="connsiteY30" fmla="*/ 123359 h 258993"/>
              <a:gd name="connisteX31" fmla="*/ 1955800 w 3023235"/>
              <a:gd name="connsiteY31" fmla="*/ 66844 h 258993"/>
              <a:gd name="connisteX32" fmla="*/ 2012315 w 3023235"/>
              <a:gd name="connsiteY32" fmla="*/ 804 h 258993"/>
              <a:gd name="connisteX33" fmla="*/ 2078355 w 3023235"/>
              <a:gd name="connsiteY33" fmla="*/ 38269 h 258993"/>
              <a:gd name="connisteX34" fmla="*/ 2144395 w 3023235"/>
              <a:gd name="connsiteY34" fmla="*/ 85894 h 258993"/>
              <a:gd name="connisteX35" fmla="*/ 2153920 w 3023235"/>
              <a:gd name="connsiteY35" fmla="*/ 151934 h 258993"/>
              <a:gd name="connisteX36" fmla="*/ 2219960 w 3023235"/>
              <a:gd name="connsiteY36" fmla="*/ 179874 h 258993"/>
              <a:gd name="connisteX37" fmla="*/ 2286000 w 3023235"/>
              <a:gd name="connsiteY37" fmla="*/ 170349 h 258993"/>
              <a:gd name="connisteX38" fmla="*/ 2314575 w 3023235"/>
              <a:gd name="connsiteY38" fmla="*/ 104309 h 258993"/>
              <a:gd name="connisteX39" fmla="*/ 2380615 w 3023235"/>
              <a:gd name="connsiteY39" fmla="*/ 66844 h 258993"/>
              <a:gd name="connisteX40" fmla="*/ 2446655 w 3023235"/>
              <a:gd name="connsiteY40" fmla="*/ 57319 h 258993"/>
              <a:gd name="connisteX41" fmla="*/ 2512695 w 3023235"/>
              <a:gd name="connsiteY41" fmla="*/ 28744 h 258993"/>
              <a:gd name="connisteX42" fmla="*/ 2550795 w 3023235"/>
              <a:gd name="connsiteY42" fmla="*/ 94784 h 258993"/>
              <a:gd name="connisteX43" fmla="*/ 2550795 w 3023235"/>
              <a:gd name="connsiteY43" fmla="*/ 161459 h 258993"/>
              <a:gd name="connisteX44" fmla="*/ 2560320 w 3023235"/>
              <a:gd name="connsiteY44" fmla="*/ 227499 h 258993"/>
              <a:gd name="connisteX45" fmla="*/ 2626360 w 3023235"/>
              <a:gd name="connsiteY45" fmla="*/ 189399 h 258993"/>
              <a:gd name="connisteX46" fmla="*/ 2663825 w 3023235"/>
              <a:gd name="connsiteY46" fmla="*/ 123359 h 258993"/>
              <a:gd name="connisteX47" fmla="*/ 2701925 w 3023235"/>
              <a:gd name="connsiteY47" fmla="*/ 57319 h 258993"/>
              <a:gd name="connisteX48" fmla="*/ 2767965 w 3023235"/>
              <a:gd name="connsiteY48" fmla="*/ 57319 h 258993"/>
              <a:gd name="connisteX49" fmla="*/ 2834005 w 3023235"/>
              <a:gd name="connsiteY49" fmla="*/ 85894 h 258993"/>
              <a:gd name="connisteX50" fmla="*/ 2900045 w 3023235"/>
              <a:gd name="connsiteY50" fmla="*/ 151934 h 258993"/>
              <a:gd name="connisteX51" fmla="*/ 2966085 w 3023235"/>
              <a:gd name="connsiteY51" fmla="*/ 113834 h 258993"/>
              <a:gd name="connisteX52" fmla="*/ 3023235 w 3023235"/>
              <a:gd name="connsiteY52" fmla="*/ 47794 h 25899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</a:cxnLst>
            <a:rect l="l" t="t" r="r" b="b"/>
            <a:pathLst>
              <a:path w="3023235" h="258994">
                <a:moveTo>
                  <a:pt x="0" y="237024"/>
                </a:moveTo>
                <a:cubicBezTo>
                  <a:pt x="12065" y="226229"/>
                  <a:pt x="39370" y="200829"/>
                  <a:pt x="66040" y="179874"/>
                </a:cubicBezTo>
                <a:cubicBezTo>
                  <a:pt x="92710" y="158919"/>
                  <a:pt x="104140" y="148124"/>
                  <a:pt x="132715" y="132884"/>
                </a:cubicBezTo>
                <a:cubicBezTo>
                  <a:pt x="161290" y="117644"/>
                  <a:pt x="179705" y="117644"/>
                  <a:pt x="208280" y="104309"/>
                </a:cubicBezTo>
                <a:cubicBezTo>
                  <a:pt x="236855" y="90974"/>
                  <a:pt x="247650" y="83989"/>
                  <a:pt x="274320" y="66844"/>
                </a:cubicBezTo>
                <a:cubicBezTo>
                  <a:pt x="300990" y="49699"/>
                  <a:pt x="315595" y="15409"/>
                  <a:pt x="340360" y="19219"/>
                </a:cubicBezTo>
                <a:cubicBezTo>
                  <a:pt x="365125" y="23029"/>
                  <a:pt x="372110" y="68749"/>
                  <a:pt x="396875" y="85894"/>
                </a:cubicBezTo>
                <a:cubicBezTo>
                  <a:pt x="421640" y="103039"/>
                  <a:pt x="436245" y="98594"/>
                  <a:pt x="462915" y="104309"/>
                </a:cubicBezTo>
                <a:cubicBezTo>
                  <a:pt x="489585" y="110024"/>
                  <a:pt x="502285" y="115739"/>
                  <a:pt x="528955" y="113834"/>
                </a:cubicBezTo>
                <a:cubicBezTo>
                  <a:pt x="555625" y="111929"/>
                  <a:pt x="568325" y="108119"/>
                  <a:pt x="594995" y="94784"/>
                </a:cubicBezTo>
                <a:cubicBezTo>
                  <a:pt x="621665" y="81449"/>
                  <a:pt x="635000" y="61129"/>
                  <a:pt x="661670" y="47794"/>
                </a:cubicBezTo>
                <a:cubicBezTo>
                  <a:pt x="688340" y="34459"/>
                  <a:pt x="701040" y="30649"/>
                  <a:pt x="727710" y="28744"/>
                </a:cubicBezTo>
                <a:cubicBezTo>
                  <a:pt x="754380" y="26839"/>
                  <a:pt x="768985" y="23029"/>
                  <a:pt x="793750" y="38269"/>
                </a:cubicBezTo>
                <a:cubicBezTo>
                  <a:pt x="818515" y="53509"/>
                  <a:pt x="831215" y="77639"/>
                  <a:pt x="850265" y="104309"/>
                </a:cubicBezTo>
                <a:cubicBezTo>
                  <a:pt x="869315" y="130979"/>
                  <a:pt x="867410" y="147489"/>
                  <a:pt x="888365" y="170349"/>
                </a:cubicBezTo>
                <a:cubicBezTo>
                  <a:pt x="909320" y="193209"/>
                  <a:pt x="927735" y="217974"/>
                  <a:pt x="954405" y="217974"/>
                </a:cubicBezTo>
                <a:cubicBezTo>
                  <a:pt x="981075" y="217974"/>
                  <a:pt x="993775" y="191304"/>
                  <a:pt x="1020445" y="170349"/>
                </a:cubicBezTo>
                <a:cubicBezTo>
                  <a:pt x="1047115" y="149394"/>
                  <a:pt x="1059815" y="134789"/>
                  <a:pt x="1086485" y="113834"/>
                </a:cubicBezTo>
                <a:cubicBezTo>
                  <a:pt x="1113155" y="92879"/>
                  <a:pt x="1125855" y="76369"/>
                  <a:pt x="1152525" y="66844"/>
                </a:cubicBezTo>
                <a:cubicBezTo>
                  <a:pt x="1179195" y="57319"/>
                  <a:pt x="1191895" y="66844"/>
                  <a:pt x="1218565" y="66844"/>
                </a:cubicBezTo>
                <a:cubicBezTo>
                  <a:pt x="1245235" y="66844"/>
                  <a:pt x="1257935" y="63034"/>
                  <a:pt x="1284605" y="66844"/>
                </a:cubicBezTo>
                <a:cubicBezTo>
                  <a:pt x="1311275" y="70654"/>
                  <a:pt x="1324610" y="78274"/>
                  <a:pt x="1351280" y="85894"/>
                </a:cubicBezTo>
                <a:cubicBezTo>
                  <a:pt x="1377950" y="93514"/>
                  <a:pt x="1390650" y="100499"/>
                  <a:pt x="1417320" y="104309"/>
                </a:cubicBezTo>
                <a:cubicBezTo>
                  <a:pt x="1443990" y="108119"/>
                  <a:pt x="1456690" y="104309"/>
                  <a:pt x="1483360" y="104309"/>
                </a:cubicBezTo>
                <a:cubicBezTo>
                  <a:pt x="1510030" y="104309"/>
                  <a:pt x="1522730" y="104309"/>
                  <a:pt x="1549400" y="104309"/>
                </a:cubicBezTo>
                <a:cubicBezTo>
                  <a:pt x="1576070" y="104309"/>
                  <a:pt x="1592580" y="90974"/>
                  <a:pt x="1615440" y="104309"/>
                </a:cubicBezTo>
                <a:cubicBezTo>
                  <a:pt x="1638300" y="117644"/>
                  <a:pt x="1643380" y="143679"/>
                  <a:pt x="1662430" y="170349"/>
                </a:cubicBezTo>
                <a:cubicBezTo>
                  <a:pt x="1681480" y="197019"/>
                  <a:pt x="1687195" y="219879"/>
                  <a:pt x="1710055" y="237024"/>
                </a:cubicBezTo>
                <a:cubicBezTo>
                  <a:pt x="1732915" y="254169"/>
                  <a:pt x="1753235" y="264964"/>
                  <a:pt x="1776095" y="255439"/>
                </a:cubicBezTo>
                <a:cubicBezTo>
                  <a:pt x="1798955" y="245914"/>
                  <a:pt x="1800225" y="216069"/>
                  <a:pt x="1823085" y="189399"/>
                </a:cubicBezTo>
                <a:cubicBezTo>
                  <a:pt x="1845945" y="162729"/>
                  <a:pt x="1863090" y="148124"/>
                  <a:pt x="1889760" y="123359"/>
                </a:cubicBezTo>
                <a:cubicBezTo>
                  <a:pt x="1916430" y="98594"/>
                  <a:pt x="1931035" y="91609"/>
                  <a:pt x="1955800" y="66844"/>
                </a:cubicBezTo>
                <a:cubicBezTo>
                  <a:pt x="1980565" y="42079"/>
                  <a:pt x="1987550" y="6519"/>
                  <a:pt x="2012315" y="804"/>
                </a:cubicBezTo>
                <a:cubicBezTo>
                  <a:pt x="2037080" y="-4911"/>
                  <a:pt x="2051685" y="21124"/>
                  <a:pt x="2078355" y="38269"/>
                </a:cubicBezTo>
                <a:cubicBezTo>
                  <a:pt x="2105025" y="55414"/>
                  <a:pt x="2129155" y="63034"/>
                  <a:pt x="2144395" y="85894"/>
                </a:cubicBezTo>
                <a:cubicBezTo>
                  <a:pt x="2159635" y="108754"/>
                  <a:pt x="2138680" y="132884"/>
                  <a:pt x="2153920" y="151934"/>
                </a:cubicBezTo>
                <a:cubicBezTo>
                  <a:pt x="2169160" y="170984"/>
                  <a:pt x="2193290" y="176064"/>
                  <a:pt x="2219960" y="179874"/>
                </a:cubicBezTo>
                <a:cubicBezTo>
                  <a:pt x="2246630" y="183684"/>
                  <a:pt x="2266950" y="185589"/>
                  <a:pt x="2286000" y="170349"/>
                </a:cubicBezTo>
                <a:cubicBezTo>
                  <a:pt x="2305050" y="155109"/>
                  <a:pt x="2295525" y="125264"/>
                  <a:pt x="2314575" y="104309"/>
                </a:cubicBezTo>
                <a:cubicBezTo>
                  <a:pt x="2333625" y="83354"/>
                  <a:pt x="2353945" y="76369"/>
                  <a:pt x="2380615" y="66844"/>
                </a:cubicBezTo>
                <a:cubicBezTo>
                  <a:pt x="2407285" y="57319"/>
                  <a:pt x="2419985" y="64939"/>
                  <a:pt x="2446655" y="57319"/>
                </a:cubicBezTo>
                <a:cubicBezTo>
                  <a:pt x="2473325" y="49699"/>
                  <a:pt x="2491740" y="21124"/>
                  <a:pt x="2512695" y="28744"/>
                </a:cubicBezTo>
                <a:cubicBezTo>
                  <a:pt x="2533650" y="36364"/>
                  <a:pt x="2543175" y="68114"/>
                  <a:pt x="2550795" y="94784"/>
                </a:cubicBezTo>
                <a:cubicBezTo>
                  <a:pt x="2558415" y="121454"/>
                  <a:pt x="2548890" y="134789"/>
                  <a:pt x="2550795" y="161459"/>
                </a:cubicBezTo>
                <a:cubicBezTo>
                  <a:pt x="2552700" y="188129"/>
                  <a:pt x="2545080" y="221784"/>
                  <a:pt x="2560320" y="227499"/>
                </a:cubicBezTo>
                <a:cubicBezTo>
                  <a:pt x="2575560" y="233214"/>
                  <a:pt x="2605405" y="210354"/>
                  <a:pt x="2626360" y="189399"/>
                </a:cubicBezTo>
                <a:cubicBezTo>
                  <a:pt x="2647315" y="168444"/>
                  <a:pt x="2648585" y="150029"/>
                  <a:pt x="2663825" y="123359"/>
                </a:cubicBezTo>
                <a:cubicBezTo>
                  <a:pt x="2679065" y="96689"/>
                  <a:pt x="2680970" y="70654"/>
                  <a:pt x="2701925" y="57319"/>
                </a:cubicBezTo>
                <a:cubicBezTo>
                  <a:pt x="2722880" y="43984"/>
                  <a:pt x="2741295" y="51604"/>
                  <a:pt x="2767965" y="57319"/>
                </a:cubicBezTo>
                <a:cubicBezTo>
                  <a:pt x="2794635" y="63034"/>
                  <a:pt x="2807335" y="66844"/>
                  <a:pt x="2834005" y="85894"/>
                </a:cubicBezTo>
                <a:cubicBezTo>
                  <a:pt x="2860675" y="104944"/>
                  <a:pt x="2873375" y="146219"/>
                  <a:pt x="2900045" y="151934"/>
                </a:cubicBezTo>
                <a:cubicBezTo>
                  <a:pt x="2926715" y="157649"/>
                  <a:pt x="2941320" y="134789"/>
                  <a:pt x="2966085" y="113834"/>
                </a:cubicBezTo>
                <a:cubicBezTo>
                  <a:pt x="2990850" y="92879"/>
                  <a:pt x="3013075" y="60494"/>
                  <a:pt x="3023235" y="47794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4672965" y="6080125"/>
            <a:ext cx="3060700" cy="377825"/>
          </a:xfrm>
          <a:custGeom>
            <a:avLst/>
            <a:gdLst>
              <a:gd name="connisteX0" fmla="*/ 0 w 3060700"/>
              <a:gd name="connsiteY0" fmla="*/ 198817 h 377887"/>
              <a:gd name="connisteX1" fmla="*/ 66675 w 3060700"/>
              <a:gd name="connsiteY1" fmla="*/ 132777 h 377887"/>
              <a:gd name="connisteX2" fmla="*/ 123190 w 3060700"/>
              <a:gd name="connsiteY2" fmla="*/ 66737 h 377887"/>
              <a:gd name="connisteX3" fmla="*/ 179705 w 3060700"/>
              <a:gd name="connsiteY3" fmla="*/ 62 h 377887"/>
              <a:gd name="connisteX4" fmla="*/ 226695 w 3060700"/>
              <a:gd name="connsiteY4" fmla="*/ 66737 h 377887"/>
              <a:gd name="connisteX5" fmla="*/ 264795 w 3060700"/>
              <a:gd name="connsiteY5" fmla="*/ 142302 h 377887"/>
              <a:gd name="connisteX6" fmla="*/ 302260 w 3060700"/>
              <a:gd name="connsiteY6" fmla="*/ 208342 h 377887"/>
              <a:gd name="connisteX7" fmla="*/ 321310 w 3060700"/>
              <a:gd name="connsiteY7" fmla="*/ 142302 h 377887"/>
              <a:gd name="connisteX8" fmla="*/ 330835 w 3060700"/>
              <a:gd name="connsiteY8" fmla="*/ 75627 h 377887"/>
              <a:gd name="connisteX9" fmla="*/ 359410 w 3060700"/>
              <a:gd name="connsiteY9" fmla="*/ 9587 h 377887"/>
              <a:gd name="connisteX10" fmla="*/ 425450 w 3060700"/>
              <a:gd name="connsiteY10" fmla="*/ 75627 h 377887"/>
              <a:gd name="connisteX11" fmla="*/ 462915 w 3060700"/>
              <a:gd name="connsiteY11" fmla="*/ 142302 h 377887"/>
              <a:gd name="connisteX12" fmla="*/ 501015 w 3060700"/>
              <a:gd name="connsiteY12" fmla="*/ 208342 h 377887"/>
              <a:gd name="connisteX13" fmla="*/ 538480 w 3060700"/>
              <a:gd name="connsiteY13" fmla="*/ 132777 h 377887"/>
              <a:gd name="connisteX14" fmla="*/ 576580 w 3060700"/>
              <a:gd name="connsiteY14" fmla="*/ 66737 h 377887"/>
              <a:gd name="connisteX15" fmla="*/ 633095 w 3060700"/>
              <a:gd name="connsiteY15" fmla="*/ 62 h 377887"/>
              <a:gd name="connisteX16" fmla="*/ 661670 w 3060700"/>
              <a:gd name="connsiteY16" fmla="*/ 75627 h 377887"/>
              <a:gd name="connisteX17" fmla="*/ 699135 w 3060700"/>
              <a:gd name="connsiteY17" fmla="*/ 142302 h 377887"/>
              <a:gd name="connisteX18" fmla="*/ 765175 w 3060700"/>
              <a:gd name="connsiteY18" fmla="*/ 85152 h 377887"/>
              <a:gd name="connisteX19" fmla="*/ 803275 w 3060700"/>
              <a:gd name="connsiteY19" fmla="*/ 19112 h 377887"/>
              <a:gd name="connisteX20" fmla="*/ 869315 w 3060700"/>
              <a:gd name="connsiteY20" fmla="*/ 94677 h 377887"/>
              <a:gd name="connisteX21" fmla="*/ 897890 w 3060700"/>
              <a:gd name="connsiteY21" fmla="*/ 160717 h 377887"/>
              <a:gd name="connisteX22" fmla="*/ 954405 w 3060700"/>
              <a:gd name="connsiteY22" fmla="*/ 94677 h 377887"/>
              <a:gd name="connisteX23" fmla="*/ 991870 w 3060700"/>
              <a:gd name="connsiteY23" fmla="*/ 28637 h 377887"/>
              <a:gd name="connisteX24" fmla="*/ 1049020 w 3060700"/>
              <a:gd name="connsiteY24" fmla="*/ 94677 h 377887"/>
              <a:gd name="connisteX25" fmla="*/ 1076960 w 3060700"/>
              <a:gd name="connsiteY25" fmla="*/ 160717 h 377887"/>
              <a:gd name="connisteX26" fmla="*/ 1105535 w 3060700"/>
              <a:gd name="connsiteY26" fmla="*/ 236282 h 377887"/>
              <a:gd name="connisteX27" fmla="*/ 1134110 w 3060700"/>
              <a:gd name="connsiteY27" fmla="*/ 302322 h 377887"/>
              <a:gd name="connisteX28" fmla="*/ 1162050 w 3060700"/>
              <a:gd name="connsiteY28" fmla="*/ 236282 h 377887"/>
              <a:gd name="connisteX29" fmla="*/ 1200150 w 3060700"/>
              <a:gd name="connsiteY29" fmla="*/ 170242 h 377887"/>
              <a:gd name="connisteX30" fmla="*/ 1256665 w 3060700"/>
              <a:gd name="connsiteY30" fmla="*/ 104202 h 377887"/>
              <a:gd name="connisteX31" fmla="*/ 1303655 w 3060700"/>
              <a:gd name="connsiteY31" fmla="*/ 38162 h 377887"/>
              <a:gd name="connisteX32" fmla="*/ 1369695 w 3060700"/>
              <a:gd name="connsiteY32" fmla="*/ 38162 h 377887"/>
              <a:gd name="connisteX33" fmla="*/ 1436370 w 3060700"/>
              <a:gd name="connsiteY33" fmla="*/ 38162 h 377887"/>
              <a:gd name="connisteX34" fmla="*/ 1502410 w 3060700"/>
              <a:gd name="connsiteY34" fmla="*/ 38162 h 377887"/>
              <a:gd name="connisteX35" fmla="*/ 1558925 w 3060700"/>
              <a:gd name="connsiteY35" fmla="*/ 104202 h 377887"/>
              <a:gd name="connisteX36" fmla="*/ 1596390 w 3060700"/>
              <a:gd name="connsiteY36" fmla="*/ 170242 h 377887"/>
              <a:gd name="connisteX37" fmla="*/ 1644015 w 3060700"/>
              <a:gd name="connsiteY37" fmla="*/ 236282 h 377887"/>
              <a:gd name="connisteX38" fmla="*/ 1671955 w 3060700"/>
              <a:gd name="connsiteY38" fmla="*/ 170242 h 377887"/>
              <a:gd name="connisteX39" fmla="*/ 1681480 w 3060700"/>
              <a:gd name="connsiteY39" fmla="*/ 104202 h 377887"/>
              <a:gd name="connisteX40" fmla="*/ 1729105 w 3060700"/>
              <a:gd name="connsiteY40" fmla="*/ 170242 h 377887"/>
              <a:gd name="connisteX41" fmla="*/ 1785620 w 3060700"/>
              <a:gd name="connsiteY41" fmla="*/ 236282 h 377887"/>
              <a:gd name="connisteX42" fmla="*/ 1814195 w 3060700"/>
              <a:gd name="connsiteY42" fmla="*/ 311847 h 377887"/>
              <a:gd name="connisteX43" fmla="*/ 1842135 w 3060700"/>
              <a:gd name="connsiteY43" fmla="*/ 377887 h 377887"/>
              <a:gd name="connisteX44" fmla="*/ 1851660 w 3060700"/>
              <a:gd name="connsiteY44" fmla="*/ 311847 h 377887"/>
              <a:gd name="connisteX45" fmla="*/ 1861185 w 3060700"/>
              <a:gd name="connsiteY45" fmla="*/ 245807 h 377887"/>
              <a:gd name="connisteX46" fmla="*/ 1861185 w 3060700"/>
              <a:gd name="connsiteY46" fmla="*/ 179767 h 377887"/>
              <a:gd name="connisteX47" fmla="*/ 1861185 w 3060700"/>
              <a:gd name="connsiteY47" fmla="*/ 113727 h 377887"/>
              <a:gd name="connisteX48" fmla="*/ 1927225 w 3060700"/>
              <a:gd name="connsiteY48" fmla="*/ 57212 h 377887"/>
              <a:gd name="connisteX49" fmla="*/ 1993265 w 3060700"/>
              <a:gd name="connsiteY49" fmla="*/ 66737 h 377887"/>
              <a:gd name="connisteX50" fmla="*/ 2059305 w 3060700"/>
              <a:gd name="connsiteY50" fmla="*/ 75627 h 377887"/>
              <a:gd name="connisteX51" fmla="*/ 2116455 w 3060700"/>
              <a:gd name="connsiteY51" fmla="*/ 142302 h 377887"/>
              <a:gd name="connisteX52" fmla="*/ 2182495 w 3060700"/>
              <a:gd name="connsiteY52" fmla="*/ 132777 h 377887"/>
              <a:gd name="connisteX53" fmla="*/ 2239010 w 3060700"/>
              <a:gd name="connsiteY53" fmla="*/ 66737 h 377887"/>
              <a:gd name="connisteX54" fmla="*/ 2305050 w 3060700"/>
              <a:gd name="connsiteY54" fmla="*/ 85152 h 377887"/>
              <a:gd name="connisteX55" fmla="*/ 2371090 w 3060700"/>
              <a:gd name="connsiteY55" fmla="*/ 151192 h 377887"/>
              <a:gd name="connisteX56" fmla="*/ 2437130 w 3060700"/>
              <a:gd name="connsiteY56" fmla="*/ 151192 h 377887"/>
              <a:gd name="connisteX57" fmla="*/ 2503805 w 3060700"/>
              <a:gd name="connsiteY57" fmla="*/ 132777 h 377887"/>
              <a:gd name="connisteX58" fmla="*/ 2569845 w 3060700"/>
              <a:gd name="connsiteY58" fmla="*/ 94677 h 377887"/>
              <a:gd name="connisteX59" fmla="*/ 2635885 w 3060700"/>
              <a:gd name="connsiteY59" fmla="*/ 66737 h 377887"/>
              <a:gd name="connisteX60" fmla="*/ 2701925 w 3060700"/>
              <a:gd name="connsiteY60" fmla="*/ 66737 h 377887"/>
              <a:gd name="connisteX61" fmla="*/ 2767965 w 3060700"/>
              <a:gd name="connsiteY61" fmla="*/ 132777 h 377887"/>
              <a:gd name="connisteX62" fmla="*/ 2814955 w 3060700"/>
              <a:gd name="connsiteY62" fmla="*/ 198817 h 377887"/>
              <a:gd name="connisteX63" fmla="*/ 2881630 w 3060700"/>
              <a:gd name="connsiteY63" fmla="*/ 217867 h 377887"/>
              <a:gd name="connisteX64" fmla="*/ 2947670 w 3060700"/>
              <a:gd name="connsiteY64" fmla="*/ 160717 h 377887"/>
              <a:gd name="connisteX65" fmla="*/ 3013710 w 3060700"/>
              <a:gd name="connsiteY65" fmla="*/ 170242 h 377887"/>
              <a:gd name="connisteX66" fmla="*/ 3060700 w 3060700"/>
              <a:gd name="connsiteY66" fmla="*/ 236282 h 37788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</a:cxnLst>
            <a:rect l="l" t="t" r="r" b="b"/>
            <a:pathLst>
              <a:path w="3060700" h="377888">
                <a:moveTo>
                  <a:pt x="0" y="198818"/>
                </a:moveTo>
                <a:cubicBezTo>
                  <a:pt x="12065" y="186753"/>
                  <a:pt x="41910" y="159448"/>
                  <a:pt x="66675" y="132778"/>
                </a:cubicBezTo>
                <a:cubicBezTo>
                  <a:pt x="91440" y="106108"/>
                  <a:pt x="100330" y="93408"/>
                  <a:pt x="123190" y="66738"/>
                </a:cubicBezTo>
                <a:cubicBezTo>
                  <a:pt x="146050" y="40068"/>
                  <a:pt x="158750" y="63"/>
                  <a:pt x="179705" y="63"/>
                </a:cubicBezTo>
                <a:cubicBezTo>
                  <a:pt x="200660" y="63"/>
                  <a:pt x="209550" y="38163"/>
                  <a:pt x="226695" y="66738"/>
                </a:cubicBezTo>
                <a:cubicBezTo>
                  <a:pt x="243840" y="95313"/>
                  <a:pt x="249555" y="113728"/>
                  <a:pt x="264795" y="142303"/>
                </a:cubicBezTo>
                <a:cubicBezTo>
                  <a:pt x="280035" y="170878"/>
                  <a:pt x="290830" y="208343"/>
                  <a:pt x="302260" y="208343"/>
                </a:cubicBezTo>
                <a:cubicBezTo>
                  <a:pt x="313690" y="208343"/>
                  <a:pt x="315595" y="168973"/>
                  <a:pt x="321310" y="142303"/>
                </a:cubicBezTo>
                <a:cubicBezTo>
                  <a:pt x="327025" y="115633"/>
                  <a:pt x="323215" y="102298"/>
                  <a:pt x="330835" y="75628"/>
                </a:cubicBezTo>
                <a:cubicBezTo>
                  <a:pt x="338455" y="48958"/>
                  <a:pt x="340360" y="9588"/>
                  <a:pt x="359410" y="9588"/>
                </a:cubicBezTo>
                <a:cubicBezTo>
                  <a:pt x="378460" y="9588"/>
                  <a:pt x="404495" y="48958"/>
                  <a:pt x="425450" y="75628"/>
                </a:cubicBezTo>
                <a:cubicBezTo>
                  <a:pt x="446405" y="102298"/>
                  <a:pt x="447675" y="115633"/>
                  <a:pt x="462915" y="142303"/>
                </a:cubicBezTo>
                <a:cubicBezTo>
                  <a:pt x="478155" y="168973"/>
                  <a:pt x="485775" y="210248"/>
                  <a:pt x="501015" y="208343"/>
                </a:cubicBezTo>
                <a:cubicBezTo>
                  <a:pt x="516255" y="206438"/>
                  <a:pt x="523240" y="161353"/>
                  <a:pt x="538480" y="132778"/>
                </a:cubicBezTo>
                <a:cubicBezTo>
                  <a:pt x="553720" y="104203"/>
                  <a:pt x="557530" y="93408"/>
                  <a:pt x="576580" y="66738"/>
                </a:cubicBezTo>
                <a:cubicBezTo>
                  <a:pt x="595630" y="40068"/>
                  <a:pt x="615950" y="-1842"/>
                  <a:pt x="633095" y="63"/>
                </a:cubicBezTo>
                <a:cubicBezTo>
                  <a:pt x="650240" y="1968"/>
                  <a:pt x="648335" y="47053"/>
                  <a:pt x="661670" y="75628"/>
                </a:cubicBezTo>
                <a:cubicBezTo>
                  <a:pt x="675005" y="104203"/>
                  <a:pt x="678180" y="140398"/>
                  <a:pt x="699135" y="142303"/>
                </a:cubicBezTo>
                <a:cubicBezTo>
                  <a:pt x="720090" y="144208"/>
                  <a:pt x="744220" y="109918"/>
                  <a:pt x="765175" y="85153"/>
                </a:cubicBezTo>
                <a:cubicBezTo>
                  <a:pt x="786130" y="60388"/>
                  <a:pt x="782320" y="17208"/>
                  <a:pt x="803275" y="19113"/>
                </a:cubicBezTo>
                <a:cubicBezTo>
                  <a:pt x="824230" y="21018"/>
                  <a:pt x="850265" y="66103"/>
                  <a:pt x="869315" y="94678"/>
                </a:cubicBezTo>
                <a:cubicBezTo>
                  <a:pt x="888365" y="123253"/>
                  <a:pt x="880745" y="160718"/>
                  <a:pt x="897890" y="160718"/>
                </a:cubicBezTo>
                <a:cubicBezTo>
                  <a:pt x="915035" y="160718"/>
                  <a:pt x="935355" y="121348"/>
                  <a:pt x="954405" y="94678"/>
                </a:cubicBezTo>
                <a:cubicBezTo>
                  <a:pt x="973455" y="68008"/>
                  <a:pt x="972820" y="28638"/>
                  <a:pt x="991870" y="28638"/>
                </a:cubicBezTo>
                <a:cubicBezTo>
                  <a:pt x="1010920" y="28638"/>
                  <a:pt x="1031875" y="68008"/>
                  <a:pt x="1049020" y="94678"/>
                </a:cubicBezTo>
                <a:cubicBezTo>
                  <a:pt x="1066165" y="121348"/>
                  <a:pt x="1065530" y="132143"/>
                  <a:pt x="1076960" y="160718"/>
                </a:cubicBezTo>
                <a:cubicBezTo>
                  <a:pt x="1088390" y="189293"/>
                  <a:pt x="1094105" y="207708"/>
                  <a:pt x="1105535" y="236283"/>
                </a:cubicBezTo>
                <a:cubicBezTo>
                  <a:pt x="1116965" y="264858"/>
                  <a:pt x="1122680" y="302323"/>
                  <a:pt x="1134110" y="302323"/>
                </a:cubicBezTo>
                <a:cubicBezTo>
                  <a:pt x="1145540" y="302323"/>
                  <a:pt x="1148715" y="262953"/>
                  <a:pt x="1162050" y="236283"/>
                </a:cubicBezTo>
                <a:cubicBezTo>
                  <a:pt x="1175385" y="209613"/>
                  <a:pt x="1181100" y="196913"/>
                  <a:pt x="1200150" y="170243"/>
                </a:cubicBezTo>
                <a:cubicBezTo>
                  <a:pt x="1219200" y="143573"/>
                  <a:pt x="1235710" y="130873"/>
                  <a:pt x="1256665" y="104203"/>
                </a:cubicBezTo>
                <a:cubicBezTo>
                  <a:pt x="1277620" y="77533"/>
                  <a:pt x="1280795" y="51498"/>
                  <a:pt x="1303655" y="38163"/>
                </a:cubicBezTo>
                <a:cubicBezTo>
                  <a:pt x="1326515" y="24828"/>
                  <a:pt x="1343025" y="38163"/>
                  <a:pt x="1369695" y="38163"/>
                </a:cubicBezTo>
                <a:cubicBezTo>
                  <a:pt x="1396365" y="38163"/>
                  <a:pt x="1409700" y="38163"/>
                  <a:pt x="1436370" y="38163"/>
                </a:cubicBezTo>
                <a:cubicBezTo>
                  <a:pt x="1463040" y="38163"/>
                  <a:pt x="1477645" y="24828"/>
                  <a:pt x="1502410" y="38163"/>
                </a:cubicBezTo>
                <a:cubicBezTo>
                  <a:pt x="1527175" y="51498"/>
                  <a:pt x="1539875" y="77533"/>
                  <a:pt x="1558925" y="104203"/>
                </a:cubicBezTo>
                <a:cubicBezTo>
                  <a:pt x="1577975" y="130873"/>
                  <a:pt x="1579245" y="143573"/>
                  <a:pt x="1596390" y="170243"/>
                </a:cubicBezTo>
                <a:cubicBezTo>
                  <a:pt x="1613535" y="196913"/>
                  <a:pt x="1628775" y="236283"/>
                  <a:pt x="1644015" y="236283"/>
                </a:cubicBezTo>
                <a:cubicBezTo>
                  <a:pt x="1659255" y="236283"/>
                  <a:pt x="1664335" y="196913"/>
                  <a:pt x="1671955" y="170243"/>
                </a:cubicBezTo>
                <a:cubicBezTo>
                  <a:pt x="1679575" y="143573"/>
                  <a:pt x="1670050" y="104203"/>
                  <a:pt x="1681480" y="104203"/>
                </a:cubicBezTo>
                <a:cubicBezTo>
                  <a:pt x="1692910" y="104203"/>
                  <a:pt x="1708150" y="143573"/>
                  <a:pt x="1729105" y="170243"/>
                </a:cubicBezTo>
                <a:cubicBezTo>
                  <a:pt x="1750060" y="196913"/>
                  <a:pt x="1768475" y="207708"/>
                  <a:pt x="1785620" y="236283"/>
                </a:cubicBezTo>
                <a:cubicBezTo>
                  <a:pt x="1802765" y="264858"/>
                  <a:pt x="1802765" y="283273"/>
                  <a:pt x="1814195" y="311848"/>
                </a:cubicBezTo>
                <a:cubicBezTo>
                  <a:pt x="1825625" y="340423"/>
                  <a:pt x="1834515" y="377888"/>
                  <a:pt x="1842135" y="377888"/>
                </a:cubicBezTo>
                <a:cubicBezTo>
                  <a:pt x="1849755" y="377888"/>
                  <a:pt x="1847850" y="338518"/>
                  <a:pt x="1851660" y="311848"/>
                </a:cubicBezTo>
                <a:cubicBezTo>
                  <a:pt x="1855470" y="285178"/>
                  <a:pt x="1859280" y="272478"/>
                  <a:pt x="1861185" y="245808"/>
                </a:cubicBezTo>
                <a:cubicBezTo>
                  <a:pt x="1863090" y="219138"/>
                  <a:pt x="1861185" y="206438"/>
                  <a:pt x="1861185" y="179768"/>
                </a:cubicBezTo>
                <a:cubicBezTo>
                  <a:pt x="1861185" y="153098"/>
                  <a:pt x="1847850" y="138493"/>
                  <a:pt x="1861185" y="113728"/>
                </a:cubicBezTo>
                <a:cubicBezTo>
                  <a:pt x="1874520" y="88963"/>
                  <a:pt x="1900555" y="66738"/>
                  <a:pt x="1927225" y="57213"/>
                </a:cubicBezTo>
                <a:cubicBezTo>
                  <a:pt x="1953895" y="47688"/>
                  <a:pt x="1966595" y="62928"/>
                  <a:pt x="1993265" y="66738"/>
                </a:cubicBezTo>
                <a:cubicBezTo>
                  <a:pt x="2019935" y="70548"/>
                  <a:pt x="2034540" y="60388"/>
                  <a:pt x="2059305" y="75628"/>
                </a:cubicBezTo>
                <a:cubicBezTo>
                  <a:pt x="2084070" y="90868"/>
                  <a:pt x="2091690" y="130873"/>
                  <a:pt x="2116455" y="142303"/>
                </a:cubicBezTo>
                <a:cubicBezTo>
                  <a:pt x="2141220" y="153733"/>
                  <a:pt x="2157730" y="148018"/>
                  <a:pt x="2182495" y="132778"/>
                </a:cubicBezTo>
                <a:cubicBezTo>
                  <a:pt x="2207260" y="117538"/>
                  <a:pt x="2214245" y="76263"/>
                  <a:pt x="2239010" y="66738"/>
                </a:cubicBezTo>
                <a:cubicBezTo>
                  <a:pt x="2263775" y="57213"/>
                  <a:pt x="2278380" y="68008"/>
                  <a:pt x="2305050" y="85153"/>
                </a:cubicBezTo>
                <a:cubicBezTo>
                  <a:pt x="2331720" y="102298"/>
                  <a:pt x="2344420" y="137858"/>
                  <a:pt x="2371090" y="151193"/>
                </a:cubicBezTo>
                <a:cubicBezTo>
                  <a:pt x="2397760" y="164528"/>
                  <a:pt x="2410460" y="155003"/>
                  <a:pt x="2437130" y="151193"/>
                </a:cubicBezTo>
                <a:cubicBezTo>
                  <a:pt x="2463800" y="147383"/>
                  <a:pt x="2477135" y="144208"/>
                  <a:pt x="2503805" y="132778"/>
                </a:cubicBezTo>
                <a:cubicBezTo>
                  <a:pt x="2530475" y="121348"/>
                  <a:pt x="2543175" y="108013"/>
                  <a:pt x="2569845" y="94678"/>
                </a:cubicBezTo>
                <a:cubicBezTo>
                  <a:pt x="2596515" y="81343"/>
                  <a:pt x="2609215" y="72453"/>
                  <a:pt x="2635885" y="66738"/>
                </a:cubicBezTo>
                <a:cubicBezTo>
                  <a:pt x="2662555" y="61023"/>
                  <a:pt x="2675255" y="53403"/>
                  <a:pt x="2701925" y="66738"/>
                </a:cubicBezTo>
                <a:cubicBezTo>
                  <a:pt x="2728595" y="80073"/>
                  <a:pt x="2745105" y="106108"/>
                  <a:pt x="2767965" y="132778"/>
                </a:cubicBezTo>
                <a:cubicBezTo>
                  <a:pt x="2790825" y="159448"/>
                  <a:pt x="2792095" y="181673"/>
                  <a:pt x="2814955" y="198818"/>
                </a:cubicBezTo>
                <a:cubicBezTo>
                  <a:pt x="2837815" y="215963"/>
                  <a:pt x="2854960" y="225488"/>
                  <a:pt x="2881630" y="217868"/>
                </a:cubicBezTo>
                <a:cubicBezTo>
                  <a:pt x="2908300" y="210248"/>
                  <a:pt x="2921000" y="170243"/>
                  <a:pt x="2947670" y="160718"/>
                </a:cubicBezTo>
                <a:cubicBezTo>
                  <a:pt x="2974340" y="151193"/>
                  <a:pt x="2990850" y="155003"/>
                  <a:pt x="3013710" y="170243"/>
                </a:cubicBezTo>
                <a:cubicBezTo>
                  <a:pt x="3036570" y="185483"/>
                  <a:pt x="3052445" y="222948"/>
                  <a:pt x="3060700" y="236283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90135" y="4966970"/>
            <a:ext cx="2552065" cy="368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C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hannel Independence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90135" y="4215765"/>
            <a:ext cx="2552065" cy="368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FTT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03470" y="3448685"/>
            <a:ext cx="2552065" cy="368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Mask Dominant Period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03470" y="2610485"/>
            <a:ext cx="2552065" cy="368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Multi-Scale Patching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802005" y="4966970"/>
            <a:ext cx="2925445" cy="219710"/>
          </a:xfrm>
          <a:custGeom>
            <a:avLst/>
            <a:gdLst>
              <a:gd name="connisteX0" fmla="*/ 0 w 3022600"/>
              <a:gd name="connsiteY0" fmla="*/ 201339 h 201339"/>
              <a:gd name="connisteX1" fmla="*/ 38100 w 3022600"/>
              <a:gd name="connsiteY1" fmla="*/ 135299 h 201339"/>
              <a:gd name="connisteX2" fmla="*/ 75565 w 3022600"/>
              <a:gd name="connsiteY2" fmla="*/ 69259 h 201339"/>
              <a:gd name="connisteX3" fmla="*/ 141605 w 3022600"/>
              <a:gd name="connsiteY3" fmla="*/ 21634 h 201339"/>
              <a:gd name="connisteX4" fmla="*/ 207645 w 3022600"/>
              <a:gd name="connsiteY4" fmla="*/ 69259 h 201339"/>
              <a:gd name="connisteX5" fmla="*/ 273685 w 3022600"/>
              <a:gd name="connsiteY5" fmla="*/ 135299 h 201339"/>
              <a:gd name="connisteX6" fmla="*/ 340360 w 3022600"/>
              <a:gd name="connsiteY6" fmla="*/ 191814 h 201339"/>
              <a:gd name="connisteX7" fmla="*/ 387350 w 3022600"/>
              <a:gd name="connsiteY7" fmla="*/ 125774 h 201339"/>
              <a:gd name="connisteX8" fmla="*/ 453390 w 3022600"/>
              <a:gd name="connsiteY8" fmla="*/ 78784 h 201339"/>
              <a:gd name="connisteX9" fmla="*/ 519430 w 3022600"/>
              <a:gd name="connsiteY9" fmla="*/ 116249 h 201339"/>
              <a:gd name="connisteX10" fmla="*/ 585470 w 3022600"/>
              <a:gd name="connsiteY10" fmla="*/ 144824 h 201339"/>
              <a:gd name="connisteX11" fmla="*/ 652145 w 3022600"/>
              <a:gd name="connsiteY11" fmla="*/ 172764 h 201339"/>
              <a:gd name="connisteX12" fmla="*/ 718185 w 3022600"/>
              <a:gd name="connsiteY12" fmla="*/ 163239 h 201339"/>
              <a:gd name="connisteX13" fmla="*/ 774700 w 3022600"/>
              <a:gd name="connsiteY13" fmla="*/ 97199 h 201339"/>
              <a:gd name="connisteX14" fmla="*/ 840740 w 3022600"/>
              <a:gd name="connsiteY14" fmla="*/ 69259 h 201339"/>
              <a:gd name="connisteX15" fmla="*/ 906780 w 3022600"/>
              <a:gd name="connsiteY15" fmla="*/ 40684 h 201339"/>
              <a:gd name="connisteX16" fmla="*/ 972820 w 3022600"/>
              <a:gd name="connsiteY16" fmla="*/ 40684 h 201339"/>
              <a:gd name="connisteX17" fmla="*/ 1038860 w 3022600"/>
              <a:gd name="connsiteY17" fmla="*/ 59734 h 201339"/>
              <a:gd name="connisteX18" fmla="*/ 1105535 w 3022600"/>
              <a:gd name="connsiteY18" fmla="*/ 69259 h 201339"/>
              <a:gd name="connisteX19" fmla="*/ 1133475 w 3022600"/>
              <a:gd name="connsiteY19" fmla="*/ 135299 h 201339"/>
              <a:gd name="connisteX20" fmla="*/ 1209040 w 3022600"/>
              <a:gd name="connsiteY20" fmla="*/ 144824 h 201339"/>
              <a:gd name="connisteX21" fmla="*/ 1275080 w 3022600"/>
              <a:gd name="connsiteY21" fmla="*/ 106724 h 201339"/>
              <a:gd name="connisteX22" fmla="*/ 1350645 w 3022600"/>
              <a:gd name="connsiteY22" fmla="*/ 50209 h 201339"/>
              <a:gd name="connisteX23" fmla="*/ 1416685 w 3022600"/>
              <a:gd name="connsiteY23" fmla="*/ 40684 h 201339"/>
              <a:gd name="connisteX24" fmla="*/ 1483360 w 3022600"/>
              <a:gd name="connsiteY24" fmla="*/ 3219 h 201339"/>
              <a:gd name="connisteX25" fmla="*/ 1549400 w 3022600"/>
              <a:gd name="connsiteY25" fmla="*/ 12109 h 201339"/>
              <a:gd name="connisteX26" fmla="*/ 1615440 w 3022600"/>
              <a:gd name="connsiteY26" fmla="*/ 69259 h 201339"/>
              <a:gd name="connisteX27" fmla="*/ 1681480 w 3022600"/>
              <a:gd name="connsiteY27" fmla="*/ 125774 h 201339"/>
              <a:gd name="connisteX28" fmla="*/ 1747520 w 3022600"/>
              <a:gd name="connsiteY28" fmla="*/ 163239 h 201339"/>
              <a:gd name="connisteX29" fmla="*/ 1813560 w 3022600"/>
              <a:gd name="connsiteY29" fmla="*/ 172764 h 201339"/>
              <a:gd name="connisteX30" fmla="*/ 1851660 w 3022600"/>
              <a:gd name="connsiteY30" fmla="*/ 106724 h 201339"/>
              <a:gd name="connisteX31" fmla="*/ 1917700 w 3022600"/>
              <a:gd name="connsiteY31" fmla="*/ 97199 h 201339"/>
              <a:gd name="connisteX32" fmla="*/ 1983740 w 3022600"/>
              <a:gd name="connsiteY32" fmla="*/ 87674 h 201339"/>
              <a:gd name="connisteX33" fmla="*/ 2049780 w 3022600"/>
              <a:gd name="connsiteY33" fmla="*/ 78784 h 201339"/>
              <a:gd name="connisteX34" fmla="*/ 2097405 w 3022600"/>
              <a:gd name="connsiteY34" fmla="*/ 12109 h 201339"/>
              <a:gd name="connisteX35" fmla="*/ 2163445 w 3022600"/>
              <a:gd name="connsiteY35" fmla="*/ 50209 h 201339"/>
              <a:gd name="connisteX36" fmla="*/ 2229485 w 3022600"/>
              <a:gd name="connsiteY36" fmla="*/ 59734 h 201339"/>
              <a:gd name="connisteX37" fmla="*/ 2295525 w 3022600"/>
              <a:gd name="connsiteY37" fmla="*/ 69259 h 201339"/>
              <a:gd name="connisteX38" fmla="*/ 2361565 w 3022600"/>
              <a:gd name="connsiteY38" fmla="*/ 125774 h 201339"/>
              <a:gd name="connisteX39" fmla="*/ 2427605 w 3022600"/>
              <a:gd name="connsiteY39" fmla="*/ 163239 h 201339"/>
              <a:gd name="connisteX40" fmla="*/ 2493645 w 3022600"/>
              <a:gd name="connsiteY40" fmla="*/ 163239 h 201339"/>
              <a:gd name="connisteX41" fmla="*/ 2559685 w 3022600"/>
              <a:gd name="connsiteY41" fmla="*/ 154349 h 201339"/>
              <a:gd name="connisteX42" fmla="*/ 2626360 w 3022600"/>
              <a:gd name="connsiteY42" fmla="*/ 106724 h 201339"/>
              <a:gd name="connisteX43" fmla="*/ 2692400 w 3022600"/>
              <a:gd name="connsiteY43" fmla="*/ 78784 h 201339"/>
              <a:gd name="connisteX44" fmla="*/ 2758440 w 3022600"/>
              <a:gd name="connsiteY44" fmla="*/ 69259 h 201339"/>
              <a:gd name="connisteX45" fmla="*/ 2824480 w 3022600"/>
              <a:gd name="connsiteY45" fmla="*/ 125774 h 201339"/>
              <a:gd name="connisteX46" fmla="*/ 2890520 w 3022600"/>
              <a:gd name="connsiteY46" fmla="*/ 135299 h 201339"/>
              <a:gd name="connisteX47" fmla="*/ 2956560 w 3022600"/>
              <a:gd name="connsiteY47" fmla="*/ 106724 h 201339"/>
              <a:gd name="connisteX48" fmla="*/ 3022600 w 3022600"/>
              <a:gd name="connsiteY48" fmla="*/ 78784 h 20133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</a:cxnLst>
            <a:rect l="l" t="t" r="r" b="b"/>
            <a:pathLst>
              <a:path w="3022600" h="201339">
                <a:moveTo>
                  <a:pt x="0" y="201339"/>
                </a:moveTo>
                <a:cubicBezTo>
                  <a:pt x="6985" y="189274"/>
                  <a:pt x="22860" y="161969"/>
                  <a:pt x="38100" y="135299"/>
                </a:cubicBezTo>
                <a:cubicBezTo>
                  <a:pt x="53340" y="108629"/>
                  <a:pt x="54610" y="92119"/>
                  <a:pt x="75565" y="69259"/>
                </a:cubicBezTo>
                <a:cubicBezTo>
                  <a:pt x="96520" y="46399"/>
                  <a:pt x="114935" y="21634"/>
                  <a:pt x="141605" y="21634"/>
                </a:cubicBezTo>
                <a:cubicBezTo>
                  <a:pt x="168275" y="21634"/>
                  <a:pt x="180975" y="46399"/>
                  <a:pt x="207645" y="69259"/>
                </a:cubicBezTo>
                <a:cubicBezTo>
                  <a:pt x="234315" y="92119"/>
                  <a:pt x="247015" y="110534"/>
                  <a:pt x="273685" y="135299"/>
                </a:cubicBezTo>
                <a:cubicBezTo>
                  <a:pt x="300355" y="160064"/>
                  <a:pt x="317500" y="193719"/>
                  <a:pt x="340360" y="191814"/>
                </a:cubicBezTo>
                <a:cubicBezTo>
                  <a:pt x="363220" y="189909"/>
                  <a:pt x="364490" y="148634"/>
                  <a:pt x="387350" y="125774"/>
                </a:cubicBezTo>
                <a:cubicBezTo>
                  <a:pt x="410210" y="102914"/>
                  <a:pt x="426720" y="80689"/>
                  <a:pt x="453390" y="78784"/>
                </a:cubicBezTo>
                <a:cubicBezTo>
                  <a:pt x="480060" y="76879"/>
                  <a:pt x="492760" y="102914"/>
                  <a:pt x="519430" y="116249"/>
                </a:cubicBezTo>
                <a:cubicBezTo>
                  <a:pt x="546100" y="129584"/>
                  <a:pt x="558800" y="133394"/>
                  <a:pt x="585470" y="144824"/>
                </a:cubicBezTo>
                <a:cubicBezTo>
                  <a:pt x="612140" y="156254"/>
                  <a:pt x="625475" y="168954"/>
                  <a:pt x="652145" y="172764"/>
                </a:cubicBezTo>
                <a:cubicBezTo>
                  <a:pt x="678815" y="176574"/>
                  <a:pt x="693420" y="178479"/>
                  <a:pt x="718185" y="163239"/>
                </a:cubicBezTo>
                <a:cubicBezTo>
                  <a:pt x="742950" y="147999"/>
                  <a:pt x="749935" y="116249"/>
                  <a:pt x="774700" y="97199"/>
                </a:cubicBezTo>
                <a:cubicBezTo>
                  <a:pt x="799465" y="78149"/>
                  <a:pt x="814070" y="80689"/>
                  <a:pt x="840740" y="69259"/>
                </a:cubicBezTo>
                <a:cubicBezTo>
                  <a:pt x="867410" y="57829"/>
                  <a:pt x="880110" y="46399"/>
                  <a:pt x="906780" y="40684"/>
                </a:cubicBezTo>
                <a:cubicBezTo>
                  <a:pt x="933450" y="34969"/>
                  <a:pt x="946150" y="36874"/>
                  <a:pt x="972820" y="40684"/>
                </a:cubicBezTo>
                <a:cubicBezTo>
                  <a:pt x="999490" y="44494"/>
                  <a:pt x="1012190" y="54019"/>
                  <a:pt x="1038860" y="59734"/>
                </a:cubicBezTo>
                <a:cubicBezTo>
                  <a:pt x="1065530" y="65449"/>
                  <a:pt x="1086485" y="54019"/>
                  <a:pt x="1105535" y="69259"/>
                </a:cubicBezTo>
                <a:cubicBezTo>
                  <a:pt x="1124585" y="84499"/>
                  <a:pt x="1112520" y="120059"/>
                  <a:pt x="1133475" y="135299"/>
                </a:cubicBezTo>
                <a:cubicBezTo>
                  <a:pt x="1154430" y="150539"/>
                  <a:pt x="1180465" y="150539"/>
                  <a:pt x="1209040" y="144824"/>
                </a:cubicBezTo>
                <a:cubicBezTo>
                  <a:pt x="1237615" y="139109"/>
                  <a:pt x="1246505" y="125774"/>
                  <a:pt x="1275080" y="106724"/>
                </a:cubicBezTo>
                <a:cubicBezTo>
                  <a:pt x="1303655" y="87674"/>
                  <a:pt x="1322070" y="63544"/>
                  <a:pt x="1350645" y="50209"/>
                </a:cubicBezTo>
                <a:cubicBezTo>
                  <a:pt x="1379220" y="36874"/>
                  <a:pt x="1390015" y="50209"/>
                  <a:pt x="1416685" y="40684"/>
                </a:cubicBezTo>
                <a:cubicBezTo>
                  <a:pt x="1443355" y="31159"/>
                  <a:pt x="1456690" y="8934"/>
                  <a:pt x="1483360" y="3219"/>
                </a:cubicBezTo>
                <a:cubicBezTo>
                  <a:pt x="1510030" y="-2496"/>
                  <a:pt x="1522730" y="-1226"/>
                  <a:pt x="1549400" y="12109"/>
                </a:cubicBezTo>
                <a:cubicBezTo>
                  <a:pt x="1576070" y="25444"/>
                  <a:pt x="1588770" y="46399"/>
                  <a:pt x="1615440" y="69259"/>
                </a:cubicBezTo>
                <a:cubicBezTo>
                  <a:pt x="1642110" y="92119"/>
                  <a:pt x="1654810" y="106724"/>
                  <a:pt x="1681480" y="125774"/>
                </a:cubicBezTo>
                <a:cubicBezTo>
                  <a:pt x="1708150" y="144824"/>
                  <a:pt x="1720850" y="153714"/>
                  <a:pt x="1747520" y="163239"/>
                </a:cubicBezTo>
                <a:cubicBezTo>
                  <a:pt x="1774190" y="172764"/>
                  <a:pt x="1792605" y="184194"/>
                  <a:pt x="1813560" y="172764"/>
                </a:cubicBezTo>
                <a:cubicBezTo>
                  <a:pt x="1834515" y="161334"/>
                  <a:pt x="1830705" y="121964"/>
                  <a:pt x="1851660" y="106724"/>
                </a:cubicBezTo>
                <a:cubicBezTo>
                  <a:pt x="1872615" y="91484"/>
                  <a:pt x="1891030" y="101009"/>
                  <a:pt x="1917700" y="97199"/>
                </a:cubicBezTo>
                <a:cubicBezTo>
                  <a:pt x="1944370" y="93389"/>
                  <a:pt x="1957070" y="91484"/>
                  <a:pt x="1983740" y="87674"/>
                </a:cubicBezTo>
                <a:cubicBezTo>
                  <a:pt x="2010410" y="83864"/>
                  <a:pt x="2026920" y="94024"/>
                  <a:pt x="2049780" y="78784"/>
                </a:cubicBezTo>
                <a:cubicBezTo>
                  <a:pt x="2072640" y="63544"/>
                  <a:pt x="2074545" y="17824"/>
                  <a:pt x="2097405" y="12109"/>
                </a:cubicBezTo>
                <a:cubicBezTo>
                  <a:pt x="2120265" y="6394"/>
                  <a:pt x="2136775" y="40684"/>
                  <a:pt x="2163445" y="50209"/>
                </a:cubicBezTo>
                <a:cubicBezTo>
                  <a:pt x="2190115" y="59734"/>
                  <a:pt x="2202815" y="55924"/>
                  <a:pt x="2229485" y="59734"/>
                </a:cubicBezTo>
                <a:cubicBezTo>
                  <a:pt x="2256155" y="63544"/>
                  <a:pt x="2268855" y="55924"/>
                  <a:pt x="2295525" y="69259"/>
                </a:cubicBezTo>
                <a:cubicBezTo>
                  <a:pt x="2322195" y="82594"/>
                  <a:pt x="2334895" y="106724"/>
                  <a:pt x="2361565" y="125774"/>
                </a:cubicBezTo>
                <a:cubicBezTo>
                  <a:pt x="2388235" y="144824"/>
                  <a:pt x="2400935" y="155619"/>
                  <a:pt x="2427605" y="163239"/>
                </a:cubicBezTo>
                <a:cubicBezTo>
                  <a:pt x="2454275" y="170859"/>
                  <a:pt x="2466975" y="165144"/>
                  <a:pt x="2493645" y="163239"/>
                </a:cubicBezTo>
                <a:cubicBezTo>
                  <a:pt x="2520315" y="161334"/>
                  <a:pt x="2533015" y="165779"/>
                  <a:pt x="2559685" y="154349"/>
                </a:cubicBezTo>
                <a:cubicBezTo>
                  <a:pt x="2586355" y="142919"/>
                  <a:pt x="2599690" y="121964"/>
                  <a:pt x="2626360" y="106724"/>
                </a:cubicBezTo>
                <a:cubicBezTo>
                  <a:pt x="2653030" y="91484"/>
                  <a:pt x="2665730" y="86404"/>
                  <a:pt x="2692400" y="78784"/>
                </a:cubicBezTo>
                <a:cubicBezTo>
                  <a:pt x="2719070" y="71164"/>
                  <a:pt x="2731770" y="59734"/>
                  <a:pt x="2758440" y="69259"/>
                </a:cubicBezTo>
                <a:cubicBezTo>
                  <a:pt x="2785110" y="78784"/>
                  <a:pt x="2797810" y="112439"/>
                  <a:pt x="2824480" y="125774"/>
                </a:cubicBezTo>
                <a:cubicBezTo>
                  <a:pt x="2851150" y="139109"/>
                  <a:pt x="2863850" y="139109"/>
                  <a:pt x="2890520" y="135299"/>
                </a:cubicBezTo>
                <a:cubicBezTo>
                  <a:pt x="2917190" y="131489"/>
                  <a:pt x="2929890" y="118154"/>
                  <a:pt x="2956560" y="106724"/>
                </a:cubicBezTo>
                <a:cubicBezTo>
                  <a:pt x="2983230" y="95294"/>
                  <a:pt x="3010535" y="83864"/>
                  <a:pt x="3022600" y="78784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264410" y="2978785"/>
            <a:ext cx="1463040" cy="3689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801370" y="3053715"/>
            <a:ext cx="2926080" cy="219710"/>
          </a:xfrm>
          <a:custGeom>
            <a:avLst/>
            <a:gdLst>
              <a:gd name="connisteX0" fmla="*/ 0 w 3022600"/>
              <a:gd name="connsiteY0" fmla="*/ 201339 h 201339"/>
              <a:gd name="connisteX1" fmla="*/ 38100 w 3022600"/>
              <a:gd name="connsiteY1" fmla="*/ 135299 h 201339"/>
              <a:gd name="connisteX2" fmla="*/ 75565 w 3022600"/>
              <a:gd name="connsiteY2" fmla="*/ 69259 h 201339"/>
              <a:gd name="connisteX3" fmla="*/ 141605 w 3022600"/>
              <a:gd name="connsiteY3" fmla="*/ 21634 h 201339"/>
              <a:gd name="connisteX4" fmla="*/ 207645 w 3022600"/>
              <a:gd name="connsiteY4" fmla="*/ 69259 h 201339"/>
              <a:gd name="connisteX5" fmla="*/ 273685 w 3022600"/>
              <a:gd name="connsiteY5" fmla="*/ 135299 h 201339"/>
              <a:gd name="connisteX6" fmla="*/ 340360 w 3022600"/>
              <a:gd name="connsiteY6" fmla="*/ 191814 h 201339"/>
              <a:gd name="connisteX7" fmla="*/ 387350 w 3022600"/>
              <a:gd name="connsiteY7" fmla="*/ 125774 h 201339"/>
              <a:gd name="connisteX8" fmla="*/ 453390 w 3022600"/>
              <a:gd name="connsiteY8" fmla="*/ 78784 h 201339"/>
              <a:gd name="connisteX9" fmla="*/ 519430 w 3022600"/>
              <a:gd name="connsiteY9" fmla="*/ 116249 h 201339"/>
              <a:gd name="connisteX10" fmla="*/ 585470 w 3022600"/>
              <a:gd name="connsiteY10" fmla="*/ 144824 h 201339"/>
              <a:gd name="connisteX11" fmla="*/ 652145 w 3022600"/>
              <a:gd name="connsiteY11" fmla="*/ 172764 h 201339"/>
              <a:gd name="connisteX12" fmla="*/ 718185 w 3022600"/>
              <a:gd name="connsiteY12" fmla="*/ 163239 h 201339"/>
              <a:gd name="connisteX13" fmla="*/ 774700 w 3022600"/>
              <a:gd name="connsiteY13" fmla="*/ 97199 h 201339"/>
              <a:gd name="connisteX14" fmla="*/ 840740 w 3022600"/>
              <a:gd name="connsiteY14" fmla="*/ 69259 h 201339"/>
              <a:gd name="connisteX15" fmla="*/ 906780 w 3022600"/>
              <a:gd name="connsiteY15" fmla="*/ 40684 h 201339"/>
              <a:gd name="connisteX16" fmla="*/ 972820 w 3022600"/>
              <a:gd name="connsiteY16" fmla="*/ 40684 h 201339"/>
              <a:gd name="connisteX17" fmla="*/ 1038860 w 3022600"/>
              <a:gd name="connsiteY17" fmla="*/ 59734 h 201339"/>
              <a:gd name="connisteX18" fmla="*/ 1105535 w 3022600"/>
              <a:gd name="connsiteY18" fmla="*/ 69259 h 201339"/>
              <a:gd name="connisteX19" fmla="*/ 1133475 w 3022600"/>
              <a:gd name="connsiteY19" fmla="*/ 135299 h 201339"/>
              <a:gd name="connisteX20" fmla="*/ 1209040 w 3022600"/>
              <a:gd name="connsiteY20" fmla="*/ 144824 h 201339"/>
              <a:gd name="connisteX21" fmla="*/ 1275080 w 3022600"/>
              <a:gd name="connsiteY21" fmla="*/ 106724 h 201339"/>
              <a:gd name="connisteX22" fmla="*/ 1350645 w 3022600"/>
              <a:gd name="connsiteY22" fmla="*/ 50209 h 201339"/>
              <a:gd name="connisteX23" fmla="*/ 1416685 w 3022600"/>
              <a:gd name="connsiteY23" fmla="*/ 40684 h 201339"/>
              <a:gd name="connisteX24" fmla="*/ 1483360 w 3022600"/>
              <a:gd name="connsiteY24" fmla="*/ 3219 h 201339"/>
              <a:gd name="connisteX25" fmla="*/ 1549400 w 3022600"/>
              <a:gd name="connsiteY25" fmla="*/ 12109 h 201339"/>
              <a:gd name="connisteX26" fmla="*/ 1615440 w 3022600"/>
              <a:gd name="connsiteY26" fmla="*/ 69259 h 201339"/>
              <a:gd name="connisteX27" fmla="*/ 1681480 w 3022600"/>
              <a:gd name="connsiteY27" fmla="*/ 125774 h 201339"/>
              <a:gd name="connisteX28" fmla="*/ 1747520 w 3022600"/>
              <a:gd name="connsiteY28" fmla="*/ 163239 h 201339"/>
              <a:gd name="connisteX29" fmla="*/ 1813560 w 3022600"/>
              <a:gd name="connsiteY29" fmla="*/ 172764 h 201339"/>
              <a:gd name="connisteX30" fmla="*/ 1851660 w 3022600"/>
              <a:gd name="connsiteY30" fmla="*/ 106724 h 201339"/>
              <a:gd name="connisteX31" fmla="*/ 1917700 w 3022600"/>
              <a:gd name="connsiteY31" fmla="*/ 97199 h 201339"/>
              <a:gd name="connisteX32" fmla="*/ 1983740 w 3022600"/>
              <a:gd name="connsiteY32" fmla="*/ 87674 h 201339"/>
              <a:gd name="connisteX33" fmla="*/ 2049780 w 3022600"/>
              <a:gd name="connsiteY33" fmla="*/ 78784 h 201339"/>
              <a:gd name="connisteX34" fmla="*/ 2097405 w 3022600"/>
              <a:gd name="connsiteY34" fmla="*/ 12109 h 201339"/>
              <a:gd name="connisteX35" fmla="*/ 2163445 w 3022600"/>
              <a:gd name="connsiteY35" fmla="*/ 50209 h 201339"/>
              <a:gd name="connisteX36" fmla="*/ 2229485 w 3022600"/>
              <a:gd name="connsiteY36" fmla="*/ 59734 h 201339"/>
              <a:gd name="connisteX37" fmla="*/ 2295525 w 3022600"/>
              <a:gd name="connsiteY37" fmla="*/ 69259 h 201339"/>
              <a:gd name="connisteX38" fmla="*/ 2361565 w 3022600"/>
              <a:gd name="connsiteY38" fmla="*/ 125774 h 201339"/>
              <a:gd name="connisteX39" fmla="*/ 2427605 w 3022600"/>
              <a:gd name="connsiteY39" fmla="*/ 163239 h 201339"/>
              <a:gd name="connisteX40" fmla="*/ 2493645 w 3022600"/>
              <a:gd name="connsiteY40" fmla="*/ 163239 h 201339"/>
              <a:gd name="connisteX41" fmla="*/ 2559685 w 3022600"/>
              <a:gd name="connsiteY41" fmla="*/ 154349 h 201339"/>
              <a:gd name="connisteX42" fmla="*/ 2626360 w 3022600"/>
              <a:gd name="connsiteY42" fmla="*/ 106724 h 201339"/>
              <a:gd name="connisteX43" fmla="*/ 2692400 w 3022600"/>
              <a:gd name="connsiteY43" fmla="*/ 78784 h 201339"/>
              <a:gd name="connisteX44" fmla="*/ 2758440 w 3022600"/>
              <a:gd name="connsiteY44" fmla="*/ 69259 h 201339"/>
              <a:gd name="connisteX45" fmla="*/ 2824480 w 3022600"/>
              <a:gd name="connsiteY45" fmla="*/ 125774 h 201339"/>
              <a:gd name="connisteX46" fmla="*/ 2890520 w 3022600"/>
              <a:gd name="connsiteY46" fmla="*/ 135299 h 201339"/>
              <a:gd name="connisteX47" fmla="*/ 2956560 w 3022600"/>
              <a:gd name="connsiteY47" fmla="*/ 106724 h 201339"/>
              <a:gd name="connisteX48" fmla="*/ 3022600 w 3022600"/>
              <a:gd name="connsiteY48" fmla="*/ 78784 h 20133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</a:cxnLst>
            <a:rect l="l" t="t" r="r" b="b"/>
            <a:pathLst>
              <a:path w="3022600" h="201339">
                <a:moveTo>
                  <a:pt x="0" y="201339"/>
                </a:moveTo>
                <a:cubicBezTo>
                  <a:pt x="6985" y="189274"/>
                  <a:pt x="22860" y="161969"/>
                  <a:pt x="38100" y="135299"/>
                </a:cubicBezTo>
                <a:cubicBezTo>
                  <a:pt x="53340" y="108629"/>
                  <a:pt x="54610" y="92119"/>
                  <a:pt x="75565" y="69259"/>
                </a:cubicBezTo>
                <a:cubicBezTo>
                  <a:pt x="96520" y="46399"/>
                  <a:pt x="114935" y="21634"/>
                  <a:pt x="141605" y="21634"/>
                </a:cubicBezTo>
                <a:cubicBezTo>
                  <a:pt x="168275" y="21634"/>
                  <a:pt x="180975" y="46399"/>
                  <a:pt x="207645" y="69259"/>
                </a:cubicBezTo>
                <a:cubicBezTo>
                  <a:pt x="234315" y="92119"/>
                  <a:pt x="247015" y="110534"/>
                  <a:pt x="273685" y="135299"/>
                </a:cubicBezTo>
                <a:cubicBezTo>
                  <a:pt x="300355" y="160064"/>
                  <a:pt x="317500" y="193719"/>
                  <a:pt x="340360" y="191814"/>
                </a:cubicBezTo>
                <a:cubicBezTo>
                  <a:pt x="363220" y="189909"/>
                  <a:pt x="364490" y="148634"/>
                  <a:pt x="387350" y="125774"/>
                </a:cubicBezTo>
                <a:cubicBezTo>
                  <a:pt x="410210" y="102914"/>
                  <a:pt x="426720" y="80689"/>
                  <a:pt x="453390" y="78784"/>
                </a:cubicBezTo>
                <a:cubicBezTo>
                  <a:pt x="480060" y="76879"/>
                  <a:pt x="492760" y="102914"/>
                  <a:pt x="519430" y="116249"/>
                </a:cubicBezTo>
                <a:cubicBezTo>
                  <a:pt x="546100" y="129584"/>
                  <a:pt x="558800" y="133394"/>
                  <a:pt x="585470" y="144824"/>
                </a:cubicBezTo>
                <a:cubicBezTo>
                  <a:pt x="612140" y="156254"/>
                  <a:pt x="625475" y="168954"/>
                  <a:pt x="652145" y="172764"/>
                </a:cubicBezTo>
                <a:cubicBezTo>
                  <a:pt x="678815" y="176574"/>
                  <a:pt x="693420" y="178479"/>
                  <a:pt x="718185" y="163239"/>
                </a:cubicBezTo>
                <a:cubicBezTo>
                  <a:pt x="742950" y="147999"/>
                  <a:pt x="749935" y="116249"/>
                  <a:pt x="774700" y="97199"/>
                </a:cubicBezTo>
                <a:cubicBezTo>
                  <a:pt x="799465" y="78149"/>
                  <a:pt x="814070" y="80689"/>
                  <a:pt x="840740" y="69259"/>
                </a:cubicBezTo>
                <a:cubicBezTo>
                  <a:pt x="867410" y="57829"/>
                  <a:pt x="880110" y="46399"/>
                  <a:pt x="906780" y="40684"/>
                </a:cubicBezTo>
                <a:cubicBezTo>
                  <a:pt x="933450" y="34969"/>
                  <a:pt x="946150" y="36874"/>
                  <a:pt x="972820" y="40684"/>
                </a:cubicBezTo>
                <a:cubicBezTo>
                  <a:pt x="999490" y="44494"/>
                  <a:pt x="1012190" y="54019"/>
                  <a:pt x="1038860" y="59734"/>
                </a:cubicBezTo>
                <a:cubicBezTo>
                  <a:pt x="1065530" y="65449"/>
                  <a:pt x="1086485" y="54019"/>
                  <a:pt x="1105535" y="69259"/>
                </a:cubicBezTo>
                <a:cubicBezTo>
                  <a:pt x="1124585" y="84499"/>
                  <a:pt x="1112520" y="120059"/>
                  <a:pt x="1133475" y="135299"/>
                </a:cubicBezTo>
                <a:cubicBezTo>
                  <a:pt x="1154430" y="150539"/>
                  <a:pt x="1180465" y="150539"/>
                  <a:pt x="1209040" y="144824"/>
                </a:cubicBezTo>
                <a:cubicBezTo>
                  <a:pt x="1237615" y="139109"/>
                  <a:pt x="1246505" y="125774"/>
                  <a:pt x="1275080" y="106724"/>
                </a:cubicBezTo>
                <a:cubicBezTo>
                  <a:pt x="1303655" y="87674"/>
                  <a:pt x="1322070" y="63544"/>
                  <a:pt x="1350645" y="50209"/>
                </a:cubicBezTo>
                <a:cubicBezTo>
                  <a:pt x="1379220" y="36874"/>
                  <a:pt x="1390015" y="50209"/>
                  <a:pt x="1416685" y="40684"/>
                </a:cubicBezTo>
                <a:cubicBezTo>
                  <a:pt x="1443355" y="31159"/>
                  <a:pt x="1456690" y="8934"/>
                  <a:pt x="1483360" y="3219"/>
                </a:cubicBezTo>
                <a:cubicBezTo>
                  <a:pt x="1510030" y="-2496"/>
                  <a:pt x="1522730" y="-1226"/>
                  <a:pt x="1549400" y="12109"/>
                </a:cubicBezTo>
                <a:cubicBezTo>
                  <a:pt x="1576070" y="25444"/>
                  <a:pt x="1588770" y="46399"/>
                  <a:pt x="1615440" y="69259"/>
                </a:cubicBezTo>
                <a:cubicBezTo>
                  <a:pt x="1642110" y="92119"/>
                  <a:pt x="1654810" y="106724"/>
                  <a:pt x="1681480" y="125774"/>
                </a:cubicBezTo>
                <a:cubicBezTo>
                  <a:pt x="1708150" y="144824"/>
                  <a:pt x="1720850" y="153714"/>
                  <a:pt x="1747520" y="163239"/>
                </a:cubicBezTo>
                <a:cubicBezTo>
                  <a:pt x="1774190" y="172764"/>
                  <a:pt x="1792605" y="184194"/>
                  <a:pt x="1813560" y="172764"/>
                </a:cubicBezTo>
                <a:cubicBezTo>
                  <a:pt x="1834515" y="161334"/>
                  <a:pt x="1830705" y="121964"/>
                  <a:pt x="1851660" y="106724"/>
                </a:cubicBezTo>
                <a:cubicBezTo>
                  <a:pt x="1872615" y="91484"/>
                  <a:pt x="1891030" y="101009"/>
                  <a:pt x="1917700" y="97199"/>
                </a:cubicBezTo>
                <a:cubicBezTo>
                  <a:pt x="1944370" y="93389"/>
                  <a:pt x="1957070" y="91484"/>
                  <a:pt x="1983740" y="87674"/>
                </a:cubicBezTo>
                <a:cubicBezTo>
                  <a:pt x="2010410" y="83864"/>
                  <a:pt x="2026920" y="94024"/>
                  <a:pt x="2049780" y="78784"/>
                </a:cubicBezTo>
                <a:cubicBezTo>
                  <a:pt x="2072640" y="63544"/>
                  <a:pt x="2074545" y="17824"/>
                  <a:pt x="2097405" y="12109"/>
                </a:cubicBezTo>
                <a:cubicBezTo>
                  <a:pt x="2120265" y="6394"/>
                  <a:pt x="2136775" y="40684"/>
                  <a:pt x="2163445" y="50209"/>
                </a:cubicBezTo>
                <a:cubicBezTo>
                  <a:pt x="2190115" y="59734"/>
                  <a:pt x="2202815" y="55924"/>
                  <a:pt x="2229485" y="59734"/>
                </a:cubicBezTo>
                <a:cubicBezTo>
                  <a:pt x="2256155" y="63544"/>
                  <a:pt x="2268855" y="55924"/>
                  <a:pt x="2295525" y="69259"/>
                </a:cubicBezTo>
                <a:cubicBezTo>
                  <a:pt x="2322195" y="82594"/>
                  <a:pt x="2334895" y="106724"/>
                  <a:pt x="2361565" y="125774"/>
                </a:cubicBezTo>
                <a:cubicBezTo>
                  <a:pt x="2388235" y="144824"/>
                  <a:pt x="2400935" y="155619"/>
                  <a:pt x="2427605" y="163239"/>
                </a:cubicBezTo>
                <a:cubicBezTo>
                  <a:pt x="2454275" y="170859"/>
                  <a:pt x="2466975" y="165144"/>
                  <a:pt x="2493645" y="163239"/>
                </a:cubicBezTo>
                <a:cubicBezTo>
                  <a:pt x="2520315" y="161334"/>
                  <a:pt x="2533015" y="165779"/>
                  <a:pt x="2559685" y="154349"/>
                </a:cubicBezTo>
                <a:cubicBezTo>
                  <a:pt x="2586355" y="142919"/>
                  <a:pt x="2599690" y="121964"/>
                  <a:pt x="2626360" y="106724"/>
                </a:cubicBezTo>
                <a:cubicBezTo>
                  <a:pt x="2653030" y="91484"/>
                  <a:pt x="2665730" y="86404"/>
                  <a:pt x="2692400" y="78784"/>
                </a:cubicBezTo>
                <a:cubicBezTo>
                  <a:pt x="2719070" y="71164"/>
                  <a:pt x="2731770" y="59734"/>
                  <a:pt x="2758440" y="69259"/>
                </a:cubicBezTo>
                <a:cubicBezTo>
                  <a:pt x="2785110" y="78784"/>
                  <a:pt x="2797810" y="112439"/>
                  <a:pt x="2824480" y="125774"/>
                </a:cubicBezTo>
                <a:cubicBezTo>
                  <a:pt x="2851150" y="139109"/>
                  <a:pt x="2863850" y="139109"/>
                  <a:pt x="2890520" y="135299"/>
                </a:cubicBezTo>
                <a:cubicBezTo>
                  <a:pt x="2917190" y="131489"/>
                  <a:pt x="2929890" y="118154"/>
                  <a:pt x="2956560" y="106724"/>
                </a:cubicBezTo>
                <a:cubicBezTo>
                  <a:pt x="2983230" y="95294"/>
                  <a:pt x="3010535" y="83864"/>
                  <a:pt x="3022600" y="78784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01370" y="2519045"/>
            <a:ext cx="1463040" cy="3689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264410" y="2519045"/>
            <a:ext cx="1463040" cy="3689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801370" y="2593975"/>
            <a:ext cx="2926080" cy="219710"/>
          </a:xfrm>
          <a:custGeom>
            <a:avLst/>
            <a:gdLst>
              <a:gd name="connisteX0" fmla="*/ 0 w 3022600"/>
              <a:gd name="connsiteY0" fmla="*/ 201339 h 201339"/>
              <a:gd name="connisteX1" fmla="*/ 38100 w 3022600"/>
              <a:gd name="connsiteY1" fmla="*/ 135299 h 201339"/>
              <a:gd name="connisteX2" fmla="*/ 75565 w 3022600"/>
              <a:gd name="connsiteY2" fmla="*/ 69259 h 201339"/>
              <a:gd name="connisteX3" fmla="*/ 141605 w 3022600"/>
              <a:gd name="connsiteY3" fmla="*/ 21634 h 201339"/>
              <a:gd name="connisteX4" fmla="*/ 207645 w 3022600"/>
              <a:gd name="connsiteY4" fmla="*/ 69259 h 201339"/>
              <a:gd name="connisteX5" fmla="*/ 273685 w 3022600"/>
              <a:gd name="connsiteY5" fmla="*/ 135299 h 201339"/>
              <a:gd name="connisteX6" fmla="*/ 340360 w 3022600"/>
              <a:gd name="connsiteY6" fmla="*/ 191814 h 201339"/>
              <a:gd name="connisteX7" fmla="*/ 387350 w 3022600"/>
              <a:gd name="connsiteY7" fmla="*/ 125774 h 201339"/>
              <a:gd name="connisteX8" fmla="*/ 453390 w 3022600"/>
              <a:gd name="connsiteY8" fmla="*/ 78784 h 201339"/>
              <a:gd name="connisteX9" fmla="*/ 519430 w 3022600"/>
              <a:gd name="connsiteY9" fmla="*/ 116249 h 201339"/>
              <a:gd name="connisteX10" fmla="*/ 585470 w 3022600"/>
              <a:gd name="connsiteY10" fmla="*/ 144824 h 201339"/>
              <a:gd name="connisteX11" fmla="*/ 652145 w 3022600"/>
              <a:gd name="connsiteY11" fmla="*/ 172764 h 201339"/>
              <a:gd name="connisteX12" fmla="*/ 718185 w 3022600"/>
              <a:gd name="connsiteY12" fmla="*/ 163239 h 201339"/>
              <a:gd name="connisteX13" fmla="*/ 774700 w 3022600"/>
              <a:gd name="connsiteY13" fmla="*/ 97199 h 201339"/>
              <a:gd name="connisteX14" fmla="*/ 840740 w 3022600"/>
              <a:gd name="connsiteY14" fmla="*/ 69259 h 201339"/>
              <a:gd name="connisteX15" fmla="*/ 906780 w 3022600"/>
              <a:gd name="connsiteY15" fmla="*/ 40684 h 201339"/>
              <a:gd name="connisteX16" fmla="*/ 972820 w 3022600"/>
              <a:gd name="connsiteY16" fmla="*/ 40684 h 201339"/>
              <a:gd name="connisteX17" fmla="*/ 1038860 w 3022600"/>
              <a:gd name="connsiteY17" fmla="*/ 59734 h 201339"/>
              <a:gd name="connisteX18" fmla="*/ 1105535 w 3022600"/>
              <a:gd name="connsiteY18" fmla="*/ 69259 h 201339"/>
              <a:gd name="connisteX19" fmla="*/ 1133475 w 3022600"/>
              <a:gd name="connsiteY19" fmla="*/ 135299 h 201339"/>
              <a:gd name="connisteX20" fmla="*/ 1209040 w 3022600"/>
              <a:gd name="connsiteY20" fmla="*/ 144824 h 201339"/>
              <a:gd name="connisteX21" fmla="*/ 1275080 w 3022600"/>
              <a:gd name="connsiteY21" fmla="*/ 106724 h 201339"/>
              <a:gd name="connisteX22" fmla="*/ 1350645 w 3022600"/>
              <a:gd name="connsiteY22" fmla="*/ 50209 h 201339"/>
              <a:gd name="connisteX23" fmla="*/ 1416685 w 3022600"/>
              <a:gd name="connsiteY23" fmla="*/ 40684 h 201339"/>
              <a:gd name="connisteX24" fmla="*/ 1483360 w 3022600"/>
              <a:gd name="connsiteY24" fmla="*/ 3219 h 201339"/>
              <a:gd name="connisteX25" fmla="*/ 1549400 w 3022600"/>
              <a:gd name="connsiteY25" fmla="*/ 12109 h 201339"/>
              <a:gd name="connisteX26" fmla="*/ 1615440 w 3022600"/>
              <a:gd name="connsiteY26" fmla="*/ 69259 h 201339"/>
              <a:gd name="connisteX27" fmla="*/ 1681480 w 3022600"/>
              <a:gd name="connsiteY27" fmla="*/ 125774 h 201339"/>
              <a:gd name="connisteX28" fmla="*/ 1747520 w 3022600"/>
              <a:gd name="connsiteY28" fmla="*/ 163239 h 201339"/>
              <a:gd name="connisteX29" fmla="*/ 1813560 w 3022600"/>
              <a:gd name="connsiteY29" fmla="*/ 172764 h 201339"/>
              <a:gd name="connisteX30" fmla="*/ 1851660 w 3022600"/>
              <a:gd name="connsiteY30" fmla="*/ 106724 h 201339"/>
              <a:gd name="connisteX31" fmla="*/ 1917700 w 3022600"/>
              <a:gd name="connsiteY31" fmla="*/ 97199 h 201339"/>
              <a:gd name="connisteX32" fmla="*/ 1983740 w 3022600"/>
              <a:gd name="connsiteY32" fmla="*/ 87674 h 201339"/>
              <a:gd name="connisteX33" fmla="*/ 2049780 w 3022600"/>
              <a:gd name="connsiteY33" fmla="*/ 78784 h 201339"/>
              <a:gd name="connisteX34" fmla="*/ 2097405 w 3022600"/>
              <a:gd name="connsiteY34" fmla="*/ 12109 h 201339"/>
              <a:gd name="connisteX35" fmla="*/ 2163445 w 3022600"/>
              <a:gd name="connsiteY35" fmla="*/ 50209 h 201339"/>
              <a:gd name="connisteX36" fmla="*/ 2229485 w 3022600"/>
              <a:gd name="connsiteY36" fmla="*/ 59734 h 201339"/>
              <a:gd name="connisteX37" fmla="*/ 2295525 w 3022600"/>
              <a:gd name="connsiteY37" fmla="*/ 69259 h 201339"/>
              <a:gd name="connisteX38" fmla="*/ 2361565 w 3022600"/>
              <a:gd name="connsiteY38" fmla="*/ 125774 h 201339"/>
              <a:gd name="connisteX39" fmla="*/ 2427605 w 3022600"/>
              <a:gd name="connsiteY39" fmla="*/ 163239 h 201339"/>
              <a:gd name="connisteX40" fmla="*/ 2493645 w 3022600"/>
              <a:gd name="connsiteY40" fmla="*/ 163239 h 201339"/>
              <a:gd name="connisteX41" fmla="*/ 2559685 w 3022600"/>
              <a:gd name="connsiteY41" fmla="*/ 154349 h 201339"/>
              <a:gd name="connisteX42" fmla="*/ 2626360 w 3022600"/>
              <a:gd name="connsiteY42" fmla="*/ 106724 h 201339"/>
              <a:gd name="connisteX43" fmla="*/ 2692400 w 3022600"/>
              <a:gd name="connsiteY43" fmla="*/ 78784 h 201339"/>
              <a:gd name="connisteX44" fmla="*/ 2758440 w 3022600"/>
              <a:gd name="connsiteY44" fmla="*/ 69259 h 201339"/>
              <a:gd name="connisteX45" fmla="*/ 2824480 w 3022600"/>
              <a:gd name="connsiteY45" fmla="*/ 125774 h 201339"/>
              <a:gd name="connisteX46" fmla="*/ 2890520 w 3022600"/>
              <a:gd name="connsiteY46" fmla="*/ 135299 h 201339"/>
              <a:gd name="connisteX47" fmla="*/ 2956560 w 3022600"/>
              <a:gd name="connsiteY47" fmla="*/ 106724 h 201339"/>
              <a:gd name="connisteX48" fmla="*/ 3022600 w 3022600"/>
              <a:gd name="connsiteY48" fmla="*/ 78784 h 20133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</a:cxnLst>
            <a:rect l="l" t="t" r="r" b="b"/>
            <a:pathLst>
              <a:path w="3022600" h="201339">
                <a:moveTo>
                  <a:pt x="0" y="201339"/>
                </a:moveTo>
                <a:cubicBezTo>
                  <a:pt x="6985" y="189274"/>
                  <a:pt x="22860" y="161969"/>
                  <a:pt x="38100" y="135299"/>
                </a:cubicBezTo>
                <a:cubicBezTo>
                  <a:pt x="53340" y="108629"/>
                  <a:pt x="54610" y="92119"/>
                  <a:pt x="75565" y="69259"/>
                </a:cubicBezTo>
                <a:cubicBezTo>
                  <a:pt x="96520" y="46399"/>
                  <a:pt x="114935" y="21634"/>
                  <a:pt x="141605" y="21634"/>
                </a:cubicBezTo>
                <a:cubicBezTo>
                  <a:pt x="168275" y="21634"/>
                  <a:pt x="180975" y="46399"/>
                  <a:pt x="207645" y="69259"/>
                </a:cubicBezTo>
                <a:cubicBezTo>
                  <a:pt x="234315" y="92119"/>
                  <a:pt x="247015" y="110534"/>
                  <a:pt x="273685" y="135299"/>
                </a:cubicBezTo>
                <a:cubicBezTo>
                  <a:pt x="300355" y="160064"/>
                  <a:pt x="317500" y="193719"/>
                  <a:pt x="340360" y="191814"/>
                </a:cubicBezTo>
                <a:cubicBezTo>
                  <a:pt x="363220" y="189909"/>
                  <a:pt x="364490" y="148634"/>
                  <a:pt x="387350" y="125774"/>
                </a:cubicBezTo>
                <a:cubicBezTo>
                  <a:pt x="410210" y="102914"/>
                  <a:pt x="426720" y="80689"/>
                  <a:pt x="453390" y="78784"/>
                </a:cubicBezTo>
                <a:cubicBezTo>
                  <a:pt x="480060" y="76879"/>
                  <a:pt x="492760" y="102914"/>
                  <a:pt x="519430" y="116249"/>
                </a:cubicBezTo>
                <a:cubicBezTo>
                  <a:pt x="546100" y="129584"/>
                  <a:pt x="558800" y="133394"/>
                  <a:pt x="585470" y="144824"/>
                </a:cubicBezTo>
                <a:cubicBezTo>
                  <a:pt x="612140" y="156254"/>
                  <a:pt x="625475" y="168954"/>
                  <a:pt x="652145" y="172764"/>
                </a:cubicBezTo>
                <a:cubicBezTo>
                  <a:pt x="678815" y="176574"/>
                  <a:pt x="693420" y="178479"/>
                  <a:pt x="718185" y="163239"/>
                </a:cubicBezTo>
                <a:cubicBezTo>
                  <a:pt x="742950" y="147999"/>
                  <a:pt x="749935" y="116249"/>
                  <a:pt x="774700" y="97199"/>
                </a:cubicBezTo>
                <a:cubicBezTo>
                  <a:pt x="799465" y="78149"/>
                  <a:pt x="814070" y="80689"/>
                  <a:pt x="840740" y="69259"/>
                </a:cubicBezTo>
                <a:cubicBezTo>
                  <a:pt x="867410" y="57829"/>
                  <a:pt x="880110" y="46399"/>
                  <a:pt x="906780" y="40684"/>
                </a:cubicBezTo>
                <a:cubicBezTo>
                  <a:pt x="933450" y="34969"/>
                  <a:pt x="946150" y="36874"/>
                  <a:pt x="972820" y="40684"/>
                </a:cubicBezTo>
                <a:cubicBezTo>
                  <a:pt x="999490" y="44494"/>
                  <a:pt x="1012190" y="54019"/>
                  <a:pt x="1038860" y="59734"/>
                </a:cubicBezTo>
                <a:cubicBezTo>
                  <a:pt x="1065530" y="65449"/>
                  <a:pt x="1086485" y="54019"/>
                  <a:pt x="1105535" y="69259"/>
                </a:cubicBezTo>
                <a:cubicBezTo>
                  <a:pt x="1124585" y="84499"/>
                  <a:pt x="1112520" y="120059"/>
                  <a:pt x="1133475" y="135299"/>
                </a:cubicBezTo>
                <a:cubicBezTo>
                  <a:pt x="1154430" y="150539"/>
                  <a:pt x="1180465" y="150539"/>
                  <a:pt x="1209040" y="144824"/>
                </a:cubicBezTo>
                <a:cubicBezTo>
                  <a:pt x="1237615" y="139109"/>
                  <a:pt x="1246505" y="125774"/>
                  <a:pt x="1275080" y="106724"/>
                </a:cubicBezTo>
                <a:cubicBezTo>
                  <a:pt x="1303655" y="87674"/>
                  <a:pt x="1322070" y="63544"/>
                  <a:pt x="1350645" y="50209"/>
                </a:cubicBezTo>
                <a:cubicBezTo>
                  <a:pt x="1379220" y="36874"/>
                  <a:pt x="1390015" y="50209"/>
                  <a:pt x="1416685" y="40684"/>
                </a:cubicBezTo>
                <a:cubicBezTo>
                  <a:pt x="1443355" y="31159"/>
                  <a:pt x="1456690" y="8934"/>
                  <a:pt x="1483360" y="3219"/>
                </a:cubicBezTo>
                <a:cubicBezTo>
                  <a:pt x="1510030" y="-2496"/>
                  <a:pt x="1522730" y="-1226"/>
                  <a:pt x="1549400" y="12109"/>
                </a:cubicBezTo>
                <a:cubicBezTo>
                  <a:pt x="1576070" y="25444"/>
                  <a:pt x="1588770" y="46399"/>
                  <a:pt x="1615440" y="69259"/>
                </a:cubicBezTo>
                <a:cubicBezTo>
                  <a:pt x="1642110" y="92119"/>
                  <a:pt x="1654810" y="106724"/>
                  <a:pt x="1681480" y="125774"/>
                </a:cubicBezTo>
                <a:cubicBezTo>
                  <a:pt x="1708150" y="144824"/>
                  <a:pt x="1720850" y="153714"/>
                  <a:pt x="1747520" y="163239"/>
                </a:cubicBezTo>
                <a:cubicBezTo>
                  <a:pt x="1774190" y="172764"/>
                  <a:pt x="1792605" y="184194"/>
                  <a:pt x="1813560" y="172764"/>
                </a:cubicBezTo>
                <a:cubicBezTo>
                  <a:pt x="1834515" y="161334"/>
                  <a:pt x="1830705" y="121964"/>
                  <a:pt x="1851660" y="106724"/>
                </a:cubicBezTo>
                <a:cubicBezTo>
                  <a:pt x="1872615" y="91484"/>
                  <a:pt x="1891030" y="101009"/>
                  <a:pt x="1917700" y="97199"/>
                </a:cubicBezTo>
                <a:cubicBezTo>
                  <a:pt x="1944370" y="93389"/>
                  <a:pt x="1957070" y="91484"/>
                  <a:pt x="1983740" y="87674"/>
                </a:cubicBezTo>
                <a:cubicBezTo>
                  <a:pt x="2010410" y="83864"/>
                  <a:pt x="2026920" y="94024"/>
                  <a:pt x="2049780" y="78784"/>
                </a:cubicBezTo>
                <a:cubicBezTo>
                  <a:pt x="2072640" y="63544"/>
                  <a:pt x="2074545" y="17824"/>
                  <a:pt x="2097405" y="12109"/>
                </a:cubicBezTo>
                <a:cubicBezTo>
                  <a:pt x="2120265" y="6394"/>
                  <a:pt x="2136775" y="40684"/>
                  <a:pt x="2163445" y="50209"/>
                </a:cubicBezTo>
                <a:cubicBezTo>
                  <a:pt x="2190115" y="59734"/>
                  <a:pt x="2202815" y="55924"/>
                  <a:pt x="2229485" y="59734"/>
                </a:cubicBezTo>
                <a:cubicBezTo>
                  <a:pt x="2256155" y="63544"/>
                  <a:pt x="2268855" y="55924"/>
                  <a:pt x="2295525" y="69259"/>
                </a:cubicBezTo>
                <a:cubicBezTo>
                  <a:pt x="2322195" y="82594"/>
                  <a:pt x="2334895" y="106724"/>
                  <a:pt x="2361565" y="125774"/>
                </a:cubicBezTo>
                <a:cubicBezTo>
                  <a:pt x="2388235" y="144824"/>
                  <a:pt x="2400935" y="155619"/>
                  <a:pt x="2427605" y="163239"/>
                </a:cubicBezTo>
                <a:cubicBezTo>
                  <a:pt x="2454275" y="170859"/>
                  <a:pt x="2466975" y="165144"/>
                  <a:pt x="2493645" y="163239"/>
                </a:cubicBezTo>
                <a:cubicBezTo>
                  <a:pt x="2520315" y="161334"/>
                  <a:pt x="2533015" y="165779"/>
                  <a:pt x="2559685" y="154349"/>
                </a:cubicBezTo>
                <a:cubicBezTo>
                  <a:pt x="2586355" y="142919"/>
                  <a:pt x="2599690" y="121964"/>
                  <a:pt x="2626360" y="106724"/>
                </a:cubicBezTo>
                <a:cubicBezTo>
                  <a:pt x="2653030" y="91484"/>
                  <a:pt x="2665730" y="86404"/>
                  <a:pt x="2692400" y="78784"/>
                </a:cubicBezTo>
                <a:cubicBezTo>
                  <a:pt x="2719070" y="71164"/>
                  <a:pt x="2731770" y="59734"/>
                  <a:pt x="2758440" y="69259"/>
                </a:cubicBezTo>
                <a:cubicBezTo>
                  <a:pt x="2785110" y="78784"/>
                  <a:pt x="2797810" y="112439"/>
                  <a:pt x="2824480" y="125774"/>
                </a:cubicBezTo>
                <a:cubicBezTo>
                  <a:pt x="2851150" y="139109"/>
                  <a:pt x="2863850" y="139109"/>
                  <a:pt x="2890520" y="135299"/>
                </a:cubicBezTo>
                <a:cubicBezTo>
                  <a:pt x="2917190" y="131489"/>
                  <a:pt x="2929890" y="118154"/>
                  <a:pt x="2956560" y="106724"/>
                </a:cubicBezTo>
                <a:cubicBezTo>
                  <a:pt x="2983230" y="95294"/>
                  <a:pt x="3010535" y="83864"/>
                  <a:pt x="3022600" y="78784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连接符 31"/>
          <p:cNvCxnSpPr>
            <a:stCxn id="29" idx="0"/>
            <a:endCxn id="29" idx="2"/>
          </p:cNvCxnSpPr>
          <p:nvPr/>
        </p:nvCxnSpPr>
        <p:spPr>
          <a:xfrm>
            <a:off x="1532890" y="2519045"/>
            <a:ext cx="0" cy="368935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995930" y="2519045"/>
            <a:ext cx="0" cy="368935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801370" y="2059940"/>
            <a:ext cx="1463040" cy="3689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2264410" y="2059940"/>
            <a:ext cx="1463040" cy="3689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801370" y="2134870"/>
            <a:ext cx="2926080" cy="219710"/>
          </a:xfrm>
          <a:custGeom>
            <a:avLst/>
            <a:gdLst>
              <a:gd name="connisteX0" fmla="*/ 0 w 3022600"/>
              <a:gd name="connsiteY0" fmla="*/ 201339 h 201339"/>
              <a:gd name="connisteX1" fmla="*/ 38100 w 3022600"/>
              <a:gd name="connsiteY1" fmla="*/ 135299 h 201339"/>
              <a:gd name="connisteX2" fmla="*/ 75565 w 3022600"/>
              <a:gd name="connsiteY2" fmla="*/ 69259 h 201339"/>
              <a:gd name="connisteX3" fmla="*/ 141605 w 3022600"/>
              <a:gd name="connsiteY3" fmla="*/ 21634 h 201339"/>
              <a:gd name="connisteX4" fmla="*/ 207645 w 3022600"/>
              <a:gd name="connsiteY4" fmla="*/ 69259 h 201339"/>
              <a:gd name="connisteX5" fmla="*/ 273685 w 3022600"/>
              <a:gd name="connsiteY5" fmla="*/ 135299 h 201339"/>
              <a:gd name="connisteX6" fmla="*/ 340360 w 3022600"/>
              <a:gd name="connsiteY6" fmla="*/ 191814 h 201339"/>
              <a:gd name="connisteX7" fmla="*/ 387350 w 3022600"/>
              <a:gd name="connsiteY7" fmla="*/ 125774 h 201339"/>
              <a:gd name="connisteX8" fmla="*/ 453390 w 3022600"/>
              <a:gd name="connsiteY8" fmla="*/ 78784 h 201339"/>
              <a:gd name="connisteX9" fmla="*/ 519430 w 3022600"/>
              <a:gd name="connsiteY9" fmla="*/ 116249 h 201339"/>
              <a:gd name="connisteX10" fmla="*/ 585470 w 3022600"/>
              <a:gd name="connsiteY10" fmla="*/ 144824 h 201339"/>
              <a:gd name="connisteX11" fmla="*/ 652145 w 3022600"/>
              <a:gd name="connsiteY11" fmla="*/ 172764 h 201339"/>
              <a:gd name="connisteX12" fmla="*/ 718185 w 3022600"/>
              <a:gd name="connsiteY12" fmla="*/ 163239 h 201339"/>
              <a:gd name="connisteX13" fmla="*/ 774700 w 3022600"/>
              <a:gd name="connsiteY13" fmla="*/ 97199 h 201339"/>
              <a:gd name="connisteX14" fmla="*/ 840740 w 3022600"/>
              <a:gd name="connsiteY14" fmla="*/ 69259 h 201339"/>
              <a:gd name="connisteX15" fmla="*/ 906780 w 3022600"/>
              <a:gd name="connsiteY15" fmla="*/ 40684 h 201339"/>
              <a:gd name="connisteX16" fmla="*/ 972820 w 3022600"/>
              <a:gd name="connsiteY16" fmla="*/ 40684 h 201339"/>
              <a:gd name="connisteX17" fmla="*/ 1038860 w 3022600"/>
              <a:gd name="connsiteY17" fmla="*/ 59734 h 201339"/>
              <a:gd name="connisteX18" fmla="*/ 1105535 w 3022600"/>
              <a:gd name="connsiteY18" fmla="*/ 69259 h 201339"/>
              <a:gd name="connisteX19" fmla="*/ 1133475 w 3022600"/>
              <a:gd name="connsiteY19" fmla="*/ 135299 h 201339"/>
              <a:gd name="connisteX20" fmla="*/ 1209040 w 3022600"/>
              <a:gd name="connsiteY20" fmla="*/ 144824 h 201339"/>
              <a:gd name="connisteX21" fmla="*/ 1275080 w 3022600"/>
              <a:gd name="connsiteY21" fmla="*/ 106724 h 201339"/>
              <a:gd name="connisteX22" fmla="*/ 1350645 w 3022600"/>
              <a:gd name="connsiteY22" fmla="*/ 50209 h 201339"/>
              <a:gd name="connisteX23" fmla="*/ 1416685 w 3022600"/>
              <a:gd name="connsiteY23" fmla="*/ 40684 h 201339"/>
              <a:gd name="connisteX24" fmla="*/ 1483360 w 3022600"/>
              <a:gd name="connsiteY24" fmla="*/ 3219 h 201339"/>
              <a:gd name="connisteX25" fmla="*/ 1549400 w 3022600"/>
              <a:gd name="connsiteY25" fmla="*/ 12109 h 201339"/>
              <a:gd name="connisteX26" fmla="*/ 1615440 w 3022600"/>
              <a:gd name="connsiteY26" fmla="*/ 69259 h 201339"/>
              <a:gd name="connisteX27" fmla="*/ 1681480 w 3022600"/>
              <a:gd name="connsiteY27" fmla="*/ 125774 h 201339"/>
              <a:gd name="connisteX28" fmla="*/ 1747520 w 3022600"/>
              <a:gd name="connsiteY28" fmla="*/ 163239 h 201339"/>
              <a:gd name="connisteX29" fmla="*/ 1813560 w 3022600"/>
              <a:gd name="connsiteY29" fmla="*/ 172764 h 201339"/>
              <a:gd name="connisteX30" fmla="*/ 1851660 w 3022600"/>
              <a:gd name="connsiteY30" fmla="*/ 106724 h 201339"/>
              <a:gd name="connisteX31" fmla="*/ 1917700 w 3022600"/>
              <a:gd name="connsiteY31" fmla="*/ 97199 h 201339"/>
              <a:gd name="connisteX32" fmla="*/ 1983740 w 3022600"/>
              <a:gd name="connsiteY32" fmla="*/ 87674 h 201339"/>
              <a:gd name="connisteX33" fmla="*/ 2049780 w 3022600"/>
              <a:gd name="connsiteY33" fmla="*/ 78784 h 201339"/>
              <a:gd name="connisteX34" fmla="*/ 2097405 w 3022600"/>
              <a:gd name="connsiteY34" fmla="*/ 12109 h 201339"/>
              <a:gd name="connisteX35" fmla="*/ 2163445 w 3022600"/>
              <a:gd name="connsiteY35" fmla="*/ 50209 h 201339"/>
              <a:gd name="connisteX36" fmla="*/ 2229485 w 3022600"/>
              <a:gd name="connsiteY36" fmla="*/ 59734 h 201339"/>
              <a:gd name="connisteX37" fmla="*/ 2295525 w 3022600"/>
              <a:gd name="connsiteY37" fmla="*/ 69259 h 201339"/>
              <a:gd name="connisteX38" fmla="*/ 2361565 w 3022600"/>
              <a:gd name="connsiteY38" fmla="*/ 125774 h 201339"/>
              <a:gd name="connisteX39" fmla="*/ 2427605 w 3022600"/>
              <a:gd name="connsiteY39" fmla="*/ 163239 h 201339"/>
              <a:gd name="connisteX40" fmla="*/ 2493645 w 3022600"/>
              <a:gd name="connsiteY40" fmla="*/ 163239 h 201339"/>
              <a:gd name="connisteX41" fmla="*/ 2559685 w 3022600"/>
              <a:gd name="connsiteY41" fmla="*/ 154349 h 201339"/>
              <a:gd name="connisteX42" fmla="*/ 2626360 w 3022600"/>
              <a:gd name="connsiteY42" fmla="*/ 106724 h 201339"/>
              <a:gd name="connisteX43" fmla="*/ 2692400 w 3022600"/>
              <a:gd name="connsiteY43" fmla="*/ 78784 h 201339"/>
              <a:gd name="connisteX44" fmla="*/ 2758440 w 3022600"/>
              <a:gd name="connsiteY44" fmla="*/ 69259 h 201339"/>
              <a:gd name="connisteX45" fmla="*/ 2824480 w 3022600"/>
              <a:gd name="connsiteY45" fmla="*/ 125774 h 201339"/>
              <a:gd name="connisteX46" fmla="*/ 2890520 w 3022600"/>
              <a:gd name="connsiteY46" fmla="*/ 135299 h 201339"/>
              <a:gd name="connisteX47" fmla="*/ 2956560 w 3022600"/>
              <a:gd name="connsiteY47" fmla="*/ 106724 h 201339"/>
              <a:gd name="connisteX48" fmla="*/ 3022600 w 3022600"/>
              <a:gd name="connsiteY48" fmla="*/ 78784 h 20133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</a:cxnLst>
            <a:rect l="l" t="t" r="r" b="b"/>
            <a:pathLst>
              <a:path w="3022600" h="201339">
                <a:moveTo>
                  <a:pt x="0" y="201339"/>
                </a:moveTo>
                <a:cubicBezTo>
                  <a:pt x="6985" y="189274"/>
                  <a:pt x="22860" y="161969"/>
                  <a:pt x="38100" y="135299"/>
                </a:cubicBezTo>
                <a:cubicBezTo>
                  <a:pt x="53340" y="108629"/>
                  <a:pt x="54610" y="92119"/>
                  <a:pt x="75565" y="69259"/>
                </a:cubicBezTo>
                <a:cubicBezTo>
                  <a:pt x="96520" y="46399"/>
                  <a:pt x="114935" y="21634"/>
                  <a:pt x="141605" y="21634"/>
                </a:cubicBezTo>
                <a:cubicBezTo>
                  <a:pt x="168275" y="21634"/>
                  <a:pt x="180975" y="46399"/>
                  <a:pt x="207645" y="69259"/>
                </a:cubicBezTo>
                <a:cubicBezTo>
                  <a:pt x="234315" y="92119"/>
                  <a:pt x="247015" y="110534"/>
                  <a:pt x="273685" y="135299"/>
                </a:cubicBezTo>
                <a:cubicBezTo>
                  <a:pt x="300355" y="160064"/>
                  <a:pt x="317500" y="193719"/>
                  <a:pt x="340360" y="191814"/>
                </a:cubicBezTo>
                <a:cubicBezTo>
                  <a:pt x="363220" y="189909"/>
                  <a:pt x="364490" y="148634"/>
                  <a:pt x="387350" y="125774"/>
                </a:cubicBezTo>
                <a:cubicBezTo>
                  <a:pt x="410210" y="102914"/>
                  <a:pt x="426720" y="80689"/>
                  <a:pt x="453390" y="78784"/>
                </a:cubicBezTo>
                <a:cubicBezTo>
                  <a:pt x="480060" y="76879"/>
                  <a:pt x="492760" y="102914"/>
                  <a:pt x="519430" y="116249"/>
                </a:cubicBezTo>
                <a:cubicBezTo>
                  <a:pt x="546100" y="129584"/>
                  <a:pt x="558800" y="133394"/>
                  <a:pt x="585470" y="144824"/>
                </a:cubicBezTo>
                <a:cubicBezTo>
                  <a:pt x="612140" y="156254"/>
                  <a:pt x="625475" y="168954"/>
                  <a:pt x="652145" y="172764"/>
                </a:cubicBezTo>
                <a:cubicBezTo>
                  <a:pt x="678815" y="176574"/>
                  <a:pt x="693420" y="178479"/>
                  <a:pt x="718185" y="163239"/>
                </a:cubicBezTo>
                <a:cubicBezTo>
                  <a:pt x="742950" y="147999"/>
                  <a:pt x="749935" y="116249"/>
                  <a:pt x="774700" y="97199"/>
                </a:cubicBezTo>
                <a:cubicBezTo>
                  <a:pt x="799465" y="78149"/>
                  <a:pt x="814070" y="80689"/>
                  <a:pt x="840740" y="69259"/>
                </a:cubicBezTo>
                <a:cubicBezTo>
                  <a:pt x="867410" y="57829"/>
                  <a:pt x="880110" y="46399"/>
                  <a:pt x="906780" y="40684"/>
                </a:cubicBezTo>
                <a:cubicBezTo>
                  <a:pt x="933450" y="34969"/>
                  <a:pt x="946150" y="36874"/>
                  <a:pt x="972820" y="40684"/>
                </a:cubicBezTo>
                <a:cubicBezTo>
                  <a:pt x="999490" y="44494"/>
                  <a:pt x="1012190" y="54019"/>
                  <a:pt x="1038860" y="59734"/>
                </a:cubicBezTo>
                <a:cubicBezTo>
                  <a:pt x="1065530" y="65449"/>
                  <a:pt x="1086485" y="54019"/>
                  <a:pt x="1105535" y="69259"/>
                </a:cubicBezTo>
                <a:cubicBezTo>
                  <a:pt x="1124585" y="84499"/>
                  <a:pt x="1112520" y="120059"/>
                  <a:pt x="1133475" y="135299"/>
                </a:cubicBezTo>
                <a:cubicBezTo>
                  <a:pt x="1154430" y="150539"/>
                  <a:pt x="1180465" y="150539"/>
                  <a:pt x="1209040" y="144824"/>
                </a:cubicBezTo>
                <a:cubicBezTo>
                  <a:pt x="1237615" y="139109"/>
                  <a:pt x="1246505" y="125774"/>
                  <a:pt x="1275080" y="106724"/>
                </a:cubicBezTo>
                <a:cubicBezTo>
                  <a:pt x="1303655" y="87674"/>
                  <a:pt x="1322070" y="63544"/>
                  <a:pt x="1350645" y="50209"/>
                </a:cubicBezTo>
                <a:cubicBezTo>
                  <a:pt x="1379220" y="36874"/>
                  <a:pt x="1390015" y="50209"/>
                  <a:pt x="1416685" y="40684"/>
                </a:cubicBezTo>
                <a:cubicBezTo>
                  <a:pt x="1443355" y="31159"/>
                  <a:pt x="1456690" y="8934"/>
                  <a:pt x="1483360" y="3219"/>
                </a:cubicBezTo>
                <a:cubicBezTo>
                  <a:pt x="1510030" y="-2496"/>
                  <a:pt x="1522730" y="-1226"/>
                  <a:pt x="1549400" y="12109"/>
                </a:cubicBezTo>
                <a:cubicBezTo>
                  <a:pt x="1576070" y="25444"/>
                  <a:pt x="1588770" y="46399"/>
                  <a:pt x="1615440" y="69259"/>
                </a:cubicBezTo>
                <a:cubicBezTo>
                  <a:pt x="1642110" y="92119"/>
                  <a:pt x="1654810" y="106724"/>
                  <a:pt x="1681480" y="125774"/>
                </a:cubicBezTo>
                <a:cubicBezTo>
                  <a:pt x="1708150" y="144824"/>
                  <a:pt x="1720850" y="153714"/>
                  <a:pt x="1747520" y="163239"/>
                </a:cubicBezTo>
                <a:cubicBezTo>
                  <a:pt x="1774190" y="172764"/>
                  <a:pt x="1792605" y="184194"/>
                  <a:pt x="1813560" y="172764"/>
                </a:cubicBezTo>
                <a:cubicBezTo>
                  <a:pt x="1834515" y="161334"/>
                  <a:pt x="1830705" y="121964"/>
                  <a:pt x="1851660" y="106724"/>
                </a:cubicBezTo>
                <a:cubicBezTo>
                  <a:pt x="1872615" y="91484"/>
                  <a:pt x="1891030" y="101009"/>
                  <a:pt x="1917700" y="97199"/>
                </a:cubicBezTo>
                <a:cubicBezTo>
                  <a:pt x="1944370" y="93389"/>
                  <a:pt x="1957070" y="91484"/>
                  <a:pt x="1983740" y="87674"/>
                </a:cubicBezTo>
                <a:cubicBezTo>
                  <a:pt x="2010410" y="83864"/>
                  <a:pt x="2026920" y="94024"/>
                  <a:pt x="2049780" y="78784"/>
                </a:cubicBezTo>
                <a:cubicBezTo>
                  <a:pt x="2072640" y="63544"/>
                  <a:pt x="2074545" y="17824"/>
                  <a:pt x="2097405" y="12109"/>
                </a:cubicBezTo>
                <a:cubicBezTo>
                  <a:pt x="2120265" y="6394"/>
                  <a:pt x="2136775" y="40684"/>
                  <a:pt x="2163445" y="50209"/>
                </a:cubicBezTo>
                <a:cubicBezTo>
                  <a:pt x="2190115" y="59734"/>
                  <a:pt x="2202815" y="55924"/>
                  <a:pt x="2229485" y="59734"/>
                </a:cubicBezTo>
                <a:cubicBezTo>
                  <a:pt x="2256155" y="63544"/>
                  <a:pt x="2268855" y="55924"/>
                  <a:pt x="2295525" y="69259"/>
                </a:cubicBezTo>
                <a:cubicBezTo>
                  <a:pt x="2322195" y="82594"/>
                  <a:pt x="2334895" y="106724"/>
                  <a:pt x="2361565" y="125774"/>
                </a:cubicBezTo>
                <a:cubicBezTo>
                  <a:pt x="2388235" y="144824"/>
                  <a:pt x="2400935" y="155619"/>
                  <a:pt x="2427605" y="163239"/>
                </a:cubicBezTo>
                <a:cubicBezTo>
                  <a:pt x="2454275" y="170859"/>
                  <a:pt x="2466975" y="165144"/>
                  <a:pt x="2493645" y="163239"/>
                </a:cubicBezTo>
                <a:cubicBezTo>
                  <a:pt x="2520315" y="161334"/>
                  <a:pt x="2533015" y="165779"/>
                  <a:pt x="2559685" y="154349"/>
                </a:cubicBezTo>
                <a:cubicBezTo>
                  <a:pt x="2586355" y="142919"/>
                  <a:pt x="2599690" y="121964"/>
                  <a:pt x="2626360" y="106724"/>
                </a:cubicBezTo>
                <a:cubicBezTo>
                  <a:pt x="2653030" y="91484"/>
                  <a:pt x="2665730" y="86404"/>
                  <a:pt x="2692400" y="78784"/>
                </a:cubicBezTo>
                <a:cubicBezTo>
                  <a:pt x="2719070" y="71164"/>
                  <a:pt x="2731770" y="59734"/>
                  <a:pt x="2758440" y="69259"/>
                </a:cubicBezTo>
                <a:cubicBezTo>
                  <a:pt x="2785110" y="78784"/>
                  <a:pt x="2797810" y="112439"/>
                  <a:pt x="2824480" y="125774"/>
                </a:cubicBezTo>
                <a:cubicBezTo>
                  <a:pt x="2851150" y="139109"/>
                  <a:pt x="2863850" y="139109"/>
                  <a:pt x="2890520" y="135299"/>
                </a:cubicBezTo>
                <a:cubicBezTo>
                  <a:pt x="2917190" y="131489"/>
                  <a:pt x="2929890" y="118154"/>
                  <a:pt x="2956560" y="106724"/>
                </a:cubicBezTo>
                <a:cubicBezTo>
                  <a:pt x="2983230" y="95294"/>
                  <a:pt x="3010535" y="83864"/>
                  <a:pt x="3022600" y="78784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连接符 36"/>
          <p:cNvCxnSpPr>
            <a:stCxn id="34" idx="0"/>
            <a:endCxn id="34" idx="2"/>
          </p:cNvCxnSpPr>
          <p:nvPr/>
        </p:nvCxnSpPr>
        <p:spPr>
          <a:xfrm>
            <a:off x="1532890" y="2059940"/>
            <a:ext cx="0" cy="368935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2995930" y="2059940"/>
            <a:ext cx="0" cy="368935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1149350" y="2059940"/>
            <a:ext cx="0" cy="368935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1898650" y="2059305"/>
            <a:ext cx="0" cy="368935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2630170" y="2059940"/>
            <a:ext cx="0" cy="368935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3361690" y="2059305"/>
            <a:ext cx="0" cy="368935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4903470" y="1930400"/>
            <a:ext cx="2552065" cy="368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Embedding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4903470" y="1310005"/>
            <a:ext cx="2552065" cy="368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Multi-Scale Encoder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890135" y="412115"/>
            <a:ext cx="2552065" cy="645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Concat Multi-Scale Features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1898650" y="412115"/>
            <a:ext cx="2552065" cy="6451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MLP-based Reconstruction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881620" y="412115"/>
            <a:ext cx="2552065" cy="922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Euclidean Distance Between Multi-Scale Features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source_record_key" val="{&quot;13&quot;:[19951231]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1238</Words>
  <Application>WPS 演示</Application>
  <PresentationFormat>宽屏</PresentationFormat>
  <Paragraphs>179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wuchenhu</dc:creator>
  <cp:lastModifiedBy>伯纳乌CR7</cp:lastModifiedBy>
  <cp:revision>24</cp:revision>
  <dcterms:created xsi:type="dcterms:W3CDTF">2023-08-09T12:44:00Z</dcterms:created>
  <dcterms:modified xsi:type="dcterms:W3CDTF">2024-12-15T14:27:38Z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2052-12.1.0.19302</vt:lpwstr>
  </property>
</Properties>
</file>