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400" d="100"/>
          <a:sy n="400" d="100"/>
        </p:scale>
        <p:origin x="-13104" y="-4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01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70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3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97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949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95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115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87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43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26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9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40152-0DB7-4596-989C-D6D5CF59EFBF}" type="datetimeFigureOut">
              <a:rPr lang="zh-TW" altLang="en-US" smtClean="0"/>
              <a:t>2020/9/15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81590-9200-4CBC-8A02-EFFFB83C28D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59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79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36000">
              <a:schemeClr val="accent1">
                <a:lumMod val="45000"/>
                <a:lumOff val="55000"/>
              </a:schemeClr>
            </a:gs>
            <a:gs pos="15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圓角矩形 4"/>
          <p:cNvSpPr/>
          <p:nvPr/>
        </p:nvSpPr>
        <p:spPr>
          <a:xfrm>
            <a:off x="5955420" y="2847975"/>
            <a:ext cx="280800" cy="273600"/>
          </a:xfrm>
          <a:prstGeom prst="roundRect">
            <a:avLst/>
          </a:prstGeom>
          <a:solidFill>
            <a:srgbClr val="000333"/>
          </a:solidFill>
          <a:ln>
            <a:solidFill>
              <a:srgbClr val="000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just"/>
            <a:endParaRPr lang="en-US" altLang="zh-TW" sz="2000" dirty="0" smtClean="0"/>
          </a:p>
        </p:txBody>
      </p:sp>
      <p:sp>
        <p:nvSpPr>
          <p:cNvPr id="6" name="文字方塊 5"/>
          <p:cNvSpPr txBox="1"/>
          <p:nvPr/>
        </p:nvSpPr>
        <p:spPr>
          <a:xfrm>
            <a:off x="5886090" y="280010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15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864" y="2625572"/>
            <a:ext cx="280440" cy="27434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21067" t="13551" r="20574" b="26654"/>
          <a:stretch/>
        </p:blipFill>
        <p:spPr>
          <a:xfrm>
            <a:off x="6235860" y="3198190"/>
            <a:ext cx="280800" cy="27416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4"/>
          <a:srcRect l="21521" t="14707" r="19461" b="26276"/>
          <a:stretch/>
        </p:blipFill>
        <p:spPr>
          <a:xfrm>
            <a:off x="6516300" y="3201392"/>
            <a:ext cx="280800" cy="267586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5"/>
          <a:srcRect l="21970" t="13882" r="20131" b="25840"/>
          <a:stretch/>
        </p:blipFill>
        <p:spPr>
          <a:xfrm>
            <a:off x="7212807" y="2621756"/>
            <a:ext cx="300038" cy="29765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6"/>
          <a:srcRect l="21510" t="14316" r="20591" b="26854"/>
          <a:stretch/>
        </p:blipFill>
        <p:spPr>
          <a:xfrm>
            <a:off x="7215188" y="3112294"/>
            <a:ext cx="300037" cy="29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8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</Words>
  <Application>Microsoft Office PowerPoint</Application>
  <PresentationFormat>寬螢幕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2020-09-15T05:45:22Z</dcterms:created>
  <dcterms:modified xsi:type="dcterms:W3CDTF">2020-09-15T07:03:48Z</dcterms:modified>
</cp:coreProperties>
</file>