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8684-DAAE-4BA4-857C-272244709DD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4149-C2A2-46C1-9E3C-9E6B941D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6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8684-DAAE-4BA4-857C-272244709DD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4149-C2A2-46C1-9E3C-9E6B941D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8684-DAAE-4BA4-857C-272244709DD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4149-C2A2-46C1-9E3C-9E6B941D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8684-DAAE-4BA4-857C-272244709DD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4149-C2A2-46C1-9E3C-9E6B941D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3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8684-DAAE-4BA4-857C-272244709DD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4149-C2A2-46C1-9E3C-9E6B941D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3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8684-DAAE-4BA4-857C-272244709DD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4149-C2A2-46C1-9E3C-9E6B941D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6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8684-DAAE-4BA4-857C-272244709DD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4149-C2A2-46C1-9E3C-9E6B941D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0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8684-DAAE-4BA4-857C-272244709DD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4149-C2A2-46C1-9E3C-9E6B941D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8684-DAAE-4BA4-857C-272244709DD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4149-C2A2-46C1-9E3C-9E6B941D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4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8684-DAAE-4BA4-857C-272244709DD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4149-C2A2-46C1-9E3C-9E6B941D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8684-DAAE-4BA4-857C-272244709DD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4149-C2A2-46C1-9E3C-9E6B941D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7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8684-DAAE-4BA4-857C-272244709DD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84149-C2A2-46C1-9E3C-9E6B941D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7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0723" y="2668286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一代测序技术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55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951" y="441114"/>
            <a:ext cx="6377854" cy="64168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6905" y="0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核酸结构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69577" y="648866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9283" y="289474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一代测序（</a:t>
            </a:r>
            <a:r>
              <a:rPr lang="en-US" altLang="zh-CN" dirty="0" smtClean="0"/>
              <a:t>sanger </a:t>
            </a:r>
            <a:r>
              <a:rPr lang="zh-CN" altLang="en-US" dirty="0" smtClean="0"/>
              <a:t>测序法， 双脱氧法）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9" y="474140"/>
            <a:ext cx="2159111" cy="28703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2348" y="3344488"/>
            <a:ext cx="2483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Fred. Sanger</a:t>
            </a:r>
          </a:p>
          <a:p>
            <a:pPr algn="ctr"/>
            <a:r>
              <a:rPr lang="en-US" dirty="0" smtClean="0"/>
              <a:t>Nobel prize in Chemistry</a:t>
            </a:r>
          </a:p>
          <a:p>
            <a:pPr algn="ctr"/>
            <a:r>
              <a:rPr lang="en-US" dirty="0" smtClean="0"/>
              <a:t>1958 and 1980</a:t>
            </a:r>
            <a:endParaRPr lang="en-US" dirty="0"/>
          </a:p>
        </p:txBody>
      </p:sp>
      <p:pic>
        <p:nvPicPr>
          <p:cNvPr id="2052" name="Picture 4" descr="Structural difference between dNTP and ddNT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5"/>
          <a:stretch/>
        </p:blipFill>
        <p:spPr bwMode="auto">
          <a:xfrm>
            <a:off x="3614100" y="1331577"/>
            <a:ext cx="7143750" cy="247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061" y="4034924"/>
            <a:ext cx="1209755" cy="1765052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620" y="3976032"/>
            <a:ext cx="1288290" cy="19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8" y="944034"/>
            <a:ext cx="4909571" cy="34735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6449" y="477974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dNTP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" y="5149080"/>
            <a:ext cx="2419474" cy="13907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1616" y="4779748"/>
            <a:ext cx="282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dNTP</a:t>
            </a:r>
            <a:r>
              <a:rPr lang="en-US" dirty="0" smtClean="0"/>
              <a:t> and </a:t>
            </a:r>
            <a:r>
              <a:rPr lang="en-US" dirty="0" err="1" smtClean="0"/>
              <a:t>ddNTP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162" y="5162072"/>
            <a:ext cx="2076557" cy="116211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" b="1098"/>
          <a:stretch/>
        </p:blipFill>
        <p:spPr>
          <a:xfrm>
            <a:off x="5943256" y="540587"/>
            <a:ext cx="1688247" cy="3527865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649" y="540587"/>
            <a:ext cx="3243401" cy="58424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91336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丁香园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257" y="6459902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biorender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4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gDye&amp;trade; Terminator v3.1 Cycle Sequencing Ki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t="24855" r="2751" b="20302"/>
          <a:stretch/>
        </p:blipFill>
        <p:spPr bwMode="auto">
          <a:xfrm>
            <a:off x="310550" y="1075425"/>
            <a:ext cx="5842958" cy="313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6503" y="4641011"/>
            <a:ext cx="451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BigDye</a:t>
            </a:r>
            <a:r>
              <a:rPr lang="en-US" dirty="0"/>
              <a:t>™ Terminator v3.1 Cycle Sequencing Kit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27" y="275784"/>
            <a:ext cx="4178515" cy="314341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47" y="3574775"/>
            <a:ext cx="4287598" cy="32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690" y="132272"/>
            <a:ext cx="7311828" cy="641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0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55" y="2958225"/>
            <a:ext cx="7227106" cy="389977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736785" y="1234113"/>
            <a:ext cx="8333117" cy="33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9"/>
          <p:cNvSpPr txBox="1"/>
          <p:nvPr/>
        </p:nvSpPr>
        <p:spPr>
          <a:xfrm>
            <a:off x="5657419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丁</a:t>
            </a:r>
            <a:r>
              <a:rPr lang="zh-CN" altLang="en-US" dirty="0" smtClean="0"/>
              <a:t>香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361" y="0"/>
            <a:ext cx="444523" cy="111765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541" y="2237389"/>
            <a:ext cx="965250" cy="10605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70521" y="1234113"/>
            <a:ext cx="172528" cy="33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05004" y="1243274"/>
            <a:ext cx="172528" cy="3301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57419" y="1234113"/>
            <a:ext cx="172528" cy="3301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53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Pei Yu</dc:creator>
  <cp:lastModifiedBy>Pei Yu</cp:lastModifiedBy>
  <cp:revision>9</cp:revision>
  <dcterms:created xsi:type="dcterms:W3CDTF">2024-01-11T14:49:58Z</dcterms:created>
  <dcterms:modified xsi:type="dcterms:W3CDTF">2024-01-12T12:48:09Z</dcterms:modified>
</cp:coreProperties>
</file>