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460" r:id="rId3"/>
    <p:sldId id="481" r:id="rId4"/>
    <p:sldId id="491" r:id="rId6"/>
    <p:sldId id="492" r:id="rId7"/>
    <p:sldId id="493" r:id="rId8"/>
    <p:sldId id="494" r:id="rId9"/>
    <p:sldId id="510" r:id="rId10"/>
    <p:sldId id="482" r:id="rId11"/>
    <p:sldId id="461" r:id="rId12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等线" panose="02010600030101010101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2E00BB"/>
    <a:srgbClr val="003AA3"/>
    <a:srgbClr val="FF4B4B"/>
    <a:srgbClr val="D8B9BA"/>
    <a:srgbClr val="99B3D7"/>
    <a:srgbClr val="DC9D9C"/>
    <a:srgbClr val="2800AE"/>
    <a:srgbClr val="014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1" autoAdjust="0"/>
    <p:restoredTop sz="68471" autoAdjust="0"/>
  </p:normalViewPr>
  <p:slideViewPr>
    <p:cSldViewPr snapToGrid="0">
      <p:cViewPr varScale="1">
        <p:scale>
          <a:sx n="70" d="100"/>
          <a:sy n="70" d="100"/>
        </p:scale>
        <p:origin x="58" y="2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A726E-49C9-4CAF-BFED-E25CB9BE0E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DFE3-ABBD-43A1-8D6F-800B5019F9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31300" y="6356350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87933" y="5818209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0057" y="5864337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29915" y="6060676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11903" y="5910784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10057" y="5864337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1485900"/>
            <a:ext cx="10515600" cy="284607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600" dirty="0">
                <a:latin typeface="华光大标宋_CNKI" panose="02010600030101010101" charset="-122"/>
                <a:ea typeface="华光大标宋_CNKI" panose="02010600030101010101" charset="-122"/>
              </a:rPr>
              <a:t>About AI</a:t>
            </a:r>
            <a:endParaRPr lang="en-GB" sz="54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831850" y="4589463"/>
            <a:ext cx="10515600" cy="214280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华光大标宋_CNKI" panose="02010600030101010101" charset="-122"/>
                <a:ea typeface="华光大标宋_CNKI" panose="02010600030101010101" charset="-122"/>
              </a:rPr>
              <a:t>Biomedicine</a:t>
            </a:r>
            <a:endParaRPr lang="en-US" altLang="zh-CN" dirty="0">
              <a:latin typeface="华光大标宋_CNKI" panose="02010600030101010101" charset="-122"/>
              <a:ea typeface="华光大标宋_CNKI" panose="02010600030101010101" charset="-122"/>
            </a:endParaRPr>
          </a:p>
          <a:p>
            <a:pPr marL="0" indent="0" algn="ctr">
              <a:buNone/>
            </a:pPr>
            <a:r>
              <a:rPr lang="en-US" altLang="zh-CN" dirty="0">
                <a:latin typeface="华光大标宋_CNKI" panose="02010600030101010101" charset="-122"/>
                <a:ea typeface="华光大标宋_CNKI" panose="02010600030101010101" charset="-122"/>
              </a:rPr>
              <a:t>Workshop</a:t>
            </a:r>
            <a:endParaRPr lang="en-US" altLang="zh-CN" dirty="0">
              <a:latin typeface="华光大标宋_CNKI" panose="02010600030101010101" charset="-122"/>
              <a:ea typeface="华光大标宋_CNKI" panose="02010600030101010101" charset="-122"/>
            </a:endParaRPr>
          </a:p>
          <a:p>
            <a:pPr marL="0" indent="0" algn="ctr">
              <a:buNone/>
            </a:pPr>
            <a:r>
              <a:rPr lang="en-US" altLang="zh-CN" sz="2000" dirty="0">
                <a:latin typeface="华光大标宋_CNKI" panose="02010600030101010101" charset="-122"/>
                <a:ea typeface="华光大标宋_CNKI" panose="02010600030101010101" charset="-122"/>
              </a:rPr>
              <a:t>23/11/21</a:t>
            </a:r>
            <a:endParaRPr lang="zh-CN" altLang="en-US" sz="2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4487073"/>
            <a:ext cx="12192000" cy="10239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781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What’s AI meaning?</a:t>
            </a:r>
            <a:endParaRPr lang="zh-CN" altLang="en-US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AI-vs-ML-vs-D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3" y="1320441"/>
            <a:ext cx="11768033" cy="49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003971" y="6356350"/>
            <a:ext cx="14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K21Academy.com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781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Machine learning algorithms</a:t>
            </a:r>
            <a:endParaRPr lang="zh-CN" altLang="en-US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5860" y="6400412"/>
            <a:ext cx="284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Slide from </a:t>
            </a:r>
            <a:r>
              <a:rPr lang="en-US" altLang="zh-CN" sz="1200" dirty="0" err="1"/>
              <a:t>ShanghaiTech</a:t>
            </a:r>
            <a:r>
              <a:rPr lang="en-US" altLang="zh-CN" sz="1200" dirty="0"/>
              <a:t> SI364 2023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543" y="1493332"/>
            <a:ext cx="6660457" cy="43285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2528" y="1615355"/>
            <a:ext cx="5329815" cy="267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A machine learning algorithm: 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Input: Training data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“Learns” from the training data 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Output: A prediction function that produces output </a:t>
            </a:r>
            <a:r>
              <a:rPr lang="zh-CN" altLang="en-US" dirty="0"/>
              <a:t>𝑦 </a:t>
            </a:r>
            <a:r>
              <a:rPr lang="en-US" altLang="zh-CN" dirty="0"/>
              <a:t>given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9581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Traditional rule-based approaches</a:t>
            </a:r>
            <a:endParaRPr lang="zh-CN" altLang="en-US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5860" y="6400412"/>
            <a:ext cx="284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Slide from </a:t>
            </a:r>
            <a:r>
              <a:rPr lang="en-US" altLang="zh-CN" sz="1200" dirty="0" err="1"/>
              <a:t>ShanghaiTech</a:t>
            </a:r>
            <a:r>
              <a:rPr lang="en-US" altLang="zh-CN" sz="1200" dirty="0"/>
              <a:t> SI364 2023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352528" y="1615355"/>
            <a:ext cx="5329815" cy="36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/>
              <a:t>A traditional method for spam filtering: 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Study what spam typically looks like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A spam email usually contains some special key words in the </a:t>
            </a:r>
            <a:r>
              <a:rPr lang="en-US" altLang="zh-CN" dirty="0" err="1"/>
              <a:t>subject,e.g</a:t>
            </a:r>
            <a:r>
              <a:rPr lang="en-US" altLang="zh-CN" dirty="0"/>
              <a:t>. “4U”, “credit card”…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Write and test a spam detection algorithm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715" y="1657196"/>
            <a:ext cx="6523285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9581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The difference between ML &amp; DL</a:t>
            </a:r>
            <a:endParaRPr lang="zh-CN" altLang="en-US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93154" y="6400412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https://lamiae-hana.medium.com/</a:t>
            </a:r>
            <a:endParaRPr lang="zh-CN" altLang="en-US" sz="1200" dirty="0"/>
          </a:p>
        </p:txBody>
      </p:sp>
      <p:pic>
        <p:nvPicPr>
          <p:cNvPr id="3074" name="Picture 2" descr="Classical ML vs. Deep Learning - Lamiae Hana -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14" y="1581887"/>
            <a:ext cx="8101971" cy="39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9581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Models</a:t>
            </a:r>
            <a:endParaRPr lang="zh-CN" altLang="en-US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02932" y="6400412"/>
            <a:ext cx="2689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https://medium.com/@amit_karm</a:t>
            </a:r>
            <a:endParaRPr lang="zh-CN" altLang="en-US" sz="1200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4" y="1039221"/>
            <a:ext cx="11518831" cy="51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7818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Pipeline</a:t>
            </a:r>
            <a:endParaRPr lang="en-US" altLang="zh-CN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55100" y="6283192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8605" y="1278890"/>
            <a:ext cx="9114790" cy="4300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16967" y="6400412"/>
            <a:ext cx="1461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 dirty="0"/>
              <a:t>researchgate.net/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880" y="125730"/>
            <a:ext cx="781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华光大标宋_CNKI" panose="02010600030101010101" charset="-122"/>
                <a:ea typeface="华光大标宋_CNKI" panose="02010600030101010101" charset="-122"/>
              </a:rPr>
              <a:t>Biomedical Data Science</a:t>
            </a:r>
            <a:endParaRPr lang="zh-CN" altLang="en-US" sz="40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55100" y="6283192"/>
            <a:ext cx="2743200" cy="365125"/>
          </a:xfrm>
        </p:spPr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357" y="833616"/>
            <a:ext cx="11593286" cy="5894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1485900"/>
            <a:ext cx="10515600" cy="370440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dirty="0">
                <a:latin typeface="华光大标宋_CNKI" panose="02010600030101010101" charset="-122"/>
                <a:ea typeface="华光大标宋_CNKI" panose="02010600030101010101" charset="-122"/>
              </a:rPr>
              <a:t>Thanks</a:t>
            </a:r>
            <a:endParaRPr lang="zh-CN" altLang="en-US" sz="7200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4" name="文本占位符 2"/>
          <p:cNvSpPr txBox="1"/>
          <p:nvPr/>
        </p:nvSpPr>
        <p:spPr>
          <a:xfrm>
            <a:off x="831850" y="4145280"/>
            <a:ext cx="10515600" cy="2413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zh-CN" dirty="0">
              <a:latin typeface="华光大标宋_CNKI" panose="02010600030101010101" charset="-122"/>
              <a:ea typeface="华光大标宋_CNKI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Presentation</Application>
  <PresentationFormat>宽屏</PresentationFormat>
  <Paragraphs>64</Paragraphs>
  <Slides>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华光大标宋_CNKI</vt:lpstr>
      <vt:lpstr>汉仪书宋二KW</vt:lpstr>
      <vt:lpstr>微软雅黑</vt:lpstr>
      <vt:lpstr>宋体</vt:lpstr>
      <vt:lpstr>Arial Unicode MS</vt:lpstr>
      <vt:lpstr>等线</vt:lpstr>
      <vt:lpstr>Times New Roman</vt:lpstr>
      <vt:lpstr>BatangChe</vt:lpstr>
      <vt:lpstr>Apple SD Gothic Neo</vt:lpstr>
      <vt:lpstr>DejaVuMathTeXGyre</vt:lpstr>
      <vt:lpstr>华光大标宋_CNKI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吴迪</cp:lastModifiedBy>
  <cp:revision>730</cp:revision>
  <dcterms:created xsi:type="dcterms:W3CDTF">2023-11-21T07:44:55Z</dcterms:created>
  <dcterms:modified xsi:type="dcterms:W3CDTF">2023-11-21T07:44:55Z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1033-6.3.0.8471</vt:lpwstr>
  </property>
  <property fmtid="{D5CDD505-2E9C-101B-9397-08002B2CF9AE}" pid="3" name="ICV">
    <vt:lpwstr>80B76266CAF048D0B180BD7250798C20</vt:lpwstr>
  </property>
</Properties>
</file>