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60" d="100"/>
          <a:sy n="60" d="100"/>
        </p:scale>
        <p:origin x="408" y="930"/>
      </p:cViewPr>
      <p:guideLst>
        <p:guide pos="416"/>
        <p:guide pos="7256"/>
        <p:guide orient="horz" pos="648"/>
        <p:guide orient="horz" pos="712"/>
        <p:guide orient="horz" pos="3928"/>
        <p:guide orient="horz"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65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6A31-FA81-4A17-9BCD-89F4463CB0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393D-8FF3-41ED-A250-A80E98E09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-62407" y="-66510"/>
            <a:ext cx="11996629" cy="6778329"/>
            <a:chOff x="-62407" y="-66510"/>
            <a:chExt cx="11996629" cy="6778329"/>
          </a:xfrm>
        </p:grpSpPr>
        <p:grpSp>
          <p:nvGrpSpPr>
            <p:cNvPr id="6" name="组合 5"/>
            <p:cNvGrpSpPr/>
            <p:nvPr/>
          </p:nvGrpSpPr>
          <p:grpSpPr>
            <a:xfrm>
              <a:off x="-62407" y="-66510"/>
              <a:ext cx="6158407" cy="4844908"/>
              <a:chOff x="-49706" y="-47459"/>
              <a:chExt cx="6288280" cy="5765688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413569" y="-29821"/>
                <a:ext cx="5587014" cy="5656650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-49706" y="-29821"/>
                <a:ext cx="6288280" cy="550285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49706" y="3661"/>
                <a:ext cx="5741422" cy="571456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>
                  <a:alpha val="36000"/>
                </a:srgb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49706" y="-47459"/>
                <a:ext cx="5741422" cy="5550567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/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3224" y="146180"/>
              <a:ext cx="5135045" cy="6565639"/>
              <a:chOff x="777721" y="356407"/>
              <a:chExt cx="4884950" cy="6245869"/>
            </a:xfrm>
          </p:grpSpPr>
          <p:sp>
            <p:nvSpPr>
              <p:cNvPr id="12" name="任意多边形: 形状 11"/>
              <p:cNvSpPr/>
              <p:nvPr/>
            </p:nvSpPr>
            <p:spPr bwMode="auto">
              <a:xfrm>
                <a:off x="2845045" y="1437958"/>
                <a:ext cx="2203016" cy="3827344"/>
              </a:xfrm>
              <a:custGeom>
                <a:avLst/>
                <a:gdLst>
                  <a:gd name="T0" fmla="*/ 265 w 265"/>
                  <a:gd name="T1" fmla="*/ 13 h 461"/>
                  <a:gd name="T2" fmla="*/ 265 w 265"/>
                  <a:gd name="T3" fmla="*/ 448 h 461"/>
                  <a:gd name="T4" fmla="*/ 252 w 265"/>
                  <a:gd name="T5" fmla="*/ 461 h 461"/>
                  <a:gd name="T6" fmla="*/ 13 w 265"/>
                  <a:gd name="T7" fmla="*/ 461 h 461"/>
                  <a:gd name="T8" fmla="*/ 0 w 265"/>
                  <a:gd name="T9" fmla="*/ 448 h 461"/>
                  <a:gd name="T10" fmla="*/ 0 w 265"/>
                  <a:gd name="T11" fmla="*/ 13 h 461"/>
                  <a:gd name="T12" fmla="*/ 13 w 265"/>
                  <a:gd name="T13" fmla="*/ 0 h 461"/>
                  <a:gd name="T14" fmla="*/ 252 w 265"/>
                  <a:gd name="T15" fmla="*/ 0 h 461"/>
                  <a:gd name="T16" fmla="*/ 265 w 265"/>
                  <a:gd name="T17" fmla="*/ 1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461">
                    <a:moveTo>
                      <a:pt x="265" y="13"/>
                    </a:moveTo>
                    <a:cubicBezTo>
                      <a:pt x="265" y="448"/>
                      <a:pt x="265" y="448"/>
                      <a:pt x="265" y="448"/>
                    </a:cubicBezTo>
                    <a:cubicBezTo>
                      <a:pt x="265" y="455"/>
                      <a:pt x="259" y="461"/>
                      <a:pt x="252" y="461"/>
                    </a:cubicBezTo>
                    <a:cubicBezTo>
                      <a:pt x="13" y="461"/>
                      <a:pt x="13" y="461"/>
                      <a:pt x="13" y="461"/>
                    </a:cubicBezTo>
                    <a:cubicBezTo>
                      <a:pt x="6" y="461"/>
                      <a:pt x="0" y="455"/>
                      <a:pt x="0" y="44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9" y="0"/>
                      <a:pt x="265" y="6"/>
                      <a:pt x="265" y="1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任意多边形: 形状 12"/>
              <p:cNvSpPr/>
              <p:nvPr/>
            </p:nvSpPr>
            <p:spPr bwMode="auto">
              <a:xfrm>
                <a:off x="3080514" y="1721316"/>
                <a:ext cx="1803919" cy="3244662"/>
              </a:xfrm>
              <a:custGeom>
                <a:avLst/>
                <a:gdLst>
                  <a:gd name="T0" fmla="*/ 217 w 217"/>
                  <a:gd name="T1" fmla="*/ 7 h 391"/>
                  <a:gd name="T2" fmla="*/ 217 w 217"/>
                  <a:gd name="T3" fmla="*/ 384 h 391"/>
                  <a:gd name="T4" fmla="*/ 210 w 217"/>
                  <a:gd name="T5" fmla="*/ 391 h 391"/>
                  <a:gd name="T6" fmla="*/ 7 w 217"/>
                  <a:gd name="T7" fmla="*/ 391 h 391"/>
                  <a:gd name="T8" fmla="*/ 0 w 217"/>
                  <a:gd name="T9" fmla="*/ 384 h 391"/>
                  <a:gd name="T10" fmla="*/ 0 w 217"/>
                  <a:gd name="T11" fmla="*/ 7 h 391"/>
                  <a:gd name="T12" fmla="*/ 7 w 217"/>
                  <a:gd name="T13" fmla="*/ 0 h 391"/>
                  <a:gd name="T14" fmla="*/ 210 w 217"/>
                  <a:gd name="T15" fmla="*/ 0 h 391"/>
                  <a:gd name="T16" fmla="*/ 217 w 217"/>
                  <a:gd name="T17" fmla="*/ 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1">
                    <a:moveTo>
                      <a:pt x="217" y="7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8"/>
                      <a:pt x="214" y="391"/>
                      <a:pt x="210" y="391"/>
                    </a:cubicBez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8"/>
                      <a:pt x="0" y="38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3084659" y="1725915"/>
                <a:ext cx="1799776" cy="1006830"/>
              </a:xfrm>
              <a:custGeom>
                <a:avLst/>
                <a:gdLst>
                  <a:gd name="T0" fmla="*/ 210 w 217"/>
                  <a:gd name="T1" fmla="*/ 0 h 122"/>
                  <a:gd name="T2" fmla="*/ 7 w 217"/>
                  <a:gd name="T3" fmla="*/ 0 h 122"/>
                  <a:gd name="T4" fmla="*/ 0 w 217"/>
                  <a:gd name="T5" fmla="*/ 7 h 122"/>
                  <a:gd name="T6" fmla="*/ 0 w 217"/>
                  <a:gd name="T7" fmla="*/ 122 h 122"/>
                  <a:gd name="T8" fmla="*/ 217 w 217"/>
                  <a:gd name="T9" fmla="*/ 122 h 122"/>
                  <a:gd name="T10" fmla="*/ 217 w 217"/>
                  <a:gd name="T11" fmla="*/ 7 h 122"/>
                  <a:gd name="T12" fmla="*/ 210 w 217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122">
                    <a:moveTo>
                      <a:pt x="21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17" y="122"/>
                      <a:pt x="217" y="122"/>
                      <a:pt x="217" y="122"/>
                    </a:cubicBezTo>
                    <a:cubicBezTo>
                      <a:pt x="217" y="7"/>
                      <a:pt x="217" y="7"/>
                      <a:pt x="217" y="7"/>
                    </a:cubicBezTo>
                    <a:cubicBezTo>
                      <a:pt x="217" y="3"/>
                      <a:pt x="214" y="0"/>
                      <a:pt x="210" y="0"/>
                    </a:cubicBezTo>
                  </a:path>
                </a:pathLst>
              </a:custGeom>
              <a:gradFill>
                <a:gsLst>
                  <a:gs pos="0">
                    <a:srgbClr val="D3145A">
                      <a:alpha val="21000"/>
                    </a:srgbClr>
                  </a:gs>
                  <a:gs pos="100000">
                    <a:srgbClr val="53217F">
                      <a:alpha val="5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2661461" y="356407"/>
                <a:ext cx="766266" cy="327260"/>
              </a:xfrm>
              <a:custGeom>
                <a:avLst/>
                <a:gdLst>
                  <a:gd name="T0" fmla="*/ 87 w 92"/>
                  <a:gd name="T1" fmla="*/ 27 h 39"/>
                  <a:gd name="T2" fmla="*/ 84 w 92"/>
                  <a:gd name="T3" fmla="*/ 28 h 39"/>
                  <a:gd name="T4" fmla="*/ 65 w 92"/>
                  <a:gd name="T5" fmla="*/ 9 h 39"/>
                  <a:gd name="T6" fmla="*/ 65 w 92"/>
                  <a:gd name="T7" fmla="*/ 6 h 39"/>
                  <a:gd name="T8" fmla="*/ 60 w 92"/>
                  <a:gd name="T9" fmla="*/ 0 h 39"/>
                  <a:gd name="T10" fmla="*/ 54 w 92"/>
                  <a:gd name="T11" fmla="*/ 6 h 39"/>
                  <a:gd name="T12" fmla="*/ 55 w 92"/>
                  <a:gd name="T13" fmla="*/ 9 h 39"/>
                  <a:gd name="T14" fmla="*/ 36 w 92"/>
                  <a:gd name="T15" fmla="*/ 28 h 39"/>
                  <a:gd name="T16" fmla="*/ 33 w 92"/>
                  <a:gd name="T17" fmla="*/ 27 h 39"/>
                  <a:gd name="T18" fmla="*/ 30 w 92"/>
                  <a:gd name="T19" fmla="*/ 28 h 39"/>
                  <a:gd name="T20" fmla="*/ 11 w 92"/>
                  <a:gd name="T21" fmla="*/ 9 h 39"/>
                  <a:gd name="T22" fmla="*/ 12 w 92"/>
                  <a:gd name="T23" fmla="*/ 6 h 39"/>
                  <a:gd name="T24" fmla="*/ 6 w 92"/>
                  <a:gd name="T25" fmla="*/ 0 h 39"/>
                  <a:gd name="T26" fmla="*/ 0 w 92"/>
                  <a:gd name="T27" fmla="*/ 6 h 39"/>
                  <a:gd name="T28" fmla="*/ 6 w 92"/>
                  <a:gd name="T29" fmla="*/ 12 h 39"/>
                  <a:gd name="T30" fmla="*/ 9 w 92"/>
                  <a:gd name="T31" fmla="*/ 11 h 39"/>
                  <a:gd name="T32" fmla="*/ 28 w 92"/>
                  <a:gd name="T33" fmla="*/ 30 h 39"/>
                  <a:gd name="T34" fmla="*/ 27 w 92"/>
                  <a:gd name="T35" fmla="*/ 33 h 39"/>
                  <a:gd name="T36" fmla="*/ 33 w 92"/>
                  <a:gd name="T37" fmla="*/ 39 h 39"/>
                  <a:gd name="T38" fmla="*/ 39 w 92"/>
                  <a:gd name="T39" fmla="*/ 33 h 39"/>
                  <a:gd name="T40" fmla="*/ 38 w 92"/>
                  <a:gd name="T41" fmla="*/ 30 h 39"/>
                  <a:gd name="T42" fmla="*/ 57 w 92"/>
                  <a:gd name="T43" fmla="*/ 11 h 39"/>
                  <a:gd name="T44" fmla="*/ 60 w 92"/>
                  <a:gd name="T45" fmla="*/ 12 h 39"/>
                  <a:gd name="T46" fmla="*/ 63 w 92"/>
                  <a:gd name="T47" fmla="*/ 11 h 39"/>
                  <a:gd name="T48" fmla="*/ 82 w 92"/>
                  <a:gd name="T49" fmla="*/ 30 h 39"/>
                  <a:gd name="T50" fmla="*/ 81 w 92"/>
                  <a:gd name="T51" fmla="*/ 33 h 39"/>
                  <a:gd name="T52" fmla="*/ 87 w 92"/>
                  <a:gd name="T53" fmla="*/ 39 h 39"/>
                  <a:gd name="T54" fmla="*/ 92 w 92"/>
                  <a:gd name="T55" fmla="*/ 33 h 39"/>
                  <a:gd name="T56" fmla="*/ 87 w 92"/>
                  <a:gd name="T5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2" h="39">
                    <a:moveTo>
                      <a:pt x="87" y="27"/>
                    </a:moveTo>
                    <a:cubicBezTo>
                      <a:pt x="85" y="27"/>
                      <a:pt x="85" y="27"/>
                      <a:pt x="84" y="28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8"/>
                      <a:pt x="65" y="7"/>
                      <a:pt x="65" y="6"/>
                    </a:cubicBezTo>
                    <a:cubicBezTo>
                      <a:pt x="65" y="3"/>
                      <a:pt x="63" y="0"/>
                      <a:pt x="60" y="0"/>
                    </a:cubicBezTo>
                    <a:cubicBezTo>
                      <a:pt x="57" y="0"/>
                      <a:pt x="54" y="3"/>
                      <a:pt x="54" y="6"/>
                    </a:cubicBezTo>
                    <a:cubicBezTo>
                      <a:pt x="54" y="7"/>
                      <a:pt x="54" y="8"/>
                      <a:pt x="55" y="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5" y="27"/>
                      <a:pt x="34" y="27"/>
                      <a:pt x="33" y="27"/>
                    </a:cubicBezTo>
                    <a:cubicBezTo>
                      <a:pt x="32" y="27"/>
                      <a:pt x="31" y="27"/>
                      <a:pt x="30" y="2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8" y="12"/>
                      <a:pt x="9" y="11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7" y="31"/>
                      <a:pt x="27" y="32"/>
                      <a:pt x="27" y="33"/>
                    </a:cubicBezTo>
                    <a:cubicBezTo>
                      <a:pt x="27" y="36"/>
                      <a:pt x="30" y="39"/>
                      <a:pt x="33" y="39"/>
                    </a:cubicBezTo>
                    <a:cubicBezTo>
                      <a:pt x="36" y="39"/>
                      <a:pt x="39" y="36"/>
                      <a:pt x="39" y="33"/>
                    </a:cubicBezTo>
                    <a:cubicBezTo>
                      <a:pt x="39" y="32"/>
                      <a:pt x="38" y="31"/>
                      <a:pt x="38" y="3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8" y="12"/>
                      <a:pt x="59" y="12"/>
                      <a:pt x="60" y="12"/>
                    </a:cubicBezTo>
                    <a:cubicBezTo>
                      <a:pt x="61" y="12"/>
                      <a:pt x="62" y="12"/>
                      <a:pt x="63" y="1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1" y="31"/>
                      <a:pt x="81" y="32"/>
                      <a:pt x="81" y="33"/>
                    </a:cubicBezTo>
                    <a:cubicBezTo>
                      <a:pt x="81" y="36"/>
                      <a:pt x="83" y="39"/>
                      <a:pt x="87" y="39"/>
                    </a:cubicBezTo>
                    <a:cubicBezTo>
                      <a:pt x="90" y="39"/>
                      <a:pt x="92" y="36"/>
                      <a:pt x="92" y="33"/>
                    </a:cubicBezTo>
                    <a:cubicBezTo>
                      <a:pt x="92" y="30"/>
                      <a:pt x="90" y="27"/>
                      <a:pt x="87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3827673" y="5007884"/>
                <a:ext cx="207531" cy="199548"/>
              </a:xfrm>
              <a:custGeom>
                <a:avLst/>
                <a:gdLst>
                  <a:gd name="T0" fmla="*/ 13 w 25"/>
                  <a:gd name="T1" fmla="*/ 24 h 24"/>
                  <a:gd name="T2" fmla="*/ 13 w 25"/>
                  <a:gd name="T3" fmla="*/ 24 h 24"/>
                  <a:gd name="T4" fmla="*/ 0 w 25"/>
                  <a:gd name="T5" fmla="*/ 12 h 24"/>
                  <a:gd name="T6" fmla="*/ 13 w 25"/>
                  <a:gd name="T7" fmla="*/ 0 h 24"/>
                  <a:gd name="T8" fmla="*/ 25 w 25"/>
                  <a:gd name="T9" fmla="*/ 12 h 24"/>
                  <a:gd name="T10" fmla="*/ 13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9"/>
                      <a:pt x="19" y="24"/>
                      <a:pt x="13" y="2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4848513" y="3054303"/>
                <a:ext cx="199548" cy="1121465"/>
              </a:xfrm>
              <a:custGeom>
                <a:avLst/>
                <a:gdLst>
                  <a:gd name="T0" fmla="*/ 15 w 24"/>
                  <a:gd name="T1" fmla="*/ 0 h 135"/>
                  <a:gd name="T2" fmla="*/ 0 w 24"/>
                  <a:gd name="T3" fmla="*/ 1 h 135"/>
                  <a:gd name="T4" fmla="*/ 0 w 24"/>
                  <a:gd name="T5" fmla="*/ 134 h 135"/>
                  <a:gd name="T6" fmla="*/ 15 w 24"/>
                  <a:gd name="T7" fmla="*/ 135 h 135"/>
                  <a:gd name="T8" fmla="*/ 24 w 24"/>
                  <a:gd name="T9" fmla="*/ 135 h 135"/>
                  <a:gd name="T10" fmla="*/ 24 w 24"/>
                  <a:gd name="T11" fmla="*/ 0 h 135"/>
                  <a:gd name="T12" fmla="*/ 17 w 24"/>
                  <a:gd name="T13" fmla="*/ 0 h 135"/>
                  <a:gd name="T14" fmla="*/ 15 w 24"/>
                  <a:gd name="T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35">
                    <a:moveTo>
                      <a:pt x="15" y="0"/>
                    </a:moveTo>
                    <a:cubicBezTo>
                      <a:pt x="10" y="0"/>
                      <a:pt x="5" y="0"/>
                      <a:pt x="0" y="1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0" y="135"/>
                      <a:pt x="15" y="135"/>
                    </a:cubicBezTo>
                    <a:cubicBezTo>
                      <a:pt x="18" y="135"/>
                      <a:pt x="21" y="135"/>
                      <a:pt x="24" y="13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4405516" y="3066275"/>
                <a:ext cx="442999" cy="1101508"/>
              </a:xfrm>
              <a:custGeom>
                <a:avLst/>
                <a:gdLst>
                  <a:gd name="T0" fmla="*/ 53 w 53"/>
                  <a:gd name="T1" fmla="*/ 0 h 133"/>
                  <a:gd name="T2" fmla="*/ 0 w 53"/>
                  <a:gd name="T3" fmla="*/ 67 h 133"/>
                  <a:gd name="T4" fmla="*/ 53 w 53"/>
                  <a:gd name="T5" fmla="*/ 133 h 133"/>
                  <a:gd name="T6" fmla="*/ 53 w 53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33">
                    <a:moveTo>
                      <a:pt x="53" y="0"/>
                    </a:moveTo>
                    <a:cubicBezTo>
                      <a:pt x="23" y="7"/>
                      <a:pt x="0" y="34"/>
                      <a:pt x="0" y="67"/>
                    </a:cubicBezTo>
                    <a:cubicBezTo>
                      <a:pt x="0" y="99"/>
                      <a:pt x="23" y="126"/>
                      <a:pt x="53" y="133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5103936" y="2966502"/>
                <a:ext cx="558735" cy="822141"/>
              </a:xfrm>
              <a:custGeom>
                <a:avLst/>
                <a:gdLst>
                  <a:gd name="T0" fmla="*/ 57 w 67"/>
                  <a:gd name="T1" fmla="*/ 99 h 99"/>
                  <a:gd name="T2" fmla="*/ 67 w 67"/>
                  <a:gd name="T3" fmla="*/ 63 h 99"/>
                  <a:gd name="T4" fmla="*/ 26 w 67"/>
                  <a:gd name="T5" fmla="*/ 0 h 99"/>
                  <a:gd name="T6" fmla="*/ 0 w 67"/>
                  <a:gd name="T7" fmla="*/ 63 h 99"/>
                  <a:gd name="T8" fmla="*/ 5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57" y="99"/>
                    </a:moveTo>
                    <a:cubicBezTo>
                      <a:pt x="63" y="89"/>
                      <a:pt x="67" y="76"/>
                      <a:pt x="67" y="63"/>
                    </a:cubicBezTo>
                    <a:cubicBezTo>
                      <a:pt x="67" y="35"/>
                      <a:pt x="51" y="11"/>
                      <a:pt x="26" y="0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57" y="99"/>
                    </a:ln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4541210" y="2922601"/>
                <a:ext cx="738332" cy="1121465"/>
              </a:xfrm>
              <a:custGeom>
                <a:avLst/>
                <a:gdLst>
                  <a:gd name="T0" fmla="*/ 89 w 89"/>
                  <a:gd name="T1" fmla="*/ 132 h 135"/>
                  <a:gd name="T2" fmla="*/ 68 w 89"/>
                  <a:gd name="T3" fmla="*/ 68 h 135"/>
                  <a:gd name="T4" fmla="*/ 70 w 89"/>
                  <a:gd name="T5" fmla="*/ 0 h 135"/>
                  <a:gd name="T6" fmla="*/ 68 w 89"/>
                  <a:gd name="T7" fmla="*/ 0 h 135"/>
                  <a:gd name="T8" fmla="*/ 0 w 89"/>
                  <a:gd name="T9" fmla="*/ 68 h 135"/>
                  <a:gd name="T10" fmla="*/ 68 w 89"/>
                  <a:gd name="T11" fmla="*/ 135 h 135"/>
                  <a:gd name="T12" fmla="*/ 89 w 89"/>
                  <a:gd name="T13" fmla="*/ 13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35">
                    <a:moveTo>
                      <a:pt x="89" y="132"/>
                    </a:moveTo>
                    <a:cubicBezTo>
                      <a:pt x="68" y="68"/>
                      <a:pt x="68" y="68"/>
                      <a:pt x="68" y="6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75" y="135"/>
                      <a:pt x="83" y="134"/>
                      <a:pt x="89" y="1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5103936" y="3489318"/>
                <a:ext cx="474927" cy="530802"/>
              </a:xfrm>
              <a:custGeom>
                <a:avLst/>
                <a:gdLst>
                  <a:gd name="T0" fmla="*/ 21 w 57"/>
                  <a:gd name="T1" fmla="*/ 64 h 64"/>
                  <a:gd name="T2" fmla="*/ 57 w 57"/>
                  <a:gd name="T3" fmla="*/ 36 h 64"/>
                  <a:gd name="T4" fmla="*/ 0 w 57"/>
                  <a:gd name="T5" fmla="*/ 0 h 64"/>
                  <a:gd name="T6" fmla="*/ 21 w 57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4">
                    <a:moveTo>
                      <a:pt x="21" y="64"/>
                    </a:moveTo>
                    <a:cubicBezTo>
                      <a:pt x="36" y="59"/>
                      <a:pt x="49" y="49"/>
                      <a:pt x="57" y="3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" y="64"/>
                    </a:lnTo>
                    <a:close/>
                  </a:path>
                </a:pathLst>
              </a:custGeom>
              <a:solidFill>
                <a:srgbClr val="EB52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5103936" y="2922601"/>
                <a:ext cx="215513" cy="566717"/>
              </a:xfrm>
              <a:custGeom>
                <a:avLst/>
                <a:gdLst>
                  <a:gd name="T0" fmla="*/ 26 w 26"/>
                  <a:gd name="T1" fmla="*/ 5 h 68"/>
                  <a:gd name="T2" fmla="*/ 2 w 26"/>
                  <a:gd name="T3" fmla="*/ 0 h 68"/>
                  <a:gd name="T4" fmla="*/ 0 w 26"/>
                  <a:gd name="T5" fmla="*/ 68 h 68"/>
                  <a:gd name="T6" fmla="*/ 26 w 26"/>
                  <a:gd name="T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68">
                    <a:moveTo>
                      <a:pt x="26" y="5"/>
                    </a:moveTo>
                    <a:cubicBezTo>
                      <a:pt x="19" y="2"/>
                      <a:pt x="11" y="0"/>
                      <a:pt x="2" y="0"/>
                    </a:cubicBezTo>
                    <a:cubicBezTo>
                      <a:pt x="0" y="68"/>
                      <a:pt x="0" y="68"/>
                      <a:pt x="0" y="68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5D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3918618" y="3237888"/>
                <a:ext cx="63855" cy="191567"/>
              </a:xfrm>
              <a:custGeom>
                <a:avLst/>
                <a:gdLst>
                  <a:gd name="T0" fmla="*/ 0 w 8"/>
                  <a:gd name="T1" fmla="*/ 19 h 23"/>
                  <a:gd name="T2" fmla="*/ 4 w 8"/>
                  <a:gd name="T3" fmla="*/ 15 h 23"/>
                  <a:gd name="T4" fmla="*/ 8 w 8"/>
                  <a:gd name="T5" fmla="*/ 19 h 23"/>
                  <a:gd name="T6" fmla="*/ 4 w 8"/>
                  <a:gd name="T7" fmla="*/ 23 h 23"/>
                  <a:gd name="T8" fmla="*/ 0 w 8"/>
                  <a:gd name="T9" fmla="*/ 19 h 23"/>
                  <a:gd name="T10" fmla="*/ 0 w 8"/>
                  <a:gd name="T11" fmla="*/ 4 h 23"/>
                  <a:gd name="T12" fmla="*/ 4 w 8"/>
                  <a:gd name="T13" fmla="*/ 0 h 23"/>
                  <a:gd name="T14" fmla="*/ 8 w 8"/>
                  <a:gd name="T15" fmla="*/ 4 h 23"/>
                  <a:gd name="T16" fmla="*/ 4 w 8"/>
                  <a:gd name="T17" fmla="*/ 8 h 23"/>
                  <a:gd name="T18" fmla="*/ 0 w 8"/>
                  <a:gd name="T19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3">
                    <a:moveTo>
                      <a:pt x="0" y="19"/>
                    </a:moveTo>
                    <a:cubicBezTo>
                      <a:pt x="0" y="17"/>
                      <a:pt x="1" y="15"/>
                      <a:pt x="4" y="15"/>
                    </a:cubicBezTo>
                    <a:cubicBezTo>
                      <a:pt x="6" y="15"/>
                      <a:pt x="8" y="17"/>
                      <a:pt x="8" y="19"/>
                    </a:cubicBezTo>
                    <a:cubicBezTo>
                      <a:pt x="8" y="21"/>
                      <a:pt x="6" y="23"/>
                      <a:pt x="4" y="23"/>
                    </a:cubicBezTo>
                    <a:cubicBezTo>
                      <a:pt x="1" y="23"/>
                      <a:pt x="0" y="21"/>
                      <a:pt x="0" y="19"/>
                    </a:cubicBezTo>
                    <a:close/>
                    <a:moveTo>
                      <a:pt x="0" y="4"/>
                    </a:moveTo>
                    <a:cubicBezTo>
                      <a:pt x="0" y="1"/>
                      <a:pt x="1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3918618" y="3489318"/>
                <a:ext cx="63855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6 h 8"/>
                  <a:gd name="T6" fmla="*/ 0 w 8"/>
                  <a:gd name="T7" fmla="*/ 4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任意多边形: 形状 24"/>
              <p:cNvSpPr/>
              <p:nvPr/>
            </p:nvSpPr>
            <p:spPr bwMode="auto">
              <a:xfrm>
                <a:off x="4034354" y="3489318"/>
                <a:ext cx="307306" cy="63855"/>
              </a:xfrm>
              <a:custGeom>
                <a:avLst/>
                <a:gdLst>
                  <a:gd name="T0" fmla="*/ 29 w 37"/>
                  <a:gd name="T1" fmla="*/ 4 h 8"/>
                  <a:gd name="T2" fmla="*/ 33 w 37"/>
                  <a:gd name="T3" fmla="*/ 0 h 8"/>
                  <a:gd name="T4" fmla="*/ 37 w 37"/>
                  <a:gd name="T5" fmla="*/ 4 h 8"/>
                  <a:gd name="T6" fmla="*/ 33 w 37"/>
                  <a:gd name="T7" fmla="*/ 8 h 8"/>
                  <a:gd name="T8" fmla="*/ 29 w 37"/>
                  <a:gd name="T9" fmla="*/ 4 h 8"/>
                  <a:gd name="T10" fmla="*/ 15 w 37"/>
                  <a:gd name="T11" fmla="*/ 4 h 8"/>
                  <a:gd name="T12" fmla="*/ 19 w 37"/>
                  <a:gd name="T13" fmla="*/ 0 h 8"/>
                  <a:gd name="T14" fmla="*/ 23 w 37"/>
                  <a:gd name="T15" fmla="*/ 4 h 8"/>
                  <a:gd name="T16" fmla="*/ 19 w 37"/>
                  <a:gd name="T17" fmla="*/ 8 h 8"/>
                  <a:gd name="T18" fmla="*/ 15 w 37"/>
                  <a:gd name="T19" fmla="*/ 4 h 8"/>
                  <a:gd name="T20" fmla="*/ 0 w 37"/>
                  <a:gd name="T21" fmla="*/ 4 h 8"/>
                  <a:gd name="T22" fmla="*/ 4 w 37"/>
                  <a:gd name="T23" fmla="*/ 0 h 8"/>
                  <a:gd name="T24" fmla="*/ 8 w 37"/>
                  <a:gd name="T25" fmla="*/ 4 h 8"/>
                  <a:gd name="T26" fmla="*/ 4 w 37"/>
                  <a:gd name="T27" fmla="*/ 8 h 8"/>
                  <a:gd name="T28" fmla="*/ 0 w 37"/>
                  <a:gd name="T2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8">
                    <a:moveTo>
                      <a:pt x="29" y="4"/>
                    </a:moveTo>
                    <a:cubicBezTo>
                      <a:pt x="29" y="2"/>
                      <a:pt x="31" y="0"/>
                      <a:pt x="33" y="0"/>
                    </a:cubicBezTo>
                    <a:cubicBezTo>
                      <a:pt x="35" y="0"/>
                      <a:pt x="37" y="2"/>
                      <a:pt x="37" y="4"/>
                    </a:cubicBezTo>
                    <a:cubicBezTo>
                      <a:pt x="37" y="6"/>
                      <a:pt x="35" y="8"/>
                      <a:pt x="33" y="8"/>
                    </a:cubicBezTo>
                    <a:cubicBezTo>
                      <a:pt x="31" y="8"/>
                      <a:pt x="29" y="6"/>
                      <a:pt x="29" y="4"/>
                    </a:cubicBezTo>
                    <a:close/>
                    <a:moveTo>
                      <a:pt x="15" y="4"/>
                    </a:moveTo>
                    <a:cubicBezTo>
                      <a:pt x="15" y="2"/>
                      <a:pt x="16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6"/>
                      <a:pt x="21" y="8"/>
                      <a:pt x="19" y="8"/>
                    </a:cubicBezTo>
                    <a:cubicBezTo>
                      <a:pt x="16" y="8"/>
                      <a:pt x="15" y="6"/>
                      <a:pt x="15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任意多边形: 形状 25"/>
              <p:cNvSpPr/>
              <p:nvPr/>
            </p:nvSpPr>
            <p:spPr bwMode="auto">
              <a:xfrm>
                <a:off x="4397534" y="3489318"/>
                <a:ext cx="67848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1 w 8"/>
                  <a:gd name="T7" fmla="*/ 1 h 8"/>
                  <a:gd name="T8" fmla="*/ 7 w 8"/>
                  <a:gd name="T9" fmla="*/ 1 h 8"/>
                  <a:gd name="T10" fmla="*/ 8 w 8"/>
                  <a:gd name="T11" fmla="*/ 4 h 8"/>
                  <a:gd name="T12" fmla="*/ 7 w 8"/>
                  <a:gd name="T13" fmla="*/ 7 h 8"/>
                  <a:gd name="T14" fmla="*/ 4 w 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212214" y="3752722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3212214" y="3952270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3212214" y="4143837"/>
                <a:ext cx="423043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611312" y="4491054"/>
                <a:ext cx="670483" cy="343225"/>
              </a:xfrm>
              <a:custGeom>
                <a:avLst/>
                <a:gdLst>
                  <a:gd name="T0" fmla="*/ 0 w 81"/>
                  <a:gd name="T1" fmla="*/ 41 h 41"/>
                  <a:gd name="T2" fmla="*/ 41 w 81"/>
                  <a:gd name="T3" fmla="*/ 0 h 41"/>
                  <a:gd name="T4" fmla="*/ 81 w 81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41">
                    <a:moveTo>
                      <a:pt x="0" y="41"/>
                    </a:moveTo>
                    <a:cubicBezTo>
                      <a:pt x="0" y="19"/>
                      <a:pt x="18" y="0"/>
                      <a:pt x="41" y="0"/>
                    </a:cubicBezTo>
                    <a:cubicBezTo>
                      <a:pt x="63" y="0"/>
                      <a:pt x="81" y="19"/>
                      <a:pt x="81" y="41"/>
                    </a:cubicBezTo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任意多边形: 形状 30"/>
              <p:cNvSpPr/>
              <p:nvPr/>
            </p:nvSpPr>
            <p:spPr bwMode="auto">
              <a:xfrm>
                <a:off x="3411763" y="947070"/>
                <a:ext cx="1959568" cy="1760020"/>
              </a:xfrm>
              <a:custGeom>
                <a:avLst/>
                <a:gdLst>
                  <a:gd name="T0" fmla="*/ 236 w 236"/>
                  <a:gd name="T1" fmla="*/ 208 h 212"/>
                  <a:gd name="T2" fmla="*/ 228 w 236"/>
                  <a:gd name="T3" fmla="*/ 192 h 212"/>
                  <a:gd name="T4" fmla="*/ 232 w 236"/>
                  <a:gd name="T5" fmla="*/ 196 h 212"/>
                  <a:gd name="T6" fmla="*/ 232 w 236"/>
                  <a:gd name="T7" fmla="*/ 172 h 212"/>
                  <a:gd name="T8" fmla="*/ 228 w 236"/>
                  <a:gd name="T9" fmla="*/ 176 h 212"/>
                  <a:gd name="T10" fmla="*/ 236 w 236"/>
                  <a:gd name="T11" fmla="*/ 160 h 212"/>
                  <a:gd name="T12" fmla="*/ 228 w 236"/>
                  <a:gd name="T13" fmla="*/ 144 h 212"/>
                  <a:gd name="T14" fmla="*/ 232 w 236"/>
                  <a:gd name="T15" fmla="*/ 148 h 212"/>
                  <a:gd name="T16" fmla="*/ 232 w 236"/>
                  <a:gd name="T17" fmla="*/ 124 h 212"/>
                  <a:gd name="T18" fmla="*/ 228 w 236"/>
                  <a:gd name="T19" fmla="*/ 128 h 212"/>
                  <a:gd name="T20" fmla="*/ 236 w 236"/>
                  <a:gd name="T21" fmla="*/ 112 h 212"/>
                  <a:gd name="T22" fmla="*/ 228 w 236"/>
                  <a:gd name="T23" fmla="*/ 96 h 212"/>
                  <a:gd name="T24" fmla="*/ 232 w 236"/>
                  <a:gd name="T25" fmla="*/ 100 h 212"/>
                  <a:gd name="T26" fmla="*/ 232 w 236"/>
                  <a:gd name="T27" fmla="*/ 76 h 212"/>
                  <a:gd name="T28" fmla="*/ 228 w 236"/>
                  <a:gd name="T29" fmla="*/ 80 h 212"/>
                  <a:gd name="T30" fmla="*/ 236 w 236"/>
                  <a:gd name="T31" fmla="*/ 64 h 212"/>
                  <a:gd name="T32" fmla="*/ 228 w 236"/>
                  <a:gd name="T33" fmla="*/ 48 h 212"/>
                  <a:gd name="T34" fmla="*/ 232 w 236"/>
                  <a:gd name="T35" fmla="*/ 52 h 212"/>
                  <a:gd name="T36" fmla="*/ 232 w 236"/>
                  <a:gd name="T37" fmla="*/ 28 h 212"/>
                  <a:gd name="T38" fmla="*/ 228 w 236"/>
                  <a:gd name="T39" fmla="*/ 32 h 212"/>
                  <a:gd name="T40" fmla="*/ 236 w 236"/>
                  <a:gd name="T41" fmla="*/ 16 h 212"/>
                  <a:gd name="T42" fmla="*/ 224 w 236"/>
                  <a:gd name="T43" fmla="*/ 4 h 212"/>
                  <a:gd name="T44" fmla="*/ 228 w 236"/>
                  <a:gd name="T45" fmla="*/ 8 h 212"/>
                  <a:gd name="T46" fmla="*/ 212 w 236"/>
                  <a:gd name="T47" fmla="*/ 0 h 212"/>
                  <a:gd name="T48" fmla="*/ 208 w 236"/>
                  <a:gd name="T49" fmla="*/ 4 h 212"/>
                  <a:gd name="T50" fmla="*/ 200 w 236"/>
                  <a:gd name="T51" fmla="*/ 4 h 212"/>
                  <a:gd name="T52" fmla="*/ 176 w 236"/>
                  <a:gd name="T53" fmla="*/ 4 h 212"/>
                  <a:gd name="T54" fmla="*/ 180 w 236"/>
                  <a:gd name="T55" fmla="*/ 8 h 212"/>
                  <a:gd name="T56" fmla="*/ 164 w 236"/>
                  <a:gd name="T57" fmla="*/ 0 h 212"/>
                  <a:gd name="T58" fmla="*/ 160 w 236"/>
                  <a:gd name="T59" fmla="*/ 4 h 212"/>
                  <a:gd name="T60" fmla="*/ 152 w 236"/>
                  <a:gd name="T61" fmla="*/ 4 h 212"/>
                  <a:gd name="T62" fmla="*/ 128 w 236"/>
                  <a:gd name="T63" fmla="*/ 4 h 212"/>
                  <a:gd name="T64" fmla="*/ 132 w 236"/>
                  <a:gd name="T65" fmla="*/ 8 h 212"/>
                  <a:gd name="T66" fmla="*/ 116 w 236"/>
                  <a:gd name="T67" fmla="*/ 0 h 212"/>
                  <a:gd name="T68" fmla="*/ 112 w 236"/>
                  <a:gd name="T69" fmla="*/ 4 h 212"/>
                  <a:gd name="T70" fmla="*/ 104 w 236"/>
                  <a:gd name="T71" fmla="*/ 4 h 212"/>
                  <a:gd name="T72" fmla="*/ 80 w 236"/>
                  <a:gd name="T73" fmla="*/ 4 h 212"/>
                  <a:gd name="T74" fmla="*/ 84 w 236"/>
                  <a:gd name="T75" fmla="*/ 8 h 212"/>
                  <a:gd name="T76" fmla="*/ 68 w 236"/>
                  <a:gd name="T77" fmla="*/ 0 h 212"/>
                  <a:gd name="T78" fmla="*/ 64 w 236"/>
                  <a:gd name="T79" fmla="*/ 4 h 212"/>
                  <a:gd name="T80" fmla="*/ 56 w 236"/>
                  <a:gd name="T81" fmla="*/ 4 h 212"/>
                  <a:gd name="T82" fmla="*/ 32 w 236"/>
                  <a:gd name="T83" fmla="*/ 4 h 212"/>
                  <a:gd name="T84" fmla="*/ 36 w 236"/>
                  <a:gd name="T85" fmla="*/ 8 h 212"/>
                  <a:gd name="T86" fmla="*/ 20 w 236"/>
                  <a:gd name="T87" fmla="*/ 0 h 212"/>
                  <a:gd name="T88" fmla="*/ 16 w 236"/>
                  <a:gd name="T89" fmla="*/ 4 h 212"/>
                  <a:gd name="T90" fmla="*/ 8 w 236"/>
                  <a:gd name="T91" fmla="*/ 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12">
                    <a:moveTo>
                      <a:pt x="228" y="208"/>
                    </a:moveTo>
                    <a:cubicBezTo>
                      <a:pt x="228" y="206"/>
                      <a:pt x="230" y="204"/>
                      <a:pt x="232" y="204"/>
                    </a:cubicBezTo>
                    <a:cubicBezTo>
                      <a:pt x="234" y="204"/>
                      <a:pt x="236" y="206"/>
                      <a:pt x="236" y="208"/>
                    </a:cubicBezTo>
                    <a:cubicBezTo>
                      <a:pt x="236" y="210"/>
                      <a:pt x="234" y="212"/>
                      <a:pt x="232" y="212"/>
                    </a:cubicBezTo>
                    <a:cubicBezTo>
                      <a:pt x="230" y="212"/>
                      <a:pt x="228" y="210"/>
                      <a:pt x="228" y="208"/>
                    </a:cubicBezTo>
                    <a:close/>
                    <a:moveTo>
                      <a:pt x="228" y="192"/>
                    </a:moveTo>
                    <a:cubicBezTo>
                      <a:pt x="228" y="190"/>
                      <a:pt x="230" y="188"/>
                      <a:pt x="232" y="188"/>
                    </a:cubicBezTo>
                    <a:cubicBezTo>
                      <a:pt x="234" y="188"/>
                      <a:pt x="236" y="190"/>
                      <a:pt x="236" y="192"/>
                    </a:cubicBezTo>
                    <a:cubicBezTo>
                      <a:pt x="236" y="194"/>
                      <a:pt x="234" y="196"/>
                      <a:pt x="232" y="196"/>
                    </a:cubicBezTo>
                    <a:cubicBezTo>
                      <a:pt x="230" y="196"/>
                      <a:pt x="228" y="194"/>
                      <a:pt x="228" y="192"/>
                    </a:cubicBezTo>
                    <a:close/>
                    <a:moveTo>
                      <a:pt x="228" y="176"/>
                    </a:moveTo>
                    <a:cubicBezTo>
                      <a:pt x="228" y="174"/>
                      <a:pt x="230" y="172"/>
                      <a:pt x="232" y="172"/>
                    </a:cubicBezTo>
                    <a:cubicBezTo>
                      <a:pt x="234" y="172"/>
                      <a:pt x="236" y="174"/>
                      <a:pt x="236" y="176"/>
                    </a:cubicBezTo>
                    <a:cubicBezTo>
                      <a:pt x="236" y="178"/>
                      <a:pt x="234" y="180"/>
                      <a:pt x="232" y="180"/>
                    </a:cubicBezTo>
                    <a:cubicBezTo>
                      <a:pt x="230" y="180"/>
                      <a:pt x="228" y="178"/>
                      <a:pt x="228" y="176"/>
                    </a:cubicBezTo>
                    <a:close/>
                    <a:moveTo>
                      <a:pt x="228" y="160"/>
                    </a:moveTo>
                    <a:cubicBezTo>
                      <a:pt x="228" y="158"/>
                      <a:pt x="230" y="156"/>
                      <a:pt x="232" y="156"/>
                    </a:cubicBezTo>
                    <a:cubicBezTo>
                      <a:pt x="234" y="156"/>
                      <a:pt x="236" y="158"/>
                      <a:pt x="236" y="160"/>
                    </a:cubicBezTo>
                    <a:cubicBezTo>
                      <a:pt x="236" y="162"/>
                      <a:pt x="234" y="164"/>
                      <a:pt x="232" y="164"/>
                    </a:cubicBezTo>
                    <a:cubicBezTo>
                      <a:pt x="230" y="164"/>
                      <a:pt x="228" y="162"/>
                      <a:pt x="228" y="160"/>
                    </a:cubicBezTo>
                    <a:close/>
                    <a:moveTo>
                      <a:pt x="228" y="144"/>
                    </a:moveTo>
                    <a:cubicBezTo>
                      <a:pt x="228" y="142"/>
                      <a:pt x="230" y="140"/>
                      <a:pt x="232" y="140"/>
                    </a:cubicBezTo>
                    <a:cubicBezTo>
                      <a:pt x="234" y="140"/>
                      <a:pt x="236" y="142"/>
                      <a:pt x="236" y="144"/>
                    </a:cubicBezTo>
                    <a:cubicBezTo>
                      <a:pt x="236" y="146"/>
                      <a:pt x="234" y="148"/>
                      <a:pt x="232" y="148"/>
                    </a:cubicBezTo>
                    <a:cubicBezTo>
                      <a:pt x="230" y="148"/>
                      <a:pt x="228" y="146"/>
                      <a:pt x="228" y="144"/>
                    </a:cubicBezTo>
                    <a:close/>
                    <a:moveTo>
                      <a:pt x="228" y="128"/>
                    </a:moveTo>
                    <a:cubicBezTo>
                      <a:pt x="228" y="126"/>
                      <a:pt x="230" y="124"/>
                      <a:pt x="232" y="124"/>
                    </a:cubicBezTo>
                    <a:cubicBezTo>
                      <a:pt x="234" y="124"/>
                      <a:pt x="236" y="126"/>
                      <a:pt x="236" y="128"/>
                    </a:cubicBezTo>
                    <a:cubicBezTo>
                      <a:pt x="236" y="130"/>
                      <a:pt x="234" y="132"/>
                      <a:pt x="232" y="132"/>
                    </a:cubicBezTo>
                    <a:cubicBezTo>
                      <a:pt x="230" y="132"/>
                      <a:pt x="228" y="130"/>
                      <a:pt x="228" y="128"/>
                    </a:cubicBezTo>
                    <a:close/>
                    <a:moveTo>
                      <a:pt x="228" y="112"/>
                    </a:moveTo>
                    <a:cubicBezTo>
                      <a:pt x="228" y="110"/>
                      <a:pt x="230" y="108"/>
                      <a:pt x="232" y="108"/>
                    </a:cubicBezTo>
                    <a:cubicBezTo>
                      <a:pt x="234" y="108"/>
                      <a:pt x="236" y="110"/>
                      <a:pt x="236" y="112"/>
                    </a:cubicBezTo>
                    <a:cubicBezTo>
                      <a:pt x="236" y="114"/>
                      <a:pt x="234" y="116"/>
                      <a:pt x="232" y="116"/>
                    </a:cubicBezTo>
                    <a:cubicBezTo>
                      <a:pt x="230" y="116"/>
                      <a:pt x="228" y="114"/>
                      <a:pt x="228" y="112"/>
                    </a:cubicBezTo>
                    <a:close/>
                    <a:moveTo>
                      <a:pt x="228" y="96"/>
                    </a:moveTo>
                    <a:cubicBezTo>
                      <a:pt x="228" y="94"/>
                      <a:pt x="230" y="92"/>
                      <a:pt x="232" y="92"/>
                    </a:cubicBezTo>
                    <a:cubicBezTo>
                      <a:pt x="234" y="92"/>
                      <a:pt x="236" y="94"/>
                      <a:pt x="236" y="96"/>
                    </a:cubicBezTo>
                    <a:cubicBezTo>
                      <a:pt x="236" y="98"/>
                      <a:pt x="234" y="100"/>
                      <a:pt x="232" y="100"/>
                    </a:cubicBezTo>
                    <a:cubicBezTo>
                      <a:pt x="230" y="100"/>
                      <a:pt x="228" y="98"/>
                      <a:pt x="228" y="96"/>
                    </a:cubicBezTo>
                    <a:close/>
                    <a:moveTo>
                      <a:pt x="228" y="80"/>
                    </a:moveTo>
                    <a:cubicBezTo>
                      <a:pt x="228" y="78"/>
                      <a:pt x="230" y="76"/>
                      <a:pt x="232" y="76"/>
                    </a:cubicBezTo>
                    <a:cubicBezTo>
                      <a:pt x="234" y="76"/>
                      <a:pt x="236" y="78"/>
                      <a:pt x="236" y="80"/>
                    </a:cubicBezTo>
                    <a:cubicBezTo>
                      <a:pt x="236" y="82"/>
                      <a:pt x="234" y="84"/>
                      <a:pt x="232" y="84"/>
                    </a:cubicBezTo>
                    <a:cubicBezTo>
                      <a:pt x="230" y="84"/>
                      <a:pt x="228" y="82"/>
                      <a:pt x="228" y="80"/>
                    </a:cubicBezTo>
                    <a:close/>
                    <a:moveTo>
                      <a:pt x="228" y="64"/>
                    </a:moveTo>
                    <a:cubicBezTo>
                      <a:pt x="228" y="62"/>
                      <a:pt x="230" y="60"/>
                      <a:pt x="232" y="60"/>
                    </a:cubicBezTo>
                    <a:cubicBezTo>
                      <a:pt x="234" y="60"/>
                      <a:pt x="236" y="62"/>
                      <a:pt x="236" y="64"/>
                    </a:cubicBezTo>
                    <a:cubicBezTo>
                      <a:pt x="236" y="66"/>
                      <a:pt x="234" y="68"/>
                      <a:pt x="232" y="68"/>
                    </a:cubicBezTo>
                    <a:cubicBezTo>
                      <a:pt x="230" y="68"/>
                      <a:pt x="228" y="66"/>
                      <a:pt x="228" y="64"/>
                    </a:cubicBezTo>
                    <a:close/>
                    <a:moveTo>
                      <a:pt x="228" y="48"/>
                    </a:moveTo>
                    <a:cubicBezTo>
                      <a:pt x="228" y="46"/>
                      <a:pt x="230" y="44"/>
                      <a:pt x="232" y="44"/>
                    </a:cubicBezTo>
                    <a:cubicBezTo>
                      <a:pt x="234" y="44"/>
                      <a:pt x="236" y="46"/>
                      <a:pt x="236" y="48"/>
                    </a:cubicBezTo>
                    <a:cubicBezTo>
                      <a:pt x="236" y="50"/>
                      <a:pt x="234" y="52"/>
                      <a:pt x="232" y="52"/>
                    </a:cubicBezTo>
                    <a:cubicBezTo>
                      <a:pt x="230" y="52"/>
                      <a:pt x="228" y="50"/>
                      <a:pt x="228" y="48"/>
                    </a:cubicBezTo>
                    <a:close/>
                    <a:moveTo>
                      <a:pt x="228" y="32"/>
                    </a:moveTo>
                    <a:cubicBezTo>
                      <a:pt x="228" y="30"/>
                      <a:pt x="230" y="28"/>
                      <a:pt x="232" y="28"/>
                    </a:cubicBezTo>
                    <a:cubicBezTo>
                      <a:pt x="234" y="28"/>
                      <a:pt x="236" y="30"/>
                      <a:pt x="236" y="32"/>
                    </a:cubicBezTo>
                    <a:cubicBezTo>
                      <a:pt x="236" y="34"/>
                      <a:pt x="234" y="36"/>
                      <a:pt x="232" y="36"/>
                    </a:cubicBezTo>
                    <a:cubicBezTo>
                      <a:pt x="230" y="36"/>
                      <a:pt x="228" y="34"/>
                      <a:pt x="228" y="32"/>
                    </a:cubicBezTo>
                    <a:close/>
                    <a:moveTo>
                      <a:pt x="228" y="16"/>
                    </a:moveTo>
                    <a:cubicBezTo>
                      <a:pt x="228" y="14"/>
                      <a:pt x="230" y="12"/>
                      <a:pt x="232" y="12"/>
                    </a:cubicBezTo>
                    <a:cubicBezTo>
                      <a:pt x="234" y="12"/>
                      <a:pt x="236" y="14"/>
                      <a:pt x="236" y="16"/>
                    </a:cubicBezTo>
                    <a:cubicBezTo>
                      <a:pt x="236" y="18"/>
                      <a:pt x="234" y="20"/>
                      <a:pt x="232" y="20"/>
                    </a:cubicBezTo>
                    <a:cubicBezTo>
                      <a:pt x="230" y="20"/>
                      <a:pt x="228" y="18"/>
                      <a:pt x="228" y="16"/>
                    </a:cubicBezTo>
                    <a:close/>
                    <a:moveTo>
                      <a:pt x="224" y="4"/>
                    </a:moveTo>
                    <a:cubicBezTo>
                      <a:pt x="224" y="2"/>
                      <a:pt x="226" y="0"/>
                      <a:pt x="228" y="0"/>
                    </a:cubicBezTo>
                    <a:cubicBezTo>
                      <a:pt x="230" y="0"/>
                      <a:pt x="232" y="2"/>
                      <a:pt x="232" y="4"/>
                    </a:cubicBezTo>
                    <a:cubicBezTo>
                      <a:pt x="232" y="6"/>
                      <a:pt x="230" y="8"/>
                      <a:pt x="228" y="8"/>
                    </a:cubicBezTo>
                    <a:cubicBezTo>
                      <a:pt x="226" y="8"/>
                      <a:pt x="224" y="6"/>
                      <a:pt x="224" y="4"/>
                    </a:cubicBezTo>
                    <a:close/>
                    <a:moveTo>
                      <a:pt x="208" y="4"/>
                    </a:moveTo>
                    <a:cubicBezTo>
                      <a:pt x="208" y="2"/>
                      <a:pt x="210" y="0"/>
                      <a:pt x="212" y="0"/>
                    </a:cubicBezTo>
                    <a:cubicBezTo>
                      <a:pt x="214" y="0"/>
                      <a:pt x="216" y="2"/>
                      <a:pt x="216" y="4"/>
                    </a:cubicBezTo>
                    <a:cubicBezTo>
                      <a:pt x="216" y="6"/>
                      <a:pt x="214" y="8"/>
                      <a:pt x="212" y="8"/>
                    </a:cubicBezTo>
                    <a:cubicBezTo>
                      <a:pt x="210" y="8"/>
                      <a:pt x="208" y="6"/>
                      <a:pt x="208" y="4"/>
                    </a:cubicBezTo>
                    <a:close/>
                    <a:moveTo>
                      <a:pt x="192" y="4"/>
                    </a:moveTo>
                    <a:cubicBezTo>
                      <a:pt x="192" y="2"/>
                      <a:pt x="194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ubicBezTo>
                      <a:pt x="194" y="8"/>
                      <a:pt x="192" y="6"/>
                      <a:pt x="192" y="4"/>
                    </a:cubicBezTo>
                    <a:close/>
                    <a:moveTo>
                      <a:pt x="176" y="4"/>
                    </a:moveTo>
                    <a:cubicBezTo>
                      <a:pt x="176" y="2"/>
                      <a:pt x="178" y="0"/>
                      <a:pt x="180" y="0"/>
                    </a:cubicBezTo>
                    <a:cubicBezTo>
                      <a:pt x="182" y="0"/>
                      <a:pt x="184" y="2"/>
                      <a:pt x="184" y="4"/>
                    </a:cubicBezTo>
                    <a:cubicBezTo>
                      <a:pt x="184" y="6"/>
                      <a:pt x="182" y="8"/>
                      <a:pt x="180" y="8"/>
                    </a:cubicBezTo>
                    <a:cubicBezTo>
                      <a:pt x="178" y="8"/>
                      <a:pt x="176" y="6"/>
                      <a:pt x="176" y="4"/>
                    </a:cubicBezTo>
                    <a:close/>
                    <a:moveTo>
                      <a:pt x="160" y="4"/>
                    </a:moveTo>
                    <a:cubicBezTo>
                      <a:pt x="160" y="2"/>
                      <a:pt x="162" y="0"/>
                      <a:pt x="164" y="0"/>
                    </a:cubicBezTo>
                    <a:cubicBezTo>
                      <a:pt x="166" y="0"/>
                      <a:pt x="168" y="2"/>
                      <a:pt x="168" y="4"/>
                    </a:cubicBezTo>
                    <a:cubicBezTo>
                      <a:pt x="168" y="6"/>
                      <a:pt x="166" y="8"/>
                      <a:pt x="164" y="8"/>
                    </a:cubicBezTo>
                    <a:cubicBezTo>
                      <a:pt x="162" y="8"/>
                      <a:pt x="160" y="6"/>
                      <a:pt x="160" y="4"/>
                    </a:cubicBezTo>
                    <a:close/>
                    <a:moveTo>
                      <a:pt x="144" y="4"/>
                    </a:moveTo>
                    <a:cubicBezTo>
                      <a:pt x="144" y="2"/>
                      <a:pt x="146" y="0"/>
                      <a:pt x="148" y="0"/>
                    </a:cubicBezTo>
                    <a:cubicBezTo>
                      <a:pt x="150" y="0"/>
                      <a:pt x="152" y="2"/>
                      <a:pt x="152" y="4"/>
                    </a:cubicBezTo>
                    <a:cubicBezTo>
                      <a:pt x="152" y="6"/>
                      <a:pt x="150" y="8"/>
                      <a:pt x="148" y="8"/>
                    </a:cubicBezTo>
                    <a:cubicBezTo>
                      <a:pt x="146" y="8"/>
                      <a:pt x="144" y="6"/>
                      <a:pt x="144" y="4"/>
                    </a:cubicBezTo>
                    <a:close/>
                    <a:moveTo>
                      <a:pt x="128" y="4"/>
                    </a:moveTo>
                    <a:cubicBezTo>
                      <a:pt x="128" y="2"/>
                      <a:pt x="130" y="0"/>
                      <a:pt x="132" y="0"/>
                    </a:cubicBezTo>
                    <a:cubicBezTo>
                      <a:pt x="134" y="0"/>
                      <a:pt x="136" y="2"/>
                      <a:pt x="136" y="4"/>
                    </a:cubicBezTo>
                    <a:cubicBezTo>
                      <a:pt x="136" y="6"/>
                      <a:pt x="134" y="8"/>
                      <a:pt x="132" y="8"/>
                    </a:cubicBezTo>
                    <a:cubicBezTo>
                      <a:pt x="130" y="8"/>
                      <a:pt x="128" y="6"/>
                      <a:pt x="128" y="4"/>
                    </a:cubicBezTo>
                    <a:close/>
                    <a:moveTo>
                      <a:pt x="112" y="4"/>
                    </a:moveTo>
                    <a:cubicBezTo>
                      <a:pt x="112" y="2"/>
                      <a:pt x="114" y="0"/>
                      <a:pt x="116" y="0"/>
                    </a:cubicBezTo>
                    <a:cubicBezTo>
                      <a:pt x="118" y="0"/>
                      <a:pt x="120" y="2"/>
                      <a:pt x="120" y="4"/>
                    </a:cubicBezTo>
                    <a:cubicBezTo>
                      <a:pt x="120" y="6"/>
                      <a:pt x="118" y="8"/>
                      <a:pt x="116" y="8"/>
                    </a:cubicBezTo>
                    <a:cubicBezTo>
                      <a:pt x="114" y="8"/>
                      <a:pt x="112" y="6"/>
                      <a:pt x="112" y="4"/>
                    </a:cubicBezTo>
                    <a:close/>
                    <a:moveTo>
                      <a:pt x="96" y="4"/>
                    </a:moveTo>
                    <a:cubicBezTo>
                      <a:pt x="96" y="2"/>
                      <a:pt x="98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ubicBezTo>
                      <a:pt x="98" y="8"/>
                      <a:pt x="96" y="6"/>
                      <a:pt x="96" y="4"/>
                    </a:cubicBezTo>
                    <a:close/>
                    <a:moveTo>
                      <a:pt x="80" y="4"/>
                    </a:moveTo>
                    <a:cubicBezTo>
                      <a:pt x="80" y="2"/>
                      <a:pt x="82" y="0"/>
                      <a:pt x="84" y="0"/>
                    </a:cubicBezTo>
                    <a:cubicBezTo>
                      <a:pt x="86" y="0"/>
                      <a:pt x="88" y="2"/>
                      <a:pt x="88" y="4"/>
                    </a:cubicBezTo>
                    <a:cubicBezTo>
                      <a:pt x="88" y="6"/>
                      <a:pt x="86" y="8"/>
                      <a:pt x="84" y="8"/>
                    </a:cubicBezTo>
                    <a:cubicBezTo>
                      <a:pt x="82" y="8"/>
                      <a:pt x="80" y="6"/>
                      <a:pt x="80" y="4"/>
                    </a:cubicBezTo>
                    <a:close/>
                    <a:moveTo>
                      <a:pt x="64" y="4"/>
                    </a:moveTo>
                    <a:cubicBezTo>
                      <a:pt x="64" y="2"/>
                      <a:pt x="66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6"/>
                      <a:pt x="70" y="8"/>
                      <a:pt x="68" y="8"/>
                    </a:cubicBezTo>
                    <a:cubicBezTo>
                      <a:pt x="66" y="8"/>
                      <a:pt x="64" y="6"/>
                      <a:pt x="64" y="4"/>
                    </a:cubicBezTo>
                    <a:close/>
                    <a:moveTo>
                      <a:pt x="48" y="4"/>
                    </a:moveTo>
                    <a:cubicBezTo>
                      <a:pt x="48" y="2"/>
                      <a:pt x="50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6"/>
                      <a:pt x="54" y="8"/>
                      <a:pt x="52" y="8"/>
                    </a:cubicBezTo>
                    <a:cubicBezTo>
                      <a:pt x="50" y="8"/>
                      <a:pt x="48" y="6"/>
                      <a:pt x="48" y="4"/>
                    </a:cubicBezTo>
                    <a:close/>
                    <a:moveTo>
                      <a:pt x="32" y="4"/>
                    </a:moveTo>
                    <a:cubicBezTo>
                      <a:pt x="32" y="2"/>
                      <a:pt x="34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ubicBezTo>
                      <a:pt x="34" y="8"/>
                      <a:pt x="32" y="6"/>
                      <a:pt x="32" y="4"/>
                    </a:cubicBezTo>
                    <a:close/>
                    <a:moveTo>
                      <a:pt x="16" y="4"/>
                    </a:moveTo>
                    <a:cubicBezTo>
                      <a:pt x="16" y="2"/>
                      <a:pt x="18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ubicBezTo>
                      <a:pt x="18" y="8"/>
                      <a:pt x="16" y="6"/>
                      <a:pt x="16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任意多边形: 形状 31"/>
              <p:cNvSpPr/>
              <p:nvPr/>
            </p:nvSpPr>
            <p:spPr bwMode="auto">
              <a:xfrm>
                <a:off x="1416278" y="524027"/>
                <a:ext cx="1803919" cy="3236680"/>
              </a:xfrm>
              <a:custGeom>
                <a:avLst/>
                <a:gdLst>
                  <a:gd name="T0" fmla="*/ 217 w 217"/>
                  <a:gd name="T1" fmla="*/ 7 h 390"/>
                  <a:gd name="T2" fmla="*/ 217 w 217"/>
                  <a:gd name="T3" fmla="*/ 383 h 390"/>
                  <a:gd name="T4" fmla="*/ 210 w 217"/>
                  <a:gd name="T5" fmla="*/ 390 h 390"/>
                  <a:gd name="T6" fmla="*/ 7 w 217"/>
                  <a:gd name="T7" fmla="*/ 390 h 390"/>
                  <a:gd name="T8" fmla="*/ 0 w 217"/>
                  <a:gd name="T9" fmla="*/ 383 h 390"/>
                  <a:gd name="T10" fmla="*/ 0 w 217"/>
                  <a:gd name="T11" fmla="*/ 7 h 390"/>
                  <a:gd name="T12" fmla="*/ 7 w 217"/>
                  <a:gd name="T13" fmla="*/ 0 h 390"/>
                  <a:gd name="T14" fmla="*/ 210 w 217"/>
                  <a:gd name="T15" fmla="*/ 0 h 390"/>
                  <a:gd name="T16" fmla="*/ 217 w 217"/>
                  <a:gd name="T17" fmla="*/ 7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0">
                    <a:moveTo>
                      <a:pt x="217" y="7"/>
                    </a:moveTo>
                    <a:cubicBezTo>
                      <a:pt x="217" y="383"/>
                      <a:pt x="217" y="383"/>
                      <a:pt x="217" y="383"/>
                    </a:cubicBezTo>
                    <a:cubicBezTo>
                      <a:pt x="217" y="387"/>
                      <a:pt x="214" y="390"/>
                      <a:pt x="210" y="390"/>
                    </a:cubicBezTo>
                    <a:cubicBezTo>
                      <a:pt x="7" y="390"/>
                      <a:pt x="7" y="390"/>
                      <a:pt x="7" y="390"/>
                    </a:cubicBezTo>
                    <a:cubicBezTo>
                      <a:pt x="3" y="390"/>
                      <a:pt x="0" y="387"/>
                      <a:pt x="0" y="38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  <a:close/>
                  </a:path>
                </a:pathLst>
              </a:custGeom>
              <a:solidFill>
                <a:srgbClr val="FBC96B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1563944" y="663710"/>
                <a:ext cx="766266" cy="766266"/>
              </a:xfrm>
              <a:prstGeom prst="rect">
                <a:avLst/>
              </a:prstGeom>
              <a:solidFill>
                <a:srgbClr val="FBC96B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1998958" y="1469886"/>
                <a:ext cx="331251" cy="323271"/>
              </a:xfrm>
              <a:prstGeom prst="rect">
                <a:avLst/>
              </a:prstGeom>
              <a:solidFill>
                <a:srgbClr val="FF6666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3335936" y="3130130"/>
                <a:ext cx="415061" cy="259415"/>
              </a:xfrm>
              <a:custGeom>
                <a:avLst/>
                <a:gdLst>
                  <a:gd name="T0" fmla="*/ 49 w 50"/>
                  <a:gd name="T1" fmla="*/ 0 h 31"/>
                  <a:gd name="T2" fmla="*/ 49 w 50"/>
                  <a:gd name="T3" fmla="*/ 1 h 31"/>
                  <a:gd name="T4" fmla="*/ 42 w 50"/>
                  <a:gd name="T5" fmla="*/ 9 h 31"/>
                  <a:gd name="T6" fmla="*/ 33 w 50"/>
                  <a:gd name="T7" fmla="*/ 19 h 31"/>
                  <a:gd name="T8" fmla="*/ 8 w 50"/>
                  <a:gd name="T9" fmla="*/ 30 h 31"/>
                  <a:gd name="T10" fmla="*/ 6 w 50"/>
                  <a:gd name="T11" fmla="*/ 19 h 31"/>
                  <a:gd name="T12" fmla="*/ 15 w 50"/>
                  <a:gd name="T13" fmla="*/ 10 h 31"/>
                  <a:gd name="T14" fmla="*/ 27 w 50"/>
                  <a:gd name="T15" fmla="*/ 6 h 31"/>
                  <a:gd name="T16" fmla="*/ 20 w 50"/>
                  <a:gd name="T17" fmla="*/ 12 h 31"/>
                  <a:gd name="T18" fmla="*/ 28 w 50"/>
                  <a:gd name="T19" fmla="*/ 15 h 31"/>
                  <a:gd name="T20" fmla="*/ 34 w 50"/>
                  <a:gd name="T21" fmla="*/ 5 h 31"/>
                  <a:gd name="T22" fmla="*/ 37 w 50"/>
                  <a:gd name="T23" fmla="*/ 3 h 31"/>
                  <a:gd name="T24" fmla="*/ 35 w 50"/>
                  <a:gd name="T25" fmla="*/ 9 h 31"/>
                  <a:gd name="T26" fmla="*/ 35 w 50"/>
                  <a:gd name="T27" fmla="*/ 13 h 31"/>
                  <a:gd name="T28" fmla="*/ 44 w 50"/>
                  <a:gd name="T29" fmla="*/ 3 h 31"/>
                  <a:gd name="T30" fmla="*/ 49 w 50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31">
                    <a:moveTo>
                      <a:pt x="49" y="0"/>
                    </a:moveTo>
                    <a:cubicBezTo>
                      <a:pt x="49" y="0"/>
                      <a:pt x="50" y="0"/>
                      <a:pt x="49" y="1"/>
                    </a:cubicBezTo>
                    <a:cubicBezTo>
                      <a:pt x="46" y="3"/>
                      <a:pt x="43" y="7"/>
                      <a:pt x="42" y="9"/>
                    </a:cubicBezTo>
                    <a:cubicBezTo>
                      <a:pt x="40" y="11"/>
                      <a:pt x="37" y="16"/>
                      <a:pt x="33" y="19"/>
                    </a:cubicBezTo>
                    <a:cubicBezTo>
                      <a:pt x="29" y="22"/>
                      <a:pt x="11" y="30"/>
                      <a:pt x="8" y="30"/>
                    </a:cubicBezTo>
                    <a:cubicBezTo>
                      <a:pt x="5" y="31"/>
                      <a:pt x="0" y="30"/>
                      <a:pt x="6" y="19"/>
                    </a:cubicBezTo>
                    <a:cubicBezTo>
                      <a:pt x="10" y="13"/>
                      <a:pt x="11" y="12"/>
                      <a:pt x="15" y="10"/>
                    </a:cubicBezTo>
                    <a:cubicBezTo>
                      <a:pt x="18" y="9"/>
                      <a:pt x="26" y="5"/>
                      <a:pt x="27" y="6"/>
                    </a:cubicBezTo>
                    <a:cubicBezTo>
                      <a:pt x="28" y="6"/>
                      <a:pt x="28" y="8"/>
                      <a:pt x="20" y="12"/>
                    </a:cubicBezTo>
                    <a:cubicBezTo>
                      <a:pt x="18" y="14"/>
                      <a:pt x="25" y="16"/>
                      <a:pt x="28" y="15"/>
                    </a:cubicBezTo>
                    <a:cubicBezTo>
                      <a:pt x="30" y="15"/>
                      <a:pt x="32" y="6"/>
                      <a:pt x="34" y="5"/>
                    </a:cubicBezTo>
                    <a:cubicBezTo>
                      <a:pt x="35" y="3"/>
                      <a:pt x="36" y="3"/>
                      <a:pt x="37" y="3"/>
                    </a:cubicBezTo>
                    <a:cubicBezTo>
                      <a:pt x="38" y="4"/>
                      <a:pt x="36" y="6"/>
                      <a:pt x="35" y="9"/>
                    </a:cubicBezTo>
                    <a:cubicBezTo>
                      <a:pt x="34" y="11"/>
                      <a:pt x="35" y="13"/>
                      <a:pt x="35" y="13"/>
                    </a:cubicBezTo>
                    <a:cubicBezTo>
                      <a:pt x="35" y="13"/>
                      <a:pt x="41" y="5"/>
                      <a:pt x="44" y="3"/>
                    </a:cubicBezTo>
                    <a:cubicBezTo>
                      <a:pt x="46" y="1"/>
                      <a:pt x="46" y="1"/>
                      <a:pt x="49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任意多边形: 形状 35"/>
              <p:cNvSpPr/>
              <p:nvPr/>
            </p:nvSpPr>
            <p:spPr bwMode="auto">
              <a:xfrm>
                <a:off x="3136388" y="3146094"/>
                <a:ext cx="546764" cy="490891"/>
              </a:xfrm>
              <a:custGeom>
                <a:avLst/>
                <a:gdLst>
                  <a:gd name="T0" fmla="*/ 19 w 66"/>
                  <a:gd name="T1" fmla="*/ 36 h 59"/>
                  <a:gd name="T2" fmla="*/ 28 w 66"/>
                  <a:gd name="T3" fmla="*/ 22 h 59"/>
                  <a:gd name="T4" fmla="*/ 45 w 66"/>
                  <a:gd name="T5" fmla="*/ 16 h 59"/>
                  <a:gd name="T6" fmla="*/ 51 w 66"/>
                  <a:gd name="T7" fmla="*/ 4 h 59"/>
                  <a:gd name="T8" fmla="*/ 53 w 66"/>
                  <a:gd name="T9" fmla="*/ 6 h 59"/>
                  <a:gd name="T10" fmla="*/ 50 w 66"/>
                  <a:gd name="T11" fmla="*/ 14 h 59"/>
                  <a:gd name="T12" fmla="*/ 56 w 66"/>
                  <a:gd name="T13" fmla="*/ 12 h 59"/>
                  <a:gd name="T14" fmla="*/ 63 w 66"/>
                  <a:gd name="T15" fmla="*/ 1 h 59"/>
                  <a:gd name="T16" fmla="*/ 64 w 66"/>
                  <a:gd name="T17" fmla="*/ 4 h 59"/>
                  <a:gd name="T18" fmla="*/ 61 w 66"/>
                  <a:gd name="T19" fmla="*/ 12 h 59"/>
                  <a:gd name="T20" fmla="*/ 52 w 66"/>
                  <a:gd name="T21" fmla="*/ 20 h 59"/>
                  <a:gd name="T22" fmla="*/ 33 w 66"/>
                  <a:gd name="T23" fmla="*/ 32 h 59"/>
                  <a:gd name="T24" fmla="*/ 12 w 66"/>
                  <a:gd name="T25" fmla="*/ 59 h 59"/>
                  <a:gd name="T26" fmla="*/ 0 w 66"/>
                  <a:gd name="T27" fmla="*/ 53 h 59"/>
                  <a:gd name="T28" fmla="*/ 19 w 66"/>
                  <a:gd name="T2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9">
                    <a:moveTo>
                      <a:pt x="19" y="36"/>
                    </a:moveTo>
                    <a:cubicBezTo>
                      <a:pt x="19" y="36"/>
                      <a:pt x="24" y="30"/>
                      <a:pt x="28" y="22"/>
                    </a:cubicBezTo>
                    <a:cubicBezTo>
                      <a:pt x="30" y="19"/>
                      <a:pt x="39" y="15"/>
                      <a:pt x="45" y="16"/>
                    </a:cubicBezTo>
                    <a:cubicBezTo>
                      <a:pt x="45" y="16"/>
                      <a:pt x="49" y="5"/>
                      <a:pt x="51" y="4"/>
                    </a:cubicBezTo>
                    <a:cubicBezTo>
                      <a:pt x="53" y="3"/>
                      <a:pt x="54" y="4"/>
                      <a:pt x="53" y="6"/>
                    </a:cubicBezTo>
                    <a:cubicBezTo>
                      <a:pt x="52" y="8"/>
                      <a:pt x="50" y="14"/>
                      <a:pt x="50" y="14"/>
                    </a:cubicBezTo>
                    <a:cubicBezTo>
                      <a:pt x="50" y="14"/>
                      <a:pt x="55" y="16"/>
                      <a:pt x="56" y="12"/>
                    </a:cubicBezTo>
                    <a:cubicBezTo>
                      <a:pt x="57" y="7"/>
                      <a:pt x="60" y="1"/>
                      <a:pt x="63" y="1"/>
                    </a:cubicBezTo>
                    <a:cubicBezTo>
                      <a:pt x="66" y="0"/>
                      <a:pt x="66" y="1"/>
                      <a:pt x="64" y="4"/>
                    </a:cubicBezTo>
                    <a:cubicBezTo>
                      <a:pt x="62" y="6"/>
                      <a:pt x="61" y="11"/>
                      <a:pt x="61" y="12"/>
                    </a:cubicBezTo>
                    <a:cubicBezTo>
                      <a:pt x="62" y="14"/>
                      <a:pt x="57" y="18"/>
                      <a:pt x="52" y="20"/>
                    </a:cubicBezTo>
                    <a:cubicBezTo>
                      <a:pt x="48" y="23"/>
                      <a:pt x="36" y="28"/>
                      <a:pt x="33" y="32"/>
                    </a:cubicBezTo>
                    <a:cubicBezTo>
                      <a:pt x="30" y="35"/>
                      <a:pt x="12" y="59"/>
                      <a:pt x="12" y="59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任意多边形: 形状 36"/>
              <p:cNvSpPr/>
              <p:nvPr/>
            </p:nvSpPr>
            <p:spPr bwMode="auto">
              <a:xfrm>
                <a:off x="2122681" y="2567405"/>
                <a:ext cx="554746" cy="498873"/>
              </a:xfrm>
              <a:custGeom>
                <a:avLst/>
                <a:gdLst>
                  <a:gd name="T0" fmla="*/ 33 w 67"/>
                  <a:gd name="T1" fmla="*/ 58 h 60"/>
                  <a:gd name="T2" fmla="*/ 63 w 67"/>
                  <a:gd name="T3" fmla="*/ 46 h 60"/>
                  <a:gd name="T4" fmla="*/ 52 w 67"/>
                  <a:gd name="T5" fmla="*/ 34 h 60"/>
                  <a:gd name="T6" fmla="*/ 50 w 67"/>
                  <a:gd name="T7" fmla="*/ 25 h 60"/>
                  <a:gd name="T8" fmla="*/ 52 w 67"/>
                  <a:gd name="T9" fmla="*/ 6 h 60"/>
                  <a:gd name="T10" fmla="*/ 19 w 67"/>
                  <a:gd name="T11" fmla="*/ 0 h 60"/>
                  <a:gd name="T12" fmla="*/ 20 w 67"/>
                  <a:gd name="T13" fmla="*/ 23 h 60"/>
                  <a:gd name="T14" fmla="*/ 19 w 67"/>
                  <a:gd name="T15" fmla="*/ 26 h 60"/>
                  <a:gd name="T16" fmla="*/ 8 w 67"/>
                  <a:gd name="T17" fmla="*/ 37 h 60"/>
                  <a:gd name="T18" fmla="*/ 33 w 67"/>
                  <a:gd name="T19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60">
                    <a:moveTo>
                      <a:pt x="33" y="58"/>
                    </a:moveTo>
                    <a:cubicBezTo>
                      <a:pt x="49" y="60"/>
                      <a:pt x="60" y="51"/>
                      <a:pt x="63" y="46"/>
                    </a:cubicBezTo>
                    <a:cubicBezTo>
                      <a:pt x="67" y="42"/>
                      <a:pt x="56" y="38"/>
                      <a:pt x="52" y="34"/>
                    </a:cubicBezTo>
                    <a:cubicBezTo>
                      <a:pt x="50" y="32"/>
                      <a:pt x="50" y="29"/>
                      <a:pt x="50" y="25"/>
                    </a:cubicBezTo>
                    <a:cubicBezTo>
                      <a:pt x="50" y="20"/>
                      <a:pt x="51" y="13"/>
                      <a:pt x="52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7"/>
                      <a:pt x="20" y="23"/>
                    </a:cubicBezTo>
                    <a:cubicBezTo>
                      <a:pt x="20" y="25"/>
                      <a:pt x="20" y="25"/>
                      <a:pt x="19" y="26"/>
                    </a:cubicBezTo>
                    <a:cubicBezTo>
                      <a:pt x="18" y="30"/>
                      <a:pt x="14" y="32"/>
                      <a:pt x="8" y="37"/>
                    </a:cubicBezTo>
                    <a:cubicBezTo>
                      <a:pt x="0" y="43"/>
                      <a:pt x="16" y="55"/>
                      <a:pt x="33" y="5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任意多边形: 形状 37"/>
              <p:cNvSpPr/>
              <p:nvPr/>
            </p:nvSpPr>
            <p:spPr bwMode="auto">
              <a:xfrm>
                <a:off x="2178554" y="2224180"/>
                <a:ext cx="119729" cy="259415"/>
              </a:xfrm>
              <a:custGeom>
                <a:avLst/>
                <a:gdLst>
                  <a:gd name="T0" fmla="*/ 6 w 14"/>
                  <a:gd name="T1" fmla="*/ 31 h 31"/>
                  <a:gd name="T2" fmla="*/ 0 w 14"/>
                  <a:gd name="T3" fmla="*/ 18 h 31"/>
                  <a:gd name="T4" fmla="*/ 6 w 14"/>
                  <a:gd name="T5" fmla="*/ 2 h 31"/>
                  <a:gd name="T6" fmla="*/ 13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0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3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任意多边形: 形状 38"/>
              <p:cNvSpPr/>
              <p:nvPr/>
            </p:nvSpPr>
            <p:spPr bwMode="auto">
              <a:xfrm>
                <a:off x="2278327" y="2567405"/>
                <a:ext cx="275378" cy="255421"/>
              </a:xfrm>
              <a:custGeom>
                <a:avLst/>
                <a:gdLst>
                  <a:gd name="T0" fmla="*/ 1 w 33"/>
                  <a:gd name="T1" fmla="*/ 23 h 31"/>
                  <a:gd name="T2" fmla="*/ 1 w 33"/>
                  <a:gd name="T3" fmla="*/ 25 h 31"/>
                  <a:gd name="T4" fmla="*/ 12 w 33"/>
                  <a:gd name="T5" fmla="*/ 31 h 31"/>
                  <a:gd name="T6" fmla="*/ 31 w 33"/>
                  <a:gd name="T7" fmla="*/ 22 h 31"/>
                  <a:gd name="T8" fmla="*/ 33 w 33"/>
                  <a:gd name="T9" fmla="*/ 6 h 31"/>
                  <a:gd name="T10" fmla="*/ 0 w 33"/>
                  <a:gd name="T11" fmla="*/ 0 h 31"/>
                  <a:gd name="T12" fmla="*/ 1 w 33"/>
                  <a:gd name="T13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1">
                    <a:moveTo>
                      <a:pt x="1" y="23"/>
                    </a:moveTo>
                    <a:cubicBezTo>
                      <a:pt x="1" y="24"/>
                      <a:pt x="1" y="24"/>
                      <a:pt x="1" y="25"/>
                    </a:cubicBezTo>
                    <a:cubicBezTo>
                      <a:pt x="4" y="28"/>
                      <a:pt x="9" y="31"/>
                      <a:pt x="12" y="31"/>
                    </a:cubicBezTo>
                    <a:cubicBezTo>
                      <a:pt x="17" y="31"/>
                      <a:pt x="24" y="28"/>
                      <a:pt x="31" y="22"/>
                    </a:cubicBezTo>
                    <a:cubicBezTo>
                      <a:pt x="31" y="18"/>
                      <a:pt x="32" y="12"/>
                      <a:pt x="33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7"/>
                      <a:pt x="1" y="23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2206489" y="2184272"/>
                <a:ext cx="431026" cy="598646"/>
              </a:xfrm>
              <a:custGeom>
                <a:avLst/>
                <a:gdLst>
                  <a:gd name="T0" fmla="*/ 48 w 52"/>
                  <a:gd name="T1" fmla="*/ 36 h 72"/>
                  <a:gd name="T2" fmla="*/ 39 w 52"/>
                  <a:gd name="T3" fmla="*/ 63 h 72"/>
                  <a:gd name="T4" fmla="*/ 22 w 52"/>
                  <a:gd name="T5" fmla="*/ 72 h 72"/>
                  <a:gd name="T6" fmla="*/ 4 w 52"/>
                  <a:gd name="T7" fmla="*/ 56 h 72"/>
                  <a:gd name="T8" fmla="*/ 2 w 52"/>
                  <a:gd name="T9" fmla="*/ 18 h 72"/>
                  <a:gd name="T10" fmla="*/ 23 w 52"/>
                  <a:gd name="T11" fmla="*/ 0 h 72"/>
                  <a:gd name="T12" fmla="*/ 48 w 52"/>
                  <a:gd name="T13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2">
                    <a:moveTo>
                      <a:pt x="48" y="36"/>
                    </a:moveTo>
                    <a:cubicBezTo>
                      <a:pt x="47" y="51"/>
                      <a:pt x="46" y="57"/>
                      <a:pt x="39" y="63"/>
                    </a:cubicBezTo>
                    <a:cubicBezTo>
                      <a:pt x="33" y="69"/>
                      <a:pt x="27" y="72"/>
                      <a:pt x="22" y="72"/>
                    </a:cubicBezTo>
                    <a:cubicBezTo>
                      <a:pt x="15" y="72"/>
                      <a:pt x="6" y="62"/>
                      <a:pt x="4" y="56"/>
                    </a:cubicBezTo>
                    <a:cubicBezTo>
                      <a:pt x="2" y="49"/>
                      <a:pt x="0" y="33"/>
                      <a:pt x="2" y="18"/>
                    </a:cubicBezTo>
                    <a:cubicBezTo>
                      <a:pt x="3" y="10"/>
                      <a:pt x="13" y="0"/>
                      <a:pt x="23" y="0"/>
                    </a:cubicBezTo>
                    <a:cubicBezTo>
                      <a:pt x="33" y="0"/>
                      <a:pt x="52" y="1"/>
                      <a:pt x="48" y="36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2186537" y="2423730"/>
                <a:ext cx="99776" cy="167620"/>
              </a:xfrm>
              <a:custGeom>
                <a:avLst/>
                <a:gdLst>
                  <a:gd name="T0" fmla="*/ 1 w 12"/>
                  <a:gd name="T1" fmla="*/ 11 h 20"/>
                  <a:gd name="T2" fmla="*/ 8 w 12"/>
                  <a:gd name="T3" fmla="*/ 19 h 20"/>
                  <a:gd name="T4" fmla="*/ 11 w 12"/>
                  <a:gd name="T5" fmla="*/ 9 h 20"/>
                  <a:gd name="T6" fmla="*/ 4 w 12"/>
                  <a:gd name="T7" fmla="*/ 0 h 20"/>
                  <a:gd name="T8" fmla="*/ 1 w 12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0">
                    <a:moveTo>
                      <a:pt x="1" y="11"/>
                    </a:moveTo>
                    <a:cubicBezTo>
                      <a:pt x="2" y="16"/>
                      <a:pt x="5" y="20"/>
                      <a:pt x="8" y="19"/>
                    </a:cubicBezTo>
                    <a:cubicBezTo>
                      <a:pt x="11" y="19"/>
                      <a:pt x="12" y="14"/>
                      <a:pt x="11" y="9"/>
                    </a:cubicBezTo>
                    <a:cubicBezTo>
                      <a:pt x="10" y="4"/>
                      <a:pt x="7" y="0"/>
                      <a:pt x="4" y="0"/>
                    </a:cubicBezTo>
                    <a:cubicBezTo>
                      <a:pt x="1" y="1"/>
                      <a:pt x="0" y="6"/>
                      <a:pt x="1" y="11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任意多边形: 形状 41"/>
              <p:cNvSpPr/>
              <p:nvPr/>
            </p:nvSpPr>
            <p:spPr bwMode="auto">
              <a:xfrm>
                <a:off x="2214471" y="2136379"/>
                <a:ext cx="399097" cy="187577"/>
              </a:xfrm>
              <a:custGeom>
                <a:avLst/>
                <a:gdLst>
                  <a:gd name="T0" fmla="*/ 48 w 48"/>
                  <a:gd name="T1" fmla="*/ 16 h 23"/>
                  <a:gd name="T2" fmla="*/ 18 w 48"/>
                  <a:gd name="T3" fmla="*/ 20 h 23"/>
                  <a:gd name="T4" fmla="*/ 0 w 48"/>
                  <a:gd name="T5" fmla="*/ 13 h 23"/>
                  <a:gd name="T6" fmla="*/ 15 w 48"/>
                  <a:gd name="T7" fmla="*/ 1 h 23"/>
                  <a:gd name="T8" fmla="*/ 48 w 48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3">
                    <a:moveTo>
                      <a:pt x="48" y="16"/>
                    </a:moveTo>
                    <a:cubicBezTo>
                      <a:pt x="48" y="16"/>
                      <a:pt x="36" y="23"/>
                      <a:pt x="18" y="20"/>
                    </a:cubicBezTo>
                    <a:cubicBezTo>
                      <a:pt x="0" y="18"/>
                      <a:pt x="0" y="13"/>
                      <a:pt x="0" y="13"/>
                    </a:cubicBezTo>
                    <a:cubicBezTo>
                      <a:pt x="0" y="13"/>
                      <a:pt x="3" y="2"/>
                      <a:pt x="15" y="1"/>
                    </a:cubicBezTo>
                    <a:cubicBezTo>
                      <a:pt x="27" y="0"/>
                      <a:pt x="45" y="1"/>
                      <a:pt x="48" y="16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任意多边形: 形状 42"/>
              <p:cNvSpPr/>
              <p:nvPr/>
            </p:nvSpPr>
            <p:spPr bwMode="auto">
              <a:xfrm>
                <a:off x="2537742" y="2224180"/>
                <a:ext cx="115740" cy="259415"/>
              </a:xfrm>
              <a:custGeom>
                <a:avLst/>
                <a:gdLst>
                  <a:gd name="T0" fmla="*/ 6 w 14"/>
                  <a:gd name="T1" fmla="*/ 31 h 31"/>
                  <a:gd name="T2" fmla="*/ 1 w 14"/>
                  <a:gd name="T3" fmla="*/ 18 h 31"/>
                  <a:gd name="T4" fmla="*/ 6 w 14"/>
                  <a:gd name="T5" fmla="*/ 2 h 31"/>
                  <a:gd name="T6" fmla="*/ 14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1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4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1847302" y="2814845"/>
                <a:ext cx="1488634" cy="1360922"/>
              </a:xfrm>
              <a:custGeom>
                <a:avLst/>
                <a:gdLst>
                  <a:gd name="T0" fmla="*/ 142 w 179"/>
                  <a:gd name="T1" fmla="*/ 90 h 164"/>
                  <a:gd name="T2" fmla="*/ 176 w 179"/>
                  <a:gd name="T3" fmla="*/ 73 h 164"/>
                  <a:gd name="T4" fmla="*/ 179 w 179"/>
                  <a:gd name="T5" fmla="*/ 94 h 164"/>
                  <a:gd name="T6" fmla="*/ 130 w 179"/>
                  <a:gd name="T7" fmla="*/ 120 h 164"/>
                  <a:gd name="T8" fmla="*/ 109 w 179"/>
                  <a:gd name="T9" fmla="*/ 72 h 164"/>
                  <a:gd name="T10" fmla="*/ 107 w 179"/>
                  <a:gd name="T11" fmla="*/ 153 h 164"/>
                  <a:gd name="T12" fmla="*/ 100 w 179"/>
                  <a:gd name="T13" fmla="*/ 164 h 164"/>
                  <a:gd name="T14" fmla="*/ 32 w 179"/>
                  <a:gd name="T15" fmla="*/ 164 h 164"/>
                  <a:gd name="T16" fmla="*/ 25 w 179"/>
                  <a:gd name="T17" fmla="*/ 150 h 164"/>
                  <a:gd name="T18" fmla="*/ 29 w 179"/>
                  <a:gd name="T19" fmla="*/ 59 h 164"/>
                  <a:gd name="T20" fmla="*/ 23 w 179"/>
                  <a:gd name="T21" fmla="*/ 106 h 164"/>
                  <a:gd name="T22" fmla="*/ 65 w 179"/>
                  <a:gd name="T23" fmla="*/ 143 h 164"/>
                  <a:gd name="T24" fmla="*/ 60 w 179"/>
                  <a:gd name="T25" fmla="*/ 160 h 164"/>
                  <a:gd name="T26" fmla="*/ 0 w 179"/>
                  <a:gd name="T27" fmla="*/ 119 h 164"/>
                  <a:gd name="T28" fmla="*/ 18 w 179"/>
                  <a:gd name="T29" fmla="*/ 19 h 164"/>
                  <a:gd name="T30" fmla="*/ 49 w 179"/>
                  <a:gd name="T31" fmla="*/ 0 h 164"/>
                  <a:gd name="T32" fmla="*/ 68 w 179"/>
                  <a:gd name="T33" fmla="*/ 10 h 164"/>
                  <a:gd name="T34" fmla="*/ 69 w 179"/>
                  <a:gd name="T35" fmla="*/ 15 h 164"/>
                  <a:gd name="T36" fmla="*/ 70 w 179"/>
                  <a:gd name="T37" fmla="*/ 10 h 164"/>
                  <a:gd name="T38" fmla="*/ 82 w 179"/>
                  <a:gd name="T39" fmla="*/ 1 h 164"/>
                  <a:gd name="T40" fmla="*/ 112 w 179"/>
                  <a:gd name="T41" fmla="*/ 19 h 164"/>
                  <a:gd name="T42" fmla="*/ 142 w 179"/>
                  <a:gd name="T43" fmla="*/ 9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9" h="164">
                    <a:moveTo>
                      <a:pt x="142" y="90"/>
                    </a:moveTo>
                    <a:cubicBezTo>
                      <a:pt x="176" y="73"/>
                      <a:pt x="176" y="73"/>
                      <a:pt x="176" y="73"/>
                    </a:cubicBezTo>
                    <a:cubicBezTo>
                      <a:pt x="179" y="94"/>
                      <a:pt x="179" y="94"/>
                      <a:pt x="179" y="94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08" y="143"/>
                      <a:pt x="107" y="153"/>
                    </a:cubicBezTo>
                    <a:cubicBezTo>
                      <a:pt x="107" y="163"/>
                      <a:pt x="104" y="164"/>
                      <a:pt x="100" y="164"/>
                    </a:cubicBezTo>
                    <a:cubicBezTo>
                      <a:pt x="80" y="164"/>
                      <a:pt x="42" y="164"/>
                      <a:pt x="32" y="164"/>
                    </a:cubicBezTo>
                    <a:cubicBezTo>
                      <a:pt x="28" y="164"/>
                      <a:pt x="25" y="159"/>
                      <a:pt x="25" y="150"/>
                    </a:cubicBezTo>
                    <a:cubicBezTo>
                      <a:pt x="26" y="143"/>
                      <a:pt x="31" y="85"/>
                      <a:pt x="29" y="59"/>
                    </a:cubicBezTo>
                    <a:cubicBezTo>
                      <a:pt x="29" y="59"/>
                      <a:pt x="25" y="81"/>
                      <a:pt x="23" y="106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0" y="160"/>
                      <a:pt x="60" y="160"/>
                      <a:pt x="60" y="16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19"/>
                      <a:pt x="0" y="36"/>
                      <a:pt x="18" y="19"/>
                    </a:cubicBezTo>
                    <a:cubicBezTo>
                      <a:pt x="25" y="13"/>
                      <a:pt x="42" y="1"/>
                      <a:pt x="49" y="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93" y="3"/>
                      <a:pt x="109" y="14"/>
                      <a:pt x="112" y="19"/>
                    </a:cubicBezTo>
                    <a:cubicBezTo>
                      <a:pt x="117" y="29"/>
                      <a:pt x="142" y="90"/>
                      <a:pt x="142" y="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任意多边形: 形状 44"/>
              <p:cNvSpPr/>
              <p:nvPr/>
            </p:nvSpPr>
            <p:spPr bwMode="auto">
              <a:xfrm>
                <a:off x="2553705" y="2415747"/>
                <a:ext cx="107758" cy="167620"/>
              </a:xfrm>
              <a:custGeom>
                <a:avLst/>
                <a:gdLst>
                  <a:gd name="T0" fmla="*/ 2 w 13"/>
                  <a:gd name="T1" fmla="*/ 8 h 20"/>
                  <a:gd name="T2" fmla="*/ 3 w 13"/>
                  <a:gd name="T3" fmla="*/ 19 h 20"/>
                  <a:gd name="T4" fmla="*/ 11 w 13"/>
                  <a:gd name="T5" fmla="*/ 12 h 20"/>
                  <a:gd name="T6" fmla="*/ 10 w 13"/>
                  <a:gd name="T7" fmla="*/ 1 h 20"/>
                  <a:gd name="T8" fmla="*/ 2 w 13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2" y="8"/>
                    </a:moveTo>
                    <a:cubicBezTo>
                      <a:pt x="0" y="13"/>
                      <a:pt x="0" y="18"/>
                      <a:pt x="3" y="19"/>
                    </a:cubicBezTo>
                    <a:cubicBezTo>
                      <a:pt x="5" y="20"/>
                      <a:pt x="9" y="16"/>
                      <a:pt x="11" y="12"/>
                    </a:cubicBezTo>
                    <a:cubicBezTo>
                      <a:pt x="13" y="7"/>
                      <a:pt x="13" y="2"/>
                      <a:pt x="10" y="1"/>
                    </a:cubicBezTo>
                    <a:cubicBezTo>
                      <a:pt x="8" y="0"/>
                      <a:pt x="4" y="3"/>
                      <a:pt x="2" y="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2230436" y="2774935"/>
                <a:ext cx="183585" cy="215513"/>
              </a:xfrm>
              <a:custGeom>
                <a:avLst/>
                <a:gdLst>
                  <a:gd name="T0" fmla="*/ 5 w 22"/>
                  <a:gd name="T1" fmla="*/ 0 h 26"/>
                  <a:gd name="T2" fmla="*/ 0 w 22"/>
                  <a:gd name="T3" fmla="*/ 7 h 26"/>
                  <a:gd name="T4" fmla="*/ 15 w 22"/>
                  <a:gd name="T5" fmla="*/ 26 h 26"/>
                  <a:gd name="T6" fmla="*/ 22 w 22"/>
                  <a:gd name="T7" fmla="*/ 15 h 26"/>
                  <a:gd name="T8" fmla="*/ 5 w 2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5" y="0"/>
                    </a:moveTo>
                    <a:cubicBezTo>
                      <a:pt x="5" y="0"/>
                      <a:pt x="1" y="2"/>
                      <a:pt x="0" y="7"/>
                    </a:cubicBezTo>
                    <a:cubicBezTo>
                      <a:pt x="0" y="7"/>
                      <a:pt x="4" y="17"/>
                      <a:pt x="15" y="26"/>
                    </a:cubicBezTo>
                    <a:cubicBezTo>
                      <a:pt x="15" y="26"/>
                      <a:pt x="17" y="17"/>
                      <a:pt x="22" y="1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2429984" y="2766953"/>
                <a:ext cx="139685" cy="223495"/>
              </a:xfrm>
              <a:custGeom>
                <a:avLst/>
                <a:gdLst>
                  <a:gd name="T0" fmla="*/ 15 w 17"/>
                  <a:gd name="T1" fmla="*/ 0 h 27"/>
                  <a:gd name="T2" fmla="*/ 16 w 17"/>
                  <a:gd name="T3" fmla="*/ 9 h 27"/>
                  <a:gd name="T4" fmla="*/ 3 w 17"/>
                  <a:gd name="T5" fmla="*/ 27 h 27"/>
                  <a:gd name="T6" fmla="*/ 0 w 17"/>
                  <a:gd name="T7" fmla="*/ 16 h 27"/>
                  <a:gd name="T8" fmla="*/ 15 w 1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5" y="0"/>
                    </a:moveTo>
                    <a:cubicBezTo>
                      <a:pt x="15" y="0"/>
                      <a:pt x="17" y="4"/>
                      <a:pt x="16" y="9"/>
                    </a:cubicBezTo>
                    <a:cubicBezTo>
                      <a:pt x="16" y="9"/>
                      <a:pt x="11" y="21"/>
                      <a:pt x="3" y="27"/>
                    </a:cubicBezTo>
                    <a:cubicBezTo>
                      <a:pt x="3" y="27"/>
                      <a:pt x="4" y="20"/>
                      <a:pt x="0" y="1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1990977" y="3704831"/>
                <a:ext cx="87801" cy="247441"/>
              </a:xfrm>
              <a:custGeom>
                <a:avLst/>
                <a:gdLst>
                  <a:gd name="T0" fmla="*/ 11 w 11"/>
                  <a:gd name="T1" fmla="*/ 3 h 30"/>
                  <a:gd name="T2" fmla="*/ 9 w 11"/>
                  <a:gd name="T3" fmla="*/ 30 h 30"/>
                  <a:gd name="T4" fmla="*/ 0 w 11"/>
                  <a:gd name="T5" fmla="*/ 24 h 30"/>
                  <a:gd name="T6" fmla="*/ 8 w 11"/>
                  <a:gd name="T7" fmla="*/ 0 h 30"/>
                  <a:gd name="T8" fmla="*/ 11 w 11"/>
                  <a:gd name="T9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0">
                    <a:moveTo>
                      <a:pt x="11" y="3"/>
                    </a:moveTo>
                    <a:cubicBezTo>
                      <a:pt x="10" y="13"/>
                      <a:pt x="10" y="23"/>
                      <a:pt x="9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16"/>
                      <a:pt x="6" y="5"/>
                      <a:pt x="8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1779457" y="6267034"/>
                <a:ext cx="319278" cy="335242"/>
              </a:xfrm>
              <a:custGeom>
                <a:avLst/>
                <a:gdLst>
                  <a:gd name="T0" fmla="*/ 27 w 38"/>
                  <a:gd name="T1" fmla="*/ 8 h 40"/>
                  <a:gd name="T2" fmla="*/ 29 w 38"/>
                  <a:gd name="T3" fmla="*/ 19 h 40"/>
                  <a:gd name="T4" fmla="*/ 30 w 38"/>
                  <a:gd name="T5" fmla="*/ 28 h 40"/>
                  <a:gd name="T6" fmla="*/ 23 w 38"/>
                  <a:gd name="T7" fmla="*/ 40 h 40"/>
                  <a:gd name="T8" fmla="*/ 2 w 38"/>
                  <a:gd name="T9" fmla="*/ 27 h 40"/>
                  <a:gd name="T10" fmla="*/ 5 w 38"/>
                  <a:gd name="T11" fmla="*/ 13 h 40"/>
                  <a:gd name="T12" fmla="*/ 7 w 38"/>
                  <a:gd name="T13" fmla="*/ 6 h 40"/>
                  <a:gd name="T14" fmla="*/ 27 w 38"/>
                  <a:gd name="T1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27" y="8"/>
                    </a:moveTo>
                    <a:cubicBezTo>
                      <a:pt x="29" y="13"/>
                      <a:pt x="31" y="17"/>
                      <a:pt x="29" y="19"/>
                    </a:cubicBezTo>
                    <a:cubicBezTo>
                      <a:pt x="28" y="22"/>
                      <a:pt x="29" y="24"/>
                      <a:pt x="30" y="28"/>
                    </a:cubicBezTo>
                    <a:cubicBezTo>
                      <a:pt x="32" y="32"/>
                      <a:pt x="38" y="39"/>
                      <a:pt x="23" y="40"/>
                    </a:cubicBezTo>
                    <a:cubicBezTo>
                      <a:pt x="8" y="40"/>
                      <a:pt x="0" y="36"/>
                      <a:pt x="2" y="27"/>
                    </a:cubicBezTo>
                    <a:cubicBezTo>
                      <a:pt x="5" y="19"/>
                      <a:pt x="5" y="16"/>
                      <a:pt x="5" y="13"/>
                    </a:cubicBezTo>
                    <a:cubicBezTo>
                      <a:pt x="4" y="11"/>
                      <a:pt x="5" y="8"/>
                      <a:pt x="7" y="6"/>
                    </a:cubicBezTo>
                    <a:cubicBezTo>
                      <a:pt x="9" y="5"/>
                      <a:pt x="25" y="0"/>
                      <a:pt x="27" y="8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任意多边形: 形状 49"/>
              <p:cNvSpPr/>
              <p:nvPr/>
            </p:nvSpPr>
            <p:spPr bwMode="auto">
              <a:xfrm>
                <a:off x="2461912" y="6211161"/>
                <a:ext cx="674476" cy="331251"/>
              </a:xfrm>
              <a:custGeom>
                <a:avLst/>
                <a:gdLst>
                  <a:gd name="T0" fmla="*/ 33 w 81"/>
                  <a:gd name="T1" fmla="*/ 10 h 40"/>
                  <a:gd name="T2" fmla="*/ 51 w 81"/>
                  <a:gd name="T3" fmla="*/ 25 h 40"/>
                  <a:gd name="T4" fmla="*/ 69 w 81"/>
                  <a:gd name="T5" fmla="*/ 37 h 40"/>
                  <a:gd name="T6" fmla="*/ 30 w 81"/>
                  <a:gd name="T7" fmla="*/ 34 h 40"/>
                  <a:gd name="T8" fmla="*/ 15 w 81"/>
                  <a:gd name="T9" fmla="*/ 32 h 40"/>
                  <a:gd name="T10" fmla="*/ 4 w 81"/>
                  <a:gd name="T11" fmla="*/ 18 h 40"/>
                  <a:gd name="T12" fmla="*/ 33 w 81"/>
                  <a:gd name="T13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40">
                    <a:moveTo>
                      <a:pt x="33" y="10"/>
                    </a:moveTo>
                    <a:cubicBezTo>
                      <a:pt x="34" y="13"/>
                      <a:pt x="41" y="20"/>
                      <a:pt x="51" y="25"/>
                    </a:cubicBezTo>
                    <a:cubicBezTo>
                      <a:pt x="60" y="30"/>
                      <a:pt x="81" y="34"/>
                      <a:pt x="69" y="37"/>
                    </a:cubicBezTo>
                    <a:cubicBezTo>
                      <a:pt x="57" y="40"/>
                      <a:pt x="48" y="40"/>
                      <a:pt x="30" y="34"/>
                    </a:cubicBezTo>
                    <a:cubicBezTo>
                      <a:pt x="22" y="32"/>
                      <a:pt x="23" y="31"/>
                      <a:pt x="15" y="32"/>
                    </a:cubicBezTo>
                    <a:cubicBezTo>
                      <a:pt x="6" y="32"/>
                      <a:pt x="0" y="34"/>
                      <a:pt x="4" y="18"/>
                    </a:cubicBezTo>
                    <a:cubicBezTo>
                      <a:pt x="8" y="2"/>
                      <a:pt x="29" y="0"/>
                      <a:pt x="33" y="10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任意多边形: 形状 50"/>
              <p:cNvSpPr/>
              <p:nvPr/>
            </p:nvSpPr>
            <p:spPr bwMode="auto">
              <a:xfrm>
                <a:off x="2314247" y="2567405"/>
                <a:ext cx="83812" cy="31928"/>
              </a:xfrm>
              <a:custGeom>
                <a:avLst/>
                <a:gdLst>
                  <a:gd name="T0" fmla="*/ 0 w 10"/>
                  <a:gd name="T1" fmla="*/ 0 h 4"/>
                  <a:gd name="T2" fmla="*/ 5 w 10"/>
                  <a:gd name="T3" fmla="*/ 4 h 4"/>
                  <a:gd name="T4" fmla="*/ 10 w 10"/>
                  <a:gd name="T5" fmla="*/ 2 h 4"/>
                  <a:gd name="T6" fmla="*/ 6 w 10"/>
                  <a:gd name="T7" fmla="*/ 3 h 4"/>
                  <a:gd name="T8" fmla="*/ 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cubicBezTo>
                      <a:pt x="0" y="3"/>
                      <a:pt x="3" y="4"/>
                      <a:pt x="5" y="4"/>
                    </a:cubicBezTo>
                    <a:cubicBezTo>
                      <a:pt x="7" y="4"/>
                      <a:pt x="9" y="3"/>
                      <a:pt x="10" y="2"/>
                    </a:cubicBezTo>
                    <a:cubicBezTo>
                      <a:pt x="9" y="2"/>
                      <a:pt x="7" y="3"/>
                      <a:pt x="6" y="3"/>
                    </a:cubicBezTo>
                    <a:cubicBezTo>
                      <a:pt x="3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任意多边形: 形状 51"/>
              <p:cNvSpPr/>
              <p:nvPr/>
            </p:nvSpPr>
            <p:spPr bwMode="auto">
              <a:xfrm>
                <a:off x="3260106" y="3381563"/>
                <a:ext cx="107758" cy="279368"/>
              </a:xfrm>
              <a:custGeom>
                <a:avLst/>
                <a:gdLst>
                  <a:gd name="T0" fmla="*/ 9 w 13"/>
                  <a:gd name="T1" fmla="*/ 0 h 34"/>
                  <a:gd name="T2" fmla="*/ 12 w 13"/>
                  <a:gd name="T3" fmla="*/ 27 h 34"/>
                  <a:gd name="T4" fmla="*/ 0 w 13"/>
                  <a:gd name="T5" fmla="*/ 34 h 34"/>
                  <a:gd name="T6" fmla="*/ 1 w 13"/>
                  <a:gd name="T7" fmla="*/ 4 h 34"/>
                  <a:gd name="T8" fmla="*/ 9 w 1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9" y="0"/>
                    </a:moveTo>
                    <a:cubicBezTo>
                      <a:pt x="9" y="0"/>
                      <a:pt x="13" y="20"/>
                      <a:pt x="12" y="2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1771474" y="807384"/>
                <a:ext cx="351205" cy="470934"/>
              </a:xfrm>
              <a:custGeom>
                <a:avLst/>
                <a:gdLst>
                  <a:gd name="T0" fmla="*/ 42 w 42"/>
                  <a:gd name="T1" fmla="*/ 21 h 57"/>
                  <a:gd name="T2" fmla="*/ 21 w 42"/>
                  <a:gd name="T3" fmla="*/ 57 h 57"/>
                  <a:gd name="T4" fmla="*/ 0 w 42"/>
                  <a:gd name="T5" fmla="*/ 21 h 57"/>
                  <a:gd name="T6" fmla="*/ 21 w 42"/>
                  <a:gd name="T7" fmla="*/ 0 h 57"/>
                  <a:gd name="T8" fmla="*/ 42 w 42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7">
                    <a:moveTo>
                      <a:pt x="42" y="21"/>
                    </a:moveTo>
                    <a:cubicBezTo>
                      <a:pt x="42" y="33"/>
                      <a:pt x="21" y="57"/>
                      <a:pt x="21" y="57"/>
                    </a:cubicBezTo>
                    <a:cubicBezTo>
                      <a:pt x="21" y="57"/>
                      <a:pt x="0" y="33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2" y="0"/>
                      <a:pt x="42" y="10"/>
                      <a:pt x="42" y="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椭圆 53"/>
              <p:cNvSpPr/>
              <p:nvPr/>
            </p:nvSpPr>
            <p:spPr bwMode="auto">
              <a:xfrm>
                <a:off x="1871249" y="915142"/>
                <a:ext cx="151658" cy="147666"/>
              </a:xfrm>
              <a:prstGeom prst="ellipse">
                <a:avLst/>
              </a:prstGeom>
              <a:solidFill>
                <a:srgbClr val="FF6666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任意多边形: 形状 54"/>
              <p:cNvSpPr/>
              <p:nvPr/>
            </p:nvSpPr>
            <p:spPr bwMode="auto">
              <a:xfrm>
                <a:off x="777721" y="2443683"/>
                <a:ext cx="794205" cy="794205"/>
              </a:xfrm>
              <a:custGeom>
                <a:avLst/>
                <a:gdLst>
                  <a:gd name="T0" fmla="*/ 68 w 96"/>
                  <a:gd name="T1" fmla="*/ 85 h 96"/>
                  <a:gd name="T2" fmla="*/ 11 w 96"/>
                  <a:gd name="T3" fmla="*/ 68 h 96"/>
                  <a:gd name="T4" fmla="*/ 28 w 96"/>
                  <a:gd name="T5" fmla="*/ 11 h 96"/>
                  <a:gd name="T6" fmla="*/ 85 w 96"/>
                  <a:gd name="T7" fmla="*/ 28 h 96"/>
                  <a:gd name="T8" fmla="*/ 68 w 96"/>
                  <a:gd name="T9" fmla="*/ 85 h 96"/>
                  <a:gd name="T10" fmla="*/ 32 w 96"/>
                  <a:gd name="T11" fmla="*/ 18 h 96"/>
                  <a:gd name="T12" fmla="*/ 18 w 96"/>
                  <a:gd name="T13" fmla="*/ 64 h 96"/>
                  <a:gd name="T14" fmla="*/ 64 w 96"/>
                  <a:gd name="T15" fmla="*/ 77 h 96"/>
                  <a:gd name="T16" fmla="*/ 77 w 96"/>
                  <a:gd name="T17" fmla="*/ 32 h 96"/>
                  <a:gd name="T18" fmla="*/ 32 w 96"/>
                  <a:gd name="T19" fmla="*/ 1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68" y="85"/>
                    </a:moveTo>
                    <a:cubicBezTo>
                      <a:pt x="48" y="96"/>
                      <a:pt x="22" y="88"/>
                      <a:pt x="11" y="68"/>
                    </a:cubicBezTo>
                    <a:cubicBezTo>
                      <a:pt x="0" y="48"/>
                      <a:pt x="7" y="22"/>
                      <a:pt x="28" y="11"/>
                    </a:cubicBezTo>
                    <a:cubicBezTo>
                      <a:pt x="48" y="0"/>
                      <a:pt x="74" y="7"/>
                      <a:pt x="85" y="28"/>
                    </a:cubicBezTo>
                    <a:cubicBezTo>
                      <a:pt x="96" y="48"/>
                      <a:pt x="88" y="74"/>
                      <a:pt x="68" y="85"/>
                    </a:cubicBezTo>
                    <a:close/>
                    <a:moveTo>
                      <a:pt x="32" y="18"/>
                    </a:moveTo>
                    <a:cubicBezTo>
                      <a:pt x="15" y="27"/>
                      <a:pt x="9" y="48"/>
                      <a:pt x="18" y="64"/>
                    </a:cubicBezTo>
                    <a:cubicBezTo>
                      <a:pt x="27" y="80"/>
                      <a:pt x="48" y="86"/>
                      <a:pt x="64" y="77"/>
                    </a:cubicBezTo>
                    <a:cubicBezTo>
                      <a:pt x="80" y="68"/>
                      <a:pt x="86" y="48"/>
                      <a:pt x="77" y="32"/>
                    </a:cubicBezTo>
                    <a:cubicBezTo>
                      <a:pt x="68" y="15"/>
                      <a:pt x="48" y="9"/>
                      <a:pt x="32" y="18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任意多边形: 形状 55"/>
              <p:cNvSpPr/>
              <p:nvPr/>
            </p:nvSpPr>
            <p:spPr bwMode="auto">
              <a:xfrm>
                <a:off x="1025162" y="2607314"/>
                <a:ext cx="323271" cy="275378"/>
              </a:xfrm>
              <a:custGeom>
                <a:avLst/>
                <a:gdLst>
                  <a:gd name="T0" fmla="*/ 36 w 39"/>
                  <a:gd name="T1" fmla="*/ 23 h 33"/>
                  <a:gd name="T2" fmla="*/ 20 w 39"/>
                  <a:gd name="T3" fmla="*/ 32 h 33"/>
                  <a:gd name="T4" fmla="*/ 14 w 39"/>
                  <a:gd name="T5" fmla="*/ 30 h 33"/>
                  <a:gd name="T6" fmla="*/ 1 w 39"/>
                  <a:gd name="T7" fmla="*/ 7 h 33"/>
                  <a:gd name="T8" fmla="*/ 3 w 39"/>
                  <a:gd name="T9" fmla="*/ 1 h 33"/>
                  <a:gd name="T10" fmla="*/ 9 w 39"/>
                  <a:gd name="T11" fmla="*/ 2 h 33"/>
                  <a:gd name="T12" fmla="*/ 20 w 39"/>
                  <a:gd name="T13" fmla="*/ 22 h 33"/>
                  <a:gd name="T14" fmla="*/ 32 w 39"/>
                  <a:gd name="T15" fmla="*/ 15 h 33"/>
                  <a:gd name="T16" fmla="*/ 38 w 39"/>
                  <a:gd name="T17" fmla="*/ 17 h 33"/>
                  <a:gd name="T18" fmla="*/ 36 w 39"/>
                  <a:gd name="T1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3">
                    <a:moveTo>
                      <a:pt x="36" y="23"/>
                    </a:moveTo>
                    <a:cubicBezTo>
                      <a:pt x="20" y="32"/>
                      <a:pt x="20" y="32"/>
                      <a:pt x="20" y="32"/>
                    </a:cubicBezTo>
                    <a:cubicBezTo>
                      <a:pt x="18" y="33"/>
                      <a:pt x="15" y="32"/>
                      <a:pt x="14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4" y="14"/>
                      <a:pt x="36" y="15"/>
                      <a:pt x="38" y="17"/>
                    </a:cubicBezTo>
                    <a:cubicBezTo>
                      <a:pt x="39" y="19"/>
                      <a:pt x="38" y="22"/>
                      <a:pt x="36" y="23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任意多边形: 形状 56"/>
              <p:cNvSpPr/>
              <p:nvPr/>
            </p:nvSpPr>
            <p:spPr bwMode="auto">
              <a:xfrm>
                <a:off x="2066805" y="3726780"/>
                <a:ext cx="345622" cy="433021"/>
              </a:xfrm>
              <a:custGeom>
                <a:avLst/>
                <a:gdLst>
                  <a:gd name="T0" fmla="*/ 4 w 87"/>
                  <a:gd name="T1" fmla="*/ 0 h 109"/>
                  <a:gd name="T2" fmla="*/ 87 w 87"/>
                  <a:gd name="T3" fmla="*/ 72 h 109"/>
                  <a:gd name="T4" fmla="*/ 76 w 87"/>
                  <a:gd name="T5" fmla="*/ 109 h 109"/>
                  <a:gd name="T6" fmla="*/ 0 w 87"/>
                  <a:gd name="T7" fmla="*/ 59 h 109"/>
                  <a:gd name="T8" fmla="*/ 4 w 87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9">
                    <a:moveTo>
                      <a:pt x="4" y="0"/>
                    </a:moveTo>
                    <a:lnTo>
                      <a:pt x="87" y="72"/>
                    </a:lnTo>
                    <a:lnTo>
                      <a:pt x="76" y="109"/>
                    </a:lnTo>
                    <a:lnTo>
                      <a:pt x="0" y="5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任意多边形: 形状 57"/>
              <p:cNvSpPr/>
              <p:nvPr/>
            </p:nvSpPr>
            <p:spPr bwMode="auto">
              <a:xfrm>
                <a:off x="1815375" y="4075993"/>
                <a:ext cx="953844" cy="2366647"/>
              </a:xfrm>
              <a:custGeom>
                <a:avLst/>
                <a:gdLst>
                  <a:gd name="T0" fmla="*/ 29 w 115"/>
                  <a:gd name="T1" fmla="*/ 5 h 285"/>
                  <a:gd name="T2" fmla="*/ 32 w 115"/>
                  <a:gd name="T3" fmla="*/ 1 h 285"/>
                  <a:gd name="T4" fmla="*/ 73 w 115"/>
                  <a:gd name="T5" fmla="*/ 0 h 285"/>
                  <a:gd name="T6" fmla="*/ 112 w 115"/>
                  <a:gd name="T7" fmla="*/ 3 h 285"/>
                  <a:gd name="T8" fmla="*/ 114 w 115"/>
                  <a:gd name="T9" fmla="*/ 134 h 285"/>
                  <a:gd name="T10" fmla="*/ 112 w 115"/>
                  <a:gd name="T11" fmla="*/ 255 h 285"/>
                  <a:gd name="T12" fmla="*/ 114 w 115"/>
                  <a:gd name="T13" fmla="*/ 270 h 285"/>
                  <a:gd name="T14" fmla="*/ 102 w 115"/>
                  <a:gd name="T15" fmla="*/ 267 h 285"/>
                  <a:gd name="T16" fmla="*/ 82 w 115"/>
                  <a:gd name="T17" fmla="*/ 281 h 285"/>
                  <a:gd name="T18" fmla="*/ 80 w 115"/>
                  <a:gd name="T19" fmla="*/ 261 h 285"/>
                  <a:gd name="T20" fmla="*/ 82 w 115"/>
                  <a:gd name="T21" fmla="*/ 137 h 285"/>
                  <a:gd name="T22" fmla="*/ 74 w 115"/>
                  <a:gd name="T23" fmla="*/ 51 h 285"/>
                  <a:gd name="T24" fmla="*/ 68 w 115"/>
                  <a:gd name="T25" fmla="*/ 51 h 285"/>
                  <a:gd name="T26" fmla="*/ 48 w 115"/>
                  <a:gd name="T27" fmla="*/ 123 h 285"/>
                  <a:gd name="T28" fmla="*/ 41 w 115"/>
                  <a:gd name="T29" fmla="*/ 157 h 285"/>
                  <a:gd name="T30" fmla="*/ 26 w 115"/>
                  <a:gd name="T31" fmla="*/ 263 h 285"/>
                  <a:gd name="T32" fmla="*/ 26 w 115"/>
                  <a:gd name="T33" fmla="*/ 280 h 285"/>
                  <a:gd name="T34" fmla="*/ 19 w 115"/>
                  <a:gd name="T35" fmla="*/ 273 h 285"/>
                  <a:gd name="T36" fmla="*/ 0 w 115"/>
                  <a:gd name="T37" fmla="*/ 280 h 285"/>
                  <a:gd name="T38" fmla="*/ 12 w 115"/>
                  <a:gd name="T39" fmla="*/ 139 h 285"/>
                  <a:gd name="T40" fmla="*/ 29 w 115"/>
                  <a:gd name="T41" fmla="*/ 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5" h="285">
                    <a:moveTo>
                      <a:pt x="29" y="5"/>
                    </a:moveTo>
                    <a:cubicBezTo>
                      <a:pt x="29" y="5"/>
                      <a:pt x="29" y="1"/>
                      <a:pt x="32" y="1"/>
                    </a:cubicBezTo>
                    <a:cubicBezTo>
                      <a:pt x="35" y="1"/>
                      <a:pt x="40" y="0"/>
                      <a:pt x="73" y="0"/>
                    </a:cubicBezTo>
                    <a:cubicBezTo>
                      <a:pt x="106" y="0"/>
                      <a:pt x="112" y="0"/>
                      <a:pt x="112" y="3"/>
                    </a:cubicBezTo>
                    <a:cubicBezTo>
                      <a:pt x="112" y="3"/>
                      <a:pt x="115" y="116"/>
                      <a:pt x="114" y="134"/>
                    </a:cubicBezTo>
                    <a:cubicBezTo>
                      <a:pt x="113" y="153"/>
                      <a:pt x="111" y="247"/>
                      <a:pt x="112" y="255"/>
                    </a:cubicBezTo>
                    <a:cubicBezTo>
                      <a:pt x="113" y="264"/>
                      <a:pt x="114" y="270"/>
                      <a:pt x="114" y="270"/>
                    </a:cubicBezTo>
                    <a:cubicBezTo>
                      <a:pt x="102" y="267"/>
                      <a:pt x="102" y="267"/>
                      <a:pt x="102" y="267"/>
                    </a:cubicBezTo>
                    <a:cubicBezTo>
                      <a:pt x="102" y="267"/>
                      <a:pt x="84" y="278"/>
                      <a:pt x="82" y="281"/>
                    </a:cubicBezTo>
                    <a:cubicBezTo>
                      <a:pt x="79" y="285"/>
                      <a:pt x="81" y="273"/>
                      <a:pt x="80" y="261"/>
                    </a:cubicBezTo>
                    <a:cubicBezTo>
                      <a:pt x="79" y="249"/>
                      <a:pt x="82" y="151"/>
                      <a:pt x="82" y="137"/>
                    </a:cubicBezTo>
                    <a:cubicBezTo>
                      <a:pt x="83" y="123"/>
                      <a:pt x="74" y="51"/>
                      <a:pt x="74" y="51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1"/>
                      <a:pt x="51" y="108"/>
                      <a:pt x="48" y="123"/>
                    </a:cubicBezTo>
                    <a:cubicBezTo>
                      <a:pt x="46" y="139"/>
                      <a:pt x="43" y="149"/>
                      <a:pt x="41" y="157"/>
                    </a:cubicBezTo>
                    <a:cubicBezTo>
                      <a:pt x="39" y="168"/>
                      <a:pt x="27" y="255"/>
                      <a:pt x="26" y="263"/>
                    </a:cubicBezTo>
                    <a:cubicBezTo>
                      <a:pt x="25" y="271"/>
                      <a:pt x="26" y="280"/>
                      <a:pt x="26" y="280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19" y="273"/>
                      <a:pt x="3" y="274"/>
                      <a:pt x="0" y="280"/>
                    </a:cubicBezTo>
                    <a:cubicBezTo>
                      <a:pt x="0" y="280"/>
                      <a:pt x="8" y="156"/>
                      <a:pt x="12" y="139"/>
                    </a:cubicBezTo>
                    <a:cubicBezTo>
                      <a:pt x="16" y="122"/>
                      <a:pt x="29" y="5"/>
                      <a:pt x="29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3212214" y="1785173"/>
                <a:ext cx="1468677" cy="67848"/>
              </a:xfrm>
              <a:prstGeom prst="rect">
                <a:avLst/>
              </a:prstGeom>
              <a:solidFill>
                <a:srgbClr val="F22F5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椭圆 59"/>
              <p:cNvSpPr/>
              <p:nvPr/>
            </p:nvSpPr>
            <p:spPr bwMode="auto">
              <a:xfrm>
                <a:off x="3535484" y="2236153"/>
                <a:ext cx="830122" cy="830122"/>
              </a:xfrm>
              <a:prstGeom prst="ellipse">
                <a:avLst/>
              </a:pr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3735034" y="2431712"/>
                <a:ext cx="423043" cy="435017"/>
              </a:xfrm>
              <a:custGeom>
                <a:avLst/>
                <a:gdLst>
                  <a:gd name="T0" fmla="*/ 34 w 51"/>
                  <a:gd name="T1" fmla="*/ 28 h 52"/>
                  <a:gd name="T2" fmla="*/ 38 w 51"/>
                  <a:gd name="T3" fmla="*/ 19 h 52"/>
                  <a:gd name="T4" fmla="*/ 38 w 51"/>
                  <a:gd name="T5" fmla="*/ 13 h 52"/>
                  <a:gd name="T6" fmla="*/ 26 w 51"/>
                  <a:gd name="T7" fmla="*/ 0 h 52"/>
                  <a:gd name="T8" fmla="*/ 14 w 51"/>
                  <a:gd name="T9" fmla="*/ 12 h 52"/>
                  <a:gd name="T10" fmla="*/ 14 w 51"/>
                  <a:gd name="T11" fmla="*/ 19 h 52"/>
                  <a:gd name="T12" fmla="*/ 18 w 51"/>
                  <a:gd name="T13" fmla="*/ 28 h 52"/>
                  <a:gd name="T14" fmla="*/ 1 w 51"/>
                  <a:gd name="T15" fmla="*/ 45 h 52"/>
                  <a:gd name="T16" fmla="*/ 6 w 51"/>
                  <a:gd name="T17" fmla="*/ 52 h 52"/>
                  <a:gd name="T18" fmla="*/ 45 w 51"/>
                  <a:gd name="T19" fmla="*/ 52 h 52"/>
                  <a:gd name="T20" fmla="*/ 50 w 51"/>
                  <a:gd name="T21" fmla="*/ 45 h 52"/>
                  <a:gd name="T22" fmla="*/ 34 w 51"/>
                  <a:gd name="T23" fmla="*/ 2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2">
                    <a:moveTo>
                      <a:pt x="34" y="28"/>
                    </a:moveTo>
                    <a:cubicBezTo>
                      <a:pt x="36" y="25"/>
                      <a:pt x="38" y="22"/>
                      <a:pt x="38" y="19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6"/>
                      <a:pt x="33" y="0"/>
                      <a:pt x="26" y="0"/>
                    </a:cubicBezTo>
                    <a:cubicBezTo>
                      <a:pt x="19" y="0"/>
                      <a:pt x="14" y="5"/>
                      <a:pt x="14" y="12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2"/>
                      <a:pt x="15" y="25"/>
                      <a:pt x="18" y="28"/>
                    </a:cubicBezTo>
                    <a:cubicBezTo>
                      <a:pt x="9" y="30"/>
                      <a:pt x="3" y="37"/>
                      <a:pt x="1" y="45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9" y="52"/>
                      <a:pt x="51" y="49"/>
                      <a:pt x="50" y="45"/>
                    </a:cubicBezTo>
                    <a:cubicBezTo>
                      <a:pt x="48" y="37"/>
                      <a:pt x="42" y="30"/>
                      <a:pt x="3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3918618" y="3106185"/>
                <a:ext cx="63855" cy="67848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0 w 8"/>
                  <a:gd name="T7" fmla="*/ 3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418121" y="5352675"/>
              <a:ext cx="1516101" cy="1014210"/>
              <a:chOff x="-186376" y="-260370"/>
              <a:chExt cx="1455937" cy="1014210"/>
            </a:xfrm>
          </p:grpSpPr>
          <p:sp>
            <p:nvSpPr>
              <p:cNvPr id="64" name="任意多边形: 形状 63"/>
              <p:cNvSpPr/>
              <p:nvPr/>
            </p:nvSpPr>
            <p:spPr bwMode="auto">
              <a:xfrm>
                <a:off x="248286" y="290907"/>
                <a:ext cx="727969" cy="462933"/>
              </a:xfrm>
              <a:custGeom>
                <a:avLst/>
                <a:gdLst>
                  <a:gd name="T0" fmla="*/ 0 w 99"/>
                  <a:gd name="T1" fmla="*/ 37 h 63"/>
                  <a:gd name="T2" fmla="*/ 68 w 99"/>
                  <a:gd name="T3" fmla="*/ 50 h 63"/>
                  <a:gd name="T4" fmla="*/ 99 w 99"/>
                  <a:gd name="T5" fmla="*/ 0 h 63"/>
                  <a:gd name="T6" fmla="*/ 47 w 99"/>
                  <a:gd name="T7" fmla="*/ 23 h 63"/>
                  <a:gd name="T8" fmla="*/ 0 w 99"/>
                  <a:gd name="T9" fmla="*/ 3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3">
                    <a:moveTo>
                      <a:pt x="0" y="37"/>
                    </a:moveTo>
                    <a:cubicBezTo>
                      <a:pt x="18" y="56"/>
                      <a:pt x="44" y="63"/>
                      <a:pt x="68" y="50"/>
                    </a:cubicBezTo>
                    <a:cubicBezTo>
                      <a:pt x="86" y="39"/>
                      <a:pt x="97" y="20"/>
                      <a:pt x="99" y="0"/>
                    </a:cubicBezTo>
                    <a:cubicBezTo>
                      <a:pt x="84" y="8"/>
                      <a:pt x="67" y="16"/>
                      <a:pt x="47" y="23"/>
                    </a:cubicBezTo>
                    <a:cubicBezTo>
                      <a:pt x="31" y="29"/>
                      <a:pt x="15" y="34"/>
                      <a:pt x="0" y="37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57459" y="-260370"/>
                <a:ext cx="925863" cy="809248"/>
              </a:xfrm>
              <a:custGeom>
                <a:avLst/>
                <a:gdLst>
                  <a:gd name="T0" fmla="*/ 121 w 126"/>
                  <a:gd name="T1" fmla="*/ 44 h 110"/>
                  <a:gd name="T2" fmla="*/ 120 w 126"/>
                  <a:gd name="T3" fmla="*/ 42 h 110"/>
                  <a:gd name="T4" fmla="*/ 118 w 126"/>
                  <a:gd name="T5" fmla="*/ 38 h 110"/>
                  <a:gd name="T6" fmla="*/ 34 w 126"/>
                  <a:gd name="T7" fmla="*/ 16 h 110"/>
                  <a:gd name="T8" fmla="*/ 8 w 126"/>
                  <a:gd name="T9" fmla="*/ 82 h 110"/>
                  <a:gd name="T10" fmla="*/ 8 w 126"/>
                  <a:gd name="T11" fmla="*/ 84 h 110"/>
                  <a:gd name="T12" fmla="*/ 14 w 126"/>
                  <a:gd name="T13" fmla="*/ 96 h 110"/>
                  <a:gd name="T14" fmla="*/ 24 w 126"/>
                  <a:gd name="T15" fmla="*/ 110 h 110"/>
                  <a:gd name="T16" fmla="*/ 73 w 126"/>
                  <a:gd name="T17" fmla="*/ 95 h 110"/>
                  <a:gd name="T18" fmla="*/ 126 w 126"/>
                  <a:gd name="T19" fmla="*/ 72 h 110"/>
                  <a:gd name="T20" fmla="*/ 121 w 126"/>
                  <a:gd name="T21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110">
                    <a:moveTo>
                      <a:pt x="121" y="44"/>
                    </a:moveTo>
                    <a:cubicBezTo>
                      <a:pt x="121" y="44"/>
                      <a:pt x="121" y="43"/>
                      <a:pt x="120" y="42"/>
                    </a:cubicBezTo>
                    <a:cubicBezTo>
                      <a:pt x="120" y="41"/>
                      <a:pt x="119" y="39"/>
                      <a:pt x="118" y="38"/>
                    </a:cubicBezTo>
                    <a:cubicBezTo>
                      <a:pt x="102" y="9"/>
                      <a:pt x="64" y="0"/>
                      <a:pt x="34" y="16"/>
                    </a:cubicBezTo>
                    <a:cubicBezTo>
                      <a:pt x="9" y="31"/>
                      <a:pt x="0" y="57"/>
                      <a:pt x="8" y="82"/>
                    </a:cubicBezTo>
                    <a:cubicBezTo>
                      <a:pt x="8" y="83"/>
                      <a:pt x="8" y="84"/>
                      <a:pt x="8" y="84"/>
                    </a:cubicBezTo>
                    <a:cubicBezTo>
                      <a:pt x="10" y="88"/>
                      <a:pt x="12" y="92"/>
                      <a:pt x="14" y="96"/>
                    </a:cubicBezTo>
                    <a:cubicBezTo>
                      <a:pt x="17" y="101"/>
                      <a:pt x="20" y="106"/>
                      <a:pt x="24" y="110"/>
                    </a:cubicBezTo>
                    <a:cubicBezTo>
                      <a:pt x="39" y="106"/>
                      <a:pt x="55" y="101"/>
                      <a:pt x="73" y="95"/>
                    </a:cubicBezTo>
                    <a:cubicBezTo>
                      <a:pt x="92" y="88"/>
                      <a:pt x="111" y="80"/>
                      <a:pt x="126" y="72"/>
                    </a:cubicBezTo>
                    <a:cubicBezTo>
                      <a:pt x="126" y="63"/>
                      <a:pt x="125" y="53"/>
                      <a:pt x="121" y="4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66" name="任意多边形: 形状 65"/>
              <p:cNvSpPr/>
              <p:nvPr/>
            </p:nvSpPr>
            <p:spPr bwMode="auto">
              <a:xfrm>
                <a:off x="-186376" y="11733"/>
                <a:ext cx="1455937" cy="611353"/>
              </a:xfrm>
              <a:custGeom>
                <a:avLst/>
                <a:gdLst>
                  <a:gd name="T0" fmla="*/ 197 w 198"/>
                  <a:gd name="T1" fmla="*/ 6 h 83"/>
                  <a:gd name="T2" fmla="*/ 163 w 198"/>
                  <a:gd name="T3" fmla="*/ 3 h 83"/>
                  <a:gd name="T4" fmla="*/ 153 w 198"/>
                  <a:gd name="T5" fmla="*/ 5 h 83"/>
                  <a:gd name="T6" fmla="*/ 154 w 198"/>
                  <a:gd name="T7" fmla="*/ 7 h 83"/>
                  <a:gd name="T8" fmla="*/ 163 w 198"/>
                  <a:gd name="T9" fmla="*/ 6 h 83"/>
                  <a:gd name="T10" fmla="*/ 174 w 198"/>
                  <a:gd name="T11" fmla="*/ 4 h 83"/>
                  <a:gd name="T12" fmla="*/ 189 w 198"/>
                  <a:gd name="T13" fmla="*/ 4 h 83"/>
                  <a:gd name="T14" fmla="*/ 194 w 198"/>
                  <a:gd name="T15" fmla="*/ 7 h 83"/>
                  <a:gd name="T16" fmla="*/ 171 w 198"/>
                  <a:gd name="T17" fmla="*/ 28 h 83"/>
                  <a:gd name="T18" fmla="*/ 159 w 198"/>
                  <a:gd name="T19" fmla="*/ 35 h 83"/>
                  <a:gd name="T20" fmla="*/ 106 w 198"/>
                  <a:gd name="T21" fmla="*/ 58 h 83"/>
                  <a:gd name="T22" fmla="*/ 57 w 198"/>
                  <a:gd name="T23" fmla="*/ 73 h 83"/>
                  <a:gd name="T24" fmla="*/ 36 w 198"/>
                  <a:gd name="T25" fmla="*/ 77 h 83"/>
                  <a:gd name="T26" fmla="*/ 5 w 198"/>
                  <a:gd name="T27" fmla="*/ 76 h 83"/>
                  <a:gd name="T28" fmla="*/ 41 w 198"/>
                  <a:gd name="T29" fmla="*/ 47 h 83"/>
                  <a:gd name="T30" fmla="*/ 41 w 198"/>
                  <a:gd name="T31" fmla="*/ 45 h 83"/>
                  <a:gd name="T32" fmla="*/ 2 w 198"/>
                  <a:gd name="T33" fmla="*/ 77 h 83"/>
                  <a:gd name="T34" fmla="*/ 26 w 198"/>
                  <a:gd name="T35" fmla="*/ 81 h 83"/>
                  <a:gd name="T36" fmla="*/ 36 w 198"/>
                  <a:gd name="T37" fmla="*/ 80 h 83"/>
                  <a:gd name="T38" fmla="*/ 59 w 198"/>
                  <a:gd name="T39" fmla="*/ 75 h 83"/>
                  <a:gd name="T40" fmla="*/ 106 w 198"/>
                  <a:gd name="T41" fmla="*/ 61 h 83"/>
                  <a:gd name="T42" fmla="*/ 158 w 198"/>
                  <a:gd name="T43" fmla="*/ 38 h 83"/>
                  <a:gd name="T44" fmla="*/ 173 w 198"/>
                  <a:gd name="T45" fmla="*/ 31 h 83"/>
                  <a:gd name="T46" fmla="*/ 197 w 198"/>
                  <a:gd name="T47" fmla="*/ 8 h 83"/>
                  <a:gd name="T48" fmla="*/ 197 w 198"/>
                  <a:gd name="T49" fmla="*/ 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8" h="83">
                    <a:moveTo>
                      <a:pt x="197" y="6"/>
                    </a:moveTo>
                    <a:cubicBezTo>
                      <a:pt x="195" y="1"/>
                      <a:pt x="183" y="0"/>
                      <a:pt x="163" y="3"/>
                    </a:cubicBezTo>
                    <a:cubicBezTo>
                      <a:pt x="160" y="4"/>
                      <a:pt x="156" y="4"/>
                      <a:pt x="153" y="5"/>
                    </a:cubicBezTo>
                    <a:cubicBezTo>
                      <a:pt x="154" y="6"/>
                      <a:pt x="154" y="7"/>
                      <a:pt x="154" y="7"/>
                    </a:cubicBezTo>
                    <a:cubicBezTo>
                      <a:pt x="157" y="7"/>
                      <a:pt x="160" y="6"/>
                      <a:pt x="163" y="6"/>
                    </a:cubicBezTo>
                    <a:cubicBezTo>
                      <a:pt x="167" y="5"/>
                      <a:pt x="170" y="5"/>
                      <a:pt x="174" y="4"/>
                    </a:cubicBezTo>
                    <a:cubicBezTo>
                      <a:pt x="180" y="4"/>
                      <a:pt x="185" y="4"/>
                      <a:pt x="189" y="4"/>
                    </a:cubicBezTo>
                    <a:cubicBezTo>
                      <a:pt x="192" y="5"/>
                      <a:pt x="194" y="6"/>
                      <a:pt x="194" y="7"/>
                    </a:cubicBezTo>
                    <a:cubicBezTo>
                      <a:pt x="196" y="10"/>
                      <a:pt x="190" y="18"/>
                      <a:pt x="171" y="28"/>
                    </a:cubicBezTo>
                    <a:cubicBezTo>
                      <a:pt x="167" y="31"/>
                      <a:pt x="163" y="33"/>
                      <a:pt x="159" y="35"/>
                    </a:cubicBezTo>
                    <a:cubicBezTo>
                      <a:pt x="144" y="43"/>
                      <a:pt x="125" y="51"/>
                      <a:pt x="106" y="58"/>
                    </a:cubicBezTo>
                    <a:cubicBezTo>
                      <a:pt x="88" y="64"/>
                      <a:pt x="72" y="69"/>
                      <a:pt x="57" y="73"/>
                    </a:cubicBezTo>
                    <a:cubicBezTo>
                      <a:pt x="49" y="75"/>
                      <a:pt x="42" y="76"/>
                      <a:pt x="36" y="77"/>
                    </a:cubicBezTo>
                    <a:cubicBezTo>
                      <a:pt x="15" y="81"/>
                      <a:pt x="6" y="79"/>
                      <a:pt x="5" y="76"/>
                    </a:cubicBezTo>
                    <a:cubicBezTo>
                      <a:pt x="3" y="71"/>
                      <a:pt x="17" y="60"/>
                      <a:pt x="41" y="47"/>
                    </a:cubicBezTo>
                    <a:cubicBezTo>
                      <a:pt x="41" y="47"/>
                      <a:pt x="41" y="46"/>
                      <a:pt x="41" y="45"/>
                    </a:cubicBezTo>
                    <a:cubicBezTo>
                      <a:pt x="16" y="57"/>
                      <a:pt x="0" y="69"/>
                      <a:pt x="2" y="77"/>
                    </a:cubicBezTo>
                    <a:cubicBezTo>
                      <a:pt x="4" y="81"/>
                      <a:pt x="12" y="83"/>
                      <a:pt x="26" y="81"/>
                    </a:cubicBezTo>
                    <a:cubicBezTo>
                      <a:pt x="29" y="81"/>
                      <a:pt x="33" y="81"/>
                      <a:pt x="36" y="80"/>
                    </a:cubicBezTo>
                    <a:cubicBezTo>
                      <a:pt x="43" y="79"/>
                      <a:pt x="51" y="77"/>
                      <a:pt x="59" y="75"/>
                    </a:cubicBezTo>
                    <a:cubicBezTo>
                      <a:pt x="74" y="72"/>
                      <a:pt x="90" y="67"/>
                      <a:pt x="106" y="61"/>
                    </a:cubicBezTo>
                    <a:cubicBezTo>
                      <a:pt x="126" y="54"/>
                      <a:pt x="143" y="46"/>
                      <a:pt x="158" y="38"/>
                    </a:cubicBezTo>
                    <a:cubicBezTo>
                      <a:pt x="164" y="36"/>
                      <a:pt x="168" y="33"/>
                      <a:pt x="173" y="31"/>
                    </a:cubicBezTo>
                    <a:cubicBezTo>
                      <a:pt x="189" y="21"/>
                      <a:pt x="198" y="13"/>
                      <a:pt x="197" y="8"/>
                    </a:cubicBezTo>
                    <a:cubicBezTo>
                      <a:pt x="197" y="7"/>
                      <a:pt x="197" y="7"/>
                      <a:pt x="197" y="6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209413" y="-30672"/>
                <a:ext cx="102483" cy="109549"/>
              </a:xfrm>
              <a:custGeom>
                <a:avLst/>
                <a:gdLst>
                  <a:gd name="T0" fmla="*/ 9 w 14"/>
                  <a:gd name="T1" fmla="*/ 13 h 15"/>
                  <a:gd name="T2" fmla="*/ 1 w 14"/>
                  <a:gd name="T3" fmla="*/ 9 h 15"/>
                  <a:gd name="T4" fmla="*/ 4 w 14"/>
                  <a:gd name="T5" fmla="*/ 2 h 15"/>
                  <a:gd name="T6" fmla="*/ 13 w 14"/>
                  <a:gd name="T7" fmla="*/ 5 h 15"/>
                  <a:gd name="T8" fmla="*/ 9 w 14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9" y="13"/>
                    </a:moveTo>
                    <a:cubicBezTo>
                      <a:pt x="6" y="15"/>
                      <a:pt x="3" y="13"/>
                      <a:pt x="1" y="9"/>
                    </a:cubicBezTo>
                    <a:cubicBezTo>
                      <a:pt x="0" y="6"/>
                      <a:pt x="1" y="3"/>
                      <a:pt x="4" y="2"/>
                    </a:cubicBezTo>
                    <a:cubicBezTo>
                      <a:pt x="8" y="0"/>
                      <a:pt x="11" y="1"/>
                      <a:pt x="13" y="5"/>
                    </a:cubicBezTo>
                    <a:cubicBezTo>
                      <a:pt x="14" y="8"/>
                      <a:pt x="13" y="12"/>
                      <a:pt x="9" y="13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68" name="任意多边形: 形状 67"/>
              <p:cNvSpPr/>
              <p:nvPr/>
            </p:nvSpPr>
            <p:spPr bwMode="auto">
              <a:xfrm>
                <a:off x="167007" y="57674"/>
                <a:ext cx="49473" cy="56541"/>
              </a:xfrm>
              <a:custGeom>
                <a:avLst/>
                <a:gdLst>
                  <a:gd name="T0" fmla="*/ 5 w 7"/>
                  <a:gd name="T1" fmla="*/ 7 h 8"/>
                  <a:gd name="T2" fmla="*/ 1 w 7"/>
                  <a:gd name="T3" fmla="*/ 5 h 8"/>
                  <a:gd name="T4" fmla="*/ 2 w 7"/>
                  <a:gd name="T5" fmla="*/ 1 h 8"/>
                  <a:gd name="T6" fmla="*/ 7 w 7"/>
                  <a:gd name="T7" fmla="*/ 3 h 8"/>
                  <a:gd name="T8" fmla="*/ 5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5" y="7"/>
                    </a:moveTo>
                    <a:cubicBezTo>
                      <a:pt x="3" y="8"/>
                      <a:pt x="1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7" y="4"/>
                      <a:pt x="7" y="7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69" name="任意多边形: 形状 68"/>
              <p:cNvSpPr/>
              <p:nvPr/>
            </p:nvSpPr>
            <p:spPr bwMode="auto">
              <a:xfrm>
                <a:off x="732419" y="548875"/>
                <a:ext cx="60076" cy="60076"/>
              </a:xfrm>
              <a:custGeom>
                <a:avLst/>
                <a:gdLst>
                  <a:gd name="T0" fmla="*/ 5 w 8"/>
                  <a:gd name="T1" fmla="*/ 7 h 8"/>
                  <a:gd name="T2" fmla="*/ 1 w 8"/>
                  <a:gd name="T3" fmla="*/ 5 h 8"/>
                  <a:gd name="T4" fmla="*/ 3 w 8"/>
                  <a:gd name="T5" fmla="*/ 1 h 8"/>
                  <a:gd name="T6" fmla="*/ 7 w 8"/>
                  <a:gd name="T7" fmla="*/ 3 h 8"/>
                  <a:gd name="T8" fmla="*/ 5 w 8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5" y="7"/>
                    </a:moveTo>
                    <a:cubicBezTo>
                      <a:pt x="3" y="8"/>
                      <a:pt x="2" y="7"/>
                      <a:pt x="1" y="5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" y="4"/>
                      <a:pt x="7" y="6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153" y="1166079"/>
            <a:ext cx="5706747" cy="218134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2154" y="3787698"/>
            <a:ext cx="4541541" cy="741488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2154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812154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-62407" y="-66510"/>
            <a:ext cx="11996629" cy="6778329"/>
            <a:chOff x="-62407" y="-66510"/>
            <a:chExt cx="11996629" cy="6778329"/>
          </a:xfrm>
        </p:grpSpPr>
        <p:grpSp>
          <p:nvGrpSpPr>
            <p:cNvPr id="8" name="组合 7"/>
            <p:cNvGrpSpPr/>
            <p:nvPr/>
          </p:nvGrpSpPr>
          <p:grpSpPr>
            <a:xfrm>
              <a:off x="-62407" y="-66510"/>
              <a:ext cx="6158407" cy="4844908"/>
              <a:chOff x="-49706" y="-47459"/>
              <a:chExt cx="6288280" cy="5765688"/>
            </a:xfrm>
          </p:grpSpPr>
          <p:sp>
            <p:nvSpPr>
              <p:cNvPr id="68" name="任意多边形: 形状 67"/>
              <p:cNvSpPr/>
              <p:nvPr/>
            </p:nvSpPr>
            <p:spPr>
              <a:xfrm>
                <a:off x="413569" y="-29821"/>
                <a:ext cx="5587014" cy="5656650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-49706" y="-29821"/>
                <a:ext cx="6288280" cy="550285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-49706" y="3661"/>
                <a:ext cx="5741422" cy="571456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>
                  <a:alpha val="36000"/>
                </a:srgb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-49706" y="-47459"/>
                <a:ext cx="5741422" cy="5550567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/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83224" y="146180"/>
              <a:ext cx="5135045" cy="6565639"/>
              <a:chOff x="777721" y="356407"/>
              <a:chExt cx="4884950" cy="6245869"/>
            </a:xfrm>
          </p:grpSpPr>
          <p:sp>
            <p:nvSpPr>
              <p:cNvPr id="17" name="任意多边形: 形状 16"/>
              <p:cNvSpPr/>
              <p:nvPr/>
            </p:nvSpPr>
            <p:spPr bwMode="auto">
              <a:xfrm>
                <a:off x="2845045" y="1437958"/>
                <a:ext cx="2203016" cy="3827344"/>
              </a:xfrm>
              <a:custGeom>
                <a:avLst/>
                <a:gdLst>
                  <a:gd name="T0" fmla="*/ 265 w 265"/>
                  <a:gd name="T1" fmla="*/ 13 h 461"/>
                  <a:gd name="T2" fmla="*/ 265 w 265"/>
                  <a:gd name="T3" fmla="*/ 448 h 461"/>
                  <a:gd name="T4" fmla="*/ 252 w 265"/>
                  <a:gd name="T5" fmla="*/ 461 h 461"/>
                  <a:gd name="T6" fmla="*/ 13 w 265"/>
                  <a:gd name="T7" fmla="*/ 461 h 461"/>
                  <a:gd name="T8" fmla="*/ 0 w 265"/>
                  <a:gd name="T9" fmla="*/ 448 h 461"/>
                  <a:gd name="T10" fmla="*/ 0 w 265"/>
                  <a:gd name="T11" fmla="*/ 13 h 461"/>
                  <a:gd name="T12" fmla="*/ 13 w 265"/>
                  <a:gd name="T13" fmla="*/ 0 h 461"/>
                  <a:gd name="T14" fmla="*/ 252 w 265"/>
                  <a:gd name="T15" fmla="*/ 0 h 461"/>
                  <a:gd name="T16" fmla="*/ 265 w 265"/>
                  <a:gd name="T17" fmla="*/ 1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461">
                    <a:moveTo>
                      <a:pt x="265" y="13"/>
                    </a:moveTo>
                    <a:cubicBezTo>
                      <a:pt x="265" y="448"/>
                      <a:pt x="265" y="448"/>
                      <a:pt x="265" y="448"/>
                    </a:cubicBezTo>
                    <a:cubicBezTo>
                      <a:pt x="265" y="455"/>
                      <a:pt x="259" y="461"/>
                      <a:pt x="252" y="461"/>
                    </a:cubicBezTo>
                    <a:cubicBezTo>
                      <a:pt x="13" y="461"/>
                      <a:pt x="13" y="461"/>
                      <a:pt x="13" y="461"/>
                    </a:cubicBezTo>
                    <a:cubicBezTo>
                      <a:pt x="6" y="461"/>
                      <a:pt x="0" y="455"/>
                      <a:pt x="0" y="44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9" y="0"/>
                      <a:pt x="265" y="6"/>
                      <a:pt x="265" y="1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3080514" y="1721316"/>
                <a:ext cx="1803919" cy="3244662"/>
              </a:xfrm>
              <a:custGeom>
                <a:avLst/>
                <a:gdLst>
                  <a:gd name="T0" fmla="*/ 217 w 217"/>
                  <a:gd name="T1" fmla="*/ 7 h 391"/>
                  <a:gd name="T2" fmla="*/ 217 w 217"/>
                  <a:gd name="T3" fmla="*/ 384 h 391"/>
                  <a:gd name="T4" fmla="*/ 210 w 217"/>
                  <a:gd name="T5" fmla="*/ 391 h 391"/>
                  <a:gd name="T6" fmla="*/ 7 w 217"/>
                  <a:gd name="T7" fmla="*/ 391 h 391"/>
                  <a:gd name="T8" fmla="*/ 0 w 217"/>
                  <a:gd name="T9" fmla="*/ 384 h 391"/>
                  <a:gd name="T10" fmla="*/ 0 w 217"/>
                  <a:gd name="T11" fmla="*/ 7 h 391"/>
                  <a:gd name="T12" fmla="*/ 7 w 217"/>
                  <a:gd name="T13" fmla="*/ 0 h 391"/>
                  <a:gd name="T14" fmla="*/ 210 w 217"/>
                  <a:gd name="T15" fmla="*/ 0 h 391"/>
                  <a:gd name="T16" fmla="*/ 217 w 217"/>
                  <a:gd name="T17" fmla="*/ 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1">
                    <a:moveTo>
                      <a:pt x="217" y="7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8"/>
                      <a:pt x="214" y="391"/>
                      <a:pt x="210" y="391"/>
                    </a:cubicBez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8"/>
                      <a:pt x="0" y="38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3084659" y="1725915"/>
                <a:ext cx="1799776" cy="1006830"/>
              </a:xfrm>
              <a:custGeom>
                <a:avLst/>
                <a:gdLst>
                  <a:gd name="T0" fmla="*/ 210 w 217"/>
                  <a:gd name="T1" fmla="*/ 0 h 122"/>
                  <a:gd name="T2" fmla="*/ 7 w 217"/>
                  <a:gd name="T3" fmla="*/ 0 h 122"/>
                  <a:gd name="T4" fmla="*/ 0 w 217"/>
                  <a:gd name="T5" fmla="*/ 7 h 122"/>
                  <a:gd name="T6" fmla="*/ 0 w 217"/>
                  <a:gd name="T7" fmla="*/ 122 h 122"/>
                  <a:gd name="T8" fmla="*/ 217 w 217"/>
                  <a:gd name="T9" fmla="*/ 122 h 122"/>
                  <a:gd name="T10" fmla="*/ 217 w 217"/>
                  <a:gd name="T11" fmla="*/ 7 h 122"/>
                  <a:gd name="T12" fmla="*/ 210 w 217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122">
                    <a:moveTo>
                      <a:pt x="21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17" y="122"/>
                      <a:pt x="217" y="122"/>
                      <a:pt x="217" y="122"/>
                    </a:cubicBezTo>
                    <a:cubicBezTo>
                      <a:pt x="217" y="7"/>
                      <a:pt x="217" y="7"/>
                      <a:pt x="217" y="7"/>
                    </a:cubicBezTo>
                    <a:cubicBezTo>
                      <a:pt x="217" y="3"/>
                      <a:pt x="214" y="0"/>
                      <a:pt x="210" y="0"/>
                    </a:cubicBezTo>
                  </a:path>
                </a:pathLst>
              </a:custGeom>
              <a:gradFill>
                <a:gsLst>
                  <a:gs pos="0">
                    <a:srgbClr val="D3145A">
                      <a:alpha val="21000"/>
                    </a:srgbClr>
                  </a:gs>
                  <a:gs pos="100000">
                    <a:srgbClr val="53217F">
                      <a:alpha val="5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2661461" y="356407"/>
                <a:ext cx="766266" cy="327260"/>
              </a:xfrm>
              <a:custGeom>
                <a:avLst/>
                <a:gdLst>
                  <a:gd name="T0" fmla="*/ 87 w 92"/>
                  <a:gd name="T1" fmla="*/ 27 h 39"/>
                  <a:gd name="T2" fmla="*/ 84 w 92"/>
                  <a:gd name="T3" fmla="*/ 28 h 39"/>
                  <a:gd name="T4" fmla="*/ 65 w 92"/>
                  <a:gd name="T5" fmla="*/ 9 h 39"/>
                  <a:gd name="T6" fmla="*/ 65 w 92"/>
                  <a:gd name="T7" fmla="*/ 6 h 39"/>
                  <a:gd name="T8" fmla="*/ 60 w 92"/>
                  <a:gd name="T9" fmla="*/ 0 h 39"/>
                  <a:gd name="T10" fmla="*/ 54 w 92"/>
                  <a:gd name="T11" fmla="*/ 6 h 39"/>
                  <a:gd name="T12" fmla="*/ 55 w 92"/>
                  <a:gd name="T13" fmla="*/ 9 h 39"/>
                  <a:gd name="T14" fmla="*/ 36 w 92"/>
                  <a:gd name="T15" fmla="*/ 28 h 39"/>
                  <a:gd name="T16" fmla="*/ 33 w 92"/>
                  <a:gd name="T17" fmla="*/ 27 h 39"/>
                  <a:gd name="T18" fmla="*/ 30 w 92"/>
                  <a:gd name="T19" fmla="*/ 28 h 39"/>
                  <a:gd name="T20" fmla="*/ 11 w 92"/>
                  <a:gd name="T21" fmla="*/ 9 h 39"/>
                  <a:gd name="T22" fmla="*/ 12 w 92"/>
                  <a:gd name="T23" fmla="*/ 6 h 39"/>
                  <a:gd name="T24" fmla="*/ 6 w 92"/>
                  <a:gd name="T25" fmla="*/ 0 h 39"/>
                  <a:gd name="T26" fmla="*/ 0 w 92"/>
                  <a:gd name="T27" fmla="*/ 6 h 39"/>
                  <a:gd name="T28" fmla="*/ 6 w 92"/>
                  <a:gd name="T29" fmla="*/ 12 h 39"/>
                  <a:gd name="T30" fmla="*/ 9 w 92"/>
                  <a:gd name="T31" fmla="*/ 11 h 39"/>
                  <a:gd name="T32" fmla="*/ 28 w 92"/>
                  <a:gd name="T33" fmla="*/ 30 h 39"/>
                  <a:gd name="T34" fmla="*/ 27 w 92"/>
                  <a:gd name="T35" fmla="*/ 33 h 39"/>
                  <a:gd name="T36" fmla="*/ 33 w 92"/>
                  <a:gd name="T37" fmla="*/ 39 h 39"/>
                  <a:gd name="T38" fmla="*/ 39 w 92"/>
                  <a:gd name="T39" fmla="*/ 33 h 39"/>
                  <a:gd name="T40" fmla="*/ 38 w 92"/>
                  <a:gd name="T41" fmla="*/ 30 h 39"/>
                  <a:gd name="T42" fmla="*/ 57 w 92"/>
                  <a:gd name="T43" fmla="*/ 11 h 39"/>
                  <a:gd name="T44" fmla="*/ 60 w 92"/>
                  <a:gd name="T45" fmla="*/ 12 h 39"/>
                  <a:gd name="T46" fmla="*/ 63 w 92"/>
                  <a:gd name="T47" fmla="*/ 11 h 39"/>
                  <a:gd name="T48" fmla="*/ 82 w 92"/>
                  <a:gd name="T49" fmla="*/ 30 h 39"/>
                  <a:gd name="T50" fmla="*/ 81 w 92"/>
                  <a:gd name="T51" fmla="*/ 33 h 39"/>
                  <a:gd name="T52" fmla="*/ 87 w 92"/>
                  <a:gd name="T53" fmla="*/ 39 h 39"/>
                  <a:gd name="T54" fmla="*/ 92 w 92"/>
                  <a:gd name="T55" fmla="*/ 33 h 39"/>
                  <a:gd name="T56" fmla="*/ 87 w 92"/>
                  <a:gd name="T5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2" h="39">
                    <a:moveTo>
                      <a:pt x="87" y="27"/>
                    </a:moveTo>
                    <a:cubicBezTo>
                      <a:pt x="85" y="27"/>
                      <a:pt x="85" y="27"/>
                      <a:pt x="84" y="28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8"/>
                      <a:pt x="65" y="7"/>
                      <a:pt x="65" y="6"/>
                    </a:cubicBezTo>
                    <a:cubicBezTo>
                      <a:pt x="65" y="3"/>
                      <a:pt x="63" y="0"/>
                      <a:pt x="60" y="0"/>
                    </a:cubicBezTo>
                    <a:cubicBezTo>
                      <a:pt x="57" y="0"/>
                      <a:pt x="54" y="3"/>
                      <a:pt x="54" y="6"/>
                    </a:cubicBezTo>
                    <a:cubicBezTo>
                      <a:pt x="54" y="7"/>
                      <a:pt x="54" y="8"/>
                      <a:pt x="55" y="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5" y="27"/>
                      <a:pt x="34" y="27"/>
                      <a:pt x="33" y="27"/>
                    </a:cubicBezTo>
                    <a:cubicBezTo>
                      <a:pt x="32" y="27"/>
                      <a:pt x="31" y="27"/>
                      <a:pt x="30" y="2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8" y="12"/>
                      <a:pt x="9" y="11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7" y="31"/>
                      <a:pt x="27" y="32"/>
                      <a:pt x="27" y="33"/>
                    </a:cubicBezTo>
                    <a:cubicBezTo>
                      <a:pt x="27" y="36"/>
                      <a:pt x="30" y="39"/>
                      <a:pt x="33" y="39"/>
                    </a:cubicBezTo>
                    <a:cubicBezTo>
                      <a:pt x="36" y="39"/>
                      <a:pt x="39" y="36"/>
                      <a:pt x="39" y="33"/>
                    </a:cubicBezTo>
                    <a:cubicBezTo>
                      <a:pt x="39" y="32"/>
                      <a:pt x="38" y="31"/>
                      <a:pt x="38" y="3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8" y="12"/>
                      <a:pt x="59" y="12"/>
                      <a:pt x="60" y="12"/>
                    </a:cubicBezTo>
                    <a:cubicBezTo>
                      <a:pt x="61" y="12"/>
                      <a:pt x="62" y="12"/>
                      <a:pt x="63" y="1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1" y="31"/>
                      <a:pt x="81" y="32"/>
                      <a:pt x="81" y="33"/>
                    </a:cubicBezTo>
                    <a:cubicBezTo>
                      <a:pt x="81" y="36"/>
                      <a:pt x="83" y="39"/>
                      <a:pt x="87" y="39"/>
                    </a:cubicBezTo>
                    <a:cubicBezTo>
                      <a:pt x="90" y="39"/>
                      <a:pt x="92" y="36"/>
                      <a:pt x="92" y="33"/>
                    </a:cubicBezTo>
                    <a:cubicBezTo>
                      <a:pt x="92" y="30"/>
                      <a:pt x="90" y="27"/>
                      <a:pt x="87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3827673" y="5007884"/>
                <a:ext cx="207531" cy="199548"/>
              </a:xfrm>
              <a:custGeom>
                <a:avLst/>
                <a:gdLst>
                  <a:gd name="T0" fmla="*/ 13 w 25"/>
                  <a:gd name="T1" fmla="*/ 24 h 24"/>
                  <a:gd name="T2" fmla="*/ 13 w 25"/>
                  <a:gd name="T3" fmla="*/ 24 h 24"/>
                  <a:gd name="T4" fmla="*/ 0 w 25"/>
                  <a:gd name="T5" fmla="*/ 12 h 24"/>
                  <a:gd name="T6" fmla="*/ 13 w 25"/>
                  <a:gd name="T7" fmla="*/ 0 h 24"/>
                  <a:gd name="T8" fmla="*/ 25 w 25"/>
                  <a:gd name="T9" fmla="*/ 12 h 24"/>
                  <a:gd name="T10" fmla="*/ 13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9"/>
                      <a:pt x="19" y="24"/>
                      <a:pt x="13" y="2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4848513" y="3054303"/>
                <a:ext cx="199548" cy="1121465"/>
              </a:xfrm>
              <a:custGeom>
                <a:avLst/>
                <a:gdLst>
                  <a:gd name="T0" fmla="*/ 15 w 24"/>
                  <a:gd name="T1" fmla="*/ 0 h 135"/>
                  <a:gd name="T2" fmla="*/ 0 w 24"/>
                  <a:gd name="T3" fmla="*/ 1 h 135"/>
                  <a:gd name="T4" fmla="*/ 0 w 24"/>
                  <a:gd name="T5" fmla="*/ 134 h 135"/>
                  <a:gd name="T6" fmla="*/ 15 w 24"/>
                  <a:gd name="T7" fmla="*/ 135 h 135"/>
                  <a:gd name="T8" fmla="*/ 24 w 24"/>
                  <a:gd name="T9" fmla="*/ 135 h 135"/>
                  <a:gd name="T10" fmla="*/ 24 w 24"/>
                  <a:gd name="T11" fmla="*/ 0 h 135"/>
                  <a:gd name="T12" fmla="*/ 17 w 24"/>
                  <a:gd name="T13" fmla="*/ 0 h 135"/>
                  <a:gd name="T14" fmla="*/ 15 w 24"/>
                  <a:gd name="T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35">
                    <a:moveTo>
                      <a:pt x="15" y="0"/>
                    </a:moveTo>
                    <a:cubicBezTo>
                      <a:pt x="10" y="0"/>
                      <a:pt x="5" y="0"/>
                      <a:pt x="0" y="1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0" y="135"/>
                      <a:pt x="15" y="135"/>
                    </a:cubicBezTo>
                    <a:cubicBezTo>
                      <a:pt x="18" y="135"/>
                      <a:pt x="21" y="135"/>
                      <a:pt x="24" y="13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405516" y="3066275"/>
                <a:ext cx="442999" cy="1101508"/>
              </a:xfrm>
              <a:custGeom>
                <a:avLst/>
                <a:gdLst>
                  <a:gd name="T0" fmla="*/ 53 w 53"/>
                  <a:gd name="T1" fmla="*/ 0 h 133"/>
                  <a:gd name="T2" fmla="*/ 0 w 53"/>
                  <a:gd name="T3" fmla="*/ 67 h 133"/>
                  <a:gd name="T4" fmla="*/ 53 w 53"/>
                  <a:gd name="T5" fmla="*/ 133 h 133"/>
                  <a:gd name="T6" fmla="*/ 53 w 53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33">
                    <a:moveTo>
                      <a:pt x="53" y="0"/>
                    </a:moveTo>
                    <a:cubicBezTo>
                      <a:pt x="23" y="7"/>
                      <a:pt x="0" y="34"/>
                      <a:pt x="0" y="67"/>
                    </a:cubicBezTo>
                    <a:cubicBezTo>
                      <a:pt x="0" y="99"/>
                      <a:pt x="23" y="126"/>
                      <a:pt x="53" y="133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5103936" y="2966502"/>
                <a:ext cx="558735" cy="822141"/>
              </a:xfrm>
              <a:custGeom>
                <a:avLst/>
                <a:gdLst>
                  <a:gd name="T0" fmla="*/ 57 w 67"/>
                  <a:gd name="T1" fmla="*/ 99 h 99"/>
                  <a:gd name="T2" fmla="*/ 67 w 67"/>
                  <a:gd name="T3" fmla="*/ 63 h 99"/>
                  <a:gd name="T4" fmla="*/ 26 w 67"/>
                  <a:gd name="T5" fmla="*/ 0 h 99"/>
                  <a:gd name="T6" fmla="*/ 0 w 67"/>
                  <a:gd name="T7" fmla="*/ 63 h 99"/>
                  <a:gd name="T8" fmla="*/ 5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57" y="99"/>
                    </a:moveTo>
                    <a:cubicBezTo>
                      <a:pt x="63" y="89"/>
                      <a:pt x="67" y="76"/>
                      <a:pt x="67" y="63"/>
                    </a:cubicBezTo>
                    <a:cubicBezTo>
                      <a:pt x="67" y="35"/>
                      <a:pt x="51" y="11"/>
                      <a:pt x="26" y="0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57" y="99"/>
                    </a:ln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任意多边形: 形状 24"/>
              <p:cNvSpPr/>
              <p:nvPr/>
            </p:nvSpPr>
            <p:spPr bwMode="auto">
              <a:xfrm>
                <a:off x="4541210" y="2922601"/>
                <a:ext cx="738332" cy="1121465"/>
              </a:xfrm>
              <a:custGeom>
                <a:avLst/>
                <a:gdLst>
                  <a:gd name="T0" fmla="*/ 89 w 89"/>
                  <a:gd name="T1" fmla="*/ 132 h 135"/>
                  <a:gd name="T2" fmla="*/ 68 w 89"/>
                  <a:gd name="T3" fmla="*/ 68 h 135"/>
                  <a:gd name="T4" fmla="*/ 70 w 89"/>
                  <a:gd name="T5" fmla="*/ 0 h 135"/>
                  <a:gd name="T6" fmla="*/ 68 w 89"/>
                  <a:gd name="T7" fmla="*/ 0 h 135"/>
                  <a:gd name="T8" fmla="*/ 0 w 89"/>
                  <a:gd name="T9" fmla="*/ 68 h 135"/>
                  <a:gd name="T10" fmla="*/ 68 w 89"/>
                  <a:gd name="T11" fmla="*/ 135 h 135"/>
                  <a:gd name="T12" fmla="*/ 89 w 89"/>
                  <a:gd name="T13" fmla="*/ 13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35">
                    <a:moveTo>
                      <a:pt x="89" y="132"/>
                    </a:moveTo>
                    <a:cubicBezTo>
                      <a:pt x="68" y="68"/>
                      <a:pt x="68" y="68"/>
                      <a:pt x="68" y="6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75" y="135"/>
                      <a:pt x="83" y="134"/>
                      <a:pt x="89" y="1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任意多边形: 形状 25"/>
              <p:cNvSpPr/>
              <p:nvPr/>
            </p:nvSpPr>
            <p:spPr bwMode="auto">
              <a:xfrm>
                <a:off x="5103936" y="3489318"/>
                <a:ext cx="474927" cy="530802"/>
              </a:xfrm>
              <a:custGeom>
                <a:avLst/>
                <a:gdLst>
                  <a:gd name="T0" fmla="*/ 21 w 57"/>
                  <a:gd name="T1" fmla="*/ 64 h 64"/>
                  <a:gd name="T2" fmla="*/ 57 w 57"/>
                  <a:gd name="T3" fmla="*/ 36 h 64"/>
                  <a:gd name="T4" fmla="*/ 0 w 57"/>
                  <a:gd name="T5" fmla="*/ 0 h 64"/>
                  <a:gd name="T6" fmla="*/ 21 w 57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4">
                    <a:moveTo>
                      <a:pt x="21" y="64"/>
                    </a:moveTo>
                    <a:cubicBezTo>
                      <a:pt x="36" y="59"/>
                      <a:pt x="49" y="49"/>
                      <a:pt x="57" y="3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" y="64"/>
                    </a:lnTo>
                    <a:close/>
                  </a:path>
                </a:pathLst>
              </a:custGeom>
              <a:solidFill>
                <a:srgbClr val="EB52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任意多边形: 形状 26"/>
              <p:cNvSpPr/>
              <p:nvPr/>
            </p:nvSpPr>
            <p:spPr bwMode="auto">
              <a:xfrm>
                <a:off x="5103936" y="2922601"/>
                <a:ext cx="215513" cy="566717"/>
              </a:xfrm>
              <a:custGeom>
                <a:avLst/>
                <a:gdLst>
                  <a:gd name="T0" fmla="*/ 26 w 26"/>
                  <a:gd name="T1" fmla="*/ 5 h 68"/>
                  <a:gd name="T2" fmla="*/ 2 w 26"/>
                  <a:gd name="T3" fmla="*/ 0 h 68"/>
                  <a:gd name="T4" fmla="*/ 0 w 26"/>
                  <a:gd name="T5" fmla="*/ 68 h 68"/>
                  <a:gd name="T6" fmla="*/ 26 w 26"/>
                  <a:gd name="T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68">
                    <a:moveTo>
                      <a:pt x="26" y="5"/>
                    </a:moveTo>
                    <a:cubicBezTo>
                      <a:pt x="19" y="2"/>
                      <a:pt x="11" y="0"/>
                      <a:pt x="2" y="0"/>
                    </a:cubicBezTo>
                    <a:cubicBezTo>
                      <a:pt x="0" y="68"/>
                      <a:pt x="0" y="68"/>
                      <a:pt x="0" y="68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5D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>
                <a:off x="3918618" y="3237888"/>
                <a:ext cx="63855" cy="191567"/>
              </a:xfrm>
              <a:custGeom>
                <a:avLst/>
                <a:gdLst>
                  <a:gd name="T0" fmla="*/ 0 w 8"/>
                  <a:gd name="T1" fmla="*/ 19 h 23"/>
                  <a:gd name="T2" fmla="*/ 4 w 8"/>
                  <a:gd name="T3" fmla="*/ 15 h 23"/>
                  <a:gd name="T4" fmla="*/ 8 w 8"/>
                  <a:gd name="T5" fmla="*/ 19 h 23"/>
                  <a:gd name="T6" fmla="*/ 4 w 8"/>
                  <a:gd name="T7" fmla="*/ 23 h 23"/>
                  <a:gd name="T8" fmla="*/ 0 w 8"/>
                  <a:gd name="T9" fmla="*/ 19 h 23"/>
                  <a:gd name="T10" fmla="*/ 0 w 8"/>
                  <a:gd name="T11" fmla="*/ 4 h 23"/>
                  <a:gd name="T12" fmla="*/ 4 w 8"/>
                  <a:gd name="T13" fmla="*/ 0 h 23"/>
                  <a:gd name="T14" fmla="*/ 8 w 8"/>
                  <a:gd name="T15" fmla="*/ 4 h 23"/>
                  <a:gd name="T16" fmla="*/ 4 w 8"/>
                  <a:gd name="T17" fmla="*/ 8 h 23"/>
                  <a:gd name="T18" fmla="*/ 0 w 8"/>
                  <a:gd name="T19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3">
                    <a:moveTo>
                      <a:pt x="0" y="19"/>
                    </a:moveTo>
                    <a:cubicBezTo>
                      <a:pt x="0" y="17"/>
                      <a:pt x="1" y="15"/>
                      <a:pt x="4" y="15"/>
                    </a:cubicBezTo>
                    <a:cubicBezTo>
                      <a:pt x="6" y="15"/>
                      <a:pt x="8" y="17"/>
                      <a:pt x="8" y="19"/>
                    </a:cubicBezTo>
                    <a:cubicBezTo>
                      <a:pt x="8" y="21"/>
                      <a:pt x="6" y="23"/>
                      <a:pt x="4" y="23"/>
                    </a:cubicBezTo>
                    <a:cubicBezTo>
                      <a:pt x="1" y="23"/>
                      <a:pt x="0" y="21"/>
                      <a:pt x="0" y="19"/>
                    </a:cubicBezTo>
                    <a:close/>
                    <a:moveTo>
                      <a:pt x="0" y="4"/>
                    </a:moveTo>
                    <a:cubicBezTo>
                      <a:pt x="0" y="1"/>
                      <a:pt x="1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>
                <a:off x="3918618" y="3489318"/>
                <a:ext cx="63855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6 h 8"/>
                  <a:gd name="T6" fmla="*/ 0 w 8"/>
                  <a:gd name="T7" fmla="*/ 4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4034354" y="3489318"/>
                <a:ext cx="307306" cy="63855"/>
              </a:xfrm>
              <a:custGeom>
                <a:avLst/>
                <a:gdLst>
                  <a:gd name="T0" fmla="*/ 29 w 37"/>
                  <a:gd name="T1" fmla="*/ 4 h 8"/>
                  <a:gd name="T2" fmla="*/ 33 w 37"/>
                  <a:gd name="T3" fmla="*/ 0 h 8"/>
                  <a:gd name="T4" fmla="*/ 37 w 37"/>
                  <a:gd name="T5" fmla="*/ 4 h 8"/>
                  <a:gd name="T6" fmla="*/ 33 w 37"/>
                  <a:gd name="T7" fmla="*/ 8 h 8"/>
                  <a:gd name="T8" fmla="*/ 29 w 37"/>
                  <a:gd name="T9" fmla="*/ 4 h 8"/>
                  <a:gd name="T10" fmla="*/ 15 w 37"/>
                  <a:gd name="T11" fmla="*/ 4 h 8"/>
                  <a:gd name="T12" fmla="*/ 19 w 37"/>
                  <a:gd name="T13" fmla="*/ 0 h 8"/>
                  <a:gd name="T14" fmla="*/ 23 w 37"/>
                  <a:gd name="T15" fmla="*/ 4 h 8"/>
                  <a:gd name="T16" fmla="*/ 19 w 37"/>
                  <a:gd name="T17" fmla="*/ 8 h 8"/>
                  <a:gd name="T18" fmla="*/ 15 w 37"/>
                  <a:gd name="T19" fmla="*/ 4 h 8"/>
                  <a:gd name="T20" fmla="*/ 0 w 37"/>
                  <a:gd name="T21" fmla="*/ 4 h 8"/>
                  <a:gd name="T22" fmla="*/ 4 w 37"/>
                  <a:gd name="T23" fmla="*/ 0 h 8"/>
                  <a:gd name="T24" fmla="*/ 8 w 37"/>
                  <a:gd name="T25" fmla="*/ 4 h 8"/>
                  <a:gd name="T26" fmla="*/ 4 w 37"/>
                  <a:gd name="T27" fmla="*/ 8 h 8"/>
                  <a:gd name="T28" fmla="*/ 0 w 37"/>
                  <a:gd name="T2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8">
                    <a:moveTo>
                      <a:pt x="29" y="4"/>
                    </a:moveTo>
                    <a:cubicBezTo>
                      <a:pt x="29" y="2"/>
                      <a:pt x="31" y="0"/>
                      <a:pt x="33" y="0"/>
                    </a:cubicBezTo>
                    <a:cubicBezTo>
                      <a:pt x="35" y="0"/>
                      <a:pt x="37" y="2"/>
                      <a:pt x="37" y="4"/>
                    </a:cubicBezTo>
                    <a:cubicBezTo>
                      <a:pt x="37" y="6"/>
                      <a:pt x="35" y="8"/>
                      <a:pt x="33" y="8"/>
                    </a:cubicBezTo>
                    <a:cubicBezTo>
                      <a:pt x="31" y="8"/>
                      <a:pt x="29" y="6"/>
                      <a:pt x="29" y="4"/>
                    </a:cubicBezTo>
                    <a:close/>
                    <a:moveTo>
                      <a:pt x="15" y="4"/>
                    </a:moveTo>
                    <a:cubicBezTo>
                      <a:pt x="15" y="2"/>
                      <a:pt x="16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6"/>
                      <a:pt x="21" y="8"/>
                      <a:pt x="19" y="8"/>
                    </a:cubicBezTo>
                    <a:cubicBezTo>
                      <a:pt x="16" y="8"/>
                      <a:pt x="15" y="6"/>
                      <a:pt x="15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任意多边形: 形状 30"/>
              <p:cNvSpPr/>
              <p:nvPr/>
            </p:nvSpPr>
            <p:spPr bwMode="auto">
              <a:xfrm>
                <a:off x="4397534" y="3489318"/>
                <a:ext cx="67848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1 w 8"/>
                  <a:gd name="T7" fmla="*/ 1 h 8"/>
                  <a:gd name="T8" fmla="*/ 7 w 8"/>
                  <a:gd name="T9" fmla="*/ 1 h 8"/>
                  <a:gd name="T10" fmla="*/ 8 w 8"/>
                  <a:gd name="T11" fmla="*/ 4 h 8"/>
                  <a:gd name="T12" fmla="*/ 7 w 8"/>
                  <a:gd name="T13" fmla="*/ 7 h 8"/>
                  <a:gd name="T14" fmla="*/ 4 w 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3212214" y="3752722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3212214" y="3952270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3212214" y="4143837"/>
                <a:ext cx="423043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3611312" y="4491054"/>
                <a:ext cx="670483" cy="343225"/>
              </a:xfrm>
              <a:custGeom>
                <a:avLst/>
                <a:gdLst>
                  <a:gd name="T0" fmla="*/ 0 w 81"/>
                  <a:gd name="T1" fmla="*/ 41 h 41"/>
                  <a:gd name="T2" fmla="*/ 41 w 81"/>
                  <a:gd name="T3" fmla="*/ 0 h 41"/>
                  <a:gd name="T4" fmla="*/ 81 w 81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41">
                    <a:moveTo>
                      <a:pt x="0" y="41"/>
                    </a:moveTo>
                    <a:cubicBezTo>
                      <a:pt x="0" y="19"/>
                      <a:pt x="18" y="0"/>
                      <a:pt x="41" y="0"/>
                    </a:cubicBezTo>
                    <a:cubicBezTo>
                      <a:pt x="63" y="0"/>
                      <a:pt x="81" y="19"/>
                      <a:pt x="81" y="41"/>
                    </a:cubicBezTo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任意多边形: 形状 35"/>
              <p:cNvSpPr/>
              <p:nvPr/>
            </p:nvSpPr>
            <p:spPr bwMode="auto">
              <a:xfrm>
                <a:off x="3411763" y="947070"/>
                <a:ext cx="1959568" cy="1760020"/>
              </a:xfrm>
              <a:custGeom>
                <a:avLst/>
                <a:gdLst>
                  <a:gd name="T0" fmla="*/ 236 w 236"/>
                  <a:gd name="T1" fmla="*/ 208 h 212"/>
                  <a:gd name="T2" fmla="*/ 228 w 236"/>
                  <a:gd name="T3" fmla="*/ 192 h 212"/>
                  <a:gd name="T4" fmla="*/ 232 w 236"/>
                  <a:gd name="T5" fmla="*/ 196 h 212"/>
                  <a:gd name="T6" fmla="*/ 232 w 236"/>
                  <a:gd name="T7" fmla="*/ 172 h 212"/>
                  <a:gd name="T8" fmla="*/ 228 w 236"/>
                  <a:gd name="T9" fmla="*/ 176 h 212"/>
                  <a:gd name="T10" fmla="*/ 236 w 236"/>
                  <a:gd name="T11" fmla="*/ 160 h 212"/>
                  <a:gd name="T12" fmla="*/ 228 w 236"/>
                  <a:gd name="T13" fmla="*/ 144 h 212"/>
                  <a:gd name="T14" fmla="*/ 232 w 236"/>
                  <a:gd name="T15" fmla="*/ 148 h 212"/>
                  <a:gd name="T16" fmla="*/ 232 w 236"/>
                  <a:gd name="T17" fmla="*/ 124 h 212"/>
                  <a:gd name="T18" fmla="*/ 228 w 236"/>
                  <a:gd name="T19" fmla="*/ 128 h 212"/>
                  <a:gd name="T20" fmla="*/ 236 w 236"/>
                  <a:gd name="T21" fmla="*/ 112 h 212"/>
                  <a:gd name="T22" fmla="*/ 228 w 236"/>
                  <a:gd name="T23" fmla="*/ 96 h 212"/>
                  <a:gd name="T24" fmla="*/ 232 w 236"/>
                  <a:gd name="T25" fmla="*/ 100 h 212"/>
                  <a:gd name="T26" fmla="*/ 232 w 236"/>
                  <a:gd name="T27" fmla="*/ 76 h 212"/>
                  <a:gd name="T28" fmla="*/ 228 w 236"/>
                  <a:gd name="T29" fmla="*/ 80 h 212"/>
                  <a:gd name="T30" fmla="*/ 236 w 236"/>
                  <a:gd name="T31" fmla="*/ 64 h 212"/>
                  <a:gd name="T32" fmla="*/ 228 w 236"/>
                  <a:gd name="T33" fmla="*/ 48 h 212"/>
                  <a:gd name="T34" fmla="*/ 232 w 236"/>
                  <a:gd name="T35" fmla="*/ 52 h 212"/>
                  <a:gd name="T36" fmla="*/ 232 w 236"/>
                  <a:gd name="T37" fmla="*/ 28 h 212"/>
                  <a:gd name="T38" fmla="*/ 228 w 236"/>
                  <a:gd name="T39" fmla="*/ 32 h 212"/>
                  <a:gd name="T40" fmla="*/ 236 w 236"/>
                  <a:gd name="T41" fmla="*/ 16 h 212"/>
                  <a:gd name="T42" fmla="*/ 224 w 236"/>
                  <a:gd name="T43" fmla="*/ 4 h 212"/>
                  <a:gd name="T44" fmla="*/ 228 w 236"/>
                  <a:gd name="T45" fmla="*/ 8 h 212"/>
                  <a:gd name="T46" fmla="*/ 212 w 236"/>
                  <a:gd name="T47" fmla="*/ 0 h 212"/>
                  <a:gd name="T48" fmla="*/ 208 w 236"/>
                  <a:gd name="T49" fmla="*/ 4 h 212"/>
                  <a:gd name="T50" fmla="*/ 200 w 236"/>
                  <a:gd name="T51" fmla="*/ 4 h 212"/>
                  <a:gd name="T52" fmla="*/ 176 w 236"/>
                  <a:gd name="T53" fmla="*/ 4 h 212"/>
                  <a:gd name="T54" fmla="*/ 180 w 236"/>
                  <a:gd name="T55" fmla="*/ 8 h 212"/>
                  <a:gd name="T56" fmla="*/ 164 w 236"/>
                  <a:gd name="T57" fmla="*/ 0 h 212"/>
                  <a:gd name="T58" fmla="*/ 160 w 236"/>
                  <a:gd name="T59" fmla="*/ 4 h 212"/>
                  <a:gd name="T60" fmla="*/ 152 w 236"/>
                  <a:gd name="T61" fmla="*/ 4 h 212"/>
                  <a:gd name="T62" fmla="*/ 128 w 236"/>
                  <a:gd name="T63" fmla="*/ 4 h 212"/>
                  <a:gd name="T64" fmla="*/ 132 w 236"/>
                  <a:gd name="T65" fmla="*/ 8 h 212"/>
                  <a:gd name="T66" fmla="*/ 116 w 236"/>
                  <a:gd name="T67" fmla="*/ 0 h 212"/>
                  <a:gd name="T68" fmla="*/ 112 w 236"/>
                  <a:gd name="T69" fmla="*/ 4 h 212"/>
                  <a:gd name="T70" fmla="*/ 104 w 236"/>
                  <a:gd name="T71" fmla="*/ 4 h 212"/>
                  <a:gd name="T72" fmla="*/ 80 w 236"/>
                  <a:gd name="T73" fmla="*/ 4 h 212"/>
                  <a:gd name="T74" fmla="*/ 84 w 236"/>
                  <a:gd name="T75" fmla="*/ 8 h 212"/>
                  <a:gd name="T76" fmla="*/ 68 w 236"/>
                  <a:gd name="T77" fmla="*/ 0 h 212"/>
                  <a:gd name="T78" fmla="*/ 64 w 236"/>
                  <a:gd name="T79" fmla="*/ 4 h 212"/>
                  <a:gd name="T80" fmla="*/ 56 w 236"/>
                  <a:gd name="T81" fmla="*/ 4 h 212"/>
                  <a:gd name="T82" fmla="*/ 32 w 236"/>
                  <a:gd name="T83" fmla="*/ 4 h 212"/>
                  <a:gd name="T84" fmla="*/ 36 w 236"/>
                  <a:gd name="T85" fmla="*/ 8 h 212"/>
                  <a:gd name="T86" fmla="*/ 20 w 236"/>
                  <a:gd name="T87" fmla="*/ 0 h 212"/>
                  <a:gd name="T88" fmla="*/ 16 w 236"/>
                  <a:gd name="T89" fmla="*/ 4 h 212"/>
                  <a:gd name="T90" fmla="*/ 8 w 236"/>
                  <a:gd name="T91" fmla="*/ 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12">
                    <a:moveTo>
                      <a:pt x="228" y="208"/>
                    </a:moveTo>
                    <a:cubicBezTo>
                      <a:pt x="228" y="206"/>
                      <a:pt x="230" y="204"/>
                      <a:pt x="232" y="204"/>
                    </a:cubicBezTo>
                    <a:cubicBezTo>
                      <a:pt x="234" y="204"/>
                      <a:pt x="236" y="206"/>
                      <a:pt x="236" y="208"/>
                    </a:cubicBezTo>
                    <a:cubicBezTo>
                      <a:pt x="236" y="210"/>
                      <a:pt x="234" y="212"/>
                      <a:pt x="232" y="212"/>
                    </a:cubicBezTo>
                    <a:cubicBezTo>
                      <a:pt x="230" y="212"/>
                      <a:pt x="228" y="210"/>
                      <a:pt x="228" y="208"/>
                    </a:cubicBezTo>
                    <a:close/>
                    <a:moveTo>
                      <a:pt x="228" y="192"/>
                    </a:moveTo>
                    <a:cubicBezTo>
                      <a:pt x="228" y="190"/>
                      <a:pt x="230" y="188"/>
                      <a:pt x="232" y="188"/>
                    </a:cubicBezTo>
                    <a:cubicBezTo>
                      <a:pt x="234" y="188"/>
                      <a:pt x="236" y="190"/>
                      <a:pt x="236" y="192"/>
                    </a:cubicBezTo>
                    <a:cubicBezTo>
                      <a:pt x="236" y="194"/>
                      <a:pt x="234" y="196"/>
                      <a:pt x="232" y="196"/>
                    </a:cubicBezTo>
                    <a:cubicBezTo>
                      <a:pt x="230" y="196"/>
                      <a:pt x="228" y="194"/>
                      <a:pt x="228" y="192"/>
                    </a:cubicBezTo>
                    <a:close/>
                    <a:moveTo>
                      <a:pt x="228" y="176"/>
                    </a:moveTo>
                    <a:cubicBezTo>
                      <a:pt x="228" y="174"/>
                      <a:pt x="230" y="172"/>
                      <a:pt x="232" y="172"/>
                    </a:cubicBezTo>
                    <a:cubicBezTo>
                      <a:pt x="234" y="172"/>
                      <a:pt x="236" y="174"/>
                      <a:pt x="236" y="176"/>
                    </a:cubicBezTo>
                    <a:cubicBezTo>
                      <a:pt x="236" y="178"/>
                      <a:pt x="234" y="180"/>
                      <a:pt x="232" y="180"/>
                    </a:cubicBezTo>
                    <a:cubicBezTo>
                      <a:pt x="230" y="180"/>
                      <a:pt x="228" y="178"/>
                      <a:pt x="228" y="176"/>
                    </a:cubicBezTo>
                    <a:close/>
                    <a:moveTo>
                      <a:pt x="228" y="160"/>
                    </a:moveTo>
                    <a:cubicBezTo>
                      <a:pt x="228" y="158"/>
                      <a:pt x="230" y="156"/>
                      <a:pt x="232" y="156"/>
                    </a:cubicBezTo>
                    <a:cubicBezTo>
                      <a:pt x="234" y="156"/>
                      <a:pt x="236" y="158"/>
                      <a:pt x="236" y="160"/>
                    </a:cubicBezTo>
                    <a:cubicBezTo>
                      <a:pt x="236" y="162"/>
                      <a:pt x="234" y="164"/>
                      <a:pt x="232" y="164"/>
                    </a:cubicBezTo>
                    <a:cubicBezTo>
                      <a:pt x="230" y="164"/>
                      <a:pt x="228" y="162"/>
                      <a:pt x="228" y="160"/>
                    </a:cubicBezTo>
                    <a:close/>
                    <a:moveTo>
                      <a:pt x="228" y="144"/>
                    </a:moveTo>
                    <a:cubicBezTo>
                      <a:pt x="228" y="142"/>
                      <a:pt x="230" y="140"/>
                      <a:pt x="232" y="140"/>
                    </a:cubicBezTo>
                    <a:cubicBezTo>
                      <a:pt x="234" y="140"/>
                      <a:pt x="236" y="142"/>
                      <a:pt x="236" y="144"/>
                    </a:cubicBezTo>
                    <a:cubicBezTo>
                      <a:pt x="236" y="146"/>
                      <a:pt x="234" y="148"/>
                      <a:pt x="232" y="148"/>
                    </a:cubicBezTo>
                    <a:cubicBezTo>
                      <a:pt x="230" y="148"/>
                      <a:pt x="228" y="146"/>
                      <a:pt x="228" y="144"/>
                    </a:cubicBezTo>
                    <a:close/>
                    <a:moveTo>
                      <a:pt x="228" y="128"/>
                    </a:moveTo>
                    <a:cubicBezTo>
                      <a:pt x="228" y="126"/>
                      <a:pt x="230" y="124"/>
                      <a:pt x="232" y="124"/>
                    </a:cubicBezTo>
                    <a:cubicBezTo>
                      <a:pt x="234" y="124"/>
                      <a:pt x="236" y="126"/>
                      <a:pt x="236" y="128"/>
                    </a:cubicBezTo>
                    <a:cubicBezTo>
                      <a:pt x="236" y="130"/>
                      <a:pt x="234" y="132"/>
                      <a:pt x="232" y="132"/>
                    </a:cubicBezTo>
                    <a:cubicBezTo>
                      <a:pt x="230" y="132"/>
                      <a:pt x="228" y="130"/>
                      <a:pt x="228" y="128"/>
                    </a:cubicBezTo>
                    <a:close/>
                    <a:moveTo>
                      <a:pt x="228" y="112"/>
                    </a:moveTo>
                    <a:cubicBezTo>
                      <a:pt x="228" y="110"/>
                      <a:pt x="230" y="108"/>
                      <a:pt x="232" y="108"/>
                    </a:cubicBezTo>
                    <a:cubicBezTo>
                      <a:pt x="234" y="108"/>
                      <a:pt x="236" y="110"/>
                      <a:pt x="236" y="112"/>
                    </a:cubicBezTo>
                    <a:cubicBezTo>
                      <a:pt x="236" y="114"/>
                      <a:pt x="234" y="116"/>
                      <a:pt x="232" y="116"/>
                    </a:cubicBezTo>
                    <a:cubicBezTo>
                      <a:pt x="230" y="116"/>
                      <a:pt x="228" y="114"/>
                      <a:pt x="228" y="112"/>
                    </a:cubicBezTo>
                    <a:close/>
                    <a:moveTo>
                      <a:pt x="228" y="96"/>
                    </a:moveTo>
                    <a:cubicBezTo>
                      <a:pt x="228" y="94"/>
                      <a:pt x="230" y="92"/>
                      <a:pt x="232" y="92"/>
                    </a:cubicBezTo>
                    <a:cubicBezTo>
                      <a:pt x="234" y="92"/>
                      <a:pt x="236" y="94"/>
                      <a:pt x="236" y="96"/>
                    </a:cubicBezTo>
                    <a:cubicBezTo>
                      <a:pt x="236" y="98"/>
                      <a:pt x="234" y="100"/>
                      <a:pt x="232" y="100"/>
                    </a:cubicBezTo>
                    <a:cubicBezTo>
                      <a:pt x="230" y="100"/>
                      <a:pt x="228" y="98"/>
                      <a:pt x="228" y="96"/>
                    </a:cubicBezTo>
                    <a:close/>
                    <a:moveTo>
                      <a:pt x="228" y="80"/>
                    </a:moveTo>
                    <a:cubicBezTo>
                      <a:pt x="228" y="78"/>
                      <a:pt x="230" y="76"/>
                      <a:pt x="232" y="76"/>
                    </a:cubicBezTo>
                    <a:cubicBezTo>
                      <a:pt x="234" y="76"/>
                      <a:pt x="236" y="78"/>
                      <a:pt x="236" y="80"/>
                    </a:cubicBezTo>
                    <a:cubicBezTo>
                      <a:pt x="236" y="82"/>
                      <a:pt x="234" y="84"/>
                      <a:pt x="232" y="84"/>
                    </a:cubicBezTo>
                    <a:cubicBezTo>
                      <a:pt x="230" y="84"/>
                      <a:pt x="228" y="82"/>
                      <a:pt x="228" y="80"/>
                    </a:cubicBezTo>
                    <a:close/>
                    <a:moveTo>
                      <a:pt x="228" y="64"/>
                    </a:moveTo>
                    <a:cubicBezTo>
                      <a:pt x="228" y="62"/>
                      <a:pt x="230" y="60"/>
                      <a:pt x="232" y="60"/>
                    </a:cubicBezTo>
                    <a:cubicBezTo>
                      <a:pt x="234" y="60"/>
                      <a:pt x="236" y="62"/>
                      <a:pt x="236" y="64"/>
                    </a:cubicBezTo>
                    <a:cubicBezTo>
                      <a:pt x="236" y="66"/>
                      <a:pt x="234" y="68"/>
                      <a:pt x="232" y="68"/>
                    </a:cubicBezTo>
                    <a:cubicBezTo>
                      <a:pt x="230" y="68"/>
                      <a:pt x="228" y="66"/>
                      <a:pt x="228" y="64"/>
                    </a:cubicBezTo>
                    <a:close/>
                    <a:moveTo>
                      <a:pt x="228" y="48"/>
                    </a:moveTo>
                    <a:cubicBezTo>
                      <a:pt x="228" y="46"/>
                      <a:pt x="230" y="44"/>
                      <a:pt x="232" y="44"/>
                    </a:cubicBezTo>
                    <a:cubicBezTo>
                      <a:pt x="234" y="44"/>
                      <a:pt x="236" y="46"/>
                      <a:pt x="236" y="48"/>
                    </a:cubicBezTo>
                    <a:cubicBezTo>
                      <a:pt x="236" y="50"/>
                      <a:pt x="234" y="52"/>
                      <a:pt x="232" y="52"/>
                    </a:cubicBezTo>
                    <a:cubicBezTo>
                      <a:pt x="230" y="52"/>
                      <a:pt x="228" y="50"/>
                      <a:pt x="228" y="48"/>
                    </a:cubicBezTo>
                    <a:close/>
                    <a:moveTo>
                      <a:pt x="228" y="32"/>
                    </a:moveTo>
                    <a:cubicBezTo>
                      <a:pt x="228" y="30"/>
                      <a:pt x="230" y="28"/>
                      <a:pt x="232" y="28"/>
                    </a:cubicBezTo>
                    <a:cubicBezTo>
                      <a:pt x="234" y="28"/>
                      <a:pt x="236" y="30"/>
                      <a:pt x="236" y="32"/>
                    </a:cubicBezTo>
                    <a:cubicBezTo>
                      <a:pt x="236" y="34"/>
                      <a:pt x="234" y="36"/>
                      <a:pt x="232" y="36"/>
                    </a:cubicBezTo>
                    <a:cubicBezTo>
                      <a:pt x="230" y="36"/>
                      <a:pt x="228" y="34"/>
                      <a:pt x="228" y="32"/>
                    </a:cubicBezTo>
                    <a:close/>
                    <a:moveTo>
                      <a:pt x="228" y="16"/>
                    </a:moveTo>
                    <a:cubicBezTo>
                      <a:pt x="228" y="14"/>
                      <a:pt x="230" y="12"/>
                      <a:pt x="232" y="12"/>
                    </a:cubicBezTo>
                    <a:cubicBezTo>
                      <a:pt x="234" y="12"/>
                      <a:pt x="236" y="14"/>
                      <a:pt x="236" y="16"/>
                    </a:cubicBezTo>
                    <a:cubicBezTo>
                      <a:pt x="236" y="18"/>
                      <a:pt x="234" y="20"/>
                      <a:pt x="232" y="20"/>
                    </a:cubicBezTo>
                    <a:cubicBezTo>
                      <a:pt x="230" y="20"/>
                      <a:pt x="228" y="18"/>
                      <a:pt x="228" y="16"/>
                    </a:cubicBezTo>
                    <a:close/>
                    <a:moveTo>
                      <a:pt x="224" y="4"/>
                    </a:moveTo>
                    <a:cubicBezTo>
                      <a:pt x="224" y="2"/>
                      <a:pt x="226" y="0"/>
                      <a:pt x="228" y="0"/>
                    </a:cubicBezTo>
                    <a:cubicBezTo>
                      <a:pt x="230" y="0"/>
                      <a:pt x="232" y="2"/>
                      <a:pt x="232" y="4"/>
                    </a:cubicBezTo>
                    <a:cubicBezTo>
                      <a:pt x="232" y="6"/>
                      <a:pt x="230" y="8"/>
                      <a:pt x="228" y="8"/>
                    </a:cubicBezTo>
                    <a:cubicBezTo>
                      <a:pt x="226" y="8"/>
                      <a:pt x="224" y="6"/>
                      <a:pt x="224" y="4"/>
                    </a:cubicBezTo>
                    <a:close/>
                    <a:moveTo>
                      <a:pt x="208" y="4"/>
                    </a:moveTo>
                    <a:cubicBezTo>
                      <a:pt x="208" y="2"/>
                      <a:pt x="210" y="0"/>
                      <a:pt x="212" y="0"/>
                    </a:cubicBezTo>
                    <a:cubicBezTo>
                      <a:pt x="214" y="0"/>
                      <a:pt x="216" y="2"/>
                      <a:pt x="216" y="4"/>
                    </a:cubicBezTo>
                    <a:cubicBezTo>
                      <a:pt x="216" y="6"/>
                      <a:pt x="214" y="8"/>
                      <a:pt x="212" y="8"/>
                    </a:cubicBezTo>
                    <a:cubicBezTo>
                      <a:pt x="210" y="8"/>
                      <a:pt x="208" y="6"/>
                      <a:pt x="208" y="4"/>
                    </a:cubicBezTo>
                    <a:close/>
                    <a:moveTo>
                      <a:pt x="192" y="4"/>
                    </a:moveTo>
                    <a:cubicBezTo>
                      <a:pt x="192" y="2"/>
                      <a:pt x="194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ubicBezTo>
                      <a:pt x="194" y="8"/>
                      <a:pt x="192" y="6"/>
                      <a:pt x="192" y="4"/>
                    </a:cubicBezTo>
                    <a:close/>
                    <a:moveTo>
                      <a:pt x="176" y="4"/>
                    </a:moveTo>
                    <a:cubicBezTo>
                      <a:pt x="176" y="2"/>
                      <a:pt x="178" y="0"/>
                      <a:pt x="180" y="0"/>
                    </a:cubicBezTo>
                    <a:cubicBezTo>
                      <a:pt x="182" y="0"/>
                      <a:pt x="184" y="2"/>
                      <a:pt x="184" y="4"/>
                    </a:cubicBezTo>
                    <a:cubicBezTo>
                      <a:pt x="184" y="6"/>
                      <a:pt x="182" y="8"/>
                      <a:pt x="180" y="8"/>
                    </a:cubicBezTo>
                    <a:cubicBezTo>
                      <a:pt x="178" y="8"/>
                      <a:pt x="176" y="6"/>
                      <a:pt x="176" y="4"/>
                    </a:cubicBezTo>
                    <a:close/>
                    <a:moveTo>
                      <a:pt x="160" y="4"/>
                    </a:moveTo>
                    <a:cubicBezTo>
                      <a:pt x="160" y="2"/>
                      <a:pt x="162" y="0"/>
                      <a:pt x="164" y="0"/>
                    </a:cubicBezTo>
                    <a:cubicBezTo>
                      <a:pt x="166" y="0"/>
                      <a:pt x="168" y="2"/>
                      <a:pt x="168" y="4"/>
                    </a:cubicBezTo>
                    <a:cubicBezTo>
                      <a:pt x="168" y="6"/>
                      <a:pt x="166" y="8"/>
                      <a:pt x="164" y="8"/>
                    </a:cubicBezTo>
                    <a:cubicBezTo>
                      <a:pt x="162" y="8"/>
                      <a:pt x="160" y="6"/>
                      <a:pt x="160" y="4"/>
                    </a:cubicBezTo>
                    <a:close/>
                    <a:moveTo>
                      <a:pt x="144" y="4"/>
                    </a:moveTo>
                    <a:cubicBezTo>
                      <a:pt x="144" y="2"/>
                      <a:pt x="146" y="0"/>
                      <a:pt x="148" y="0"/>
                    </a:cubicBezTo>
                    <a:cubicBezTo>
                      <a:pt x="150" y="0"/>
                      <a:pt x="152" y="2"/>
                      <a:pt x="152" y="4"/>
                    </a:cubicBezTo>
                    <a:cubicBezTo>
                      <a:pt x="152" y="6"/>
                      <a:pt x="150" y="8"/>
                      <a:pt x="148" y="8"/>
                    </a:cubicBezTo>
                    <a:cubicBezTo>
                      <a:pt x="146" y="8"/>
                      <a:pt x="144" y="6"/>
                      <a:pt x="144" y="4"/>
                    </a:cubicBezTo>
                    <a:close/>
                    <a:moveTo>
                      <a:pt x="128" y="4"/>
                    </a:moveTo>
                    <a:cubicBezTo>
                      <a:pt x="128" y="2"/>
                      <a:pt x="130" y="0"/>
                      <a:pt x="132" y="0"/>
                    </a:cubicBezTo>
                    <a:cubicBezTo>
                      <a:pt x="134" y="0"/>
                      <a:pt x="136" y="2"/>
                      <a:pt x="136" y="4"/>
                    </a:cubicBezTo>
                    <a:cubicBezTo>
                      <a:pt x="136" y="6"/>
                      <a:pt x="134" y="8"/>
                      <a:pt x="132" y="8"/>
                    </a:cubicBezTo>
                    <a:cubicBezTo>
                      <a:pt x="130" y="8"/>
                      <a:pt x="128" y="6"/>
                      <a:pt x="128" y="4"/>
                    </a:cubicBezTo>
                    <a:close/>
                    <a:moveTo>
                      <a:pt x="112" y="4"/>
                    </a:moveTo>
                    <a:cubicBezTo>
                      <a:pt x="112" y="2"/>
                      <a:pt x="114" y="0"/>
                      <a:pt x="116" y="0"/>
                    </a:cubicBezTo>
                    <a:cubicBezTo>
                      <a:pt x="118" y="0"/>
                      <a:pt x="120" y="2"/>
                      <a:pt x="120" y="4"/>
                    </a:cubicBezTo>
                    <a:cubicBezTo>
                      <a:pt x="120" y="6"/>
                      <a:pt x="118" y="8"/>
                      <a:pt x="116" y="8"/>
                    </a:cubicBezTo>
                    <a:cubicBezTo>
                      <a:pt x="114" y="8"/>
                      <a:pt x="112" y="6"/>
                      <a:pt x="112" y="4"/>
                    </a:cubicBezTo>
                    <a:close/>
                    <a:moveTo>
                      <a:pt x="96" y="4"/>
                    </a:moveTo>
                    <a:cubicBezTo>
                      <a:pt x="96" y="2"/>
                      <a:pt x="98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ubicBezTo>
                      <a:pt x="98" y="8"/>
                      <a:pt x="96" y="6"/>
                      <a:pt x="96" y="4"/>
                    </a:cubicBezTo>
                    <a:close/>
                    <a:moveTo>
                      <a:pt x="80" y="4"/>
                    </a:moveTo>
                    <a:cubicBezTo>
                      <a:pt x="80" y="2"/>
                      <a:pt x="82" y="0"/>
                      <a:pt x="84" y="0"/>
                    </a:cubicBezTo>
                    <a:cubicBezTo>
                      <a:pt x="86" y="0"/>
                      <a:pt x="88" y="2"/>
                      <a:pt x="88" y="4"/>
                    </a:cubicBezTo>
                    <a:cubicBezTo>
                      <a:pt x="88" y="6"/>
                      <a:pt x="86" y="8"/>
                      <a:pt x="84" y="8"/>
                    </a:cubicBezTo>
                    <a:cubicBezTo>
                      <a:pt x="82" y="8"/>
                      <a:pt x="80" y="6"/>
                      <a:pt x="80" y="4"/>
                    </a:cubicBezTo>
                    <a:close/>
                    <a:moveTo>
                      <a:pt x="64" y="4"/>
                    </a:moveTo>
                    <a:cubicBezTo>
                      <a:pt x="64" y="2"/>
                      <a:pt x="66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6"/>
                      <a:pt x="70" y="8"/>
                      <a:pt x="68" y="8"/>
                    </a:cubicBezTo>
                    <a:cubicBezTo>
                      <a:pt x="66" y="8"/>
                      <a:pt x="64" y="6"/>
                      <a:pt x="64" y="4"/>
                    </a:cubicBezTo>
                    <a:close/>
                    <a:moveTo>
                      <a:pt x="48" y="4"/>
                    </a:moveTo>
                    <a:cubicBezTo>
                      <a:pt x="48" y="2"/>
                      <a:pt x="50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6"/>
                      <a:pt x="54" y="8"/>
                      <a:pt x="52" y="8"/>
                    </a:cubicBezTo>
                    <a:cubicBezTo>
                      <a:pt x="50" y="8"/>
                      <a:pt x="48" y="6"/>
                      <a:pt x="48" y="4"/>
                    </a:cubicBezTo>
                    <a:close/>
                    <a:moveTo>
                      <a:pt x="32" y="4"/>
                    </a:moveTo>
                    <a:cubicBezTo>
                      <a:pt x="32" y="2"/>
                      <a:pt x="34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ubicBezTo>
                      <a:pt x="34" y="8"/>
                      <a:pt x="32" y="6"/>
                      <a:pt x="32" y="4"/>
                    </a:cubicBezTo>
                    <a:close/>
                    <a:moveTo>
                      <a:pt x="16" y="4"/>
                    </a:moveTo>
                    <a:cubicBezTo>
                      <a:pt x="16" y="2"/>
                      <a:pt x="18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ubicBezTo>
                      <a:pt x="18" y="8"/>
                      <a:pt x="16" y="6"/>
                      <a:pt x="16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任意多边形: 形状 36"/>
              <p:cNvSpPr/>
              <p:nvPr/>
            </p:nvSpPr>
            <p:spPr bwMode="auto">
              <a:xfrm>
                <a:off x="1416278" y="524027"/>
                <a:ext cx="1803919" cy="3236680"/>
              </a:xfrm>
              <a:custGeom>
                <a:avLst/>
                <a:gdLst>
                  <a:gd name="T0" fmla="*/ 217 w 217"/>
                  <a:gd name="T1" fmla="*/ 7 h 390"/>
                  <a:gd name="T2" fmla="*/ 217 w 217"/>
                  <a:gd name="T3" fmla="*/ 383 h 390"/>
                  <a:gd name="T4" fmla="*/ 210 w 217"/>
                  <a:gd name="T5" fmla="*/ 390 h 390"/>
                  <a:gd name="T6" fmla="*/ 7 w 217"/>
                  <a:gd name="T7" fmla="*/ 390 h 390"/>
                  <a:gd name="T8" fmla="*/ 0 w 217"/>
                  <a:gd name="T9" fmla="*/ 383 h 390"/>
                  <a:gd name="T10" fmla="*/ 0 w 217"/>
                  <a:gd name="T11" fmla="*/ 7 h 390"/>
                  <a:gd name="T12" fmla="*/ 7 w 217"/>
                  <a:gd name="T13" fmla="*/ 0 h 390"/>
                  <a:gd name="T14" fmla="*/ 210 w 217"/>
                  <a:gd name="T15" fmla="*/ 0 h 390"/>
                  <a:gd name="T16" fmla="*/ 217 w 217"/>
                  <a:gd name="T17" fmla="*/ 7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0">
                    <a:moveTo>
                      <a:pt x="217" y="7"/>
                    </a:moveTo>
                    <a:cubicBezTo>
                      <a:pt x="217" y="383"/>
                      <a:pt x="217" y="383"/>
                      <a:pt x="217" y="383"/>
                    </a:cubicBezTo>
                    <a:cubicBezTo>
                      <a:pt x="217" y="387"/>
                      <a:pt x="214" y="390"/>
                      <a:pt x="210" y="390"/>
                    </a:cubicBezTo>
                    <a:cubicBezTo>
                      <a:pt x="7" y="390"/>
                      <a:pt x="7" y="390"/>
                      <a:pt x="7" y="390"/>
                    </a:cubicBezTo>
                    <a:cubicBezTo>
                      <a:pt x="3" y="390"/>
                      <a:pt x="0" y="387"/>
                      <a:pt x="0" y="38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  <a:close/>
                  </a:path>
                </a:pathLst>
              </a:custGeom>
              <a:solidFill>
                <a:srgbClr val="FBC96B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1563944" y="663710"/>
                <a:ext cx="766266" cy="766266"/>
              </a:xfrm>
              <a:prstGeom prst="rect">
                <a:avLst/>
              </a:prstGeom>
              <a:solidFill>
                <a:srgbClr val="FBC96B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1998958" y="1469886"/>
                <a:ext cx="331251" cy="323271"/>
              </a:xfrm>
              <a:prstGeom prst="rect">
                <a:avLst/>
              </a:prstGeom>
              <a:solidFill>
                <a:srgbClr val="FF6666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3335936" y="3130130"/>
                <a:ext cx="415061" cy="259415"/>
              </a:xfrm>
              <a:custGeom>
                <a:avLst/>
                <a:gdLst>
                  <a:gd name="T0" fmla="*/ 49 w 50"/>
                  <a:gd name="T1" fmla="*/ 0 h 31"/>
                  <a:gd name="T2" fmla="*/ 49 w 50"/>
                  <a:gd name="T3" fmla="*/ 1 h 31"/>
                  <a:gd name="T4" fmla="*/ 42 w 50"/>
                  <a:gd name="T5" fmla="*/ 9 h 31"/>
                  <a:gd name="T6" fmla="*/ 33 w 50"/>
                  <a:gd name="T7" fmla="*/ 19 h 31"/>
                  <a:gd name="T8" fmla="*/ 8 w 50"/>
                  <a:gd name="T9" fmla="*/ 30 h 31"/>
                  <a:gd name="T10" fmla="*/ 6 w 50"/>
                  <a:gd name="T11" fmla="*/ 19 h 31"/>
                  <a:gd name="T12" fmla="*/ 15 w 50"/>
                  <a:gd name="T13" fmla="*/ 10 h 31"/>
                  <a:gd name="T14" fmla="*/ 27 w 50"/>
                  <a:gd name="T15" fmla="*/ 6 h 31"/>
                  <a:gd name="T16" fmla="*/ 20 w 50"/>
                  <a:gd name="T17" fmla="*/ 12 h 31"/>
                  <a:gd name="T18" fmla="*/ 28 w 50"/>
                  <a:gd name="T19" fmla="*/ 15 h 31"/>
                  <a:gd name="T20" fmla="*/ 34 w 50"/>
                  <a:gd name="T21" fmla="*/ 5 h 31"/>
                  <a:gd name="T22" fmla="*/ 37 w 50"/>
                  <a:gd name="T23" fmla="*/ 3 h 31"/>
                  <a:gd name="T24" fmla="*/ 35 w 50"/>
                  <a:gd name="T25" fmla="*/ 9 h 31"/>
                  <a:gd name="T26" fmla="*/ 35 w 50"/>
                  <a:gd name="T27" fmla="*/ 13 h 31"/>
                  <a:gd name="T28" fmla="*/ 44 w 50"/>
                  <a:gd name="T29" fmla="*/ 3 h 31"/>
                  <a:gd name="T30" fmla="*/ 49 w 50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31">
                    <a:moveTo>
                      <a:pt x="49" y="0"/>
                    </a:moveTo>
                    <a:cubicBezTo>
                      <a:pt x="49" y="0"/>
                      <a:pt x="50" y="0"/>
                      <a:pt x="49" y="1"/>
                    </a:cubicBezTo>
                    <a:cubicBezTo>
                      <a:pt x="46" y="3"/>
                      <a:pt x="43" y="7"/>
                      <a:pt x="42" y="9"/>
                    </a:cubicBezTo>
                    <a:cubicBezTo>
                      <a:pt x="40" y="11"/>
                      <a:pt x="37" y="16"/>
                      <a:pt x="33" y="19"/>
                    </a:cubicBezTo>
                    <a:cubicBezTo>
                      <a:pt x="29" y="22"/>
                      <a:pt x="11" y="30"/>
                      <a:pt x="8" y="30"/>
                    </a:cubicBezTo>
                    <a:cubicBezTo>
                      <a:pt x="5" y="31"/>
                      <a:pt x="0" y="30"/>
                      <a:pt x="6" y="19"/>
                    </a:cubicBezTo>
                    <a:cubicBezTo>
                      <a:pt x="10" y="13"/>
                      <a:pt x="11" y="12"/>
                      <a:pt x="15" y="10"/>
                    </a:cubicBezTo>
                    <a:cubicBezTo>
                      <a:pt x="18" y="9"/>
                      <a:pt x="26" y="5"/>
                      <a:pt x="27" y="6"/>
                    </a:cubicBezTo>
                    <a:cubicBezTo>
                      <a:pt x="28" y="6"/>
                      <a:pt x="28" y="8"/>
                      <a:pt x="20" y="12"/>
                    </a:cubicBezTo>
                    <a:cubicBezTo>
                      <a:pt x="18" y="14"/>
                      <a:pt x="25" y="16"/>
                      <a:pt x="28" y="15"/>
                    </a:cubicBezTo>
                    <a:cubicBezTo>
                      <a:pt x="30" y="15"/>
                      <a:pt x="32" y="6"/>
                      <a:pt x="34" y="5"/>
                    </a:cubicBezTo>
                    <a:cubicBezTo>
                      <a:pt x="35" y="3"/>
                      <a:pt x="36" y="3"/>
                      <a:pt x="37" y="3"/>
                    </a:cubicBezTo>
                    <a:cubicBezTo>
                      <a:pt x="38" y="4"/>
                      <a:pt x="36" y="6"/>
                      <a:pt x="35" y="9"/>
                    </a:cubicBezTo>
                    <a:cubicBezTo>
                      <a:pt x="34" y="11"/>
                      <a:pt x="35" y="13"/>
                      <a:pt x="35" y="13"/>
                    </a:cubicBezTo>
                    <a:cubicBezTo>
                      <a:pt x="35" y="13"/>
                      <a:pt x="41" y="5"/>
                      <a:pt x="44" y="3"/>
                    </a:cubicBezTo>
                    <a:cubicBezTo>
                      <a:pt x="46" y="1"/>
                      <a:pt x="46" y="1"/>
                      <a:pt x="49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3136388" y="3146094"/>
                <a:ext cx="546764" cy="490891"/>
              </a:xfrm>
              <a:custGeom>
                <a:avLst/>
                <a:gdLst>
                  <a:gd name="T0" fmla="*/ 19 w 66"/>
                  <a:gd name="T1" fmla="*/ 36 h 59"/>
                  <a:gd name="T2" fmla="*/ 28 w 66"/>
                  <a:gd name="T3" fmla="*/ 22 h 59"/>
                  <a:gd name="T4" fmla="*/ 45 w 66"/>
                  <a:gd name="T5" fmla="*/ 16 h 59"/>
                  <a:gd name="T6" fmla="*/ 51 w 66"/>
                  <a:gd name="T7" fmla="*/ 4 h 59"/>
                  <a:gd name="T8" fmla="*/ 53 w 66"/>
                  <a:gd name="T9" fmla="*/ 6 h 59"/>
                  <a:gd name="T10" fmla="*/ 50 w 66"/>
                  <a:gd name="T11" fmla="*/ 14 h 59"/>
                  <a:gd name="T12" fmla="*/ 56 w 66"/>
                  <a:gd name="T13" fmla="*/ 12 h 59"/>
                  <a:gd name="T14" fmla="*/ 63 w 66"/>
                  <a:gd name="T15" fmla="*/ 1 h 59"/>
                  <a:gd name="T16" fmla="*/ 64 w 66"/>
                  <a:gd name="T17" fmla="*/ 4 h 59"/>
                  <a:gd name="T18" fmla="*/ 61 w 66"/>
                  <a:gd name="T19" fmla="*/ 12 h 59"/>
                  <a:gd name="T20" fmla="*/ 52 w 66"/>
                  <a:gd name="T21" fmla="*/ 20 h 59"/>
                  <a:gd name="T22" fmla="*/ 33 w 66"/>
                  <a:gd name="T23" fmla="*/ 32 h 59"/>
                  <a:gd name="T24" fmla="*/ 12 w 66"/>
                  <a:gd name="T25" fmla="*/ 59 h 59"/>
                  <a:gd name="T26" fmla="*/ 0 w 66"/>
                  <a:gd name="T27" fmla="*/ 53 h 59"/>
                  <a:gd name="T28" fmla="*/ 19 w 66"/>
                  <a:gd name="T2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9">
                    <a:moveTo>
                      <a:pt x="19" y="36"/>
                    </a:moveTo>
                    <a:cubicBezTo>
                      <a:pt x="19" y="36"/>
                      <a:pt x="24" y="30"/>
                      <a:pt x="28" y="22"/>
                    </a:cubicBezTo>
                    <a:cubicBezTo>
                      <a:pt x="30" y="19"/>
                      <a:pt x="39" y="15"/>
                      <a:pt x="45" y="16"/>
                    </a:cubicBezTo>
                    <a:cubicBezTo>
                      <a:pt x="45" y="16"/>
                      <a:pt x="49" y="5"/>
                      <a:pt x="51" y="4"/>
                    </a:cubicBezTo>
                    <a:cubicBezTo>
                      <a:pt x="53" y="3"/>
                      <a:pt x="54" y="4"/>
                      <a:pt x="53" y="6"/>
                    </a:cubicBezTo>
                    <a:cubicBezTo>
                      <a:pt x="52" y="8"/>
                      <a:pt x="50" y="14"/>
                      <a:pt x="50" y="14"/>
                    </a:cubicBezTo>
                    <a:cubicBezTo>
                      <a:pt x="50" y="14"/>
                      <a:pt x="55" y="16"/>
                      <a:pt x="56" y="12"/>
                    </a:cubicBezTo>
                    <a:cubicBezTo>
                      <a:pt x="57" y="7"/>
                      <a:pt x="60" y="1"/>
                      <a:pt x="63" y="1"/>
                    </a:cubicBezTo>
                    <a:cubicBezTo>
                      <a:pt x="66" y="0"/>
                      <a:pt x="66" y="1"/>
                      <a:pt x="64" y="4"/>
                    </a:cubicBezTo>
                    <a:cubicBezTo>
                      <a:pt x="62" y="6"/>
                      <a:pt x="61" y="11"/>
                      <a:pt x="61" y="12"/>
                    </a:cubicBezTo>
                    <a:cubicBezTo>
                      <a:pt x="62" y="14"/>
                      <a:pt x="57" y="18"/>
                      <a:pt x="52" y="20"/>
                    </a:cubicBezTo>
                    <a:cubicBezTo>
                      <a:pt x="48" y="23"/>
                      <a:pt x="36" y="28"/>
                      <a:pt x="33" y="32"/>
                    </a:cubicBezTo>
                    <a:cubicBezTo>
                      <a:pt x="30" y="35"/>
                      <a:pt x="12" y="59"/>
                      <a:pt x="12" y="59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任意多边形: 形状 41"/>
              <p:cNvSpPr/>
              <p:nvPr/>
            </p:nvSpPr>
            <p:spPr bwMode="auto">
              <a:xfrm>
                <a:off x="2122681" y="2567405"/>
                <a:ext cx="554746" cy="498873"/>
              </a:xfrm>
              <a:custGeom>
                <a:avLst/>
                <a:gdLst>
                  <a:gd name="T0" fmla="*/ 33 w 67"/>
                  <a:gd name="T1" fmla="*/ 58 h 60"/>
                  <a:gd name="T2" fmla="*/ 63 w 67"/>
                  <a:gd name="T3" fmla="*/ 46 h 60"/>
                  <a:gd name="T4" fmla="*/ 52 w 67"/>
                  <a:gd name="T5" fmla="*/ 34 h 60"/>
                  <a:gd name="T6" fmla="*/ 50 w 67"/>
                  <a:gd name="T7" fmla="*/ 25 h 60"/>
                  <a:gd name="T8" fmla="*/ 52 w 67"/>
                  <a:gd name="T9" fmla="*/ 6 h 60"/>
                  <a:gd name="T10" fmla="*/ 19 w 67"/>
                  <a:gd name="T11" fmla="*/ 0 h 60"/>
                  <a:gd name="T12" fmla="*/ 20 w 67"/>
                  <a:gd name="T13" fmla="*/ 23 h 60"/>
                  <a:gd name="T14" fmla="*/ 19 w 67"/>
                  <a:gd name="T15" fmla="*/ 26 h 60"/>
                  <a:gd name="T16" fmla="*/ 8 w 67"/>
                  <a:gd name="T17" fmla="*/ 37 h 60"/>
                  <a:gd name="T18" fmla="*/ 33 w 67"/>
                  <a:gd name="T19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60">
                    <a:moveTo>
                      <a:pt x="33" y="58"/>
                    </a:moveTo>
                    <a:cubicBezTo>
                      <a:pt x="49" y="60"/>
                      <a:pt x="60" y="51"/>
                      <a:pt x="63" y="46"/>
                    </a:cubicBezTo>
                    <a:cubicBezTo>
                      <a:pt x="67" y="42"/>
                      <a:pt x="56" y="38"/>
                      <a:pt x="52" y="34"/>
                    </a:cubicBezTo>
                    <a:cubicBezTo>
                      <a:pt x="50" y="32"/>
                      <a:pt x="50" y="29"/>
                      <a:pt x="50" y="25"/>
                    </a:cubicBezTo>
                    <a:cubicBezTo>
                      <a:pt x="50" y="20"/>
                      <a:pt x="51" y="13"/>
                      <a:pt x="52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7"/>
                      <a:pt x="20" y="23"/>
                    </a:cubicBezTo>
                    <a:cubicBezTo>
                      <a:pt x="20" y="25"/>
                      <a:pt x="20" y="25"/>
                      <a:pt x="19" y="26"/>
                    </a:cubicBezTo>
                    <a:cubicBezTo>
                      <a:pt x="18" y="30"/>
                      <a:pt x="14" y="32"/>
                      <a:pt x="8" y="37"/>
                    </a:cubicBezTo>
                    <a:cubicBezTo>
                      <a:pt x="0" y="43"/>
                      <a:pt x="16" y="55"/>
                      <a:pt x="33" y="5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任意多边形: 形状 42"/>
              <p:cNvSpPr/>
              <p:nvPr/>
            </p:nvSpPr>
            <p:spPr bwMode="auto">
              <a:xfrm>
                <a:off x="2178554" y="2224180"/>
                <a:ext cx="119729" cy="259415"/>
              </a:xfrm>
              <a:custGeom>
                <a:avLst/>
                <a:gdLst>
                  <a:gd name="T0" fmla="*/ 6 w 14"/>
                  <a:gd name="T1" fmla="*/ 31 h 31"/>
                  <a:gd name="T2" fmla="*/ 0 w 14"/>
                  <a:gd name="T3" fmla="*/ 18 h 31"/>
                  <a:gd name="T4" fmla="*/ 6 w 14"/>
                  <a:gd name="T5" fmla="*/ 2 h 31"/>
                  <a:gd name="T6" fmla="*/ 13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0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3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2278327" y="2567405"/>
                <a:ext cx="275378" cy="255421"/>
              </a:xfrm>
              <a:custGeom>
                <a:avLst/>
                <a:gdLst>
                  <a:gd name="T0" fmla="*/ 1 w 33"/>
                  <a:gd name="T1" fmla="*/ 23 h 31"/>
                  <a:gd name="T2" fmla="*/ 1 w 33"/>
                  <a:gd name="T3" fmla="*/ 25 h 31"/>
                  <a:gd name="T4" fmla="*/ 12 w 33"/>
                  <a:gd name="T5" fmla="*/ 31 h 31"/>
                  <a:gd name="T6" fmla="*/ 31 w 33"/>
                  <a:gd name="T7" fmla="*/ 22 h 31"/>
                  <a:gd name="T8" fmla="*/ 33 w 33"/>
                  <a:gd name="T9" fmla="*/ 6 h 31"/>
                  <a:gd name="T10" fmla="*/ 0 w 33"/>
                  <a:gd name="T11" fmla="*/ 0 h 31"/>
                  <a:gd name="T12" fmla="*/ 1 w 33"/>
                  <a:gd name="T13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1">
                    <a:moveTo>
                      <a:pt x="1" y="23"/>
                    </a:moveTo>
                    <a:cubicBezTo>
                      <a:pt x="1" y="24"/>
                      <a:pt x="1" y="24"/>
                      <a:pt x="1" y="25"/>
                    </a:cubicBezTo>
                    <a:cubicBezTo>
                      <a:pt x="4" y="28"/>
                      <a:pt x="9" y="31"/>
                      <a:pt x="12" y="31"/>
                    </a:cubicBezTo>
                    <a:cubicBezTo>
                      <a:pt x="17" y="31"/>
                      <a:pt x="24" y="28"/>
                      <a:pt x="31" y="22"/>
                    </a:cubicBezTo>
                    <a:cubicBezTo>
                      <a:pt x="31" y="18"/>
                      <a:pt x="32" y="12"/>
                      <a:pt x="33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7"/>
                      <a:pt x="1" y="23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任意多边形: 形状 44"/>
              <p:cNvSpPr/>
              <p:nvPr/>
            </p:nvSpPr>
            <p:spPr bwMode="auto">
              <a:xfrm>
                <a:off x="2206489" y="2184272"/>
                <a:ext cx="431026" cy="598646"/>
              </a:xfrm>
              <a:custGeom>
                <a:avLst/>
                <a:gdLst>
                  <a:gd name="T0" fmla="*/ 48 w 52"/>
                  <a:gd name="T1" fmla="*/ 36 h 72"/>
                  <a:gd name="T2" fmla="*/ 39 w 52"/>
                  <a:gd name="T3" fmla="*/ 63 h 72"/>
                  <a:gd name="T4" fmla="*/ 22 w 52"/>
                  <a:gd name="T5" fmla="*/ 72 h 72"/>
                  <a:gd name="T6" fmla="*/ 4 w 52"/>
                  <a:gd name="T7" fmla="*/ 56 h 72"/>
                  <a:gd name="T8" fmla="*/ 2 w 52"/>
                  <a:gd name="T9" fmla="*/ 18 h 72"/>
                  <a:gd name="T10" fmla="*/ 23 w 52"/>
                  <a:gd name="T11" fmla="*/ 0 h 72"/>
                  <a:gd name="T12" fmla="*/ 48 w 52"/>
                  <a:gd name="T13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2">
                    <a:moveTo>
                      <a:pt x="48" y="36"/>
                    </a:moveTo>
                    <a:cubicBezTo>
                      <a:pt x="47" y="51"/>
                      <a:pt x="46" y="57"/>
                      <a:pt x="39" y="63"/>
                    </a:cubicBezTo>
                    <a:cubicBezTo>
                      <a:pt x="33" y="69"/>
                      <a:pt x="27" y="72"/>
                      <a:pt x="22" y="72"/>
                    </a:cubicBezTo>
                    <a:cubicBezTo>
                      <a:pt x="15" y="72"/>
                      <a:pt x="6" y="62"/>
                      <a:pt x="4" y="56"/>
                    </a:cubicBezTo>
                    <a:cubicBezTo>
                      <a:pt x="2" y="49"/>
                      <a:pt x="0" y="33"/>
                      <a:pt x="2" y="18"/>
                    </a:cubicBezTo>
                    <a:cubicBezTo>
                      <a:pt x="3" y="10"/>
                      <a:pt x="13" y="0"/>
                      <a:pt x="23" y="0"/>
                    </a:cubicBezTo>
                    <a:cubicBezTo>
                      <a:pt x="33" y="0"/>
                      <a:pt x="52" y="1"/>
                      <a:pt x="48" y="36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2186537" y="2423730"/>
                <a:ext cx="99776" cy="167620"/>
              </a:xfrm>
              <a:custGeom>
                <a:avLst/>
                <a:gdLst>
                  <a:gd name="T0" fmla="*/ 1 w 12"/>
                  <a:gd name="T1" fmla="*/ 11 h 20"/>
                  <a:gd name="T2" fmla="*/ 8 w 12"/>
                  <a:gd name="T3" fmla="*/ 19 h 20"/>
                  <a:gd name="T4" fmla="*/ 11 w 12"/>
                  <a:gd name="T5" fmla="*/ 9 h 20"/>
                  <a:gd name="T6" fmla="*/ 4 w 12"/>
                  <a:gd name="T7" fmla="*/ 0 h 20"/>
                  <a:gd name="T8" fmla="*/ 1 w 12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0">
                    <a:moveTo>
                      <a:pt x="1" y="11"/>
                    </a:moveTo>
                    <a:cubicBezTo>
                      <a:pt x="2" y="16"/>
                      <a:pt x="5" y="20"/>
                      <a:pt x="8" y="19"/>
                    </a:cubicBezTo>
                    <a:cubicBezTo>
                      <a:pt x="11" y="19"/>
                      <a:pt x="12" y="14"/>
                      <a:pt x="11" y="9"/>
                    </a:cubicBezTo>
                    <a:cubicBezTo>
                      <a:pt x="10" y="4"/>
                      <a:pt x="7" y="0"/>
                      <a:pt x="4" y="0"/>
                    </a:cubicBezTo>
                    <a:cubicBezTo>
                      <a:pt x="1" y="1"/>
                      <a:pt x="0" y="6"/>
                      <a:pt x="1" y="11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2214471" y="2136379"/>
                <a:ext cx="399097" cy="187577"/>
              </a:xfrm>
              <a:custGeom>
                <a:avLst/>
                <a:gdLst>
                  <a:gd name="T0" fmla="*/ 48 w 48"/>
                  <a:gd name="T1" fmla="*/ 16 h 23"/>
                  <a:gd name="T2" fmla="*/ 18 w 48"/>
                  <a:gd name="T3" fmla="*/ 20 h 23"/>
                  <a:gd name="T4" fmla="*/ 0 w 48"/>
                  <a:gd name="T5" fmla="*/ 13 h 23"/>
                  <a:gd name="T6" fmla="*/ 15 w 48"/>
                  <a:gd name="T7" fmla="*/ 1 h 23"/>
                  <a:gd name="T8" fmla="*/ 48 w 48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3">
                    <a:moveTo>
                      <a:pt x="48" y="16"/>
                    </a:moveTo>
                    <a:cubicBezTo>
                      <a:pt x="48" y="16"/>
                      <a:pt x="36" y="23"/>
                      <a:pt x="18" y="20"/>
                    </a:cubicBezTo>
                    <a:cubicBezTo>
                      <a:pt x="0" y="18"/>
                      <a:pt x="0" y="13"/>
                      <a:pt x="0" y="13"/>
                    </a:cubicBezTo>
                    <a:cubicBezTo>
                      <a:pt x="0" y="13"/>
                      <a:pt x="3" y="2"/>
                      <a:pt x="15" y="1"/>
                    </a:cubicBezTo>
                    <a:cubicBezTo>
                      <a:pt x="27" y="0"/>
                      <a:pt x="45" y="1"/>
                      <a:pt x="48" y="16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2537742" y="2224180"/>
                <a:ext cx="115740" cy="259415"/>
              </a:xfrm>
              <a:custGeom>
                <a:avLst/>
                <a:gdLst>
                  <a:gd name="T0" fmla="*/ 6 w 14"/>
                  <a:gd name="T1" fmla="*/ 31 h 31"/>
                  <a:gd name="T2" fmla="*/ 1 w 14"/>
                  <a:gd name="T3" fmla="*/ 18 h 31"/>
                  <a:gd name="T4" fmla="*/ 6 w 14"/>
                  <a:gd name="T5" fmla="*/ 2 h 31"/>
                  <a:gd name="T6" fmla="*/ 14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1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4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1847302" y="2814845"/>
                <a:ext cx="1488634" cy="1360922"/>
              </a:xfrm>
              <a:custGeom>
                <a:avLst/>
                <a:gdLst>
                  <a:gd name="T0" fmla="*/ 142 w 179"/>
                  <a:gd name="T1" fmla="*/ 90 h 164"/>
                  <a:gd name="T2" fmla="*/ 176 w 179"/>
                  <a:gd name="T3" fmla="*/ 73 h 164"/>
                  <a:gd name="T4" fmla="*/ 179 w 179"/>
                  <a:gd name="T5" fmla="*/ 94 h 164"/>
                  <a:gd name="T6" fmla="*/ 130 w 179"/>
                  <a:gd name="T7" fmla="*/ 120 h 164"/>
                  <a:gd name="T8" fmla="*/ 109 w 179"/>
                  <a:gd name="T9" fmla="*/ 72 h 164"/>
                  <a:gd name="T10" fmla="*/ 107 w 179"/>
                  <a:gd name="T11" fmla="*/ 153 h 164"/>
                  <a:gd name="T12" fmla="*/ 100 w 179"/>
                  <a:gd name="T13" fmla="*/ 164 h 164"/>
                  <a:gd name="T14" fmla="*/ 32 w 179"/>
                  <a:gd name="T15" fmla="*/ 164 h 164"/>
                  <a:gd name="T16" fmla="*/ 25 w 179"/>
                  <a:gd name="T17" fmla="*/ 150 h 164"/>
                  <a:gd name="T18" fmla="*/ 29 w 179"/>
                  <a:gd name="T19" fmla="*/ 59 h 164"/>
                  <a:gd name="T20" fmla="*/ 23 w 179"/>
                  <a:gd name="T21" fmla="*/ 106 h 164"/>
                  <a:gd name="T22" fmla="*/ 65 w 179"/>
                  <a:gd name="T23" fmla="*/ 143 h 164"/>
                  <a:gd name="T24" fmla="*/ 60 w 179"/>
                  <a:gd name="T25" fmla="*/ 160 h 164"/>
                  <a:gd name="T26" fmla="*/ 0 w 179"/>
                  <a:gd name="T27" fmla="*/ 119 h 164"/>
                  <a:gd name="T28" fmla="*/ 18 w 179"/>
                  <a:gd name="T29" fmla="*/ 19 h 164"/>
                  <a:gd name="T30" fmla="*/ 49 w 179"/>
                  <a:gd name="T31" fmla="*/ 0 h 164"/>
                  <a:gd name="T32" fmla="*/ 68 w 179"/>
                  <a:gd name="T33" fmla="*/ 10 h 164"/>
                  <a:gd name="T34" fmla="*/ 69 w 179"/>
                  <a:gd name="T35" fmla="*/ 15 h 164"/>
                  <a:gd name="T36" fmla="*/ 70 w 179"/>
                  <a:gd name="T37" fmla="*/ 10 h 164"/>
                  <a:gd name="T38" fmla="*/ 82 w 179"/>
                  <a:gd name="T39" fmla="*/ 1 h 164"/>
                  <a:gd name="T40" fmla="*/ 112 w 179"/>
                  <a:gd name="T41" fmla="*/ 19 h 164"/>
                  <a:gd name="T42" fmla="*/ 142 w 179"/>
                  <a:gd name="T43" fmla="*/ 9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9" h="164">
                    <a:moveTo>
                      <a:pt x="142" y="90"/>
                    </a:moveTo>
                    <a:cubicBezTo>
                      <a:pt x="176" y="73"/>
                      <a:pt x="176" y="73"/>
                      <a:pt x="176" y="73"/>
                    </a:cubicBezTo>
                    <a:cubicBezTo>
                      <a:pt x="179" y="94"/>
                      <a:pt x="179" y="94"/>
                      <a:pt x="179" y="94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08" y="143"/>
                      <a:pt x="107" y="153"/>
                    </a:cubicBezTo>
                    <a:cubicBezTo>
                      <a:pt x="107" y="163"/>
                      <a:pt x="104" y="164"/>
                      <a:pt x="100" y="164"/>
                    </a:cubicBezTo>
                    <a:cubicBezTo>
                      <a:pt x="80" y="164"/>
                      <a:pt x="42" y="164"/>
                      <a:pt x="32" y="164"/>
                    </a:cubicBezTo>
                    <a:cubicBezTo>
                      <a:pt x="28" y="164"/>
                      <a:pt x="25" y="159"/>
                      <a:pt x="25" y="150"/>
                    </a:cubicBezTo>
                    <a:cubicBezTo>
                      <a:pt x="26" y="143"/>
                      <a:pt x="31" y="85"/>
                      <a:pt x="29" y="59"/>
                    </a:cubicBezTo>
                    <a:cubicBezTo>
                      <a:pt x="29" y="59"/>
                      <a:pt x="25" y="81"/>
                      <a:pt x="23" y="106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0" y="160"/>
                      <a:pt x="60" y="160"/>
                      <a:pt x="60" y="16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19"/>
                      <a:pt x="0" y="36"/>
                      <a:pt x="18" y="19"/>
                    </a:cubicBezTo>
                    <a:cubicBezTo>
                      <a:pt x="25" y="13"/>
                      <a:pt x="42" y="1"/>
                      <a:pt x="49" y="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93" y="3"/>
                      <a:pt x="109" y="14"/>
                      <a:pt x="112" y="19"/>
                    </a:cubicBezTo>
                    <a:cubicBezTo>
                      <a:pt x="117" y="29"/>
                      <a:pt x="142" y="90"/>
                      <a:pt x="142" y="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任意多边形: 形状 49"/>
              <p:cNvSpPr/>
              <p:nvPr/>
            </p:nvSpPr>
            <p:spPr bwMode="auto">
              <a:xfrm>
                <a:off x="2553705" y="2415747"/>
                <a:ext cx="107758" cy="167620"/>
              </a:xfrm>
              <a:custGeom>
                <a:avLst/>
                <a:gdLst>
                  <a:gd name="T0" fmla="*/ 2 w 13"/>
                  <a:gd name="T1" fmla="*/ 8 h 20"/>
                  <a:gd name="T2" fmla="*/ 3 w 13"/>
                  <a:gd name="T3" fmla="*/ 19 h 20"/>
                  <a:gd name="T4" fmla="*/ 11 w 13"/>
                  <a:gd name="T5" fmla="*/ 12 h 20"/>
                  <a:gd name="T6" fmla="*/ 10 w 13"/>
                  <a:gd name="T7" fmla="*/ 1 h 20"/>
                  <a:gd name="T8" fmla="*/ 2 w 13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2" y="8"/>
                    </a:moveTo>
                    <a:cubicBezTo>
                      <a:pt x="0" y="13"/>
                      <a:pt x="0" y="18"/>
                      <a:pt x="3" y="19"/>
                    </a:cubicBezTo>
                    <a:cubicBezTo>
                      <a:pt x="5" y="20"/>
                      <a:pt x="9" y="16"/>
                      <a:pt x="11" y="12"/>
                    </a:cubicBezTo>
                    <a:cubicBezTo>
                      <a:pt x="13" y="7"/>
                      <a:pt x="13" y="2"/>
                      <a:pt x="10" y="1"/>
                    </a:cubicBezTo>
                    <a:cubicBezTo>
                      <a:pt x="8" y="0"/>
                      <a:pt x="4" y="3"/>
                      <a:pt x="2" y="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任意多边形: 形状 50"/>
              <p:cNvSpPr/>
              <p:nvPr/>
            </p:nvSpPr>
            <p:spPr bwMode="auto">
              <a:xfrm>
                <a:off x="2230436" y="2774935"/>
                <a:ext cx="183585" cy="215513"/>
              </a:xfrm>
              <a:custGeom>
                <a:avLst/>
                <a:gdLst>
                  <a:gd name="T0" fmla="*/ 5 w 22"/>
                  <a:gd name="T1" fmla="*/ 0 h 26"/>
                  <a:gd name="T2" fmla="*/ 0 w 22"/>
                  <a:gd name="T3" fmla="*/ 7 h 26"/>
                  <a:gd name="T4" fmla="*/ 15 w 22"/>
                  <a:gd name="T5" fmla="*/ 26 h 26"/>
                  <a:gd name="T6" fmla="*/ 22 w 22"/>
                  <a:gd name="T7" fmla="*/ 15 h 26"/>
                  <a:gd name="T8" fmla="*/ 5 w 2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5" y="0"/>
                    </a:moveTo>
                    <a:cubicBezTo>
                      <a:pt x="5" y="0"/>
                      <a:pt x="1" y="2"/>
                      <a:pt x="0" y="7"/>
                    </a:cubicBezTo>
                    <a:cubicBezTo>
                      <a:pt x="0" y="7"/>
                      <a:pt x="4" y="17"/>
                      <a:pt x="15" y="26"/>
                    </a:cubicBezTo>
                    <a:cubicBezTo>
                      <a:pt x="15" y="26"/>
                      <a:pt x="17" y="17"/>
                      <a:pt x="22" y="1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任意多边形: 形状 51"/>
              <p:cNvSpPr/>
              <p:nvPr/>
            </p:nvSpPr>
            <p:spPr bwMode="auto">
              <a:xfrm>
                <a:off x="2429984" y="2766953"/>
                <a:ext cx="139685" cy="223495"/>
              </a:xfrm>
              <a:custGeom>
                <a:avLst/>
                <a:gdLst>
                  <a:gd name="T0" fmla="*/ 15 w 17"/>
                  <a:gd name="T1" fmla="*/ 0 h 27"/>
                  <a:gd name="T2" fmla="*/ 16 w 17"/>
                  <a:gd name="T3" fmla="*/ 9 h 27"/>
                  <a:gd name="T4" fmla="*/ 3 w 17"/>
                  <a:gd name="T5" fmla="*/ 27 h 27"/>
                  <a:gd name="T6" fmla="*/ 0 w 17"/>
                  <a:gd name="T7" fmla="*/ 16 h 27"/>
                  <a:gd name="T8" fmla="*/ 15 w 1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5" y="0"/>
                    </a:moveTo>
                    <a:cubicBezTo>
                      <a:pt x="15" y="0"/>
                      <a:pt x="17" y="4"/>
                      <a:pt x="16" y="9"/>
                    </a:cubicBezTo>
                    <a:cubicBezTo>
                      <a:pt x="16" y="9"/>
                      <a:pt x="11" y="21"/>
                      <a:pt x="3" y="27"/>
                    </a:cubicBezTo>
                    <a:cubicBezTo>
                      <a:pt x="3" y="27"/>
                      <a:pt x="4" y="20"/>
                      <a:pt x="0" y="1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1990977" y="3704831"/>
                <a:ext cx="87801" cy="247441"/>
              </a:xfrm>
              <a:custGeom>
                <a:avLst/>
                <a:gdLst>
                  <a:gd name="T0" fmla="*/ 11 w 11"/>
                  <a:gd name="T1" fmla="*/ 3 h 30"/>
                  <a:gd name="T2" fmla="*/ 9 w 11"/>
                  <a:gd name="T3" fmla="*/ 30 h 30"/>
                  <a:gd name="T4" fmla="*/ 0 w 11"/>
                  <a:gd name="T5" fmla="*/ 24 h 30"/>
                  <a:gd name="T6" fmla="*/ 8 w 11"/>
                  <a:gd name="T7" fmla="*/ 0 h 30"/>
                  <a:gd name="T8" fmla="*/ 11 w 11"/>
                  <a:gd name="T9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0">
                    <a:moveTo>
                      <a:pt x="11" y="3"/>
                    </a:moveTo>
                    <a:cubicBezTo>
                      <a:pt x="10" y="13"/>
                      <a:pt x="10" y="23"/>
                      <a:pt x="9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16"/>
                      <a:pt x="6" y="5"/>
                      <a:pt x="8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任意多边形: 形状 53"/>
              <p:cNvSpPr/>
              <p:nvPr/>
            </p:nvSpPr>
            <p:spPr bwMode="auto">
              <a:xfrm>
                <a:off x="1779457" y="6267034"/>
                <a:ext cx="319278" cy="335242"/>
              </a:xfrm>
              <a:custGeom>
                <a:avLst/>
                <a:gdLst>
                  <a:gd name="T0" fmla="*/ 27 w 38"/>
                  <a:gd name="T1" fmla="*/ 8 h 40"/>
                  <a:gd name="T2" fmla="*/ 29 w 38"/>
                  <a:gd name="T3" fmla="*/ 19 h 40"/>
                  <a:gd name="T4" fmla="*/ 30 w 38"/>
                  <a:gd name="T5" fmla="*/ 28 h 40"/>
                  <a:gd name="T6" fmla="*/ 23 w 38"/>
                  <a:gd name="T7" fmla="*/ 40 h 40"/>
                  <a:gd name="T8" fmla="*/ 2 w 38"/>
                  <a:gd name="T9" fmla="*/ 27 h 40"/>
                  <a:gd name="T10" fmla="*/ 5 w 38"/>
                  <a:gd name="T11" fmla="*/ 13 h 40"/>
                  <a:gd name="T12" fmla="*/ 7 w 38"/>
                  <a:gd name="T13" fmla="*/ 6 h 40"/>
                  <a:gd name="T14" fmla="*/ 27 w 38"/>
                  <a:gd name="T1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27" y="8"/>
                    </a:moveTo>
                    <a:cubicBezTo>
                      <a:pt x="29" y="13"/>
                      <a:pt x="31" y="17"/>
                      <a:pt x="29" y="19"/>
                    </a:cubicBezTo>
                    <a:cubicBezTo>
                      <a:pt x="28" y="22"/>
                      <a:pt x="29" y="24"/>
                      <a:pt x="30" y="28"/>
                    </a:cubicBezTo>
                    <a:cubicBezTo>
                      <a:pt x="32" y="32"/>
                      <a:pt x="38" y="39"/>
                      <a:pt x="23" y="40"/>
                    </a:cubicBezTo>
                    <a:cubicBezTo>
                      <a:pt x="8" y="40"/>
                      <a:pt x="0" y="36"/>
                      <a:pt x="2" y="27"/>
                    </a:cubicBezTo>
                    <a:cubicBezTo>
                      <a:pt x="5" y="19"/>
                      <a:pt x="5" y="16"/>
                      <a:pt x="5" y="13"/>
                    </a:cubicBezTo>
                    <a:cubicBezTo>
                      <a:pt x="4" y="11"/>
                      <a:pt x="5" y="8"/>
                      <a:pt x="7" y="6"/>
                    </a:cubicBezTo>
                    <a:cubicBezTo>
                      <a:pt x="9" y="5"/>
                      <a:pt x="25" y="0"/>
                      <a:pt x="27" y="8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任意多边形: 形状 54"/>
              <p:cNvSpPr/>
              <p:nvPr/>
            </p:nvSpPr>
            <p:spPr bwMode="auto">
              <a:xfrm>
                <a:off x="2461912" y="6211161"/>
                <a:ext cx="674476" cy="331251"/>
              </a:xfrm>
              <a:custGeom>
                <a:avLst/>
                <a:gdLst>
                  <a:gd name="T0" fmla="*/ 33 w 81"/>
                  <a:gd name="T1" fmla="*/ 10 h 40"/>
                  <a:gd name="T2" fmla="*/ 51 w 81"/>
                  <a:gd name="T3" fmla="*/ 25 h 40"/>
                  <a:gd name="T4" fmla="*/ 69 w 81"/>
                  <a:gd name="T5" fmla="*/ 37 h 40"/>
                  <a:gd name="T6" fmla="*/ 30 w 81"/>
                  <a:gd name="T7" fmla="*/ 34 h 40"/>
                  <a:gd name="T8" fmla="*/ 15 w 81"/>
                  <a:gd name="T9" fmla="*/ 32 h 40"/>
                  <a:gd name="T10" fmla="*/ 4 w 81"/>
                  <a:gd name="T11" fmla="*/ 18 h 40"/>
                  <a:gd name="T12" fmla="*/ 33 w 81"/>
                  <a:gd name="T13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40">
                    <a:moveTo>
                      <a:pt x="33" y="10"/>
                    </a:moveTo>
                    <a:cubicBezTo>
                      <a:pt x="34" y="13"/>
                      <a:pt x="41" y="20"/>
                      <a:pt x="51" y="25"/>
                    </a:cubicBezTo>
                    <a:cubicBezTo>
                      <a:pt x="60" y="30"/>
                      <a:pt x="81" y="34"/>
                      <a:pt x="69" y="37"/>
                    </a:cubicBezTo>
                    <a:cubicBezTo>
                      <a:pt x="57" y="40"/>
                      <a:pt x="48" y="40"/>
                      <a:pt x="30" y="34"/>
                    </a:cubicBezTo>
                    <a:cubicBezTo>
                      <a:pt x="22" y="32"/>
                      <a:pt x="23" y="31"/>
                      <a:pt x="15" y="32"/>
                    </a:cubicBezTo>
                    <a:cubicBezTo>
                      <a:pt x="6" y="32"/>
                      <a:pt x="0" y="34"/>
                      <a:pt x="4" y="18"/>
                    </a:cubicBezTo>
                    <a:cubicBezTo>
                      <a:pt x="8" y="2"/>
                      <a:pt x="29" y="0"/>
                      <a:pt x="33" y="10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任意多边形: 形状 55"/>
              <p:cNvSpPr/>
              <p:nvPr/>
            </p:nvSpPr>
            <p:spPr bwMode="auto">
              <a:xfrm>
                <a:off x="2314247" y="2567405"/>
                <a:ext cx="83812" cy="31928"/>
              </a:xfrm>
              <a:custGeom>
                <a:avLst/>
                <a:gdLst>
                  <a:gd name="T0" fmla="*/ 0 w 10"/>
                  <a:gd name="T1" fmla="*/ 0 h 4"/>
                  <a:gd name="T2" fmla="*/ 5 w 10"/>
                  <a:gd name="T3" fmla="*/ 4 h 4"/>
                  <a:gd name="T4" fmla="*/ 10 w 10"/>
                  <a:gd name="T5" fmla="*/ 2 h 4"/>
                  <a:gd name="T6" fmla="*/ 6 w 10"/>
                  <a:gd name="T7" fmla="*/ 3 h 4"/>
                  <a:gd name="T8" fmla="*/ 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cubicBezTo>
                      <a:pt x="0" y="3"/>
                      <a:pt x="3" y="4"/>
                      <a:pt x="5" y="4"/>
                    </a:cubicBezTo>
                    <a:cubicBezTo>
                      <a:pt x="7" y="4"/>
                      <a:pt x="9" y="3"/>
                      <a:pt x="10" y="2"/>
                    </a:cubicBezTo>
                    <a:cubicBezTo>
                      <a:pt x="9" y="2"/>
                      <a:pt x="7" y="3"/>
                      <a:pt x="6" y="3"/>
                    </a:cubicBezTo>
                    <a:cubicBezTo>
                      <a:pt x="3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任意多边形: 形状 56"/>
              <p:cNvSpPr/>
              <p:nvPr/>
            </p:nvSpPr>
            <p:spPr bwMode="auto">
              <a:xfrm>
                <a:off x="3260106" y="3381563"/>
                <a:ext cx="107758" cy="279368"/>
              </a:xfrm>
              <a:custGeom>
                <a:avLst/>
                <a:gdLst>
                  <a:gd name="T0" fmla="*/ 9 w 13"/>
                  <a:gd name="T1" fmla="*/ 0 h 34"/>
                  <a:gd name="T2" fmla="*/ 12 w 13"/>
                  <a:gd name="T3" fmla="*/ 27 h 34"/>
                  <a:gd name="T4" fmla="*/ 0 w 13"/>
                  <a:gd name="T5" fmla="*/ 34 h 34"/>
                  <a:gd name="T6" fmla="*/ 1 w 13"/>
                  <a:gd name="T7" fmla="*/ 4 h 34"/>
                  <a:gd name="T8" fmla="*/ 9 w 1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9" y="0"/>
                    </a:moveTo>
                    <a:cubicBezTo>
                      <a:pt x="9" y="0"/>
                      <a:pt x="13" y="20"/>
                      <a:pt x="12" y="2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任意多边形: 形状 57"/>
              <p:cNvSpPr/>
              <p:nvPr/>
            </p:nvSpPr>
            <p:spPr bwMode="auto">
              <a:xfrm>
                <a:off x="1771474" y="807384"/>
                <a:ext cx="351205" cy="470934"/>
              </a:xfrm>
              <a:custGeom>
                <a:avLst/>
                <a:gdLst>
                  <a:gd name="T0" fmla="*/ 42 w 42"/>
                  <a:gd name="T1" fmla="*/ 21 h 57"/>
                  <a:gd name="T2" fmla="*/ 21 w 42"/>
                  <a:gd name="T3" fmla="*/ 57 h 57"/>
                  <a:gd name="T4" fmla="*/ 0 w 42"/>
                  <a:gd name="T5" fmla="*/ 21 h 57"/>
                  <a:gd name="T6" fmla="*/ 21 w 42"/>
                  <a:gd name="T7" fmla="*/ 0 h 57"/>
                  <a:gd name="T8" fmla="*/ 42 w 42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7">
                    <a:moveTo>
                      <a:pt x="42" y="21"/>
                    </a:moveTo>
                    <a:cubicBezTo>
                      <a:pt x="42" y="33"/>
                      <a:pt x="21" y="57"/>
                      <a:pt x="21" y="57"/>
                    </a:cubicBezTo>
                    <a:cubicBezTo>
                      <a:pt x="21" y="57"/>
                      <a:pt x="0" y="33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2" y="0"/>
                      <a:pt x="42" y="10"/>
                      <a:pt x="42" y="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椭圆 58"/>
              <p:cNvSpPr/>
              <p:nvPr/>
            </p:nvSpPr>
            <p:spPr bwMode="auto">
              <a:xfrm>
                <a:off x="1871249" y="915142"/>
                <a:ext cx="151658" cy="147666"/>
              </a:xfrm>
              <a:prstGeom prst="ellipse">
                <a:avLst/>
              </a:prstGeom>
              <a:solidFill>
                <a:srgbClr val="FF6666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任意多边形: 形状 59"/>
              <p:cNvSpPr/>
              <p:nvPr/>
            </p:nvSpPr>
            <p:spPr bwMode="auto">
              <a:xfrm>
                <a:off x="777721" y="2443683"/>
                <a:ext cx="794205" cy="794205"/>
              </a:xfrm>
              <a:custGeom>
                <a:avLst/>
                <a:gdLst>
                  <a:gd name="T0" fmla="*/ 68 w 96"/>
                  <a:gd name="T1" fmla="*/ 85 h 96"/>
                  <a:gd name="T2" fmla="*/ 11 w 96"/>
                  <a:gd name="T3" fmla="*/ 68 h 96"/>
                  <a:gd name="T4" fmla="*/ 28 w 96"/>
                  <a:gd name="T5" fmla="*/ 11 h 96"/>
                  <a:gd name="T6" fmla="*/ 85 w 96"/>
                  <a:gd name="T7" fmla="*/ 28 h 96"/>
                  <a:gd name="T8" fmla="*/ 68 w 96"/>
                  <a:gd name="T9" fmla="*/ 85 h 96"/>
                  <a:gd name="T10" fmla="*/ 32 w 96"/>
                  <a:gd name="T11" fmla="*/ 18 h 96"/>
                  <a:gd name="T12" fmla="*/ 18 w 96"/>
                  <a:gd name="T13" fmla="*/ 64 h 96"/>
                  <a:gd name="T14" fmla="*/ 64 w 96"/>
                  <a:gd name="T15" fmla="*/ 77 h 96"/>
                  <a:gd name="T16" fmla="*/ 77 w 96"/>
                  <a:gd name="T17" fmla="*/ 32 h 96"/>
                  <a:gd name="T18" fmla="*/ 32 w 96"/>
                  <a:gd name="T19" fmla="*/ 1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68" y="85"/>
                    </a:moveTo>
                    <a:cubicBezTo>
                      <a:pt x="48" y="96"/>
                      <a:pt x="22" y="88"/>
                      <a:pt x="11" y="68"/>
                    </a:cubicBezTo>
                    <a:cubicBezTo>
                      <a:pt x="0" y="48"/>
                      <a:pt x="7" y="22"/>
                      <a:pt x="28" y="11"/>
                    </a:cubicBezTo>
                    <a:cubicBezTo>
                      <a:pt x="48" y="0"/>
                      <a:pt x="74" y="7"/>
                      <a:pt x="85" y="28"/>
                    </a:cubicBezTo>
                    <a:cubicBezTo>
                      <a:pt x="96" y="48"/>
                      <a:pt x="88" y="74"/>
                      <a:pt x="68" y="85"/>
                    </a:cubicBezTo>
                    <a:close/>
                    <a:moveTo>
                      <a:pt x="32" y="18"/>
                    </a:moveTo>
                    <a:cubicBezTo>
                      <a:pt x="15" y="27"/>
                      <a:pt x="9" y="48"/>
                      <a:pt x="18" y="64"/>
                    </a:cubicBezTo>
                    <a:cubicBezTo>
                      <a:pt x="27" y="80"/>
                      <a:pt x="48" y="86"/>
                      <a:pt x="64" y="77"/>
                    </a:cubicBezTo>
                    <a:cubicBezTo>
                      <a:pt x="80" y="68"/>
                      <a:pt x="86" y="48"/>
                      <a:pt x="77" y="32"/>
                    </a:cubicBezTo>
                    <a:cubicBezTo>
                      <a:pt x="68" y="15"/>
                      <a:pt x="48" y="9"/>
                      <a:pt x="32" y="18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1025162" y="2607314"/>
                <a:ext cx="323271" cy="275378"/>
              </a:xfrm>
              <a:custGeom>
                <a:avLst/>
                <a:gdLst>
                  <a:gd name="T0" fmla="*/ 36 w 39"/>
                  <a:gd name="T1" fmla="*/ 23 h 33"/>
                  <a:gd name="T2" fmla="*/ 20 w 39"/>
                  <a:gd name="T3" fmla="*/ 32 h 33"/>
                  <a:gd name="T4" fmla="*/ 14 w 39"/>
                  <a:gd name="T5" fmla="*/ 30 h 33"/>
                  <a:gd name="T6" fmla="*/ 1 w 39"/>
                  <a:gd name="T7" fmla="*/ 7 h 33"/>
                  <a:gd name="T8" fmla="*/ 3 w 39"/>
                  <a:gd name="T9" fmla="*/ 1 h 33"/>
                  <a:gd name="T10" fmla="*/ 9 w 39"/>
                  <a:gd name="T11" fmla="*/ 2 h 33"/>
                  <a:gd name="T12" fmla="*/ 20 w 39"/>
                  <a:gd name="T13" fmla="*/ 22 h 33"/>
                  <a:gd name="T14" fmla="*/ 32 w 39"/>
                  <a:gd name="T15" fmla="*/ 15 h 33"/>
                  <a:gd name="T16" fmla="*/ 38 w 39"/>
                  <a:gd name="T17" fmla="*/ 17 h 33"/>
                  <a:gd name="T18" fmla="*/ 36 w 39"/>
                  <a:gd name="T1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3">
                    <a:moveTo>
                      <a:pt x="36" y="23"/>
                    </a:moveTo>
                    <a:cubicBezTo>
                      <a:pt x="20" y="32"/>
                      <a:pt x="20" y="32"/>
                      <a:pt x="20" y="32"/>
                    </a:cubicBezTo>
                    <a:cubicBezTo>
                      <a:pt x="18" y="33"/>
                      <a:pt x="15" y="32"/>
                      <a:pt x="14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4" y="14"/>
                      <a:pt x="36" y="15"/>
                      <a:pt x="38" y="17"/>
                    </a:cubicBezTo>
                    <a:cubicBezTo>
                      <a:pt x="39" y="19"/>
                      <a:pt x="38" y="22"/>
                      <a:pt x="36" y="23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2066805" y="3726780"/>
                <a:ext cx="345622" cy="433021"/>
              </a:xfrm>
              <a:custGeom>
                <a:avLst/>
                <a:gdLst>
                  <a:gd name="T0" fmla="*/ 4 w 87"/>
                  <a:gd name="T1" fmla="*/ 0 h 109"/>
                  <a:gd name="T2" fmla="*/ 87 w 87"/>
                  <a:gd name="T3" fmla="*/ 72 h 109"/>
                  <a:gd name="T4" fmla="*/ 76 w 87"/>
                  <a:gd name="T5" fmla="*/ 109 h 109"/>
                  <a:gd name="T6" fmla="*/ 0 w 87"/>
                  <a:gd name="T7" fmla="*/ 59 h 109"/>
                  <a:gd name="T8" fmla="*/ 4 w 87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9">
                    <a:moveTo>
                      <a:pt x="4" y="0"/>
                    </a:moveTo>
                    <a:lnTo>
                      <a:pt x="87" y="72"/>
                    </a:lnTo>
                    <a:lnTo>
                      <a:pt x="76" y="109"/>
                    </a:lnTo>
                    <a:lnTo>
                      <a:pt x="0" y="5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任意多边形: 形状 62"/>
              <p:cNvSpPr/>
              <p:nvPr/>
            </p:nvSpPr>
            <p:spPr bwMode="auto">
              <a:xfrm>
                <a:off x="1815375" y="4075993"/>
                <a:ext cx="953844" cy="2366647"/>
              </a:xfrm>
              <a:custGeom>
                <a:avLst/>
                <a:gdLst>
                  <a:gd name="T0" fmla="*/ 29 w 115"/>
                  <a:gd name="T1" fmla="*/ 5 h 285"/>
                  <a:gd name="T2" fmla="*/ 32 w 115"/>
                  <a:gd name="T3" fmla="*/ 1 h 285"/>
                  <a:gd name="T4" fmla="*/ 73 w 115"/>
                  <a:gd name="T5" fmla="*/ 0 h 285"/>
                  <a:gd name="T6" fmla="*/ 112 w 115"/>
                  <a:gd name="T7" fmla="*/ 3 h 285"/>
                  <a:gd name="T8" fmla="*/ 114 w 115"/>
                  <a:gd name="T9" fmla="*/ 134 h 285"/>
                  <a:gd name="T10" fmla="*/ 112 w 115"/>
                  <a:gd name="T11" fmla="*/ 255 h 285"/>
                  <a:gd name="T12" fmla="*/ 114 w 115"/>
                  <a:gd name="T13" fmla="*/ 270 h 285"/>
                  <a:gd name="T14" fmla="*/ 102 w 115"/>
                  <a:gd name="T15" fmla="*/ 267 h 285"/>
                  <a:gd name="T16" fmla="*/ 82 w 115"/>
                  <a:gd name="T17" fmla="*/ 281 h 285"/>
                  <a:gd name="T18" fmla="*/ 80 w 115"/>
                  <a:gd name="T19" fmla="*/ 261 h 285"/>
                  <a:gd name="T20" fmla="*/ 82 w 115"/>
                  <a:gd name="T21" fmla="*/ 137 h 285"/>
                  <a:gd name="T22" fmla="*/ 74 w 115"/>
                  <a:gd name="T23" fmla="*/ 51 h 285"/>
                  <a:gd name="T24" fmla="*/ 68 w 115"/>
                  <a:gd name="T25" fmla="*/ 51 h 285"/>
                  <a:gd name="T26" fmla="*/ 48 w 115"/>
                  <a:gd name="T27" fmla="*/ 123 h 285"/>
                  <a:gd name="T28" fmla="*/ 41 w 115"/>
                  <a:gd name="T29" fmla="*/ 157 h 285"/>
                  <a:gd name="T30" fmla="*/ 26 w 115"/>
                  <a:gd name="T31" fmla="*/ 263 h 285"/>
                  <a:gd name="T32" fmla="*/ 26 w 115"/>
                  <a:gd name="T33" fmla="*/ 280 h 285"/>
                  <a:gd name="T34" fmla="*/ 19 w 115"/>
                  <a:gd name="T35" fmla="*/ 273 h 285"/>
                  <a:gd name="T36" fmla="*/ 0 w 115"/>
                  <a:gd name="T37" fmla="*/ 280 h 285"/>
                  <a:gd name="T38" fmla="*/ 12 w 115"/>
                  <a:gd name="T39" fmla="*/ 139 h 285"/>
                  <a:gd name="T40" fmla="*/ 29 w 115"/>
                  <a:gd name="T41" fmla="*/ 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5" h="285">
                    <a:moveTo>
                      <a:pt x="29" y="5"/>
                    </a:moveTo>
                    <a:cubicBezTo>
                      <a:pt x="29" y="5"/>
                      <a:pt x="29" y="1"/>
                      <a:pt x="32" y="1"/>
                    </a:cubicBezTo>
                    <a:cubicBezTo>
                      <a:pt x="35" y="1"/>
                      <a:pt x="40" y="0"/>
                      <a:pt x="73" y="0"/>
                    </a:cubicBezTo>
                    <a:cubicBezTo>
                      <a:pt x="106" y="0"/>
                      <a:pt x="112" y="0"/>
                      <a:pt x="112" y="3"/>
                    </a:cubicBezTo>
                    <a:cubicBezTo>
                      <a:pt x="112" y="3"/>
                      <a:pt x="115" y="116"/>
                      <a:pt x="114" y="134"/>
                    </a:cubicBezTo>
                    <a:cubicBezTo>
                      <a:pt x="113" y="153"/>
                      <a:pt x="111" y="247"/>
                      <a:pt x="112" y="255"/>
                    </a:cubicBezTo>
                    <a:cubicBezTo>
                      <a:pt x="113" y="264"/>
                      <a:pt x="114" y="270"/>
                      <a:pt x="114" y="270"/>
                    </a:cubicBezTo>
                    <a:cubicBezTo>
                      <a:pt x="102" y="267"/>
                      <a:pt x="102" y="267"/>
                      <a:pt x="102" y="267"/>
                    </a:cubicBezTo>
                    <a:cubicBezTo>
                      <a:pt x="102" y="267"/>
                      <a:pt x="84" y="278"/>
                      <a:pt x="82" y="281"/>
                    </a:cubicBezTo>
                    <a:cubicBezTo>
                      <a:pt x="79" y="285"/>
                      <a:pt x="81" y="273"/>
                      <a:pt x="80" y="261"/>
                    </a:cubicBezTo>
                    <a:cubicBezTo>
                      <a:pt x="79" y="249"/>
                      <a:pt x="82" y="151"/>
                      <a:pt x="82" y="137"/>
                    </a:cubicBezTo>
                    <a:cubicBezTo>
                      <a:pt x="83" y="123"/>
                      <a:pt x="74" y="51"/>
                      <a:pt x="74" y="51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1"/>
                      <a:pt x="51" y="108"/>
                      <a:pt x="48" y="123"/>
                    </a:cubicBezTo>
                    <a:cubicBezTo>
                      <a:pt x="46" y="139"/>
                      <a:pt x="43" y="149"/>
                      <a:pt x="41" y="157"/>
                    </a:cubicBezTo>
                    <a:cubicBezTo>
                      <a:pt x="39" y="168"/>
                      <a:pt x="27" y="255"/>
                      <a:pt x="26" y="263"/>
                    </a:cubicBezTo>
                    <a:cubicBezTo>
                      <a:pt x="25" y="271"/>
                      <a:pt x="26" y="280"/>
                      <a:pt x="26" y="280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19" y="273"/>
                      <a:pt x="3" y="274"/>
                      <a:pt x="0" y="280"/>
                    </a:cubicBezTo>
                    <a:cubicBezTo>
                      <a:pt x="0" y="280"/>
                      <a:pt x="8" y="156"/>
                      <a:pt x="12" y="139"/>
                    </a:cubicBezTo>
                    <a:cubicBezTo>
                      <a:pt x="16" y="122"/>
                      <a:pt x="29" y="5"/>
                      <a:pt x="29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矩形 63"/>
              <p:cNvSpPr/>
              <p:nvPr/>
            </p:nvSpPr>
            <p:spPr bwMode="auto">
              <a:xfrm>
                <a:off x="3212214" y="1785173"/>
                <a:ext cx="1468677" cy="67848"/>
              </a:xfrm>
              <a:prstGeom prst="rect">
                <a:avLst/>
              </a:prstGeom>
              <a:solidFill>
                <a:srgbClr val="F22F5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椭圆 64"/>
              <p:cNvSpPr/>
              <p:nvPr/>
            </p:nvSpPr>
            <p:spPr bwMode="auto">
              <a:xfrm>
                <a:off x="3535484" y="2236153"/>
                <a:ext cx="830122" cy="830122"/>
              </a:xfrm>
              <a:prstGeom prst="ellipse">
                <a:avLst/>
              </a:pr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任意多边形: 形状 65"/>
              <p:cNvSpPr/>
              <p:nvPr/>
            </p:nvSpPr>
            <p:spPr bwMode="auto">
              <a:xfrm>
                <a:off x="3735034" y="2431712"/>
                <a:ext cx="423043" cy="435017"/>
              </a:xfrm>
              <a:custGeom>
                <a:avLst/>
                <a:gdLst>
                  <a:gd name="T0" fmla="*/ 34 w 51"/>
                  <a:gd name="T1" fmla="*/ 28 h 52"/>
                  <a:gd name="T2" fmla="*/ 38 w 51"/>
                  <a:gd name="T3" fmla="*/ 19 h 52"/>
                  <a:gd name="T4" fmla="*/ 38 w 51"/>
                  <a:gd name="T5" fmla="*/ 13 h 52"/>
                  <a:gd name="T6" fmla="*/ 26 w 51"/>
                  <a:gd name="T7" fmla="*/ 0 h 52"/>
                  <a:gd name="T8" fmla="*/ 14 w 51"/>
                  <a:gd name="T9" fmla="*/ 12 h 52"/>
                  <a:gd name="T10" fmla="*/ 14 w 51"/>
                  <a:gd name="T11" fmla="*/ 19 h 52"/>
                  <a:gd name="T12" fmla="*/ 18 w 51"/>
                  <a:gd name="T13" fmla="*/ 28 h 52"/>
                  <a:gd name="T14" fmla="*/ 1 w 51"/>
                  <a:gd name="T15" fmla="*/ 45 h 52"/>
                  <a:gd name="T16" fmla="*/ 6 w 51"/>
                  <a:gd name="T17" fmla="*/ 52 h 52"/>
                  <a:gd name="T18" fmla="*/ 45 w 51"/>
                  <a:gd name="T19" fmla="*/ 52 h 52"/>
                  <a:gd name="T20" fmla="*/ 50 w 51"/>
                  <a:gd name="T21" fmla="*/ 45 h 52"/>
                  <a:gd name="T22" fmla="*/ 34 w 51"/>
                  <a:gd name="T23" fmla="*/ 2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2">
                    <a:moveTo>
                      <a:pt x="34" y="28"/>
                    </a:moveTo>
                    <a:cubicBezTo>
                      <a:pt x="36" y="25"/>
                      <a:pt x="38" y="22"/>
                      <a:pt x="38" y="19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6"/>
                      <a:pt x="33" y="0"/>
                      <a:pt x="26" y="0"/>
                    </a:cubicBezTo>
                    <a:cubicBezTo>
                      <a:pt x="19" y="0"/>
                      <a:pt x="14" y="5"/>
                      <a:pt x="14" y="12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2"/>
                      <a:pt x="15" y="25"/>
                      <a:pt x="18" y="28"/>
                    </a:cubicBezTo>
                    <a:cubicBezTo>
                      <a:pt x="9" y="30"/>
                      <a:pt x="3" y="37"/>
                      <a:pt x="1" y="45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9" y="52"/>
                      <a:pt x="51" y="49"/>
                      <a:pt x="50" y="45"/>
                    </a:cubicBezTo>
                    <a:cubicBezTo>
                      <a:pt x="48" y="37"/>
                      <a:pt x="42" y="30"/>
                      <a:pt x="3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3918618" y="3106185"/>
                <a:ext cx="63855" cy="67848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0 w 8"/>
                  <a:gd name="T7" fmla="*/ 3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418121" y="5352675"/>
              <a:ext cx="1516101" cy="1014210"/>
              <a:chOff x="-186376" y="-260370"/>
              <a:chExt cx="1455937" cy="1014210"/>
            </a:xfrm>
          </p:grpSpPr>
          <p:sp>
            <p:nvSpPr>
              <p:cNvPr id="11" name="任意多边形: 形状 10"/>
              <p:cNvSpPr/>
              <p:nvPr/>
            </p:nvSpPr>
            <p:spPr bwMode="auto">
              <a:xfrm>
                <a:off x="248286" y="290907"/>
                <a:ext cx="727969" cy="462933"/>
              </a:xfrm>
              <a:custGeom>
                <a:avLst/>
                <a:gdLst>
                  <a:gd name="T0" fmla="*/ 0 w 99"/>
                  <a:gd name="T1" fmla="*/ 37 h 63"/>
                  <a:gd name="T2" fmla="*/ 68 w 99"/>
                  <a:gd name="T3" fmla="*/ 50 h 63"/>
                  <a:gd name="T4" fmla="*/ 99 w 99"/>
                  <a:gd name="T5" fmla="*/ 0 h 63"/>
                  <a:gd name="T6" fmla="*/ 47 w 99"/>
                  <a:gd name="T7" fmla="*/ 23 h 63"/>
                  <a:gd name="T8" fmla="*/ 0 w 99"/>
                  <a:gd name="T9" fmla="*/ 3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3">
                    <a:moveTo>
                      <a:pt x="0" y="37"/>
                    </a:moveTo>
                    <a:cubicBezTo>
                      <a:pt x="18" y="56"/>
                      <a:pt x="44" y="63"/>
                      <a:pt x="68" y="50"/>
                    </a:cubicBezTo>
                    <a:cubicBezTo>
                      <a:pt x="86" y="39"/>
                      <a:pt x="97" y="20"/>
                      <a:pt x="99" y="0"/>
                    </a:cubicBezTo>
                    <a:cubicBezTo>
                      <a:pt x="84" y="8"/>
                      <a:pt x="67" y="16"/>
                      <a:pt x="47" y="23"/>
                    </a:cubicBezTo>
                    <a:cubicBezTo>
                      <a:pt x="31" y="29"/>
                      <a:pt x="15" y="34"/>
                      <a:pt x="0" y="37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2" name="任意多边形: 形状 11"/>
              <p:cNvSpPr/>
              <p:nvPr/>
            </p:nvSpPr>
            <p:spPr bwMode="auto">
              <a:xfrm>
                <a:off x="57459" y="-260370"/>
                <a:ext cx="925863" cy="809248"/>
              </a:xfrm>
              <a:custGeom>
                <a:avLst/>
                <a:gdLst>
                  <a:gd name="T0" fmla="*/ 121 w 126"/>
                  <a:gd name="T1" fmla="*/ 44 h 110"/>
                  <a:gd name="T2" fmla="*/ 120 w 126"/>
                  <a:gd name="T3" fmla="*/ 42 h 110"/>
                  <a:gd name="T4" fmla="*/ 118 w 126"/>
                  <a:gd name="T5" fmla="*/ 38 h 110"/>
                  <a:gd name="T6" fmla="*/ 34 w 126"/>
                  <a:gd name="T7" fmla="*/ 16 h 110"/>
                  <a:gd name="T8" fmla="*/ 8 w 126"/>
                  <a:gd name="T9" fmla="*/ 82 h 110"/>
                  <a:gd name="T10" fmla="*/ 8 w 126"/>
                  <a:gd name="T11" fmla="*/ 84 h 110"/>
                  <a:gd name="T12" fmla="*/ 14 w 126"/>
                  <a:gd name="T13" fmla="*/ 96 h 110"/>
                  <a:gd name="T14" fmla="*/ 24 w 126"/>
                  <a:gd name="T15" fmla="*/ 110 h 110"/>
                  <a:gd name="T16" fmla="*/ 73 w 126"/>
                  <a:gd name="T17" fmla="*/ 95 h 110"/>
                  <a:gd name="T18" fmla="*/ 126 w 126"/>
                  <a:gd name="T19" fmla="*/ 72 h 110"/>
                  <a:gd name="T20" fmla="*/ 121 w 126"/>
                  <a:gd name="T21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110">
                    <a:moveTo>
                      <a:pt x="121" y="44"/>
                    </a:moveTo>
                    <a:cubicBezTo>
                      <a:pt x="121" y="44"/>
                      <a:pt x="121" y="43"/>
                      <a:pt x="120" y="42"/>
                    </a:cubicBezTo>
                    <a:cubicBezTo>
                      <a:pt x="120" y="41"/>
                      <a:pt x="119" y="39"/>
                      <a:pt x="118" y="38"/>
                    </a:cubicBezTo>
                    <a:cubicBezTo>
                      <a:pt x="102" y="9"/>
                      <a:pt x="64" y="0"/>
                      <a:pt x="34" y="16"/>
                    </a:cubicBezTo>
                    <a:cubicBezTo>
                      <a:pt x="9" y="31"/>
                      <a:pt x="0" y="57"/>
                      <a:pt x="8" y="82"/>
                    </a:cubicBezTo>
                    <a:cubicBezTo>
                      <a:pt x="8" y="83"/>
                      <a:pt x="8" y="84"/>
                      <a:pt x="8" y="84"/>
                    </a:cubicBezTo>
                    <a:cubicBezTo>
                      <a:pt x="10" y="88"/>
                      <a:pt x="12" y="92"/>
                      <a:pt x="14" y="96"/>
                    </a:cubicBezTo>
                    <a:cubicBezTo>
                      <a:pt x="17" y="101"/>
                      <a:pt x="20" y="106"/>
                      <a:pt x="24" y="110"/>
                    </a:cubicBezTo>
                    <a:cubicBezTo>
                      <a:pt x="39" y="106"/>
                      <a:pt x="55" y="101"/>
                      <a:pt x="73" y="95"/>
                    </a:cubicBezTo>
                    <a:cubicBezTo>
                      <a:pt x="92" y="88"/>
                      <a:pt x="111" y="80"/>
                      <a:pt x="126" y="72"/>
                    </a:cubicBezTo>
                    <a:cubicBezTo>
                      <a:pt x="126" y="63"/>
                      <a:pt x="125" y="53"/>
                      <a:pt x="121" y="4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3" name="任意多边形: 形状 12"/>
              <p:cNvSpPr/>
              <p:nvPr/>
            </p:nvSpPr>
            <p:spPr bwMode="auto">
              <a:xfrm>
                <a:off x="-186376" y="11733"/>
                <a:ext cx="1455937" cy="611353"/>
              </a:xfrm>
              <a:custGeom>
                <a:avLst/>
                <a:gdLst>
                  <a:gd name="T0" fmla="*/ 197 w 198"/>
                  <a:gd name="T1" fmla="*/ 6 h 83"/>
                  <a:gd name="T2" fmla="*/ 163 w 198"/>
                  <a:gd name="T3" fmla="*/ 3 h 83"/>
                  <a:gd name="T4" fmla="*/ 153 w 198"/>
                  <a:gd name="T5" fmla="*/ 5 h 83"/>
                  <a:gd name="T6" fmla="*/ 154 w 198"/>
                  <a:gd name="T7" fmla="*/ 7 h 83"/>
                  <a:gd name="T8" fmla="*/ 163 w 198"/>
                  <a:gd name="T9" fmla="*/ 6 h 83"/>
                  <a:gd name="T10" fmla="*/ 174 w 198"/>
                  <a:gd name="T11" fmla="*/ 4 h 83"/>
                  <a:gd name="T12" fmla="*/ 189 w 198"/>
                  <a:gd name="T13" fmla="*/ 4 h 83"/>
                  <a:gd name="T14" fmla="*/ 194 w 198"/>
                  <a:gd name="T15" fmla="*/ 7 h 83"/>
                  <a:gd name="T16" fmla="*/ 171 w 198"/>
                  <a:gd name="T17" fmla="*/ 28 h 83"/>
                  <a:gd name="T18" fmla="*/ 159 w 198"/>
                  <a:gd name="T19" fmla="*/ 35 h 83"/>
                  <a:gd name="T20" fmla="*/ 106 w 198"/>
                  <a:gd name="T21" fmla="*/ 58 h 83"/>
                  <a:gd name="T22" fmla="*/ 57 w 198"/>
                  <a:gd name="T23" fmla="*/ 73 h 83"/>
                  <a:gd name="T24" fmla="*/ 36 w 198"/>
                  <a:gd name="T25" fmla="*/ 77 h 83"/>
                  <a:gd name="T26" fmla="*/ 5 w 198"/>
                  <a:gd name="T27" fmla="*/ 76 h 83"/>
                  <a:gd name="T28" fmla="*/ 41 w 198"/>
                  <a:gd name="T29" fmla="*/ 47 h 83"/>
                  <a:gd name="T30" fmla="*/ 41 w 198"/>
                  <a:gd name="T31" fmla="*/ 45 h 83"/>
                  <a:gd name="T32" fmla="*/ 2 w 198"/>
                  <a:gd name="T33" fmla="*/ 77 h 83"/>
                  <a:gd name="T34" fmla="*/ 26 w 198"/>
                  <a:gd name="T35" fmla="*/ 81 h 83"/>
                  <a:gd name="T36" fmla="*/ 36 w 198"/>
                  <a:gd name="T37" fmla="*/ 80 h 83"/>
                  <a:gd name="T38" fmla="*/ 59 w 198"/>
                  <a:gd name="T39" fmla="*/ 75 h 83"/>
                  <a:gd name="T40" fmla="*/ 106 w 198"/>
                  <a:gd name="T41" fmla="*/ 61 h 83"/>
                  <a:gd name="T42" fmla="*/ 158 w 198"/>
                  <a:gd name="T43" fmla="*/ 38 h 83"/>
                  <a:gd name="T44" fmla="*/ 173 w 198"/>
                  <a:gd name="T45" fmla="*/ 31 h 83"/>
                  <a:gd name="T46" fmla="*/ 197 w 198"/>
                  <a:gd name="T47" fmla="*/ 8 h 83"/>
                  <a:gd name="T48" fmla="*/ 197 w 198"/>
                  <a:gd name="T49" fmla="*/ 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8" h="83">
                    <a:moveTo>
                      <a:pt x="197" y="6"/>
                    </a:moveTo>
                    <a:cubicBezTo>
                      <a:pt x="195" y="1"/>
                      <a:pt x="183" y="0"/>
                      <a:pt x="163" y="3"/>
                    </a:cubicBezTo>
                    <a:cubicBezTo>
                      <a:pt x="160" y="4"/>
                      <a:pt x="156" y="4"/>
                      <a:pt x="153" y="5"/>
                    </a:cubicBezTo>
                    <a:cubicBezTo>
                      <a:pt x="154" y="6"/>
                      <a:pt x="154" y="7"/>
                      <a:pt x="154" y="7"/>
                    </a:cubicBezTo>
                    <a:cubicBezTo>
                      <a:pt x="157" y="7"/>
                      <a:pt x="160" y="6"/>
                      <a:pt x="163" y="6"/>
                    </a:cubicBezTo>
                    <a:cubicBezTo>
                      <a:pt x="167" y="5"/>
                      <a:pt x="170" y="5"/>
                      <a:pt x="174" y="4"/>
                    </a:cubicBezTo>
                    <a:cubicBezTo>
                      <a:pt x="180" y="4"/>
                      <a:pt x="185" y="4"/>
                      <a:pt x="189" y="4"/>
                    </a:cubicBezTo>
                    <a:cubicBezTo>
                      <a:pt x="192" y="5"/>
                      <a:pt x="194" y="6"/>
                      <a:pt x="194" y="7"/>
                    </a:cubicBezTo>
                    <a:cubicBezTo>
                      <a:pt x="196" y="10"/>
                      <a:pt x="190" y="18"/>
                      <a:pt x="171" y="28"/>
                    </a:cubicBezTo>
                    <a:cubicBezTo>
                      <a:pt x="167" y="31"/>
                      <a:pt x="163" y="33"/>
                      <a:pt x="159" y="35"/>
                    </a:cubicBezTo>
                    <a:cubicBezTo>
                      <a:pt x="144" y="43"/>
                      <a:pt x="125" y="51"/>
                      <a:pt x="106" y="58"/>
                    </a:cubicBezTo>
                    <a:cubicBezTo>
                      <a:pt x="88" y="64"/>
                      <a:pt x="72" y="69"/>
                      <a:pt x="57" y="73"/>
                    </a:cubicBezTo>
                    <a:cubicBezTo>
                      <a:pt x="49" y="75"/>
                      <a:pt x="42" y="76"/>
                      <a:pt x="36" y="77"/>
                    </a:cubicBezTo>
                    <a:cubicBezTo>
                      <a:pt x="15" y="81"/>
                      <a:pt x="6" y="79"/>
                      <a:pt x="5" y="76"/>
                    </a:cubicBezTo>
                    <a:cubicBezTo>
                      <a:pt x="3" y="71"/>
                      <a:pt x="17" y="60"/>
                      <a:pt x="41" y="47"/>
                    </a:cubicBezTo>
                    <a:cubicBezTo>
                      <a:pt x="41" y="47"/>
                      <a:pt x="41" y="46"/>
                      <a:pt x="41" y="45"/>
                    </a:cubicBezTo>
                    <a:cubicBezTo>
                      <a:pt x="16" y="57"/>
                      <a:pt x="0" y="69"/>
                      <a:pt x="2" y="77"/>
                    </a:cubicBezTo>
                    <a:cubicBezTo>
                      <a:pt x="4" y="81"/>
                      <a:pt x="12" y="83"/>
                      <a:pt x="26" y="81"/>
                    </a:cubicBezTo>
                    <a:cubicBezTo>
                      <a:pt x="29" y="81"/>
                      <a:pt x="33" y="81"/>
                      <a:pt x="36" y="80"/>
                    </a:cubicBezTo>
                    <a:cubicBezTo>
                      <a:pt x="43" y="79"/>
                      <a:pt x="51" y="77"/>
                      <a:pt x="59" y="75"/>
                    </a:cubicBezTo>
                    <a:cubicBezTo>
                      <a:pt x="74" y="72"/>
                      <a:pt x="90" y="67"/>
                      <a:pt x="106" y="61"/>
                    </a:cubicBezTo>
                    <a:cubicBezTo>
                      <a:pt x="126" y="54"/>
                      <a:pt x="143" y="46"/>
                      <a:pt x="158" y="38"/>
                    </a:cubicBezTo>
                    <a:cubicBezTo>
                      <a:pt x="164" y="36"/>
                      <a:pt x="168" y="33"/>
                      <a:pt x="173" y="31"/>
                    </a:cubicBezTo>
                    <a:cubicBezTo>
                      <a:pt x="189" y="21"/>
                      <a:pt x="198" y="13"/>
                      <a:pt x="197" y="8"/>
                    </a:cubicBezTo>
                    <a:cubicBezTo>
                      <a:pt x="197" y="7"/>
                      <a:pt x="197" y="7"/>
                      <a:pt x="197" y="6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209413" y="-30672"/>
                <a:ext cx="102483" cy="109549"/>
              </a:xfrm>
              <a:custGeom>
                <a:avLst/>
                <a:gdLst>
                  <a:gd name="T0" fmla="*/ 9 w 14"/>
                  <a:gd name="T1" fmla="*/ 13 h 15"/>
                  <a:gd name="T2" fmla="*/ 1 w 14"/>
                  <a:gd name="T3" fmla="*/ 9 h 15"/>
                  <a:gd name="T4" fmla="*/ 4 w 14"/>
                  <a:gd name="T5" fmla="*/ 2 h 15"/>
                  <a:gd name="T6" fmla="*/ 13 w 14"/>
                  <a:gd name="T7" fmla="*/ 5 h 15"/>
                  <a:gd name="T8" fmla="*/ 9 w 14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9" y="13"/>
                    </a:moveTo>
                    <a:cubicBezTo>
                      <a:pt x="6" y="15"/>
                      <a:pt x="3" y="13"/>
                      <a:pt x="1" y="9"/>
                    </a:cubicBezTo>
                    <a:cubicBezTo>
                      <a:pt x="0" y="6"/>
                      <a:pt x="1" y="3"/>
                      <a:pt x="4" y="2"/>
                    </a:cubicBezTo>
                    <a:cubicBezTo>
                      <a:pt x="8" y="0"/>
                      <a:pt x="11" y="1"/>
                      <a:pt x="13" y="5"/>
                    </a:cubicBezTo>
                    <a:cubicBezTo>
                      <a:pt x="14" y="8"/>
                      <a:pt x="13" y="12"/>
                      <a:pt x="9" y="13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167007" y="57674"/>
                <a:ext cx="49473" cy="56541"/>
              </a:xfrm>
              <a:custGeom>
                <a:avLst/>
                <a:gdLst>
                  <a:gd name="T0" fmla="*/ 5 w 7"/>
                  <a:gd name="T1" fmla="*/ 7 h 8"/>
                  <a:gd name="T2" fmla="*/ 1 w 7"/>
                  <a:gd name="T3" fmla="*/ 5 h 8"/>
                  <a:gd name="T4" fmla="*/ 2 w 7"/>
                  <a:gd name="T5" fmla="*/ 1 h 8"/>
                  <a:gd name="T6" fmla="*/ 7 w 7"/>
                  <a:gd name="T7" fmla="*/ 3 h 8"/>
                  <a:gd name="T8" fmla="*/ 5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5" y="7"/>
                    </a:moveTo>
                    <a:cubicBezTo>
                      <a:pt x="3" y="8"/>
                      <a:pt x="1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7" y="4"/>
                      <a:pt x="7" y="7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732419" y="548875"/>
                <a:ext cx="60076" cy="60076"/>
              </a:xfrm>
              <a:custGeom>
                <a:avLst/>
                <a:gdLst>
                  <a:gd name="T0" fmla="*/ 5 w 8"/>
                  <a:gd name="T1" fmla="*/ 7 h 8"/>
                  <a:gd name="T2" fmla="*/ 1 w 8"/>
                  <a:gd name="T3" fmla="*/ 5 h 8"/>
                  <a:gd name="T4" fmla="*/ 3 w 8"/>
                  <a:gd name="T5" fmla="*/ 1 h 8"/>
                  <a:gd name="T6" fmla="*/ 7 w 8"/>
                  <a:gd name="T7" fmla="*/ 3 h 8"/>
                  <a:gd name="T8" fmla="*/ 5 w 8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5" y="7"/>
                    </a:moveTo>
                    <a:cubicBezTo>
                      <a:pt x="3" y="8"/>
                      <a:pt x="2" y="7"/>
                      <a:pt x="1" y="5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" y="4"/>
                      <a:pt x="7" y="6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479052"/>
            <a:ext cx="5435600" cy="1371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0400" y="2856157"/>
            <a:ext cx="543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2407" y="-66510"/>
            <a:ext cx="11996629" cy="6778329"/>
            <a:chOff x="-62407" y="-66510"/>
            <a:chExt cx="11996629" cy="6778329"/>
          </a:xfrm>
        </p:grpSpPr>
        <p:grpSp>
          <p:nvGrpSpPr>
            <p:cNvPr id="6" name="组合 5"/>
            <p:cNvGrpSpPr/>
            <p:nvPr/>
          </p:nvGrpSpPr>
          <p:grpSpPr>
            <a:xfrm>
              <a:off x="-62407" y="-66510"/>
              <a:ext cx="6158407" cy="4844908"/>
              <a:chOff x="-49706" y="-47459"/>
              <a:chExt cx="6288280" cy="5765688"/>
            </a:xfrm>
          </p:grpSpPr>
          <p:sp>
            <p:nvSpPr>
              <p:cNvPr id="66" name="任意多边形: 形状 65"/>
              <p:cNvSpPr/>
              <p:nvPr/>
            </p:nvSpPr>
            <p:spPr>
              <a:xfrm>
                <a:off x="413569" y="-29821"/>
                <a:ext cx="5587014" cy="5656650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-49706" y="-29821"/>
                <a:ext cx="6288280" cy="550285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-49706" y="3661"/>
                <a:ext cx="5741422" cy="5714568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>
                  <a:alpha val="36000"/>
                </a:srgbClr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-49706" y="-47459"/>
                <a:ext cx="5741422" cy="5550567"/>
              </a:xfrm>
              <a:custGeom>
                <a:avLst/>
                <a:gdLst>
                  <a:gd name="connsiteX0" fmla="*/ 4793322 w 5083773"/>
                  <a:gd name="connsiteY0" fmla="*/ 45269 h 5707255"/>
                  <a:gd name="connsiteX1" fmla="*/ 3738199 w 5083773"/>
                  <a:gd name="connsiteY1" fmla="*/ 4776536 h 5707255"/>
                  <a:gd name="connsiteX2" fmla="*/ 45269 w 5083773"/>
                  <a:gd name="connsiteY2" fmla="*/ 5639819 h 5707255"/>
                  <a:gd name="connsiteX3" fmla="*/ 45269 w 5083773"/>
                  <a:gd name="connsiteY3" fmla="*/ 45269 h 5707255"/>
                  <a:gd name="connsiteX4" fmla="*/ 4793322 w 5083773"/>
                  <a:gd name="connsiteY4" fmla="*/ 45269 h 570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3773" h="5707255">
                    <a:moveTo>
                      <a:pt x="4793322" y="45269"/>
                    </a:moveTo>
                    <a:cubicBezTo>
                      <a:pt x="4793322" y="45269"/>
                      <a:pt x="5800485" y="2954051"/>
                      <a:pt x="3738199" y="4776536"/>
                    </a:cubicBezTo>
                    <a:cubicBezTo>
                      <a:pt x="3738199" y="4776536"/>
                      <a:pt x="2378530" y="5848445"/>
                      <a:pt x="45269" y="5639819"/>
                    </a:cubicBezTo>
                    <a:lnTo>
                      <a:pt x="45269" y="45269"/>
                    </a:lnTo>
                    <a:lnTo>
                      <a:pt x="4793322" y="45269"/>
                    </a:lnTo>
                    <a:close/>
                  </a:path>
                </a:pathLst>
              </a:custGeom>
              <a:solidFill>
                <a:srgbClr val="FFFFFF"/>
              </a:solidFill>
              <a:ln w="23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24" y="146180"/>
              <a:ext cx="5135045" cy="6565639"/>
              <a:chOff x="777721" y="356407"/>
              <a:chExt cx="4884950" cy="6245869"/>
            </a:xfrm>
          </p:grpSpPr>
          <p:sp>
            <p:nvSpPr>
              <p:cNvPr id="15" name="任意多边形: 形状 14"/>
              <p:cNvSpPr/>
              <p:nvPr/>
            </p:nvSpPr>
            <p:spPr bwMode="auto">
              <a:xfrm>
                <a:off x="2845045" y="1437958"/>
                <a:ext cx="2203016" cy="3827344"/>
              </a:xfrm>
              <a:custGeom>
                <a:avLst/>
                <a:gdLst>
                  <a:gd name="T0" fmla="*/ 265 w 265"/>
                  <a:gd name="T1" fmla="*/ 13 h 461"/>
                  <a:gd name="T2" fmla="*/ 265 w 265"/>
                  <a:gd name="T3" fmla="*/ 448 h 461"/>
                  <a:gd name="T4" fmla="*/ 252 w 265"/>
                  <a:gd name="T5" fmla="*/ 461 h 461"/>
                  <a:gd name="T6" fmla="*/ 13 w 265"/>
                  <a:gd name="T7" fmla="*/ 461 h 461"/>
                  <a:gd name="T8" fmla="*/ 0 w 265"/>
                  <a:gd name="T9" fmla="*/ 448 h 461"/>
                  <a:gd name="T10" fmla="*/ 0 w 265"/>
                  <a:gd name="T11" fmla="*/ 13 h 461"/>
                  <a:gd name="T12" fmla="*/ 13 w 265"/>
                  <a:gd name="T13" fmla="*/ 0 h 461"/>
                  <a:gd name="T14" fmla="*/ 252 w 265"/>
                  <a:gd name="T15" fmla="*/ 0 h 461"/>
                  <a:gd name="T16" fmla="*/ 265 w 265"/>
                  <a:gd name="T17" fmla="*/ 1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461">
                    <a:moveTo>
                      <a:pt x="265" y="13"/>
                    </a:moveTo>
                    <a:cubicBezTo>
                      <a:pt x="265" y="448"/>
                      <a:pt x="265" y="448"/>
                      <a:pt x="265" y="448"/>
                    </a:cubicBezTo>
                    <a:cubicBezTo>
                      <a:pt x="265" y="455"/>
                      <a:pt x="259" y="461"/>
                      <a:pt x="252" y="461"/>
                    </a:cubicBezTo>
                    <a:cubicBezTo>
                      <a:pt x="13" y="461"/>
                      <a:pt x="13" y="461"/>
                      <a:pt x="13" y="461"/>
                    </a:cubicBezTo>
                    <a:cubicBezTo>
                      <a:pt x="6" y="461"/>
                      <a:pt x="0" y="455"/>
                      <a:pt x="0" y="44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9" y="0"/>
                      <a:pt x="265" y="6"/>
                      <a:pt x="265" y="1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3080514" y="1721316"/>
                <a:ext cx="1803919" cy="3244662"/>
              </a:xfrm>
              <a:custGeom>
                <a:avLst/>
                <a:gdLst>
                  <a:gd name="T0" fmla="*/ 217 w 217"/>
                  <a:gd name="T1" fmla="*/ 7 h 391"/>
                  <a:gd name="T2" fmla="*/ 217 w 217"/>
                  <a:gd name="T3" fmla="*/ 384 h 391"/>
                  <a:gd name="T4" fmla="*/ 210 w 217"/>
                  <a:gd name="T5" fmla="*/ 391 h 391"/>
                  <a:gd name="T6" fmla="*/ 7 w 217"/>
                  <a:gd name="T7" fmla="*/ 391 h 391"/>
                  <a:gd name="T8" fmla="*/ 0 w 217"/>
                  <a:gd name="T9" fmla="*/ 384 h 391"/>
                  <a:gd name="T10" fmla="*/ 0 w 217"/>
                  <a:gd name="T11" fmla="*/ 7 h 391"/>
                  <a:gd name="T12" fmla="*/ 7 w 217"/>
                  <a:gd name="T13" fmla="*/ 0 h 391"/>
                  <a:gd name="T14" fmla="*/ 210 w 217"/>
                  <a:gd name="T15" fmla="*/ 0 h 391"/>
                  <a:gd name="T16" fmla="*/ 217 w 217"/>
                  <a:gd name="T17" fmla="*/ 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1">
                    <a:moveTo>
                      <a:pt x="217" y="7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8"/>
                      <a:pt x="214" y="391"/>
                      <a:pt x="210" y="391"/>
                    </a:cubicBez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8"/>
                      <a:pt x="0" y="38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3084659" y="1725915"/>
                <a:ext cx="1799776" cy="1006830"/>
              </a:xfrm>
              <a:custGeom>
                <a:avLst/>
                <a:gdLst>
                  <a:gd name="T0" fmla="*/ 210 w 217"/>
                  <a:gd name="T1" fmla="*/ 0 h 122"/>
                  <a:gd name="T2" fmla="*/ 7 w 217"/>
                  <a:gd name="T3" fmla="*/ 0 h 122"/>
                  <a:gd name="T4" fmla="*/ 0 w 217"/>
                  <a:gd name="T5" fmla="*/ 7 h 122"/>
                  <a:gd name="T6" fmla="*/ 0 w 217"/>
                  <a:gd name="T7" fmla="*/ 122 h 122"/>
                  <a:gd name="T8" fmla="*/ 217 w 217"/>
                  <a:gd name="T9" fmla="*/ 122 h 122"/>
                  <a:gd name="T10" fmla="*/ 217 w 217"/>
                  <a:gd name="T11" fmla="*/ 7 h 122"/>
                  <a:gd name="T12" fmla="*/ 210 w 217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122">
                    <a:moveTo>
                      <a:pt x="21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17" y="122"/>
                      <a:pt x="217" y="122"/>
                      <a:pt x="217" y="122"/>
                    </a:cubicBezTo>
                    <a:cubicBezTo>
                      <a:pt x="217" y="7"/>
                      <a:pt x="217" y="7"/>
                      <a:pt x="217" y="7"/>
                    </a:cubicBezTo>
                    <a:cubicBezTo>
                      <a:pt x="217" y="3"/>
                      <a:pt x="214" y="0"/>
                      <a:pt x="210" y="0"/>
                    </a:cubicBezTo>
                  </a:path>
                </a:pathLst>
              </a:custGeom>
              <a:gradFill>
                <a:gsLst>
                  <a:gs pos="0">
                    <a:srgbClr val="D3145A">
                      <a:alpha val="21000"/>
                    </a:srgbClr>
                  </a:gs>
                  <a:gs pos="100000">
                    <a:srgbClr val="53217F">
                      <a:alpha val="5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2661461" y="356407"/>
                <a:ext cx="766266" cy="327260"/>
              </a:xfrm>
              <a:custGeom>
                <a:avLst/>
                <a:gdLst>
                  <a:gd name="T0" fmla="*/ 87 w 92"/>
                  <a:gd name="T1" fmla="*/ 27 h 39"/>
                  <a:gd name="T2" fmla="*/ 84 w 92"/>
                  <a:gd name="T3" fmla="*/ 28 h 39"/>
                  <a:gd name="T4" fmla="*/ 65 w 92"/>
                  <a:gd name="T5" fmla="*/ 9 h 39"/>
                  <a:gd name="T6" fmla="*/ 65 w 92"/>
                  <a:gd name="T7" fmla="*/ 6 h 39"/>
                  <a:gd name="T8" fmla="*/ 60 w 92"/>
                  <a:gd name="T9" fmla="*/ 0 h 39"/>
                  <a:gd name="T10" fmla="*/ 54 w 92"/>
                  <a:gd name="T11" fmla="*/ 6 h 39"/>
                  <a:gd name="T12" fmla="*/ 55 w 92"/>
                  <a:gd name="T13" fmla="*/ 9 h 39"/>
                  <a:gd name="T14" fmla="*/ 36 w 92"/>
                  <a:gd name="T15" fmla="*/ 28 h 39"/>
                  <a:gd name="T16" fmla="*/ 33 w 92"/>
                  <a:gd name="T17" fmla="*/ 27 h 39"/>
                  <a:gd name="T18" fmla="*/ 30 w 92"/>
                  <a:gd name="T19" fmla="*/ 28 h 39"/>
                  <a:gd name="T20" fmla="*/ 11 w 92"/>
                  <a:gd name="T21" fmla="*/ 9 h 39"/>
                  <a:gd name="T22" fmla="*/ 12 w 92"/>
                  <a:gd name="T23" fmla="*/ 6 h 39"/>
                  <a:gd name="T24" fmla="*/ 6 w 92"/>
                  <a:gd name="T25" fmla="*/ 0 h 39"/>
                  <a:gd name="T26" fmla="*/ 0 w 92"/>
                  <a:gd name="T27" fmla="*/ 6 h 39"/>
                  <a:gd name="T28" fmla="*/ 6 w 92"/>
                  <a:gd name="T29" fmla="*/ 12 h 39"/>
                  <a:gd name="T30" fmla="*/ 9 w 92"/>
                  <a:gd name="T31" fmla="*/ 11 h 39"/>
                  <a:gd name="T32" fmla="*/ 28 w 92"/>
                  <a:gd name="T33" fmla="*/ 30 h 39"/>
                  <a:gd name="T34" fmla="*/ 27 w 92"/>
                  <a:gd name="T35" fmla="*/ 33 h 39"/>
                  <a:gd name="T36" fmla="*/ 33 w 92"/>
                  <a:gd name="T37" fmla="*/ 39 h 39"/>
                  <a:gd name="T38" fmla="*/ 39 w 92"/>
                  <a:gd name="T39" fmla="*/ 33 h 39"/>
                  <a:gd name="T40" fmla="*/ 38 w 92"/>
                  <a:gd name="T41" fmla="*/ 30 h 39"/>
                  <a:gd name="T42" fmla="*/ 57 w 92"/>
                  <a:gd name="T43" fmla="*/ 11 h 39"/>
                  <a:gd name="T44" fmla="*/ 60 w 92"/>
                  <a:gd name="T45" fmla="*/ 12 h 39"/>
                  <a:gd name="T46" fmla="*/ 63 w 92"/>
                  <a:gd name="T47" fmla="*/ 11 h 39"/>
                  <a:gd name="T48" fmla="*/ 82 w 92"/>
                  <a:gd name="T49" fmla="*/ 30 h 39"/>
                  <a:gd name="T50" fmla="*/ 81 w 92"/>
                  <a:gd name="T51" fmla="*/ 33 h 39"/>
                  <a:gd name="T52" fmla="*/ 87 w 92"/>
                  <a:gd name="T53" fmla="*/ 39 h 39"/>
                  <a:gd name="T54" fmla="*/ 92 w 92"/>
                  <a:gd name="T55" fmla="*/ 33 h 39"/>
                  <a:gd name="T56" fmla="*/ 87 w 92"/>
                  <a:gd name="T5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2" h="39">
                    <a:moveTo>
                      <a:pt x="87" y="27"/>
                    </a:moveTo>
                    <a:cubicBezTo>
                      <a:pt x="85" y="27"/>
                      <a:pt x="85" y="27"/>
                      <a:pt x="84" y="28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8"/>
                      <a:pt x="65" y="7"/>
                      <a:pt x="65" y="6"/>
                    </a:cubicBezTo>
                    <a:cubicBezTo>
                      <a:pt x="65" y="3"/>
                      <a:pt x="63" y="0"/>
                      <a:pt x="60" y="0"/>
                    </a:cubicBezTo>
                    <a:cubicBezTo>
                      <a:pt x="57" y="0"/>
                      <a:pt x="54" y="3"/>
                      <a:pt x="54" y="6"/>
                    </a:cubicBezTo>
                    <a:cubicBezTo>
                      <a:pt x="54" y="7"/>
                      <a:pt x="54" y="8"/>
                      <a:pt x="55" y="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5" y="27"/>
                      <a:pt x="34" y="27"/>
                      <a:pt x="33" y="27"/>
                    </a:cubicBezTo>
                    <a:cubicBezTo>
                      <a:pt x="32" y="27"/>
                      <a:pt x="31" y="27"/>
                      <a:pt x="30" y="2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8" y="12"/>
                      <a:pt x="9" y="11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7" y="31"/>
                      <a:pt x="27" y="32"/>
                      <a:pt x="27" y="33"/>
                    </a:cubicBezTo>
                    <a:cubicBezTo>
                      <a:pt x="27" y="36"/>
                      <a:pt x="30" y="39"/>
                      <a:pt x="33" y="39"/>
                    </a:cubicBezTo>
                    <a:cubicBezTo>
                      <a:pt x="36" y="39"/>
                      <a:pt x="39" y="36"/>
                      <a:pt x="39" y="33"/>
                    </a:cubicBezTo>
                    <a:cubicBezTo>
                      <a:pt x="39" y="32"/>
                      <a:pt x="38" y="31"/>
                      <a:pt x="38" y="3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8" y="12"/>
                      <a:pt x="59" y="12"/>
                      <a:pt x="60" y="12"/>
                    </a:cubicBezTo>
                    <a:cubicBezTo>
                      <a:pt x="61" y="12"/>
                      <a:pt x="62" y="12"/>
                      <a:pt x="63" y="1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1" y="31"/>
                      <a:pt x="81" y="32"/>
                      <a:pt x="81" y="33"/>
                    </a:cubicBezTo>
                    <a:cubicBezTo>
                      <a:pt x="81" y="36"/>
                      <a:pt x="83" y="39"/>
                      <a:pt x="87" y="39"/>
                    </a:cubicBezTo>
                    <a:cubicBezTo>
                      <a:pt x="90" y="39"/>
                      <a:pt x="92" y="36"/>
                      <a:pt x="92" y="33"/>
                    </a:cubicBezTo>
                    <a:cubicBezTo>
                      <a:pt x="92" y="30"/>
                      <a:pt x="90" y="27"/>
                      <a:pt x="87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3827673" y="5007884"/>
                <a:ext cx="207531" cy="199548"/>
              </a:xfrm>
              <a:custGeom>
                <a:avLst/>
                <a:gdLst>
                  <a:gd name="T0" fmla="*/ 13 w 25"/>
                  <a:gd name="T1" fmla="*/ 24 h 24"/>
                  <a:gd name="T2" fmla="*/ 13 w 25"/>
                  <a:gd name="T3" fmla="*/ 24 h 24"/>
                  <a:gd name="T4" fmla="*/ 0 w 25"/>
                  <a:gd name="T5" fmla="*/ 12 h 24"/>
                  <a:gd name="T6" fmla="*/ 13 w 25"/>
                  <a:gd name="T7" fmla="*/ 0 h 24"/>
                  <a:gd name="T8" fmla="*/ 25 w 25"/>
                  <a:gd name="T9" fmla="*/ 12 h 24"/>
                  <a:gd name="T10" fmla="*/ 13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9"/>
                      <a:pt x="19" y="24"/>
                      <a:pt x="13" y="2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4848513" y="3054303"/>
                <a:ext cx="199548" cy="1121465"/>
              </a:xfrm>
              <a:custGeom>
                <a:avLst/>
                <a:gdLst>
                  <a:gd name="T0" fmla="*/ 15 w 24"/>
                  <a:gd name="T1" fmla="*/ 0 h 135"/>
                  <a:gd name="T2" fmla="*/ 0 w 24"/>
                  <a:gd name="T3" fmla="*/ 1 h 135"/>
                  <a:gd name="T4" fmla="*/ 0 w 24"/>
                  <a:gd name="T5" fmla="*/ 134 h 135"/>
                  <a:gd name="T6" fmla="*/ 15 w 24"/>
                  <a:gd name="T7" fmla="*/ 135 h 135"/>
                  <a:gd name="T8" fmla="*/ 24 w 24"/>
                  <a:gd name="T9" fmla="*/ 135 h 135"/>
                  <a:gd name="T10" fmla="*/ 24 w 24"/>
                  <a:gd name="T11" fmla="*/ 0 h 135"/>
                  <a:gd name="T12" fmla="*/ 17 w 24"/>
                  <a:gd name="T13" fmla="*/ 0 h 135"/>
                  <a:gd name="T14" fmla="*/ 15 w 24"/>
                  <a:gd name="T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35">
                    <a:moveTo>
                      <a:pt x="15" y="0"/>
                    </a:moveTo>
                    <a:cubicBezTo>
                      <a:pt x="10" y="0"/>
                      <a:pt x="5" y="0"/>
                      <a:pt x="0" y="1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0" y="135"/>
                      <a:pt x="15" y="135"/>
                    </a:cubicBezTo>
                    <a:cubicBezTo>
                      <a:pt x="18" y="135"/>
                      <a:pt x="21" y="135"/>
                      <a:pt x="24" y="13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4405516" y="3066275"/>
                <a:ext cx="442999" cy="1101508"/>
              </a:xfrm>
              <a:custGeom>
                <a:avLst/>
                <a:gdLst>
                  <a:gd name="T0" fmla="*/ 53 w 53"/>
                  <a:gd name="T1" fmla="*/ 0 h 133"/>
                  <a:gd name="T2" fmla="*/ 0 w 53"/>
                  <a:gd name="T3" fmla="*/ 67 h 133"/>
                  <a:gd name="T4" fmla="*/ 53 w 53"/>
                  <a:gd name="T5" fmla="*/ 133 h 133"/>
                  <a:gd name="T6" fmla="*/ 53 w 53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33">
                    <a:moveTo>
                      <a:pt x="53" y="0"/>
                    </a:moveTo>
                    <a:cubicBezTo>
                      <a:pt x="23" y="7"/>
                      <a:pt x="0" y="34"/>
                      <a:pt x="0" y="67"/>
                    </a:cubicBezTo>
                    <a:cubicBezTo>
                      <a:pt x="0" y="99"/>
                      <a:pt x="23" y="126"/>
                      <a:pt x="53" y="133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5103936" y="2966502"/>
                <a:ext cx="558735" cy="822141"/>
              </a:xfrm>
              <a:custGeom>
                <a:avLst/>
                <a:gdLst>
                  <a:gd name="T0" fmla="*/ 57 w 67"/>
                  <a:gd name="T1" fmla="*/ 99 h 99"/>
                  <a:gd name="T2" fmla="*/ 67 w 67"/>
                  <a:gd name="T3" fmla="*/ 63 h 99"/>
                  <a:gd name="T4" fmla="*/ 26 w 67"/>
                  <a:gd name="T5" fmla="*/ 0 h 99"/>
                  <a:gd name="T6" fmla="*/ 0 w 67"/>
                  <a:gd name="T7" fmla="*/ 63 h 99"/>
                  <a:gd name="T8" fmla="*/ 5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57" y="99"/>
                    </a:moveTo>
                    <a:cubicBezTo>
                      <a:pt x="63" y="89"/>
                      <a:pt x="67" y="76"/>
                      <a:pt x="67" y="63"/>
                    </a:cubicBezTo>
                    <a:cubicBezTo>
                      <a:pt x="67" y="35"/>
                      <a:pt x="51" y="11"/>
                      <a:pt x="26" y="0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57" y="99"/>
                    </a:ln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541210" y="2922601"/>
                <a:ext cx="738332" cy="1121465"/>
              </a:xfrm>
              <a:custGeom>
                <a:avLst/>
                <a:gdLst>
                  <a:gd name="T0" fmla="*/ 89 w 89"/>
                  <a:gd name="T1" fmla="*/ 132 h 135"/>
                  <a:gd name="T2" fmla="*/ 68 w 89"/>
                  <a:gd name="T3" fmla="*/ 68 h 135"/>
                  <a:gd name="T4" fmla="*/ 70 w 89"/>
                  <a:gd name="T5" fmla="*/ 0 h 135"/>
                  <a:gd name="T6" fmla="*/ 68 w 89"/>
                  <a:gd name="T7" fmla="*/ 0 h 135"/>
                  <a:gd name="T8" fmla="*/ 0 w 89"/>
                  <a:gd name="T9" fmla="*/ 68 h 135"/>
                  <a:gd name="T10" fmla="*/ 68 w 89"/>
                  <a:gd name="T11" fmla="*/ 135 h 135"/>
                  <a:gd name="T12" fmla="*/ 89 w 89"/>
                  <a:gd name="T13" fmla="*/ 13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35">
                    <a:moveTo>
                      <a:pt x="89" y="132"/>
                    </a:moveTo>
                    <a:cubicBezTo>
                      <a:pt x="68" y="68"/>
                      <a:pt x="68" y="68"/>
                      <a:pt x="68" y="6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75" y="135"/>
                      <a:pt x="83" y="134"/>
                      <a:pt x="89" y="1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5103936" y="3489318"/>
                <a:ext cx="474927" cy="530802"/>
              </a:xfrm>
              <a:custGeom>
                <a:avLst/>
                <a:gdLst>
                  <a:gd name="T0" fmla="*/ 21 w 57"/>
                  <a:gd name="T1" fmla="*/ 64 h 64"/>
                  <a:gd name="T2" fmla="*/ 57 w 57"/>
                  <a:gd name="T3" fmla="*/ 36 h 64"/>
                  <a:gd name="T4" fmla="*/ 0 w 57"/>
                  <a:gd name="T5" fmla="*/ 0 h 64"/>
                  <a:gd name="T6" fmla="*/ 21 w 57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4">
                    <a:moveTo>
                      <a:pt x="21" y="64"/>
                    </a:moveTo>
                    <a:cubicBezTo>
                      <a:pt x="36" y="59"/>
                      <a:pt x="49" y="49"/>
                      <a:pt x="57" y="3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" y="64"/>
                    </a:lnTo>
                    <a:close/>
                  </a:path>
                </a:pathLst>
              </a:custGeom>
              <a:solidFill>
                <a:srgbClr val="EB52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任意多边形: 形状 24"/>
              <p:cNvSpPr/>
              <p:nvPr/>
            </p:nvSpPr>
            <p:spPr bwMode="auto">
              <a:xfrm>
                <a:off x="5103936" y="2922601"/>
                <a:ext cx="215513" cy="566717"/>
              </a:xfrm>
              <a:custGeom>
                <a:avLst/>
                <a:gdLst>
                  <a:gd name="T0" fmla="*/ 26 w 26"/>
                  <a:gd name="T1" fmla="*/ 5 h 68"/>
                  <a:gd name="T2" fmla="*/ 2 w 26"/>
                  <a:gd name="T3" fmla="*/ 0 h 68"/>
                  <a:gd name="T4" fmla="*/ 0 w 26"/>
                  <a:gd name="T5" fmla="*/ 68 h 68"/>
                  <a:gd name="T6" fmla="*/ 26 w 26"/>
                  <a:gd name="T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68">
                    <a:moveTo>
                      <a:pt x="26" y="5"/>
                    </a:moveTo>
                    <a:cubicBezTo>
                      <a:pt x="19" y="2"/>
                      <a:pt x="11" y="0"/>
                      <a:pt x="2" y="0"/>
                    </a:cubicBezTo>
                    <a:cubicBezTo>
                      <a:pt x="0" y="68"/>
                      <a:pt x="0" y="68"/>
                      <a:pt x="0" y="68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5D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任意多边形: 形状 25"/>
              <p:cNvSpPr/>
              <p:nvPr/>
            </p:nvSpPr>
            <p:spPr bwMode="auto">
              <a:xfrm>
                <a:off x="3918618" y="3237888"/>
                <a:ext cx="63855" cy="191567"/>
              </a:xfrm>
              <a:custGeom>
                <a:avLst/>
                <a:gdLst>
                  <a:gd name="T0" fmla="*/ 0 w 8"/>
                  <a:gd name="T1" fmla="*/ 19 h 23"/>
                  <a:gd name="T2" fmla="*/ 4 w 8"/>
                  <a:gd name="T3" fmla="*/ 15 h 23"/>
                  <a:gd name="T4" fmla="*/ 8 w 8"/>
                  <a:gd name="T5" fmla="*/ 19 h 23"/>
                  <a:gd name="T6" fmla="*/ 4 w 8"/>
                  <a:gd name="T7" fmla="*/ 23 h 23"/>
                  <a:gd name="T8" fmla="*/ 0 w 8"/>
                  <a:gd name="T9" fmla="*/ 19 h 23"/>
                  <a:gd name="T10" fmla="*/ 0 w 8"/>
                  <a:gd name="T11" fmla="*/ 4 h 23"/>
                  <a:gd name="T12" fmla="*/ 4 w 8"/>
                  <a:gd name="T13" fmla="*/ 0 h 23"/>
                  <a:gd name="T14" fmla="*/ 8 w 8"/>
                  <a:gd name="T15" fmla="*/ 4 h 23"/>
                  <a:gd name="T16" fmla="*/ 4 w 8"/>
                  <a:gd name="T17" fmla="*/ 8 h 23"/>
                  <a:gd name="T18" fmla="*/ 0 w 8"/>
                  <a:gd name="T19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3">
                    <a:moveTo>
                      <a:pt x="0" y="19"/>
                    </a:moveTo>
                    <a:cubicBezTo>
                      <a:pt x="0" y="17"/>
                      <a:pt x="1" y="15"/>
                      <a:pt x="4" y="15"/>
                    </a:cubicBezTo>
                    <a:cubicBezTo>
                      <a:pt x="6" y="15"/>
                      <a:pt x="8" y="17"/>
                      <a:pt x="8" y="19"/>
                    </a:cubicBezTo>
                    <a:cubicBezTo>
                      <a:pt x="8" y="21"/>
                      <a:pt x="6" y="23"/>
                      <a:pt x="4" y="23"/>
                    </a:cubicBezTo>
                    <a:cubicBezTo>
                      <a:pt x="1" y="23"/>
                      <a:pt x="0" y="21"/>
                      <a:pt x="0" y="19"/>
                    </a:cubicBezTo>
                    <a:close/>
                    <a:moveTo>
                      <a:pt x="0" y="4"/>
                    </a:moveTo>
                    <a:cubicBezTo>
                      <a:pt x="0" y="1"/>
                      <a:pt x="1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任意多边形: 形状 26"/>
              <p:cNvSpPr/>
              <p:nvPr/>
            </p:nvSpPr>
            <p:spPr bwMode="auto">
              <a:xfrm>
                <a:off x="3918618" y="3489318"/>
                <a:ext cx="63855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6 h 8"/>
                  <a:gd name="T6" fmla="*/ 0 w 8"/>
                  <a:gd name="T7" fmla="*/ 4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>
                <a:off x="4034354" y="3489318"/>
                <a:ext cx="307306" cy="63855"/>
              </a:xfrm>
              <a:custGeom>
                <a:avLst/>
                <a:gdLst>
                  <a:gd name="T0" fmla="*/ 29 w 37"/>
                  <a:gd name="T1" fmla="*/ 4 h 8"/>
                  <a:gd name="T2" fmla="*/ 33 w 37"/>
                  <a:gd name="T3" fmla="*/ 0 h 8"/>
                  <a:gd name="T4" fmla="*/ 37 w 37"/>
                  <a:gd name="T5" fmla="*/ 4 h 8"/>
                  <a:gd name="T6" fmla="*/ 33 w 37"/>
                  <a:gd name="T7" fmla="*/ 8 h 8"/>
                  <a:gd name="T8" fmla="*/ 29 w 37"/>
                  <a:gd name="T9" fmla="*/ 4 h 8"/>
                  <a:gd name="T10" fmla="*/ 15 w 37"/>
                  <a:gd name="T11" fmla="*/ 4 h 8"/>
                  <a:gd name="T12" fmla="*/ 19 w 37"/>
                  <a:gd name="T13" fmla="*/ 0 h 8"/>
                  <a:gd name="T14" fmla="*/ 23 w 37"/>
                  <a:gd name="T15" fmla="*/ 4 h 8"/>
                  <a:gd name="T16" fmla="*/ 19 w 37"/>
                  <a:gd name="T17" fmla="*/ 8 h 8"/>
                  <a:gd name="T18" fmla="*/ 15 w 37"/>
                  <a:gd name="T19" fmla="*/ 4 h 8"/>
                  <a:gd name="T20" fmla="*/ 0 w 37"/>
                  <a:gd name="T21" fmla="*/ 4 h 8"/>
                  <a:gd name="T22" fmla="*/ 4 w 37"/>
                  <a:gd name="T23" fmla="*/ 0 h 8"/>
                  <a:gd name="T24" fmla="*/ 8 w 37"/>
                  <a:gd name="T25" fmla="*/ 4 h 8"/>
                  <a:gd name="T26" fmla="*/ 4 w 37"/>
                  <a:gd name="T27" fmla="*/ 8 h 8"/>
                  <a:gd name="T28" fmla="*/ 0 w 37"/>
                  <a:gd name="T2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8">
                    <a:moveTo>
                      <a:pt x="29" y="4"/>
                    </a:moveTo>
                    <a:cubicBezTo>
                      <a:pt x="29" y="2"/>
                      <a:pt x="31" y="0"/>
                      <a:pt x="33" y="0"/>
                    </a:cubicBezTo>
                    <a:cubicBezTo>
                      <a:pt x="35" y="0"/>
                      <a:pt x="37" y="2"/>
                      <a:pt x="37" y="4"/>
                    </a:cubicBezTo>
                    <a:cubicBezTo>
                      <a:pt x="37" y="6"/>
                      <a:pt x="35" y="8"/>
                      <a:pt x="33" y="8"/>
                    </a:cubicBezTo>
                    <a:cubicBezTo>
                      <a:pt x="31" y="8"/>
                      <a:pt x="29" y="6"/>
                      <a:pt x="29" y="4"/>
                    </a:cubicBezTo>
                    <a:close/>
                    <a:moveTo>
                      <a:pt x="15" y="4"/>
                    </a:moveTo>
                    <a:cubicBezTo>
                      <a:pt x="15" y="2"/>
                      <a:pt x="16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6"/>
                      <a:pt x="21" y="8"/>
                      <a:pt x="19" y="8"/>
                    </a:cubicBezTo>
                    <a:cubicBezTo>
                      <a:pt x="16" y="8"/>
                      <a:pt x="15" y="6"/>
                      <a:pt x="15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>
                <a:off x="4397534" y="3489318"/>
                <a:ext cx="67848" cy="63855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1 w 8"/>
                  <a:gd name="T7" fmla="*/ 1 h 8"/>
                  <a:gd name="T8" fmla="*/ 7 w 8"/>
                  <a:gd name="T9" fmla="*/ 1 h 8"/>
                  <a:gd name="T10" fmla="*/ 8 w 8"/>
                  <a:gd name="T11" fmla="*/ 4 h 8"/>
                  <a:gd name="T12" fmla="*/ 7 w 8"/>
                  <a:gd name="T13" fmla="*/ 7 h 8"/>
                  <a:gd name="T14" fmla="*/ 4 w 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212214" y="3752722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3212214" y="3952270"/>
                <a:ext cx="1105500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3212214" y="4143837"/>
                <a:ext cx="423043" cy="67848"/>
              </a:xfrm>
              <a:prstGeom prst="rect">
                <a:avLst/>
              </a:prstGeom>
              <a:solidFill>
                <a:srgbClr val="DDA3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任意多边形: 形状 32"/>
              <p:cNvSpPr/>
              <p:nvPr/>
            </p:nvSpPr>
            <p:spPr bwMode="auto">
              <a:xfrm>
                <a:off x="3611312" y="4491054"/>
                <a:ext cx="670483" cy="343225"/>
              </a:xfrm>
              <a:custGeom>
                <a:avLst/>
                <a:gdLst>
                  <a:gd name="T0" fmla="*/ 0 w 81"/>
                  <a:gd name="T1" fmla="*/ 41 h 41"/>
                  <a:gd name="T2" fmla="*/ 41 w 81"/>
                  <a:gd name="T3" fmla="*/ 0 h 41"/>
                  <a:gd name="T4" fmla="*/ 81 w 81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41">
                    <a:moveTo>
                      <a:pt x="0" y="41"/>
                    </a:moveTo>
                    <a:cubicBezTo>
                      <a:pt x="0" y="19"/>
                      <a:pt x="18" y="0"/>
                      <a:pt x="41" y="0"/>
                    </a:cubicBezTo>
                    <a:cubicBezTo>
                      <a:pt x="63" y="0"/>
                      <a:pt x="81" y="19"/>
                      <a:pt x="81" y="41"/>
                    </a:cubicBezTo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3411763" y="947070"/>
                <a:ext cx="1959568" cy="1760020"/>
              </a:xfrm>
              <a:custGeom>
                <a:avLst/>
                <a:gdLst>
                  <a:gd name="T0" fmla="*/ 236 w 236"/>
                  <a:gd name="T1" fmla="*/ 208 h 212"/>
                  <a:gd name="T2" fmla="*/ 228 w 236"/>
                  <a:gd name="T3" fmla="*/ 192 h 212"/>
                  <a:gd name="T4" fmla="*/ 232 w 236"/>
                  <a:gd name="T5" fmla="*/ 196 h 212"/>
                  <a:gd name="T6" fmla="*/ 232 w 236"/>
                  <a:gd name="T7" fmla="*/ 172 h 212"/>
                  <a:gd name="T8" fmla="*/ 228 w 236"/>
                  <a:gd name="T9" fmla="*/ 176 h 212"/>
                  <a:gd name="T10" fmla="*/ 236 w 236"/>
                  <a:gd name="T11" fmla="*/ 160 h 212"/>
                  <a:gd name="T12" fmla="*/ 228 w 236"/>
                  <a:gd name="T13" fmla="*/ 144 h 212"/>
                  <a:gd name="T14" fmla="*/ 232 w 236"/>
                  <a:gd name="T15" fmla="*/ 148 h 212"/>
                  <a:gd name="T16" fmla="*/ 232 w 236"/>
                  <a:gd name="T17" fmla="*/ 124 h 212"/>
                  <a:gd name="T18" fmla="*/ 228 w 236"/>
                  <a:gd name="T19" fmla="*/ 128 h 212"/>
                  <a:gd name="T20" fmla="*/ 236 w 236"/>
                  <a:gd name="T21" fmla="*/ 112 h 212"/>
                  <a:gd name="T22" fmla="*/ 228 w 236"/>
                  <a:gd name="T23" fmla="*/ 96 h 212"/>
                  <a:gd name="T24" fmla="*/ 232 w 236"/>
                  <a:gd name="T25" fmla="*/ 100 h 212"/>
                  <a:gd name="T26" fmla="*/ 232 w 236"/>
                  <a:gd name="T27" fmla="*/ 76 h 212"/>
                  <a:gd name="T28" fmla="*/ 228 w 236"/>
                  <a:gd name="T29" fmla="*/ 80 h 212"/>
                  <a:gd name="T30" fmla="*/ 236 w 236"/>
                  <a:gd name="T31" fmla="*/ 64 h 212"/>
                  <a:gd name="T32" fmla="*/ 228 w 236"/>
                  <a:gd name="T33" fmla="*/ 48 h 212"/>
                  <a:gd name="T34" fmla="*/ 232 w 236"/>
                  <a:gd name="T35" fmla="*/ 52 h 212"/>
                  <a:gd name="T36" fmla="*/ 232 w 236"/>
                  <a:gd name="T37" fmla="*/ 28 h 212"/>
                  <a:gd name="T38" fmla="*/ 228 w 236"/>
                  <a:gd name="T39" fmla="*/ 32 h 212"/>
                  <a:gd name="T40" fmla="*/ 236 w 236"/>
                  <a:gd name="T41" fmla="*/ 16 h 212"/>
                  <a:gd name="T42" fmla="*/ 224 w 236"/>
                  <a:gd name="T43" fmla="*/ 4 h 212"/>
                  <a:gd name="T44" fmla="*/ 228 w 236"/>
                  <a:gd name="T45" fmla="*/ 8 h 212"/>
                  <a:gd name="T46" fmla="*/ 212 w 236"/>
                  <a:gd name="T47" fmla="*/ 0 h 212"/>
                  <a:gd name="T48" fmla="*/ 208 w 236"/>
                  <a:gd name="T49" fmla="*/ 4 h 212"/>
                  <a:gd name="T50" fmla="*/ 200 w 236"/>
                  <a:gd name="T51" fmla="*/ 4 h 212"/>
                  <a:gd name="T52" fmla="*/ 176 w 236"/>
                  <a:gd name="T53" fmla="*/ 4 h 212"/>
                  <a:gd name="T54" fmla="*/ 180 w 236"/>
                  <a:gd name="T55" fmla="*/ 8 h 212"/>
                  <a:gd name="T56" fmla="*/ 164 w 236"/>
                  <a:gd name="T57" fmla="*/ 0 h 212"/>
                  <a:gd name="T58" fmla="*/ 160 w 236"/>
                  <a:gd name="T59" fmla="*/ 4 h 212"/>
                  <a:gd name="T60" fmla="*/ 152 w 236"/>
                  <a:gd name="T61" fmla="*/ 4 h 212"/>
                  <a:gd name="T62" fmla="*/ 128 w 236"/>
                  <a:gd name="T63" fmla="*/ 4 h 212"/>
                  <a:gd name="T64" fmla="*/ 132 w 236"/>
                  <a:gd name="T65" fmla="*/ 8 h 212"/>
                  <a:gd name="T66" fmla="*/ 116 w 236"/>
                  <a:gd name="T67" fmla="*/ 0 h 212"/>
                  <a:gd name="T68" fmla="*/ 112 w 236"/>
                  <a:gd name="T69" fmla="*/ 4 h 212"/>
                  <a:gd name="T70" fmla="*/ 104 w 236"/>
                  <a:gd name="T71" fmla="*/ 4 h 212"/>
                  <a:gd name="T72" fmla="*/ 80 w 236"/>
                  <a:gd name="T73" fmla="*/ 4 h 212"/>
                  <a:gd name="T74" fmla="*/ 84 w 236"/>
                  <a:gd name="T75" fmla="*/ 8 h 212"/>
                  <a:gd name="T76" fmla="*/ 68 w 236"/>
                  <a:gd name="T77" fmla="*/ 0 h 212"/>
                  <a:gd name="T78" fmla="*/ 64 w 236"/>
                  <a:gd name="T79" fmla="*/ 4 h 212"/>
                  <a:gd name="T80" fmla="*/ 56 w 236"/>
                  <a:gd name="T81" fmla="*/ 4 h 212"/>
                  <a:gd name="T82" fmla="*/ 32 w 236"/>
                  <a:gd name="T83" fmla="*/ 4 h 212"/>
                  <a:gd name="T84" fmla="*/ 36 w 236"/>
                  <a:gd name="T85" fmla="*/ 8 h 212"/>
                  <a:gd name="T86" fmla="*/ 20 w 236"/>
                  <a:gd name="T87" fmla="*/ 0 h 212"/>
                  <a:gd name="T88" fmla="*/ 16 w 236"/>
                  <a:gd name="T89" fmla="*/ 4 h 212"/>
                  <a:gd name="T90" fmla="*/ 8 w 236"/>
                  <a:gd name="T91" fmla="*/ 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12">
                    <a:moveTo>
                      <a:pt x="228" y="208"/>
                    </a:moveTo>
                    <a:cubicBezTo>
                      <a:pt x="228" y="206"/>
                      <a:pt x="230" y="204"/>
                      <a:pt x="232" y="204"/>
                    </a:cubicBezTo>
                    <a:cubicBezTo>
                      <a:pt x="234" y="204"/>
                      <a:pt x="236" y="206"/>
                      <a:pt x="236" y="208"/>
                    </a:cubicBezTo>
                    <a:cubicBezTo>
                      <a:pt x="236" y="210"/>
                      <a:pt x="234" y="212"/>
                      <a:pt x="232" y="212"/>
                    </a:cubicBezTo>
                    <a:cubicBezTo>
                      <a:pt x="230" y="212"/>
                      <a:pt x="228" y="210"/>
                      <a:pt x="228" y="208"/>
                    </a:cubicBezTo>
                    <a:close/>
                    <a:moveTo>
                      <a:pt x="228" y="192"/>
                    </a:moveTo>
                    <a:cubicBezTo>
                      <a:pt x="228" y="190"/>
                      <a:pt x="230" y="188"/>
                      <a:pt x="232" y="188"/>
                    </a:cubicBezTo>
                    <a:cubicBezTo>
                      <a:pt x="234" y="188"/>
                      <a:pt x="236" y="190"/>
                      <a:pt x="236" y="192"/>
                    </a:cubicBezTo>
                    <a:cubicBezTo>
                      <a:pt x="236" y="194"/>
                      <a:pt x="234" y="196"/>
                      <a:pt x="232" y="196"/>
                    </a:cubicBezTo>
                    <a:cubicBezTo>
                      <a:pt x="230" y="196"/>
                      <a:pt x="228" y="194"/>
                      <a:pt x="228" y="192"/>
                    </a:cubicBezTo>
                    <a:close/>
                    <a:moveTo>
                      <a:pt x="228" y="176"/>
                    </a:moveTo>
                    <a:cubicBezTo>
                      <a:pt x="228" y="174"/>
                      <a:pt x="230" y="172"/>
                      <a:pt x="232" y="172"/>
                    </a:cubicBezTo>
                    <a:cubicBezTo>
                      <a:pt x="234" y="172"/>
                      <a:pt x="236" y="174"/>
                      <a:pt x="236" y="176"/>
                    </a:cubicBezTo>
                    <a:cubicBezTo>
                      <a:pt x="236" y="178"/>
                      <a:pt x="234" y="180"/>
                      <a:pt x="232" y="180"/>
                    </a:cubicBezTo>
                    <a:cubicBezTo>
                      <a:pt x="230" y="180"/>
                      <a:pt x="228" y="178"/>
                      <a:pt x="228" y="176"/>
                    </a:cubicBezTo>
                    <a:close/>
                    <a:moveTo>
                      <a:pt x="228" y="160"/>
                    </a:moveTo>
                    <a:cubicBezTo>
                      <a:pt x="228" y="158"/>
                      <a:pt x="230" y="156"/>
                      <a:pt x="232" y="156"/>
                    </a:cubicBezTo>
                    <a:cubicBezTo>
                      <a:pt x="234" y="156"/>
                      <a:pt x="236" y="158"/>
                      <a:pt x="236" y="160"/>
                    </a:cubicBezTo>
                    <a:cubicBezTo>
                      <a:pt x="236" y="162"/>
                      <a:pt x="234" y="164"/>
                      <a:pt x="232" y="164"/>
                    </a:cubicBezTo>
                    <a:cubicBezTo>
                      <a:pt x="230" y="164"/>
                      <a:pt x="228" y="162"/>
                      <a:pt x="228" y="160"/>
                    </a:cubicBezTo>
                    <a:close/>
                    <a:moveTo>
                      <a:pt x="228" y="144"/>
                    </a:moveTo>
                    <a:cubicBezTo>
                      <a:pt x="228" y="142"/>
                      <a:pt x="230" y="140"/>
                      <a:pt x="232" y="140"/>
                    </a:cubicBezTo>
                    <a:cubicBezTo>
                      <a:pt x="234" y="140"/>
                      <a:pt x="236" y="142"/>
                      <a:pt x="236" y="144"/>
                    </a:cubicBezTo>
                    <a:cubicBezTo>
                      <a:pt x="236" y="146"/>
                      <a:pt x="234" y="148"/>
                      <a:pt x="232" y="148"/>
                    </a:cubicBezTo>
                    <a:cubicBezTo>
                      <a:pt x="230" y="148"/>
                      <a:pt x="228" y="146"/>
                      <a:pt x="228" y="144"/>
                    </a:cubicBezTo>
                    <a:close/>
                    <a:moveTo>
                      <a:pt x="228" y="128"/>
                    </a:moveTo>
                    <a:cubicBezTo>
                      <a:pt x="228" y="126"/>
                      <a:pt x="230" y="124"/>
                      <a:pt x="232" y="124"/>
                    </a:cubicBezTo>
                    <a:cubicBezTo>
                      <a:pt x="234" y="124"/>
                      <a:pt x="236" y="126"/>
                      <a:pt x="236" y="128"/>
                    </a:cubicBezTo>
                    <a:cubicBezTo>
                      <a:pt x="236" y="130"/>
                      <a:pt x="234" y="132"/>
                      <a:pt x="232" y="132"/>
                    </a:cubicBezTo>
                    <a:cubicBezTo>
                      <a:pt x="230" y="132"/>
                      <a:pt x="228" y="130"/>
                      <a:pt x="228" y="128"/>
                    </a:cubicBezTo>
                    <a:close/>
                    <a:moveTo>
                      <a:pt x="228" y="112"/>
                    </a:moveTo>
                    <a:cubicBezTo>
                      <a:pt x="228" y="110"/>
                      <a:pt x="230" y="108"/>
                      <a:pt x="232" y="108"/>
                    </a:cubicBezTo>
                    <a:cubicBezTo>
                      <a:pt x="234" y="108"/>
                      <a:pt x="236" y="110"/>
                      <a:pt x="236" y="112"/>
                    </a:cubicBezTo>
                    <a:cubicBezTo>
                      <a:pt x="236" y="114"/>
                      <a:pt x="234" y="116"/>
                      <a:pt x="232" y="116"/>
                    </a:cubicBezTo>
                    <a:cubicBezTo>
                      <a:pt x="230" y="116"/>
                      <a:pt x="228" y="114"/>
                      <a:pt x="228" y="112"/>
                    </a:cubicBezTo>
                    <a:close/>
                    <a:moveTo>
                      <a:pt x="228" y="96"/>
                    </a:moveTo>
                    <a:cubicBezTo>
                      <a:pt x="228" y="94"/>
                      <a:pt x="230" y="92"/>
                      <a:pt x="232" y="92"/>
                    </a:cubicBezTo>
                    <a:cubicBezTo>
                      <a:pt x="234" y="92"/>
                      <a:pt x="236" y="94"/>
                      <a:pt x="236" y="96"/>
                    </a:cubicBezTo>
                    <a:cubicBezTo>
                      <a:pt x="236" y="98"/>
                      <a:pt x="234" y="100"/>
                      <a:pt x="232" y="100"/>
                    </a:cubicBezTo>
                    <a:cubicBezTo>
                      <a:pt x="230" y="100"/>
                      <a:pt x="228" y="98"/>
                      <a:pt x="228" y="96"/>
                    </a:cubicBezTo>
                    <a:close/>
                    <a:moveTo>
                      <a:pt x="228" y="80"/>
                    </a:moveTo>
                    <a:cubicBezTo>
                      <a:pt x="228" y="78"/>
                      <a:pt x="230" y="76"/>
                      <a:pt x="232" y="76"/>
                    </a:cubicBezTo>
                    <a:cubicBezTo>
                      <a:pt x="234" y="76"/>
                      <a:pt x="236" y="78"/>
                      <a:pt x="236" y="80"/>
                    </a:cubicBezTo>
                    <a:cubicBezTo>
                      <a:pt x="236" y="82"/>
                      <a:pt x="234" y="84"/>
                      <a:pt x="232" y="84"/>
                    </a:cubicBezTo>
                    <a:cubicBezTo>
                      <a:pt x="230" y="84"/>
                      <a:pt x="228" y="82"/>
                      <a:pt x="228" y="80"/>
                    </a:cubicBezTo>
                    <a:close/>
                    <a:moveTo>
                      <a:pt x="228" y="64"/>
                    </a:moveTo>
                    <a:cubicBezTo>
                      <a:pt x="228" y="62"/>
                      <a:pt x="230" y="60"/>
                      <a:pt x="232" y="60"/>
                    </a:cubicBezTo>
                    <a:cubicBezTo>
                      <a:pt x="234" y="60"/>
                      <a:pt x="236" y="62"/>
                      <a:pt x="236" y="64"/>
                    </a:cubicBezTo>
                    <a:cubicBezTo>
                      <a:pt x="236" y="66"/>
                      <a:pt x="234" y="68"/>
                      <a:pt x="232" y="68"/>
                    </a:cubicBezTo>
                    <a:cubicBezTo>
                      <a:pt x="230" y="68"/>
                      <a:pt x="228" y="66"/>
                      <a:pt x="228" y="64"/>
                    </a:cubicBezTo>
                    <a:close/>
                    <a:moveTo>
                      <a:pt x="228" y="48"/>
                    </a:moveTo>
                    <a:cubicBezTo>
                      <a:pt x="228" y="46"/>
                      <a:pt x="230" y="44"/>
                      <a:pt x="232" y="44"/>
                    </a:cubicBezTo>
                    <a:cubicBezTo>
                      <a:pt x="234" y="44"/>
                      <a:pt x="236" y="46"/>
                      <a:pt x="236" y="48"/>
                    </a:cubicBezTo>
                    <a:cubicBezTo>
                      <a:pt x="236" y="50"/>
                      <a:pt x="234" y="52"/>
                      <a:pt x="232" y="52"/>
                    </a:cubicBezTo>
                    <a:cubicBezTo>
                      <a:pt x="230" y="52"/>
                      <a:pt x="228" y="50"/>
                      <a:pt x="228" y="48"/>
                    </a:cubicBezTo>
                    <a:close/>
                    <a:moveTo>
                      <a:pt x="228" y="32"/>
                    </a:moveTo>
                    <a:cubicBezTo>
                      <a:pt x="228" y="30"/>
                      <a:pt x="230" y="28"/>
                      <a:pt x="232" y="28"/>
                    </a:cubicBezTo>
                    <a:cubicBezTo>
                      <a:pt x="234" y="28"/>
                      <a:pt x="236" y="30"/>
                      <a:pt x="236" y="32"/>
                    </a:cubicBezTo>
                    <a:cubicBezTo>
                      <a:pt x="236" y="34"/>
                      <a:pt x="234" y="36"/>
                      <a:pt x="232" y="36"/>
                    </a:cubicBezTo>
                    <a:cubicBezTo>
                      <a:pt x="230" y="36"/>
                      <a:pt x="228" y="34"/>
                      <a:pt x="228" y="32"/>
                    </a:cubicBezTo>
                    <a:close/>
                    <a:moveTo>
                      <a:pt x="228" y="16"/>
                    </a:moveTo>
                    <a:cubicBezTo>
                      <a:pt x="228" y="14"/>
                      <a:pt x="230" y="12"/>
                      <a:pt x="232" y="12"/>
                    </a:cubicBezTo>
                    <a:cubicBezTo>
                      <a:pt x="234" y="12"/>
                      <a:pt x="236" y="14"/>
                      <a:pt x="236" y="16"/>
                    </a:cubicBezTo>
                    <a:cubicBezTo>
                      <a:pt x="236" y="18"/>
                      <a:pt x="234" y="20"/>
                      <a:pt x="232" y="20"/>
                    </a:cubicBezTo>
                    <a:cubicBezTo>
                      <a:pt x="230" y="20"/>
                      <a:pt x="228" y="18"/>
                      <a:pt x="228" y="16"/>
                    </a:cubicBezTo>
                    <a:close/>
                    <a:moveTo>
                      <a:pt x="224" y="4"/>
                    </a:moveTo>
                    <a:cubicBezTo>
                      <a:pt x="224" y="2"/>
                      <a:pt x="226" y="0"/>
                      <a:pt x="228" y="0"/>
                    </a:cubicBezTo>
                    <a:cubicBezTo>
                      <a:pt x="230" y="0"/>
                      <a:pt x="232" y="2"/>
                      <a:pt x="232" y="4"/>
                    </a:cubicBezTo>
                    <a:cubicBezTo>
                      <a:pt x="232" y="6"/>
                      <a:pt x="230" y="8"/>
                      <a:pt x="228" y="8"/>
                    </a:cubicBezTo>
                    <a:cubicBezTo>
                      <a:pt x="226" y="8"/>
                      <a:pt x="224" y="6"/>
                      <a:pt x="224" y="4"/>
                    </a:cubicBezTo>
                    <a:close/>
                    <a:moveTo>
                      <a:pt x="208" y="4"/>
                    </a:moveTo>
                    <a:cubicBezTo>
                      <a:pt x="208" y="2"/>
                      <a:pt x="210" y="0"/>
                      <a:pt x="212" y="0"/>
                    </a:cubicBezTo>
                    <a:cubicBezTo>
                      <a:pt x="214" y="0"/>
                      <a:pt x="216" y="2"/>
                      <a:pt x="216" y="4"/>
                    </a:cubicBezTo>
                    <a:cubicBezTo>
                      <a:pt x="216" y="6"/>
                      <a:pt x="214" y="8"/>
                      <a:pt x="212" y="8"/>
                    </a:cubicBezTo>
                    <a:cubicBezTo>
                      <a:pt x="210" y="8"/>
                      <a:pt x="208" y="6"/>
                      <a:pt x="208" y="4"/>
                    </a:cubicBezTo>
                    <a:close/>
                    <a:moveTo>
                      <a:pt x="192" y="4"/>
                    </a:moveTo>
                    <a:cubicBezTo>
                      <a:pt x="192" y="2"/>
                      <a:pt x="194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ubicBezTo>
                      <a:pt x="194" y="8"/>
                      <a:pt x="192" y="6"/>
                      <a:pt x="192" y="4"/>
                    </a:cubicBezTo>
                    <a:close/>
                    <a:moveTo>
                      <a:pt x="176" y="4"/>
                    </a:moveTo>
                    <a:cubicBezTo>
                      <a:pt x="176" y="2"/>
                      <a:pt x="178" y="0"/>
                      <a:pt x="180" y="0"/>
                    </a:cubicBezTo>
                    <a:cubicBezTo>
                      <a:pt x="182" y="0"/>
                      <a:pt x="184" y="2"/>
                      <a:pt x="184" y="4"/>
                    </a:cubicBezTo>
                    <a:cubicBezTo>
                      <a:pt x="184" y="6"/>
                      <a:pt x="182" y="8"/>
                      <a:pt x="180" y="8"/>
                    </a:cubicBezTo>
                    <a:cubicBezTo>
                      <a:pt x="178" y="8"/>
                      <a:pt x="176" y="6"/>
                      <a:pt x="176" y="4"/>
                    </a:cubicBezTo>
                    <a:close/>
                    <a:moveTo>
                      <a:pt x="160" y="4"/>
                    </a:moveTo>
                    <a:cubicBezTo>
                      <a:pt x="160" y="2"/>
                      <a:pt x="162" y="0"/>
                      <a:pt x="164" y="0"/>
                    </a:cubicBezTo>
                    <a:cubicBezTo>
                      <a:pt x="166" y="0"/>
                      <a:pt x="168" y="2"/>
                      <a:pt x="168" y="4"/>
                    </a:cubicBezTo>
                    <a:cubicBezTo>
                      <a:pt x="168" y="6"/>
                      <a:pt x="166" y="8"/>
                      <a:pt x="164" y="8"/>
                    </a:cubicBezTo>
                    <a:cubicBezTo>
                      <a:pt x="162" y="8"/>
                      <a:pt x="160" y="6"/>
                      <a:pt x="160" y="4"/>
                    </a:cubicBezTo>
                    <a:close/>
                    <a:moveTo>
                      <a:pt x="144" y="4"/>
                    </a:moveTo>
                    <a:cubicBezTo>
                      <a:pt x="144" y="2"/>
                      <a:pt x="146" y="0"/>
                      <a:pt x="148" y="0"/>
                    </a:cubicBezTo>
                    <a:cubicBezTo>
                      <a:pt x="150" y="0"/>
                      <a:pt x="152" y="2"/>
                      <a:pt x="152" y="4"/>
                    </a:cubicBezTo>
                    <a:cubicBezTo>
                      <a:pt x="152" y="6"/>
                      <a:pt x="150" y="8"/>
                      <a:pt x="148" y="8"/>
                    </a:cubicBezTo>
                    <a:cubicBezTo>
                      <a:pt x="146" y="8"/>
                      <a:pt x="144" y="6"/>
                      <a:pt x="144" y="4"/>
                    </a:cubicBezTo>
                    <a:close/>
                    <a:moveTo>
                      <a:pt x="128" y="4"/>
                    </a:moveTo>
                    <a:cubicBezTo>
                      <a:pt x="128" y="2"/>
                      <a:pt x="130" y="0"/>
                      <a:pt x="132" y="0"/>
                    </a:cubicBezTo>
                    <a:cubicBezTo>
                      <a:pt x="134" y="0"/>
                      <a:pt x="136" y="2"/>
                      <a:pt x="136" y="4"/>
                    </a:cubicBezTo>
                    <a:cubicBezTo>
                      <a:pt x="136" y="6"/>
                      <a:pt x="134" y="8"/>
                      <a:pt x="132" y="8"/>
                    </a:cubicBezTo>
                    <a:cubicBezTo>
                      <a:pt x="130" y="8"/>
                      <a:pt x="128" y="6"/>
                      <a:pt x="128" y="4"/>
                    </a:cubicBezTo>
                    <a:close/>
                    <a:moveTo>
                      <a:pt x="112" y="4"/>
                    </a:moveTo>
                    <a:cubicBezTo>
                      <a:pt x="112" y="2"/>
                      <a:pt x="114" y="0"/>
                      <a:pt x="116" y="0"/>
                    </a:cubicBezTo>
                    <a:cubicBezTo>
                      <a:pt x="118" y="0"/>
                      <a:pt x="120" y="2"/>
                      <a:pt x="120" y="4"/>
                    </a:cubicBezTo>
                    <a:cubicBezTo>
                      <a:pt x="120" y="6"/>
                      <a:pt x="118" y="8"/>
                      <a:pt x="116" y="8"/>
                    </a:cubicBezTo>
                    <a:cubicBezTo>
                      <a:pt x="114" y="8"/>
                      <a:pt x="112" y="6"/>
                      <a:pt x="112" y="4"/>
                    </a:cubicBezTo>
                    <a:close/>
                    <a:moveTo>
                      <a:pt x="96" y="4"/>
                    </a:moveTo>
                    <a:cubicBezTo>
                      <a:pt x="96" y="2"/>
                      <a:pt x="98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ubicBezTo>
                      <a:pt x="98" y="8"/>
                      <a:pt x="96" y="6"/>
                      <a:pt x="96" y="4"/>
                    </a:cubicBezTo>
                    <a:close/>
                    <a:moveTo>
                      <a:pt x="80" y="4"/>
                    </a:moveTo>
                    <a:cubicBezTo>
                      <a:pt x="80" y="2"/>
                      <a:pt x="82" y="0"/>
                      <a:pt x="84" y="0"/>
                    </a:cubicBezTo>
                    <a:cubicBezTo>
                      <a:pt x="86" y="0"/>
                      <a:pt x="88" y="2"/>
                      <a:pt x="88" y="4"/>
                    </a:cubicBezTo>
                    <a:cubicBezTo>
                      <a:pt x="88" y="6"/>
                      <a:pt x="86" y="8"/>
                      <a:pt x="84" y="8"/>
                    </a:cubicBezTo>
                    <a:cubicBezTo>
                      <a:pt x="82" y="8"/>
                      <a:pt x="80" y="6"/>
                      <a:pt x="80" y="4"/>
                    </a:cubicBezTo>
                    <a:close/>
                    <a:moveTo>
                      <a:pt x="64" y="4"/>
                    </a:moveTo>
                    <a:cubicBezTo>
                      <a:pt x="64" y="2"/>
                      <a:pt x="66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6"/>
                      <a:pt x="70" y="8"/>
                      <a:pt x="68" y="8"/>
                    </a:cubicBezTo>
                    <a:cubicBezTo>
                      <a:pt x="66" y="8"/>
                      <a:pt x="64" y="6"/>
                      <a:pt x="64" y="4"/>
                    </a:cubicBezTo>
                    <a:close/>
                    <a:moveTo>
                      <a:pt x="48" y="4"/>
                    </a:moveTo>
                    <a:cubicBezTo>
                      <a:pt x="48" y="2"/>
                      <a:pt x="50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6"/>
                      <a:pt x="54" y="8"/>
                      <a:pt x="52" y="8"/>
                    </a:cubicBezTo>
                    <a:cubicBezTo>
                      <a:pt x="50" y="8"/>
                      <a:pt x="48" y="6"/>
                      <a:pt x="48" y="4"/>
                    </a:cubicBezTo>
                    <a:close/>
                    <a:moveTo>
                      <a:pt x="32" y="4"/>
                    </a:moveTo>
                    <a:cubicBezTo>
                      <a:pt x="32" y="2"/>
                      <a:pt x="34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ubicBezTo>
                      <a:pt x="34" y="8"/>
                      <a:pt x="32" y="6"/>
                      <a:pt x="32" y="4"/>
                    </a:cubicBezTo>
                    <a:close/>
                    <a:moveTo>
                      <a:pt x="16" y="4"/>
                    </a:moveTo>
                    <a:cubicBezTo>
                      <a:pt x="16" y="2"/>
                      <a:pt x="18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ubicBezTo>
                      <a:pt x="18" y="8"/>
                      <a:pt x="16" y="6"/>
                      <a:pt x="16" y="4"/>
                    </a:cubicBezTo>
                    <a:close/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1416278" y="524027"/>
                <a:ext cx="1803919" cy="3236680"/>
              </a:xfrm>
              <a:custGeom>
                <a:avLst/>
                <a:gdLst>
                  <a:gd name="T0" fmla="*/ 217 w 217"/>
                  <a:gd name="T1" fmla="*/ 7 h 390"/>
                  <a:gd name="T2" fmla="*/ 217 w 217"/>
                  <a:gd name="T3" fmla="*/ 383 h 390"/>
                  <a:gd name="T4" fmla="*/ 210 w 217"/>
                  <a:gd name="T5" fmla="*/ 390 h 390"/>
                  <a:gd name="T6" fmla="*/ 7 w 217"/>
                  <a:gd name="T7" fmla="*/ 390 h 390"/>
                  <a:gd name="T8" fmla="*/ 0 w 217"/>
                  <a:gd name="T9" fmla="*/ 383 h 390"/>
                  <a:gd name="T10" fmla="*/ 0 w 217"/>
                  <a:gd name="T11" fmla="*/ 7 h 390"/>
                  <a:gd name="T12" fmla="*/ 7 w 217"/>
                  <a:gd name="T13" fmla="*/ 0 h 390"/>
                  <a:gd name="T14" fmla="*/ 210 w 217"/>
                  <a:gd name="T15" fmla="*/ 0 h 390"/>
                  <a:gd name="T16" fmla="*/ 217 w 217"/>
                  <a:gd name="T17" fmla="*/ 7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390">
                    <a:moveTo>
                      <a:pt x="217" y="7"/>
                    </a:moveTo>
                    <a:cubicBezTo>
                      <a:pt x="217" y="383"/>
                      <a:pt x="217" y="383"/>
                      <a:pt x="217" y="383"/>
                    </a:cubicBezTo>
                    <a:cubicBezTo>
                      <a:pt x="217" y="387"/>
                      <a:pt x="214" y="390"/>
                      <a:pt x="210" y="390"/>
                    </a:cubicBezTo>
                    <a:cubicBezTo>
                      <a:pt x="7" y="390"/>
                      <a:pt x="7" y="390"/>
                      <a:pt x="7" y="390"/>
                    </a:cubicBezTo>
                    <a:cubicBezTo>
                      <a:pt x="3" y="390"/>
                      <a:pt x="0" y="387"/>
                      <a:pt x="0" y="38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7" y="3"/>
                      <a:pt x="217" y="7"/>
                    </a:cubicBezTo>
                    <a:close/>
                  </a:path>
                </a:pathLst>
              </a:custGeom>
              <a:solidFill>
                <a:srgbClr val="FBC96B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1563944" y="663710"/>
                <a:ext cx="766266" cy="766266"/>
              </a:xfrm>
              <a:prstGeom prst="rect">
                <a:avLst/>
              </a:prstGeom>
              <a:solidFill>
                <a:srgbClr val="FBC96B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1998958" y="1469886"/>
                <a:ext cx="331251" cy="323271"/>
              </a:xfrm>
              <a:prstGeom prst="rect">
                <a:avLst/>
              </a:prstGeom>
              <a:solidFill>
                <a:srgbClr val="FF6666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任意多边形: 形状 37"/>
              <p:cNvSpPr/>
              <p:nvPr/>
            </p:nvSpPr>
            <p:spPr bwMode="auto">
              <a:xfrm>
                <a:off x="3335936" y="3130130"/>
                <a:ext cx="415061" cy="259415"/>
              </a:xfrm>
              <a:custGeom>
                <a:avLst/>
                <a:gdLst>
                  <a:gd name="T0" fmla="*/ 49 w 50"/>
                  <a:gd name="T1" fmla="*/ 0 h 31"/>
                  <a:gd name="T2" fmla="*/ 49 w 50"/>
                  <a:gd name="T3" fmla="*/ 1 h 31"/>
                  <a:gd name="T4" fmla="*/ 42 w 50"/>
                  <a:gd name="T5" fmla="*/ 9 h 31"/>
                  <a:gd name="T6" fmla="*/ 33 w 50"/>
                  <a:gd name="T7" fmla="*/ 19 h 31"/>
                  <a:gd name="T8" fmla="*/ 8 w 50"/>
                  <a:gd name="T9" fmla="*/ 30 h 31"/>
                  <a:gd name="T10" fmla="*/ 6 w 50"/>
                  <a:gd name="T11" fmla="*/ 19 h 31"/>
                  <a:gd name="T12" fmla="*/ 15 w 50"/>
                  <a:gd name="T13" fmla="*/ 10 h 31"/>
                  <a:gd name="T14" fmla="*/ 27 w 50"/>
                  <a:gd name="T15" fmla="*/ 6 h 31"/>
                  <a:gd name="T16" fmla="*/ 20 w 50"/>
                  <a:gd name="T17" fmla="*/ 12 h 31"/>
                  <a:gd name="T18" fmla="*/ 28 w 50"/>
                  <a:gd name="T19" fmla="*/ 15 h 31"/>
                  <a:gd name="T20" fmla="*/ 34 w 50"/>
                  <a:gd name="T21" fmla="*/ 5 h 31"/>
                  <a:gd name="T22" fmla="*/ 37 w 50"/>
                  <a:gd name="T23" fmla="*/ 3 h 31"/>
                  <a:gd name="T24" fmla="*/ 35 w 50"/>
                  <a:gd name="T25" fmla="*/ 9 h 31"/>
                  <a:gd name="T26" fmla="*/ 35 w 50"/>
                  <a:gd name="T27" fmla="*/ 13 h 31"/>
                  <a:gd name="T28" fmla="*/ 44 w 50"/>
                  <a:gd name="T29" fmla="*/ 3 h 31"/>
                  <a:gd name="T30" fmla="*/ 49 w 50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31">
                    <a:moveTo>
                      <a:pt x="49" y="0"/>
                    </a:moveTo>
                    <a:cubicBezTo>
                      <a:pt x="49" y="0"/>
                      <a:pt x="50" y="0"/>
                      <a:pt x="49" y="1"/>
                    </a:cubicBezTo>
                    <a:cubicBezTo>
                      <a:pt x="46" y="3"/>
                      <a:pt x="43" y="7"/>
                      <a:pt x="42" y="9"/>
                    </a:cubicBezTo>
                    <a:cubicBezTo>
                      <a:pt x="40" y="11"/>
                      <a:pt x="37" y="16"/>
                      <a:pt x="33" y="19"/>
                    </a:cubicBezTo>
                    <a:cubicBezTo>
                      <a:pt x="29" y="22"/>
                      <a:pt x="11" y="30"/>
                      <a:pt x="8" y="30"/>
                    </a:cubicBezTo>
                    <a:cubicBezTo>
                      <a:pt x="5" y="31"/>
                      <a:pt x="0" y="30"/>
                      <a:pt x="6" y="19"/>
                    </a:cubicBezTo>
                    <a:cubicBezTo>
                      <a:pt x="10" y="13"/>
                      <a:pt x="11" y="12"/>
                      <a:pt x="15" y="10"/>
                    </a:cubicBezTo>
                    <a:cubicBezTo>
                      <a:pt x="18" y="9"/>
                      <a:pt x="26" y="5"/>
                      <a:pt x="27" y="6"/>
                    </a:cubicBezTo>
                    <a:cubicBezTo>
                      <a:pt x="28" y="6"/>
                      <a:pt x="28" y="8"/>
                      <a:pt x="20" y="12"/>
                    </a:cubicBezTo>
                    <a:cubicBezTo>
                      <a:pt x="18" y="14"/>
                      <a:pt x="25" y="16"/>
                      <a:pt x="28" y="15"/>
                    </a:cubicBezTo>
                    <a:cubicBezTo>
                      <a:pt x="30" y="15"/>
                      <a:pt x="32" y="6"/>
                      <a:pt x="34" y="5"/>
                    </a:cubicBezTo>
                    <a:cubicBezTo>
                      <a:pt x="35" y="3"/>
                      <a:pt x="36" y="3"/>
                      <a:pt x="37" y="3"/>
                    </a:cubicBezTo>
                    <a:cubicBezTo>
                      <a:pt x="38" y="4"/>
                      <a:pt x="36" y="6"/>
                      <a:pt x="35" y="9"/>
                    </a:cubicBezTo>
                    <a:cubicBezTo>
                      <a:pt x="34" y="11"/>
                      <a:pt x="35" y="13"/>
                      <a:pt x="35" y="13"/>
                    </a:cubicBezTo>
                    <a:cubicBezTo>
                      <a:pt x="35" y="13"/>
                      <a:pt x="41" y="5"/>
                      <a:pt x="44" y="3"/>
                    </a:cubicBezTo>
                    <a:cubicBezTo>
                      <a:pt x="46" y="1"/>
                      <a:pt x="46" y="1"/>
                      <a:pt x="49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任意多边形: 形状 38"/>
              <p:cNvSpPr/>
              <p:nvPr/>
            </p:nvSpPr>
            <p:spPr bwMode="auto">
              <a:xfrm>
                <a:off x="3136388" y="3146094"/>
                <a:ext cx="546764" cy="490891"/>
              </a:xfrm>
              <a:custGeom>
                <a:avLst/>
                <a:gdLst>
                  <a:gd name="T0" fmla="*/ 19 w 66"/>
                  <a:gd name="T1" fmla="*/ 36 h 59"/>
                  <a:gd name="T2" fmla="*/ 28 w 66"/>
                  <a:gd name="T3" fmla="*/ 22 h 59"/>
                  <a:gd name="T4" fmla="*/ 45 w 66"/>
                  <a:gd name="T5" fmla="*/ 16 h 59"/>
                  <a:gd name="T6" fmla="*/ 51 w 66"/>
                  <a:gd name="T7" fmla="*/ 4 h 59"/>
                  <a:gd name="T8" fmla="*/ 53 w 66"/>
                  <a:gd name="T9" fmla="*/ 6 h 59"/>
                  <a:gd name="T10" fmla="*/ 50 w 66"/>
                  <a:gd name="T11" fmla="*/ 14 h 59"/>
                  <a:gd name="T12" fmla="*/ 56 w 66"/>
                  <a:gd name="T13" fmla="*/ 12 h 59"/>
                  <a:gd name="T14" fmla="*/ 63 w 66"/>
                  <a:gd name="T15" fmla="*/ 1 h 59"/>
                  <a:gd name="T16" fmla="*/ 64 w 66"/>
                  <a:gd name="T17" fmla="*/ 4 h 59"/>
                  <a:gd name="T18" fmla="*/ 61 w 66"/>
                  <a:gd name="T19" fmla="*/ 12 h 59"/>
                  <a:gd name="T20" fmla="*/ 52 w 66"/>
                  <a:gd name="T21" fmla="*/ 20 h 59"/>
                  <a:gd name="T22" fmla="*/ 33 w 66"/>
                  <a:gd name="T23" fmla="*/ 32 h 59"/>
                  <a:gd name="T24" fmla="*/ 12 w 66"/>
                  <a:gd name="T25" fmla="*/ 59 h 59"/>
                  <a:gd name="T26" fmla="*/ 0 w 66"/>
                  <a:gd name="T27" fmla="*/ 53 h 59"/>
                  <a:gd name="T28" fmla="*/ 19 w 66"/>
                  <a:gd name="T2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9">
                    <a:moveTo>
                      <a:pt x="19" y="36"/>
                    </a:moveTo>
                    <a:cubicBezTo>
                      <a:pt x="19" y="36"/>
                      <a:pt x="24" y="30"/>
                      <a:pt x="28" y="22"/>
                    </a:cubicBezTo>
                    <a:cubicBezTo>
                      <a:pt x="30" y="19"/>
                      <a:pt x="39" y="15"/>
                      <a:pt x="45" y="16"/>
                    </a:cubicBezTo>
                    <a:cubicBezTo>
                      <a:pt x="45" y="16"/>
                      <a:pt x="49" y="5"/>
                      <a:pt x="51" y="4"/>
                    </a:cubicBezTo>
                    <a:cubicBezTo>
                      <a:pt x="53" y="3"/>
                      <a:pt x="54" y="4"/>
                      <a:pt x="53" y="6"/>
                    </a:cubicBezTo>
                    <a:cubicBezTo>
                      <a:pt x="52" y="8"/>
                      <a:pt x="50" y="14"/>
                      <a:pt x="50" y="14"/>
                    </a:cubicBezTo>
                    <a:cubicBezTo>
                      <a:pt x="50" y="14"/>
                      <a:pt x="55" y="16"/>
                      <a:pt x="56" y="12"/>
                    </a:cubicBezTo>
                    <a:cubicBezTo>
                      <a:pt x="57" y="7"/>
                      <a:pt x="60" y="1"/>
                      <a:pt x="63" y="1"/>
                    </a:cubicBezTo>
                    <a:cubicBezTo>
                      <a:pt x="66" y="0"/>
                      <a:pt x="66" y="1"/>
                      <a:pt x="64" y="4"/>
                    </a:cubicBezTo>
                    <a:cubicBezTo>
                      <a:pt x="62" y="6"/>
                      <a:pt x="61" y="11"/>
                      <a:pt x="61" y="12"/>
                    </a:cubicBezTo>
                    <a:cubicBezTo>
                      <a:pt x="62" y="14"/>
                      <a:pt x="57" y="18"/>
                      <a:pt x="52" y="20"/>
                    </a:cubicBezTo>
                    <a:cubicBezTo>
                      <a:pt x="48" y="23"/>
                      <a:pt x="36" y="28"/>
                      <a:pt x="33" y="32"/>
                    </a:cubicBezTo>
                    <a:cubicBezTo>
                      <a:pt x="30" y="35"/>
                      <a:pt x="12" y="59"/>
                      <a:pt x="12" y="59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2122681" y="2567405"/>
                <a:ext cx="554746" cy="498873"/>
              </a:xfrm>
              <a:custGeom>
                <a:avLst/>
                <a:gdLst>
                  <a:gd name="T0" fmla="*/ 33 w 67"/>
                  <a:gd name="T1" fmla="*/ 58 h 60"/>
                  <a:gd name="T2" fmla="*/ 63 w 67"/>
                  <a:gd name="T3" fmla="*/ 46 h 60"/>
                  <a:gd name="T4" fmla="*/ 52 w 67"/>
                  <a:gd name="T5" fmla="*/ 34 h 60"/>
                  <a:gd name="T6" fmla="*/ 50 w 67"/>
                  <a:gd name="T7" fmla="*/ 25 h 60"/>
                  <a:gd name="T8" fmla="*/ 52 w 67"/>
                  <a:gd name="T9" fmla="*/ 6 h 60"/>
                  <a:gd name="T10" fmla="*/ 19 w 67"/>
                  <a:gd name="T11" fmla="*/ 0 h 60"/>
                  <a:gd name="T12" fmla="*/ 20 w 67"/>
                  <a:gd name="T13" fmla="*/ 23 h 60"/>
                  <a:gd name="T14" fmla="*/ 19 w 67"/>
                  <a:gd name="T15" fmla="*/ 26 h 60"/>
                  <a:gd name="T16" fmla="*/ 8 w 67"/>
                  <a:gd name="T17" fmla="*/ 37 h 60"/>
                  <a:gd name="T18" fmla="*/ 33 w 67"/>
                  <a:gd name="T19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60">
                    <a:moveTo>
                      <a:pt x="33" y="58"/>
                    </a:moveTo>
                    <a:cubicBezTo>
                      <a:pt x="49" y="60"/>
                      <a:pt x="60" y="51"/>
                      <a:pt x="63" y="46"/>
                    </a:cubicBezTo>
                    <a:cubicBezTo>
                      <a:pt x="67" y="42"/>
                      <a:pt x="56" y="38"/>
                      <a:pt x="52" y="34"/>
                    </a:cubicBezTo>
                    <a:cubicBezTo>
                      <a:pt x="50" y="32"/>
                      <a:pt x="50" y="29"/>
                      <a:pt x="50" y="25"/>
                    </a:cubicBezTo>
                    <a:cubicBezTo>
                      <a:pt x="50" y="20"/>
                      <a:pt x="51" y="13"/>
                      <a:pt x="52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7"/>
                      <a:pt x="20" y="23"/>
                    </a:cubicBezTo>
                    <a:cubicBezTo>
                      <a:pt x="20" y="25"/>
                      <a:pt x="20" y="25"/>
                      <a:pt x="19" y="26"/>
                    </a:cubicBezTo>
                    <a:cubicBezTo>
                      <a:pt x="18" y="30"/>
                      <a:pt x="14" y="32"/>
                      <a:pt x="8" y="37"/>
                    </a:cubicBezTo>
                    <a:cubicBezTo>
                      <a:pt x="0" y="43"/>
                      <a:pt x="16" y="55"/>
                      <a:pt x="33" y="5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2178554" y="2224180"/>
                <a:ext cx="119729" cy="259415"/>
              </a:xfrm>
              <a:custGeom>
                <a:avLst/>
                <a:gdLst>
                  <a:gd name="T0" fmla="*/ 6 w 14"/>
                  <a:gd name="T1" fmla="*/ 31 h 31"/>
                  <a:gd name="T2" fmla="*/ 0 w 14"/>
                  <a:gd name="T3" fmla="*/ 18 h 31"/>
                  <a:gd name="T4" fmla="*/ 6 w 14"/>
                  <a:gd name="T5" fmla="*/ 2 h 31"/>
                  <a:gd name="T6" fmla="*/ 13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0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3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任意多边形: 形状 41"/>
              <p:cNvSpPr/>
              <p:nvPr/>
            </p:nvSpPr>
            <p:spPr bwMode="auto">
              <a:xfrm>
                <a:off x="2278327" y="2567405"/>
                <a:ext cx="275378" cy="255421"/>
              </a:xfrm>
              <a:custGeom>
                <a:avLst/>
                <a:gdLst>
                  <a:gd name="T0" fmla="*/ 1 w 33"/>
                  <a:gd name="T1" fmla="*/ 23 h 31"/>
                  <a:gd name="T2" fmla="*/ 1 w 33"/>
                  <a:gd name="T3" fmla="*/ 25 h 31"/>
                  <a:gd name="T4" fmla="*/ 12 w 33"/>
                  <a:gd name="T5" fmla="*/ 31 h 31"/>
                  <a:gd name="T6" fmla="*/ 31 w 33"/>
                  <a:gd name="T7" fmla="*/ 22 h 31"/>
                  <a:gd name="T8" fmla="*/ 33 w 33"/>
                  <a:gd name="T9" fmla="*/ 6 h 31"/>
                  <a:gd name="T10" fmla="*/ 0 w 33"/>
                  <a:gd name="T11" fmla="*/ 0 h 31"/>
                  <a:gd name="T12" fmla="*/ 1 w 33"/>
                  <a:gd name="T13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1">
                    <a:moveTo>
                      <a:pt x="1" y="23"/>
                    </a:moveTo>
                    <a:cubicBezTo>
                      <a:pt x="1" y="24"/>
                      <a:pt x="1" y="24"/>
                      <a:pt x="1" y="25"/>
                    </a:cubicBezTo>
                    <a:cubicBezTo>
                      <a:pt x="4" y="28"/>
                      <a:pt x="9" y="31"/>
                      <a:pt x="12" y="31"/>
                    </a:cubicBezTo>
                    <a:cubicBezTo>
                      <a:pt x="17" y="31"/>
                      <a:pt x="24" y="28"/>
                      <a:pt x="31" y="22"/>
                    </a:cubicBezTo>
                    <a:cubicBezTo>
                      <a:pt x="31" y="18"/>
                      <a:pt x="32" y="12"/>
                      <a:pt x="33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7"/>
                      <a:pt x="1" y="23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任意多边形: 形状 42"/>
              <p:cNvSpPr/>
              <p:nvPr/>
            </p:nvSpPr>
            <p:spPr bwMode="auto">
              <a:xfrm>
                <a:off x="2206489" y="2184272"/>
                <a:ext cx="431026" cy="598646"/>
              </a:xfrm>
              <a:custGeom>
                <a:avLst/>
                <a:gdLst>
                  <a:gd name="T0" fmla="*/ 48 w 52"/>
                  <a:gd name="T1" fmla="*/ 36 h 72"/>
                  <a:gd name="T2" fmla="*/ 39 w 52"/>
                  <a:gd name="T3" fmla="*/ 63 h 72"/>
                  <a:gd name="T4" fmla="*/ 22 w 52"/>
                  <a:gd name="T5" fmla="*/ 72 h 72"/>
                  <a:gd name="T6" fmla="*/ 4 w 52"/>
                  <a:gd name="T7" fmla="*/ 56 h 72"/>
                  <a:gd name="T8" fmla="*/ 2 w 52"/>
                  <a:gd name="T9" fmla="*/ 18 h 72"/>
                  <a:gd name="T10" fmla="*/ 23 w 52"/>
                  <a:gd name="T11" fmla="*/ 0 h 72"/>
                  <a:gd name="T12" fmla="*/ 48 w 52"/>
                  <a:gd name="T13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2">
                    <a:moveTo>
                      <a:pt x="48" y="36"/>
                    </a:moveTo>
                    <a:cubicBezTo>
                      <a:pt x="47" y="51"/>
                      <a:pt x="46" y="57"/>
                      <a:pt x="39" y="63"/>
                    </a:cubicBezTo>
                    <a:cubicBezTo>
                      <a:pt x="33" y="69"/>
                      <a:pt x="27" y="72"/>
                      <a:pt x="22" y="72"/>
                    </a:cubicBezTo>
                    <a:cubicBezTo>
                      <a:pt x="15" y="72"/>
                      <a:pt x="6" y="62"/>
                      <a:pt x="4" y="56"/>
                    </a:cubicBezTo>
                    <a:cubicBezTo>
                      <a:pt x="2" y="49"/>
                      <a:pt x="0" y="33"/>
                      <a:pt x="2" y="18"/>
                    </a:cubicBezTo>
                    <a:cubicBezTo>
                      <a:pt x="3" y="10"/>
                      <a:pt x="13" y="0"/>
                      <a:pt x="23" y="0"/>
                    </a:cubicBezTo>
                    <a:cubicBezTo>
                      <a:pt x="33" y="0"/>
                      <a:pt x="52" y="1"/>
                      <a:pt x="48" y="36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2186537" y="2423730"/>
                <a:ext cx="99776" cy="167620"/>
              </a:xfrm>
              <a:custGeom>
                <a:avLst/>
                <a:gdLst>
                  <a:gd name="T0" fmla="*/ 1 w 12"/>
                  <a:gd name="T1" fmla="*/ 11 h 20"/>
                  <a:gd name="T2" fmla="*/ 8 w 12"/>
                  <a:gd name="T3" fmla="*/ 19 h 20"/>
                  <a:gd name="T4" fmla="*/ 11 w 12"/>
                  <a:gd name="T5" fmla="*/ 9 h 20"/>
                  <a:gd name="T6" fmla="*/ 4 w 12"/>
                  <a:gd name="T7" fmla="*/ 0 h 20"/>
                  <a:gd name="T8" fmla="*/ 1 w 12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0">
                    <a:moveTo>
                      <a:pt x="1" y="11"/>
                    </a:moveTo>
                    <a:cubicBezTo>
                      <a:pt x="2" y="16"/>
                      <a:pt x="5" y="20"/>
                      <a:pt x="8" y="19"/>
                    </a:cubicBezTo>
                    <a:cubicBezTo>
                      <a:pt x="11" y="19"/>
                      <a:pt x="12" y="14"/>
                      <a:pt x="11" y="9"/>
                    </a:cubicBezTo>
                    <a:cubicBezTo>
                      <a:pt x="10" y="4"/>
                      <a:pt x="7" y="0"/>
                      <a:pt x="4" y="0"/>
                    </a:cubicBezTo>
                    <a:cubicBezTo>
                      <a:pt x="1" y="1"/>
                      <a:pt x="0" y="6"/>
                      <a:pt x="1" y="11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任意多边形: 形状 44"/>
              <p:cNvSpPr/>
              <p:nvPr/>
            </p:nvSpPr>
            <p:spPr bwMode="auto">
              <a:xfrm>
                <a:off x="2214471" y="2136379"/>
                <a:ext cx="399097" cy="187577"/>
              </a:xfrm>
              <a:custGeom>
                <a:avLst/>
                <a:gdLst>
                  <a:gd name="T0" fmla="*/ 48 w 48"/>
                  <a:gd name="T1" fmla="*/ 16 h 23"/>
                  <a:gd name="T2" fmla="*/ 18 w 48"/>
                  <a:gd name="T3" fmla="*/ 20 h 23"/>
                  <a:gd name="T4" fmla="*/ 0 w 48"/>
                  <a:gd name="T5" fmla="*/ 13 h 23"/>
                  <a:gd name="T6" fmla="*/ 15 w 48"/>
                  <a:gd name="T7" fmla="*/ 1 h 23"/>
                  <a:gd name="T8" fmla="*/ 48 w 48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3">
                    <a:moveTo>
                      <a:pt x="48" y="16"/>
                    </a:moveTo>
                    <a:cubicBezTo>
                      <a:pt x="48" y="16"/>
                      <a:pt x="36" y="23"/>
                      <a:pt x="18" y="20"/>
                    </a:cubicBezTo>
                    <a:cubicBezTo>
                      <a:pt x="0" y="18"/>
                      <a:pt x="0" y="13"/>
                      <a:pt x="0" y="13"/>
                    </a:cubicBezTo>
                    <a:cubicBezTo>
                      <a:pt x="0" y="13"/>
                      <a:pt x="3" y="2"/>
                      <a:pt x="15" y="1"/>
                    </a:cubicBezTo>
                    <a:cubicBezTo>
                      <a:pt x="27" y="0"/>
                      <a:pt x="45" y="1"/>
                      <a:pt x="48" y="16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2537742" y="2224180"/>
                <a:ext cx="115740" cy="259415"/>
              </a:xfrm>
              <a:custGeom>
                <a:avLst/>
                <a:gdLst>
                  <a:gd name="T0" fmla="*/ 6 w 14"/>
                  <a:gd name="T1" fmla="*/ 31 h 31"/>
                  <a:gd name="T2" fmla="*/ 1 w 14"/>
                  <a:gd name="T3" fmla="*/ 18 h 31"/>
                  <a:gd name="T4" fmla="*/ 6 w 14"/>
                  <a:gd name="T5" fmla="*/ 2 h 31"/>
                  <a:gd name="T6" fmla="*/ 14 w 14"/>
                  <a:gd name="T7" fmla="*/ 9 h 31"/>
                  <a:gd name="T8" fmla="*/ 6 w 1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1">
                    <a:moveTo>
                      <a:pt x="6" y="31"/>
                    </a:moveTo>
                    <a:cubicBezTo>
                      <a:pt x="3" y="31"/>
                      <a:pt x="1" y="31"/>
                      <a:pt x="1" y="18"/>
                    </a:cubicBezTo>
                    <a:cubicBezTo>
                      <a:pt x="0" y="13"/>
                      <a:pt x="0" y="8"/>
                      <a:pt x="6" y="2"/>
                    </a:cubicBezTo>
                    <a:cubicBezTo>
                      <a:pt x="6" y="2"/>
                      <a:pt x="13" y="0"/>
                      <a:pt x="14" y="9"/>
                    </a:cubicBezTo>
                    <a:cubicBezTo>
                      <a:pt x="14" y="18"/>
                      <a:pt x="12" y="29"/>
                      <a:pt x="6" y="31"/>
                    </a:cubicBezTo>
                    <a:close/>
                  </a:path>
                </a:pathLst>
              </a:custGeom>
              <a:solidFill>
                <a:srgbClr val="1C1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1847302" y="2814845"/>
                <a:ext cx="1488634" cy="1360922"/>
              </a:xfrm>
              <a:custGeom>
                <a:avLst/>
                <a:gdLst>
                  <a:gd name="T0" fmla="*/ 142 w 179"/>
                  <a:gd name="T1" fmla="*/ 90 h 164"/>
                  <a:gd name="T2" fmla="*/ 176 w 179"/>
                  <a:gd name="T3" fmla="*/ 73 h 164"/>
                  <a:gd name="T4" fmla="*/ 179 w 179"/>
                  <a:gd name="T5" fmla="*/ 94 h 164"/>
                  <a:gd name="T6" fmla="*/ 130 w 179"/>
                  <a:gd name="T7" fmla="*/ 120 h 164"/>
                  <a:gd name="T8" fmla="*/ 109 w 179"/>
                  <a:gd name="T9" fmla="*/ 72 h 164"/>
                  <a:gd name="T10" fmla="*/ 107 w 179"/>
                  <a:gd name="T11" fmla="*/ 153 h 164"/>
                  <a:gd name="T12" fmla="*/ 100 w 179"/>
                  <a:gd name="T13" fmla="*/ 164 h 164"/>
                  <a:gd name="T14" fmla="*/ 32 w 179"/>
                  <a:gd name="T15" fmla="*/ 164 h 164"/>
                  <a:gd name="T16" fmla="*/ 25 w 179"/>
                  <a:gd name="T17" fmla="*/ 150 h 164"/>
                  <a:gd name="T18" fmla="*/ 29 w 179"/>
                  <a:gd name="T19" fmla="*/ 59 h 164"/>
                  <a:gd name="T20" fmla="*/ 23 w 179"/>
                  <a:gd name="T21" fmla="*/ 106 h 164"/>
                  <a:gd name="T22" fmla="*/ 65 w 179"/>
                  <a:gd name="T23" fmla="*/ 143 h 164"/>
                  <a:gd name="T24" fmla="*/ 60 w 179"/>
                  <a:gd name="T25" fmla="*/ 160 h 164"/>
                  <a:gd name="T26" fmla="*/ 0 w 179"/>
                  <a:gd name="T27" fmla="*/ 119 h 164"/>
                  <a:gd name="T28" fmla="*/ 18 w 179"/>
                  <a:gd name="T29" fmla="*/ 19 h 164"/>
                  <a:gd name="T30" fmla="*/ 49 w 179"/>
                  <a:gd name="T31" fmla="*/ 0 h 164"/>
                  <a:gd name="T32" fmla="*/ 68 w 179"/>
                  <a:gd name="T33" fmla="*/ 10 h 164"/>
                  <a:gd name="T34" fmla="*/ 69 w 179"/>
                  <a:gd name="T35" fmla="*/ 15 h 164"/>
                  <a:gd name="T36" fmla="*/ 70 w 179"/>
                  <a:gd name="T37" fmla="*/ 10 h 164"/>
                  <a:gd name="T38" fmla="*/ 82 w 179"/>
                  <a:gd name="T39" fmla="*/ 1 h 164"/>
                  <a:gd name="T40" fmla="*/ 112 w 179"/>
                  <a:gd name="T41" fmla="*/ 19 h 164"/>
                  <a:gd name="T42" fmla="*/ 142 w 179"/>
                  <a:gd name="T43" fmla="*/ 9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9" h="164">
                    <a:moveTo>
                      <a:pt x="142" y="90"/>
                    </a:moveTo>
                    <a:cubicBezTo>
                      <a:pt x="176" y="73"/>
                      <a:pt x="176" y="73"/>
                      <a:pt x="176" y="73"/>
                    </a:cubicBezTo>
                    <a:cubicBezTo>
                      <a:pt x="179" y="94"/>
                      <a:pt x="179" y="94"/>
                      <a:pt x="179" y="94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08" y="143"/>
                      <a:pt x="107" y="153"/>
                    </a:cubicBezTo>
                    <a:cubicBezTo>
                      <a:pt x="107" y="163"/>
                      <a:pt x="104" y="164"/>
                      <a:pt x="100" y="164"/>
                    </a:cubicBezTo>
                    <a:cubicBezTo>
                      <a:pt x="80" y="164"/>
                      <a:pt x="42" y="164"/>
                      <a:pt x="32" y="164"/>
                    </a:cubicBezTo>
                    <a:cubicBezTo>
                      <a:pt x="28" y="164"/>
                      <a:pt x="25" y="159"/>
                      <a:pt x="25" y="150"/>
                    </a:cubicBezTo>
                    <a:cubicBezTo>
                      <a:pt x="26" y="143"/>
                      <a:pt x="31" y="85"/>
                      <a:pt x="29" y="59"/>
                    </a:cubicBezTo>
                    <a:cubicBezTo>
                      <a:pt x="29" y="59"/>
                      <a:pt x="25" y="81"/>
                      <a:pt x="23" y="106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0" y="160"/>
                      <a:pt x="60" y="160"/>
                      <a:pt x="60" y="16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19"/>
                      <a:pt x="0" y="36"/>
                      <a:pt x="18" y="19"/>
                    </a:cubicBezTo>
                    <a:cubicBezTo>
                      <a:pt x="25" y="13"/>
                      <a:pt x="42" y="1"/>
                      <a:pt x="49" y="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93" y="3"/>
                      <a:pt x="109" y="14"/>
                      <a:pt x="112" y="19"/>
                    </a:cubicBezTo>
                    <a:cubicBezTo>
                      <a:pt x="117" y="29"/>
                      <a:pt x="142" y="90"/>
                      <a:pt x="142" y="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2553705" y="2415747"/>
                <a:ext cx="107758" cy="167620"/>
              </a:xfrm>
              <a:custGeom>
                <a:avLst/>
                <a:gdLst>
                  <a:gd name="T0" fmla="*/ 2 w 13"/>
                  <a:gd name="T1" fmla="*/ 8 h 20"/>
                  <a:gd name="T2" fmla="*/ 3 w 13"/>
                  <a:gd name="T3" fmla="*/ 19 h 20"/>
                  <a:gd name="T4" fmla="*/ 11 w 13"/>
                  <a:gd name="T5" fmla="*/ 12 h 20"/>
                  <a:gd name="T6" fmla="*/ 10 w 13"/>
                  <a:gd name="T7" fmla="*/ 1 h 20"/>
                  <a:gd name="T8" fmla="*/ 2 w 13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2" y="8"/>
                    </a:moveTo>
                    <a:cubicBezTo>
                      <a:pt x="0" y="13"/>
                      <a:pt x="0" y="18"/>
                      <a:pt x="3" y="19"/>
                    </a:cubicBezTo>
                    <a:cubicBezTo>
                      <a:pt x="5" y="20"/>
                      <a:pt x="9" y="16"/>
                      <a:pt x="11" y="12"/>
                    </a:cubicBezTo>
                    <a:cubicBezTo>
                      <a:pt x="13" y="7"/>
                      <a:pt x="13" y="2"/>
                      <a:pt x="10" y="1"/>
                    </a:cubicBezTo>
                    <a:cubicBezTo>
                      <a:pt x="8" y="0"/>
                      <a:pt x="4" y="3"/>
                      <a:pt x="2" y="8"/>
                    </a:cubicBezTo>
                    <a:close/>
                  </a:path>
                </a:pathLst>
              </a:custGeom>
              <a:solidFill>
                <a:srgbClr val="F8B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2230436" y="2774935"/>
                <a:ext cx="183585" cy="215513"/>
              </a:xfrm>
              <a:custGeom>
                <a:avLst/>
                <a:gdLst>
                  <a:gd name="T0" fmla="*/ 5 w 22"/>
                  <a:gd name="T1" fmla="*/ 0 h 26"/>
                  <a:gd name="T2" fmla="*/ 0 w 22"/>
                  <a:gd name="T3" fmla="*/ 7 h 26"/>
                  <a:gd name="T4" fmla="*/ 15 w 22"/>
                  <a:gd name="T5" fmla="*/ 26 h 26"/>
                  <a:gd name="T6" fmla="*/ 22 w 22"/>
                  <a:gd name="T7" fmla="*/ 15 h 26"/>
                  <a:gd name="T8" fmla="*/ 5 w 2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5" y="0"/>
                    </a:moveTo>
                    <a:cubicBezTo>
                      <a:pt x="5" y="0"/>
                      <a:pt x="1" y="2"/>
                      <a:pt x="0" y="7"/>
                    </a:cubicBezTo>
                    <a:cubicBezTo>
                      <a:pt x="0" y="7"/>
                      <a:pt x="4" y="17"/>
                      <a:pt x="15" y="26"/>
                    </a:cubicBezTo>
                    <a:cubicBezTo>
                      <a:pt x="15" y="26"/>
                      <a:pt x="17" y="17"/>
                      <a:pt x="22" y="1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任意多边形: 形状 49"/>
              <p:cNvSpPr/>
              <p:nvPr/>
            </p:nvSpPr>
            <p:spPr bwMode="auto">
              <a:xfrm>
                <a:off x="2429984" y="2766953"/>
                <a:ext cx="139685" cy="223495"/>
              </a:xfrm>
              <a:custGeom>
                <a:avLst/>
                <a:gdLst>
                  <a:gd name="T0" fmla="*/ 15 w 17"/>
                  <a:gd name="T1" fmla="*/ 0 h 27"/>
                  <a:gd name="T2" fmla="*/ 16 w 17"/>
                  <a:gd name="T3" fmla="*/ 9 h 27"/>
                  <a:gd name="T4" fmla="*/ 3 w 17"/>
                  <a:gd name="T5" fmla="*/ 27 h 27"/>
                  <a:gd name="T6" fmla="*/ 0 w 17"/>
                  <a:gd name="T7" fmla="*/ 16 h 27"/>
                  <a:gd name="T8" fmla="*/ 15 w 1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5" y="0"/>
                    </a:moveTo>
                    <a:cubicBezTo>
                      <a:pt x="15" y="0"/>
                      <a:pt x="17" y="4"/>
                      <a:pt x="16" y="9"/>
                    </a:cubicBezTo>
                    <a:cubicBezTo>
                      <a:pt x="16" y="9"/>
                      <a:pt x="11" y="21"/>
                      <a:pt x="3" y="27"/>
                    </a:cubicBezTo>
                    <a:cubicBezTo>
                      <a:pt x="3" y="27"/>
                      <a:pt x="4" y="20"/>
                      <a:pt x="0" y="1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任意多边形: 形状 50"/>
              <p:cNvSpPr/>
              <p:nvPr/>
            </p:nvSpPr>
            <p:spPr bwMode="auto">
              <a:xfrm>
                <a:off x="1990977" y="3704831"/>
                <a:ext cx="87801" cy="247441"/>
              </a:xfrm>
              <a:custGeom>
                <a:avLst/>
                <a:gdLst>
                  <a:gd name="T0" fmla="*/ 11 w 11"/>
                  <a:gd name="T1" fmla="*/ 3 h 30"/>
                  <a:gd name="T2" fmla="*/ 9 w 11"/>
                  <a:gd name="T3" fmla="*/ 30 h 30"/>
                  <a:gd name="T4" fmla="*/ 0 w 11"/>
                  <a:gd name="T5" fmla="*/ 24 h 30"/>
                  <a:gd name="T6" fmla="*/ 8 w 11"/>
                  <a:gd name="T7" fmla="*/ 0 h 30"/>
                  <a:gd name="T8" fmla="*/ 11 w 11"/>
                  <a:gd name="T9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0">
                    <a:moveTo>
                      <a:pt x="11" y="3"/>
                    </a:moveTo>
                    <a:cubicBezTo>
                      <a:pt x="10" y="13"/>
                      <a:pt x="10" y="23"/>
                      <a:pt x="9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16"/>
                      <a:pt x="6" y="5"/>
                      <a:pt x="8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任意多边形: 形状 51"/>
              <p:cNvSpPr/>
              <p:nvPr/>
            </p:nvSpPr>
            <p:spPr bwMode="auto">
              <a:xfrm>
                <a:off x="1779457" y="6267034"/>
                <a:ext cx="319278" cy="335242"/>
              </a:xfrm>
              <a:custGeom>
                <a:avLst/>
                <a:gdLst>
                  <a:gd name="T0" fmla="*/ 27 w 38"/>
                  <a:gd name="T1" fmla="*/ 8 h 40"/>
                  <a:gd name="T2" fmla="*/ 29 w 38"/>
                  <a:gd name="T3" fmla="*/ 19 h 40"/>
                  <a:gd name="T4" fmla="*/ 30 w 38"/>
                  <a:gd name="T5" fmla="*/ 28 h 40"/>
                  <a:gd name="T6" fmla="*/ 23 w 38"/>
                  <a:gd name="T7" fmla="*/ 40 h 40"/>
                  <a:gd name="T8" fmla="*/ 2 w 38"/>
                  <a:gd name="T9" fmla="*/ 27 h 40"/>
                  <a:gd name="T10" fmla="*/ 5 w 38"/>
                  <a:gd name="T11" fmla="*/ 13 h 40"/>
                  <a:gd name="T12" fmla="*/ 7 w 38"/>
                  <a:gd name="T13" fmla="*/ 6 h 40"/>
                  <a:gd name="T14" fmla="*/ 27 w 38"/>
                  <a:gd name="T1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27" y="8"/>
                    </a:moveTo>
                    <a:cubicBezTo>
                      <a:pt x="29" y="13"/>
                      <a:pt x="31" y="17"/>
                      <a:pt x="29" y="19"/>
                    </a:cubicBezTo>
                    <a:cubicBezTo>
                      <a:pt x="28" y="22"/>
                      <a:pt x="29" y="24"/>
                      <a:pt x="30" y="28"/>
                    </a:cubicBezTo>
                    <a:cubicBezTo>
                      <a:pt x="32" y="32"/>
                      <a:pt x="38" y="39"/>
                      <a:pt x="23" y="40"/>
                    </a:cubicBezTo>
                    <a:cubicBezTo>
                      <a:pt x="8" y="40"/>
                      <a:pt x="0" y="36"/>
                      <a:pt x="2" y="27"/>
                    </a:cubicBezTo>
                    <a:cubicBezTo>
                      <a:pt x="5" y="19"/>
                      <a:pt x="5" y="16"/>
                      <a:pt x="5" y="13"/>
                    </a:cubicBezTo>
                    <a:cubicBezTo>
                      <a:pt x="4" y="11"/>
                      <a:pt x="5" y="8"/>
                      <a:pt x="7" y="6"/>
                    </a:cubicBezTo>
                    <a:cubicBezTo>
                      <a:pt x="9" y="5"/>
                      <a:pt x="25" y="0"/>
                      <a:pt x="27" y="8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2461912" y="6211161"/>
                <a:ext cx="674476" cy="331251"/>
              </a:xfrm>
              <a:custGeom>
                <a:avLst/>
                <a:gdLst>
                  <a:gd name="T0" fmla="*/ 33 w 81"/>
                  <a:gd name="T1" fmla="*/ 10 h 40"/>
                  <a:gd name="T2" fmla="*/ 51 w 81"/>
                  <a:gd name="T3" fmla="*/ 25 h 40"/>
                  <a:gd name="T4" fmla="*/ 69 w 81"/>
                  <a:gd name="T5" fmla="*/ 37 h 40"/>
                  <a:gd name="T6" fmla="*/ 30 w 81"/>
                  <a:gd name="T7" fmla="*/ 34 h 40"/>
                  <a:gd name="T8" fmla="*/ 15 w 81"/>
                  <a:gd name="T9" fmla="*/ 32 h 40"/>
                  <a:gd name="T10" fmla="*/ 4 w 81"/>
                  <a:gd name="T11" fmla="*/ 18 h 40"/>
                  <a:gd name="T12" fmla="*/ 33 w 81"/>
                  <a:gd name="T13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40">
                    <a:moveTo>
                      <a:pt x="33" y="10"/>
                    </a:moveTo>
                    <a:cubicBezTo>
                      <a:pt x="34" y="13"/>
                      <a:pt x="41" y="20"/>
                      <a:pt x="51" y="25"/>
                    </a:cubicBezTo>
                    <a:cubicBezTo>
                      <a:pt x="60" y="30"/>
                      <a:pt x="81" y="34"/>
                      <a:pt x="69" y="37"/>
                    </a:cubicBezTo>
                    <a:cubicBezTo>
                      <a:pt x="57" y="40"/>
                      <a:pt x="48" y="40"/>
                      <a:pt x="30" y="34"/>
                    </a:cubicBezTo>
                    <a:cubicBezTo>
                      <a:pt x="22" y="32"/>
                      <a:pt x="23" y="31"/>
                      <a:pt x="15" y="32"/>
                    </a:cubicBezTo>
                    <a:cubicBezTo>
                      <a:pt x="6" y="32"/>
                      <a:pt x="0" y="34"/>
                      <a:pt x="4" y="18"/>
                    </a:cubicBezTo>
                    <a:cubicBezTo>
                      <a:pt x="8" y="2"/>
                      <a:pt x="29" y="0"/>
                      <a:pt x="33" y="10"/>
                    </a:cubicBezTo>
                    <a:close/>
                  </a:path>
                </a:pathLst>
              </a:custGeom>
              <a:solidFill>
                <a:srgbClr val="4C3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任意多边形: 形状 53"/>
              <p:cNvSpPr/>
              <p:nvPr/>
            </p:nvSpPr>
            <p:spPr bwMode="auto">
              <a:xfrm>
                <a:off x="2314247" y="2567405"/>
                <a:ext cx="83812" cy="31928"/>
              </a:xfrm>
              <a:custGeom>
                <a:avLst/>
                <a:gdLst>
                  <a:gd name="T0" fmla="*/ 0 w 10"/>
                  <a:gd name="T1" fmla="*/ 0 h 4"/>
                  <a:gd name="T2" fmla="*/ 5 w 10"/>
                  <a:gd name="T3" fmla="*/ 4 h 4"/>
                  <a:gd name="T4" fmla="*/ 10 w 10"/>
                  <a:gd name="T5" fmla="*/ 2 h 4"/>
                  <a:gd name="T6" fmla="*/ 6 w 10"/>
                  <a:gd name="T7" fmla="*/ 3 h 4"/>
                  <a:gd name="T8" fmla="*/ 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cubicBezTo>
                      <a:pt x="0" y="3"/>
                      <a:pt x="3" y="4"/>
                      <a:pt x="5" y="4"/>
                    </a:cubicBezTo>
                    <a:cubicBezTo>
                      <a:pt x="7" y="4"/>
                      <a:pt x="9" y="3"/>
                      <a:pt x="10" y="2"/>
                    </a:cubicBezTo>
                    <a:cubicBezTo>
                      <a:pt x="9" y="2"/>
                      <a:pt x="7" y="3"/>
                      <a:pt x="6" y="3"/>
                    </a:cubicBezTo>
                    <a:cubicBezTo>
                      <a:pt x="3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49F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任意多边形: 形状 54"/>
              <p:cNvSpPr/>
              <p:nvPr/>
            </p:nvSpPr>
            <p:spPr bwMode="auto">
              <a:xfrm>
                <a:off x="3260106" y="3381563"/>
                <a:ext cx="107758" cy="279368"/>
              </a:xfrm>
              <a:custGeom>
                <a:avLst/>
                <a:gdLst>
                  <a:gd name="T0" fmla="*/ 9 w 13"/>
                  <a:gd name="T1" fmla="*/ 0 h 34"/>
                  <a:gd name="T2" fmla="*/ 12 w 13"/>
                  <a:gd name="T3" fmla="*/ 27 h 34"/>
                  <a:gd name="T4" fmla="*/ 0 w 13"/>
                  <a:gd name="T5" fmla="*/ 34 h 34"/>
                  <a:gd name="T6" fmla="*/ 1 w 13"/>
                  <a:gd name="T7" fmla="*/ 4 h 34"/>
                  <a:gd name="T8" fmla="*/ 9 w 1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9" y="0"/>
                    </a:moveTo>
                    <a:cubicBezTo>
                      <a:pt x="9" y="0"/>
                      <a:pt x="13" y="20"/>
                      <a:pt x="12" y="2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任意多边形: 形状 55"/>
              <p:cNvSpPr/>
              <p:nvPr/>
            </p:nvSpPr>
            <p:spPr bwMode="auto">
              <a:xfrm>
                <a:off x="1771474" y="807384"/>
                <a:ext cx="351205" cy="470934"/>
              </a:xfrm>
              <a:custGeom>
                <a:avLst/>
                <a:gdLst>
                  <a:gd name="T0" fmla="*/ 42 w 42"/>
                  <a:gd name="T1" fmla="*/ 21 h 57"/>
                  <a:gd name="T2" fmla="*/ 21 w 42"/>
                  <a:gd name="T3" fmla="*/ 57 h 57"/>
                  <a:gd name="T4" fmla="*/ 0 w 42"/>
                  <a:gd name="T5" fmla="*/ 21 h 57"/>
                  <a:gd name="T6" fmla="*/ 21 w 42"/>
                  <a:gd name="T7" fmla="*/ 0 h 57"/>
                  <a:gd name="T8" fmla="*/ 42 w 42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7">
                    <a:moveTo>
                      <a:pt x="42" y="21"/>
                    </a:moveTo>
                    <a:cubicBezTo>
                      <a:pt x="42" y="33"/>
                      <a:pt x="21" y="57"/>
                      <a:pt x="21" y="57"/>
                    </a:cubicBezTo>
                    <a:cubicBezTo>
                      <a:pt x="21" y="57"/>
                      <a:pt x="0" y="33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2" y="0"/>
                      <a:pt x="42" y="10"/>
                      <a:pt x="42" y="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椭圆 56"/>
              <p:cNvSpPr/>
              <p:nvPr/>
            </p:nvSpPr>
            <p:spPr bwMode="auto">
              <a:xfrm>
                <a:off x="1871249" y="915142"/>
                <a:ext cx="151658" cy="147666"/>
              </a:xfrm>
              <a:prstGeom prst="ellipse">
                <a:avLst/>
              </a:prstGeom>
              <a:solidFill>
                <a:srgbClr val="FF6666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任意多边形: 形状 57"/>
              <p:cNvSpPr/>
              <p:nvPr/>
            </p:nvSpPr>
            <p:spPr bwMode="auto">
              <a:xfrm>
                <a:off x="777721" y="2443683"/>
                <a:ext cx="794205" cy="794205"/>
              </a:xfrm>
              <a:custGeom>
                <a:avLst/>
                <a:gdLst>
                  <a:gd name="T0" fmla="*/ 68 w 96"/>
                  <a:gd name="T1" fmla="*/ 85 h 96"/>
                  <a:gd name="T2" fmla="*/ 11 w 96"/>
                  <a:gd name="T3" fmla="*/ 68 h 96"/>
                  <a:gd name="T4" fmla="*/ 28 w 96"/>
                  <a:gd name="T5" fmla="*/ 11 h 96"/>
                  <a:gd name="T6" fmla="*/ 85 w 96"/>
                  <a:gd name="T7" fmla="*/ 28 h 96"/>
                  <a:gd name="T8" fmla="*/ 68 w 96"/>
                  <a:gd name="T9" fmla="*/ 85 h 96"/>
                  <a:gd name="T10" fmla="*/ 32 w 96"/>
                  <a:gd name="T11" fmla="*/ 18 h 96"/>
                  <a:gd name="T12" fmla="*/ 18 w 96"/>
                  <a:gd name="T13" fmla="*/ 64 h 96"/>
                  <a:gd name="T14" fmla="*/ 64 w 96"/>
                  <a:gd name="T15" fmla="*/ 77 h 96"/>
                  <a:gd name="T16" fmla="*/ 77 w 96"/>
                  <a:gd name="T17" fmla="*/ 32 h 96"/>
                  <a:gd name="T18" fmla="*/ 32 w 96"/>
                  <a:gd name="T19" fmla="*/ 1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68" y="85"/>
                    </a:moveTo>
                    <a:cubicBezTo>
                      <a:pt x="48" y="96"/>
                      <a:pt x="22" y="88"/>
                      <a:pt x="11" y="68"/>
                    </a:cubicBezTo>
                    <a:cubicBezTo>
                      <a:pt x="0" y="48"/>
                      <a:pt x="7" y="22"/>
                      <a:pt x="28" y="11"/>
                    </a:cubicBezTo>
                    <a:cubicBezTo>
                      <a:pt x="48" y="0"/>
                      <a:pt x="74" y="7"/>
                      <a:pt x="85" y="28"/>
                    </a:cubicBezTo>
                    <a:cubicBezTo>
                      <a:pt x="96" y="48"/>
                      <a:pt x="88" y="74"/>
                      <a:pt x="68" y="85"/>
                    </a:cubicBezTo>
                    <a:close/>
                    <a:moveTo>
                      <a:pt x="32" y="18"/>
                    </a:moveTo>
                    <a:cubicBezTo>
                      <a:pt x="15" y="27"/>
                      <a:pt x="9" y="48"/>
                      <a:pt x="18" y="64"/>
                    </a:cubicBezTo>
                    <a:cubicBezTo>
                      <a:pt x="27" y="80"/>
                      <a:pt x="48" y="86"/>
                      <a:pt x="64" y="77"/>
                    </a:cubicBezTo>
                    <a:cubicBezTo>
                      <a:pt x="80" y="68"/>
                      <a:pt x="86" y="48"/>
                      <a:pt x="77" y="32"/>
                    </a:cubicBezTo>
                    <a:cubicBezTo>
                      <a:pt x="68" y="15"/>
                      <a:pt x="48" y="9"/>
                      <a:pt x="32" y="18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1025162" y="2607314"/>
                <a:ext cx="323271" cy="275378"/>
              </a:xfrm>
              <a:custGeom>
                <a:avLst/>
                <a:gdLst>
                  <a:gd name="T0" fmla="*/ 36 w 39"/>
                  <a:gd name="T1" fmla="*/ 23 h 33"/>
                  <a:gd name="T2" fmla="*/ 20 w 39"/>
                  <a:gd name="T3" fmla="*/ 32 h 33"/>
                  <a:gd name="T4" fmla="*/ 14 w 39"/>
                  <a:gd name="T5" fmla="*/ 30 h 33"/>
                  <a:gd name="T6" fmla="*/ 1 w 39"/>
                  <a:gd name="T7" fmla="*/ 7 h 33"/>
                  <a:gd name="T8" fmla="*/ 3 w 39"/>
                  <a:gd name="T9" fmla="*/ 1 h 33"/>
                  <a:gd name="T10" fmla="*/ 9 w 39"/>
                  <a:gd name="T11" fmla="*/ 2 h 33"/>
                  <a:gd name="T12" fmla="*/ 20 w 39"/>
                  <a:gd name="T13" fmla="*/ 22 h 33"/>
                  <a:gd name="T14" fmla="*/ 32 w 39"/>
                  <a:gd name="T15" fmla="*/ 15 h 33"/>
                  <a:gd name="T16" fmla="*/ 38 w 39"/>
                  <a:gd name="T17" fmla="*/ 17 h 33"/>
                  <a:gd name="T18" fmla="*/ 36 w 39"/>
                  <a:gd name="T1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3">
                    <a:moveTo>
                      <a:pt x="36" y="23"/>
                    </a:moveTo>
                    <a:cubicBezTo>
                      <a:pt x="20" y="32"/>
                      <a:pt x="20" y="32"/>
                      <a:pt x="20" y="32"/>
                    </a:cubicBezTo>
                    <a:cubicBezTo>
                      <a:pt x="18" y="33"/>
                      <a:pt x="15" y="32"/>
                      <a:pt x="14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4" y="14"/>
                      <a:pt x="36" y="15"/>
                      <a:pt x="38" y="17"/>
                    </a:cubicBezTo>
                    <a:cubicBezTo>
                      <a:pt x="39" y="19"/>
                      <a:pt x="38" y="22"/>
                      <a:pt x="36" y="23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任意多边形: 形状 59"/>
              <p:cNvSpPr/>
              <p:nvPr/>
            </p:nvSpPr>
            <p:spPr bwMode="auto">
              <a:xfrm>
                <a:off x="2066805" y="3726780"/>
                <a:ext cx="345622" cy="433021"/>
              </a:xfrm>
              <a:custGeom>
                <a:avLst/>
                <a:gdLst>
                  <a:gd name="T0" fmla="*/ 4 w 87"/>
                  <a:gd name="T1" fmla="*/ 0 h 109"/>
                  <a:gd name="T2" fmla="*/ 87 w 87"/>
                  <a:gd name="T3" fmla="*/ 72 h 109"/>
                  <a:gd name="T4" fmla="*/ 76 w 87"/>
                  <a:gd name="T5" fmla="*/ 109 h 109"/>
                  <a:gd name="T6" fmla="*/ 0 w 87"/>
                  <a:gd name="T7" fmla="*/ 59 h 109"/>
                  <a:gd name="T8" fmla="*/ 4 w 87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9">
                    <a:moveTo>
                      <a:pt x="4" y="0"/>
                    </a:moveTo>
                    <a:lnTo>
                      <a:pt x="87" y="72"/>
                    </a:lnTo>
                    <a:lnTo>
                      <a:pt x="76" y="109"/>
                    </a:lnTo>
                    <a:lnTo>
                      <a:pt x="0" y="5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1815375" y="4075993"/>
                <a:ext cx="953844" cy="2366647"/>
              </a:xfrm>
              <a:custGeom>
                <a:avLst/>
                <a:gdLst>
                  <a:gd name="T0" fmla="*/ 29 w 115"/>
                  <a:gd name="T1" fmla="*/ 5 h 285"/>
                  <a:gd name="T2" fmla="*/ 32 w 115"/>
                  <a:gd name="T3" fmla="*/ 1 h 285"/>
                  <a:gd name="T4" fmla="*/ 73 w 115"/>
                  <a:gd name="T5" fmla="*/ 0 h 285"/>
                  <a:gd name="T6" fmla="*/ 112 w 115"/>
                  <a:gd name="T7" fmla="*/ 3 h 285"/>
                  <a:gd name="T8" fmla="*/ 114 w 115"/>
                  <a:gd name="T9" fmla="*/ 134 h 285"/>
                  <a:gd name="T10" fmla="*/ 112 w 115"/>
                  <a:gd name="T11" fmla="*/ 255 h 285"/>
                  <a:gd name="T12" fmla="*/ 114 w 115"/>
                  <a:gd name="T13" fmla="*/ 270 h 285"/>
                  <a:gd name="T14" fmla="*/ 102 w 115"/>
                  <a:gd name="T15" fmla="*/ 267 h 285"/>
                  <a:gd name="T16" fmla="*/ 82 w 115"/>
                  <a:gd name="T17" fmla="*/ 281 h 285"/>
                  <a:gd name="T18" fmla="*/ 80 w 115"/>
                  <a:gd name="T19" fmla="*/ 261 h 285"/>
                  <a:gd name="T20" fmla="*/ 82 w 115"/>
                  <a:gd name="T21" fmla="*/ 137 h 285"/>
                  <a:gd name="T22" fmla="*/ 74 w 115"/>
                  <a:gd name="T23" fmla="*/ 51 h 285"/>
                  <a:gd name="T24" fmla="*/ 68 w 115"/>
                  <a:gd name="T25" fmla="*/ 51 h 285"/>
                  <a:gd name="T26" fmla="*/ 48 w 115"/>
                  <a:gd name="T27" fmla="*/ 123 h 285"/>
                  <a:gd name="T28" fmla="*/ 41 w 115"/>
                  <a:gd name="T29" fmla="*/ 157 h 285"/>
                  <a:gd name="T30" fmla="*/ 26 w 115"/>
                  <a:gd name="T31" fmla="*/ 263 h 285"/>
                  <a:gd name="T32" fmla="*/ 26 w 115"/>
                  <a:gd name="T33" fmla="*/ 280 h 285"/>
                  <a:gd name="T34" fmla="*/ 19 w 115"/>
                  <a:gd name="T35" fmla="*/ 273 h 285"/>
                  <a:gd name="T36" fmla="*/ 0 w 115"/>
                  <a:gd name="T37" fmla="*/ 280 h 285"/>
                  <a:gd name="T38" fmla="*/ 12 w 115"/>
                  <a:gd name="T39" fmla="*/ 139 h 285"/>
                  <a:gd name="T40" fmla="*/ 29 w 115"/>
                  <a:gd name="T41" fmla="*/ 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5" h="285">
                    <a:moveTo>
                      <a:pt x="29" y="5"/>
                    </a:moveTo>
                    <a:cubicBezTo>
                      <a:pt x="29" y="5"/>
                      <a:pt x="29" y="1"/>
                      <a:pt x="32" y="1"/>
                    </a:cubicBezTo>
                    <a:cubicBezTo>
                      <a:pt x="35" y="1"/>
                      <a:pt x="40" y="0"/>
                      <a:pt x="73" y="0"/>
                    </a:cubicBezTo>
                    <a:cubicBezTo>
                      <a:pt x="106" y="0"/>
                      <a:pt x="112" y="0"/>
                      <a:pt x="112" y="3"/>
                    </a:cubicBezTo>
                    <a:cubicBezTo>
                      <a:pt x="112" y="3"/>
                      <a:pt x="115" y="116"/>
                      <a:pt x="114" y="134"/>
                    </a:cubicBezTo>
                    <a:cubicBezTo>
                      <a:pt x="113" y="153"/>
                      <a:pt x="111" y="247"/>
                      <a:pt x="112" y="255"/>
                    </a:cubicBezTo>
                    <a:cubicBezTo>
                      <a:pt x="113" y="264"/>
                      <a:pt x="114" y="270"/>
                      <a:pt x="114" y="270"/>
                    </a:cubicBezTo>
                    <a:cubicBezTo>
                      <a:pt x="102" y="267"/>
                      <a:pt x="102" y="267"/>
                      <a:pt x="102" y="267"/>
                    </a:cubicBezTo>
                    <a:cubicBezTo>
                      <a:pt x="102" y="267"/>
                      <a:pt x="84" y="278"/>
                      <a:pt x="82" y="281"/>
                    </a:cubicBezTo>
                    <a:cubicBezTo>
                      <a:pt x="79" y="285"/>
                      <a:pt x="81" y="273"/>
                      <a:pt x="80" y="261"/>
                    </a:cubicBezTo>
                    <a:cubicBezTo>
                      <a:pt x="79" y="249"/>
                      <a:pt x="82" y="151"/>
                      <a:pt x="82" y="137"/>
                    </a:cubicBezTo>
                    <a:cubicBezTo>
                      <a:pt x="83" y="123"/>
                      <a:pt x="74" y="51"/>
                      <a:pt x="74" y="51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1"/>
                      <a:pt x="51" y="108"/>
                      <a:pt x="48" y="123"/>
                    </a:cubicBezTo>
                    <a:cubicBezTo>
                      <a:pt x="46" y="139"/>
                      <a:pt x="43" y="149"/>
                      <a:pt x="41" y="157"/>
                    </a:cubicBezTo>
                    <a:cubicBezTo>
                      <a:pt x="39" y="168"/>
                      <a:pt x="27" y="255"/>
                      <a:pt x="26" y="263"/>
                    </a:cubicBezTo>
                    <a:cubicBezTo>
                      <a:pt x="25" y="271"/>
                      <a:pt x="26" y="280"/>
                      <a:pt x="26" y="280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19" y="273"/>
                      <a:pt x="3" y="274"/>
                      <a:pt x="0" y="280"/>
                    </a:cubicBezTo>
                    <a:cubicBezTo>
                      <a:pt x="0" y="280"/>
                      <a:pt x="8" y="156"/>
                      <a:pt x="12" y="139"/>
                    </a:cubicBezTo>
                    <a:cubicBezTo>
                      <a:pt x="16" y="122"/>
                      <a:pt x="29" y="5"/>
                      <a:pt x="29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3212214" y="1785173"/>
                <a:ext cx="1468677" cy="67848"/>
              </a:xfrm>
              <a:prstGeom prst="rect">
                <a:avLst/>
              </a:prstGeom>
              <a:solidFill>
                <a:srgbClr val="F22F5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椭圆 62"/>
              <p:cNvSpPr/>
              <p:nvPr/>
            </p:nvSpPr>
            <p:spPr bwMode="auto">
              <a:xfrm>
                <a:off x="3535484" y="2236153"/>
                <a:ext cx="830122" cy="830122"/>
              </a:xfrm>
              <a:prstGeom prst="ellipse">
                <a:avLst/>
              </a:prstGeom>
              <a:gradFill>
                <a:gsLst>
                  <a:gs pos="0">
                    <a:srgbClr val="B11864">
                      <a:alpha val="22000"/>
                    </a:srgbClr>
                  </a:gs>
                  <a:gs pos="100000">
                    <a:srgbClr val="53217F">
                      <a:alpha val="48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任意多边形: 形状 63"/>
              <p:cNvSpPr/>
              <p:nvPr/>
            </p:nvSpPr>
            <p:spPr bwMode="auto">
              <a:xfrm>
                <a:off x="3735034" y="2431712"/>
                <a:ext cx="423043" cy="435017"/>
              </a:xfrm>
              <a:custGeom>
                <a:avLst/>
                <a:gdLst>
                  <a:gd name="T0" fmla="*/ 34 w 51"/>
                  <a:gd name="T1" fmla="*/ 28 h 52"/>
                  <a:gd name="T2" fmla="*/ 38 w 51"/>
                  <a:gd name="T3" fmla="*/ 19 h 52"/>
                  <a:gd name="T4" fmla="*/ 38 w 51"/>
                  <a:gd name="T5" fmla="*/ 13 h 52"/>
                  <a:gd name="T6" fmla="*/ 26 w 51"/>
                  <a:gd name="T7" fmla="*/ 0 h 52"/>
                  <a:gd name="T8" fmla="*/ 14 w 51"/>
                  <a:gd name="T9" fmla="*/ 12 h 52"/>
                  <a:gd name="T10" fmla="*/ 14 w 51"/>
                  <a:gd name="T11" fmla="*/ 19 h 52"/>
                  <a:gd name="T12" fmla="*/ 18 w 51"/>
                  <a:gd name="T13" fmla="*/ 28 h 52"/>
                  <a:gd name="T14" fmla="*/ 1 w 51"/>
                  <a:gd name="T15" fmla="*/ 45 h 52"/>
                  <a:gd name="T16" fmla="*/ 6 w 51"/>
                  <a:gd name="T17" fmla="*/ 52 h 52"/>
                  <a:gd name="T18" fmla="*/ 45 w 51"/>
                  <a:gd name="T19" fmla="*/ 52 h 52"/>
                  <a:gd name="T20" fmla="*/ 50 w 51"/>
                  <a:gd name="T21" fmla="*/ 45 h 52"/>
                  <a:gd name="T22" fmla="*/ 34 w 51"/>
                  <a:gd name="T23" fmla="*/ 2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2">
                    <a:moveTo>
                      <a:pt x="34" y="28"/>
                    </a:moveTo>
                    <a:cubicBezTo>
                      <a:pt x="36" y="25"/>
                      <a:pt x="38" y="22"/>
                      <a:pt x="38" y="19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6"/>
                      <a:pt x="33" y="0"/>
                      <a:pt x="26" y="0"/>
                    </a:cubicBezTo>
                    <a:cubicBezTo>
                      <a:pt x="19" y="0"/>
                      <a:pt x="14" y="5"/>
                      <a:pt x="14" y="12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2"/>
                      <a:pt x="15" y="25"/>
                      <a:pt x="18" y="28"/>
                    </a:cubicBezTo>
                    <a:cubicBezTo>
                      <a:pt x="9" y="30"/>
                      <a:pt x="3" y="37"/>
                      <a:pt x="1" y="45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9" y="52"/>
                      <a:pt x="51" y="49"/>
                      <a:pt x="50" y="45"/>
                    </a:cubicBezTo>
                    <a:cubicBezTo>
                      <a:pt x="48" y="37"/>
                      <a:pt x="42" y="30"/>
                      <a:pt x="3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3918618" y="3106185"/>
                <a:ext cx="63855" cy="67848"/>
              </a:xfrm>
              <a:custGeom>
                <a:avLst/>
                <a:gdLst>
                  <a:gd name="T0" fmla="*/ 4 w 8"/>
                  <a:gd name="T1" fmla="*/ 8 h 8"/>
                  <a:gd name="T2" fmla="*/ 1 w 8"/>
                  <a:gd name="T3" fmla="*/ 7 h 8"/>
                  <a:gd name="T4" fmla="*/ 0 w 8"/>
                  <a:gd name="T5" fmla="*/ 4 h 8"/>
                  <a:gd name="T6" fmla="*/ 0 w 8"/>
                  <a:gd name="T7" fmla="*/ 3 h 8"/>
                  <a:gd name="T8" fmla="*/ 1 w 8"/>
                  <a:gd name="T9" fmla="*/ 1 h 8"/>
                  <a:gd name="T10" fmla="*/ 1 w 8"/>
                  <a:gd name="T11" fmla="*/ 1 h 8"/>
                  <a:gd name="T12" fmla="*/ 2 w 8"/>
                  <a:gd name="T13" fmla="*/ 1 h 8"/>
                  <a:gd name="T14" fmla="*/ 3 w 8"/>
                  <a:gd name="T15" fmla="*/ 0 h 8"/>
                  <a:gd name="T16" fmla="*/ 4 w 8"/>
                  <a:gd name="T17" fmla="*/ 0 h 8"/>
                  <a:gd name="T18" fmla="*/ 5 w 8"/>
                  <a:gd name="T19" fmla="*/ 1 h 8"/>
                  <a:gd name="T20" fmla="*/ 6 w 8"/>
                  <a:gd name="T21" fmla="*/ 1 h 8"/>
                  <a:gd name="T22" fmla="*/ 7 w 8"/>
                  <a:gd name="T23" fmla="*/ 1 h 8"/>
                  <a:gd name="T24" fmla="*/ 7 w 8"/>
                  <a:gd name="T25" fmla="*/ 3 h 8"/>
                  <a:gd name="T26" fmla="*/ 8 w 8"/>
                  <a:gd name="T27" fmla="*/ 4 h 8"/>
                  <a:gd name="T28" fmla="*/ 7 w 8"/>
                  <a:gd name="T29" fmla="*/ 7 h 8"/>
                  <a:gd name="T30" fmla="*/ 4 w 8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418121" y="5352675"/>
              <a:ext cx="1516101" cy="1014210"/>
              <a:chOff x="-186376" y="-260370"/>
              <a:chExt cx="1455937" cy="1014210"/>
            </a:xfrm>
          </p:grpSpPr>
          <p:sp>
            <p:nvSpPr>
              <p:cNvPr id="9" name="任意多边形: 形状 8"/>
              <p:cNvSpPr/>
              <p:nvPr/>
            </p:nvSpPr>
            <p:spPr bwMode="auto">
              <a:xfrm>
                <a:off x="248286" y="290907"/>
                <a:ext cx="727969" cy="462933"/>
              </a:xfrm>
              <a:custGeom>
                <a:avLst/>
                <a:gdLst>
                  <a:gd name="T0" fmla="*/ 0 w 99"/>
                  <a:gd name="T1" fmla="*/ 37 h 63"/>
                  <a:gd name="T2" fmla="*/ 68 w 99"/>
                  <a:gd name="T3" fmla="*/ 50 h 63"/>
                  <a:gd name="T4" fmla="*/ 99 w 99"/>
                  <a:gd name="T5" fmla="*/ 0 h 63"/>
                  <a:gd name="T6" fmla="*/ 47 w 99"/>
                  <a:gd name="T7" fmla="*/ 23 h 63"/>
                  <a:gd name="T8" fmla="*/ 0 w 99"/>
                  <a:gd name="T9" fmla="*/ 3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3">
                    <a:moveTo>
                      <a:pt x="0" y="37"/>
                    </a:moveTo>
                    <a:cubicBezTo>
                      <a:pt x="18" y="56"/>
                      <a:pt x="44" y="63"/>
                      <a:pt x="68" y="50"/>
                    </a:cubicBezTo>
                    <a:cubicBezTo>
                      <a:pt x="86" y="39"/>
                      <a:pt x="97" y="20"/>
                      <a:pt x="99" y="0"/>
                    </a:cubicBezTo>
                    <a:cubicBezTo>
                      <a:pt x="84" y="8"/>
                      <a:pt x="67" y="16"/>
                      <a:pt x="47" y="23"/>
                    </a:cubicBezTo>
                    <a:cubicBezTo>
                      <a:pt x="31" y="29"/>
                      <a:pt x="15" y="34"/>
                      <a:pt x="0" y="37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0" name="任意多边形: 形状 9"/>
              <p:cNvSpPr/>
              <p:nvPr/>
            </p:nvSpPr>
            <p:spPr bwMode="auto">
              <a:xfrm>
                <a:off x="57459" y="-260370"/>
                <a:ext cx="925863" cy="809248"/>
              </a:xfrm>
              <a:custGeom>
                <a:avLst/>
                <a:gdLst>
                  <a:gd name="T0" fmla="*/ 121 w 126"/>
                  <a:gd name="T1" fmla="*/ 44 h 110"/>
                  <a:gd name="T2" fmla="*/ 120 w 126"/>
                  <a:gd name="T3" fmla="*/ 42 h 110"/>
                  <a:gd name="T4" fmla="*/ 118 w 126"/>
                  <a:gd name="T5" fmla="*/ 38 h 110"/>
                  <a:gd name="T6" fmla="*/ 34 w 126"/>
                  <a:gd name="T7" fmla="*/ 16 h 110"/>
                  <a:gd name="T8" fmla="*/ 8 w 126"/>
                  <a:gd name="T9" fmla="*/ 82 h 110"/>
                  <a:gd name="T10" fmla="*/ 8 w 126"/>
                  <a:gd name="T11" fmla="*/ 84 h 110"/>
                  <a:gd name="T12" fmla="*/ 14 w 126"/>
                  <a:gd name="T13" fmla="*/ 96 h 110"/>
                  <a:gd name="T14" fmla="*/ 24 w 126"/>
                  <a:gd name="T15" fmla="*/ 110 h 110"/>
                  <a:gd name="T16" fmla="*/ 73 w 126"/>
                  <a:gd name="T17" fmla="*/ 95 h 110"/>
                  <a:gd name="T18" fmla="*/ 126 w 126"/>
                  <a:gd name="T19" fmla="*/ 72 h 110"/>
                  <a:gd name="T20" fmla="*/ 121 w 126"/>
                  <a:gd name="T21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110">
                    <a:moveTo>
                      <a:pt x="121" y="44"/>
                    </a:moveTo>
                    <a:cubicBezTo>
                      <a:pt x="121" y="44"/>
                      <a:pt x="121" y="43"/>
                      <a:pt x="120" y="42"/>
                    </a:cubicBezTo>
                    <a:cubicBezTo>
                      <a:pt x="120" y="41"/>
                      <a:pt x="119" y="39"/>
                      <a:pt x="118" y="38"/>
                    </a:cubicBezTo>
                    <a:cubicBezTo>
                      <a:pt x="102" y="9"/>
                      <a:pt x="64" y="0"/>
                      <a:pt x="34" y="16"/>
                    </a:cubicBezTo>
                    <a:cubicBezTo>
                      <a:pt x="9" y="31"/>
                      <a:pt x="0" y="57"/>
                      <a:pt x="8" y="82"/>
                    </a:cubicBezTo>
                    <a:cubicBezTo>
                      <a:pt x="8" y="83"/>
                      <a:pt x="8" y="84"/>
                      <a:pt x="8" y="84"/>
                    </a:cubicBezTo>
                    <a:cubicBezTo>
                      <a:pt x="10" y="88"/>
                      <a:pt x="12" y="92"/>
                      <a:pt x="14" y="96"/>
                    </a:cubicBezTo>
                    <a:cubicBezTo>
                      <a:pt x="17" y="101"/>
                      <a:pt x="20" y="106"/>
                      <a:pt x="24" y="110"/>
                    </a:cubicBezTo>
                    <a:cubicBezTo>
                      <a:pt x="39" y="106"/>
                      <a:pt x="55" y="101"/>
                      <a:pt x="73" y="95"/>
                    </a:cubicBezTo>
                    <a:cubicBezTo>
                      <a:pt x="92" y="88"/>
                      <a:pt x="111" y="80"/>
                      <a:pt x="126" y="72"/>
                    </a:cubicBezTo>
                    <a:cubicBezTo>
                      <a:pt x="126" y="63"/>
                      <a:pt x="125" y="53"/>
                      <a:pt x="121" y="44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1" name="任意多边形: 形状 10"/>
              <p:cNvSpPr/>
              <p:nvPr/>
            </p:nvSpPr>
            <p:spPr bwMode="auto">
              <a:xfrm>
                <a:off x="-186376" y="11733"/>
                <a:ext cx="1455937" cy="611353"/>
              </a:xfrm>
              <a:custGeom>
                <a:avLst/>
                <a:gdLst>
                  <a:gd name="T0" fmla="*/ 197 w 198"/>
                  <a:gd name="T1" fmla="*/ 6 h 83"/>
                  <a:gd name="T2" fmla="*/ 163 w 198"/>
                  <a:gd name="T3" fmla="*/ 3 h 83"/>
                  <a:gd name="T4" fmla="*/ 153 w 198"/>
                  <a:gd name="T5" fmla="*/ 5 h 83"/>
                  <a:gd name="T6" fmla="*/ 154 w 198"/>
                  <a:gd name="T7" fmla="*/ 7 h 83"/>
                  <a:gd name="T8" fmla="*/ 163 w 198"/>
                  <a:gd name="T9" fmla="*/ 6 h 83"/>
                  <a:gd name="T10" fmla="*/ 174 w 198"/>
                  <a:gd name="T11" fmla="*/ 4 h 83"/>
                  <a:gd name="T12" fmla="*/ 189 w 198"/>
                  <a:gd name="T13" fmla="*/ 4 h 83"/>
                  <a:gd name="T14" fmla="*/ 194 w 198"/>
                  <a:gd name="T15" fmla="*/ 7 h 83"/>
                  <a:gd name="T16" fmla="*/ 171 w 198"/>
                  <a:gd name="T17" fmla="*/ 28 h 83"/>
                  <a:gd name="T18" fmla="*/ 159 w 198"/>
                  <a:gd name="T19" fmla="*/ 35 h 83"/>
                  <a:gd name="T20" fmla="*/ 106 w 198"/>
                  <a:gd name="T21" fmla="*/ 58 h 83"/>
                  <a:gd name="T22" fmla="*/ 57 w 198"/>
                  <a:gd name="T23" fmla="*/ 73 h 83"/>
                  <a:gd name="T24" fmla="*/ 36 w 198"/>
                  <a:gd name="T25" fmla="*/ 77 h 83"/>
                  <a:gd name="T26" fmla="*/ 5 w 198"/>
                  <a:gd name="T27" fmla="*/ 76 h 83"/>
                  <a:gd name="T28" fmla="*/ 41 w 198"/>
                  <a:gd name="T29" fmla="*/ 47 h 83"/>
                  <a:gd name="T30" fmla="*/ 41 w 198"/>
                  <a:gd name="T31" fmla="*/ 45 h 83"/>
                  <a:gd name="T32" fmla="*/ 2 w 198"/>
                  <a:gd name="T33" fmla="*/ 77 h 83"/>
                  <a:gd name="T34" fmla="*/ 26 w 198"/>
                  <a:gd name="T35" fmla="*/ 81 h 83"/>
                  <a:gd name="T36" fmla="*/ 36 w 198"/>
                  <a:gd name="T37" fmla="*/ 80 h 83"/>
                  <a:gd name="T38" fmla="*/ 59 w 198"/>
                  <a:gd name="T39" fmla="*/ 75 h 83"/>
                  <a:gd name="T40" fmla="*/ 106 w 198"/>
                  <a:gd name="T41" fmla="*/ 61 h 83"/>
                  <a:gd name="T42" fmla="*/ 158 w 198"/>
                  <a:gd name="T43" fmla="*/ 38 h 83"/>
                  <a:gd name="T44" fmla="*/ 173 w 198"/>
                  <a:gd name="T45" fmla="*/ 31 h 83"/>
                  <a:gd name="T46" fmla="*/ 197 w 198"/>
                  <a:gd name="T47" fmla="*/ 8 h 83"/>
                  <a:gd name="T48" fmla="*/ 197 w 198"/>
                  <a:gd name="T49" fmla="*/ 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8" h="83">
                    <a:moveTo>
                      <a:pt x="197" y="6"/>
                    </a:moveTo>
                    <a:cubicBezTo>
                      <a:pt x="195" y="1"/>
                      <a:pt x="183" y="0"/>
                      <a:pt x="163" y="3"/>
                    </a:cubicBezTo>
                    <a:cubicBezTo>
                      <a:pt x="160" y="4"/>
                      <a:pt x="156" y="4"/>
                      <a:pt x="153" y="5"/>
                    </a:cubicBezTo>
                    <a:cubicBezTo>
                      <a:pt x="154" y="6"/>
                      <a:pt x="154" y="7"/>
                      <a:pt x="154" y="7"/>
                    </a:cubicBezTo>
                    <a:cubicBezTo>
                      <a:pt x="157" y="7"/>
                      <a:pt x="160" y="6"/>
                      <a:pt x="163" y="6"/>
                    </a:cubicBezTo>
                    <a:cubicBezTo>
                      <a:pt x="167" y="5"/>
                      <a:pt x="170" y="5"/>
                      <a:pt x="174" y="4"/>
                    </a:cubicBezTo>
                    <a:cubicBezTo>
                      <a:pt x="180" y="4"/>
                      <a:pt x="185" y="4"/>
                      <a:pt x="189" y="4"/>
                    </a:cubicBezTo>
                    <a:cubicBezTo>
                      <a:pt x="192" y="5"/>
                      <a:pt x="194" y="6"/>
                      <a:pt x="194" y="7"/>
                    </a:cubicBezTo>
                    <a:cubicBezTo>
                      <a:pt x="196" y="10"/>
                      <a:pt x="190" y="18"/>
                      <a:pt x="171" y="28"/>
                    </a:cubicBezTo>
                    <a:cubicBezTo>
                      <a:pt x="167" y="31"/>
                      <a:pt x="163" y="33"/>
                      <a:pt x="159" y="35"/>
                    </a:cubicBezTo>
                    <a:cubicBezTo>
                      <a:pt x="144" y="43"/>
                      <a:pt x="125" y="51"/>
                      <a:pt x="106" y="58"/>
                    </a:cubicBezTo>
                    <a:cubicBezTo>
                      <a:pt x="88" y="64"/>
                      <a:pt x="72" y="69"/>
                      <a:pt x="57" y="73"/>
                    </a:cubicBezTo>
                    <a:cubicBezTo>
                      <a:pt x="49" y="75"/>
                      <a:pt x="42" y="76"/>
                      <a:pt x="36" y="77"/>
                    </a:cubicBezTo>
                    <a:cubicBezTo>
                      <a:pt x="15" y="81"/>
                      <a:pt x="6" y="79"/>
                      <a:pt x="5" y="76"/>
                    </a:cubicBezTo>
                    <a:cubicBezTo>
                      <a:pt x="3" y="71"/>
                      <a:pt x="17" y="60"/>
                      <a:pt x="41" y="47"/>
                    </a:cubicBezTo>
                    <a:cubicBezTo>
                      <a:pt x="41" y="47"/>
                      <a:pt x="41" y="46"/>
                      <a:pt x="41" y="45"/>
                    </a:cubicBezTo>
                    <a:cubicBezTo>
                      <a:pt x="16" y="57"/>
                      <a:pt x="0" y="69"/>
                      <a:pt x="2" y="77"/>
                    </a:cubicBezTo>
                    <a:cubicBezTo>
                      <a:pt x="4" y="81"/>
                      <a:pt x="12" y="83"/>
                      <a:pt x="26" y="81"/>
                    </a:cubicBezTo>
                    <a:cubicBezTo>
                      <a:pt x="29" y="81"/>
                      <a:pt x="33" y="81"/>
                      <a:pt x="36" y="80"/>
                    </a:cubicBezTo>
                    <a:cubicBezTo>
                      <a:pt x="43" y="79"/>
                      <a:pt x="51" y="77"/>
                      <a:pt x="59" y="75"/>
                    </a:cubicBezTo>
                    <a:cubicBezTo>
                      <a:pt x="74" y="72"/>
                      <a:pt x="90" y="67"/>
                      <a:pt x="106" y="61"/>
                    </a:cubicBezTo>
                    <a:cubicBezTo>
                      <a:pt x="126" y="54"/>
                      <a:pt x="143" y="46"/>
                      <a:pt x="158" y="38"/>
                    </a:cubicBezTo>
                    <a:cubicBezTo>
                      <a:pt x="164" y="36"/>
                      <a:pt x="168" y="33"/>
                      <a:pt x="173" y="31"/>
                    </a:cubicBezTo>
                    <a:cubicBezTo>
                      <a:pt x="189" y="21"/>
                      <a:pt x="198" y="13"/>
                      <a:pt x="197" y="8"/>
                    </a:cubicBezTo>
                    <a:cubicBezTo>
                      <a:pt x="197" y="7"/>
                      <a:pt x="197" y="7"/>
                      <a:pt x="197" y="6"/>
                    </a:cubicBezTo>
                    <a:close/>
                  </a:path>
                </a:pathLst>
              </a:custGeom>
              <a:solidFill>
                <a:srgbClr val="FBC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2" name="任意多边形: 形状 11"/>
              <p:cNvSpPr/>
              <p:nvPr/>
            </p:nvSpPr>
            <p:spPr bwMode="auto">
              <a:xfrm>
                <a:off x="209413" y="-30672"/>
                <a:ext cx="102483" cy="109549"/>
              </a:xfrm>
              <a:custGeom>
                <a:avLst/>
                <a:gdLst>
                  <a:gd name="T0" fmla="*/ 9 w 14"/>
                  <a:gd name="T1" fmla="*/ 13 h 15"/>
                  <a:gd name="T2" fmla="*/ 1 w 14"/>
                  <a:gd name="T3" fmla="*/ 9 h 15"/>
                  <a:gd name="T4" fmla="*/ 4 w 14"/>
                  <a:gd name="T5" fmla="*/ 2 h 15"/>
                  <a:gd name="T6" fmla="*/ 13 w 14"/>
                  <a:gd name="T7" fmla="*/ 5 h 15"/>
                  <a:gd name="T8" fmla="*/ 9 w 14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9" y="13"/>
                    </a:moveTo>
                    <a:cubicBezTo>
                      <a:pt x="6" y="15"/>
                      <a:pt x="3" y="13"/>
                      <a:pt x="1" y="9"/>
                    </a:cubicBezTo>
                    <a:cubicBezTo>
                      <a:pt x="0" y="6"/>
                      <a:pt x="1" y="3"/>
                      <a:pt x="4" y="2"/>
                    </a:cubicBezTo>
                    <a:cubicBezTo>
                      <a:pt x="8" y="0"/>
                      <a:pt x="11" y="1"/>
                      <a:pt x="13" y="5"/>
                    </a:cubicBezTo>
                    <a:cubicBezTo>
                      <a:pt x="14" y="8"/>
                      <a:pt x="13" y="12"/>
                      <a:pt x="9" y="13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3" name="任意多边形: 形状 12"/>
              <p:cNvSpPr/>
              <p:nvPr/>
            </p:nvSpPr>
            <p:spPr bwMode="auto">
              <a:xfrm>
                <a:off x="167007" y="57674"/>
                <a:ext cx="49473" cy="56541"/>
              </a:xfrm>
              <a:custGeom>
                <a:avLst/>
                <a:gdLst>
                  <a:gd name="T0" fmla="*/ 5 w 7"/>
                  <a:gd name="T1" fmla="*/ 7 h 8"/>
                  <a:gd name="T2" fmla="*/ 1 w 7"/>
                  <a:gd name="T3" fmla="*/ 5 h 8"/>
                  <a:gd name="T4" fmla="*/ 2 w 7"/>
                  <a:gd name="T5" fmla="*/ 1 h 8"/>
                  <a:gd name="T6" fmla="*/ 7 w 7"/>
                  <a:gd name="T7" fmla="*/ 3 h 8"/>
                  <a:gd name="T8" fmla="*/ 5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5" y="7"/>
                    </a:moveTo>
                    <a:cubicBezTo>
                      <a:pt x="3" y="8"/>
                      <a:pt x="1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7" y="4"/>
                      <a:pt x="7" y="7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732419" y="548875"/>
                <a:ext cx="60076" cy="60076"/>
              </a:xfrm>
              <a:custGeom>
                <a:avLst/>
                <a:gdLst>
                  <a:gd name="T0" fmla="*/ 5 w 8"/>
                  <a:gd name="T1" fmla="*/ 7 h 8"/>
                  <a:gd name="T2" fmla="*/ 1 w 8"/>
                  <a:gd name="T3" fmla="*/ 5 h 8"/>
                  <a:gd name="T4" fmla="*/ 3 w 8"/>
                  <a:gd name="T5" fmla="*/ 1 h 8"/>
                  <a:gd name="T6" fmla="*/ 7 w 8"/>
                  <a:gd name="T7" fmla="*/ 3 h 8"/>
                  <a:gd name="T8" fmla="*/ 5 w 8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5" y="7"/>
                    </a:moveTo>
                    <a:cubicBezTo>
                      <a:pt x="3" y="8"/>
                      <a:pt x="2" y="7"/>
                      <a:pt x="1" y="5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" y="4"/>
                      <a:pt x="7" y="6"/>
                      <a:pt x="5" y="7"/>
                    </a:cubicBezTo>
                    <a:close/>
                  </a:path>
                </a:pathLst>
              </a:custGeom>
              <a:solidFill>
                <a:srgbClr val="EF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37193" y="1274713"/>
            <a:ext cx="5411474" cy="3043287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037193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037193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image" Target="../media/image1.jpeg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49008" y="611089"/>
            <a:ext cx="5706747" cy="2181340"/>
          </a:xfrm>
        </p:spPr>
        <p:txBody>
          <a:bodyPr/>
          <a:lstStyle/>
          <a:p>
            <a:r>
              <a:rPr lang="zh-CN" altLang="en-US" dirty="0"/>
              <a:t>开源项目活跃度与趋势预测工具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2155" y="3787775"/>
            <a:ext cx="5943600" cy="74168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基于OpenDigger的数据分析与预测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241415" y="5524500"/>
            <a:ext cx="4027805" cy="607695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团队名称：</a:t>
            </a:r>
            <a:r>
              <a:rPr lang="en-US" altLang="zh-CN" sz="1400" dirty="0"/>
              <a:t> </a:t>
            </a:r>
            <a:r>
              <a:rPr lang="zh-CN" altLang="en-US" sz="1400" dirty="0"/>
              <a:t>少年先锋队</a:t>
            </a:r>
            <a:endParaRPr lang="zh-CN" altLang="en-US" sz="1400" dirty="0"/>
          </a:p>
          <a:p>
            <a:r>
              <a:rPr lang="zh-CN" altLang="en-US" sz="1400" dirty="0"/>
              <a:t>团队成员：李鹏程</a:t>
            </a:r>
            <a:r>
              <a:rPr lang="en-US" altLang="zh-CN" sz="1400" dirty="0"/>
              <a:t> </a:t>
            </a:r>
            <a:r>
              <a:rPr lang="zh-CN" altLang="en-US" sz="1400" dirty="0"/>
              <a:t>武帅星</a:t>
            </a:r>
            <a:r>
              <a:rPr lang="en-US" altLang="zh-CN" sz="1400" dirty="0"/>
              <a:t> </a:t>
            </a:r>
            <a:r>
              <a:rPr lang="zh-CN" altLang="en-US" sz="1400" dirty="0"/>
              <a:t>吴翠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3. 技术框架与工具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3.1 数据收集</a:t>
            </a:r>
            <a:endParaRPr lang="en-US" dirty="0"/>
          </a:p>
        </p:txBody>
      </p:sp>
      <p:grpSp>
        <p:nvGrpSpPr>
          <p:cNvPr id="7" name="e460378d-b838-4ace-822f-0e5eacf17a16.source.6.zh-Hans.pptx"/>
          <p:cNvGrpSpPr/>
          <p:nvPr/>
        </p:nvGrpSpPr>
        <p:grpSpPr>
          <a:xfrm>
            <a:off x="660400" y="1130300"/>
            <a:ext cx="11020980" cy="5020688"/>
            <a:chOff x="660400" y="1130300"/>
            <a:chExt cx="11020980" cy="5020688"/>
          </a:xfrm>
        </p:grpSpPr>
        <p:grpSp>
          <p:nvGrpSpPr>
            <p:cNvPr id="6" name="组合 5"/>
            <p:cNvGrpSpPr/>
            <p:nvPr/>
          </p:nvGrpSpPr>
          <p:grpSpPr>
            <a:xfrm>
              <a:off x="675804" y="2452702"/>
              <a:ext cx="11005576" cy="3698286"/>
              <a:chOff x="675804" y="2452702"/>
              <a:chExt cx="11005576" cy="3698286"/>
            </a:xfrm>
          </p:grpSpPr>
          <p:grpSp>
            <p:nvGrpSpPr>
              <p:cNvPr id="379" name="组合 378"/>
              <p:cNvGrpSpPr/>
              <p:nvPr/>
            </p:nvGrpSpPr>
            <p:grpSpPr>
              <a:xfrm>
                <a:off x="675804" y="2452702"/>
                <a:ext cx="3197922" cy="1764504"/>
                <a:chOff x="3498433" y="3164768"/>
                <a:chExt cx="3197922" cy="1764504"/>
              </a:xfrm>
            </p:grpSpPr>
            <p:sp>
              <p:nvSpPr>
                <p:cNvPr id="380" name="Bullet1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数据来源选择</a:t>
                  </a:r>
                  <a:endParaRPr lang="en-US" dirty="0"/>
                </a:p>
              </p:txBody>
            </p:sp>
            <p:sp>
              <p:nvSpPr>
                <p:cNvPr id="381" name="Text1"/>
                <p:cNvSpPr/>
                <p:nvPr/>
              </p:nvSpPr>
              <p:spPr>
                <a:xfrm>
                  <a:off x="3498433" y="4590719"/>
                  <a:ext cx="3197922" cy="338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确定开源项目数据来源。</a:t>
                  </a:r>
                  <a:endParaRPr lang="en-US" dirty="0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Number1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1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4579631" y="2452702"/>
                <a:ext cx="3197922" cy="1764504"/>
                <a:chOff x="3498433" y="3164768"/>
                <a:chExt cx="3197922" cy="1764504"/>
              </a:xfrm>
            </p:grpSpPr>
            <p:sp>
              <p:nvSpPr>
                <p:cNvPr id="85" name="Bullet2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API接口利用</a:t>
                  </a:r>
                  <a:endParaRPr lang="en-US" dirty="0"/>
                </a:p>
              </p:txBody>
            </p:sp>
            <p:sp>
              <p:nvSpPr>
                <p:cNvPr id="86" name="Text2"/>
                <p:cNvSpPr/>
                <p:nvPr/>
              </p:nvSpPr>
              <p:spPr>
                <a:xfrm>
                  <a:off x="3498433" y="4590719"/>
                  <a:ext cx="3197922" cy="338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/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利用开源项目提供的API接口获取数据。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直接箭头连接符 86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Number2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2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8357728" y="2452702"/>
                <a:ext cx="3323590" cy="1764665"/>
                <a:chOff x="3372703" y="3164768"/>
                <a:chExt cx="3323590" cy="1764665"/>
              </a:xfrm>
            </p:grpSpPr>
            <p:sp>
              <p:nvSpPr>
                <p:cNvPr id="90" name="Bullet3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数据抓取策略</a:t>
                  </a:r>
                  <a:endParaRPr lang="en-US" dirty="0"/>
                </a:p>
              </p:txBody>
            </p:sp>
            <p:sp>
              <p:nvSpPr>
                <p:cNvPr id="91" name="Text3"/>
                <p:cNvSpPr/>
                <p:nvPr/>
              </p:nvSpPr>
              <p:spPr>
                <a:xfrm>
                  <a:off x="3372703" y="4590978"/>
                  <a:ext cx="3323590" cy="3384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/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制定数据抓取策略，如定时抓取、增量抓取等。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Number3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3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75804" y="4386484"/>
                <a:ext cx="3197922" cy="1764504"/>
                <a:chOff x="3498433" y="3164768"/>
                <a:chExt cx="3197922" cy="1764504"/>
              </a:xfrm>
            </p:grpSpPr>
            <p:sp>
              <p:nvSpPr>
                <p:cNvPr id="20" name="Bullet4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数据预处理</a:t>
                  </a:r>
                  <a:endParaRPr lang="en-US" dirty="0"/>
                </a:p>
              </p:txBody>
            </p:sp>
            <p:sp>
              <p:nvSpPr>
                <p:cNvPr id="21" name="Text4"/>
                <p:cNvSpPr/>
                <p:nvPr/>
              </p:nvSpPr>
              <p:spPr>
                <a:xfrm>
                  <a:off x="3498433" y="4590719"/>
                  <a:ext cx="3197922" cy="338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/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对抓取到的数据进行清洗、转换等预处理操作。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Number4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4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579631" y="4386484"/>
                <a:ext cx="3197922" cy="1764504"/>
                <a:chOff x="3498433" y="3164768"/>
                <a:chExt cx="3197922" cy="1764504"/>
              </a:xfrm>
            </p:grpSpPr>
            <p:sp>
              <p:nvSpPr>
                <p:cNvPr id="25" name="Bullet5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数据存储方案</a:t>
                  </a:r>
                  <a:endParaRPr lang="en-US" dirty="0"/>
                </a:p>
              </p:txBody>
            </p:sp>
            <p:sp>
              <p:nvSpPr>
                <p:cNvPr id="26" name="Text5"/>
                <p:cNvSpPr/>
                <p:nvPr/>
              </p:nvSpPr>
              <p:spPr>
                <a:xfrm>
                  <a:off x="3498433" y="4590719"/>
                  <a:ext cx="3197922" cy="338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/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设计数据存储方案，如使用数据库、文件系统等。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Number5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5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8483458" y="4386484"/>
                <a:ext cx="3197922" cy="1764504"/>
                <a:chOff x="3498433" y="3164768"/>
                <a:chExt cx="3197922" cy="1764504"/>
              </a:xfrm>
            </p:grpSpPr>
            <p:sp>
              <p:nvSpPr>
                <p:cNvPr id="30" name="Bullet6"/>
                <p:cNvSpPr/>
                <p:nvPr/>
              </p:nvSpPr>
              <p:spPr>
                <a:xfrm>
                  <a:off x="3498433" y="4202027"/>
                  <a:ext cx="2986048" cy="3890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数据安全与合规</a:t>
                  </a:r>
                  <a:endParaRPr lang="en-US" dirty="0"/>
                </a:p>
              </p:txBody>
            </p:sp>
            <p:sp>
              <p:nvSpPr>
                <p:cNvPr id="31" name="Text6"/>
                <p:cNvSpPr/>
                <p:nvPr/>
              </p:nvSpPr>
              <p:spPr>
                <a:xfrm>
                  <a:off x="3498433" y="4590719"/>
                  <a:ext cx="3197922" cy="338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/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确保数据收集过程符合相关法律法规，保护用户隐私。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3498433" y="4139960"/>
                  <a:ext cx="2986049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Number6"/>
                <p:cNvSpPr txBox="1"/>
                <p:nvPr/>
              </p:nvSpPr>
              <p:spPr>
                <a:xfrm>
                  <a:off x="3498433" y="3164768"/>
                  <a:ext cx="985220" cy="9684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1">
                  <a:normAutofit fontScale="92500" lnSpcReduction="10000"/>
                </a:bodyPr>
                <a:lstStyle/>
                <a:p>
                  <a:pPr algn="ctr"/>
                  <a:r>
                    <a:rPr kumimoji="1" lang="en-US" altLang="zh-CN" sz="6600" b="1" dirty="0">
                      <a:solidFill>
                        <a:schemeClr val="tx2">
                          <a:alpha val="20000"/>
                        </a:schemeClr>
                      </a:solidFill>
                    </a:rPr>
                    <a:t>6</a:t>
                  </a:r>
                  <a:endParaRPr kumimoji="1" lang="zh-CN" altLang="en-US" sz="6600" b="1" dirty="0">
                    <a:solidFill>
                      <a:schemeClr val="tx2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Title"/>
            <p:cNvSpPr/>
            <p:nvPr/>
          </p:nvSpPr>
          <p:spPr>
            <a:xfrm>
              <a:off x="660400" y="1130300"/>
              <a:ext cx="7505700" cy="592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400" b="1" dirty="0">
                  <a:solidFill>
                    <a:schemeClr val="tx1"/>
                  </a:solidFill>
                </a:rPr>
                <a:t>使用OpenDigger获取项目的代码提交、贡献者活动、问题解决等数据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3.2 数据分析</a:t>
            </a:r>
            <a:endParaRPr lang="en-US" dirty="0"/>
          </a:p>
        </p:txBody>
      </p:sp>
      <p:grpSp>
        <p:nvGrpSpPr>
          <p:cNvPr id="3" name="225aa4b1-cf25-49f5-a921-bba281529e61.source.4.zh-Hans.pptx"/>
          <p:cNvGrpSpPr/>
          <p:nvPr/>
        </p:nvGrpSpPr>
        <p:grpSpPr>
          <a:xfrm>
            <a:off x="660400" y="1148046"/>
            <a:ext cx="10858500" cy="5709954"/>
            <a:chOff x="660400" y="1465999"/>
            <a:chExt cx="10858500" cy="5709954"/>
          </a:xfrm>
        </p:grpSpPr>
        <p:sp>
          <p:nvSpPr>
            <p:cNvPr id="115" name="Title"/>
            <p:cNvSpPr/>
            <p:nvPr/>
          </p:nvSpPr>
          <p:spPr>
            <a:xfrm>
              <a:off x="660400" y="1465999"/>
              <a:ext cx="10858500" cy="643494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使用Python Pandas、NumPy进行数据处理，使用Scikit-learn进行时间序列分析和回归模型分析</a:t>
              </a:r>
              <a:endParaRPr lang="en-US" dirty="0"/>
            </a:p>
          </p:txBody>
        </p:sp>
        <p:cxnSp>
          <p:nvCxnSpPr>
            <p:cNvPr id="42" name="直接连接符 41"/>
            <p:cNvCxnSpPr>
              <a:stCxn id="3" idx="1"/>
            </p:cNvCxnSpPr>
            <p:nvPr/>
          </p:nvCxnSpPr>
          <p:spPr>
            <a:xfrm>
              <a:off x="6119566" y="3080823"/>
              <a:ext cx="0" cy="4095130"/>
            </a:xfrm>
            <a:prstGeom prst="line">
              <a:avLst/>
            </a:prstGeom>
            <a:ln w="12700" cap="rnd">
              <a:solidFill>
                <a:schemeClr val="bg1">
                  <a:lumMod val="85000"/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1814286" y="2609896"/>
              <a:ext cx="4305280" cy="1011940"/>
              <a:chOff x="1814286" y="2609896"/>
              <a:chExt cx="4305280" cy="1011940"/>
            </a:xfrm>
          </p:grpSpPr>
          <p:sp>
            <p:nvSpPr>
              <p:cNvPr id="26" name="矩形 25"/>
              <p:cNvSpPr/>
              <p:nvPr/>
            </p:nvSpPr>
            <p:spPr>
              <a:xfrm flipH="1">
                <a:off x="1814286" y="2609896"/>
                <a:ext cx="3169908" cy="10119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Number1"/>
              <p:cNvSpPr/>
              <p:nvPr/>
            </p:nvSpPr>
            <p:spPr>
              <a:xfrm flipH="1">
                <a:off x="5238910" y="2820758"/>
                <a:ext cx="880656" cy="520129"/>
              </a:xfrm>
              <a:prstGeom prst="homePlat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18000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</a:rPr>
                  <a:t>1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Bullet1"/>
              <p:cNvSpPr txBox="1"/>
              <p:nvPr/>
            </p:nvSpPr>
            <p:spPr>
              <a:xfrm flipH="1">
                <a:off x="2110441" y="2690639"/>
                <a:ext cx="1944472" cy="342650"/>
              </a:xfrm>
              <a:prstGeom prst="rect">
                <a:avLst/>
              </a:prstGeom>
            </p:spPr>
            <p:txBody>
              <a:bodyPr wrap="square" anchor="b" anchorCtr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</a:rPr>
                  <a:t>数据分析方法选择</a:t>
                </a:r>
                <a:endParaRPr lang="en-US" dirty="0"/>
              </a:p>
            </p:txBody>
          </p:sp>
          <p:sp>
            <p:nvSpPr>
              <p:cNvPr id="28" name="Text1"/>
              <p:cNvSpPr/>
              <p:nvPr/>
            </p:nvSpPr>
            <p:spPr>
              <a:xfrm flipH="1">
                <a:off x="2110440" y="3033289"/>
                <a:ext cx="1944472" cy="46187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选择合适的数据分析方法，如统计分析、机器学习等。</a:t>
                </a:r>
                <a:endParaRPr lang="en-US" dirty="0"/>
              </a:p>
            </p:txBody>
          </p:sp>
          <p:sp>
            <p:nvSpPr>
              <p:cNvPr id="127" name="Icon1"/>
              <p:cNvSpPr/>
              <p:nvPr/>
            </p:nvSpPr>
            <p:spPr bwMode="auto">
              <a:xfrm>
                <a:off x="4348133" y="2988877"/>
                <a:ext cx="325736" cy="253978"/>
              </a:xfrm>
              <a:custGeom>
                <a:avLst/>
                <a:gdLst>
                  <a:gd name="connsiteX0" fmla="*/ 388685 w 606368"/>
                  <a:gd name="connsiteY0" fmla="*/ 341254 h 472788"/>
                  <a:gd name="connsiteX1" fmla="*/ 407646 w 606368"/>
                  <a:gd name="connsiteY1" fmla="*/ 341254 h 472788"/>
                  <a:gd name="connsiteX2" fmla="*/ 416548 w 606368"/>
                  <a:gd name="connsiteY2" fmla="*/ 350145 h 472788"/>
                  <a:gd name="connsiteX3" fmla="*/ 407646 w 606368"/>
                  <a:gd name="connsiteY3" fmla="*/ 359036 h 472788"/>
                  <a:gd name="connsiteX4" fmla="*/ 388685 w 606368"/>
                  <a:gd name="connsiteY4" fmla="*/ 359036 h 472788"/>
                  <a:gd name="connsiteX5" fmla="*/ 379783 w 606368"/>
                  <a:gd name="connsiteY5" fmla="*/ 350145 h 472788"/>
                  <a:gd name="connsiteX6" fmla="*/ 388685 w 606368"/>
                  <a:gd name="connsiteY6" fmla="*/ 341254 h 472788"/>
                  <a:gd name="connsiteX7" fmla="*/ 84819 w 606368"/>
                  <a:gd name="connsiteY7" fmla="*/ 321087 h 472788"/>
                  <a:gd name="connsiteX8" fmla="*/ 86065 w 606368"/>
                  <a:gd name="connsiteY8" fmla="*/ 341261 h 472788"/>
                  <a:gd name="connsiteX9" fmla="*/ 350666 w 606368"/>
                  <a:gd name="connsiteY9" fmla="*/ 341261 h 472788"/>
                  <a:gd name="connsiteX10" fmla="*/ 359567 w 606368"/>
                  <a:gd name="connsiteY10" fmla="*/ 350148 h 472788"/>
                  <a:gd name="connsiteX11" fmla="*/ 350666 w 606368"/>
                  <a:gd name="connsiteY11" fmla="*/ 359035 h 472788"/>
                  <a:gd name="connsiteX12" fmla="*/ 87222 w 606368"/>
                  <a:gd name="connsiteY12" fmla="*/ 359035 h 472788"/>
                  <a:gd name="connsiteX13" fmla="*/ 92651 w 606368"/>
                  <a:gd name="connsiteY13" fmla="*/ 445505 h 472788"/>
                  <a:gd name="connsiteX14" fmla="*/ 102708 w 606368"/>
                  <a:gd name="connsiteY14" fmla="*/ 455014 h 472788"/>
                  <a:gd name="connsiteX15" fmla="*/ 503749 w 606368"/>
                  <a:gd name="connsiteY15" fmla="*/ 455014 h 472788"/>
                  <a:gd name="connsiteX16" fmla="*/ 513806 w 606368"/>
                  <a:gd name="connsiteY16" fmla="*/ 445505 h 472788"/>
                  <a:gd name="connsiteX17" fmla="*/ 519235 w 606368"/>
                  <a:gd name="connsiteY17" fmla="*/ 359035 h 472788"/>
                  <a:gd name="connsiteX18" fmla="*/ 445631 w 606368"/>
                  <a:gd name="connsiteY18" fmla="*/ 359035 h 472788"/>
                  <a:gd name="connsiteX19" fmla="*/ 436731 w 606368"/>
                  <a:gd name="connsiteY19" fmla="*/ 350148 h 472788"/>
                  <a:gd name="connsiteX20" fmla="*/ 445631 w 606368"/>
                  <a:gd name="connsiteY20" fmla="*/ 341261 h 472788"/>
                  <a:gd name="connsiteX21" fmla="*/ 520303 w 606368"/>
                  <a:gd name="connsiteY21" fmla="*/ 341261 h 472788"/>
                  <a:gd name="connsiteX22" fmla="*/ 521549 w 606368"/>
                  <a:gd name="connsiteY22" fmla="*/ 321087 h 472788"/>
                  <a:gd name="connsiteX23" fmla="*/ 460531 w 606368"/>
                  <a:gd name="connsiteY23" fmla="*/ 125030 h 472788"/>
                  <a:gd name="connsiteX24" fmla="*/ 462225 w 606368"/>
                  <a:gd name="connsiteY24" fmla="*/ 137475 h 472788"/>
                  <a:gd name="connsiteX25" fmla="*/ 453487 w 606368"/>
                  <a:gd name="connsiteY25" fmla="*/ 151432 h 472788"/>
                  <a:gd name="connsiteX26" fmla="*/ 445641 w 606368"/>
                  <a:gd name="connsiteY26" fmla="*/ 156232 h 472788"/>
                  <a:gd name="connsiteX27" fmla="*/ 441451 w 606368"/>
                  <a:gd name="connsiteY27" fmla="*/ 155254 h 472788"/>
                  <a:gd name="connsiteX28" fmla="*/ 437706 w 606368"/>
                  <a:gd name="connsiteY28" fmla="*/ 143253 h 472788"/>
                  <a:gd name="connsiteX29" fmla="*/ 448049 w 606368"/>
                  <a:gd name="connsiteY29" fmla="*/ 126719 h 472788"/>
                  <a:gd name="connsiteX30" fmla="*/ 460531 w 606368"/>
                  <a:gd name="connsiteY30" fmla="*/ 125030 h 472788"/>
                  <a:gd name="connsiteX31" fmla="*/ 145898 w 606368"/>
                  <a:gd name="connsiteY31" fmla="*/ 125029 h 472788"/>
                  <a:gd name="connsiteX32" fmla="*/ 158440 w 606368"/>
                  <a:gd name="connsiteY32" fmla="*/ 126717 h 472788"/>
                  <a:gd name="connsiteX33" fmla="*/ 179166 w 606368"/>
                  <a:gd name="connsiteY33" fmla="*/ 179492 h 472788"/>
                  <a:gd name="connsiteX34" fmla="*/ 179166 w 606368"/>
                  <a:gd name="connsiteY34" fmla="*/ 188910 h 472788"/>
                  <a:gd name="connsiteX35" fmla="*/ 170271 w 606368"/>
                  <a:gd name="connsiteY35" fmla="*/ 197795 h 472788"/>
                  <a:gd name="connsiteX36" fmla="*/ 161375 w 606368"/>
                  <a:gd name="connsiteY36" fmla="*/ 188910 h 472788"/>
                  <a:gd name="connsiteX37" fmla="*/ 161375 w 606368"/>
                  <a:gd name="connsiteY37" fmla="*/ 179492 h 472788"/>
                  <a:gd name="connsiteX38" fmla="*/ 144207 w 606368"/>
                  <a:gd name="connsiteY38" fmla="*/ 137467 h 472788"/>
                  <a:gd name="connsiteX39" fmla="*/ 145898 w 606368"/>
                  <a:gd name="connsiteY39" fmla="*/ 125029 h 472788"/>
                  <a:gd name="connsiteX40" fmla="*/ 350674 w 606368"/>
                  <a:gd name="connsiteY40" fmla="*/ 75787 h 472788"/>
                  <a:gd name="connsiteX41" fmla="*/ 359601 w 606368"/>
                  <a:gd name="connsiteY41" fmla="*/ 84672 h 472788"/>
                  <a:gd name="connsiteX42" fmla="*/ 359601 w 606368"/>
                  <a:gd name="connsiteY42" fmla="*/ 103596 h 472788"/>
                  <a:gd name="connsiteX43" fmla="*/ 350674 w 606368"/>
                  <a:gd name="connsiteY43" fmla="*/ 112481 h 472788"/>
                  <a:gd name="connsiteX44" fmla="*/ 341748 w 606368"/>
                  <a:gd name="connsiteY44" fmla="*/ 103596 h 472788"/>
                  <a:gd name="connsiteX45" fmla="*/ 341748 w 606368"/>
                  <a:gd name="connsiteY45" fmla="*/ 84672 h 472788"/>
                  <a:gd name="connsiteX46" fmla="*/ 350674 w 606368"/>
                  <a:gd name="connsiteY46" fmla="*/ 75787 h 472788"/>
                  <a:gd name="connsiteX47" fmla="*/ 255729 w 606368"/>
                  <a:gd name="connsiteY47" fmla="*/ 75787 h 472788"/>
                  <a:gd name="connsiteX48" fmla="*/ 264620 w 606368"/>
                  <a:gd name="connsiteY48" fmla="*/ 84675 h 472788"/>
                  <a:gd name="connsiteX49" fmla="*/ 264620 w 606368"/>
                  <a:gd name="connsiteY49" fmla="*/ 236397 h 472788"/>
                  <a:gd name="connsiteX50" fmla="*/ 255729 w 606368"/>
                  <a:gd name="connsiteY50" fmla="*/ 245285 h 472788"/>
                  <a:gd name="connsiteX51" fmla="*/ 246838 w 606368"/>
                  <a:gd name="connsiteY51" fmla="*/ 236397 h 472788"/>
                  <a:gd name="connsiteX52" fmla="*/ 246838 w 606368"/>
                  <a:gd name="connsiteY52" fmla="*/ 84675 h 472788"/>
                  <a:gd name="connsiteX53" fmla="*/ 255729 w 606368"/>
                  <a:gd name="connsiteY53" fmla="*/ 75787 h 472788"/>
                  <a:gd name="connsiteX54" fmla="*/ 303228 w 606368"/>
                  <a:gd name="connsiteY54" fmla="*/ 17774 h 472788"/>
                  <a:gd name="connsiteX55" fmla="*/ 148811 w 606368"/>
                  <a:gd name="connsiteY55" fmla="*/ 35637 h 472788"/>
                  <a:gd name="connsiteX56" fmla="*/ 62479 w 606368"/>
                  <a:gd name="connsiteY56" fmla="*/ 62653 h 472788"/>
                  <a:gd name="connsiteX57" fmla="*/ 17800 w 606368"/>
                  <a:gd name="connsiteY57" fmla="*/ 141570 h 472788"/>
                  <a:gd name="connsiteX58" fmla="*/ 46103 w 606368"/>
                  <a:gd name="connsiteY58" fmla="*/ 209822 h 472788"/>
                  <a:gd name="connsiteX59" fmla="*/ 83840 w 606368"/>
                  <a:gd name="connsiteY59" fmla="*/ 303313 h 472788"/>
                  <a:gd name="connsiteX60" fmla="*/ 123445 w 606368"/>
                  <a:gd name="connsiteY60" fmla="*/ 303313 h 472788"/>
                  <a:gd name="connsiteX61" fmla="*/ 123445 w 606368"/>
                  <a:gd name="connsiteY61" fmla="*/ 236394 h 472788"/>
                  <a:gd name="connsiteX62" fmla="*/ 108226 w 606368"/>
                  <a:gd name="connsiteY62" fmla="*/ 196225 h 472788"/>
                  <a:gd name="connsiteX63" fmla="*/ 106090 w 606368"/>
                  <a:gd name="connsiteY63" fmla="*/ 183872 h 472788"/>
                  <a:gd name="connsiteX64" fmla="*/ 118461 w 606368"/>
                  <a:gd name="connsiteY64" fmla="*/ 181739 h 472788"/>
                  <a:gd name="connsiteX65" fmla="*/ 141246 w 606368"/>
                  <a:gd name="connsiteY65" fmla="*/ 236394 h 472788"/>
                  <a:gd name="connsiteX66" fmla="*/ 141246 w 606368"/>
                  <a:gd name="connsiteY66" fmla="*/ 303313 h 472788"/>
                  <a:gd name="connsiteX67" fmla="*/ 161360 w 606368"/>
                  <a:gd name="connsiteY67" fmla="*/ 303313 h 472788"/>
                  <a:gd name="connsiteX68" fmla="*/ 161360 w 606368"/>
                  <a:gd name="connsiteY68" fmla="*/ 226885 h 472788"/>
                  <a:gd name="connsiteX69" fmla="*/ 170260 w 606368"/>
                  <a:gd name="connsiteY69" fmla="*/ 217998 h 472788"/>
                  <a:gd name="connsiteX70" fmla="*/ 179160 w 606368"/>
                  <a:gd name="connsiteY70" fmla="*/ 226885 h 472788"/>
                  <a:gd name="connsiteX71" fmla="*/ 179160 w 606368"/>
                  <a:gd name="connsiteY71" fmla="*/ 303313 h 472788"/>
                  <a:gd name="connsiteX72" fmla="*/ 246801 w 606368"/>
                  <a:gd name="connsiteY72" fmla="*/ 303313 h 472788"/>
                  <a:gd name="connsiteX73" fmla="*/ 246801 w 606368"/>
                  <a:gd name="connsiteY73" fmla="*/ 274253 h 472788"/>
                  <a:gd name="connsiteX74" fmla="*/ 255702 w 606368"/>
                  <a:gd name="connsiteY74" fmla="*/ 265366 h 472788"/>
                  <a:gd name="connsiteX75" fmla="*/ 264602 w 606368"/>
                  <a:gd name="connsiteY75" fmla="*/ 274253 h 472788"/>
                  <a:gd name="connsiteX76" fmla="*/ 264602 w 606368"/>
                  <a:gd name="connsiteY76" fmla="*/ 303313 h 472788"/>
                  <a:gd name="connsiteX77" fmla="*/ 294328 w 606368"/>
                  <a:gd name="connsiteY77" fmla="*/ 303313 h 472788"/>
                  <a:gd name="connsiteX78" fmla="*/ 294328 w 606368"/>
                  <a:gd name="connsiteY78" fmla="*/ 141570 h 472788"/>
                  <a:gd name="connsiteX79" fmla="*/ 303228 w 606368"/>
                  <a:gd name="connsiteY79" fmla="*/ 132683 h 472788"/>
                  <a:gd name="connsiteX80" fmla="*/ 312129 w 606368"/>
                  <a:gd name="connsiteY80" fmla="*/ 141570 h 472788"/>
                  <a:gd name="connsiteX81" fmla="*/ 312129 w 606368"/>
                  <a:gd name="connsiteY81" fmla="*/ 303313 h 472788"/>
                  <a:gd name="connsiteX82" fmla="*/ 341766 w 606368"/>
                  <a:gd name="connsiteY82" fmla="*/ 303313 h 472788"/>
                  <a:gd name="connsiteX83" fmla="*/ 341766 w 606368"/>
                  <a:gd name="connsiteY83" fmla="*/ 141570 h 472788"/>
                  <a:gd name="connsiteX84" fmla="*/ 350666 w 606368"/>
                  <a:gd name="connsiteY84" fmla="*/ 132683 h 472788"/>
                  <a:gd name="connsiteX85" fmla="*/ 359567 w 606368"/>
                  <a:gd name="connsiteY85" fmla="*/ 141570 h 472788"/>
                  <a:gd name="connsiteX86" fmla="*/ 359567 w 606368"/>
                  <a:gd name="connsiteY86" fmla="*/ 303313 h 472788"/>
                  <a:gd name="connsiteX87" fmla="*/ 427208 w 606368"/>
                  <a:gd name="connsiteY87" fmla="*/ 303313 h 472788"/>
                  <a:gd name="connsiteX88" fmla="*/ 427208 w 606368"/>
                  <a:gd name="connsiteY88" fmla="*/ 179517 h 472788"/>
                  <a:gd name="connsiteX89" fmla="*/ 436108 w 606368"/>
                  <a:gd name="connsiteY89" fmla="*/ 170630 h 472788"/>
                  <a:gd name="connsiteX90" fmla="*/ 445008 w 606368"/>
                  <a:gd name="connsiteY90" fmla="*/ 179517 h 472788"/>
                  <a:gd name="connsiteX91" fmla="*/ 445008 w 606368"/>
                  <a:gd name="connsiteY91" fmla="*/ 303313 h 472788"/>
                  <a:gd name="connsiteX92" fmla="*/ 465211 w 606368"/>
                  <a:gd name="connsiteY92" fmla="*/ 303313 h 472788"/>
                  <a:gd name="connsiteX93" fmla="*/ 465211 w 606368"/>
                  <a:gd name="connsiteY93" fmla="*/ 236394 h 472788"/>
                  <a:gd name="connsiteX94" fmla="*/ 487907 w 606368"/>
                  <a:gd name="connsiteY94" fmla="*/ 181739 h 472788"/>
                  <a:gd name="connsiteX95" fmla="*/ 500367 w 606368"/>
                  <a:gd name="connsiteY95" fmla="*/ 183872 h 472788"/>
                  <a:gd name="connsiteX96" fmla="*/ 498231 w 606368"/>
                  <a:gd name="connsiteY96" fmla="*/ 196225 h 472788"/>
                  <a:gd name="connsiteX97" fmla="*/ 483012 w 606368"/>
                  <a:gd name="connsiteY97" fmla="*/ 236394 h 472788"/>
                  <a:gd name="connsiteX98" fmla="*/ 483012 w 606368"/>
                  <a:gd name="connsiteY98" fmla="*/ 303313 h 472788"/>
                  <a:gd name="connsiteX99" fmla="*/ 522528 w 606368"/>
                  <a:gd name="connsiteY99" fmla="*/ 303313 h 472788"/>
                  <a:gd name="connsiteX100" fmla="*/ 560265 w 606368"/>
                  <a:gd name="connsiteY100" fmla="*/ 209822 h 472788"/>
                  <a:gd name="connsiteX101" fmla="*/ 588568 w 606368"/>
                  <a:gd name="connsiteY101" fmla="*/ 141570 h 472788"/>
                  <a:gd name="connsiteX102" fmla="*/ 543889 w 606368"/>
                  <a:gd name="connsiteY102" fmla="*/ 62742 h 472788"/>
                  <a:gd name="connsiteX103" fmla="*/ 457557 w 606368"/>
                  <a:gd name="connsiteY103" fmla="*/ 35637 h 472788"/>
                  <a:gd name="connsiteX104" fmla="*/ 303228 w 606368"/>
                  <a:gd name="connsiteY104" fmla="*/ 17774 h 472788"/>
                  <a:gd name="connsiteX105" fmla="*/ 303228 w 606368"/>
                  <a:gd name="connsiteY105" fmla="*/ 0 h 472788"/>
                  <a:gd name="connsiteX106" fmla="*/ 556171 w 606368"/>
                  <a:gd name="connsiteY106" fmla="*/ 49856 h 472788"/>
                  <a:gd name="connsiteX107" fmla="*/ 586165 w 606368"/>
                  <a:gd name="connsiteY107" fmla="*/ 90025 h 472788"/>
                  <a:gd name="connsiteX108" fmla="*/ 606368 w 606368"/>
                  <a:gd name="connsiteY108" fmla="*/ 141570 h 472788"/>
                  <a:gd name="connsiteX109" fmla="*/ 575751 w 606368"/>
                  <a:gd name="connsiteY109" fmla="*/ 218620 h 472788"/>
                  <a:gd name="connsiteX110" fmla="*/ 539973 w 606368"/>
                  <a:gd name="connsiteY110" fmla="*/ 312200 h 472788"/>
                  <a:gd name="connsiteX111" fmla="*/ 539973 w 606368"/>
                  <a:gd name="connsiteY111" fmla="*/ 312467 h 472788"/>
                  <a:gd name="connsiteX112" fmla="*/ 539884 w 606368"/>
                  <a:gd name="connsiteY112" fmla="*/ 312733 h 472788"/>
                  <a:gd name="connsiteX113" fmla="*/ 531518 w 606368"/>
                  <a:gd name="connsiteY113" fmla="*/ 446660 h 472788"/>
                  <a:gd name="connsiteX114" fmla="*/ 503749 w 606368"/>
                  <a:gd name="connsiteY114" fmla="*/ 472788 h 472788"/>
                  <a:gd name="connsiteX115" fmla="*/ 102708 w 606368"/>
                  <a:gd name="connsiteY115" fmla="*/ 472788 h 472788"/>
                  <a:gd name="connsiteX116" fmla="*/ 74850 w 606368"/>
                  <a:gd name="connsiteY116" fmla="*/ 446660 h 472788"/>
                  <a:gd name="connsiteX117" fmla="*/ 66484 w 606368"/>
                  <a:gd name="connsiteY117" fmla="*/ 312733 h 472788"/>
                  <a:gd name="connsiteX118" fmla="*/ 66484 w 606368"/>
                  <a:gd name="connsiteY118" fmla="*/ 312467 h 472788"/>
                  <a:gd name="connsiteX119" fmla="*/ 66484 w 606368"/>
                  <a:gd name="connsiteY119" fmla="*/ 312200 h 472788"/>
                  <a:gd name="connsiteX120" fmla="*/ 30617 w 606368"/>
                  <a:gd name="connsiteY120" fmla="*/ 218620 h 472788"/>
                  <a:gd name="connsiteX121" fmla="*/ 0 w 606368"/>
                  <a:gd name="connsiteY121" fmla="*/ 141570 h 472788"/>
                  <a:gd name="connsiteX122" fmla="*/ 20203 w 606368"/>
                  <a:gd name="connsiteY122" fmla="*/ 90025 h 472788"/>
                  <a:gd name="connsiteX123" fmla="*/ 50197 w 606368"/>
                  <a:gd name="connsiteY123" fmla="*/ 49856 h 472788"/>
                  <a:gd name="connsiteX124" fmla="*/ 303228 w 606368"/>
                  <a:gd name="connsiteY124" fmla="*/ 0 h 47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06368" h="472788">
                    <a:moveTo>
                      <a:pt x="388685" y="341254"/>
                    </a:moveTo>
                    <a:lnTo>
                      <a:pt x="407646" y="341254"/>
                    </a:lnTo>
                    <a:cubicBezTo>
                      <a:pt x="412542" y="341254"/>
                      <a:pt x="416548" y="345166"/>
                      <a:pt x="416548" y="350145"/>
                    </a:cubicBezTo>
                    <a:cubicBezTo>
                      <a:pt x="416548" y="355035"/>
                      <a:pt x="412542" y="359036"/>
                      <a:pt x="407646" y="359036"/>
                    </a:cubicBezTo>
                    <a:lnTo>
                      <a:pt x="388685" y="359036"/>
                    </a:lnTo>
                    <a:cubicBezTo>
                      <a:pt x="383700" y="359036"/>
                      <a:pt x="379783" y="355035"/>
                      <a:pt x="379783" y="350145"/>
                    </a:cubicBezTo>
                    <a:cubicBezTo>
                      <a:pt x="379783" y="345166"/>
                      <a:pt x="383700" y="341254"/>
                      <a:pt x="388685" y="341254"/>
                    </a:cubicBezTo>
                    <a:close/>
                    <a:moveTo>
                      <a:pt x="84819" y="321087"/>
                    </a:moveTo>
                    <a:lnTo>
                      <a:pt x="86065" y="341261"/>
                    </a:lnTo>
                    <a:lnTo>
                      <a:pt x="350666" y="341261"/>
                    </a:lnTo>
                    <a:cubicBezTo>
                      <a:pt x="355561" y="341261"/>
                      <a:pt x="359567" y="345171"/>
                      <a:pt x="359567" y="350148"/>
                    </a:cubicBezTo>
                    <a:cubicBezTo>
                      <a:pt x="359567" y="355035"/>
                      <a:pt x="355561" y="359035"/>
                      <a:pt x="350666" y="359035"/>
                    </a:cubicBezTo>
                    <a:lnTo>
                      <a:pt x="87222" y="359035"/>
                    </a:lnTo>
                    <a:lnTo>
                      <a:pt x="92651" y="445505"/>
                    </a:lnTo>
                    <a:cubicBezTo>
                      <a:pt x="92918" y="450837"/>
                      <a:pt x="97368" y="455014"/>
                      <a:pt x="102708" y="455014"/>
                    </a:cubicBezTo>
                    <a:lnTo>
                      <a:pt x="503749" y="455014"/>
                    </a:lnTo>
                    <a:cubicBezTo>
                      <a:pt x="509000" y="455014"/>
                      <a:pt x="513450" y="450837"/>
                      <a:pt x="513806" y="445505"/>
                    </a:cubicBezTo>
                    <a:lnTo>
                      <a:pt x="519235" y="359035"/>
                    </a:lnTo>
                    <a:lnTo>
                      <a:pt x="445631" y="359035"/>
                    </a:lnTo>
                    <a:cubicBezTo>
                      <a:pt x="440647" y="359035"/>
                      <a:pt x="436731" y="355035"/>
                      <a:pt x="436731" y="350148"/>
                    </a:cubicBezTo>
                    <a:cubicBezTo>
                      <a:pt x="436731" y="345171"/>
                      <a:pt x="440647" y="341261"/>
                      <a:pt x="445631" y="341261"/>
                    </a:cubicBezTo>
                    <a:lnTo>
                      <a:pt x="520303" y="341261"/>
                    </a:lnTo>
                    <a:lnTo>
                      <a:pt x="521549" y="321087"/>
                    </a:lnTo>
                    <a:close/>
                    <a:moveTo>
                      <a:pt x="460531" y="125030"/>
                    </a:moveTo>
                    <a:cubicBezTo>
                      <a:pt x="464454" y="127964"/>
                      <a:pt x="465167" y="133564"/>
                      <a:pt x="462225" y="137475"/>
                    </a:cubicBezTo>
                    <a:cubicBezTo>
                      <a:pt x="462136" y="137475"/>
                      <a:pt x="457856" y="143253"/>
                      <a:pt x="453487" y="151432"/>
                    </a:cubicBezTo>
                    <a:cubicBezTo>
                      <a:pt x="451882" y="154543"/>
                      <a:pt x="448851" y="156232"/>
                      <a:pt x="445641" y="156232"/>
                    </a:cubicBezTo>
                    <a:cubicBezTo>
                      <a:pt x="444215" y="156232"/>
                      <a:pt x="442788" y="155876"/>
                      <a:pt x="441451" y="155254"/>
                    </a:cubicBezTo>
                    <a:cubicBezTo>
                      <a:pt x="437082" y="152943"/>
                      <a:pt x="435388" y="147520"/>
                      <a:pt x="437706" y="143253"/>
                    </a:cubicBezTo>
                    <a:cubicBezTo>
                      <a:pt x="442788" y="133653"/>
                      <a:pt x="447781" y="126986"/>
                      <a:pt x="448049" y="126719"/>
                    </a:cubicBezTo>
                    <a:cubicBezTo>
                      <a:pt x="450991" y="122808"/>
                      <a:pt x="456608" y="122008"/>
                      <a:pt x="460531" y="125030"/>
                    </a:cubicBezTo>
                    <a:close/>
                    <a:moveTo>
                      <a:pt x="145898" y="125029"/>
                    </a:moveTo>
                    <a:cubicBezTo>
                      <a:pt x="149811" y="122008"/>
                      <a:pt x="155416" y="122808"/>
                      <a:pt x="158440" y="126717"/>
                    </a:cubicBezTo>
                    <a:cubicBezTo>
                      <a:pt x="159241" y="127783"/>
                      <a:pt x="179166" y="154260"/>
                      <a:pt x="179166" y="179492"/>
                    </a:cubicBezTo>
                    <a:lnTo>
                      <a:pt x="179166" y="188910"/>
                    </a:lnTo>
                    <a:cubicBezTo>
                      <a:pt x="179166" y="193886"/>
                      <a:pt x="175252" y="197795"/>
                      <a:pt x="170271" y="197795"/>
                    </a:cubicBezTo>
                    <a:cubicBezTo>
                      <a:pt x="165378" y="197795"/>
                      <a:pt x="161375" y="193886"/>
                      <a:pt x="161375" y="188910"/>
                    </a:cubicBezTo>
                    <a:lnTo>
                      <a:pt x="161375" y="179492"/>
                    </a:lnTo>
                    <a:cubicBezTo>
                      <a:pt x="161375" y="163500"/>
                      <a:pt x="149011" y="143687"/>
                      <a:pt x="144207" y="137467"/>
                    </a:cubicBezTo>
                    <a:cubicBezTo>
                      <a:pt x="141272" y="133558"/>
                      <a:pt x="141984" y="127961"/>
                      <a:pt x="145898" y="125029"/>
                    </a:cubicBezTo>
                    <a:close/>
                    <a:moveTo>
                      <a:pt x="350674" y="75787"/>
                    </a:moveTo>
                    <a:cubicBezTo>
                      <a:pt x="355584" y="75787"/>
                      <a:pt x="359601" y="79785"/>
                      <a:pt x="359601" y="84672"/>
                    </a:cubicBezTo>
                    <a:lnTo>
                      <a:pt x="359601" y="103596"/>
                    </a:lnTo>
                    <a:cubicBezTo>
                      <a:pt x="359601" y="108483"/>
                      <a:pt x="355584" y="112481"/>
                      <a:pt x="350674" y="112481"/>
                    </a:cubicBezTo>
                    <a:cubicBezTo>
                      <a:pt x="345765" y="112481"/>
                      <a:pt x="341748" y="108483"/>
                      <a:pt x="341748" y="103596"/>
                    </a:cubicBezTo>
                    <a:lnTo>
                      <a:pt x="341748" y="84672"/>
                    </a:lnTo>
                    <a:cubicBezTo>
                      <a:pt x="341748" y="79785"/>
                      <a:pt x="345765" y="75787"/>
                      <a:pt x="350674" y="75787"/>
                    </a:cubicBezTo>
                    <a:close/>
                    <a:moveTo>
                      <a:pt x="255729" y="75787"/>
                    </a:moveTo>
                    <a:cubicBezTo>
                      <a:pt x="260708" y="75787"/>
                      <a:pt x="264620" y="79787"/>
                      <a:pt x="264620" y="84675"/>
                    </a:cubicBezTo>
                    <a:lnTo>
                      <a:pt x="264620" y="236397"/>
                    </a:lnTo>
                    <a:cubicBezTo>
                      <a:pt x="264620" y="241285"/>
                      <a:pt x="260708" y="245285"/>
                      <a:pt x="255729" y="245285"/>
                    </a:cubicBezTo>
                    <a:cubicBezTo>
                      <a:pt x="250839" y="245285"/>
                      <a:pt x="246838" y="241285"/>
                      <a:pt x="246838" y="236397"/>
                    </a:cubicBezTo>
                    <a:lnTo>
                      <a:pt x="246838" y="84675"/>
                    </a:lnTo>
                    <a:cubicBezTo>
                      <a:pt x="246838" y="79787"/>
                      <a:pt x="250839" y="75787"/>
                      <a:pt x="255729" y="75787"/>
                    </a:cubicBezTo>
                    <a:close/>
                    <a:moveTo>
                      <a:pt x="303228" y="17774"/>
                    </a:moveTo>
                    <a:cubicBezTo>
                      <a:pt x="241817" y="17774"/>
                      <a:pt x="180139" y="28972"/>
                      <a:pt x="148811" y="35637"/>
                    </a:cubicBezTo>
                    <a:cubicBezTo>
                      <a:pt x="97457" y="46568"/>
                      <a:pt x="67374" y="58032"/>
                      <a:pt x="62479" y="62653"/>
                    </a:cubicBezTo>
                    <a:cubicBezTo>
                      <a:pt x="50286" y="74295"/>
                      <a:pt x="17800" y="121663"/>
                      <a:pt x="17800" y="141570"/>
                    </a:cubicBezTo>
                    <a:cubicBezTo>
                      <a:pt x="17800" y="160055"/>
                      <a:pt x="31507" y="184227"/>
                      <a:pt x="46103" y="209822"/>
                    </a:cubicBezTo>
                    <a:cubicBezTo>
                      <a:pt x="62479" y="238705"/>
                      <a:pt x="80813" y="271053"/>
                      <a:pt x="83840" y="303313"/>
                    </a:cubicBezTo>
                    <a:lnTo>
                      <a:pt x="123445" y="303313"/>
                    </a:lnTo>
                    <a:lnTo>
                      <a:pt x="123445" y="236394"/>
                    </a:lnTo>
                    <a:cubicBezTo>
                      <a:pt x="123445" y="222175"/>
                      <a:pt x="118639" y="203601"/>
                      <a:pt x="108226" y="196225"/>
                    </a:cubicBezTo>
                    <a:cubicBezTo>
                      <a:pt x="104221" y="193381"/>
                      <a:pt x="103242" y="187871"/>
                      <a:pt x="106090" y="183872"/>
                    </a:cubicBezTo>
                    <a:cubicBezTo>
                      <a:pt x="108849" y="179873"/>
                      <a:pt x="114456" y="178895"/>
                      <a:pt x="118461" y="181739"/>
                    </a:cubicBezTo>
                    <a:cubicBezTo>
                      <a:pt x="135282" y="193559"/>
                      <a:pt x="141246" y="218531"/>
                      <a:pt x="141246" y="236394"/>
                    </a:cubicBezTo>
                    <a:lnTo>
                      <a:pt x="141246" y="303313"/>
                    </a:lnTo>
                    <a:lnTo>
                      <a:pt x="161360" y="303313"/>
                    </a:lnTo>
                    <a:lnTo>
                      <a:pt x="161360" y="226885"/>
                    </a:lnTo>
                    <a:cubicBezTo>
                      <a:pt x="161360" y="221997"/>
                      <a:pt x="165365" y="217998"/>
                      <a:pt x="170260" y="217998"/>
                    </a:cubicBezTo>
                    <a:cubicBezTo>
                      <a:pt x="175244" y="217998"/>
                      <a:pt x="179160" y="221997"/>
                      <a:pt x="179160" y="226885"/>
                    </a:cubicBezTo>
                    <a:lnTo>
                      <a:pt x="179160" y="303313"/>
                    </a:lnTo>
                    <a:lnTo>
                      <a:pt x="246801" y="303313"/>
                    </a:lnTo>
                    <a:lnTo>
                      <a:pt x="246801" y="274253"/>
                    </a:lnTo>
                    <a:cubicBezTo>
                      <a:pt x="246801" y="269365"/>
                      <a:pt x="250807" y="265366"/>
                      <a:pt x="255702" y="265366"/>
                    </a:cubicBezTo>
                    <a:cubicBezTo>
                      <a:pt x="260686" y="265366"/>
                      <a:pt x="264602" y="269365"/>
                      <a:pt x="264602" y="274253"/>
                    </a:cubicBezTo>
                    <a:lnTo>
                      <a:pt x="264602" y="303313"/>
                    </a:lnTo>
                    <a:lnTo>
                      <a:pt x="294328" y="303313"/>
                    </a:lnTo>
                    <a:lnTo>
                      <a:pt x="294328" y="141570"/>
                    </a:lnTo>
                    <a:cubicBezTo>
                      <a:pt x="294328" y="136682"/>
                      <a:pt x="298244" y="132683"/>
                      <a:pt x="303228" y="132683"/>
                    </a:cubicBezTo>
                    <a:cubicBezTo>
                      <a:pt x="308124" y="132683"/>
                      <a:pt x="312129" y="136682"/>
                      <a:pt x="312129" y="141570"/>
                    </a:cubicBezTo>
                    <a:lnTo>
                      <a:pt x="312129" y="303313"/>
                    </a:lnTo>
                    <a:lnTo>
                      <a:pt x="341766" y="303313"/>
                    </a:lnTo>
                    <a:lnTo>
                      <a:pt x="341766" y="141570"/>
                    </a:lnTo>
                    <a:cubicBezTo>
                      <a:pt x="341766" y="136682"/>
                      <a:pt x="345771" y="132683"/>
                      <a:pt x="350666" y="132683"/>
                    </a:cubicBezTo>
                    <a:cubicBezTo>
                      <a:pt x="355561" y="132683"/>
                      <a:pt x="359567" y="136682"/>
                      <a:pt x="359567" y="141570"/>
                    </a:cubicBezTo>
                    <a:lnTo>
                      <a:pt x="359567" y="303313"/>
                    </a:lnTo>
                    <a:lnTo>
                      <a:pt x="427208" y="303313"/>
                    </a:lnTo>
                    <a:lnTo>
                      <a:pt x="427208" y="179517"/>
                    </a:lnTo>
                    <a:cubicBezTo>
                      <a:pt x="427208" y="174540"/>
                      <a:pt x="431213" y="170630"/>
                      <a:pt x="436108" y="170630"/>
                    </a:cubicBezTo>
                    <a:cubicBezTo>
                      <a:pt x="441003" y="170630"/>
                      <a:pt x="445008" y="174540"/>
                      <a:pt x="445008" y="179517"/>
                    </a:cubicBezTo>
                    <a:lnTo>
                      <a:pt x="445008" y="303313"/>
                    </a:lnTo>
                    <a:lnTo>
                      <a:pt x="465211" y="303313"/>
                    </a:lnTo>
                    <a:lnTo>
                      <a:pt x="465211" y="236394"/>
                    </a:lnTo>
                    <a:cubicBezTo>
                      <a:pt x="465211" y="218531"/>
                      <a:pt x="471175" y="193559"/>
                      <a:pt x="487907" y="181739"/>
                    </a:cubicBezTo>
                    <a:cubicBezTo>
                      <a:pt x="491912" y="178895"/>
                      <a:pt x="497519" y="179873"/>
                      <a:pt x="500367" y="183872"/>
                    </a:cubicBezTo>
                    <a:cubicBezTo>
                      <a:pt x="503215" y="187871"/>
                      <a:pt x="502236" y="193381"/>
                      <a:pt x="498231" y="196225"/>
                    </a:cubicBezTo>
                    <a:cubicBezTo>
                      <a:pt x="487729" y="203601"/>
                      <a:pt x="483012" y="222175"/>
                      <a:pt x="483012" y="236394"/>
                    </a:cubicBezTo>
                    <a:lnTo>
                      <a:pt x="483012" y="303313"/>
                    </a:lnTo>
                    <a:lnTo>
                      <a:pt x="522528" y="303313"/>
                    </a:lnTo>
                    <a:cubicBezTo>
                      <a:pt x="525555" y="271053"/>
                      <a:pt x="543889" y="238705"/>
                      <a:pt x="560265" y="209822"/>
                    </a:cubicBezTo>
                    <a:cubicBezTo>
                      <a:pt x="574861" y="184227"/>
                      <a:pt x="588568" y="160055"/>
                      <a:pt x="588568" y="141570"/>
                    </a:cubicBezTo>
                    <a:cubicBezTo>
                      <a:pt x="588568" y="121663"/>
                      <a:pt x="556171" y="74295"/>
                      <a:pt x="543889" y="62742"/>
                    </a:cubicBezTo>
                    <a:cubicBezTo>
                      <a:pt x="538994" y="58032"/>
                      <a:pt x="509000" y="46568"/>
                      <a:pt x="457557" y="35637"/>
                    </a:cubicBezTo>
                    <a:cubicBezTo>
                      <a:pt x="426229" y="28972"/>
                      <a:pt x="364551" y="17774"/>
                      <a:pt x="303228" y="17774"/>
                    </a:cubicBezTo>
                    <a:close/>
                    <a:moveTo>
                      <a:pt x="303228" y="0"/>
                    </a:moveTo>
                    <a:cubicBezTo>
                      <a:pt x="404601" y="0"/>
                      <a:pt x="536858" y="31549"/>
                      <a:pt x="556171" y="49856"/>
                    </a:cubicBezTo>
                    <a:cubicBezTo>
                      <a:pt x="563914" y="57143"/>
                      <a:pt x="576285" y="73673"/>
                      <a:pt x="586165" y="90025"/>
                    </a:cubicBezTo>
                    <a:cubicBezTo>
                      <a:pt x="595421" y="105133"/>
                      <a:pt x="606368" y="126373"/>
                      <a:pt x="606368" y="141570"/>
                    </a:cubicBezTo>
                    <a:cubicBezTo>
                      <a:pt x="606368" y="164765"/>
                      <a:pt x="591505" y="190893"/>
                      <a:pt x="575751" y="218620"/>
                    </a:cubicBezTo>
                    <a:cubicBezTo>
                      <a:pt x="558129" y="249636"/>
                      <a:pt x="539973" y="281718"/>
                      <a:pt x="539973" y="312200"/>
                    </a:cubicBezTo>
                    <a:cubicBezTo>
                      <a:pt x="539973" y="312289"/>
                      <a:pt x="539973" y="312378"/>
                      <a:pt x="539973" y="312467"/>
                    </a:cubicBezTo>
                    <a:cubicBezTo>
                      <a:pt x="539884" y="312555"/>
                      <a:pt x="539973" y="312644"/>
                      <a:pt x="539884" y="312733"/>
                    </a:cubicBezTo>
                    <a:lnTo>
                      <a:pt x="531518" y="446660"/>
                    </a:lnTo>
                    <a:cubicBezTo>
                      <a:pt x="530628" y="461324"/>
                      <a:pt x="518434" y="472788"/>
                      <a:pt x="503749" y="472788"/>
                    </a:cubicBezTo>
                    <a:lnTo>
                      <a:pt x="102708" y="472788"/>
                    </a:lnTo>
                    <a:cubicBezTo>
                      <a:pt x="88023" y="472788"/>
                      <a:pt x="75740" y="461324"/>
                      <a:pt x="74850" y="446660"/>
                    </a:cubicBezTo>
                    <a:lnTo>
                      <a:pt x="66484" y="312733"/>
                    </a:lnTo>
                    <a:cubicBezTo>
                      <a:pt x="66484" y="312644"/>
                      <a:pt x="66484" y="312555"/>
                      <a:pt x="66484" y="312467"/>
                    </a:cubicBezTo>
                    <a:cubicBezTo>
                      <a:pt x="66484" y="312378"/>
                      <a:pt x="66484" y="312289"/>
                      <a:pt x="66484" y="312200"/>
                    </a:cubicBezTo>
                    <a:cubicBezTo>
                      <a:pt x="66484" y="281718"/>
                      <a:pt x="48239" y="249636"/>
                      <a:pt x="30617" y="218620"/>
                    </a:cubicBezTo>
                    <a:cubicBezTo>
                      <a:pt x="14863" y="190893"/>
                      <a:pt x="0" y="164765"/>
                      <a:pt x="0" y="141570"/>
                    </a:cubicBezTo>
                    <a:cubicBezTo>
                      <a:pt x="0" y="126373"/>
                      <a:pt x="10947" y="105133"/>
                      <a:pt x="20203" y="90025"/>
                    </a:cubicBezTo>
                    <a:cubicBezTo>
                      <a:pt x="30083" y="73673"/>
                      <a:pt x="42454" y="57143"/>
                      <a:pt x="50197" y="49856"/>
                    </a:cubicBezTo>
                    <a:cubicBezTo>
                      <a:pt x="69510" y="31549"/>
                      <a:pt x="201856" y="0"/>
                      <a:pt x="303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119566" y="3550922"/>
              <a:ext cx="4258148" cy="1011940"/>
              <a:chOff x="6119566" y="3550922"/>
              <a:chExt cx="4258148" cy="1011940"/>
            </a:xfrm>
          </p:grpSpPr>
          <p:sp>
            <p:nvSpPr>
              <p:cNvPr id="8" name="Number2"/>
              <p:cNvSpPr/>
              <p:nvPr/>
            </p:nvSpPr>
            <p:spPr>
              <a:xfrm>
                <a:off x="6119566" y="3761783"/>
                <a:ext cx="880657" cy="520129"/>
              </a:xfrm>
              <a:prstGeom prst="homePlat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</a:rPr>
                  <a:t>2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7806" y="3550922"/>
                <a:ext cx="3169908" cy="1011940"/>
              </a:xfrm>
              <a:prstGeom prst="rect">
                <a:avLst/>
              </a:prstGeom>
              <a:solidFill>
                <a:schemeClr val="accent3">
                  <a:alpha val="1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Bullet2"/>
              <p:cNvSpPr txBox="1"/>
              <p:nvPr/>
            </p:nvSpPr>
            <p:spPr>
              <a:xfrm>
                <a:off x="8178528" y="3643447"/>
                <a:ext cx="1944472" cy="342650"/>
              </a:xfrm>
              <a:prstGeom prst="rect">
                <a:avLst/>
              </a:prstGeom>
            </p:spPr>
            <p:txBody>
              <a:bodyPr wrap="square" anchor="b" anchorCtr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</a:rPr>
                  <a:t>数据预处理</a:t>
                </a:r>
                <a:endParaRPr lang="en-US" dirty="0"/>
              </a:p>
            </p:txBody>
          </p:sp>
          <p:sp>
            <p:nvSpPr>
              <p:cNvPr id="14" name="Text2"/>
              <p:cNvSpPr/>
              <p:nvPr/>
            </p:nvSpPr>
            <p:spPr>
              <a:xfrm>
                <a:off x="8178528" y="3986097"/>
                <a:ext cx="1944472" cy="46187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对原始数据进行清洗、转换和特征提取。</a:t>
                </a:r>
                <a:endParaRPr lang="en-US" dirty="0"/>
              </a:p>
            </p:txBody>
          </p:sp>
          <p:sp>
            <p:nvSpPr>
              <p:cNvPr id="129" name="Icon2"/>
              <p:cNvSpPr/>
              <p:nvPr/>
            </p:nvSpPr>
            <p:spPr bwMode="auto">
              <a:xfrm>
                <a:off x="7518133" y="3950244"/>
                <a:ext cx="325736" cy="213294"/>
              </a:xfrm>
              <a:custGeom>
                <a:avLst/>
                <a:gdLst>
                  <a:gd name="T0" fmla="*/ 208 w 514"/>
                  <a:gd name="T1" fmla="*/ 206 h 337"/>
                  <a:gd name="T2" fmla="*/ 240 w 514"/>
                  <a:gd name="T3" fmla="*/ 113 h 337"/>
                  <a:gd name="T4" fmla="*/ 177 w 514"/>
                  <a:gd name="T5" fmla="*/ 16 h 337"/>
                  <a:gd name="T6" fmla="*/ 123 w 514"/>
                  <a:gd name="T7" fmla="*/ 11 h 337"/>
                  <a:gd name="T8" fmla="*/ 84 w 514"/>
                  <a:gd name="T9" fmla="*/ 168 h 337"/>
                  <a:gd name="T10" fmla="*/ 41 w 514"/>
                  <a:gd name="T11" fmla="*/ 221 h 337"/>
                  <a:gd name="T12" fmla="*/ 7 w 514"/>
                  <a:gd name="T13" fmla="*/ 329 h 337"/>
                  <a:gd name="T14" fmla="*/ 293 w 514"/>
                  <a:gd name="T15" fmla="*/ 336 h 337"/>
                  <a:gd name="T16" fmla="*/ 307 w 514"/>
                  <a:gd name="T17" fmla="*/ 251 h 337"/>
                  <a:gd name="T18" fmla="*/ 164 w 514"/>
                  <a:gd name="T19" fmla="*/ 249 h 337"/>
                  <a:gd name="T20" fmla="*/ 199 w 514"/>
                  <a:gd name="T21" fmla="*/ 215 h 337"/>
                  <a:gd name="T22" fmla="*/ 75 w 514"/>
                  <a:gd name="T23" fmla="*/ 143 h 337"/>
                  <a:gd name="T24" fmla="*/ 83 w 514"/>
                  <a:gd name="T25" fmla="*/ 113 h 337"/>
                  <a:gd name="T26" fmla="*/ 83 w 514"/>
                  <a:gd name="T27" fmla="*/ 107 h 337"/>
                  <a:gd name="T28" fmla="*/ 228 w 514"/>
                  <a:gd name="T29" fmla="*/ 112 h 337"/>
                  <a:gd name="T30" fmla="*/ 231 w 514"/>
                  <a:gd name="T31" fmla="*/ 123 h 337"/>
                  <a:gd name="T32" fmla="*/ 238 w 514"/>
                  <a:gd name="T33" fmla="*/ 141 h 337"/>
                  <a:gd name="T34" fmla="*/ 168 w 514"/>
                  <a:gd name="T35" fmla="*/ 186 h 337"/>
                  <a:gd name="T36" fmla="*/ 159 w 514"/>
                  <a:gd name="T37" fmla="*/ 201 h 337"/>
                  <a:gd name="T38" fmla="*/ 202 w 514"/>
                  <a:gd name="T39" fmla="*/ 192 h 337"/>
                  <a:gd name="T40" fmla="*/ 184 w 514"/>
                  <a:gd name="T41" fmla="*/ 212 h 337"/>
                  <a:gd name="T42" fmla="*/ 125 w 514"/>
                  <a:gd name="T43" fmla="*/ 209 h 337"/>
                  <a:gd name="T44" fmla="*/ 115 w 514"/>
                  <a:gd name="T45" fmla="*/ 216 h 337"/>
                  <a:gd name="T46" fmla="*/ 153 w 514"/>
                  <a:gd name="T47" fmla="*/ 249 h 337"/>
                  <a:gd name="T48" fmla="*/ 115 w 514"/>
                  <a:gd name="T49" fmla="*/ 216 h 337"/>
                  <a:gd name="T50" fmla="*/ 293 w 514"/>
                  <a:gd name="T51" fmla="*/ 330 h 337"/>
                  <a:gd name="T52" fmla="*/ 241 w 514"/>
                  <a:gd name="T53" fmla="*/ 296 h 337"/>
                  <a:gd name="T54" fmla="*/ 230 w 514"/>
                  <a:gd name="T55" fmla="*/ 297 h 337"/>
                  <a:gd name="T56" fmla="*/ 89 w 514"/>
                  <a:gd name="T57" fmla="*/ 297 h 337"/>
                  <a:gd name="T58" fmla="*/ 78 w 514"/>
                  <a:gd name="T59" fmla="*/ 297 h 337"/>
                  <a:gd name="T60" fmla="*/ 15 w 514"/>
                  <a:gd name="T61" fmla="*/ 322 h 337"/>
                  <a:gd name="T62" fmla="*/ 44 w 514"/>
                  <a:gd name="T63" fmla="*/ 232 h 337"/>
                  <a:gd name="T64" fmla="*/ 159 w 514"/>
                  <a:gd name="T65" fmla="*/ 310 h 337"/>
                  <a:gd name="T66" fmla="*/ 236 w 514"/>
                  <a:gd name="T67" fmla="*/ 223 h 337"/>
                  <a:gd name="T68" fmla="*/ 306 w 514"/>
                  <a:gd name="T69" fmla="*/ 309 h 337"/>
                  <a:gd name="T70" fmla="*/ 402 w 514"/>
                  <a:gd name="T71" fmla="*/ 88 h 337"/>
                  <a:gd name="T72" fmla="*/ 333 w 514"/>
                  <a:gd name="T73" fmla="*/ 94 h 337"/>
                  <a:gd name="T74" fmla="*/ 454 w 514"/>
                  <a:gd name="T75" fmla="*/ 97 h 337"/>
                  <a:gd name="T76" fmla="*/ 275 w 514"/>
                  <a:gd name="T77" fmla="*/ 0 h 337"/>
                  <a:gd name="T78" fmla="*/ 331 w 514"/>
                  <a:gd name="T79" fmla="*/ 251 h 337"/>
                  <a:gd name="T80" fmla="*/ 514 w 514"/>
                  <a:gd name="T81" fmla="*/ 0 h 337"/>
                  <a:gd name="T82" fmla="*/ 385 w 514"/>
                  <a:gd name="T83" fmla="*/ 173 h 337"/>
                  <a:gd name="T84" fmla="*/ 292 w 514"/>
                  <a:gd name="T85" fmla="*/ 173 h 337"/>
                  <a:gd name="T86" fmla="*/ 498 w 514"/>
                  <a:gd name="T87" fmla="*/ 17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4" h="337">
                    <a:moveTo>
                      <a:pt x="307" y="251"/>
                    </a:moveTo>
                    <a:cubicBezTo>
                      <a:pt x="304" y="237"/>
                      <a:pt x="291" y="223"/>
                      <a:pt x="276" y="220"/>
                    </a:cubicBezTo>
                    <a:lnTo>
                      <a:pt x="208" y="206"/>
                    </a:lnTo>
                    <a:cubicBezTo>
                      <a:pt x="217" y="194"/>
                      <a:pt x="225" y="179"/>
                      <a:pt x="230" y="165"/>
                    </a:cubicBezTo>
                    <a:cubicBezTo>
                      <a:pt x="239" y="162"/>
                      <a:pt x="247" y="154"/>
                      <a:pt x="250" y="143"/>
                    </a:cubicBezTo>
                    <a:cubicBezTo>
                      <a:pt x="253" y="130"/>
                      <a:pt x="249" y="118"/>
                      <a:pt x="240" y="113"/>
                    </a:cubicBezTo>
                    <a:lnTo>
                      <a:pt x="240" y="103"/>
                    </a:lnTo>
                    <a:cubicBezTo>
                      <a:pt x="248" y="80"/>
                      <a:pt x="251" y="42"/>
                      <a:pt x="216" y="22"/>
                    </a:cubicBezTo>
                    <a:cubicBezTo>
                      <a:pt x="200" y="13"/>
                      <a:pt x="187" y="13"/>
                      <a:pt x="177" y="16"/>
                    </a:cubicBezTo>
                    <a:cubicBezTo>
                      <a:pt x="176" y="12"/>
                      <a:pt x="180" y="6"/>
                      <a:pt x="180" y="6"/>
                    </a:cubicBezTo>
                    <a:cubicBezTo>
                      <a:pt x="172" y="6"/>
                      <a:pt x="168" y="11"/>
                      <a:pt x="166" y="13"/>
                    </a:cubicBezTo>
                    <a:cubicBezTo>
                      <a:pt x="155" y="8"/>
                      <a:pt x="141" y="6"/>
                      <a:pt x="123" y="11"/>
                    </a:cubicBezTo>
                    <a:cubicBezTo>
                      <a:pt x="66" y="24"/>
                      <a:pt x="60" y="99"/>
                      <a:pt x="71" y="116"/>
                    </a:cubicBezTo>
                    <a:cubicBezTo>
                      <a:pt x="63" y="121"/>
                      <a:pt x="59" y="133"/>
                      <a:pt x="63" y="147"/>
                    </a:cubicBezTo>
                    <a:cubicBezTo>
                      <a:pt x="66" y="157"/>
                      <a:pt x="75" y="165"/>
                      <a:pt x="84" y="168"/>
                    </a:cubicBezTo>
                    <a:cubicBezTo>
                      <a:pt x="89" y="182"/>
                      <a:pt x="97" y="196"/>
                      <a:pt x="106" y="207"/>
                    </a:cubicBezTo>
                    <a:lnTo>
                      <a:pt x="84" y="212"/>
                    </a:lnTo>
                    <a:lnTo>
                      <a:pt x="41" y="221"/>
                    </a:lnTo>
                    <a:cubicBezTo>
                      <a:pt x="27" y="224"/>
                      <a:pt x="13" y="238"/>
                      <a:pt x="11" y="253"/>
                    </a:cubicBezTo>
                    <a:lnTo>
                      <a:pt x="1" y="308"/>
                    </a:lnTo>
                    <a:cubicBezTo>
                      <a:pt x="0" y="316"/>
                      <a:pt x="2" y="323"/>
                      <a:pt x="7" y="329"/>
                    </a:cubicBezTo>
                    <a:cubicBezTo>
                      <a:pt x="11" y="334"/>
                      <a:pt x="18" y="337"/>
                      <a:pt x="26" y="337"/>
                    </a:cubicBezTo>
                    <a:lnTo>
                      <a:pt x="293" y="336"/>
                    </a:lnTo>
                    <a:lnTo>
                      <a:pt x="293" y="336"/>
                    </a:lnTo>
                    <a:cubicBezTo>
                      <a:pt x="301" y="336"/>
                      <a:pt x="307" y="332"/>
                      <a:pt x="312" y="327"/>
                    </a:cubicBezTo>
                    <a:cubicBezTo>
                      <a:pt x="317" y="321"/>
                      <a:pt x="318" y="314"/>
                      <a:pt x="317" y="307"/>
                    </a:cubicBezTo>
                    <a:lnTo>
                      <a:pt x="307" y="251"/>
                    </a:lnTo>
                    <a:close/>
                    <a:moveTo>
                      <a:pt x="224" y="220"/>
                    </a:moveTo>
                    <a:lnTo>
                      <a:pt x="172" y="281"/>
                    </a:lnTo>
                    <a:lnTo>
                      <a:pt x="164" y="249"/>
                    </a:lnTo>
                    <a:lnTo>
                      <a:pt x="174" y="239"/>
                    </a:lnTo>
                    <a:lnTo>
                      <a:pt x="168" y="233"/>
                    </a:lnTo>
                    <a:cubicBezTo>
                      <a:pt x="180" y="231"/>
                      <a:pt x="190" y="224"/>
                      <a:pt x="199" y="215"/>
                    </a:cubicBezTo>
                    <a:lnTo>
                      <a:pt x="224" y="220"/>
                    </a:lnTo>
                    <a:close/>
                    <a:moveTo>
                      <a:pt x="93" y="157"/>
                    </a:moveTo>
                    <a:cubicBezTo>
                      <a:pt x="88" y="158"/>
                      <a:pt x="77" y="152"/>
                      <a:pt x="75" y="143"/>
                    </a:cubicBezTo>
                    <a:cubicBezTo>
                      <a:pt x="72" y="135"/>
                      <a:pt x="74" y="127"/>
                      <a:pt x="79" y="125"/>
                    </a:cubicBezTo>
                    <a:cubicBezTo>
                      <a:pt x="80" y="125"/>
                      <a:pt x="82" y="125"/>
                      <a:pt x="83" y="126"/>
                    </a:cubicBezTo>
                    <a:lnTo>
                      <a:pt x="83" y="113"/>
                    </a:lnTo>
                    <a:cubicBezTo>
                      <a:pt x="83" y="113"/>
                      <a:pt x="83" y="113"/>
                      <a:pt x="83" y="113"/>
                    </a:cubicBezTo>
                    <a:cubicBezTo>
                      <a:pt x="83" y="112"/>
                      <a:pt x="83" y="112"/>
                      <a:pt x="83" y="112"/>
                    </a:cubicBezTo>
                    <a:lnTo>
                      <a:pt x="83" y="107"/>
                    </a:lnTo>
                    <a:cubicBezTo>
                      <a:pt x="84" y="96"/>
                      <a:pt x="94" y="75"/>
                      <a:pt x="152" y="93"/>
                    </a:cubicBezTo>
                    <a:cubicBezTo>
                      <a:pt x="172" y="99"/>
                      <a:pt x="184" y="89"/>
                      <a:pt x="190" y="75"/>
                    </a:cubicBezTo>
                    <a:cubicBezTo>
                      <a:pt x="210" y="77"/>
                      <a:pt x="223" y="99"/>
                      <a:pt x="228" y="112"/>
                    </a:cubicBezTo>
                    <a:lnTo>
                      <a:pt x="228" y="123"/>
                    </a:lnTo>
                    <a:cubicBezTo>
                      <a:pt x="229" y="123"/>
                      <a:pt x="230" y="123"/>
                      <a:pt x="231" y="122"/>
                    </a:cubicBezTo>
                    <a:cubicBezTo>
                      <a:pt x="231" y="122"/>
                      <a:pt x="231" y="123"/>
                      <a:pt x="231" y="123"/>
                    </a:cubicBezTo>
                    <a:cubicBezTo>
                      <a:pt x="231" y="123"/>
                      <a:pt x="231" y="123"/>
                      <a:pt x="231" y="122"/>
                    </a:cubicBezTo>
                    <a:cubicBezTo>
                      <a:pt x="232" y="122"/>
                      <a:pt x="232" y="122"/>
                      <a:pt x="233" y="122"/>
                    </a:cubicBezTo>
                    <a:cubicBezTo>
                      <a:pt x="238" y="124"/>
                      <a:pt x="240" y="132"/>
                      <a:pt x="238" y="141"/>
                    </a:cubicBezTo>
                    <a:cubicBezTo>
                      <a:pt x="236" y="149"/>
                      <a:pt x="225" y="155"/>
                      <a:pt x="220" y="154"/>
                    </a:cubicBezTo>
                    <a:cubicBezTo>
                      <a:pt x="219" y="161"/>
                      <a:pt x="216" y="167"/>
                      <a:pt x="213" y="174"/>
                    </a:cubicBezTo>
                    <a:cubicBezTo>
                      <a:pt x="201" y="186"/>
                      <a:pt x="180" y="187"/>
                      <a:pt x="168" y="186"/>
                    </a:cubicBezTo>
                    <a:cubicBezTo>
                      <a:pt x="167" y="182"/>
                      <a:pt x="163" y="180"/>
                      <a:pt x="159" y="180"/>
                    </a:cubicBezTo>
                    <a:cubicBezTo>
                      <a:pt x="153" y="180"/>
                      <a:pt x="149" y="185"/>
                      <a:pt x="149" y="190"/>
                    </a:cubicBezTo>
                    <a:cubicBezTo>
                      <a:pt x="149" y="196"/>
                      <a:pt x="153" y="201"/>
                      <a:pt x="159" y="201"/>
                    </a:cubicBezTo>
                    <a:cubicBezTo>
                      <a:pt x="162" y="201"/>
                      <a:pt x="165" y="199"/>
                      <a:pt x="167" y="197"/>
                    </a:cubicBezTo>
                    <a:cubicBezTo>
                      <a:pt x="169" y="197"/>
                      <a:pt x="172" y="197"/>
                      <a:pt x="174" y="197"/>
                    </a:cubicBezTo>
                    <a:cubicBezTo>
                      <a:pt x="183" y="197"/>
                      <a:pt x="193" y="196"/>
                      <a:pt x="202" y="192"/>
                    </a:cubicBezTo>
                    <a:cubicBezTo>
                      <a:pt x="200" y="196"/>
                      <a:pt x="197" y="200"/>
                      <a:pt x="194" y="203"/>
                    </a:cubicBezTo>
                    <a:cubicBezTo>
                      <a:pt x="193" y="205"/>
                      <a:pt x="191" y="206"/>
                      <a:pt x="190" y="208"/>
                    </a:cubicBezTo>
                    <a:cubicBezTo>
                      <a:pt x="188" y="209"/>
                      <a:pt x="186" y="211"/>
                      <a:pt x="184" y="212"/>
                    </a:cubicBezTo>
                    <a:cubicBezTo>
                      <a:pt x="176" y="218"/>
                      <a:pt x="168" y="222"/>
                      <a:pt x="158" y="222"/>
                    </a:cubicBezTo>
                    <a:cubicBezTo>
                      <a:pt x="147" y="222"/>
                      <a:pt x="138" y="219"/>
                      <a:pt x="130" y="213"/>
                    </a:cubicBezTo>
                    <a:cubicBezTo>
                      <a:pt x="128" y="212"/>
                      <a:pt x="127" y="210"/>
                      <a:pt x="125" y="209"/>
                    </a:cubicBezTo>
                    <a:cubicBezTo>
                      <a:pt x="123" y="207"/>
                      <a:pt x="122" y="206"/>
                      <a:pt x="120" y="204"/>
                    </a:cubicBezTo>
                    <a:cubicBezTo>
                      <a:pt x="107" y="191"/>
                      <a:pt x="98" y="172"/>
                      <a:pt x="93" y="157"/>
                    </a:cubicBezTo>
                    <a:close/>
                    <a:moveTo>
                      <a:pt x="115" y="216"/>
                    </a:moveTo>
                    <a:cubicBezTo>
                      <a:pt x="125" y="225"/>
                      <a:pt x="136" y="232"/>
                      <a:pt x="149" y="234"/>
                    </a:cubicBezTo>
                    <a:lnTo>
                      <a:pt x="142" y="239"/>
                    </a:lnTo>
                    <a:lnTo>
                      <a:pt x="153" y="249"/>
                    </a:lnTo>
                    <a:lnTo>
                      <a:pt x="145" y="281"/>
                    </a:lnTo>
                    <a:lnTo>
                      <a:pt x="92" y="221"/>
                    </a:lnTo>
                    <a:lnTo>
                      <a:pt x="115" y="216"/>
                    </a:lnTo>
                    <a:close/>
                    <a:moveTo>
                      <a:pt x="304" y="320"/>
                    </a:moveTo>
                    <a:cubicBezTo>
                      <a:pt x="301" y="323"/>
                      <a:pt x="297" y="325"/>
                      <a:pt x="293" y="325"/>
                    </a:cubicBezTo>
                    <a:lnTo>
                      <a:pt x="293" y="330"/>
                    </a:lnTo>
                    <a:lnTo>
                      <a:pt x="293" y="325"/>
                    </a:lnTo>
                    <a:lnTo>
                      <a:pt x="241" y="325"/>
                    </a:lnTo>
                    <a:lnTo>
                      <a:pt x="241" y="296"/>
                    </a:lnTo>
                    <a:cubicBezTo>
                      <a:pt x="241" y="293"/>
                      <a:pt x="238" y="291"/>
                      <a:pt x="235" y="291"/>
                    </a:cubicBezTo>
                    <a:lnTo>
                      <a:pt x="235" y="291"/>
                    </a:lnTo>
                    <a:cubicBezTo>
                      <a:pt x="232" y="291"/>
                      <a:pt x="230" y="294"/>
                      <a:pt x="230" y="297"/>
                    </a:cubicBezTo>
                    <a:lnTo>
                      <a:pt x="230" y="325"/>
                    </a:lnTo>
                    <a:lnTo>
                      <a:pt x="89" y="326"/>
                    </a:lnTo>
                    <a:lnTo>
                      <a:pt x="89" y="297"/>
                    </a:lnTo>
                    <a:cubicBezTo>
                      <a:pt x="89" y="294"/>
                      <a:pt x="86" y="292"/>
                      <a:pt x="83" y="292"/>
                    </a:cubicBezTo>
                    <a:lnTo>
                      <a:pt x="83" y="292"/>
                    </a:lnTo>
                    <a:cubicBezTo>
                      <a:pt x="80" y="292"/>
                      <a:pt x="78" y="294"/>
                      <a:pt x="78" y="297"/>
                    </a:cubicBezTo>
                    <a:lnTo>
                      <a:pt x="78" y="326"/>
                    </a:lnTo>
                    <a:lnTo>
                      <a:pt x="26" y="326"/>
                    </a:lnTo>
                    <a:cubicBezTo>
                      <a:pt x="21" y="326"/>
                      <a:pt x="18" y="325"/>
                      <a:pt x="15" y="322"/>
                    </a:cubicBezTo>
                    <a:cubicBezTo>
                      <a:pt x="12" y="319"/>
                      <a:pt x="11" y="315"/>
                      <a:pt x="12" y="310"/>
                    </a:cubicBezTo>
                    <a:lnTo>
                      <a:pt x="22" y="255"/>
                    </a:lnTo>
                    <a:cubicBezTo>
                      <a:pt x="23" y="245"/>
                      <a:pt x="34" y="234"/>
                      <a:pt x="44" y="232"/>
                    </a:cubicBezTo>
                    <a:lnTo>
                      <a:pt x="80" y="224"/>
                    </a:lnTo>
                    <a:lnTo>
                      <a:pt x="155" y="308"/>
                    </a:lnTo>
                    <a:cubicBezTo>
                      <a:pt x="156" y="310"/>
                      <a:pt x="157" y="310"/>
                      <a:pt x="159" y="310"/>
                    </a:cubicBezTo>
                    <a:lnTo>
                      <a:pt x="159" y="310"/>
                    </a:lnTo>
                    <a:cubicBezTo>
                      <a:pt x="161" y="310"/>
                      <a:pt x="162" y="310"/>
                      <a:pt x="163" y="308"/>
                    </a:cubicBezTo>
                    <a:lnTo>
                      <a:pt x="236" y="223"/>
                    </a:lnTo>
                    <a:lnTo>
                      <a:pt x="274" y="231"/>
                    </a:lnTo>
                    <a:cubicBezTo>
                      <a:pt x="284" y="233"/>
                      <a:pt x="294" y="243"/>
                      <a:pt x="296" y="253"/>
                    </a:cubicBezTo>
                    <a:lnTo>
                      <a:pt x="306" y="309"/>
                    </a:lnTo>
                    <a:cubicBezTo>
                      <a:pt x="307" y="313"/>
                      <a:pt x="306" y="317"/>
                      <a:pt x="304" y="320"/>
                    </a:cubicBezTo>
                    <a:close/>
                    <a:moveTo>
                      <a:pt x="457" y="88"/>
                    </a:moveTo>
                    <a:lnTo>
                      <a:pt x="402" y="88"/>
                    </a:lnTo>
                    <a:lnTo>
                      <a:pt x="402" y="32"/>
                    </a:lnTo>
                    <a:cubicBezTo>
                      <a:pt x="432" y="34"/>
                      <a:pt x="455" y="58"/>
                      <a:pt x="457" y="88"/>
                    </a:cubicBezTo>
                    <a:close/>
                    <a:moveTo>
                      <a:pt x="333" y="94"/>
                    </a:moveTo>
                    <a:cubicBezTo>
                      <a:pt x="333" y="61"/>
                      <a:pt x="359" y="34"/>
                      <a:pt x="392" y="34"/>
                    </a:cubicBezTo>
                    <a:lnTo>
                      <a:pt x="392" y="97"/>
                    </a:lnTo>
                    <a:lnTo>
                      <a:pt x="454" y="97"/>
                    </a:lnTo>
                    <a:cubicBezTo>
                      <a:pt x="453" y="129"/>
                      <a:pt x="426" y="155"/>
                      <a:pt x="393" y="155"/>
                    </a:cubicBezTo>
                    <a:cubicBezTo>
                      <a:pt x="360" y="155"/>
                      <a:pt x="333" y="128"/>
                      <a:pt x="333" y="94"/>
                    </a:cubicBezTo>
                    <a:close/>
                    <a:moveTo>
                      <a:pt x="275" y="0"/>
                    </a:moveTo>
                    <a:lnTo>
                      <a:pt x="275" y="190"/>
                    </a:lnTo>
                    <a:lnTo>
                      <a:pt x="331" y="190"/>
                    </a:lnTo>
                    <a:lnTo>
                      <a:pt x="331" y="251"/>
                    </a:lnTo>
                    <a:lnTo>
                      <a:pt x="392" y="190"/>
                    </a:lnTo>
                    <a:lnTo>
                      <a:pt x="514" y="190"/>
                    </a:lnTo>
                    <a:lnTo>
                      <a:pt x="514" y="0"/>
                    </a:lnTo>
                    <a:lnTo>
                      <a:pt x="275" y="0"/>
                    </a:lnTo>
                    <a:close/>
                    <a:moveTo>
                      <a:pt x="498" y="173"/>
                    </a:moveTo>
                    <a:lnTo>
                      <a:pt x="385" y="173"/>
                    </a:lnTo>
                    <a:lnTo>
                      <a:pt x="348" y="210"/>
                    </a:lnTo>
                    <a:lnTo>
                      <a:pt x="348" y="173"/>
                    </a:lnTo>
                    <a:lnTo>
                      <a:pt x="292" y="173"/>
                    </a:lnTo>
                    <a:lnTo>
                      <a:pt x="292" y="17"/>
                    </a:lnTo>
                    <a:lnTo>
                      <a:pt x="498" y="17"/>
                    </a:lnTo>
                    <a:lnTo>
                      <a:pt x="498" y="173"/>
                    </a:lnTo>
                    <a:lnTo>
                      <a:pt x="498" y="1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14286" y="4484784"/>
              <a:ext cx="4305279" cy="1011940"/>
              <a:chOff x="1814286" y="4484784"/>
              <a:chExt cx="4305279" cy="1011940"/>
            </a:xfrm>
          </p:grpSpPr>
          <p:sp>
            <p:nvSpPr>
              <p:cNvPr id="72" name="矩形 71"/>
              <p:cNvSpPr/>
              <p:nvPr/>
            </p:nvSpPr>
            <p:spPr>
              <a:xfrm flipH="1">
                <a:off x="1814286" y="4484784"/>
                <a:ext cx="3169908" cy="1011940"/>
              </a:xfrm>
              <a:prstGeom prst="rect">
                <a:avLst/>
              </a:prstGeom>
              <a:solidFill>
                <a:schemeClr val="accent2">
                  <a:alpha val="1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3" name="Number3"/>
              <p:cNvSpPr/>
              <p:nvPr/>
            </p:nvSpPr>
            <p:spPr>
              <a:xfrm flipH="1">
                <a:off x="5238909" y="4695646"/>
                <a:ext cx="880656" cy="520129"/>
              </a:xfrm>
              <a:prstGeom prst="homePlat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</a:rPr>
                  <a:t>3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Bullet3"/>
              <p:cNvSpPr txBox="1"/>
              <p:nvPr/>
            </p:nvSpPr>
            <p:spPr>
              <a:xfrm flipH="1">
                <a:off x="2110441" y="4565527"/>
                <a:ext cx="1944472" cy="342650"/>
              </a:xfrm>
              <a:prstGeom prst="rect">
                <a:avLst/>
              </a:prstGeom>
            </p:spPr>
            <p:txBody>
              <a:bodyPr wrap="square" anchor="b" anchorCtr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2"/>
                    </a:solidFill>
                  </a:rPr>
                  <a:t>模型训练与评估</a:t>
                </a:r>
                <a:endParaRPr lang="en-US" dirty="0"/>
              </a:p>
            </p:txBody>
          </p:sp>
          <p:sp>
            <p:nvSpPr>
              <p:cNvPr id="81" name="Text3"/>
              <p:cNvSpPr/>
              <p:nvPr/>
            </p:nvSpPr>
            <p:spPr>
              <a:xfrm flipH="1">
                <a:off x="2110440" y="4908177"/>
                <a:ext cx="1944472" cy="46187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 fontScale="850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使用算法对数据进行训练，并评估模型性能。</a:t>
                </a:r>
                <a:endParaRPr lang="en-US" dirty="0"/>
              </a:p>
            </p:txBody>
          </p:sp>
          <p:sp>
            <p:nvSpPr>
              <p:cNvPr id="125" name="Icon3"/>
              <p:cNvSpPr/>
              <p:nvPr/>
            </p:nvSpPr>
            <p:spPr bwMode="auto">
              <a:xfrm>
                <a:off x="4379224" y="4814447"/>
                <a:ext cx="263553" cy="325736"/>
              </a:xfrm>
              <a:custGeom>
                <a:avLst/>
                <a:gdLst>
                  <a:gd name="T0" fmla="*/ 567 w 3200"/>
                  <a:gd name="T1" fmla="*/ 1494 h 3961"/>
                  <a:gd name="T2" fmla="*/ 827 w 3200"/>
                  <a:gd name="T3" fmla="*/ 1778 h 3961"/>
                  <a:gd name="T4" fmla="*/ 1040 w 3200"/>
                  <a:gd name="T5" fmla="*/ 2421 h 3961"/>
                  <a:gd name="T6" fmla="*/ 0 w 3200"/>
                  <a:gd name="T7" fmla="*/ 3148 h 3961"/>
                  <a:gd name="T8" fmla="*/ 62 w 3200"/>
                  <a:gd name="T9" fmla="*/ 3612 h 3961"/>
                  <a:gd name="T10" fmla="*/ 2233 w 3200"/>
                  <a:gd name="T11" fmla="*/ 3907 h 3961"/>
                  <a:gd name="T12" fmla="*/ 3200 w 3200"/>
                  <a:gd name="T13" fmla="*/ 3517 h 3961"/>
                  <a:gd name="T14" fmla="*/ 2489 w 3200"/>
                  <a:gd name="T15" fmla="*/ 2421 h 3961"/>
                  <a:gd name="T16" fmla="*/ 2173 w 3200"/>
                  <a:gd name="T17" fmla="*/ 2083 h 3961"/>
                  <a:gd name="T18" fmla="*/ 2509 w 3200"/>
                  <a:gd name="T19" fmla="*/ 1704 h 3961"/>
                  <a:gd name="T20" fmla="*/ 2622 w 3200"/>
                  <a:gd name="T21" fmla="*/ 1121 h 3961"/>
                  <a:gd name="T22" fmla="*/ 682 w 3200"/>
                  <a:gd name="T23" fmla="*/ 1 h 3961"/>
                  <a:gd name="T24" fmla="*/ 579 w 3200"/>
                  <a:gd name="T25" fmla="*/ 126 h 3961"/>
                  <a:gd name="T26" fmla="*/ 673 w 3200"/>
                  <a:gd name="T27" fmla="*/ 1056 h 3961"/>
                  <a:gd name="T28" fmla="*/ 956 w 3200"/>
                  <a:gd name="T29" fmla="*/ 1058 h 3961"/>
                  <a:gd name="T30" fmla="*/ 936 w 3200"/>
                  <a:gd name="T31" fmla="*/ 773 h 3961"/>
                  <a:gd name="T32" fmla="*/ 1253 w 3200"/>
                  <a:gd name="T33" fmla="*/ 2535 h 3961"/>
                  <a:gd name="T34" fmla="*/ 1595 w 3200"/>
                  <a:gd name="T35" fmla="*/ 2414 h 3961"/>
                  <a:gd name="T36" fmla="*/ 1960 w 3200"/>
                  <a:gd name="T37" fmla="*/ 2535 h 3961"/>
                  <a:gd name="T38" fmla="*/ 1603 w 3200"/>
                  <a:gd name="T39" fmla="*/ 3199 h 3961"/>
                  <a:gd name="T40" fmla="*/ 1253 w 3200"/>
                  <a:gd name="T41" fmla="*/ 2535 h 3961"/>
                  <a:gd name="T42" fmla="*/ 2441 w 3200"/>
                  <a:gd name="T43" fmla="*/ 1425 h 3961"/>
                  <a:gd name="T44" fmla="*/ 2275 w 3200"/>
                  <a:gd name="T45" fmla="*/ 1566 h 3961"/>
                  <a:gd name="T46" fmla="*/ 1600 w 3200"/>
                  <a:gd name="T47" fmla="*/ 2205 h 3961"/>
                  <a:gd name="T48" fmla="*/ 1356 w 3200"/>
                  <a:gd name="T49" fmla="*/ 1900 h 3961"/>
                  <a:gd name="T50" fmla="*/ 1655 w 3200"/>
                  <a:gd name="T51" fmla="*/ 1954 h 3961"/>
                  <a:gd name="T52" fmla="*/ 1800 w 3200"/>
                  <a:gd name="T53" fmla="*/ 1768 h 3961"/>
                  <a:gd name="T54" fmla="*/ 1470 w 3200"/>
                  <a:gd name="T55" fmla="*/ 1621 h 3961"/>
                  <a:gd name="T56" fmla="*/ 1206 w 3200"/>
                  <a:gd name="T57" fmla="*/ 1665 h 3961"/>
                  <a:gd name="T58" fmla="*/ 1073 w 3200"/>
                  <a:gd name="T59" fmla="*/ 1231 h 3961"/>
                  <a:gd name="T60" fmla="*/ 1659 w 3200"/>
                  <a:gd name="T61" fmla="*/ 1151 h 3961"/>
                  <a:gd name="T62" fmla="*/ 1600 w 3200"/>
                  <a:gd name="T63" fmla="*/ 209 h 3961"/>
                  <a:gd name="T64" fmla="*/ 2413 w 3200"/>
                  <a:gd name="T65" fmla="*/ 1034 h 3961"/>
                  <a:gd name="T66" fmla="*/ 1600 w 3200"/>
                  <a:gd name="T67" fmla="*/ 209 h 3961"/>
                  <a:gd name="T68" fmla="*/ 2185 w 3200"/>
                  <a:gd name="T69" fmla="*/ 3703 h 3961"/>
                  <a:gd name="T70" fmla="*/ 213 w 3200"/>
                  <a:gd name="T71" fmla="*/ 3148 h 3961"/>
                  <a:gd name="T72" fmla="*/ 1009 w 3200"/>
                  <a:gd name="T73" fmla="*/ 2634 h 3961"/>
                  <a:gd name="T74" fmla="*/ 1604 w 3200"/>
                  <a:gd name="T75" fmla="*/ 3453 h 3961"/>
                  <a:gd name="T76" fmla="*/ 2200 w 3200"/>
                  <a:gd name="T77" fmla="*/ 2634 h 3961"/>
                  <a:gd name="T78" fmla="*/ 2987 w 3200"/>
                  <a:gd name="T79" fmla="*/ 3148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00" h="3961">
                    <a:moveTo>
                      <a:pt x="673" y="1056"/>
                    </a:moveTo>
                    <a:cubicBezTo>
                      <a:pt x="541" y="1102"/>
                      <a:pt x="494" y="1288"/>
                      <a:pt x="567" y="1494"/>
                    </a:cubicBezTo>
                    <a:cubicBezTo>
                      <a:pt x="611" y="1620"/>
                      <a:pt x="688" y="1719"/>
                      <a:pt x="773" y="1760"/>
                    </a:cubicBezTo>
                    <a:cubicBezTo>
                      <a:pt x="792" y="1769"/>
                      <a:pt x="808" y="1775"/>
                      <a:pt x="827" y="1778"/>
                    </a:cubicBezTo>
                    <a:cubicBezTo>
                      <a:pt x="885" y="1895"/>
                      <a:pt x="960" y="2010"/>
                      <a:pt x="1040" y="2111"/>
                    </a:cubicBezTo>
                    <a:lnTo>
                      <a:pt x="1040" y="2421"/>
                    </a:lnTo>
                    <a:lnTo>
                      <a:pt x="720" y="2421"/>
                    </a:lnTo>
                    <a:cubicBezTo>
                      <a:pt x="325" y="2421"/>
                      <a:pt x="0" y="2753"/>
                      <a:pt x="0" y="3148"/>
                    </a:cubicBezTo>
                    <a:lnTo>
                      <a:pt x="0" y="3517"/>
                    </a:lnTo>
                    <a:cubicBezTo>
                      <a:pt x="0" y="3557"/>
                      <a:pt x="25" y="3594"/>
                      <a:pt x="62" y="3612"/>
                    </a:cubicBezTo>
                    <a:cubicBezTo>
                      <a:pt x="629" y="3878"/>
                      <a:pt x="1166" y="3961"/>
                      <a:pt x="1612" y="3961"/>
                    </a:cubicBezTo>
                    <a:cubicBezTo>
                      <a:pt x="1846" y="3961"/>
                      <a:pt x="2057" y="3938"/>
                      <a:pt x="2233" y="3907"/>
                    </a:cubicBezTo>
                    <a:cubicBezTo>
                      <a:pt x="2789" y="3809"/>
                      <a:pt x="3135" y="3616"/>
                      <a:pt x="3149" y="3608"/>
                    </a:cubicBezTo>
                    <a:cubicBezTo>
                      <a:pt x="3182" y="3590"/>
                      <a:pt x="3200" y="3555"/>
                      <a:pt x="3200" y="3517"/>
                    </a:cubicBezTo>
                    <a:lnTo>
                      <a:pt x="3200" y="3148"/>
                    </a:lnTo>
                    <a:cubicBezTo>
                      <a:pt x="3200" y="2753"/>
                      <a:pt x="2884" y="2421"/>
                      <a:pt x="2489" y="2421"/>
                    </a:cubicBezTo>
                    <a:lnTo>
                      <a:pt x="2173" y="2421"/>
                    </a:lnTo>
                    <a:lnTo>
                      <a:pt x="2173" y="2083"/>
                    </a:lnTo>
                    <a:cubicBezTo>
                      <a:pt x="2253" y="1990"/>
                      <a:pt x="2315" y="1885"/>
                      <a:pt x="2368" y="1779"/>
                    </a:cubicBezTo>
                    <a:cubicBezTo>
                      <a:pt x="2416" y="1772"/>
                      <a:pt x="2465" y="1747"/>
                      <a:pt x="2509" y="1704"/>
                    </a:cubicBezTo>
                    <a:cubicBezTo>
                      <a:pt x="2562" y="1653"/>
                      <a:pt x="2608" y="1578"/>
                      <a:pt x="2638" y="1494"/>
                    </a:cubicBezTo>
                    <a:cubicBezTo>
                      <a:pt x="2691" y="1343"/>
                      <a:pt x="2683" y="1203"/>
                      <a:pt x="2622" y="1121"/>
                    </a:cubicBezTo>
                    <a:cubicBezTo>
                      <a:pt x="2622" y="368"/>
                      <a:pt x="2109" y="1"/>
                      <a:pt x="1600" y="1"/>
                    </a:cubicBezTo>
                    <a:cubicBezTo>
                      <a:pt x="1373" y="1"/>
                      <a:pt x="689" y="1"/>
                      <a:pt x="682" y="1"/>
                    </a:cubicBezTo>
                    <a:cubicBezTo>
                      <a:pt x="651" y="0"/>
                      <a:pt x="621" y="15"/>
                      <a:pt x="601" y="39"/>
                    </a:cubicBezTo>
                    <a:cubicBezTo>
                      <a:pt x="580" y="63"/>
                      <a:pt x="572" y="95"/>
                      <a:pt x="579" y="126"/>
                    </a:cubicBezTo>
                    <a:cubicBezTo>
                      <a:pt x="612" y="290"/>
                      <a:pt x="673" y="437"/>
                      <a:pt x="761" y="568"/>
                    </a:cubicBezTo>
                    <a:lnTo>
                      <a:pt x="673" y="1056"/>
                    </a:lnTo>
                    <a:close/>
                    <a:moveTo>
                      <a:pt x="1022" y="847"/>
                    </a:moveTo>
                    <a:cubicBezTo>
                      <a:pt x="1022" y="954"/>
                      <a:pt x="998" y="1028"/>
                      <a:pt x="956" y="1058"/>
                    </a:cubicBezTo>
                    <a:cubicBezTo>
                      <a:pt x="934" y="1073"/>
                      <a:pt x="907" y="1077"/>
                      <a:pt x="881" y="1077"/>
                    </a:cubicBezTo>
                    <a:lnTo>
                      <a:pt x="936" y="773"/>
                    </a:lnTo>
                    <a:cubicBezTo>
                      <a:pt x="963" y="799"/>
                      <a:pt x="992" y="823"/>
                      <a:pt x="1022" y="847"/>
                    </a:cubicBezTo>
                    <a:close/>
                    <a:moveTo>
                      <a:pt x="1253" y="2535"/>
                    </a:moveTo>
                    <a:lnTo>
                      <a:pt x="1253" y="2301"/>
                    </a:lnTo>
                    <a:cubicBezTo>
                      <a:pt x="1360" y="2371"/>
                      <a:pt x="1471" y="2414"/>
                      <a:pt x="1595" y="2414"/>
                    </a:cubicBezTo>
                    <a:cubicBezTo>
                      <a:pt x="1728" y="2414"/>
                      <a:pt x="1853" y="2364"/>
                      <a:pt x="1960" y="2285"/>
                    </a:cubicBezTo>
                    <a:lnTo>
                      <a:pt x="1960" y="2535"/>
                    </a:lnTo>
                    <a:cubicBezTo>
                      <a:pt x="1960" y="2563"/>
                      <a:pt x="1974" y="2588"/>
                      <a:pt x="1991" y="2606"/>
                    </a:cubicBezTo>
                    <a:cubicBezTo>
                      <a:pt x="1968" y="2758"/>
                      <a:pt x="1768" y="3020"/>
                      <a:pt x="1603" y="3199"/>
                    </a:cubicBezTo>
                    <a:cubicBezTo>
                      <a:pt x="1436" y="3018"/>
                      <a:pt x="1245" y="2766"/>
                      <a:pt x="1214" y="2617"/>
                    </a:cubicBezTo>
                    <a:cubicBezTo>
                      <a:pt x="1238" y="2598"/>
                      <a:pt x="1253" y="2569"/>
                      <a:pt x="1253" y="2535"/>
                    </a:cubicBezTo>
                    <a:close/>
                    <a:moveTo>
                      <a:pt x="2460" y="1245"/>
                    </a:moveTo>
                    <a:cubicBezTo>
                      <a:pt x="2466" y="1274"/>
                      <a:pt x="2468" y="1349"/>
                      <a:pt x="2441" y="1425"/>
                    </a:cubicBezTo>
                    <a:cubicBezTo>
                      <a:pt x="2410" y="1513"/>
                      <a:pt x="2365" y="1557"/>
                      <a:pt x="2346" y="1569"/>
                    </a:cubicBezTo>
                    <a:cubicBezTo>
                      <a:pt x="2323" y="1560"/>
                      <a:pt x="2298" y="1559"/>
                      <a:pt x="2275" y="1566"/>
                    </a:cubicBezTo>
                    <a:cubicBezTo>
                      <a:pt x="2247" y="1575"/>
                      <a:pt x="2223" y="1596"/>
                      <a:pt x="2211" y="1624"/>
                    </a:cubicBezTo>
                    <a:cubicBezTo>
                      <a:pt x="2092" y="1892"/>
                      <a:pt x="1861" y="2205"/>
                      <a:pt x="1600" y="2205"/>
                    </a:cubicBezTo>
                    <a:cubicBezTo>
                      <a:pt x="1412" y="2205"/>
                      <a:pt x="1240" y="2043"/>
                      <a:pt x="1114" y="1852"/>
                    </a:cubicBezTo>
                    <a:cubicBezTo>
                      <a:pt x="1204" y="1889"/>
                      <a:pt x="1290" y="1898"/>
                      <a:pt x="1356" y="1900"/>
                    </a:cubicBezTo>
                    <a:cubicBezTo>
                      <a:pt x="1383" y="1934"/>
                      <a:pt x="1424" y="1954"/>
                      <a:pt x="1470" y="1954"/>
                    </a:cubicBezTo>
                    <a:lnTo>
                      <a:pt x="1655" y="1954"/>
                    </a:lnTo>
                    <a:cubicBezTo>
                      <a:pt x="1735" y="1954"/>
                      <a:pt x="1800" y="1893"/>
                      <a:pt x="1800" y="1813"/>
                    </a:cubicBezTo>
                    <a:lnTo>
                      <a:pt x="1800" y="1768"/>
                    </a:lnTo>
                    <a:cubicBezTo>
                      <a:pt x="1800" y="1688"/>
                      <a:pt x="1735" y="1621"/>
                      <a:pt x="1655" y="1621"/>
                    </a:cubicBezTo>
                    <a:lnTo>
                      <a:pt x="1470" y="1621"/>
                    </a:lnTo>
                    <a:cubicBezTo>
                      <a:pt x="1418" y="1621"/>
                      <a:pt x="1372" y="1650"/>
                      <a:pt x="1347" y="1692"/>
                    </a:cubicBezTo>
                    <a:cubicBezTo>
                      <a:pt x="1307" y="1691"/>
                      <a:pt x="1258" y="1684"/>
                      <a:pt x="1206" y="1665"/>
                    </a:cubicBezTo>
                    <a:cubicBezTo>
                      <a:pt x="1061" y="1611"/>
                      <a:pt x="954" y="1483"/>
                      <a:pt x="887" y="1286"/>
                    </a:cubicBezTo>
                    <a:cubicBezTo>
                      <a:pt x="946" y="1285"/>
                      <a:pt x="1012" y="1272"/>
                      <a:pt x="1073" y="1231"/>
                    </a:cubicBezTo>
                    <a:cubicBezTo>
                      <a:pt x="1150" y="1178"/>
                      <a:pt x="1200" y="1093"/>
                      <a:pt x="1220" y="978"/>
                    </a:cubicBezTo>
                    <a:cubicBezTo>
                      <a:pt x="1349" y="1049"/>
                      <a:pt x="1496" y="1107"/>
                      <a:pt x="1659" y="1151"/>
                    </a:cubicBezTo>
                    <a:cubicBezTo>
                      <a:pt x="1942" y="1227"/>
                      <a:pt x="2299" y="1243"/>
                      <a:pt x="2460" y="1245"/>
                    </a:cubicBezTo>
                    <a:close/>
                    <a:moveTo>
                      <a:pt x="1600" y="209"/>
                    </a:moveTo>
                    <a:cubicBezTo>
                      <a:pt x="1963" y="209"/>
                      <a:pt x="2386" y="434"/>
                      <a:pt x="2413" y="1034"/>
                    </a:cubicBezTo>
                    <a:lnTo>
                      <a:pt x="2413" y="1034"/>
                    </a:lnTo>
                    <a:cubicBezTo>
                      <a:pt x="2088" y="1034"/>
                      <a:pt x="1070" y="972"/>
                      <a:pt x="817" y="209"/>
                    </a:cubicBezTo>
                    <a:cubicBezTo>
                      <a:pt x="1030" y="211"/>
                      <a:pt x="1435" y="209"/>
                      <a:pt x="1600" y="209"/>
                    </a:cubicBezTo>
                    <a:close/>
                    <a:moveTo>
                      <a:pt x="2987" y="3453"/>
                    </a:moveTo>
                    <a:cubicBezTo>
                      <a:pt x="2880" y="3508"/>
                      <a:pt x="2587" y="3633"/>
                      <a:pt x="2185" y="3703"/>
                    </a:cubicBezTo>
                    <a:cubicBezTo>
                      <a:pt x="1716" y="3784"/>
                      <a:pt x="1000" y="3804"/>
                      <a:pt x="213" y="3450"/>
                    </a:cubicBezTo>
                    <a:lnTo>
                      <a:pt x="213" y="3148"/>
                    </a:lnTo>
                    <a:cubicBezTo>
                      <a:pt x="213" y="2868"/>
                      <a:pt x="440" y="2634"/>
                      <a:pt x="720" y="2634"/>
                    </a:cubicBezTo>
                    <a:lnTo>
                      <a:pt x="1009" y="2634"/>
                    </a:lnTo>
                    <a:cubicBezTo>
                      <a:pt x="1061" y="2941"/>
                      <a:pt x="1480" y="3371"/>
                      <a:pt x="1531" y="3421"/>
                    </a:cubicBezTo>
                    <a:cubicBezTo>
                      <a:pt x="1551" y="3441"/>
                      <a:pt x="1578" y="3453"/>
                      <a:pt x="1604" y="3453"/>
                    </a:cubicBezTo>
                    <a:cubicBezTo>
                      <a:pt x="1631" y="3453"/>
                      <a:pt x="1658" y="3441"/>
                      <a:pt x="1678" y="3420"/>
                    </a:cubicBezTo>
                    <a:cubicBezTo>
                      <a:pt x="1729" y="3370"/>
                      <a:pt x="2147" y="2941"/>
                      <a:pt x="2200" y="2634"/>
                    </a:cubicBezTo>
                    <a:lnTo>
                      <a:pt x="2489" y="2634"/>
                    </a:lnTo>
                    <a:cubicBezTo>
                      <a:pt x="2769" y="2634"/>
                      <a:pt x="2987" y="2868"/>
                      <a:pt x="2987" y="3148"/>
                    </a:cubicBezTo>
                    <a:lnTo>
                      <a:pt x="2987" y="3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119566" y="5425809"/>
              <a:ext cx="4258148" cy="1011940"/>
              <a:chOff x="6119566" y="5425809"/>
              <a:chExt cx="4258148" cy="101194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7207806" y="5425809"/>
                <a:ext cx="3169908" cy="1011940"/>
              </a:xfrm>
              <a:prstGeom prst="rect">
                <a:avLst/>
              </a:prstGeom>
              <a:solidFill>
                <a:schemeClr val="accent4">
                  <a:alpha val="1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Number4"/>
              <p:cNvSpPr/>
              <p:nvPr/>
            </p:nvSpPr>
            <p:spPr>
              <a:xfrm>
                <a:off x="6119566" y="5636671"/>
                <a:ext cx="880657" cy="520129"/>
              </a:xfrm>
              <a:prstGeom prst="homePlate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</a:rPr>
                  <a:t>4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Bullet4"/>
              <p:cNvSpPr txBox="1"/>
              <p:nvPr/>
            </p:nvSpPr>
            <p:spPr>
              <a:xfrm>
                <a:off x="8178528" y="5518335"/>
                <a:ext cx="1944472" cy="342650"/>
              </a:xfrm>
              <a:prstGeom prst="rect">
                <a:avLst/>
              </a:prstGeom>
            </p:spPr>
            <p:txBody>
              <a:bodyPr wrap="square" anchor="b" anchorCtr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chemeClr val="accent4"/>
                    </a:solidFill>
                  </a:rPr>
                  <a:t>结果可视化与分析</a:t>
                </a:r>
                <a:endParaRPr lang="en-US" dirty="0"/>
              </a:p>
            </p:txBody>
          </p:sp>
          <p:sp>
            <p:nvSpPr>
              <p:cNvPr id="78" name="Text4"/>
              <p:cNvSpPr/>
              <p:nvPr/>
            </p:nvSpPr>
            <p:spPr>
              <a:xfrm>
                <a:off x="8178528" y="5860985"/>
                <a:ext cx="1944472" cy="46187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将分析结果进行可视化展示，并进行深入解读。</a:t>
                </a:r>
                <a:endParaRPr lang="en-US" dirty="0"/>
              </a:p>
            </p:txBody>
          </p:sp>
          <p:sp>
            <p:nvSpPr>
              <p:cNvPr id="123" name="Icon4"/>
              <p:cNvSpPr/>
              <p:nvPr/>
            </p:nvSpPr>
            <p:spPr bwMode="auto">
              <a:xfrm>
                <a:off x="7518133" y="5787546"/>
                <a:ext cx="325736" cy="325736"/>
              </a:xfrm>
              <a:custGeom>
                <a:avLst/>
                <a:gdLst>
                  <a:gd name="T0" fmla="*/ 8533 w 9600"/>
                  <a:gd name="T1" fmla="*/ 0 h 9600"/>
                  <a:gd name="T2" fmla="*/ 1067 w 9600"/>
                  <a:gd name="T3" fmla="*/ 0 h 9600"/>
                  <a:gd name="T4" fmla="*/ 0 w 9600"/>
                  <a:gd name="T5" fmla="*/ 1067 h 9600"/>
                  <a:gd name="T6" fmla="*/ 0 w 9600"/>
                  <a:gd name="T7" fmla="*/ 8533 h 9600"/>
                  <a:gd name="T8" fmla="*/ 1067 w 9600"/>
                  <a:gd name="T9" fmla="*/ 9600 h 9600"/>
                  <a:gd name="T10" fmla="*/ 8533 w 9600"/>
                  <a:gd name="T11" fmla="*/ 9600 h 9600"/>
                  <a:gd name="T12" fmla="*/ 9600 w 9600"/>
                  <a:gd name="T13" fmla="*/ 8533 h 9600"/>
                  <a:gd name="T14" fmla="*/ 9600 w 9600"/>
                  <a:gd name="T15" fmla="*/ 1067 h 9600"/>
                  <a:gd name="T16" fmla="*/ 8533 w 9600"/>
                  <a:gd name="T17" fmla="*/ 0 h 9600"/>
                  <a:gd name="T18" fmla="*/ 3200 w 9600"/>
                  <a:gd name="T19" fmla="*/ 7467 h 9600"/>
                  <a:gd name="T20" fmla="*/ 2133 w 9600"/>
                  <a:gd name="T21" fmla="*/ 7467 h 9600"/>
                  <a:gd name="T22" fmla="*/ 2133 w 9600"/>
                  <a:gd name="T23" fmla="*/ 3733 h 9600"/>
                  <a:gd name="T24" fmla="*/ 3200 w 9600"/>
                  <a:gd name="T25" fmla="*/ 3733 h 9600"/>
                  <a:gd name="T26" fmla="*/ 3200 w 9600"/>
                  <a:gd name="T27" fmla="*/ 7467 h 9600"/>
                  <a:gd name="T28" fmla="*/ 5333 w 9600"/>
                  <a:gd name="T29" fmla="*/ 7467 h 9600"/>
                  <a:gd name="T30" fmla="*/ 4267 w 9600"/>
                  <a:gd name="T31" fmla="*/ 7467 h 9600"/>
                  <a:gd name="T32" fmla="*/ 4267 w 9600"/>
                  <a:gd name="T33" fmla="*/ 2133 h 9600"/>
                  <a:gd name="T34" fmla="*/ 5333 w 9600"/>
                  <a:gd name="T35" fmla="*/ 2133 h 9600"/>
                  <a:gd name="T36" fmla="*/ 5333 w 9600"/>
                  <a:gd name="T37" fmla="*/ 7467 h 9600"/>
                  <a:gd name="T38" fmla="*/ 7467 w 9600"/>
                  <a:gd name="T39" fmla="*/ 7467 h 9600"/>
                  <a:gd name="T40" fmla="*/ 6400 w 9600"/>
                  <a:gd name="T41" fmla="*/ 7467 h 9600"/>
                  <a:gd name="T42" fmla="*/ 6400 w 9600"/>
                  <a:gd name="T43" fmla="*/ 5333 h 9600"/>
                  <a:gd name="T44" fmla="*/ 7467 w 9600"/>
                  <a:gd name="T45" fmla="*/ 5333 h 9600"/>
                  <a:gd name="T46" fmla="*/ 7467 w 9600"/>
                  <a:gd name="T47" fmla="*/ 7467 h 9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00" h="9600">
                    <a:moveTo>
                      <a:pt x="8533" y="0"/>
                    </a:moveTo>
                    <a:lnTo>
                      <a:pt x="1067" y="0"/>
                    </a:lnTo>
                    <a:cubicBezTo>
                      <a:pt x="480" y="0"/>
                      <a:pt x="0" y="480"/>
                      <a:pt x="0" y="1067"/>
                    </a:cubicBezTo>
                    <a:lnTo>
                      <a:pt x="0" y="8533"/>
                    </a:lnTo>
                    <a:cubicBezTo>
                      <a:pt x="0" y="9120"/>
                      <a:pt x="480" y="9600"/>
                      <a:pt x="1067" y="9600"/>
                    </a:cubicBezTo>
                    <a:lnTo>
                      <a:pt x="8533" y="9600"/>
                    </a:lnTo>
                    <a:cubicBezTo>
                      <a:pt x="9120" y="9600"/>
                      <a:pt x="9600" y="9120"/>
                      <a:pt x="9600" y="8533"/>
                    </a:cubicBezTo>
                    <a:lnTo>
                      <a:pt x="9600" y="1067"/>
                    </a:lnTo>
                    <a:cubicBezTo>
                      <a:pt x="9600" y="480"/>
                      <a:pt x="9120" y="0"/>
                      <a:pt x="8533" y="0"/>
                    </a:cubicBezTo>
                    <a:close/>
                    <a:moveTo>
                      <a:pt x="3200" y="7467"/>
                    </a:moveTo>
                    <a:lnTo>
                      <a:pt x="2133" y="7467"/>
                    </a:lnTo>
                    <a:lnTo>
                      <a:pt x="2133" y="3733"/>
                    </a:lnTo>
                    <a:lnTo>
                      <a:pt x="3200" y="3733"/>
                    </a:lnTo>
                    <a:lnTo>
                      <a:pt x="3200" y="7467"/>
                    </a:lnTo>
                    <a:close/>
                    <a:moveTo>
                      <a:pt x="5333" y="7467"/>
                    </a:moveTo>
                    <a:lnTo>
                      <a:pt x="4267" y="7467"/>
                    </a:lnTo>
                    <a:lnTo>
                      <a:pt x="4267" y="2133"/>
                    </a:lnTo>
                    <a:lnTo>
                      <a:pt x="5333" y="2133"/>
                    </a:lnTo>
                    <a:lnTo>
                      <a:pt x="5333" y="7467"/>
                    </a:lnTo>
                    <a:close/>
                    <a:moveTo>
                      <a:pt x="7467" y="7467"/>
                    </a:moveTo>
                    <a:lnTo>
                      <a:pt x="6400" y="7467"/>
                    </a:lnTo>
                    <a:lnTo>
                      <a:pt x="6400" y="5333"/>
                    </a:lnTo>
                    <a:lnTo>
                      <a:pt x="7467" y="5333"/>
                    </a:lnTo>
                    <a:lnTo>
                      <a:pt x="7467" y="74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3.3 数据可视化</a:t>
            </a:r>
            <a:endParaRPr lang="en-US" dirty="0"/>
          </a:p>
        </p:txBody>
      </p:sp>
      <p:grpSp>
        <p:nvGrpSpPr>
          <p:cNvPr id="61" name="ccd6366b-40dc-4268-bcc0-3a7f1f19e902.source.6.zh-Hans.pptx"/>
          <p:cNvGrpSpPr/>
          <p:nvPr/>
        </p:nvGrpSpPr>
        <p:grpSpPr>
          <a:xfrm>
            <a:off x="0" y="1130301"/>
            <a:ext cx="12192000" cy="5003799"/>
            <a:chOff x="0" y="1130301"/>
            <a:chExt cx="12192000" cy="5003799"/>
          </a:xfrm>
        </p:grpSpPr>
        <p:sp>
          <p:nvSpPr>
            <p:cNvPr id="23" name="矩形 22"/>
            <p:cNvSpPr/>
            <p:nvPr/>
          </p:nvSpPr>
          <p:spPr>
            <a:xfrm>
              <a:off x="0" y="3883196"/>
              <a:ext cx="12192000" cy="20218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49" name="Title"/>
            <p:cNvSpPr>
              <a:spLocks noChangeAspect="1"/>
            </p:cNvSpPr>
            <p:nvPr/>
          </p:nvSpPr>
          <p:spPr>
            <a:xfrm>
              <a:off x="660399" y="1130301"/>
              <a:ext cx="10858500" cy="782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使用Matplotlib、Plotly、EasyGraph展示项目活跃度、趋势预测结果</a:t>
              </a:r>
              <a:endParaRPr 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86604" y="2013964"/>
              <a:ext cx="3243983" cy="1951768"/>
              <a:chOff x="586604" y="2013964"/>
              <a:chExt cx="3243983" cy="1951768"/>
            </a:xfrm>
          </p:grpSpPr>
          <p:cxnSp>
            <p:nvCxnSpPr>
              <p:cNvPr id="24" name="Line1"/>
              <p:cNvCxnSpPr>
                <a:endCxn id="25" idx="0"/>
              </p:cNvCxnSpPr>
              <p:nvPr/>
            </p:nvCxnSpPr>
            <p:spPr>
              <a:xfrm>
                <a:off x="660399" y="2013964"/>
                <a:ext cx="0" cy="1808922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Shape1"/>
              <p:cNvSpPr/>
              <p:nvPr/>
            </p:nvSpPr>
            <p:spPr>
              <a:xfrm>
                <a:off x="586604" y="3822886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Text1"/>
              <p:cNvSpPr/>
              <p:nvPr/>
            </p:nvSpPr>
            <p:spPr>
              <a:xfrm flipH="1">
                <a:off x="789557" y="2890096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展示开源项目活跃度与趋势</a:t>
                </a:r>
                <a:endParaRPr lang="en-US" dirty="0"/>
              </a:p>
            </p:txBody>
          </p:sp>
          <p:sp>
            <p:nvSpPr>
              <p:cNvPr id="29" name="Bullet1"/>
              <p:cNvSpPr txBox="1"/>
              <p:nvPr/>
            </p:nvSpPr>
            <p:spPr>
              <a:xfrm>
                <a:off x="789558" y="2013964"/>
                <a:ext cx="3041029" cy="844892"/>
              </a:xfrm>
              <a:prstGeom prst="plaque">
                <a:avLst/>
              </a:prstGeom>
              <a:solidFill>
                <a:schemeClr val="accent1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数据可视化的意义</a:t>
                </a:r>
                <a:endParaRPr lang="en-US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430760" y="2013964"/>
              <a:ext cx="3243983" cy="1951768"/>
              <a:chOff x="4430760" y="2013964"/>
              <a:chExt cx="3243983" cy="1951768"/>
            </a:xfrm>
          </p:grpSpPr>
          <p:cxnSp>
            <p:nvCxnSpPr>
              <p:cNvPr id="22" name="Line2"/>
              <p:cNvCxnSpPr>
                <a:endCxn id="26" idx="0"/>
              </p:cNvCxnSpPr>
              <p:nvPr/>
            </p:nvCxnSpPr>
            <p:spPr>
              <a:xfrm>
                <a:off x="4504555" y="2013964"/>
                <a:ext cx="0" cy="1808922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Shape2"/>
              <p:cNvSpPr/>
              <p:nvPr/>
            </p:nvSpPr>
            <p:spPr>
              <a:xfrm>
                <a:off x="4430760" y="3822886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8" name="Text2"/>
              <p:cNvSpPr/>
              <p:nvPr/>
            </p:nvSpPr>
            <p:spPr>
              <a:xfrm flipH="1">
                <a:off x="4633713" y="2890096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选择适合的工具进行数据展示</a:t>
                </a:r>
                <a:endParaRPr lang="en-US" dirty="0"/>
              </a:p>
            </p:txBody>
          </p:sp>
          <p:sp>
            <p:nvSpPr>
              <p:cNvPr id="30" name="Bullet2"/>
              <p:cNvSpPr txBox="1"/>
              <p:nvPr/>
            </p:nvSpPr>
            <p:spPr>
              <a:xfrm>
                <a:off x="4633714" y="2013964"/>
                <a:ext cx="3041029" cy="844892"/>
              </a:xfrm>
              <a:prstGeom prst="plaque">
                <a:avLst/>
              </a:prstGeom>
              <a:solidFill>
                <a:schemeClr val="accent2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可视化工具选择</a:t>
                </a:r>
                <a:endParaRPr 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274917" y="2013964"/>
              <a:ext cx="3243983" cy="1951768"/>
              <a:chOff x="8274917" y="2013964"/>
              <a:chExt cx="3243983" cy="1951768"/>
            </a:xfrm>
          </p:grpSpPr>
          <p:cxnSp>
            <p:nvCxnSpPr>
              <p:cNvPr id="32" name="Line3"/>
              <p:cNvCxnSpPr>
                <a:endCxn id="33" idx="0"/>
              </p:cNvCxnSpPr>
              <p:nvPr/>
            </p:nvCxnSpPr>
            <p:spPr>
              <a:xfrm>
                <a:off x="8348712" y="2013964"/>
                <a:ext cx="0" cy="1808922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Shape3"/>
              <p:cNvSpPr/>
              <p:nvPr/>
            </p:nvSpPr>
            <p:spPr>
              <a:xfrm>
                <a:off x="8274917" y="3822886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4" name="Text3"/>
              <p:cNvSpPr/>
              <p:nvPr/>
            </p:nvSpPr>
            <p:spPr>
              <a:xfrm flipH="1">
                <a:off x="8477870" y="2890096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介绍matplotlib、seaborn等库</a:t>
                </a:r>
                <a:endParaRPr lang="en-US" dirty="0"/>
              </a:p>
            </p:txBody>
          </p:sp>
          <p:sp>
            <p:nvSpPr>
              <p:cNvPr id="35" name="Bullet3"/>
              <p:cNvSpPr txBox="1"/>
              <p:nvPr/>
            </p:nvSpPr>
            <p:spPr>
              <a:xfrm>
                <a:off x="8477871" y="2013964"/>
                <a:ext cx="3041029" cy="844892"/>
              </a:xfrm>
              <a:prstGeom prst="plaque">
                <a:avLst/>
              </a:prstGeom>
              <a:solidFill>
                <a:schemeClr val="accent3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常用数据可视化库</a:t>
                </a:r>
                <a:endParaRPr 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86604" y="4002841"/>
              <a:ext cx="3243983" cy="2131259"/>
              <a:chOff x="586604" y="4002841"/>
              <a:chExt cx="3243983" cy="2131259"/>
            </a:xfrm>
          </p:grpSpPr>
          <p:cxnSp>
            <p:nvCxnSpPr>
              <p:cNvPr id="37" name="Line4"/>
              <p:cNvCxnSpPr>
                <a:endCxn id="38" idx="4"/>
              </p:cNvCxnSpPr>
              <p:nvPr/>
            </p:nvCxnSpPr>
            <p:spPr>
              <a:xfrm flipV="1">
                <a:off x="660399" y="4145687"/>
                <a:ext cx="0" cy="1606741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hape4"/>
              <p:cNvSpPr/>
              <p:nvPr/>
            </p:nvSpPr>
            <p:spPr>
              <a:xfrm>
                <a:off x="586604" y="4002841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Text4"/>
              <p:cNvSpPr/>
              <p:nvPr/>
            </p:nvSpPr>
            <p:spPr>
              <a:xfrm flipH="1">
                <a:off x="789557" y="5230978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展示项目活跃度变化趋势</a:t>
                </a:r>
                <a:endParaRPr lang="en-US" dirty="0"/>
              </a:p>
            </p:txBody>
          </p:sp>
          <p:sp>
            <p:nvSpPr>
              <p:cNvPr id="40" name="Bullet4"/>
              <p:cNvSpPr txBox="1"/>
              <p:nvPr/>
            </p:nvSpPr>
            <p:spPr>
              <a:xfrm>
                <a:off x="789558" y="4354845"/>
                <a:ext cx="3041029" cy="844892"/>
              </a:xfrm>
              <a:prstGeom prst="plaque">
                <a:avLst/>
              </a:prstGeom>
              <a:solidFill>
                <a:schemeClr val="accent4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绘制活跃度图表</a:t>
                </a:r>
                <a:endParaRPr lang="en-US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430760" y="4002841"/>
              <a:ext cx="3243983" cy="2131259"/>
              <a:chOff x="4430760" y="4002841"/>
              <a:chExt cx="3243983" cy="2131259"/>
            </a:xfrm>
          </p:grpSpPr>
          <p:cxnSp>
            <p:nvCxnSpPr>
              <p:cNvPr id="51" name="Line5"/>
              <p:cNvCxnSpPr>
                <a:endCxn id="52" idx="4"/>
              </p:cNvCxnSpPr>
              <p:nvPr/>
            </p:nvCxnSpPr>
            <p:spPr>
              <a:xfrm flipV="1">
                <a:off x="4504555" y="4145687"/>
                <a:ext cx="0" cy="1606741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Shape5"/>
              <p:cNvSpPr/>
              <p:nvPr/>
            </p:nvSpPr>
            <p:spPr>
              <a:xfrm>
                <a:off x="4430760" y="4002841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3" name="Text5"/>
              <p:cNvSpPr/>
              <p:nvPr/>
            </p:nvSpPr>
            <p:spPr>
              <a:xfrm flipH="1">
                <a:off x="4633713" y="5230978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利用可视化展示预测模型结果</a:t>
                </a:r>
                <a:endParaRPr lang="en-US" dirty="0"/>
              </a:p>
            </p:txBody>
          </p:sp>
          <p:sp>
            <p:nvSpPr>
              <p:cNvPr id="54" name="Bullet5"/>
              <p:cNvSpPr txBox="1"/>
              <p:nvPr/>
            </p:nvSpPr>
            <p:spPr>
              <a:xfrm>
                <a:off x="4633714" y="4354845"/>
                <a:ext cx="3041029" cy="844892"/>
              </a:xfrm>
              <a:prstGeom prst="plaque">
                <a:avLst/>
              </a:prstGeom>
              <a:solidFill>
                <a:schemeClr val="accent5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趋势预测模型展示</a:t>
                </a:r>
                <a:endParaRPr lang="en-US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8274917" y="4002841"/>
              <a:ext cx="3243983" cy="2131259"/>
              <a:chOff x="8274917" y="4002841"/>
              <a:chExt cx="3243983" cy="2131259"/>
            </a:xfrm>
          </p:grpSpPr>
          <p:cxnSp>
            <p:nvCxnSpPr>
              <p:cNvPr id="16" name="Line6"/>
              <p:cNvCxnSpPr>
                <a:endCxn id="17" idx="4"/>
              </p:cNvCxnSpPr>
              <p:nvPr/>
            </p:nvCxnSpPr>
            <p:spPr>
              <a:xfrm flipV="1">
                <a:off x="8348712" y="4145687"/>
                <a:ext cx="0" cy="1606741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Shape6"/>
              <p:cNvSpPr/>
              <p:nvPr/>
            </p:nvSpPr>
            <p:spPr>
              <a:xfrm>
                <a:off x="8274917" y="4002841"/>
                <a:ext cx="147590" cy="14284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8" name="Text6"/>
              <p:cNvSpPr/>
              <p:nvPr/>
            </p:nvSpPr>
            <p:spPr>
              <a:xfrm flipH="1">
                <a:off x="8477870" y="5230978"/>
                <a:ext cx="3041029" cy="9031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利用交互式图表进行深入分析</a:t>
                </a:r>
                <a:endParaRPr lang="en-US" dirty="0"/>
              </a:p>
            </p:txBody>
          </p:sp>
          <p:sp>
            <p:nvSpPr>
              <p:cNvPr id="19" name="Bullet6"/>
              <p:cNvSpPr txBox="1"/>
              <p:nvPr/>
            </p:nvSpPr>
            <p:spPr>
              <a:xfrm>
                <a:off x="8477871" y="4354845"/>
                <a:ext cx="3041029" cy="844892"/>
              </a:xfrm>
              <a:prstGeom prst="plaque">
                <a:avLst/>
              </a:prstGeom>
              <a:solidFill>
                <a:schemeClr val="accent6"/>
              </a:solidFill>
              <a:ln w="21267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rmAutofit/>
              </a:bodyPr>
              <a:lstStyle>
                <a:defPPr>
                  <a:defRPr lang="en-US"/>
                </a:defPPr>
                <a:lvl1pPr algn="ctr">
                  <a:defRPr>
                    <a:ln>
                      <a:gradFill>
                        <a:gsLst>
                          <a:gs pos="0">
                            <a:srgbClr val="F8E7C8"/>
                          </a:gs>
                          <a:gs pos="100000">
                            <a:srgbClr val="DDDDDD"/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zh-CN" altLang="en-US" b="1" dirty="0">
                    <a:ln>
                      <a:noFill/>
                    </a:ln>
                    <a:solidFill>
                      <a:srgbClr val="FFFFFF"/>
                    </a:solidFill>
                  </a:rPr>
                  <a:t>交互式可视化应用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 数据收集与分析流程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4.1 收集开源项目数据</a:t>
            </a:r>
            <a:endParaRPr lang="en-US" dirty="0"/>
          </a:p>
        </p:txBody>
      </p:sp>
      <p:grpSp>
        <p:nvGrpSpPr>
          <p:cNvPr id="3" name="26295e12-c932-4487-8f23-6729979574e1.source.6.zh-Hans.pptx"/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59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使用OpenDigger获取项目的历史数据</a:t>
              </a:r>
              <a:endParaRPr 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816920" y="1644554"/>
              <a:ext cx="10445976" cy="872384"/>
              <a:chOff x="816920" y="1644554"/>
              <a:chExt cx="10445976" cy="872384"/>
            </a:xfrm>
          </p:grpSpPr>
          <p:sp>
            <p:nvSpPr>
              <p:cNvPr id="15" name="Bullet1"/>
              <p:cNvSpPr txBox="1"/>
              <p:nvPr/>
            </p:nvSpPr>
            <p:spPr>
              <a:xfrm>
                <a:off x="2844872" y="1803243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数据来源选择</a:t>
                </a:r>
                <a:endParaRPr lang="en-US" dirty="0"/>
              </a:p>
            </p:txBody>
          </p:sp>
          <p:sp>
            <p:nvSpPr>
              <p:cNvPr id="4" name="ComponentBackground1"/>
              <p:cNvSpPr/>
              <p:nvPr/>
            </p:nvSpPr>
            <p:spPr bwMode="auto">
              <a:xfrm>
                <a:off x="887670" y="1644554"/>
                <a:ext cx="1845019" cy="872384"/>
              </a:xfrm>
              <a:custGeom>
                <a:avLst/>
                <a:gdLst>
                  <a:gd name="T0" fmla="*/ 1408 w 1408"/>
                  <a:gd name="T1" fmla="*/ 438 h 904"/>
                  <a:gd name="T2" fmla="*/ 720 w 1408"/>
                  <a:gd name="T3" fmla="*/ 0 h 904"/>
                  <a:gd name="T4" fmla="*/ 0 w 1408"/>
                  <a:gd name="T5" fmla="*/ 438 h 904"/>
                  <a:gd name="T6" fmla="*/ 169 w 1408"/>
                  <a:gd name="T7" fmla="*/ 438 h 904"/>
                  <a:gd name="T8" fmla="*/ 169 w 1408"/>
                  <a:gd name="T9" fmla="*/ 904 h 904"/>
                  <a:gd name="T10" fmla="*/ 1271 w 1408"/>
                  <a:gd name="T11" fmla="*/ 904 h 904"/>
                  <a:gd name="T12" fmla="*/ 1271 w 1408"/>
                  <a:gd name="T13" fmla="*/ 438 h 904"/>
                  <a:gd name="T14" fmla="*/ 1408 w 1408"/>
                  <a:gd name="T15" fmla="*/ 438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8" h="904">
                    <a:moveTo>
                      <a:pt x="1408" y="438"/>
                    </a:moveTo>
                    <a:lnTo>
                      <a:pt x="720" y="0"/>
                    </a:lnTo>
                    <a:lnTo>
                      <a:pt x="0" y="438"/>
                    </a:lnTo>
                    <a:lnTo>
                      <a:pt x="169" y="438"/>
                    </a:lnTo>
                    <a:lnTo>
                      <a:pt x="169" y="904"/>
                    </a:lnTo>
                    <a:lnTo>
                      <a:pt x="1271" y="904"/>
                    </a:lnTo>
                    <a:lnTo>
                      <a:pt x="1271" y="438"/>
                    </a:lnTo>
                    <a:lnTo>
                      <a:pt x="1408" y="43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1" name="IconBackground1"/>
              <p:cNvSpPr/>
              <p:nvPr/>
            </p:nvSpPr>
            <p:spPr>
              <a:xfrm>
                <a:off x="816920" y="1826442"/>
                <a:ext cx="500531" cy="50052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Icon1"/>
              <p:cNvSpPr/>
              <p:nvPr/>
            </p:nvSpPr>
            <p:spPr bwMode="auto">
              <a:xfrm>
                <a:off x="929104" y="1960465"/>
                <a:ext cx="276164" cy="232484"/>
              </a:xfrm>
              <a:custGeom>
                <a:avLst/>
                <a:gdLst>
                  <a:gd name="T0" fmla="*/ 191 w 497"/>
                  <a:gd name="T1" fmla="*/ 288 h 419"/>
                  <a:gd name="T2" fmla="*/ 152 w 497"/>
                  <a:gd name="T3" fmla="*/ 346 h 419"/>
                  <a:gd name="T4" fmla="*/ 114 w 497"/>
                  <a:gd name="T5" fmla="*/ 288 h 419"/>
                  <a:gd name="T6" fmla="*/ 152 w 497"/>
                  <a:gd name="T7" fmla="*/ 229 h 419"/>
                  <a:gd name="T8" fmla="*/ 191 w 497"/>
                  <a:gd name="T9" fmla="*/ 288 h 419"/>
                  <a:gd name="T10" fmla="*/ 342 w 497"/>
                  <a:gd name="T11" fmla="*/ 229 h 419"/>
                  <a:gd name="T12" fmla="*/ 304 w 497"/>
                  <a:gd name="T13" fmla="*/ 288 h 419"/>
                  <a:gd name="T14" fmla="*/ 342 w 497"/>
                  <a:gd name="T15" fmla="*/ 346 h 419"/>
                  <a:gd name="T16" fmla="*/ 380 w 497"/>
                  <a:gd name="T17" fmla="*/ 288 h 419"/>
                  <a:gd name="T18" fmla="*/ 342 w 497"/>
                  <a:gd name="T19" fmla="*/ 229 h 419"/>
                  <a:gd name="T20" fmla="*/ 497 w 497"/>
                  <a:gd name="T21" fmla="*/ 232 h 419"/>
                  <a:gd name="T22" fmla="*/ 305 w 497"/>
                  <a:gd name="T23" fmla="*/ 419 h 419"/>
                  <a:gd name="T24" fmla="*/ 192 w 497"/>
                  <a:gd name="T25" fmla="*/ 419 h 419"/>
                  <a:gd name="T26" fmla="*/ 0 w 497"/>
                  <a:gd name="T27" fmla="*/ 232 h 419"/>
                  <a:gd name="T28" fmla="*/ 40 w 497"/>
                  <a:gd name="T29" fmla="*/ 117 h 419"/>
                  <a:gd name="T30" fmla="*/ 49 w 497"/>
                  <a:gd name="T31" fmla="*/ 0 h 419"/>
                  <a:gd name="T32" fmla="*/ 156 w 497"/>
                  <a:gd name="T33" fmla="*/ 48 h 419"/>
                  <a:gd name="T34" fmla="*/ 192 w 497"/>
                  <a:gd name="T35" fmla="*/ 44 h 419"/>
                  <a:gd name="T36" fmla="*/ 305 w 497"/>
                  <a:gd name="T37" fmla="*/ 44 h 419"/>
                  <a:gd name="T38" fmla="*/ 343 w 497"/>
                  <a:gd name="T39" fmla="*/ 48 h 419"/>
                  <a:gd name="T40" fmla="*/ 449 w 497"/>
                  <a:gd name="T41" fmla="*/ 0 h 419"/>
                  <a:gd name="T42" fmla="*/ 449 w 497"/>
                  <a:gd name="T43" fmla="*/ 0 h 419"/>
                  <a:gd name="T44" fmla="*/ 449 w 497"/>
                  <a:gd name="T45" fmla="*/ 0 h 419"/>
                  <a:gd name="T46" fmla="*/ 449 w 497"/>
                  <a:gd name="T47" fmla="*/ 1 h 419"/>
                  <a:gd name="T48" fmla="*/ 449 w 497"/>
                  <a:gd name="T49" fmla="*/ 1 h 419"/>
                  <a:gd name="T50" fmla="*/ 450 w 497"/>
                  <a:gd name="T51" fmla="*/ 2 h 419"/>
                  <a:gd name="T52" fmla="*/ 450 w 497"/>
                  <a:gd name="T53" fmla="*/ 2 h 419"/>
                  <a:gd name="T54" fmla="*/ 451 w 497"/>
                  <a:gd name="T55" fmla="*/ 3 h 419"/>
                  <a:gd name="T56" fmla="*/ 451 w 497"/>
                  <a:gd name="T57" fmla="*/ 4 h 419"/>
                  <a:gd name="T58" fmla="*/ 458 w 497"/>
                  <a:gd name="T59" fmla="*/ 119 h 419"/>
                  <a:gd name="T60" fmla="*/ 497 w 497"/>
                  <a:gd name="T61" fmla="*/ 232 h 419"/>
                  <a:gd name="T62" fmla="*/ 432 w 497"/>
                  <a:gd name="T63" fmla="*/ 285 h 419"/>
                  <a:gd name="T64" fmla="*/ 351 w 497"/>
                  <a:gd name="T65" fmla="*/ 197 h 419"/>
                  <a:gd name="T66" fmla="*/ 241 w 497"/>
                  <a:gd name="T67" fmla="*/ 208 h 419"/>
                  <a:gd name="T68" fmla="*/ 148 w 497"/>
                  <a:gd name="T69" fmla="*/ 199 h 419"/>
                  <a:gd name="T70" fmla="*/ 68 w 497"/>
                  <a:gd name="T71" fmla="*/ 285 h 419"/>
                  <a:gd name="T72" fmla="*/ 154 w 497"/>
                  <a:gd name="T73" fmla="*/ 386 h 419"/>
                  <a:gd name="T74" fmla="*/ 342 w 497"/>
                  <a:gd name="T75" fmla="*/ 386 h 419"/>
                  <a:gd name="T76" fmla="*/ 432 w 497"/>
                  <a:gd name="T77" fmla="*/ 28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7" h="419">
                    <a:moveTo>
                      <a:pt x="191" y="288"/>
                    </a:moveTo>
                    <a:cubicBezTo>
                      <a:pt x="191" y="320"/>
                      <a:pt x="173" y="346"/>
                      <a:pt x="152" y="346"/>
                    </a:cubicBezTo>
                    <a:cubicBezTo>
                      <a:pt x="131" y="346"/>
                      <a:pt x="114" y="320"/>
                      <a:pt x="114" y="288"/>
                    </a:cubicBezTo>
                    <a:cubicBezTo>
                      <a:pt x="114" y="255"/>
                      <a:pt x="131" y="229"/>
                      <a:pt x="152" y="229"/>
                    </a:cubicBezTo>
                    <a:cubicBezTo>
                      <a:pt x="173" y="229"/>
                      <a:pt x="191" y="255"/>
                      <a:pt x="191" y="288"/>
                    </a:cubicBezTo>
                    <a:close/>
                    <a:moveTo>
                      <a:pt x="342" y="229"/>
                    </a:moveTo>
                    <a:cubicBezTo>
                      <a:pt x="321" y="229"/>
                      <a:pt x="304" y="255"/>
                      <a:pt x="304" y="288"/>
                    </a:cubicBezTo>
                    <a:cubicBezTo>
                      <a:pt x="304" y="320"/>
                      <a:pt x="321" y="346"/>
                      <a:pt x="342" y="346"/>
                    </a:cubicBezTo>
                    <a:cubicBezTo>
                      <a:pt x="363" y="346"/>
                      <a:pt x="380" y="320"/>
                      <a:pt x="380" y="288"/>
                    </a:cubicBezTo>
                    <a:cubicBezTo>
                      <a:pt x="380" y="255"/>
                      <a:pt x="363" y="229"/>
                      <a:pt x="342" y="229"/>
                    </a:cubicBezTo>
                    <a:close/>
                    <a:moveTo>
                      <a:pt x="497" y="232"/>
                    </a:moveTo>
                    <a:cubicBezTo>
                      <a:pt x="497" y="335"/>
                      <a:pt x="444" y="419"/>
                      <a:pt x="305" y="419"/>
                    </a:cubicBezTo>
                    <a:lnTo>
                      <a:pt x="192" y="419"/>
                    </a:lnTo>
                    <a:cubicBezTo>
                      <a:pt x="48" y="419"/>
                      <a:pt x="0" y="335"/>
                      <a:pt x="0" y="232"/>
                    </a:cubicBezTo>
                    <a:cubicBezTo>
                      <a:pt x="0" y="188"/>
                      <a:pt x="15" y="149"/>
                      <a:pt x="40" y="117"/>
                    </a:cubicBezTo>
                    <a:cubicBezTo>
                      <a:pt x="21" y="45"/>
                      <a:pt x="49" y="0"/>
                      <a:pt x="49" y="0"/>
                    </a:cubicBezTo>
                    <a:cubicBezTo>
                      <a:pt x="92" y="0"/>
                      <a:pt x="130" y="25"/>
                      <a:pt x="156" y="48"/>
                    </a:cubicBezTo>
                    <a:cubicBezTo>
                      <a:pt x="167" y="45"/>
                      <a:pt x="180" y="44"/>
                      <a:pt x="192" y="44"/>
                    </a:cubicBezTo>
                    <a:lnTo>
                      <a:pt x="305" y="44"/>
                    </a:lnTo>
                    <a:cubicBezTo>
                      <a:pt x="318" y="44"/>
                      <a:pt x="330" y="46"/>
                      <a:pt x="343" y="48"/>
                    </a:cubicBezTo>
                    <a:cubicBezTo>
                      <a:pt x="368" y="25"/>
                      <a:pt x="407" y="0"/>
                      <a:pt x="449" y="0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449" y="0"/>
                    </a:lnTo>
                    <a:cubicBezTo>
                      <a:pt x="449" y="1"/>
                      <a:pt x="449" y="1"/>
                      <a:pt x="449" y="1"/>
                    </a:cubicBezTo>
                    <a:cubicBezTo>
                      <a:pt x="449" y="1"/>
                      <a:pt x="449" y="1"/>
                      <a:pt x="449" y="1"/>
                    </a:cubicBezTo>
                    <a:cubicBezTo>
                      <a:pt x="450" y="1"/>
                      <a:pt x="450" y="2"/>
                      <a:pt x="450" y="2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0" y="3"/>
                      <a:pt x="451" y="3"/>
                      <a:pt x="451" y="3"/>
                    </a:cubicBezTo>
                    <a:cubicBezTo>
                      <a:pt x="451" y="4"/>
                      <a:pt x="451" y="4"/>
                      <a:pt x="451" y="4"/>
                    </a:cubicBezTo>
                    <a:cubicBezTo>
                      <a:pt x="457" y="15"/>
                      <a:pt x="475" y="57"/>
                      <a:pt x="458" y="119"/>
                    </a:cubicBezTo>
                    <a:cubicBezTo>
                      <a:pt x="482" y="150"/>
                      <a:pt x="497" y="189"/>
                      <a:pt x="497" y="232"/>
                    </a:cubicBezTo>
                    <a:close/>
                    <a:moveTo>
                      <a:pt x="432" y="285"/>
                    </a:moveTo>
                    <a:cubicBezTo>
                      <a:pt x="425" y="234"/>
                      <a:pt x="405" y="194"/>
                      <a:pt x="351" y="197"/>
                    </a:cubicBezTo>
                    <a:cubicBezTo>
                      <a:pt x="321" y="199"/>
                      <a:pt x="281" y="207"/>
                      <a:pt x="241" y="208"/>
                    </a:cubicBezTo>
                    <a:cubicBezTo>
                      <a:pt x="208" y="208"/>
                      <a:pt x="174" y="200"/>
                      <a:pt x="148" y="199"/>
                    </a:cubicBezTo>
                    <a:cubicBezTo>
                      <a:pt x="94" y="196"/>
                      <a:pt x="75" y="234"/>
                      <a:pt x="68" y="285"/>
                    </a:cubicBezTo>
                    <a:cubicBezTo>
                      <a:pt x="61" y="335"/>
                      <a:pt x="92" y="382"/>
                      <a:pt x="154" y="386"/>
                    </a:cubicBezTo>
                    <a:cubicBezTo>
                      <a:pt x="217" y="390"/>
                      <a:pt x="280" y="390"/>
                      <a:pt x="342" y="386"/>
                    </a:cubicBezTo>
                    <a:cubicBezTo>
                      <a:pt x="405" y="382"/>
                      <a:pt x="439" y="335"/>
                      <a:pt x="432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Text1"/>
              <p:cNvSpPr txBox="1"/>
              <p:nvPr/>
            </p:nvSpPr>
            <p:spPr>
              <a:xfrm>
                <a:off x="5257670" y="1803243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确定GitHub等平台</a:t>
                </a:r>
                <a:endParaRPr lang="en-US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16920" y="2380872"/>
              <a:ext cx="10445976" cy="840540"/>
              <a:chOff x="816920" y="2380872"/>
              <a:chExt cx="10445976" cy="840540"/>
            </a:xfrm>
          </p:grpSpPr>
          <p:sp>
            <p:nvSpPr>
              <p:cNvPr id="14" name="Bullet2"/>
              <p:cNvSpPr txBox="1"/>
              <p:nvPr/>
            </p:nvSpPr>
            <p:spPr>
              <a:xfrm>
                <a:off x="2844872" y="2542721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项目基本信息</a:t>
                </a:r>
                <a:endParaRPr lang="en-US" dirty="0"/>
              </a:p>
            </p:txBody>
          </p:sp>
          <p:sp>
            <p:nvSpPr>
              <p:cNvPr id="5" name="ComponentBackground2"/>
              <p:cNvSpPr/>
              <p:nvPr/>
            </p:nvSpPr>
            <p:spPr bwMode="auto">
              <a:xfrm>
                <a:off x="1109130" y="2380872"/>
                <a:ext cx="1444042" cy="840540"/>
              </a:xfrm>
              <a:custGeom>
                <a:avLst/>
                <a:gdLst>
                  <a:gd name="T0" fmla="*/ 653 w 1102"/>
                  <a:gd name="T1" fmla="*/ 115 h 871"/>
                  <a:gd name="T2" fmla="*/ 543 w 1102"/>
                  <a:gd name="T3" fmla="*/ 0 h 871"/>
                  <a:gd name="T4" fmla="*/ 433 w 1102"/>
                  <a:gd name="T5" fmla="*/ 115 h 871"/>
                  <a:gd name="T6" fmla="*/ 0 w 1102"/>
                  <a:gd name="T7" fmla="*/ 115 h 871"/>
                  <a:gd name="T8" fmla="*/ 0 w 1102"/>
                  <a:gd name="T9" fmla="*/ 871 h 871"/>
                  <a:gd name="T10" fmla="*/ 1102 w 1102"/>
                  <a:gd name="T11" fmla="*/ 871 h 871"/>
                  <a:gd name="T12" fmla="*/ 1102 w 1102"/>
                  <a:gd name="T13" fmla="*/ 115 h 871"/>
                  <a:gd name="T14" fmla="*/ 653 w 1102"/>
                  <a:gd name="T15" fmla="*/ 115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2" h="871">
                    <a:moveTo>
                      <a:pt x="653" y="115"/>
                    </a:moveTo>
                    <a:lnTo>
                      <a:pt x="543" y="0"/>
                    </a:lnTo>
                    <a:lnTo>
                      <a:pt x="433" y="115"/>
                    </a:lnTo>
                    <a:lnTo>
                      <a:pt x="0" y="115"/>
                    </a:lnTo>
                    <a:lnTo>
                      <a:pt x="0" y="871"/>
                    </a:lnTo>
                    <a:lnTo>
                      <a:pt x="1102" y="871"/>
                    </a:lnTo>
                    <a:lnTo>
                      <a:pt x="1102" y="115"/>
                    </a:lnTo>
                    <a:lnTo>
                      <a:pt x="653" y="115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0" name="IconBackground2"/>
              <p:cNvSpPr/>
              <p:nvPr/>
            </p:nvSpPr>
            <p:spPr>
              <a:xfrm>
                <a:off x="816920" y="2585445"/>
                <a:ext cx="500531" cy="500529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Icon2"/>
              <p:cNvSpPr/>
              <p:nvPr/>
            </p:nvSpPr>
            <p:spPr bwMode="auto">
              <a:xfrm>
                <a:off x="933408" y="2697628"/>
                <a:ext cx="267555" cy="276164"/>
              </a:xfrm>
              <a:custGeom>
                <a:avLst/>
                <a:gdLst>
                  <a:gd name="connsiteX0" fmla="*/ 425794 w 587877"/>
                  <a:gd name="connsiteY0" fmla="*/ 329540 h 606792"/>
                  <a:gd name="connsiteX1" fmla="*/ 575995 w 587877"/>
                  <a:gd name="connsiteY1" fmla="*/ 329540 h 606792"/>
                  <a:gd name="connsiteX2" fmla="*/ 587877 w 587877"/>
                  <a:gd name="connsiteY2" fmla="*/ 341313 h 606792"/>
                  <a:gd name="connsiteX3" fmla="*/ 575995 w 587877"/>
                  <a:gd name="connsiteY3" fmla="*/ 353179 h 606792"/>
                  <a:gd name="connsiteX4" fmla="*/ 425794 w 587877"/>
                  <a:gd name="connsiteY4" fmla="*/ 353179 h 606792"/>
                  <a:gd name="connsiteX5" fmla="*/ 414004 w 587877"/>
                  <a:gd name="connsiteY5" fmla="*/ 341313 h 606792"/>
                  <a:gd name="connsiteX6" fmla="*/ 425794 w 587877"/>
                  <a:gd name="connsiteY6" fmla="*/ 329540 h 606792"/>
                  <a:gd name="connsiteX7" fmla="*/ 52750 w 587877"/>
                  <a:gd name="connsiteY7" fmla="*/ 295870 h 606792"/>
                  <a:gd name="connsiteX8" fmla="*/ 67976 w 587877"/>
                  <a:gd name="connsiteY8" fmla="*/ 302731 h 606792"/>
                  <a:gd name="connsiteX9" fmla="*/ 163608 w 587877"/>
                  <a:gd name="connsiteY9" fmla="*/ 351411 h 606792"/>
                  <a:gd name="connsiteX10" fmla="*/ 163701 w 587877"/>
                  <a:gd name="connsiteY10" fmla="*/ 351411 h 606792"/>
                  <a:gd name="connsiteX11" fmla="*/ 175493 w 587877"/>
                  <a:gd name="connsiteY11" fmla="*/ 363187 h 606792"/>
                  <a:gd name="connsiteX12" fmla="*/ 163701 w 587877"/>
                  <a:gd name="connsiteY12" fmla="*/ 375055 h 606792"/>
                  <a:gd name="connsiteX13" fmla="*/ 163516 w 587877"/>
                  <a:gd name="connsiteY13" fmla="*/ 375055 h 606792"/>
                  <a:gd name="connsiteX14" fmla="*/ 45786 w 587877"/>
                  <a:gd name="connsiteY14" fmla="*/ 311076 h 606792"/>
                  <a:gd name="connsiteX15" fmla="*/ 52750 w 587877"/>
                  <a:gd name="connsiteY15" fmla="*/ 295870 h 606792"/>
                  <a:gd name="connsiteX16" fmla="*/ 396156 w 587877"/>
                  <a:gd name="connsiteY16" fmla="*/ 289671 h 606792"/>
                  <a:gd name="connsiteX17" fmla="*/ 510886 w 587877"/>
                  <a:gd name="connsiteY17" fmla="*/ 289671 h 606792"/>
                  <a:gd name="connsiteX18" fmla="*/ 522675 w 587877"/>
                  <a:gd name="connsiteY18" fmla="*/ 301444 h 606792"/>
                  <a:gd name="connsiteX19" fmla="*/ 510886 w 587877"/>
                  <a:gd name="connsiteY19" fmla="*/ 313310 h 606792"/>
                  <a:gd name="connsiteX20" fmla="*/ 396156 w 587877"/>
                  <a:gd name="connsiteY20" fmla="*/ 313310 h 606792"/>
                  <a:gd name="connsiteX21" fmla="*/ 384367 w 587877"/>
                  <a:gd name="connsiteY21" fmla="*/ 301444 h 606792"/>
                  <a:gd name="connsiteX22" fmla="*/ 396156 w 587877"/>
                  <a:gd name="connsiteY22" fmla="*/ 289671 h 606792"/>
                  <a:gd name="connsiteX23" fmla="*/ 61829 w 587877"/>
                  <a:gd name="connsiteY23" fmla="*/ 232753 h 606792"/>
                  <a:gd name="connsiteX24" fmla="*/ 75657 w 587877"/>
                  <a:gd name="connsiteY24" fmla="*/ 242120 h 606792"/>
                  <a:gd name="connsiteX25" fmla="*/ 137463 w 587877"/>
                  <a:gd name="connsiteY25" fmla="*/ 309078 h 606792"/>
                  <a:gd name="connsiteX26" fmla="*/ 143680 w 587877"/>
                  <a:gd name="connsiteY26" fmla="*/ 324565 h 606792"/>
                  <a:gd name="connsiteX27" fmla="*/ 132823 w 587877"/>
                  <a:gd name="connsiteY27" fmla="*/ 331799 h 606792"/>
                  <a:gd name="connsiteX28" fmla="*/ 128182 w 587877"/>
                  <a:gd name="connsiteY28" fmla="*/ 330779 h 606792"/>
                  <a:gd name="connsiteX29" fmla="*/ 52363 w 587877"/>
                  <a:gd name="connsiteY29" fmla="*/ 246571 h 606792"/>
                  <a:gd name="connsiteX30" fmla="*/ 61829 w 587877"/>
                  <a:gd name="connsiteY30" fmla="*/ 232753 h 606792"/>
                  <a:gd name="connsiteX31" fmla="*/ 383985 w 587877"/>
                  <a:gd name="connsiteY31" fmla="*/ 82190 h 606792"/>
                  <a:gd name="connsiteX32" fmla="*/ 501442 w 587877"/>
                  <a:gd name="connsiteY32" fmla="*/ 123720 h 606792"/>
                  <a:gd name="connsiteX33" fmla="*/ 519455 w 587877"/>
                  <a:gd name="connsiteY33" fmla="*/ 161357 h 606792"/>
                  <a:gd name="connsiteX34" fmla="*/ 491600 w 587877"/>
                  <a:gd name="connsiteY34" fmla="*/ 181103 h 606792"/>
                  <a:gd name="connsiteX35" fmla="*/ 481664 w 587877"/>
                  <a:gd name="connsiteY35" fmla="*/ 179434 h 606792"/>
                  <a:gd name="connsiteX36" fmla="*/ 377021 w 587877"/>
                  <a:gd name="connsiteY36" fmla="*/ 142446 h 606792"/>
                  <a:gd name="connsiteX37" fmla="*/ 315368 w 587877"/>
                  <a:gd name="connsiteY37" fmla="*/ 177302 h 606792"/>
                  <a:gd name="connsiteX38" fmla="*/ 308125 w 587877"/>
                  <a:gd name="connsiteY38" fmla="*/ 179990 h 606792"/>
                  <a:gd name="connsiteX39" fmla="*/ 308125 w 587877"/>
                  <a:gd name="connsiteY39" fmla="*/ 276215 h 606792"/>
                  <a:gd name="connsiteX40" fmla="*/ 308682 w 587877"/>
                  <a:gd name="connsiteY40" fmla="*/ 277142 h 606792"/>
                  <a:gd name="connsiteX41" fmla="*/ 376464 w 587877"/>
                  <a:gd name="connsiteY41" fmla="*/ 414991 h 606792"/>
                  <a:gd name="connsiteX42" fmla="*/ 374235 w 587877"/>
                  <a:gd name="connsiteY42" fmla="*/ 450033 h 606792"/>
                  <a:gd name="connsiteX43" fmla="*/ 281941 w 587877"/>
                  <a:gd name="connsiteY43" fmla="*/ 590755 h 606792"/>
                  <a:gd name="connsiteX44" fmla="*/ 252229 w 587877"/>
                  <a:gd name="connsiteY44" fmla="*/ 606792 h 606792"/>
                  <a:gd name="connsiteX45" fmla="*/ 232730 w 587877"/>
                  <a:gd name="connsiteY45" fmla="*/ 601045 h 606792"/>
                  <a:gd name="connsiteX46" fmla="*/ 222517 w 587877"/>
                  <a:gd name="connsiteY46" fmla="*/ 551912 h 606792"/>
                  <a:gd name="connsiteX47" fmla="*/ 303761 w 587877"/>
                  <a:gd name="connsiteY47" fmla="*/ 428062 h 606792"/>
                  <a:gd name="connsiteX48" fmla="*/ 272378 w 587877"/>
                  <a:gd name="connsiteY48" fmla="*/ 364283 h 606792"/>
                  <a:gd name="connsiteX49" fmla="*/ 276277 w 587877"/>
                  <a:gd name="connsiteY49" fmla="*/ 401457 h 606792"/>
                  <a:gd name="connsiteX50" fmla="*/ 272099 w 587877"/>
                  <a:gd name="connsiteY50" fmla="*/ 422222 h 606792"/>
                  <a:gd name="connsiteX51" fmla="*/ 192061 w 587877"/>
                  <a:gd name="connsiteY51" fmla="*/ 567672 h 606792"/>
                  <a:gd name="connsiteX52" fmla="*/ 160956 w 587877"/>
                  <a:gd name="connsiteY52" fmla="*/ 586027 h 606792"/>
                  <a:gd name="connsiteX53" fmla="*/ 143872 w 587877"/>
                  <a:gd name="connsiteY53" fmla="*/ 581670 h 606792"/>
                  <a:gd name="connsiteX54" fmla="*/ 129851 w 587877"/>
                  <a:gd name="connsiteY54" fmla="*/ 533465 h 606792"/>
                  <a:gd name="connsiteX55" fmla="*/ 204503 w 587877"/>
                  <a:gd name="connsiteY55" fmla="*/ 397749 h 606792"/>
                  <a:gd name="connsiteX56" fmla="*/ 196333 w 587877"/>
                  <a:gd name="connsiteY56" fmla="*/ 319415 h 606792"/>
                  <a:gd name="connsiteX57" fmla="*/ 195218 w 587877"/>
                  <a:gd name="connsiteY57" fmla="*/ 319415 h 606792"/>
                  <a:gd name="connsiteX58" fmla="*/ 195218 w 587877"/>
                  <a:gd name="connsiteY58" fmla="*/ 189168 h 606792"/>
                  <a:gd name="connsiteX59" fmla="*/ 93825 w 587877"/>
                  <a:gd name="connsiteY59" fmla="*/ 189168 h 606792"/>
                  <a:gd name="connsiteX60" fmla="*/ 94939 w 587877"/>
                  <a:gd name="connsiteY60" fmla="*/ 204186 h 606792"/>
                  <a:gd name="connsiteX61" fmla="*/ 49256 w 587877"/>
                  <a:gd name="connsiteY61" fmla="*/ 210768 h 606792"/>
                  <a:gd name="connsiteX62" fmla="*/ 3295 w 587877"/>
                  <a:gd name="connsiteY62" fmla="*/ 204371 h 606792"/>
                  <a:gd name="connsiteX63" fmla="*/ 4502 w 587877"/>
                  <a:gd name="connsiteY63" fmla="*/ 188983 h 606792"/>
                  <a:gd name="connsiteX64" fmla="*/ 19822 w 587877"/>
                  <a:gd name="connsiteY64" fmla="*/ 183328 h 606792"/>
                  <a:gd name="connsiteX65" fmla="*/ 7752 w 587877"/>
                  <a:gd name="connsiteY65" fmla="*/ 159596 h 606792"/>
                  <a:gd name="connsiteX66" fmla="*/ 37371 w 587877"/>
                  <a:gd name="connsiteY66" fmla="*/ 130024 h 606792"/>
                  <a:gd name="connsiteX67" fmla="*/ 195218 w 587877"/>
                  <a:gd name="connsiteY67" fmla="*/ 130024 h 606792"/>
                  <a:gd name="connsiteX68" fmla="*/ 236630 w 587877"/>
                  <a:gd name="connsiteY68" fmla="*/ 130024 h 606792"/>
                  <a:gd name="connsiteX69" fmla="*/ 280549 w 587877"/>
                  <a:gd name="connsiteY69" fmla="*/ 130024 h 606792"/>
                  <a:gd name="connsiteX70" fmla="*/ 286120 w 587877"/>
                  <a:gd name="connsiteY70" fmla="*/ 125852 h 606792"/>
                  <a:gd name="connsiteX71" fmla="*/ 359565 w 587877"/>
                  <a:gd name="connsiteY71" fmla="*/ 84322 h 606792"/>
                  <a:gd name="connsiteX72" fmla="*/ 383985 w 587877"/>
                  <a:gd name="connsiteY72" fmla="*/ 82190 h 606792"/>
                  <a:gd name="connsiteX73" fmla="*/ 244118 w 587877"/>
                  <a:gd name="connsiteY73" fmla="*/ 0 h 606792"/>
                  <a:gd name="connsiteX74" fmla="*/ 301523 w 587877"/>
                  <a:gd name="connsiteY74" fmla="*/ 57370 h 606792"/>
                  <a:gd name="connsiteX75" fmla="*/ 244118 w 587877"/>
                  <a:gd name="connsiteY75" fmla="*/ 114740 h 606792"/>
                  <a:gd name="connsiteX76" fmla="*/ 186713 w 587877"/>
                  <a:gd name="connsiteY76" fmla="*/ 57370 h 606792"/>
                  <a:gd name="connsiteX77" fmla="*/ 244118 w 587877"/>
                  <a:gd name="connsiteY77" fmla="*/ 0 h 60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87877" h="606792">
                    <a:moveTo>
                      <a:pt x="425794" y="329540"/>
                    </a:moveTo>
                    <a:lnTo>
                      <a:pt x="575995" y="329540"/>
                    </a:lnTo>
                    <a:cubicBezTo>
                      <a:pt x="582586" y="329540"/>
                      <a:pt x="587877" y="334824"/>
                      <a:pt x="587877" y="341313"/>
                    </a:cubicBezTo>
                    <a:cubicBezTo>
                      <a:pt x="587877" y="347895"/>
                      <a:pt x="582586" y="353179"/>
                      <a:pt x="575995" y="353179"/>
                    </a:cubicBezTo>
                    <a:lnTo>
                      <a:pt x="425794" y="353179"/>
                    </a:lnTo>
                    <a:cubicBezTo>
                      <a:pt x="419296" y="353179"/>
                      <a:pt x="414004" y="347895"/>
                      <a:pt x="414004" y="341313"/>
                    </a:cubicBezTo>
                    <a:cubicBezTo>
                      <a:pt x="414004" y="334824"/>
                      <a:pt x="419296" y="329540"/>
                      <a:pt x="425794" y="329540"/>
                    </a:cubicBezTo>
                    <a:close/>
                    <a:moveTo>
                      <a:pt x="52750" y="295870"/>
                    </a:moveTo>
                    <a:cubicBezTo>
                      <a:pt x="58877" y="293552"/>
                      <a:pt x="65655" y="296704"/>
                      <a:pt x="67976" y="302731"/>
                    </a:cubicBezTo>
                    <a:cubicBezTo>
                      <a:pt x="68719" y="304771"/>
                      <a:pt x="87846" y="351411"/>
                      <a:pt x="163608" y="351411"/>
                    </a:cubicBezTo>
                    <a:lnTo>
                      <a:pt x="163701" y="351411"/>
                    </a:lnTo>
                    <a:cubicBezTo>
                      <a:pt x="170201" y="351411"/>
                      <a:pt x="175493" y="356696"/>
                      <a:pt x="175493" y="363187"/>
                    </a:cubicBezTo>
                    <a:cubicBezTo>
                      <a:pt x="175493" y="369677"/>
                      <a:pt x="170201" y="375055"/>
                      <a:pt x="163701" y="375055"/>
                    </a:cubicBezTo>
                    <a:lnTo>
                      <a:pt x="163516" y="375055"/>
                    </a:lnTo>
                    <a:cubicBezTo>
                      <a:pt x="70576" y="375055"/>
                      <a:pt x="46715" y="313673"/>
                      <a:pt x="45786" y="311076"/>
                    </a:cubicBezTo>
                    <a:cubicBezTo>
                      <a:pt x="43465" y="304957"/>
                      <a:pt x="46622" y="298095"/>
                      <a:pt x="52750" y="295870"/>
                    </a:cubicBezTo>
                    <a:close/>
                    <a:moveTo>
                      <a:pt x="396156" y="289671"/>
                    </a:moveTo>
                    <a:lnTo>
                      <a:pt x="510886" y="289671"/>
                    </a:lnTo>
                    <a:cubicBezTo>
                      <a:pt x="517384" y="289671"/>
                      <a:pt x="522675" y="294955"/>
                      <a:pt x="522675" y="301444"/>
                    </a:cubicBezTo>
                    <a:cubicBezTo>
                      <a:pt x="522675" y="308026"/>
                      <a:pt x="517384" y="313310"/>
                      <a:pt x="510886" y="313310"/>
                    </a:cubicBezTo>
                    <a:lnTo>
                      <a:pt x="396156" y="313310"/>
                    </a:lnTo>
                    <a:cubicBezTo>
                      <a:pt x="389658" y="313310"/>
                      <a:pt x="384367" y="308026"/>
                      <a:pt x="384367" y="301444"/>
                    </a:cubicBezTo>
                    <a:cubicBezTo>
                      <a:pt x="384367" y="294955"/>
                      <a:pt x="389658" y="289671"/>
                      <a:pt x="396156" y="289671"/>
                    </a:cubicBezTo>
                    <a:close/>
                    <a:moveTo>
                      <a:pt x="61829" y="232753"/>
                    </a:moveTo>
                    <a:cubicBezTo>
                      <a:pt x="68232" y="231455"/>
                      <a:pt x="74450" y="235721"/>
                      <a:pt x="75657" y="242120"/>
                    </a:cubicBezTo>
                    <a:cubicBezTo>
                      <a:pt x="76028" y="243975"/>
                      <a:pt x="85215" y="286913"/>
                      <a:pt x="137463" y="309078"/>
                    </a:cubicBezTo>
                    <a:cubicBezTo>
                      <a:pt x="143402" y="311582"/>
                      <a:pt x="146279" y="318537"/>
                      <a:pt x="143680" y="324565"/>
                    </a:cubicBezTo>
                    <a:cubicBezTo>
                      <a:pt x="141732" y="329017"/>
                      <a:pt x="137370" y="331799"/>
                      <a:pt x="132823" y="331799"/>
                    </a:cubicBezTo>
                    <a:cubicBezTo>
                      <a:pt x="131245" y="331799"/>
                      <a:pt x="129667" y="331428"/>
                      <a:pt x="128182" y="330779"/>
                    </a:cubicBezTo>
                    <a:cubicBezTo>
                      <a:pt x="63778" y="303513"/>
                      <a:pt x="52827" y="248890"/>
                      <a:pt x="52363" y="246571"/>
                    </a:cubicBezTo>
                    <a:cubicBezTo>
                      <a:pt x="51157" y="240172"/>
                      <a:pt x="55426" y="233959"/>
                      <a:pt x="61829" y="232753"/>
                    </a:cubicBezTo>
                    <a:close/>
                    <a:moveTo>
                      <a:pt x="383985" y="82190"/>
                    </a:moveTo>
                    <a:lnTo>
                      <a:pt x="501442" y="123720"/>
                    </a:lnTo>
                    <a:cubicBezTo>
                      <a:pt x="516855" y="129097"/>
                      <a:pt x="524933" y="145969"/>
                      <a:pt x="519455" y="161357"/>
                    </a:cubicBezTo>
                    <a:cubicBezTo>
                      <a:pt x="515184" y="173501"/>
                      <a:pt x="503763" y="181103"/>
                      <a:pt x="491600" y="181103"/>
                    </a:cubicBezTo>
                    <a:cubicBezTo>
                      <a:pt x="488350" y="181103"/>
                      <a:pt x="484914" y="180547"/>
                      <a:pt x="481664" y="179434"/>
                    </a:cubicBezTo>
                    <a:lnTo>
                      <a:pt x="377021" y="142446"/>
                    </a:lnTo>
                    <a:lnTo>
                      <a:pt x="315368" y="177302"/>
                    </a:lnTo>
                    <a:cubicBezTo>
                      <a:pt x="313046" y="178600"/>
                      <a:pt x="310632" y="179434"/>
                      <a:pt x="308125" y="179990"/>
                    </a:cubicBezTo>
                    <a:lnTo>
                      <a:pt x="308125" y="276215"/>
                    </a:lnTo>
                    <a:cubicBezTo>
                      <a:pt x="308311" y="276586"/>
                      <a:pt x="308590" y="276772"/>
                      <a:pt x="308682" y="277142"/>
                    </a:cubicBezTo>
                    <a:lnTo>
                      <a:pt x="376464" y="414991"/>
                    </a:lnTo>
                    <a:cubicBezTo>
                      <a:pt x="381942" y="426208"/>
                      <a:pt x="381106" y="439557"/>
                      <a:pt x="374235" y="450033"/>
                    </a:cubicBezTo>
                    <a:lnTo>
                      <a:pt x="281941" y="590755"/>
                    </a:lnTo>
                    <a:cubicBezTo>
                      <a:pt x="275163" y="601137"/>
                      <a:pt x="263743" y="606792"/>
                      <a:pt x="252229" y="606792"/>
                    </a:cubicBezTo>
                    <a:cubicBezTo>
                      <a:pt x="245544" y="606792"/>
                      <a:pt x="238766" y="604938"/>
                      <a:pt x="232730" y="601045"/>
                    </a:cubicBezTo>
                    <a:cubicBezTo>
                      <a:pt x="216388" y="590291"/>
                      <a:pt x="211746" y="568321"/>
                      <a:pt x="222517" y="551912"/>
                    </a:cubicBezTo>
                    <a:lnTo>
                      <a:pt x="303761" y="428062"/>
                    </a:lnTo>
                    <a:lnTo>
                      <a:pt x="272378" y="364283"/>
                    </a:lnTo>
                    <a:lnTo>
                      <a:pt x="276277" y="401457"/>
                    </a:lnTo>
                    <a:cubicBezTo>
                      <a:pt x="277020" y="408595"/>
                      <a:pt x="275627" y="415918"/>
                      <a:pt x="272099" y="422222"/>
                    </a:cubicBezTo>
                    <a:lnTo>
                      <a:pt x="192061" y="567672"/>
                    </a:lnTo>
                    <a:cubicBezTo>
                      <a:pt x="185655" y="579352"/>
                      <a:pt x="173491" y="586027"/>
                      <a:pt x="160956" y="586027"/>
                    </a:cubicBezTo>
                    <a:cubicBezTo>
                      <a:pt x="155107" y="586027"/>
                      <a:pt x="149257" y="584636"/>
                      <a:pt x="143872" y="581670"/>
                    </a:cubicBezTo>
                    <a:cubicBezTo>
                      <a:pt x="126694" y="572214"/>
                      <a:pt x="120380" y="550707"/>
                      <a:pt x="129851" y="533465"/>
                    </a:cubicBezTo>
                    <a:lnTo>
                      <a:pt x="204503" y="397749"/>
                    </a:lnTo>
                    <a:lnTo>
                      <a:pt x="196333" y="319415"/>
                    </a:lnTo>
                    <a:lnTo>
                      <a:pt x="195218" y="319415"/>
                    </a:lnTo>
                    <a:lnTo>
                      <a:pt x="195218" y="189168"/>
                    </a:lnTo>
                    <a:lnTo>
                      <a:pt x="93825" y="189168"/>
                    </a:lnTo>
                    <a:cubicBezTo>
                      <a:pt x="99303" y="192783"/>
                      <a:pt x="100046" y="200014"/>
                      <a:pt x="94939" y="204186"/>
                    </a:cubicBezTo>
                    <a:cubicBezTo>
                      <a:pt x="85747" y="211787"/>
                      <a:pt x="69684" y="210304"/>
                      <a:pt x="49256" y="210768"/>
                    </a:cubicBezTo>
                    <a:cubicBezTo>
                      <a:pt x="28736" y="211231"/>
                      <a:pt x="12487" y="212344"/>
                      <a:pt x="3295" y="204371"/>
                    </a:cubicBezTo>
                    <a:cubicBezTo>
                      <a:pt x="-1626" y="200107"/>
                      <a:pt x="-883" y="192691"/>
                      <a:pt x="4502" y="188983"/>
                    </a:cubicBezTo>
                    <a:cubicBezTo>
                      <a:pt x="8773" y="186016"/>
                      <a:pt x="14066" y="184347"/>
                      <a:pt x="19822" y="183328"/>
                    </a:cubicBezTo>
                    <a:cubicBezTo>
                      <a:pt x="12580" y="177951"/>
                      <a:pt x="7752" y="169330"/>
                      <a:pt x="7752" y="159596"/>
                    </a:cubicBezTo>
                    <a:cubicBezTo>
                      <a:pt x="7752" y="143280"/>
                      <a:pt x="21030" y="130024"/>
                      <a:pt x="37371" y="130024"/>
                    </a:cubicBezTo>
                    <a:lnTo>
                      <a:pt x="195218" y="130024"/>
                    </a:lnTo>
                    <a:lnTo>
                      <a:pt x="236630" y="130024"/>
                    </a:lnTo>
                    <a:lnTo>
                      <a:pt x="280549" y="130024"/>
                    </a:lnTo>
                    <a:cubicBezTo>
                      <a:pt x="282220" y="128448"/>
                      <a:pt x="284077" y="127057"/>
                      <a:pt x="286120" y="125852"/>
                    </a:cubicBezTo>
                    <a:lnTo>
                      <a:pt x="359565" y="84322"/>
                    </a:lnTo>
                    <a:cubicBezTo>
                      <a:pt x="366993" y="80057"/>
                      <a:pt x="375907" y="79316"/>
                      <a:pt x="383985" y="82190"/>
                    </a:cubicBezTo>
                    <a:close/>
                    <a:moveTo>
                      <a:pt x="244118" y="0"/>
                    </a:moveTo>
                    <a:cubicBezTo>
                      <a:pt x="275822" y="0"/>
                      <a:pt x="301523" y="25685"/>
                      <a:pt x="301523" y="57370"/>
                    </a:cubicBezTo>
                    <a:cubicBezTo>
                      <a:pt x="301523" y="89055"/>
                      <a:pt x="275822" y="114740"/>
                      <a:pt x="244118" y="114740"/>
                    </a:cubicBezTo>
                    <a:cubicBezTo>
                      <a:pt x="212414" y="114740"/>
                      <a:pt x="186713" y="89055"/>
                      <a:pt x="186713" y="57370"/>
                    </a:cubicBezTo>
                    <a:cubicBezTo>
                      <a:pt x="186713" y="25685"/>
                      <a:pt x="212414" y="0"/>
                      <a:pt x="244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7" name="Text2"/>
              <p:cNvSpPr txBox="1"/>
              <p:nvPr/>
            </p:nvSpPr>
            <p:spPr>
              <a:xfrm>
                <a:off x="5257670" y="2542721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收集项目名称、创建时间等</a:t>
                </a:r>
                <a:endParaRPr lang="en-US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16920" y="3101169"/>
              <a:ext cx="10445977" cy="840540"/>
              <a:chOff x="816920" y="3101169"/>
              <a:chExt cx="10445977" cy="840540"/>
            </a:xfrm>
          </p:grpSpPr>
          <p:sp>
            <p:nvSpPr>
              <p:cNvPr id="13" name="Bullet3"/>
              <p:cNvSpPr txBox="1"/>
              <p:nvPr/>
            </p:nvSpPr>
            <p:spPr>
              <a:xfrm>
                <a:off x="2844873" y="3282199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代码贡献者</a:t>
                </a:r>
                <a:endParaRPr lang="en-US" dirty="0"/>
              </a:p>
            </p:txBody>
          </p:sp>
          <p:sp>
            <p:nvSpPr>
              <p:cNvPr id="6" name="ComponentBackground3"/>
              <p:cNvSpPr/>
              <p:nvPr/>
            </p:nvSpPr>
            <p:spPr bwMode="auto">
              <a:xfrm>
                <a:off x="1109130" y="3101169"/>
                <a:ext cx="1444042" cy="840540"/>
              </a:xfrm>
              <a:custGeom>
                <a:avLst/>
                <a:gdLst>
                  <a:gd name="T0" fmla="*/ 653 w 1102"/>
                  <a:gd name="T1" fmla="*/ 116 h 871"/>
                  <a:gd name="T2" fmla="*/ 543 w 1102"/>
                  <a:gd name="T3" fmla="*/ 0 h 871"/>
                  <a:gd name="T4" fmla="*/ 433 w 1102"/>
                  <a:gd name="T5" fmla="*/ 116 h 871"/>
                  <a:gd name="T6" fmla="*/ 0 w 1102"/>
                  <a:gd name="T7" fmla="*/ 116 h 871"/>
                  <a:gd name="T8" fmla="*/ 0 w 1102"/>
                  <a:gd name="T9" fmla="*/ 871 h 871"/>
                  <a:gd name="T10" fmla="*/ 1102 w 1102"/>
                  <a:gd name="T11" fmla="*/ 871 h 871"/>
                  <a:gd name="T12" fmla="*/ 1102 w 1102"/>
                  <a:gd name="T13" fmla="*/ 116 h 871"/>
                  <a:gd name="T14" fmla="*/ 653 w 1102"/>
                  <a:gd name="T15" fmla="*/ 116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2" h="871">
                    <a:moveTo>
                      <a:pt x="653" y="116"/>
                    </a:moveTo>
                    <a:lnTo>
                      <a:pt x="543" y="0"/>
                    </a:lnTo>
                    <a:lnTo>
                      <a:pt x="433" y="116"/>
                    </a:lnTo>
                    <a:lnTo>
                      <a:pt x="0" y="116"/>
                    </a:lnTo>
                    <a:lnTo>
                      <a:pt x="0" y="871"/>
                    </a:lnTo>
                    <a:lnTo>
                      <a:pt x="1102" y="871"/>
                    </a:lnTo>
                    <a:lnTo>
                      <a:pt x="1102" y="116"/>
                    </a:lnTo>
                    <a:lnTo>
                      <a:pt x="653" y="11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2" name="IconBackground3"/>
              <p:cNvSpPr/>
              <p:nvPr/>
            </p:nvSpPr>
            <p:spPr>
              <a:xfrm>
                <a:off x="816920" y="3329555"/>
                <a:ext cx="500531" cy="50052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Icon3"/>
              <p:cNvSpPr/>
              <p:nvPr/>
            </p:nvSpPr>
            <p:spPr bwMode="auto">
              <a:xfrm>
                <a:off x="947852" y="3441738"/>
                <a:ext cx="238669" cy="276164"/>
              </a:xfrm>
              <a:custGeom>
                <a:avLst/>
                <a:gdLst>
                  <a:gd name="connsiteX0" fmla="*/ 356961 w 520631"/>
                  <a:gd name="connsiteY0" fmla="*/ 494275 h 602422"/>
                  <a:gd name="connsiteX1" fmla="*/ 323318 w 520631"/>
                  <a:gd name="connsiteY1" fmla="*/ 500854 h 602422"/>
                  <a:gd name="connsiteX2" fmla="*/ 321395 w 520631"/>
                  <a:gd name="connsiteY2" fmla="*/ 500854 h 602422"/>
                  <a:gd name="connsiteX3" fmla="*/ 321395 w 520631"/>
                  <a:gd name="connsiteY3" fmla="*/ 557463 h 602422"/>
                  <a:gd name="connsiteX4" fmla="*/ 338835 w 520631"/>
                  <a:gd name="connsiteY4" fmla="*/ 575008 h 602422"/>
                  <a:gd name="connsiteX5" fmla="*/ 339384 w 520631"/>
                  <a:gd name="connsiteY5" fmla="*/ 575008 h 602422"/>
                  <a:gd name="connsiteX6" fmla="*/ 356961 w 520631"/>
                  <a:gd name="connsiteY6" fmla="*/ 557463 h 602422"/>
                  <a:gd name="connsiteX7" fmla="*/ 161693 w 520631"/>
                  <a:gd name="connsiteY7" fmla="*/ 494275 h 602422"/>
                  <a:gd name="connsiteX8" fmla="*/ 161693 w 520631"/>
                  <a:gd name="connsiteY8" fmla="*/ 557463 h 602422"/>
                  <a:gd name="connsiteX9" fmla="*/ 179132 w 520631"/>
                  <a:gd name="connsiteY9" fmla="*/ 575008 h 602422"/>
                  <a:gd name="connsiteX10" fmla="*/ 179819 w 520631"/>
                  <a:gd name="connsiteY10" fmla="*/ 575008 h 602422"/>
                  <a:gd name="connsiteX11" fmla="*/ 197258 w 520631"/>
                  <a:gd name="connsiteY11" fmla="*/ 557463 h 602422"/>
                  <a:gd name="connsiteX12" fmla="*/ 197258 w 520631"/>
                  <a:gd name="connsiteY12" fmla="*/ 500854 h 602422"/>
                  <a:gd name="connsiteX13" fmla="*/ 195336 w 520631"/>
                  <a:gd name="connsiteY13" fmla="*/ 500854 h 602422"/>
                  <a:gd name="connsiteX14" fmla="*/ 161693 w 520631"/>
                  <a:gd name="connsiteY14" fmla="*/ 494275 h 602422"/>
                  <a:gd name="connsiteX15" fmla="*/ 475020 w 520631"/>
                  <a:gd name="connsiteY15" fmla="*/ 201219 h 602422"/>
                  <a:gd name="connsiteX16" fmla="*/ 457573 w 520631"/>
                  <a:gd name="connsiteY16" fmla="*/ 218626 h 602422"/>
                  <a:gd name="connsiteX17" fmla="*/ 457573 w 520631"/>
                  <a:gd name="connsiteY17" fmla="*/ 342802 h 602422"/>
                  <a:gd name="connsiteX18" fmla="*/ 475020 w 520631"/>
                  <a:gd name="connsiteY18" fmla="*/ 360208 h 602422"/>
                  <a:gd name="connsiteX19" fmla="*/ 475707 w 520631"/>
                  <a:gd name="connsiteY19" fmla="*/ 360208 h 602422"/>
                  <a:gd name="connsiteX20" fmla="*/ 493155 w 520631"/>
                  <a:gd name="connsiteY20" fmla="*/ 342802 h 602422"/>
                  <a:gd name="connsiteX21" fmla="*/ 493155 w 520631"/>
                  <a:gd name="connsiteY21" fmla="*/ 218626 h 602422"/>
                  <a:gd name="connsiteX22" fmla="*/ 475707 w 520631"/>
                  <a:gd name="connsiteY22" fmla="*/ 201219 h 602422"/>
                  <a:gd name="connsiteX23" fmla="*/ 45026 w 520631"/>
                  <a:gd name="connsiteY23" fmla="*/ 201219 h 602422"/>
                  <a:gd name="connsiteX24" fmla="*/ 27455 w 520631"/>
                  <a:gd name="connsiteY24" fmla="*/ 218626 h 602422"/>
                  <a:gd name="connsiteX25" fmla="*/ 27455 w 520631"/>
                  <a:gd name="connsiteY25" fmla="*/ 342802 h 602422"/>
                  <a:gd name="connsiteX26" fmla="*/ 45026 w 520631"/>
                  <a:gd name="connsiteY26" fmla="*/ 360208 h 602422"/>
                  <a:gd name="connsiteX27" fmla="*/ 45575 w 520631"/>
                  <a:gd name="connsiteY27" fmla="*/ 360208 h 602422"/>
                  <a:gd name="connsiteX28" fmla="*/ 63010 w 520631"/>
                  <a:gd name="connsiteY28" fmla="*/ 342802 h 602422"/>
                  <a:gd name="connsiteX29" fmla="*/ 63010 w 520631"/>
                  <a:gd name="connsiteY29" fmla="*/ 218626 h 602422"/>
                  <a:gd name="connsiteX30" fmla="*/ 45575 w 520631"/>
                  <a:gd name="connsiteY30" fmla="*/ 201219 h 602422"/>
                  <a:gd name="connsiteX31" fmla="*/ 475020 w 520631"/>
                  <a:gd name="connsiteY31" fmla="*/ 173807 h 602422"/>
                  <a:gd name="connsiteX32" fmla="*/ 475707 w 520631"/>
                  <a:gd name="connsiteY32" fmla="*/ 173807 h 602422"/>
                  <a:gd name="connsiteX33" fmla="*/ 520631 w 520631"/>
                  <a:gd name="connsiteY33" fmla="*/ 218626 h 602422"/>
                  <a:gd name="connsiteX34" fmla="*/ 520631 w 520631"/>
                  <a:gd name="connsiteY34" fmla="*/ 342802 h 602422"/>
                  <a:gd name="connsiteX35" fmla="*/ 475707 w 520631"/>
                  <a:gd name="connsiteY35" fmla="*/ 387620 h 602422"/>
                  <a:gd name="connsiteX36" fmla="*/ 475020 w 520631"/>
                  <a:gd name="connsiteY36" fmla="*/ 387620 h 602422"/>
                  <a:gd name="connsiteX37" fmla="*/ 430096 w 520631"/>
                  <a:gd name="connsiteY37" fmla="*/ 342802 h 602422"/>
                  <a:gd name="connsiteX38" fmla="*/ 430096 w 520631"/>
                  <a:gd name="connsiteY38" fmla="*/ 218626 h 602422"/>
                  <a:gd name="connsiteX39" fmla="*/ 475020 w 520631"/>
                  <a:gd name="connsiteY39" fmla="*/ 173807 h 602422"/>
                  <a:gd name="connsiteX40" fmla="*/ 120497 w 520631"/>
                  <a:gd name="connsiteY40" fmla="*/ 173807 h 602422"/>
                  <a:gd name="connsiteX41" fmla="*/ 351880 w 520631"/>
                  <a:gd name="connsiteY41" fmla="*/ 173807 h 602422"/>
                  <a:gd name="connsiteX42" fmla="*/ 365612 w 520631"/>
                  <a:gd name="connsiteY42" fmla="*/ 187514 h 602422"/>
                  <a:gd name="connsiteX43" fmla="*/ 351880 w 520631"/>
                  <a:gd name="connsiteY43" fmla="*/ 201221 h 602422"/>
                  <a:gd name="connsiteX44" fmla="*/ 134229 w 520631"/>
                  <a:gd name="connsiteY44" fmla="*/ 201221 h 602422"/>
                  <a:gd name="connsiteX45" fmla="*/ 134229 w 520631"/>
                  <a:gd name="connsiteY45" fmla="*/ 412444 h 602422"/>
                  <a:gd name="connsiteX46" fmla="*/ 195336 w 520631"/>
                  <a:gd name="connsiteY46" fmla="*/ 473440 h 602422"/>
                  <a:gd name="connsiteX47" fmla="*/ 323318 w 520631"/>
                  <a:gd name="connsiteY47" fmla="*/ 473440 h 602422"/>
                  <a:gd name="connsiteX48" fmla="*/ 384425 w 520631"/>
                  <a:gd name="connsiteY48" fmla="*/ 412444 h 602422"/>
                  <a:gd name="connsiteX49" fmla="*/ 384425 w 520631"/>
                  <a:gd name="connsiteY49" fmla="*/ 237270 h 602422"/>
                  <a:gd name="connsiteX50" fmla="*/ 398157 w 520631"/>
                  <a:gd name="connsiteY50" fmla="*/ 223563 h 602422"/>
                  <a:gd name="connsiteX51" fmla="*/ 411889 w 520631"/>
                  <a:gd name="connsiteY51" fmla="*/ 237270 h 602422"/>
                  <a:gd name="connsiteX52" fmla="*/ 411889 w 520631"/>
                  <a:gd name="connsiteY52" fmla="*/ 412444 h 602422"/>
                  <a:gd name="connsiteX53" fmla="*/ 384425 w 520631"/>
                  <a:gd name="connsiteY53" fmla="*/ 476456 h 602422"/>
                  <a:gd name="connsiteX54" fmla="*/ 384425 w 520631"/>
                  <a:gd name="connsiteY54" fmla="*/ 557463 h 602422"/>
                  <a:gd name="connsiteX55" fmla="*/ 339384 w 520631"/>
                  <a:gd name="connsiteY55" fmla="*/ 602422 h 602422"/>
                  <a:gd name="connsiteX56" fmla="*/ 338835 w 520631"/>
                  <a:gd name="connsiteY56" fmla="*/ 602422 h 602422"/>
                  <a:gd name="connsiteX57" fmla="*/ 293931 w 520631"/>
                  <a:gd name="connsiteY57" fmla="*/ 557463 h 602422"/>
                  <a:gd name="connsiteX58" fmla="*/ 293931 w 520631"/>
                  <a:gd name="connsiteY58" fmla="*/ 500854 h 602422"/>
                  <a:gd name="connsiteX59" fmla="*/ 224722 w 520631"/>
                  <a:gd name="connsiteY59" fmla="*/ 500854 h 602422"/>
                  <a:gd name="connsiteX60" fmla="*/ 224722 w 520631"/>
                  <a:gd name="connsiteY60" fmla="*/ 557463 h 602422"/>
                  <a:gd name="connsiteX61" fmla="*/ 179819 w 520631"/>
                  <a:gd name="connsiteY61" fmla="*/ 602422 h 602422"/>
                  <a:gd name="connsiteX62" fmla="*/ 179132 w 520631"/>
                  <a:gd name="connsiteY62" fmla="*/ 602422 h 602422"/>
                  <a:gd name="connsiteX63" fmla="*/ 134229 w 520631"/>
                  <a:gd name="connsiteY63" fmla="*/ 557463 h 602422"/>
                  <a:gd name="connsiteX64" fmla="*/ 134229 w 520631"/>
                  <a:gd name="connsiteY64" fmla="*/ 476456 h 602422"/>
                  <a:gd name="connsiteX65" fmla="*/ 106765 w 520631"/>
                  <a:gd name="connsiteY65" fmla="*/ 412444 h 602422"/>
                  <a:gd name="connsiteX66" fmla="*/ 106765 w 520631"/>
                  <a:gd name="connsiteY66" fmla="*/ 187514 h 602422"/>
                  <a:gd name="connsiteX67" fmla="*/ 120497 w 520631"/>
                  <a:gd name="connsiteY67" fmla="*/ 173807 h 602422"/>
                  <a:gd name="connsiteX68" fmla="*/ 45026 w 520631"/>
                  <a:gd name="connsiteY68" fmla="*/ 173807 h 602422"/>
                  <a:gd name="connsiteX69" fmla="*/ 45575 w 520631"/>
                  <a:gd name="connsiteY69" fmla="*/ 173807 h 602422"/>
                  <a:gd name="connsiteX70" fmla="*/ 90465 w 520631"/>
                  <a:gd name="connsiteY70" fmla="*/ 218626 h 602422"/>
                  <a:gd name="connsiteX71" fmla="*/ 90465 w 520631"/>
                  <a:gd name="connsiteY71" fmla="*/ 342802 h 602422"/>
                  <a:gd name="connsiteX72" fmla="*/ 45575 w 520631"/>
                  <a:gd name="connsiteY72" fmla="*/ 387620 h 602422"/>
                  <a:gd name="connsiteX73" fmla="*/ 45026 w 520631"/>
                  <a:gd name="connsiteY73" fmla="*/ 387620 h 602422"/>
                  <a:gd name="connsiteX74" fmla="*/ 0 w 520631"/>
                  <a:gd name="connsiteY74" fmla="*/ 342802 h 602422"/>
                  <a:gd name="connsiteX75" fmla="*/ 0 w 520631"/>
                  <a:gd name="connsiteY75" fmla="*/ 218626 h 602422"/>
                  <a:gd name="connsiteX76" fmla="*/ 45026 w 520631"/>
                  <a:gd name="connsiteY76" fmla="*/ 173807 h 602422"/>
                  <a:gd name="connsiteX77" fmla="*/ 242587 w 520631"/>
                  <a:gd name="connsiteY77" fmla="*/ 35246 h 602422"/>
                  <a:gd name="connsiteX78" fmla="*/ 169405 w 520631"/>
                  <a:gd name="connsiteY78" fmla="*/ 63745 h 602422"/>
                  <a:gd name="connsiteX79" fmla="*/ 166796 w 520631"/>
                  <a:gd name="connsiteY79" fmla="*/ 67581 h 602422"/>
                  <a:gd name="connsiteX80" fmla="*/ 162814 w 520631"/>
                  <a:gd name="connsiteY80" fmla="*/ 70184 h 602422"/>
                  <a:gd name="connsiteX81" fmla="*/ 134942 w 520631"/>
                  <a:gd name="connsiteY81" fmla="*/ 130880 h 602422"/>
                  <a:gd name="connsiteX82" fmla="*/ 383597 w 520631"/>
                  <a:gd name="connsiteY82" fmla="*/ 130880 h 602422"/>
                  <a:gd name="connsiteX83" fmla="*/ 276089 w 520631"/>
                  <a:gd name="connsiteY83" fmla="*/ 35246 h 602422"/>
                  <a:gd name="connsiteX84" fmla="*/ 112888 w 520631"/>
                  <a:gd name="connsiteY84" fmla="*/ 0 h 602422"/>
                  <a:gd name="connsiteX85" fmla="*/ 122585 w 520631"/>
                  <a:gd name="connsiteY85" fmla="*/ 4007 h 602422"/>
                  <a:gd name="connsiteX86" fmla="*/ 156910 w 520631"/>
                  <a:gd name="connsiteY86" fmla="*/ 38260 h 602422"/>
                  <a:gd name="connsiteX87" fmla="*/ 242587 w 520631"/>
                  <a:gd name="connsiteY87" fmla="*/ 7844 h 602422"/>
                  <a:gd name="connsiteX88" fmla="*/ 276089 w 520631"/>
                  <a:gd name="connsiteY88" fmla="*/ 7844 h 602422"/>
                  <a:gd name="connsiteX89" fmla="*/ 363551 w 520631"/>
                  <a:gd name="connsiteY89" fmla="*/ 39904 h 602422"/>
                  <a:gd name="connsiteX90" fmla="*/ 399387 w 520631"/>
                  <a:gd name="connsiteY90" fmla="*/ 4007 h 602422"/>
                  <a:gd name="connsiteX91" fmla="*/ 418884 w 520631"/>
                  <a:gd name="connsiteY91" fmla="*/ 4007 h 602422"/>
                  <a:gd name="connsiteX92" fmla="*/ 418884 w 520631"/>
                  <a:gd name="connsiteY92" fmla="*/ 23463 h 602422"/>
                  <a:gd name="connsiteX93" fmla="*/ 382636 w 520631"/>
                  <a:gd name="connsiteY93" fmla="*/ 59634 h 602422"/>
                  <a:gd name="connsiteX94" fmla="*/ 411882 w 520631"/>
                  <a:gd name="connsiteY94" fmla="*/ 143349 h 602422"/>
                  <a:gd name="connsiteX95" fmla="*/ 411882 w 520631"/>
                  <a:gd name="connsiteY95" fmla="*/ 144582 h 602422"/>
                  <a:gd name="connsiteX96" fmla="*/ 398151 w 520631"/>
                  <a:gd name="connsiteY96" fmla="*/ 158283 h 602422"/>
                  <a:gd name="connsiteX97" fmla="*/ 120525 w 520631"/>
                  <a:gd name="connsiteY97" fmla="*/ 158283 h 602422"/>
                  <a:gd name="connsiteX98" fmla="*/ 106795 w 520631"/>
                  <a:gd name="connsiteY98" fmla="*/ 144582 h 602422"/>
                  <a:gd name="connsiteX99" fmla="*/ 106795 w 520631"/>
                  <a:gd name="connsiteY99" fmla="*/ 143349 h 602422"/>
                  <a:gd name="connsiteX100" fmla="*/ 137413 w 520631"/>
                  <a:gd name="connsiteY100" fmla="*/ 57716 h 602422"/>
                  <a:gd name="connsiteX101" fmla="*/ 103088 w 520631"/>
                  <a:gd name="connsiteY101" fmla="*/ 23463 h 602422"/>
                  <a:gd name="connsiteX102" fmla="*/ 103088 w 520631"/>
                  <a:gd name="connsiteY102" fmla="*/ 4007 h 602422"/>
                  <a:gd name="connsiteX103" fmla="*/ 112888 w 520631"/>
                  <a:gd name="connsiteY103" fmla="*/ 0 h 60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520631" h="602422">
                    <a:moveTo>
                      <a:pt x="356961" y="494275"/>
                    </a:moveTo>
                    <a:cubicBezTo>
                      <a:pt x="346525" y="498524"/>
                      <a:pt x="335127" y="500854"/>
                      <a:pt x="323318" y="500854"/>
                    </a:cubicBezTo>
                    <a:lnTo>
                      <a:pt x="321395" y="500854"/>
                    </a:lnTo>
                    <a:lnTo>
                      <a:pt x="321395" y="557463"/>
                    </a:lnTo>
                    <a:cubicBezTo>
                      <a:pt x="321395" y="567058"/>
                      <a:pt x="329222" y="575008"/>
                      <a:pt x="338835" y="575008"/>
                    </a:cubicBezTo>
                    <a:lnTo>
                      <a:pt x="339384" y="575008"/>
                    </a:lnTo>
                    <a:cubicBezTo>
                      <a:pt x="348996" y="575008"/>
                      <a:pt x="356961" y="567058"/>
                      <a:pt x="356961" y="557463"/>
                    </a:cubicBezTo>
                    <a:close/>
                    <a:moveTo>
                      <a:pt x="161693" y="494275"/>
                    </a:moveTo>
                    <a:lnTo>
                      <a:pt x="161693" y="557463"/>
                    </a:lnTo>
                    <a:cubicBezTo>
                      <a:pt x="161693" y="567058"/>
                      <a:pt x="169520" y="575008"/>
                      <a:pt x="179132" y="575008"/>
                    </a:cubicBezTo>
                    <a:lnTo>
                      <a:pt x="179819" y="575008"/>
                    </a:lnTo>
                    <a:cubicBezTo>
                      <a:pt x="189431" y="575008"/>
                      <a:pt x="197258" y="567058"/>
                      <a:pt x="197258" y="557463"/>
                    </a:cubicBezTo>
                    <a:lnTo>
                      <a:pt x="197258" y="500854"/>
                    </a:lnTo>
                    <a:lnTo>
                      <a:pt x="195336" y="500854"/>
                    </a:lnTo>
                    <a:cubicBezTo>
                      <a:pt x="183389" y="500854"/>
                      <a:pt x="172129" y="498524"/>
                      <a:pt x="161693" y="494275"/>
                    </a:cubicBezTo>
                    <a:close/>
                    <a:moveTo>
                      <a:pt x="475020" y="201219"/>
                    </a:moveTo>
                    <a:cubicBezTo>
                      <a:pt x="465404" y="201219"/>
                      <a:pt x="457573" y="209031"/>
                      <a:pt x="457573" y="218626"/>
                    </a:cubicBezTo>
                    <a:lnTo>
                      <a:pt x="457573" y="342802"/>
                    </a:lnTo>
                    <a:cubicBezTo>
                      <a:pt x="457573" y="352396"/>
                      <a:pt x="465404" y="360208"/>
                      <a:pt x="475020" y="360208"/>
                    </a:cubicBezTo>
                    <a:lnTo>
                      <a:pt x="475707" y="360208"/>
                    </a:lnTo>
                    <a:cubicBezTo>
                      <a:pt x="485324" y="360208"/>
                      <a:pt x="493155" y="352396"/>
                      <a:pt x="493155" y="342802"/>
                    </a:cubicBezTo>
                    <a:lnTo>
                      <a:pt x="493155" y="218626"/>
                    </a:lnTo>
                    <a:cubicBezTo>
                      <a:pt x="493155" y="209031"/>
                      <a:pt x="485324" y="201219"/>
                      <a:pt x="475707" y="201219"/>
                    </a:cubicBezTo>
                    <a:close/>
                    <a:moveTo>
                      <a:pt x="45026" y="201219"/>
                    </a:moveTo>
                    <a:cubicBezTo>
                      <a:pt x="35280" y="201219"/>
                      <a:pt x="27455" y="209031"/>
                      <a:pt x="27455" y="218626"/>
                    </a:cubicBezTo>
                    <a:lnTo>
                      <a:pt x="27455" y="342802"/>
                    </a:lnTo>
                    <a:cubicBezTo>
                      <a:pt x="27455" y="352396"/>
                      <a:pt x="35280" y="360208"/>
                      <a:pt x="45026" y="360208"/>
                    </a:cubicBezTo>
                    <a:lnTo>
                      <a:pt x="45575" y="360208"/>
                    </a:lnTo>
                    <a:cubicBezTo>
                      <a:pt x="55185" y="360208"/>
                      <a:pt x="63010" y="352396"/>
                      <a:pt x="63010" y="342802"/>
                    </a:cubicBezTo>
                    <a:lnTo>
                      <a:pt x="63010" y="218626"/>
                    </a:lnTo>
                    <a:cubicBezTo>
                      <a:pt x="63010" y="209031"/>
                      <a:pt x="55185" y="201219"/>
                      <a:pt x="45575" y="201219"/>
                    </a:cubicBezTo>
                    <a:close/>
                    <a:moveTo>
                      <a:pt x="475020" y="173807"/>
                    </a:moveTo>
                    <a:lnTo>
                      <a:pt x="475707" y="173807"/>
                    </a:lnTo>
                    <a:cubicBezTo>
                      <a:pt x="500436" y="173807"/>
                      <a:pt x="520631" y="193955"/>
                      <a:pt x="520631" y="218626"/>
                    </a:cubicBezTo>
                    <a:lnTo>
                      <a:pt x="520631" y="342802"/>
                    </a:lnTo>
                    <a:cubicBezTo>
                      <a:pt x="520631" y="367472"/>
                      <a:pt x="500436" y="387620"/>
                      <a:pt x="475707" y="387620"/>
                    </a:cubicBezTo>
                    <a:lnTo>
                      <a:pt x="475020" y="387620"/>
                    </a:lnTo>
                    <a:cubicBezTo>
                      <a:pt x="450291" y="387620"/>
                      <a:pt x="430096" y="367472"/>
                      <a:pt x="430096" y="342802"/>
                    </a:cubicBezTo>
                    <a:lnTo>
                      <a:pt x="430096" y="218626"/>
                    </a:lnTo>
                    <a:cubicBezTo>
                      <a:pt x="430096" y="193955"/>
                      <a:pt x="450291" y="173807"/>
                      <a:pt x="475020" y="173807"/>
                    </a:cubicBezTo>
                    <a:close/>
                    <a:moveTo>
                      <a:pt x="120497" y="173807"/>
                    </a:moveTo>
                    <a:lnTo>
                      <a:pt x="351880" y="173807"/>
                    </a:lnTo>
                    <a:cubicBezTo>
                      <a:pt x="359433" y="173807"/>
                      <a:pt x="365612" y="179975"/>
                      <a:pt x="365612" y="187514"/>
                    </a:cubicBezTo>
                    <a:cubicBezTo>
                      <a:pt x="365612" y="195053"/>
                      <a:pt x="359433" y="201221"/>
                      <a:pt x="351880" y="201221"/>
                    </a:cubicBezTo>
                    <a:lnTo>
                      <a:pt x="134229" y="201221"/>
                    </a:lnTo>
                    <a:lnTo>
                      <a:pt x="134229" y="412444"/>
                    </a:lnTo>
                    <a:cubicBezTo>
                      <a:pt x="134229" y="446163"/>
                      <a:pt x="161693" y="473440"/>
                      <a:pt x="195336" y="473440"/>
                    </a:cubicBezTo>
                    <a:lnTo>
                      <a:pt x="323318" y="473440"/>
                    </a:lnTo>
                    <a:cubicBezTo>
                      <a:pt x="356961" y="473440"/>
                      <a:pt x="384425" y="446163"/>
                      <a:pt x="384425" y="412444"/>
                    </a:cubicBezTo>
                    <a:lnTo>
                      <a:pt x="384425" y="237270"/>
                    </a:lnTo>
                    <a:cubicBezTo>
                      <a:pt x="384425" y="229594"/>
                      <a:pt x="390467" y="223563"/>
                      <a:pt x="398157" y="223563"/>
                    </a:cubicBezTo>
                    <a:cubicBezTo>
                      <a:pt x="405709" y="223563"/>
                      <a:pt x="411889" y="229594"/>
                      <a:pt x="411889" y="237270"/>
                    </a:cubicBezTo>
                    <a:lnTo>
                      <a:pt x="411889" y="412444"/>
                    </a:lnTo>
                    <a:cubicBezTo>
                      <a:pt x="411889" y="437665"/>
                      <a:pt x="401315" y="460282"/>
                      <a:pt x="384425" y="476456"/>
                    </a:cubicBezTo>
                    <a:lnTo>
                      <a:pt x="384425" y="557463"/>
                    </a:lnTo>
                    <a:cubicBezTo>
                      <a:pt x="384425" y="582273"/>
                      <a:pt x="364239" y="602422"/>
                      <a:pt x="339384" y="602422"/>
                    </a:cubicBezTo>
                    <a:lnTo>
                      <a:pt x="338835" y="602422"/>
                    </a:lnTo>
                    <a:cubicBezTo>
                      <a:pt x="313980" y="602422"/>
                      <a:pt x="293931" y="582273"/>
                      <a:pt x="293931" y="557463"/>
                    </a:cubicBezTo>
                    <a:lnTo>
                      <a:pt x="293931" y="500854"/>
                    </a:lnTo>
                    <a:lnTo>
                      <a:pt x="224722" y="500854"/>
                    </a:lnTo>
                    <a:lnTo>
                      <a:pt x="224722" y="557463"/>
                    </a:lnTo>
                    <a:cubicBezTo>
                      <a:pt x="224722" y="582273"/>
                      <a:pt x="204536" y="602422"/>
                      <a:pt x="179819" y="602422"/>
                    </a:cubicBezTo>
                    <a:lnTo>
                      <a:pt x="179132" y="602422"/>
                    </a:lnTo>
                    <a:cubicBezTo>
                      <a:pt x="154415" y="602422"/>
                      <a:pt x="134229" y="582273"/>
                      <a:pt x="134229" y="557463"/>
                    </a:cubicBezTo>
                    <a:lnTo>
                      <a:pt x="134229" y="476456"/>
                    </a:lnTo>
                    <a:cubicBezTo>
                      <a:pt x="117338" y="460282"/>
                      <a:pt x="106765" y="437665"/>
                      <a:pt x="106765" y="412444"/>
                    </a:cubicBezTo>
                    <a:lnTo>
                      <a:pt x="106765" y="187514"/>
                    </a:lnTo>
                    <a:cubicBezTo>
                      <a:pt x="106765" y="179975"/>
                      <a:pt x="112944" y="173807"/>
                      <a:pt x="120497" y="173807"/>
                    </a:cubicBezTo>
                    <a:close/>
                    <a:moveTo>
                      <a:pt x="45026" y="173807"/>
                    </a:moveTo>
                    <a:lnTo>
                      <a:pt x="45575" y="173807"/>
                    </a:lnTo>
                    <a:cubicBezTo>
                      <a:pt x="70422" y="173807"/>
                      <a:pt x="90465" y="193955"/>
                      <a:pt x="90465" y="218626"/>
                    </a:cubicBezTo>
                    <a:lnTo>
                      <a:pt x="90465" y="342802"/>
                    </a:lnTo>
                    <a:cubicBezTo>
                      <a:pt x="90465" y="367472"/>
                      <a:pt x="70422" y="387620"/>
                      <a:pt x="45575" y="387620"/>
                    </a:cubicBezTo>
                    <a:lnTo>
                      <a:pt x="45026" y="387620"/>
                    </a:lnTo>
                    <a:cubicBezTo>
                      <a:pt x="20179" y="387620"/>
                      <a:pt x="0" y="367472"/>
                      <a:pt x="0" y="342802"/>
                    </a:cubicBezTo>
                    <a:lnTo>
                      <a:pt x="0" y="218626"/>
                    </a:lnTo>
                    <a:cubicBezTo>
                      <a:pt x="0" y="193955"/>
                      <a:pt x="20179" y="173807"/>
                      <a:pt x="45026" y="173807"/>
                    </a:cubicBezTo>
                    <a:close/>
                    <a:moveTo>
                      <a:pt x="242587" y="35246"/>
                    </a:moveTo>
                    <a:cubicBezTo>
                      <a:pt x="214440" y="35246"/>
                      <a:pt x="188764" y="46070"/>
                      <a:pt x="169405" y="63745"/>
                    </a:cubicBezTo>
                    <a:cubicBezTo>
                      <a:pt x="168856" y="65115"/>
                      <a:pt x="167894" y="66348"/>
                      <a:pt x="166796" y="67581"/>
                    </a:cubicBezTo>
                    <a:cubicBezTo>
                      <a:pt x="165560" y="68677"/>
                      <a:pt x="164325" y="69636"/>
                      <a:pt x="162814" y="70184"/>
                    </a:cubicBezTo>
                    <a:cubicBezTo>
                      <a:pt x="147848" y="86626"/>
                      <a:pt x="137688" y="107588"/>
                      <a:pt x="134942" y="130880"/>
                    </a:cubicBezTo>
                    <a:lnTo>
                      <a:pt x="383597" y="130880"/>
                    </a:lnTo>
                    <a:cubicBezTo>
                      <a:pt x="377419" y="77172"/>
                      <a:pt x="331559" y="35246"/>
                      <a:pt x="276089" y="35246"/>
                    </a:cubicBezTo>
                    <a:close/>
                    <a:moveTo>
                      <a:pt x="112888" y="0"/>
                    </a:moveTo>
                    <a:cubicBezTo>
                      <a:pt x="116406" y="0"/>
                      <a:pt x="119907" y="1336"/>
                      <a:pt x="122585" y="4007"/>
                    </a:cubicBezTo>
                    <a:lnTo>
                      <a:pt x="156910" y="38260"/>
                    </a:lnTo>
                    <a:cubicBezTo>
                      <a:pt x="180252" y="19353"/>
                      <a:pt x="210184" y="7844"/>
                      <a:pt x="242587" y="7844"/>
                    </a:cubicBezTo>
                    <a:lnTo>
                      <a:pt x="276089" y="7844"/>
                    </a:lnTo>
                    <a:cubicBezTo>
                      <a:pt x="309316" y="7844"/>
                      <a:pt x="339935" y="19901"/>
                      <a:pt x="363551" y="39904"/>
                    </a:cubicBezTo>
                    <a:lnTo>
                      <a:pt x="399387" y="4007"/>
                    </a:lnTo>
                    <a:cubicBezTo>
                      <a:pt x="404742" y="-1336"/>
                      <a:pt x="413529" y="-1336"/>
                      <a:pt x="418884" y="4007"/>
                    </a:cubicBezTo>
                    <a:cubicBezTo>
                      <a:pt x="424239" y="9351"/>
                      <a:pt x="424239" y="18120"/>
                      <a:pt x="418884" y="23463"/>
                    </a:cubicBezTo>
                    <a:lnTo>
                      <a:pt x="382636" y="59634"/>
                    </a:lnTo>
                    <a:cubicBezTo>
                      <a:pt x="400897" y="82652"/>
                      <a:pt x="411882" y="111699"/>
                      <a:pt x="411882" y="143349"/>
                    </a:cubicBezTo>
                    <a:lnTo>
                      <a:pt x="411882" y="144582"/>
                    </a:lnTo>
                    <a:cubicBezTo>
                      <a:pt x="411882" y="152117"/>
                      <a:pt x="405703" y="158283"/>
                      <a:pt x="398151" y="158283"/>
                    </a:cubicBezTo>
                    <a:lnTo>
                      <a:pt x="120525" y="158283"/>
                    </a:lnTo>
                    <a:cubicBezTo>
                      <a:pt x="112973" y="158283"/>
                      <a:pt x="106795" y="152117"/>
                      <a:pt x="106795" y="144582"/>
                    </a:cubicBezTo>
                    <a:lnTo>
                      <a:pt x="106795" y="143349"/>
                    </a:lnTo>
                    <a:cubicBezTo>
                      <a:pt x="106795" y="110877"/>
                      <a:pt x="118328" y="81008"/>
                      <a:pt x="137413" y="57716"/>
                    </a:cubicBezTo>
                    <a:lnTo>
                      <a:pt x="103088" y="23463"/>
                    </a:lnTo>
                    <a:cubicBezTo>
                      <a:pt x="97733" y="18120"/>
                      <a:pt x="97733" y="9351"/>
                      <a:pt x="103088" y="4007"/>
                    </a:cubicBezTo>
                    <a:cubicBezTo>
                      <a:pt x="105834" y="1336"/>
                      <a:pt x="109369" y="0"/>
                      <a:pt x="1128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6" name="Text3"/>
              <p:cNvSpPr txBox="1"/>
              <p:nvPr/>
            </p:nvSpPr>
            <p:spPr>
              <a:xfrm>
                <a:off x="5257671" y="3282199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追踪贡献者数量变化</a:t>
                </a:r>
                <a:endParaRPr 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6920" y="3820938"/>
              <a:ext cx="10445977" cy="842470"/>
              <a:chOff x="816920" y="3820938"/>
              <a:chExt cx="10445977" cy="842470"/>
            </a:xfrm>
          </p:grpSpPr>
          <p:sp>
            <p:nvSpPr>
              <p:cNvPr id="12" name="Bullet4"/>
              <p:cNvSpPr txBox="1"/>
              <p:nvPr/>
            </p:nvSpPr>
            <p:spPr>
              <a:xfrm>
                <a:off x="2844873" y="4021677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贡献者活跃度</a:t>
                </a:r>
                <a:endParaRPr lang="en-US" dirty="0"/>
              </a:p>
            </p:txBody>
          </p:sp>
          <p:sp>
            <p:nvSpPr>
              <p:cNvPr id="7" name="ComponentBackground4"/>
              <p:cNvSpPr/>
              <p:nvPr/>
            </p:nvSpPr>
            <p:spPr bwMode="auto">
              <a:xfrm>
                <a:off x="1109130" y="3820938"/>
                <a:ext cx="1444042" cy="842470"/>
              </a:xfrm>
              <a:custGeom>
                <a:avLst/>
                <a:gdLst>
                  <a:gd name="T0" fmla="*/ 653 w 1102"/>
                  <a:gd name="T1" fmla="*/ 116 h 873"/>
                  <a:gd name="T2" fmla="*/ 543 w 1102"/>
                  <a:gd name="T3" fmla="*/ 0 h 873"/>
                  <a:gd name="T4" fmla="*/ 433 w 1102"/>
                  <a:gd name="T5" fmla="*/ 116 h 873"/>
                  <a:gd name="T6" fmla="*/ 0 w 1102"/>
                  <a:gd name="T7" fmla="*/ 116 h 873"/>
                  <a:gd name="T8" fmla="*/ 0 w 1102"/>
                  <a:gd name="T9" fmla="*/ 873 h 873"/>
                  <a:gd name="T10" fmla="*/ 1102 w 1102"/>
                  <a:gd name="T11" fmla="*/ 873 h 873"/>
                  <a:gd name="T12" fmla="*/ 1102 w 1102"/>
                  <a:gd name="T13" fmla="*/ 116 h 873"/>
                  <a:gd name="T14" fmla="*/ 653 w 1102"/>
                  <a:gd name="T15" fmla="*/ 116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2" h="873">
                    <a:moveTo>
                      <a:pt x="653" y="116"/>
                    </a:moveTo>
                    <a:lnTo>
                      <a:pt x="543" y="0"/>
                    </a:lnTo>
                    <a:lnTo>
                      <a:pt x="433" y="116"/>
                    </a:lnTo>
                    <a:lnTo>
                      <a:pt x="0" y="116"/>
                    </a:lnTo>
                    <a:lnTo>
                      <a:pt x="0" y="873"/>
                    </a:lnTo>
                    <a:lnTo>
                      <a:pt x="1102" y="873"/>
                    </a:lnTo>
                    <a:lnTo>
                      <a:pt x="1102" y="116"/>
                    </a:lnTo>
                    <a:lnTo>
                      <a:pt x="653" y="116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4" name="IconBackground4"/>
              <p:cNvSpPr/>
              <p:nvPr/>
            </p:nvSpPr>
            <p:spPr>
              <a:xfrm>
                <a:off x="816920" y="4053543"/>
                <a:ext cx="500531" cy="500529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Icon4"/>
              <p:cNvSpPr/>
              <p:nvPr/>
            </p:nvSpPr>
            <p:spPr bwMode="auto">
              <a:xfrm>
                <a:off x="929104" y="4198689"/>
                <a:ext cx="276164" cy="210236"/>
              </a:xfrm>
              <a:custGeom>
                <a:avLst/>
                <a:gdLst>
                  <a:gd name="T0" fmla="*/ 16411 w 16815"/>
                  <a:gd name="T1" fmla="*/ 5263 h 12800"/>
                  <a:gd name="T2" fmla="*/ 15400 w 16815"/>
                  <a:gd name="T3" fmla="*/ 6400 h 12800"/>
                  <a:gd name="T4" fmla="*/ 15552 w 16815"/>
                  <a:gd name="T5" fmla="*/ 5537 h 12800"/>
                  <a:gd name="T6" fmla="*/ 15224 w 16815"/>
                  <a:gd name="T7" fmla="*/ 5263 h 12800"/>
                  <a:gd name="T8" fmla="*/ 13656 w 16815"/>
                  <a:gd name="T9" fmla="*/ 6400 h 12800"/>
                  <a:gd name="T10" fmla="*/ 14334 w 16815"/>
                  <a:gd name="T11" fmla="*/ 5239 h 12800"/>
                  <a:gd name="T12" fmla="*/ 13100 w 16815"/>
                  <a:gd name="T13" fmla="*/ 6400 h 12800"/>
                  <a:gd name="T14" fmla="*/ 6400 w 16815"/>
                  <a:gd name="T15" fmla="*/ 0 h 12800"/>
                  <a:gd name="T16" fmla="*/ 6400 w 16815"/>
                  <a:gd name="T17" fmla="*/ 12800 h 12800"/>
                  <a:gd name="T18" fmla="*/ 13100 w 16815"/>
                  <a:gd name="T19" fmla="*/ 6800 h 12800"/>
                  <a:gd name="T20" fmla="*/ 14337 w 16815"/>
                  <a:gd name="T21" fmla="*/ 7964 h 12800"/>
                  <a:gd name="T22" fmla="*/ 13656 w 16815"/>
                  <a:gd name="T23" fmla="*/ 6800 h 12800"/>
                  <a:gd name="T24" fmla="*/ 15224 w 16815"/>
                  <a:gd name="T25" fmla="*/ 7937 h 12800"/>
                  <a:gd name="T26" fmla="*/ 15552 w 16815"/>
                  <a:gd name="T27" fmla="*/ 7663 h 12800"/>
                  <a:gd name="T28" fmla="*/ 15400 w 16815"/>
                  <a:gd name="T29" fmla="*/ 6800 h 12800"/>
                  <a:gd name="T30" fmla="*/ 16411 w 16815"/>
                  <a:gd name="T31" fmla="*/ 7937 h 12800"/>
                  <a:gd name="T32" fmla="*/ 16739 w 16815"/>
                  <a:gd name="T33" fmla="*/ 7663 h 12800"/>
                  <a:gd name="T34" fmla="*/ 16739 w 16815"/>
                  <a:gd name="T35" fmla="*/ 5537 h 12800"/>
                  <a:gd name="T36" fmla="*/ 6400 w 16815"/>
                  <a:gd name="T37" fmla="*/ 12400 h 12800"/>
                  <a:gd name="T38" fmla="*/ 6400 w 16815"/>
                  <a:gd name="T39" fmla="*/ 400 h 12800"/>
                  <a:gd name="T40" fmla="*/ 11199 w 16815"/>
                  <a:gd name="T41" fmla="*/ 6400 h 12800"/>
                  <a:gd name="T42" fmla="*/ 1600 w 16815"/>
                  <a:gd name="T43" fmla="*/ 6400 h 12800"/>
                  <a:gd name="T44" fmla="*/ 11179 w 16815"/>
                  <a:gd name="T45" fmla="*/ 6800 h 12800"/>
                  <a:gd name="T46" fmla="*/ 6400 w 16815"/>
                  <a:gd name="T47" fmla="*/ 12400 h 12800"/>
                  <a:gd name="T48" fmla="*/ 6400 w 16815"/>
                  <a:gd name="T49" fmla="*/ 3200 h 12800"/>
                  <a:gd name="T50" fmla="*/ 6400 w 16815"/>
                  <a:gd name="T51" fmla="*/ 9600 h 12800"/>
                  <a:gd name="T52" fmla="*/ 10779 w 16815"/>
                  <a:gd name="T53" fmla="*/ 6800 h 12800"/>
                  <a:gd name="T54" fmla="*/ 2000 w 16815"/>
                  <a:gd name="T55" fmla="*/ 6400 h 12800"/>
                  <a:gd name="T56" fmla="*/ 10799 w 16815"/>
                  <a:gd name="T57" fmla="*/ 6400 h 12800"/>
                  <a:gd name="T58" fmla="*/ 7999 w 16815"/>
                  <a:gd name="T59" fmla="*/ 6400 h 12800"/>
                  <a:gd name="T60" fmla="*/ 4800 w 16815"/>
                  <a:gd name="T61" fmla="*/ 6400 h 12800"/>
                  <a:gd name="T62" fmla="*/ 7939 w 16815"/>
                  <a:gd name="T63" fmla="*/ 6800 h 12800"/>
                  <a:gd name="T64" fmla="*/ 6400 w 16815"/>
                  <a:gd name="T65" fmla="*/ 9200 h 12800"/>
                  <a:gd name="T66" fmla="*/ 6400 w 16815"/>
                  <a:gd name="T67" fmla="*/ 3600 h 12800"/>
                  <a:gd name="T68" fmla="*/ 7999 w 16815"/>
                  <a:gd name="T69" fmla="*/ 6400 h 12800"/>
                  <a:gd name="T70" fmla="*/ 7522 w 16815"/>
                  <a:gd name="T71" fmla="*/ 6800 h 12800"/>
                  <a:gd name="T72" fmla="*/ 5200 w 16815"/>
                  <a:gd name="T73" fmla="*/ 6400 h 12800"/>
                  <a:gd name="T74" fmla="*/ 7599 w 16815"/>
                  <a:gd name="T75" fmla="*/ 6400 h 12800"/>
                  <a:gd name="T76" fmla="*/ 6386 w 16815"/>
                  <a:gd name="T77" fmla="*/ 6600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15" h="12800">
                    <a:moveTo>
                      <a:pt x="16712" y="5236"/>
                    </a:moveTo>
                    <a:cubicBezTo>
                      <a:pt x="16621" y="5160"/>
                      <a:pt x="16486" y="5173"/>
                      <a:pt x="16411" y="5263"/>
                    </a:cubicBezTo>
                    <a:lnTo>
                      <a:pt x="15464" y="6399"/>
                    </a:lnTo>
                    <a:cubicBezTo>
                      <a:pt x="15444" y="6393"/>
                      <a:pt x="15423" y="6386"/>
                      <a:pt x="15400" y="6400"/>
                    </a:cubicBezTo>
                    <a:lnTo>
                      <a:pt x="14844" y="6400"/>
                    </a:lnTo>
                    <a:lnTo>
                      <a:pt x="15552" y="5537"/>
                    </a:lnTo>
                    <a:cubicBezTo>
                      <a:pt x="15625" y="5446"/>
                      <a:pt x="15611" y="5314"/>
                      <a:pt x="15522" y="5239"/>
                    </a:cubicBezTo>
                    <a:cubicBezTo>
                      <a:pt x="15433" y="5164"/>
                      <a:pt x="15300" y="5175"/>
                      <a:pt x="15224" y="5263"/>
                    </a:cubicBezTo>
                    <a:lnTo>
                      <a:pt x="14288" y="6400"/>
                    </a:lnTo>
                    <a:lnTo>
                      <a:pt x="13656" y="6400"/>
                    </a:lnTo>
                    <a:lnTo>
                      <a:pt x="14364" y="5537"/>
                    </a:lnTo>
                    <a:cubicBezTo>
                      <a:pt x="14437" y="5446"/>
                      <a:pt x="14424" y="5314"/>
                      <a:pt x="14334" y="5239"/>
                    </a:cubicBezTo>
                    <a:cubicBezTo>
                      <a:pt x="14245" y="5164"/>
                      <a:pt x="14112" y="5175"/>
                      <a:pt x="14036" y="5263"/>
                    </a:cubicBezTo>
                    <a:lnTo>
                      <a:pt x="13100" y="6400"/>
                    </a:lnTo>
                    <a:lnTo>
                      <a:pt x="12799" y="6400"/>
                    </a:lnTo>
                    <a:cubicBezTo>
                      <a:pt x="12792" y="2864"/>
                      <a:pt x="9924" y="0"/>
                      <a:pt x="6400" y="0"/>
                    </a:cubicBezTo>
                    <a:cubicBezTo>
                      <a:pt x="2871" y="0"/>
                      <a:pt x="0" y="2871"/>
                      <a:pt x="0" y="6400"/>
                    </a:cubicBezTo>
                    <a:cubicBezTo>
                      <a:pt x="0" y="9929"/>
                      <a:pt x="2871" y="12800"/>
                      <a:pt x="6400" y="12800"/>
                    </a:cubicBezTo>
                    <a:cubicBezTo>
                      <a:pt x="9789" y="12800"/>
                      <a:pt x="12564" y="10150"/>
                      <a:pt x="12779" y="6800"/>
                    </a:cubicBezTo>
                    <a:lnTo>
                      <a:pt x="13100" y="6800"/>
                    </a:lnTo>
                    <a:lnTo>
                      <a:pt x="14036" y="7937"/>
                    </a:lnTo>
                    <a:cubicBezTo>
                      <a:pt x="14112" y="8028"/>
                      <a:pt x="14247" y="8040"/>
                      <a:pt x="14337" y="7964"/>
                    </a:cubicBezTo>
                    <a:cubicBezTo>
                      <a:pt x="14428" y="7889"/>
                      <a:pt x="14440" y="7754"/>
                      <a:pt x="14364" y="7663"/>
                    </a:cubicBezTo>
                    <a:lnTo>
                      <a:pt x="13656" y="6800"/>
                    </a:lnTo>
                    <a:lnTo>
                      <a:pt x="14288" y="6800"/>
                    </a:lnTo>
                    <a:lnTo>
                      <a:pt x="15224" y="7937"/>
                    </a:lnTo>
                    <a:cubicBezTo>
                      <a:pt x="15299" y="8028"/>
                      <a:pt x="15434" y="8040"/>
                      <a:pt x="15524" y="7964"/>
                    </a:cubicBezTo>
                    <a:cubicBezTo>
                      <a:pt x="15615" y="7889"/>
                      <a:pt x="15628" y="7754"/>
                      <a:pt x="15552" y="7663"/>
                    </a:cubicBezTo>
                    <a:lnTo>
                      <a:pt x="14844" y="6800"/>
                    </a:lnTo>
                    <a:lnTo>
                      <a:pt x="15400" y="6800"/>
                    </a:lnTo>
                    <a:cubicBezTo>
                      <a:pt x="15423" y="6814"/>
                      <a:pt x="15444" y="6807"/>
                      <a:pt x="15464" y="6801"/>
                    </a:cubicBezTo>
                    <a:lnTo>
                      <a:pt x="16411" y="7937"/>
                    </a:lnTo>
                    <a:cubicBezTo>
                      <a:pt x="16486" y="8028"/>
                      <a:pt x="16622" y="8040"/>
                      <a:pt x="16712" y="7964"/>
                    </a:cubicBezTo>
                    <a:cubicBezTo>
                      <a:pt x="16803" y="7889"/>
                      <a:pt x="16815" y="7754"/>
                      <a:pt x="16739" y="7663"/>
                    </a:cubicBezTo>
                    <a:lnTo>
                      <a:pt x="15853" y="6600"/>
                    </a:lnTo>
                    <a:lnTo>
                      <a:pt x="16739" y="5537"/>
                    </a:lnTo>
                    <a:cubicBezTo>
                      <a:pt x="16815" y="5446"/>
                      <a:pt x="16802" y="5311"/>
                      <a:pt x="16712" y="5236"/>
                    </a:cubicBezTo>
                    <a:close/>
                    <a:moveTo>
                      <a:pt x="6400" y="12400"/>
                    </a:moveTo>
                    <a:cubicBezTo>
                      <a:pt x="3092" y="12400"/>
                      <a:pt x="400" y="9708"/>
                      <a:pt x="400" y="6400"/>
                    </a:cubicBezTo>
                    <a:cubicBezTo>
                      <a:pt x="400" y="3092"/>
                      <a:pt x="3092" y="400"/>
                      <a:pt x="6400" y="400"/>
                    </a:cubicBezTo>
                    <a:cubicBezTo>
                      <a:pt x="9704" y="400"/>
                      <a:pt x="12392" y="3084"/>
                      <a:pt x="12399" y="6400"/>
                    </a:cubicBezTo>
                    <a:lnTo>
                      <a:pt x="11199" y="6400"/>
                    </a:lnTo>
                    <a:cubicBezTo>
                      <a:pt x="11192" y="3746"/>
                      <a:pt x="9042" y="1600"/>
                      <a:pt x="6400" y="1600"/>
                    </a:cubicBezTo>
                    <a:cubicBezTo>
                      <a:pt x="3753" y="1600"/>
                      <a:pt x="1600" y="3753"/>
                      <a:pt x="1600" y="6400"/>
                    </a:cubicBezTo>
                    <a:cubicBezTo>
                      <a:pt x="1600" y="9047"/>
                      <a:pt x="3753" y="11200"/>
                      <a:pt x="6400" y="11200"/>
                    </a:cubicBezTo>
                    <a:cubicBezTo>
                      <a:pt x="8907" y="11200"/>
                      <a:pt x="10968" y="9267"/>
                      <a:pt x="11179" y="6800"/>
                    </a:cubicBezTo>
                    <a:lnTo>
                      <a:pt x="12379" y="6800"/>
                    </a:lnTo>
                    <a:cubicBezTo>
                      <a:pt x="12165" y="9929"/>
                      <a:pt x="9569" y="12400"/>
                      <a:pt x="6400" y="12400"/>
                    </a:cubicBezTo>
                    <a:close/>
                    <a:moveTo>
                      <a:pt x="9599" y="6400"/>
                    </a:moveTo>
                    <a:cubicBezTo>
                      <a:pt x="9592" y="4628"/>
                      <a:pt x="8160" y="3200"/>
                      <a:pt x="6400" y="3200"/>
                    </a:cubicBezTo>
                    <a:cubicBezTo>
                      <a:pt x="4636" y="3200"/>
                      <a:pt x="3200" y="4636"/>
                      <a:pt x="3200" y="6400"/>
                    </a:cubicBezTo>
                    <a:cubicBezTo>
                      <a:pt x="3200" y="8164"/>
                      <a:pt x="4636" y="9600"/>
                      <a:pt x="6400" y="9600"/>
                    </a:cubicBezTo>
                    <a:cubicBezTo>
                      <a:pt x="8024" y="9600"/>
                      <a:pt x="9366" y="8383"/>
                      <a:pt x="9570" y="6800"/>
                    </a:cubicBezTo>
                    <a:lnTo>
                      <a:pt x="10779" y="6800"/>
                    </a:lnTo>
                    <a:cubicBezTo>
                      <a:pt x="10570" y="9046"/>
                      <a:pt x="8686" y="10800"/>
                      <a:pt x="6400" y="10800"/>
                    </a:cubicBezTo>
                    <a:cubicBezTo>
                      <a:pt x="3974" y="10800"/>
                      <a:pt x="2000" y="8826"/>
                      <a:pt x="2000" y="6400"/>
                    </a:cubicBezTo>
                    <a:cubicBezTo>
                      <a:pt x="2000" y="3974"/>
                      <a:pt x="3974" y="2000"/>
                      <a:pt x="6400" y="2000"/>
                    </a:cubicBezTo>
                    <a:cubicBezTo>
                      <a:pt x="8822" y="2000"/>
                      <a:pt x="10792" y="3966"/>
                      <a:pt x="10799" y="6400"/>
                    </a:cubicBezTo>
                    <a:lnTo>
                      <a:pt x="9599" y="6400"/>
                    </a:lnTo>
                    <a:close/>
                    <a:moveTo>
                      <a:pt x="7999" y="6400"/>
                    </a:moveTo>
                    <a:cubicBezTo>
                      <a:pt x="7991" y="5510"/>
                      <a:pt x="7278" y="4800"/>
                      <a:pt x="6400" y="4800"/>
                    </a:cubicBezTo>
                    <a:cubicBezTo>
                      <a:pt x="5518" y="4800"/>
                      <a:pt x="4800" y="5518"/>
                      <a:pt x="4800" y="6400"/>
                    </a:cubicBezTo>
                    <a:cubicBezTo>
                      <a:pt x="4800" y="7282"/>
                      <a:pt x="5518" y="8000"/>
                      <a:pt x="6400" y="8000"/>
                    </a:cubicBezTo>
                    <a:cubicBezTo>
                      <a:pt x="7138" y="8000"/>
                      <a:pt x="7755" y="7495"/>
                      <a:pt x="7939" y="6800"/>
                    </a:cubicBezTo>
                    <a:lnTo>
                      <a:pt x="9166" y="6800"/>
                    </a:lnTo>
                    <a:cubicBezTo>
                      <a:pt x="8965" y="8162"/>
                      <a:pt x="7803" y="9200"/>
                      <a:pt x="6400" y="9200"/>
                    </a:cubicBezTo>
                    <a:cubicBezTo>
                      <a:pt x="4856" y="9200"/>
                      <a:pt x="3600" y="7944"/>
                      <a:pt x="3600" y="6400"/>
                    </a:cubicBezTo>
                    <a:cubicBezTo>
                      <a:pt x="3600" y="4856"/>
                      <a:pt x="4856" y="3600"/>
                      <a:pt x="6400" y="3600"/>
                    </a:cubicBezTo>
                    <a:cubicBezTo>
                      <a:pt x="7939" y="3600"/>
                      <a:pt x="9192" y="4849"/>
                      <a:pt x="9199" y="6400"/>
                    </a:cubicBezTo>
                    <a:lnTo>
                      <a:pt x="7999" y="6400"/>
                    </a:lnTo>
                    <a:close/>
                    <a:moveTo>
                      <a:pt x="6600" y="6800"/>
                    </a:moveTo>
                    <a:lnTo>
                      <a:pt x="7522" y="6800"/>
                    </a:lnTo>
                    <a:cubicBezTo>
                      <a:pt x="7353" y="7271"/>
                      <a:pt x="6916" y="7600"/>
                      <a:pt x="6400" y="7600"/>
                    </a:cubicBezTo>
                    <a:cubicBezTo>
                      <a:pt x="5738" y="7600"/>
                      <a:pt x="5200" y="7062"/>
                      <a:pt x="5200" y="6400"/>
                    </a:cubicBezTo>
                    <a:cubicBezTo>
                      <a:pt x="5200" y="5738"/>
                      <a:pt x="5738" y="5200"/>
                      <a:pt x="6400" y="5200"/>
                    </a:cubicBezTo>
                    <a:cubicBezTo>
                      <a:pt x="7057" y="5200"/>
                      <a:pt x="7591" y="5731"/>
                      <a:pt x="7599" y="6400"/>
                    </a:cubicBezTo>
                    <a:lnTo>
                      <a:pt x="6600" y="6400"/>
                    </a:lnTo>
                    <a:cubicBezTo>
                      <a:pt x="6482" y="6386"/>
                      <a:pt x="6386" y="6482"/>
                      <a:pt x="6386" y="6600"/>
                    </a:cubicBezTo>
                    <a:cubicBezTo>
                      <a:pt x="6386" y="6718"/>
                      <a:pt x="6482" y="6814"/>
                      <a:pt x="6600" y="68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5" name="Text4"/>
              <p:cNvSpPr txBox="1"/>
              <p:nvPr/>
            </p:nvSpPr>
            <p:spPr>
              <a:xfrm>
                <a:off x="5257671" y="4021677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分析贡献者提交频率等</a:t>
                </a:r>
                <a:endParaRPr lang="en-US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16920" y="4556284"/>
              <a:ext cx="10445977" cy="842470"/>
              <a:chOff x="816920" y="4556284"/>
              <a:chExt cx="10445977" cy="842470"/>
            </a:xfrm>
          </p:grpSpPr>
          <p:sp>
            <p:nvSpPr>
              <p:cNvPr id="11" name="Bullet5"/>
              <p:cNvSpPr txBox="1"/>
              <p:nvPr/>
            </p:nvSpPr>
            <p:spPr>
              <a:xfrm>
                <a:off x="2844873" y="4761155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项目依赖关系</a:t>
                </a:r>
                <a:endParaRPr lang="en-US" dirty="0"/>
              </a:p>
            </p:txBody>
          </p:sp>
          <p:sp>
            <p:nvSpPr>
              <p:cNvPr id="8" name="ComponentBackground5"/>
              <p:cNvSpPr/>
              <p:nvPr/>
            </p:nvSpPr>
            <p:spPr bwMode="auto">
              <a:xfrm>
                <a:off x="1109130" y="4556284"/>
                <a:ext cx="1444042" cy="842470"/>
              </a:xfrm>
              <a:custGeom>
                <a:avLst/>
                <a:gdLst>
                  <a:gd name="T0" fmla="*/ 653 w 1102"/>
                  <a:gd name="T1" fmla="*/ 116 h 873"/>
                  <a:gd name="T2" fmla="*/ 543 w 1102"/>
                  <a:gd name="T3" fmla="*/ 0 h 873"/>
                  <a:gd name="T4" fmla="*/ 433 w 1102"/>
                  <a:gd name="T5" fmla="*/ 116 h 873"/>
                  <a:gd name="T6" fmla="*/ 0 w 1102"/>
                  <a:gd name="T7" fmla="*/ 116 h 873"/>
                  <a:gd name="T8" fmla="*/ 0 w 1102"/>
                  <a:gd name="T9" fmla="*/ 873 h 873"/>
                  <a:gd name="T10" fmla="*/ 1102 w 1102"/>
                  <a:gd name="T11" fmla="*/ 873 h 873"/>
                  <a:gd name="T12" fmla="*/ 1102 w 1102"/>
                  <a:gd name="T13" fmla="*/ 116 h 873"/>
                  <a:gd name="T14" fmla="*/ 653 w 1102"/>
                  <a:gd name="T15" fmla="*/ 116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2" h="873">
                    <a:moveTo>
                      <a:pt x="653" y="116"/>
                    </a:moveTo>
                    <a:lnTo>
                      <a:pt x="543" y="0"/>
                    </a:lnTo>
                    <a:lnTo>
                      <a:pt x="433" y="116"/>
                    </a:lnTo>
                    <a:lnTo>
                      <a:pt x="0" y="116"/>
                    </a:lnTo>
                    <a:lnTo>
                      <a:pt x="0" y="873"/>
                    </a:lnTo>
                    <a:lnTo>
                      <a:pt x="1102" y="873"/>
                    </a:lnTo>
                    <a:lnTo>
                      <a:pt x="1102" y="116"/>
                    </a:lnTo>
                    <a:lnTo>
                      <a:pt x="653" y="11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6" name="IconBackground5"/>
              <p:cNvSpPr/>
              <p:nvPr/>
            </p:nvSpPr>
            <p:spPr>
              <a:xfrm>
                <a:off x="816920" y="4771629"/>
                <a:ext cx="500531" cy="50052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Icon5"/>
              <p:cNvSpPr/>
              <p:nvPr/>
            </p:nvSpPr>
            <p:spPr bwMode="auto">
              <a:xfrm>
                <a:off x="929104" y="4884104"/>
                <a:ext cx="276164" cy="275580"/>
              </a:xfrm>
              <a:custGeom>
                <a:avLst/>
                <a:gdLst>
                  <a:gd name="connsiteX0" fmla="*/ 349115 w 609586"/>
                  <a:gd name="connsiteY0" fmla="*/ 146320 h 608296"/>
                  <a:gd name="connsiteX1" fmla="*/ 589154 w 609586"/>
                  <a:gd name="connsiteY1" fmla="*/ 146320 h 608296"/>
                  <a:gd name="connsiteX2" fmla="*/ 609586 w 609586"/>
                  <a:gd name="connsiteY2" fmla="*/ 166797 h 608296"/>
                  <a:gd name="connsiteX3" fmla="*/ 609586 w 609586"/>
                  <a:gd name="connsiteY3" fmla="*/ 587867 h 608296"/>
                  <a:gd name="connsiteX4" fmla="*/ 589154 w 609586"/>
                  <a:gd name="connsiteY4" fmla="*/ 608296 h 608296"/>
                  <a:gd name="connsiteX5" fmla="*/ 166800 w 609586"/>
                  <a:gd name="connsiteY5" fmla="*/ 608296 h 608296"/>
                  <a:gd name="connsiteX6" fmla="*/ 146320 w 609586"/>
                  <a:gd name="connsiteY6" fmla="*/ 587867 h 608296"/>
                  <a:gd name="connsiteX7" fmla="*/ 146320 w 609586"/>
                  <a:gd name="connsiteY7" fmla="*/ 531435 h 608296"/>
                  <a:gd name="connsiteX8" fmla="*/ 166800 w 609586"/>
                  <a:gd name="connsiteY8" fmla="*/ 511006 h 608296"/>
                  <a:gd name="connsiteX9" fmla="*/ 187231 w 609586"/>
                  <a:gd name="connsiteY9" fmla="*/ 531435 h 608296"/>
                  <a:gd name="connsiteX10" fmla="*/ 187231 w 609586"/>
                  <a:gd name="connsiteY10" fmla="*/ 568675 h 608296"/>
                  <a:gd name="connsiteX11" fmla="*/ 569103 w 609586"/>
                  <a:gd name="connsiteY11" fmla="*/ 568675 h 608296"/>
                  <a:gd name="connsiteX12" fmla="*/ 569103 w 609586"/>
                  <a:gd name="connsiteY12" fmla="*/ 187227 h 608296"/>
                  <a:gd name="connsiteX13" fmla="*/ 349115 w 609586"/>
                  <a:gd name="connsiteY13" fmla="*/ 187227 h 608296"/>
                  <a:gd name="connsiteX14" fmla="*/ 328683 w 609586"/>
                  <a:gd name="connsiteY14" fmla="*/ 166797 h 608296"/>
                  <a:gd name="connsiteX15" fmla="*/ 349115 w 609586"/>
                  <a:gd name="connsiteY15" fmla="*/ 146320 h 608296"/>
                  <a:gd name="connsiteX16" fmla="*/ 112618 w 609586"/>
                  <a:gd name="connsiteY16" fmla="*/ 93772 h 608296"/>
                  <a:gd name="connsiteX17" fmla="*/ 127126 w 609586"/>
                  <a:gd name="connsiteY17" fmla="*/ 99807 h 608296"/>
                  <a:gd name="connsiteX18" fmla="*/ 506551 w 609586"/>
                  <a:gd name="connsiteY18" fmla="*/ 479096 h 608296"/>
                  <a:gd name="connsiteX19" fmla="*/ 506551 w 609586"/>
                  <a:gd name="connsiteY19" fmla="*/ 508140 h 608296"/>
                  <a:gd name="connsiteX20" fmla="*/ 477500 w 609586"/>
                  <a:gd name="connsiteY20" fmla="*/ 508140 h 608296"/>
                  <a:gd name="connsiteX21" fmla="*/ 98075 w 609586"/>
                  <a:gd name="connsiteY21" fmla="*/ 128804 h 608296"/>
                  <a:gd name="connsiteX22" fmla="*/ 98075 w 609586"/>
                  <a:gd name="connsiteY22" fmla="*/ 99807 h 608296"/>
                  <a:gd name="connsiteX23" fmla="*/ 112618 w 609586"/>
                  <a:gd name="connsiteY23" fmla="*/ 93772 h 608296"/>
                  <a:gd name="connsiteX24" fmla="*/ 20427 w 609586"/>
                  <a:gd name="connsiteY24" fmla="*/ 0 h 608296"/>
                  <a:gd name="connsiteX25" fmla="*/ 442691 w 609586"/>
                  <a:gd name="connsiteY25" fmla="*/ 0 h 608296"/>
                  <a:gd name="connsiteX26" fmla="*/ 463166 w 609586"/>
                  <a:gd name="connsiteY26" fmla="*/ 20432 h 608296"/>
                  <a:gd name="connsiteX27" fmla="*/ 463166 w 609586"/>
                  <a:gd name="connsiteY27" fmla="*/ 67439 h 608296"/>
                  <a:gd name="connsiteX28" fmla="*/ 442691 w 609586"/>
                  <a:gd name="connsiteY28" fmla="*/ 87919 h 608296"/>
                  <a:gd name="connsiteX29" fmla="*/ 422263 w 609586"/>
                  <a:gd name="connsiteY29" fmla="*/ 67439 h 608296"/>
                  <a:gd name="connsiteX30" fmla="*/ 422263 w 609586"/>
                  <a:gd name="connsiteY30" fmla="*/ 40863 h 608296"/>
                  <a:gd name="connsiteX31" fmla="*/ 40855 w 609586"/>
                  <a:gd name="connsiteY31" fmla="*/ 40863 h 608296"/>
                  <a:gd name="connsiteX32" fmla="*/ 40855 w 609586"/>
                  <a:gd name="connsiteY32" fmla="*/ 422354 h 608296"/>
                  <a:gd name="connsiteX33" fmla="*/ 257129 w 609586"/>
                  <a:gd name="connsiteY33" fmla="*/ 422354 h 608296"/>
                  <a:gd name="connsiteX34" fmla="*/ 277557 w 609586"/>
                  <a:gd name="connsiteY34" fmla="*/ 442786 h 608296"/>
                  <a:gd name="connsiteX35" fmla="*/ 257129 w 609586"/>
                  <a:gd name="connsiteY35" fmla="*/ 463265 h 608296"/>
                  <a:gd name="connsiteX36" fmla="*/ 20427 w 609586"/>
                  <a:gd name="connsiteY36" fmla="*/ 463265 h 608296"/>
                  <a:gd name="connsiteX37" fmla="*/ 0 w 609586"/>
                  <a:gd name="connsiteY37" fmla="*/ 442786 h 608296"/>
                  <a:gd name="connsiteX38" fmla="*/ 0 w 609586"/>
                  <a:gd name="connsiteY38" fmla="*/ 20432 h 608296"/>
                  <a:gd name="connsiteX39" fmla="*/ 20427 w 609586"/>
                  <a:gd name="connsiteY39" fmla="*/ 0 h 60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9586" h="608296">
                    <a:moveTo>
                      <a:pt x="349115" y="146320"/>
                    </a:moveTo>
                    <a:lnTo>
                      <a:pt x="589154" y="146320"/>
                    </a:lnTo>
                    <a:cubicBezTo>
                      <a:pt x="600442" y="146320"/>
                      <a:pt x="609586" y="155511"/>
                      <a:pt x="609586" y="166797"/>
                    </a:cubicBezTo>
                    <a:lnTo>
                      <a:pt x="609586" y="587867"/>
                    </a:lnTo>
                    <a:cubicBezTo>
                      <a:pt x="609586" y="599153"/>
                      <a:pt x="600442" y="608296"/>
                      <a:pt x="589154" y="608296"/>
                    </a:cubicBezTo>
                    <a:lnTo>
                      <a:pt x="166800" y="608296"/>
                    </a:lnTo>
                    <a:cubicBezTo>
                      <a:pt x="155512" y="608296"/>
                      <a:pt x="146320" y="599153"/>
                      <a:pt x="146320" y="587867"/>
                    </a:cubicBezTo>
                    <a:lnTo>
                      <a:pt x="146320" y="531435"/>
                    </a:lnTo>
                    <a:cubicBezTo>
                      <a:pt x="146320" y="520149"/>
                      <a:pt x="155512" y="511006"/>
                      <a:pt x="166800" y="511006"/>
                    </a:cubicBezTo>
                    <a:cubicBezTo>
                      <a:pt x="178087" y="511006"/>
                      <a:pt x="187231" y="520149"/>
                      <a:pt x="187231" y="531435"/>
                    </a:cubicBezTo>
                    <a:lnTo>
                      <a:pt x="187231" y="568675"/>
                    </a:lnTo>
                    <a:lnTo>
                      <a:pt x="569103" y="568675"/>
                    </a:lnTo>
                    <a:lnTo>
                      <a:pt x="569103" y="187227"/>
                    </a:lnTo>
                    <a:lnTo>
                      <a:pt x="349115" y="187227"/>
                    </a:lnTo>
                    <a:cubicBezTo>
                      <a:pt x="337827" y="187227"/>
                      <a:pt x="328683" y="178084"/>
                      <a:pt x="328683" y="166797"/>
                    </a:cubicBezTo>
                    <a:cubicBezTo>
                      <a:pt x="328683" y="155511"/>
                      <a:pt x="337827" y="146320"/>
                      <a:pt x="349115" y="146320"/>
                    </a:cubicBezTo>
                    <a:close/>
                    <a:moveTo>
                      <a:pt x="112618" y="93772"/>
                    </a:moveTo>
                    <a:cubicBezTo>
                      <a:pt x="117875" y="93772"/>
                      <a:pt x="123126" y="95784"/>
                      <a:pt x="127126" y="99807"/>
                    </a:cubicBezTo>
                    <a:lnTo>
                      <a:pt x="506551" y="479096"/>
                    </a:lnTo>
                    <a:cubicBezTo>
                      <a:pt x="514552" y="487143"/>
                      <a:pt x="514552" y="500141"/>
                      <a:pt x="506551" y="508140"/>
                    </a:cubicBezTo>
                    <a:cubicBezTo>
                      <a:pt x="498503" y="516139"/>
                      <a:pt x="485501" y="516139"/>
                      <a:pt x="477500" y="508140"/>
                    </a:cubicBezTo>
                    <a:lnTo>
                      <a:pt x="98075" y="128804"/>
                    </a:lnTo>
                    <a:cubicBezTo>
                      <a:pt x="90074" y="120804"/>
                      <a:pt x="90074" y="107806"/>
                      <a:pt x="98075" y="99807"/>
                    </a:cubicBezTo>
                    <a:cubicBezTo>
                      <a:pt x="102099" y="95784"/>
                      <a:pt x="107362" y="93772"/>
                      <a:pt x="112618" y="93772"/>
                    </a:cubicBezTo>
                    <a:close/>
                    <a:moveTo>
                      <a:pt x="20427" y="0"/>
                    </a:moveTo>
                    <a:lnTo>
                      <a:pt x="442691" y="0"/>
                    </a:lnTo>
                    <a:cubicBezTo>
                      <a:pt x="453976" y="0"/>
                      <a:pt x="463166" y="9144"/>
                      <a:pt x="463166" y="20432"/>
                    </a:cubicBezTo>
                    <a:lnTo>
                      <a:pt x="463166" y="67439"/>
                    </a:lnTo>
                    <a:cubicBezTo>
                      <a:pt x="463166" y="78774"/>
                      <a:pt x="453976" y="87919"/>
                      <a:pt x="442691" y="87919"/>
                    </a:cubicBezTo>
                    <a:cubicBezTo>
                      <a:pt x="431406" y="87919"/>
                      <a:pt x="422263" y="78774"/>
                      <a:pt x="422263" y="67439"/>
                    </a:cubicBezTo>
                    <a:lnTo>
                      <a:pt x="422263" y="40863"/>
                    </a:lnTo>
                    <a:lnTo>
                      <a:pt x="40855" y="40863"/>
                    </a:lnTo>
                    <a:lnTo>
                      <a:pt x="40855" y="422354"/>
                    </a:lnTo>
                    <a:lnTo>
                      <a:pt x="257129" y="422354"/>
                    </a:lnTo>
                    <a:cubicBezTo>
                      <a:pt x="268414" y="422354"/>
                      <a:pt x="277557" y="431498"/>
                      <a:pt x="277557" y="442786"/>
                    </a:cubicBezTo>
                    <a:cubicBezTo>
                      <a:pt x="277557" y="454073"/>
                      <a:pt x="268414" y="463265"/>
                      <a:pt x="257129" y="463265"/>
                    </a:cubicBezTo>
                    <a:lnTo>
                      <a:pt x="20427" y="463265"/>
                    </a:lnTo>
                    <a:cubicBezTo>
                      <a:pt x="9142" y="463265"/>
                      <a:pt x="0" y="454073"/>
                      <a:pt x="0" y="442786"/>
                    </a:cubicBezTo>
                    <a:lnTo>
                      <a:pt x="0" y="20432"/>
                    </a:lnTo>
                    <a:cubicBezTo>
                      <a:pt x="0" y="9144"/>
                      <a:pt x="9142" y="0"/>
                      <a:pt x="20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4" name="Text5"/>
              <p:cNvSpPr txBox="1"/>
              <p:nvPr/>
            </p:nvSpPr>
            <p:spPr>
              <a:xfrm>
                <a:off x="5257671" y="4761155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提取依赖项及其版本</a:t>
                </a:r>
                <a:endParaRPr 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16920" y="5291630"/>
              <a:ext cx="10445976" cy="842470"/>
              <a:chOff x="816920" y="5291630"/>
              <a:chExt cx="10445976" cy="842470"/>
            </a:xfrm>
          </p:grpSpPr>
          <p:sp>
            <p:nvSpPr>
              <p:cNvPr id="10" name="Bullet6"/>
              <p:cNvSpPr txBox="1"/>
              <p:nvPr/>
            </p:nvSpPr>
            <p:spPr>
              <a:xfrm>
                <a:off x="2844872" y="5500631"/>
                <a:ext cx="241279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r"/>
                <a:r>
                  <a:rPr lang="zh-CN" altLang="en-US" b="1" dirty="0"/>
                  <a:t>社区互动情况</a:t>
                </a:r>
                <a:endParaRPr lang="en-US" dirty="0"/>
              </a:p>
            </p:txBody>
          </p:sp>
          <p:sp>
            <p:nvSpPr>
              <p:cNvPr id="9" name="ComponentBackground6"/>
              <p:cNvSpPr/>
              <p:nvPr/>
            </p:nvSpPr>
            <p:spPr bwMode="auto">
              <a:xfrm>
                <a:off x="1109130" y="5291630"/>
                <a:ext cx="1444042" cy="842470"/>
              </a:xfrm>
              <a:custGeom>
                <a:avLst/>
                <a:gdLst>
                  <a:gd name="T0" fmla="*/ 653 w 1102"/>
                  <a:gd name="T1" fmla="*/ 116 h 873"/>
                  <a:gd name="T2" fmla="*/ 543 w 1102"/>
                  <a:gd name="T3" fmla="*/ 0 h 873"/>
                  <a:gd name="T4" fmla="*/ 433 w 1102"/>
                  <a:gd name="T5" fmla="*/ 116 h 873"/>
                  <a:gd name="T6" fmla="*/ 0 w 1102"/>
                  <a:gd name="T7" fmla="*/ 116 h 873"/>
                  <a:gd name="T8" fmla="*/ 0 w 1102"/>
                  <a:gd name="T9" fmla="*/ 873 h 873"/>
                  <a:gd name="T10" fmla="*/ 1102 w 1102"/>
                  <a:gd name="T11" fmla="*/ 873 h 873"/>
                  <a:gd name="T12" fmla="*/ 1102 w 1102"/>
                  <a:gd name="T13" fmla="*/ 116 h 873"/>
                  <a:gd name="T14" fmla="*/ 653 w 1102"/>
                  <a:gd name="T15" fmla="*/ 116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2" h="873">
                    <a:moveTo>
                      <a:pt x="653" y="116"/>
                    </a:moveTo>
                    <a:lnTo>
                      <a:pt x="543" y="0"/>
                    </a:lnTo>
                    <a:lnTo>
                      <a:pt x="433" y="116"/>
                    </a:lnTo>
                    <a:lnTo>
                      <a:pt x="0" y="116"/>
                    </a:lnTo>
                    <a:lnTo>
                      <a:pt x="0" y="873"/>
                    </a:lnTo>
                    <a:lnTo>
                      <a:pt x="1102" y="873"/>
                    </a:lnTo>
                    <a:lnTo>
                      <a:pt x="1102" y="116"/>
                    </a:lnTo>
                    <a:lnTo>
                      <a:pt x="653" y="116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8" name="IconBackground6"/>
              <p:cNvSpPr/>
              <p:nvPr/>
            </p:nvSpPr>
            <p:spPr>
              <a:xfrm>
                <a:off x="816920" y="5551358"/>
                <a:ext cx="500531" cy="500529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Icon6"/>
              <p:cNvSpPr/>
              <p:nvPr/>
            </p:nvSpPr>
            <p:spPr bwMode="auto">
              <a:xfrm>
                <a:off x="929104" y="5663734"/>
                <a:ext cx="276164" cy="275778"/>
              </a:xfrm>
              <a:custGeom>
                <a:avLst/>
                <a:gdLst>
                  <a:gd name="connsiteX0" fmla="*/ 316909 w 604745"/>
                  <a:gd name="connsiteY0" fmla="*/ 319167 h 603899"/>
                  <a:gd name="connsiteX1" fmla="*/ 436870 w 604745"/>
                  <a:gd name="connsiteY1" fmla="*/ 319167 h 603899"/>
                  <a:gd name="connsiteX2" fmla="*/ 316909 w 604745"/>
                  <a:gd name="connsiteY2" fmla="*/ 436517 h 603899"/>
                  <a:gd name="connsiteX3" fmla="*/ 167946 w 604745"/>
                  <a:gd name="connsiteY3" fmla="*/ 319167 h 603899"/>
                  <a:gd name="connsiteX4" fmla="*/ 284520 w 604745"/>
                  <a:gd name="connsiteY4" fmla="*/ 319167 h 603899"/>
                  <a:gd name="connsiteX5" fmla="*/ 284520 w 604745"/>
                  <a:gd name="connsiteY5" fmla="*/ 436164 h 603899"/>
                  <a:gd name="connsiteX6" fmla="*/ 167946 w 604745"/>
                  <a:gd name="connsiteY6" fmla="*/ 319167 h 603899"/>
                  <a:gd name="connsiteX7" fmla="*/ 529133 w 604745"/>
                  <a:gd name="connsiteY7" fmla="*/ 319158 h 603899"/>
                  <a:gd name="connsiteX8" fmla="*/ 316872 w 604745"/>
                  <a:gd name="connsiteY8" fmla="*/ 528544 h 603899"/>
                  <a:gd name="connsiteX9" fmla="*/ 316872 w 604745"/>
                  <a:gd name="connsiteY9" fmla="*/ 571149 h 603899"/>
                  <a:gd name="connsiteX10" fmla="*/ 492997 w 604745"/>
                  <a:gd name="connsiteY10" fmla="*/ 492611 h 603899"/>
                  <a:gd name="connsiteX11" fmla="*/ 571798 w 604745"/>
                  <a:gd name="connsiteY11" fmla="*/ 319158 h 603899"/>
                  <a:gd name="connsiteX12" fmla="*/ 32948 w 604745"/>
                  <a:gd name="connsiteY12" fmla="*/ 319158 h 603899"/>
                  <a:gd name="connsiteX13" fmla="*/ 111141 w 604745"/>
                  <a:gd name="connsiteY13" fmla="*/ 492611 h 603899"/>
                  <a:gd name="connsiteX14" fmla="*/ 284532 w 604745"/>
                  <a:gd name="connsiteY14" fmla="*/ 570998 h 603899"/>
                  <a:gd name="connsiteX15" fmla="*/ 284532 w 604745"/>
                  <a:gd name="connsiteY15" fmla="*/ 528393 h 603899"/>
                  <a:gd name="connsiteX16" fmla="*/ 75612 w 604745"/>
                  <a:gd name="connsiteY16" fmla="*/ 319158 h 603899"/>
                  <a:gd name="connsiteX17" fmla="*/ 284519 w 604745"/>
                  <a:gd name="connsiteY17" fmla="*/ 167663 h 603899"/>
                  <a:gd name="connsiteX18" fmla="*/ 284519 w 604745"/>
                  <a:gd name="connsiteY18" fmla="*/ 286707 h 603899"/>
                  <a:gd name="connsiteX19" fmla="*/ 167663 w 604745"/>
                  <a:gd name="connsiteY19" fmla="*/ 286707 h 603899"/>
                  <a:gd name="connsiteX20" fmla="*/ 284519 w 604745"/>
                  <a:gd name="connsiteY20" fmla="*/ 167663 h 603899"/>
                  <a:gd name="connsiteX21" fmla="*/ 316909 w 604745"/>
                  <a:gd name="connsiteY21" fmla="*/ 167381 h 603899"/>
                  <a:gd name="connsiteX22" fmla="*/ 437152 w 604745"/>
                  <a:gd name="connsiteY22" fmla="*/ 286707 h 603899"/>
                  <a:gd name="connsiteX23" fmla="*/ 316909 w 604745"/>
                  <a:gd name="connsiteY23" fmla="*/ 286707 h 603899"/>
                  <a:gd name="connsiteX24" fmla="*/ 316872 w 604745"/>
                  <a:gd name="connsiteY24" fmla="*/ 107801 h 603899"/>
                  <a:gd name="connsiteX25" fmla="*/ 316872 w 604745"/>
                  <a:gd name="connsiteY25" fmla="*/ 120992 h 603899"/>
                  <a:gd name="connsiteX26" fmla="*/ 300627 w 604745"/>
                  <a:gd name="connsiteY26" fmla="*/ 137215 h 603899"/>
                  <a:gd name="connsiteX27" fmla="*/ 284532 w 604745"/>
                  <a:gd name="connsiteY27" fmla="*/ 120992 h 603899"/>
                  <a:gd name="connsiteX28" fmla="*/ 284532 w 604745"/>
                  <a:gd name="connsiteY28" fmla="*/ 107953 h 603899"/>
                  <a:gd name="connsiteX29" fmla="*/ 107952 w 604745"/>
                  <a:gd name="connsiteY29" fmla="*/ 286712 h 603899"/>
                  <a:gd name="connsiteX30" fmla="*/ 119188 w 604745"/>
                  <a:gd name="connsiteY30" fmla="*/ 286712 h 603899"/>
                  <a:gd name="connsiteX31" fmla="*/ 135282 w 604745"/>
                  <a:gd name="connsiteY31" fmla="*/ 302935 h 603899"/>
                  <a:gd name="connsiteX32" fmla="*/ 119188 w 604745"/>
                  <a:gd name="connsiteY32" fmla="*/ 319158 h 603899"/>
                  <a:gd name="connsiteX33" fmla="*/ 108104 w 604745"/>
                  <a:gd name="connsiteY33" fmla="*/ 319158 h 603899"/>
                  <a:gd name="connsiteX34" fmla="*/ 284532 w 604745"/>
                  <a:gd name="connsiteY34" fmla="*/ 495946 h 603899"/>
                  <a:gd name="connsiteX35" fmla="*/ 284532 w 604745"/>
                  <a:gd name="connsiteY35" fmla="*/ 484878 h 603899"/>
                  <a:gd name="connsiteX36" fmla="*/ 300627 w 604745"/>
                  <a:gd name="connsiteY36" fmla="*/ 468655 h 603899"/>
                  <a:gd name="connsiteX37" fmla="*/ 316872 w 604745"/>
                  <a:gd name="connsiteY37" fmla="*/ 484878 h 603899"/>
                  <a:gd name="connsiteX38" fmla="*/ 316872 w 604745"/>
                  <a:gd name="connsiteY38" fmla="*/ 496098 h 603899"/>
                  <a:gd name="connsiteX39" fmla="*/ 496641 w 604745"/>
                  <a:gd name="connsiteY39" fmla="*/ 319158 h 603899"/>
                  <a:gd name="connsiteX40" fmla="*/ 483584 w 604745"/>
                  <a:gd name="connsiteY40" fmla="*/ 319158 h 603899"/>
                  <a:gd name="connsiteX41" fmla="*/ 467338 w 604745"/>
                  <a:gd name="connsiteY41" fmla="*/ 302935 h 603899"/>
                  <a:gd name="connsiteX42" fmla="*/ 483584 w 604745"/>
                  <a:gd name="connsiteY42" fmla="*/ 286712 h 603899"/>
                  <a:gd name="connsiteX43" fmla="*/ 496793 w 604745"/>
                  <a:gd name="connsiteY43" fmla="*/ 286712 h 603899"/>
                  <a:gd name="connsiteX44" fmla="*/ 316872 w 604745"/>
                  <a:gd name="connsiteY44" fmla="*/ 107801 h 603899"/>
                  <a:gd name="connsiteX45" fmla="*/ 284532 w 604745"/>
                  <a:gd name="connsiteY45" fmla="*/ 32901 h 603899"/>
                  <a:gd name="connsiteX46" fmla="*/ 111141 w 604745"/>
                  <a:gd name="connsiteY46" fmla="*/ 111289 h 603899"/>
                  <a:gd name="connsiteX47" fmla="*/ 32796 w 604745"/>
                  <a:gd name="connsiteY47" fmla="*/ 286712 h 603899"/>
                  <a:gd name="connsiteX48" fmla="*/ 75460 w 604745"/>
                  <a:gd name="connsiteY48" fmla="*/ 286712 h 603899"/>
                  <a:gd name="connsiteX49" fmla="*/ 284532 w 604745"/>
                  <a:gd name="connsiteY49" fmla="*/ 75506 h 603899"/>
                  <a:gd name="connsiteX50" fmla="*/ 316872 w 604745"/>
                  <a:gd name="connsiteY50" fmla="*/ 32750 h 603899"/>
                  <a:gd name="connsiteX51" fmla="*/ 316872 w 604745"/>
                  <a:gd name="connsiteY51" fmla="*/ 75355 h 603899"/>
                  <a:gd name="connsiteX52" fmla="*/ 529285 w 604745"/>
                  <a:gd name="connsiteY52" fmla="*/ 286712 h 603899"/>
                  <a:gd name="connsiteX53" fmla="*/ 571949 w 604745"/>
                  <a:gd name="connsiteY53" fmla="*/ 286712 h 603899"/>
                  <a:gd name="connsiteX54" fmla="*/ 492997 w 604745"/>
                  <a:gd name="connsiteY54" fmla="*/ 111289 h 603899"/>
                  <a:gd name="connsiteX55" fmla="*/ 316872 w 604745"/>
                  <a:gd name="connsiteY55" fmla="*/ 32750 h 603899"/>
                  <a:gd name="connsiteX56" fmla="*/ 302297 w 604745"/>
                  <a:gd name="connsiteY56" fmla="*/ 0 h 603899"/>
                  <a:gd name="connsiteX57" fmla="*/ 604745 w 604745"/>
                  <a:gd name="connsiteY57" fmla="*/ 301874 h 603899"/>
                  <a:gd name="connsiteX58" fmla="*/ 302297 w 604745"/>
                  <a:gd name="connsiteY58" fmla="*/ 603899 h 603899"/>
                  <a:gd name="connsiteX59" fmla="*/ 0 w 604745"/>
                  <a:gd name="connsiteY59" fmla="*/ 301874 h 603899"/>
                  <a:gd name="connsiteX60" fmla="*/ 302297 w 604745"/>
                  <a:gd name="connsiteY60" fmla="*/ 0 h 60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604745" h="603899">
                    <a:moveTo>
                      <a:pt x="316909" y="319167"/>
                    </a:moveTo>
                    <a:lnTo>
                      <a:pt x="436870" y="319167"/>
                    </a:lnTo>
                    <a:cubicBezTo>
                      <a:pt x="428974" y="380874"/>
                      <a:pt x="379623" y="429543"/>
                      <a:pt x="316909" y="436517"/>
                    </a:cubicBezTo>
                    <a:close/>
                    <a:moveTo>
                      <a:pt x="167946" y="319167"/>
                    </a:moveTo>
                    <a:lnTo>
                      <a:pt x="284520" y="319167"/>
                    </a:lnTo>
                    <a:lnTo>
                      <a:pt x="284520" y="436164"/>
                    </a:lnTo>
                    <a:cubicBezTo>
                      <a:pt x="223804" y="428435"/>
                      <a:pt x="175687" y="380090"/>
                      <a:pt x="167946" y="319167"/>
                    </a:cubicBezTo>
                    <a:close/>
                    <a:moveTo>
                      <a:pt x="529133" y="319158"/>
                    </a:moveTo>
                    <a:cubicBezTo>
                      <a:pt x="520782" y="431508"/>
                      <a:pt x="430291" y="521115"/>
                      <a:pt x="316872" y="528544"/>
                    </a:cubicBezTo>
                    <a:lnTo>
                      <a:pt x="316872" y="571149"/>
                    </a:lnTo>
                    <a:cubicBezTo>
                      <a:pt x="383678" y="567511"/>
                      <a:pt x="445474" y="539916"/>
                      <a:pt x="492997" y="492611"/>
                    </a:cubicBezTo>
                    <a:cubicBezTo>
                      <a:pt x="539913" y="445760"/>
                      <a:pt x="567698" y="384658"/>
                      <a:pt x="571798" y="319158"/>
                    </a:cubicBezTo>
                    <a:close/>
                    <a:moveTo>
                      <a:pt x="32948" y="319158"/>
                    </a:moveTo>
                    <a:cubicBezTo>
                      <a:pt x="37047" y="384658"/>
                      <a:pt x="64225" y="445760"/>
                      <a:pt x="111141" y="492611"/>
                    </a:cubicBezTo>
                    <a:cubicBezTo>
                      <a:pt x="158057" y="539461"/>
                      <a:pt x="219700" y="566904"/>
                      <a:pt x="284532" y="570998"/>
                    </a:cubicBezTo>
                    <a:lnTo>
                      <a:pt x="284532" y="528393"/>
                    </a:lnTo>
                    <a:cubicBezTo>
                      <a:pt x="173088" y="520054"/>
                      <a:pt x="83963" y="430902"/>
                      <a:pt x="75612" y="319158"/>
                    </a:cubicBezTo>
                    <a:close/>
                    <a:moveTo>
                      <a:pt x="284519" y="167663"/>
                    </a:moveTo>
                    <a:lnTo>
                      <a:pt x="284519" y="286707"/>
                    </a:lnTo>
                    <a:lnTo>
                      <a:pt x="167663" y="286707"/>
                    </a:lnTo>
                    <a:cubicBezTo>
                      <a:pt x="174644" y="224835"/>
                      <a:pt x="223815" y="175549"/>
                      <a:pt x="284519" y="167663"/>
                    </a:cubicBezTo>
                    <a:close/>
                    <a:moveTo>
                      <a:pt x="316909" y="167381"/>
                    </a:moveTo>
                    <a:cubicBezTo>
                      <a:pt x="379612" y="174356"/>
                      <a:pt x="430168" y="224088"/>
                      <a:pt x="437152" y="286707"/>
                    </a:cubicBezTo>
                    <a:lnTo>
                      <a:pt x="316909" y="286707"/>
                    </a:lnTo>
                    <a:close/>
                    <a:moveTo>
                      <a:pt x="316872" y="107801"/>
                    </a:moveTo>
                    <a:lnTo>
                      <a:pt x="316872" y="120992"/>
                    </a:lnTo>
                    <a:cubicBezTo>
                      <a:pt x="316872" y="129938"/>
                      <a:pt x="309585" y="137215"/>
                      <a:pt x="300627" y="137215"/>
                    </a:cubicBezTo>
                    <a:cubicBezTo>
                      <a:pt x="291668" y="137215"/>
                      <a:pt x="284532" y="129938"/>
                      <a:pt x="284532" y="120992"/>
                    </a:cubicBezTo>
                    <a:lnTo>
                      <a:pt x="284532" y="107953"/>
                    </a:lnTo>
                    <a:cubicBezTo>
                      <a:pt x="191308" y="116140"/>
                      <a:pt x="115240" y="192102"/>
                      <a:pt x="107952" y="286712"/>
                    </a:cubicBezTo>
                    <a:lnTo>
                      <a:pt x="119188" y="286712"/>
                    </a:lnTo>
                    <a:cubicBezTo>
                      <a:pt x="128146" y="286712"/>
                      <a:pt x="135282" y="293990"/>
                      <a:pt x="135282" y="302935"/>
                    </a:cubicBezTo>
                    <a:cubicBezTo>
                      <a:pt x="135282" y="311881"/>
                      <a:pt x="128146" y="319158"/>
                      <a:pt x="119188" y="319158"/>
                    </a:cubicBezTo>
                    <a:lnTo>
                      <a:pt x="108104" y="319158"/>
                    </a:lnTo>
                    <a:cubicBezTo>
                      <a:pt x="116303" y="412859"/>
                      <a:pt x="191308" y="487759"/>
                      <a:pt x="284532" y="495946"/>
                    </a:cubicBezTo>
                    <a:lnTo>
                      <a:pt x="284532" y="484878"/>
                    </a:lnTo>
                    <a:cubicBezTo>
                      <a:pt x="284532" y="475933"/>
                      <a:pt x="291668" y="468655"/>
                      <a:pt x="300627" y="468655"/>
                    </a:cubicBezTo>
                    <a:cubicBezTo>
                      <a:pt x="309585" y="468655"/>
                      <a:pt x="316872" y="475933"/>
                      <a:pt x="316872" y="484878"/>
                    </a:cubicBezTo>
                    <a:lnTo>
                      <a:pt x="316872" y="496098"/>
                    </a:lnTo>
                    <a:cubicBezTo>
                      <a:pt x="412071" y="488820"/>
                      <a:pt x="488290" y="413466"/>
                      <a:pt x="496641" y="319158"/>
                    </a:cubicBezTo>
                    <a:lnTo>
                      <a:pt x="483584" y="319158"/>
                    </a:lnTo>
                    <a:cubicBezTo>
                      <a:pt x="474625" y="319158"/>
                      <a:pt x="467338" y="311881"/>
                      <a:pt x="467338" y="302935"/>
                    </a:cubicBezTo>
                    <a:cubicBezTo>
                      <a:pt x="467338" y="293990"/>
                      <a:pt x="474625" y="286712"/>
                      <a:pt x="483584" y="286712"/>
                    </a:cubicBezTo>
                    <a:lnTo>
                      <a:pt x="496793" y="286712"/>
                    </a:lnTo>
                    <a:cubicBezTo>
                      <a:pt x="489505" y="191495"/>
                      <a:pt x="412071" y="115079"/>
                      <a:pt x="316872" y="107801"/>
                    </a:cubicBezTo>
                    <a:close/>
                    <a:moveTo>
                      <a:pt x="284532" y="32901"/>
                    </a:moveTo>
                    <a:cubicBezTo>
                      <a:pt x="219700" y="36995"/>
                      <a:pt x="158057" y="64438"/>
                      <a:pt x="111141" y="111289"/>
                    </a:cubicBezTo>
                    <a:cubicBezTo>
                      <a:pt x="63769" y="158594"/>
                      <a:pt x="36440" y="220454"/>
                      <a:pt x="32796" y="286712"/>
                    </a:cubicBezTo>
                    <a:lnTo>
                      <a:pt x="75460" y="286712"/>
                    </a:lnTo>
                    <a:cubicBezTo>
                      <a:pt x="82900" y="174059"/>
                      <a:pt x="173088" y="83846"/>
                      <a:pt x="284532" y="75506"/>
                    </a:cubicBezTo>
                    <a:close/>
                    <a:moveTo>
                      <a:pt x="316872" y="32750"/>
                    </a:moveTo>
                    <a:lnTo>
                      <a:pt x="316872" y="75355"/>
                    </a:lnTo>
                    <a:cubicBezTo>
                      <a:pt x="430291" y="82784"/>
                      <a:pt x="521845" y="173452"/>
                      <a:pt x="529285" y="286712"/>
                    </a:cubicBezTo>
                    <a:lnTo>
                      <a:pt x="571949" y="286712"/>
                    </a:lnTo>
                    <a:cubicBezTo>
                      <a:pt x="568306" y="220454"/>
                      <a:pt x="540369" y="158594"/>
                      <a:pt x="492997" y="111289"/>
                    </a:cubicBezTo>
                    <a:cubicBezTo>
                      <a:pt x="445474" y="63983"/>
                      <a:pt x="383678" y="36389"/>
                      <a:pt x="316872" y="32750"/>
                    </a:cubicBezTo>
                    <a:close/>
                    <a:moveTo>
                      <a:pt x="302297" y="0"/>
                    </a:moveTo>
                    <a:cubicBezTo>
                      <a:pt x="469311" y="0"/>
                      <a:pt x="604745" y="135244"/>
                      <a:pt x="604745" y="301874"/>
                    </a:cubicBezTo>
                    <a:cubicBezTo>
                      <a:pt x="604745" y="468655"/>
                      <a:pt x="469311" y="603899"/>
                      <a:pt x="302297" y="603899"/>
                    </a:cubicBezTo>
                    <a:cubicBezTo>
                      <a:pt x="135434" y="603899"/>
                      <a:pt x="0" y="468655"/>
                      <a:pt x="0" y="301874"/>
                    </a:cubicBezTo>
                    <a:cubicBezTo>
                      <a:pt x="0" y="135244"/>
                      <a:pt x="135434" y="0"/>
                      <a:pt x="302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3" name="Text6"/>
              <p:cNvSpPr txBox="1"/>
              <p:nvPr/>
            </p:nvSpPr>
            <p:spPr>
              <a:xfrm>
                <a:off x="5257670" y="5500631"/>
                <a:ext cx="6005226" cy="60198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跟踪讨论、问题解决情况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4.2 数据清洗与预处理</a:t>
            </a:r>
            <a:endParaRPr lang="en-US" dirty="0"/>
          </a:p>
        </p:txBody>
      </p:sp>
      <p:grpSp>
        <p:nvGrpSpPr>
          <p:cNvPr id="8" name="7706164f-1004-47a7-9705-d0c69f9f1731.source.5.zh-Hans.pptx"/>
          <p:cNvGrpSpPr/>
          <p:nvPr/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sp>
          <p:nvSpPr>
            <p:cNvPr id="58" name="任意多边形: 形状 57"/>
            <p:cNvSpPr/>
            <p:nvPr/>
          </p:nvSpPr>
          <p:spPr>
            <a:xfrm>
              <a:off x="3719651" y="2102530"/>
              <a:ext cx="754082" cy="124161"/>
            </a:xfrm>
            <a:custGeom>
              <a:avLst/>
              <a:gdLst>
                <a:gd name="connsiteX0" fmla="*/ 0 w 959166"/>
                <a:gd name="connsiteY0" fmla="*/ 126852 h 157929"/>
                <a:gd name="connsiteX1" fmla="*/ 959166 w 959166"/>
                <a:gd name="connsiteY1" fmla="*/ 157929 h 15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166" h="157929">
                  <a:moveTo>
                    <a:pt x="0" y="126852"/>
                  </a:moveTo>
                  <a:cubicBezTo>
                    <a:pt x="0" y="126852"/>
                    <a:pt x="408246" y="-178274"/>
                    <a:pt x="959166" y="157929"/>
                  </a:cubicBezTo>
                </a:path>
              </a:pathLst>
            </a:custGeom>
            <a:noFill/>
            <a:ln w="6350" cap="rnd">
              <a:solidFill>
                <a:schemeClr val="tx1">
                  <a:alpha val="50000"/>
                </a:schemeClr>
              </a:solidFill>
              <a:prstDash val="dash"/>
              <a:round/>
              <a:headEnd type="none"/>
              <a:tailEnd type="triangle"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653226" y="5796430"/>
              <a:ext cx="754082" cy="124161"/>
            </a:xfrm>
            <a:custGeom>
              <a:avLst/>
              <a:gdLst>
                <a:gd name="connsiteX0" fmla="*/ 959167 w 959166"/>
                <a:gd name="connsiteY0" fmla="*/ 31078 h 157929"/>
                <a:gd name="connsiteX1" fmla="*/ 0 w 959166"/>
                <a:gd name="connsiteY1" fmla="*/ 0 h 15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166" h="157929">
                  <a:moveTo>
                    <a:pt x="959167" y="31078"/>
                  </a:moveTo>
                  <a:cubicBezTo>
                    <a:pt x="959167" y="31078"/>
                    <a:pt x="550920" y="336203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tx1">
                  <a:alpha val="50000"/>
                </a:schemeClr>
              </a:solidFill>
              <a:prstDash val="dash"/>
              <a:round/>
              <a:headEnd type="none"/>
              <a:tailEnd type="triangle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7586801" y="2102530"/>
              <a:ext cx="754082" cy="124161"/>
            </a:xfrm>
            <a:custGeom>
              <a:avLst/>
              <a:gdLst>
                <a:gd name="connsiteX0" fmla="*/ 0 w 959166"/>
                <a:gd name="connsiteY0" fmla="*/ 126852 h 157929"/>
                <a:gd name="connsiteX1" fmla="*/ 959166 w 959166"/>
                <a:gd name="connsiteY1" fmla="*/ 157929 h 15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166" h="157929">
                  <a:moveTo>
                    <a:pt x="0" y="126852"/>
                  </a:moveTo>
                  <a:cubicBezTo>
                    <a:pt x="0" y="126852"/>
                    <a:pt x="408246" y="-178274"/>
                    <a:pt x="959166" y="157929"/>
                  </a:cubicBezTo>
                </a:path>
              </a:pathLst>
            </a:custGeom>
            <a:noFill/>
            <a:ln w="6350" cap="rnd">
              <a:solidFill>
                <a:schemeClr val="tx1">
                  <a:alpha val="50000"/>
                </a:schemeClr>
              </a:solidFill>
              <a:prstDash val="dash"/>
              <a:round/>
              <a:headEnd type="none"/>
              <a:tailEnd type="triangle"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" name="Title"/>
            <p:cNvSpPr>
              <a:spLocks noChangeAspect="1"/>
            </p:cNvSpPr>
            <p:nvPr/>
          </p:nvSpPr>
          <p:spPr>
            <a:xfrm>
              <a:off x="660399" y="1130300"/>
              <a:ext cx="10858500" cy="728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格式化、去重、处理缺失值等操作</a:t>
              </a:r>
              <a:endParaRPr 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60400" y="1889020"/>
              <a:ext cx="3124200" cy="2164821"/>
              <a:chOff x="660400" y="1889020"/>
              <a:chExt cx="3124200" cy="2164821"/>
            </a:xfrm>
          </p:grpSpPr>
          <p:sp>
            <p:nvSpPr>
              <p:cNvPr id="27" name="Bullet1"/>
              <p:cNvSpPr/>
              <p:nvPr/>
            </p:nvSpPr>
            <p:spPr>
              <a:xfrm>
                <a:off x="660400" y="2470746"/>
                <a:ext cx="3124200" cy="6973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数据清洗的目的与方法</a:t>
                </a:r>
                <a:endParaRPr lang="en-US" dirty="0"/>
              </a:p>
            </p:txBody>
          </p:sp>
          <p:sp>
            <p:nvSpPr>
              <p:cNvPr id="28" name="Text1"/>
              <p:cNvSpPr txBox="1"/>
              <p:nvPr/>
            </p:nvSpPr>
            <p:spPr>
              <a:xfrm flipH="1">
                <a:off x="660400" y="3195397"/>
                <a:ext cx="3124200" cy="85844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去除噪声，提高数据质量</a:t>
                </a:r>
                <a:endParaRPr lang="en-US" dirty="0"/>
              </a:p>
            </p:txBody>
          </p:sp>
          <p:sp>
            <p:nvSpPr>
              <p:cNvPr id="14" name="IconBackground1"/>
              <p:cNvSpPr/>
              <p:nvPr/>
            </p:nvSpPr>
            <p:spPr>
              <a:xfrm>
                <a:off x="1946064" y="1889020"/>
                <a:ext cx="552872" cy="55118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Icon1"/>
              <p:cNvSpPr/>
              <p:nvPr/>
            </p:nvSpPr>
            <p:spPr>
              <a:xfrm>
                <a:off x="2191460" y="1991199"/>
                <a:ext cx="62080" cy="346820"/>
              </a:xfrm>
              <a:custGeom>
                <a:avLst/>
                <a:gdLst>
                  <a:gd name="T0" fmla="*/ 1015 w 1134"/>
                  <a:gd name="T1" fmla="*/ 4747 h 6344"/>
                  <a:gd name="T2" fmla="*/ 915 w 1134"/>
                  <a:gd name="T3" fmla="*/ 4363 h 6344"/>
                  <a:gd name="T4" fmla="*/ 872 w 1134"/>
                  <a:gd name="T5" fmla="*/ 4028 h 6344"/>
                  <a:gd name="T6" fmla="*/ 846 w 1134"/>
                  <a:gd name="T7" fmla="*/ 100 h 6344"/>
                  <a:gd name="T8" fmla="*/ 388 w 1134"/>
                  <a:gd name="T9" fmla="*/ 0 h 6344"/>
                  <a:gd name="T10" fmla="*/ 288 w 1134"/>
                  <a:gd name="T11" fmla="*/ 3961 h 6344"/>
                  <a:gd name="T12" fmla="*/ 262 w 1134"/>
                  <a:gd name="T13" fmla="*/ 4363 h 6344"/>
                  <a:gd name="T14" fmla="*/ 119 w 1134"/>
                  <a:gd name="T15" fmla="*/ 4463 h 6344"/>
                  <a:gd name="T16" fmla="*/ 127 w 1134"/>
                  <a:gd name="T17" fmla="*/ 4788 h 6344"/>
                  <a:gd name="T18" fmla="*/ 506 w 1134"/>
                  <a:gd name="T19" fmla="*/ 6323 h 6344"/>
                  <a:gd name="T20" fmla="*/ 518 w 1134"/>
                  <a:gd name="T21" fmla="*/ 6331 h 6344"/>
                  <a:gd name="T22" fmla="*/ 532 w 1134"/>
                  <a:gd name="T23" fmla="*/ 6338 h 6344"/>
                  <a:gd name="T24" fmla="*/ 548 w 1134"/>
                  <a:gd name="T25" fmla="*/ 6342 h 6344"/>
                  <a:gd name="T26" fmla="*/ 567 w 1134"/>
                  <a:gd name="T27" fmla="*/ 6344 h 6344"/>
                  <a:gd name="T28" fmla="*/ 582 w 1134"/>
                  <a:gd name="T29" fmla="*/ 6343 h 6344"/>
                  <a:gd name="T30" fmla="*/ 596 w 1134"/>
                  <a:gd name="T31" fmla="*/ 6340 h 6344"/>
                  <a:gd name="T32" fmla="*/ 610 w 1134"/>
                  <a:gd name="T33" fmla="*/ 6334 h 6344"/>
                  <a:gd name="T34" fmla="*/ 624 w 1134"/>
                  <a:gd name="T35" fmla="*/ 6326 h 6344"/>
                  <a:gd name="T36" fmla="*/ 1134 w 1134"/>
                  <a:gd name="T37" fmla="*/ 5373 h 6344"/>
                  <a:gd name="T38" fmla="*/ 488 w 1134"/>
                  <a:gd name="T39" fmla="*/ 722 h 6344"/>
                  <a:gd name="T40" fmla="*/ 646 w 1134"/>
                  <a:gd name="T41" fmla="*/ 3928 h 6344"/>
                  <a:gd name="T42" fmla="*/ 488 w 1134"/>
                  <a:gd name="T43" fmla="*/ 722 h 6344"/>
                  <a:gd name="T44" fmla="*/ 646 w 1134"/>
                  <a:gd name="T45" fmla="*/ 522 h 6344"/>
                  <a:gd name="T46" fmla="*/ 488 w 1134"/>
                  <a:gd name="T47" fmla="*/ 200 h 6344"/>
                  <a:gd name="T48" fmla="*/ 462 w 1134"/>
                  <a:gd name="T49" fmla="*/ 4128 h 6344"/>
                  <a:gd name="T50" fmla="*/ 672 w 1134"/>
                  <a:gd name="T51" fmla="*/ 4463 h 6344"/>
                  <a:gd name="T52" fmla="*/ 772 w 1134"/>
                  <a:gd name="T53" fmla="*/ 4563 h 6344"/>
                  <a:gd name="T54" fmla="*/ 815 w 1134"/>
                  <a:gd name="T55" fmla="*/ 4563 h 6344"/>
                  <a:gd name="T56" fmla="*/ 324 w 1134"/>
                  <a:gd name="T57" fmla="*/ 4647 h 6344"/>
                  <a:gd name="T58" fmla="*/ 319 w 1134"/>
                  <a:gd name="T59" fmla="*/ 4563 h 6344"/>
                  <a:gd name="T60" fmla="*/ 600 w 1134"/>
                  <a:gd name="T61" fmla="*/ 4463 h 6344"/>
                  <a:gd name="T62" fmla="*/ 462 w 1134"/>
                  <a:gd name="T63" fmla="*/ 4363 h 6344"/>
                  <a:gd name="T64" fmla="*/ 817 w 1134"/>
                  <a:gd name="T65" fmla="*/ 5798 h 6344"/>
                  <a:gd name="T66" fmla="*/ 757 w 1134"/>
                  <a:gd name="T67" fmla="*/ 5273 h 6344"/>
                  <a:gd name="T68" fmla="*/ 567 w 1134"/>
                  <a:gd name="T69" fmla="*/ 5971 h 6344"/>
                  <a:gd name="T70" fmla="*/ 377 w 1134"/>
                  <a:gd name="T71" fmla="*/ 5273 h 6344"/>
                  <a:gd name="T72" fmla="*/ 318 w 1134"/>
                  <a:gd name="T73" fmla="*/ 5796 h 6344"/>
                  <a:gd name="T74" fmla="*/ 340 w 1134"/>
                  <a:gd name="T75" fmla="*/ 4847 h 6344"/>
                  <a:gd name="T76" fmla="*/ 934 w 1134"/>
                  <a:gd name="T77" fmla="*/ 5373 h 6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4" h="6344">
                    <a:moveTo>
                      <a:pt x="1007" y="4788"/>
                    </a:moveTo>
                    <a:cubicBezTo>
                      <a:pt x="1012" y="4776"/>
                      <a:pt x="1015" y="4762"/>
                      <a:pt x="1015" y="4747"/>
                    </a:cubicBezTo>
                    <a:lnTo>
                      <a:pt x="1015" y="4463"/>
                    </a:lnTo>
                    <a:cubicBezTo>
                      <a:pt x="1015" y="4407"/>
                      <a:pt x="971" y="4363"/>
                      <a:pt x="915" y="4363"/>
                    </a:cubicBezTo>
                    <a:lnTo>
                      <a:pt x="872" y="4363"/>
                    </a:lnTo>
                    <a:lnTo>
                      <a:pt x="872" y="4028"/>
                    </a:lnTo>
                    <a:cubicBezTo>
                      <a:pt x="872" y="4002"/>
                      <a:pt x="862" y="3979"/>
                      <a:pt x="846" y="3961"/>
                    </a:cubicBezTo>
                    <a:lnTo>
                      <a:pt x="846" y="100"/>
                    </a:lnTo>
                    <a:cubicBezTo>
                      <a:pt x="846" y="45"/>
                      <a:pt x="801" y="0"/>
                      <a:pt x="746" y="0"/>
                    </a:cubicBezTo>
                    <a:lnTo>
                      <a:pt x="388" y="0"/>
                    </a:lnTo>
                    <a:cubicBezTo>
                      <a:pt x="333" y="0"/>
                      <a:pt x="288" y="45"/>
                      <a:pt x="288" y="100"/>
                    </a:cubicBezTo>
                    <a:lnTo>
                      <a:pt x="288" y="3961"/>
                    </a:lnTo>
                    <a:cubicBezTo>
                      <a:pt x="272" y="3979"/>
                      <a:pt x="262" y="4002"/>
                      <a:pt x="262" y="4028"/>
                    </a:cubicBezTo>
                    <a:lnTo>
                      <a:pt x="262" y="4363"/>
                    </a:lnTo>
                    <a:lnTo>
                      <a:pt x="219" y="4363"/>
                    </a:lnTo>
                    <a:cubicBezTo>
                      <a:pt x="163" y="4363"/>
                      <a:pt x="119" y="4407"/>
                      <a:pt x="119" y="4463"/>
                    </a:cubicBezTo>
                    <a:lnTo>
                      <a:pt x="119" y="4747"/>
                    </a:lnTo>
                    <a:cubicBezTo>
                      <a:pt x="119" y="4762"/>
                      <a:pt x="122" y="4776"/>
                      <a:pt x="127" y="4788"/>
                    </a:cubicBezTo>
                    <a:cubicBezTo>
                      <a:pt x="17" y="4952"/>
                      <a:pt x="0" y="5179"/>
                      <a:pt x="0" y="5373"/>
                    </a:cubicBezTo>
                    <a:cubicBezTo>
                      <a:pt x="0" y="5930"/>
                      <a:pt x="486" y="6308"/>
                      <a:pt x="506" y="6323"/>
                    </a:cubicBezTo>
                    <a:cubicBezTo>
                      <a:pt x="507" y="6324"/>
                      <a:pt x="508" y="6325"/>
                      <a:pt x="509" y="6325"/>
                    </a:cubicBezTo>
                    <a:cubicBezTo>
                      <a:pt x="512" y="6327"/>
                      <a:pt x="515" y="6329"/>
                      <a:pt x="518" y="6331"/>
                    </a:cubicBezTo>
                    <a:cubicBezTo>
                      <a:pt x="520" y="6332"/>
                      <a:pt x="522" y="6333"/>
                      <a:pt x="523" y="6334"/>
                    </a:cubicBezTo>
                    <a:cubicBezTo>
                      <a:pt x="526" y="6335"/>
                      <a:pt x="529" y="6336"/>
                      <a:pt x="532" y="6338"/>
                    </a:cubicBezTo>
                    <a:cubicBezTo>
                      <a:pt x="534" y="6338"/>
                      <a:pt x="536" y="6339"/>
                      <a:pt x="537" y="6339"/>
                    </a:cubicBezTo>
                    <a:cubicBezTo>
                      <a:pt x="541" y="6340"/>
                      <a:pt x="544" y="6341"/>
                      <a:pt x="548" y="6342"/>
                    </a:cubicBezTo>
                    <a:cubicBezTo>
                      <a:pt x="549" y="6342"/>
                      <a:pt x="550" y="6343"/>
                      <a:pt x="552" y="6343"/>
                    </a:cubicBezTo>
                    <a:cubicBezTo>
                      <a:pt x="557" y="6344"/>
                      <a:pt x="562" y="6344"/>
                      <a:pt x="567" y="6344"/>
                    </a:cubicBezTo>
                    <a:lnTo>
                      <a:pt x="567" y="6344"/>
                    </a:lnTo>
                    <a:cubicBezTo>
                      <a:pt x="572" y="6344"/>
                      <a:pt x="577" y="6344"/>
                      <a:pt x="582" y="6343"/>
                    </a:cubicBezTo>
                    <a:cubicBezTo>
                      <a:pt x="583" y="6343"/>
                      <a:pt x="585" y="6342"/>
                      <a:pt x="586" y="6342"/>
                    </a:cubicBezTo>
                    <a:cubicBezTo>
                      <a:pt x="590" y="6341"/>
                      <a:pt x="593" y="6341"/>
                      <a:pt x="596" y="6340"/>
                    </a:cubicBezTo>
                    <a:cubicBezTo>
                      <a:pt x="598" y="6339"/>
                      <a:pt x="600" y="6338"/>
                      <a:pt x="601" y="6338"/>
                    </a:cubicBezTo>
                    <a:cubicBezTo>
                      <a:pt x="604" y="6337"/>
                      <a:pt x="607" y="6335"/>
                      <a:pt x="610" y="6334"/>
                    </a:cubicBezTo>
                    <a:cubicBezTo>
                      <a:pt x="612" y="6333"/>
                      <a:pt x="613" y="6332"/>
                      <a:pt x="615" y="6332"/>
                    </a:cubicBezTo>
                    <a:cubicBezTo>
                      <a:pt x="618" y="6330"/>
                      <a:pt x="621" y="6328"/>
                      <a:pt x="624" y="6326"/>
                    </a:cubicBezTo>
                    <a:cubicBezTo>
                      <a:pt x="625" y="6325"/>
                      <a:pt x="626" y="6325"/>
                      <a:pt x="627" y="6324"/>
                    </a:cubicBezTo>
                    <a:cubicBezTo>
                      <a:pt x="647" y="6309"/>
                      <a:pt x="1134" y="5939"/>
                      <a:pt x="1134" y="5373"/>
                    </a:cubicBezTo>
                    <a:cubicBezTo>
                      <a:pt x="1134" y="5179"/>
                      <a:pt x="1117" y="4952"/>
                      <a:pt x="1007" y="4788"/>
                    </a:cubicBezTo>
                    <a:close/>
                    <a:moveTo>
                      <a:pt x="488" y="722"/>
                    </a:moveTo>
                    <a:lnTo>
                      <a:pt x="646" y="722"/>
                    </a:lnTo>
                    <a:lnTo>
                      <a:pt x="646" y="3928"/>
                    </a:lnTo>
                    <a:lnTo>
                      <a:pt x="488" y="3928"/>
                    </a:lnTo>
                    <a:lnTo>
                      <a:pt x="488" y="722"/>
                    </a:lnTo>
                    <a:close/>
                    <a:moveTo>
                      <a:pt x="646" y="200"/>
                    </a:moveTo>
                    <a:lnTo>
                      <a:pt x="646" y="522"/>
                    </a:lnTo>
                    <a:lnTo>
                      <a:pt x="488" y="522"/>
                    </a:lnTo>
                    <a:lnTo>
                      <a:pt x="488" y="200"/>
                    </a:lnTo>
                    <a:lnTo>
                      <a:pt x="646" y="200"/>
                    </a:lnTo>
                    <a:close/>
                    <a:moveTo>
                      <a:pt x="462" y="4128"/>
                    </a:moveTo>
                    <a:lnTo>
                      <a:pt x="672" y="4128"/>
                    </a:lnTo>
                    <a:lnTo>
                      <a:pt x="672" y="4463"/>
                    </a:lnTo>
                    <a:cubicBezTo>
                      <a:pt x="672" y="4518"/>
                      <a:pt x="717" y="4563"/>
                      <a:pt x="772" y="4563"/>
                    </a:cubicBezTo>
                    <a:lnTo>
                      <a:pt x="772" y="4563"/>
                    </a:lnTo>
                    <a:lnTo>
                      <a:pt x="772" y="4563"/>
                    </a:lnTo>
                    <a:lnTo>
                      <a:pt x="815" y="4563"/>
                    </a:lnTo>
                    <a:lnTo>
                      <a:pt x="815" y="4647"/>
                    </a:lnTo>
                    <a:lnTo>
                      <a:pt x="324" y="4647"/>
                    </a:lnTo>
                    <a:cubicBezTo>
                      <a:pt x="322" y="4647"/>
                      <a:pt x="320" y="4647"/>
                      <a:pt x="319" y="4647"/>
                    </a:cubicBezTo>
                    <a:lnTo>
                      <a:pt x="319" y="4563"/>
                    </a:lnTo>
                    <a:lnTo>
                      <a:pt x="500" y="4563"/>
                    </a:lnTo>
                    <a:cubicBezTo>
                      <a:pt x="556" y="4563"/>
                      <a:pt x="600" y="4518"/>
                      <a:pt x="600" y="4463"/>
                    </a:cubicBezTo>
                    <a:cubicBezTo>
                      <a:pt x="600" y="4407"/>
                      <a:pt x="556" y="4363"/>
                      <a:pt x="500" y="4363"/>
                    </a:cubicBezTo>
                    <a:lnTo>
                      <a:pt x="462" y="4363"/>
                    </a:lnTo>
                    <a:lnTo>
                      <a:pt x="462" y="4128"/>
                    </a:lnTo>
                    <a:close/>
                    <a:moveTo>
                      <a:pt x="817" y="5798"/>
                    </a:moveTo>
                    <a:cubicBezTo>
                      <a:pt x="840" y="5674"/>
                      <a:pt x="857" y="5531"/>
                      <a:pt x="857" y="5373"/>
                    </a:cubicBezTo>
                    <a:cubicBezTo>
                      <a:pt x="857" y="5318"/>
                      <a:pt x="812" y="5273"/>
                      <a:pt x="757" y="5273"/>
                    </a:cubicBezTo>
                    <a:cubicBezTo>
                      <a:pt x="702" y="5273"/>
                      <a:pt x="657" y="5318"/>
                      <a:pt x="657" y="5373"/>
                    </a:cubicBezTo>
                    <a:cubicBezTo>
                      <a:pt x="657" y="5620"/>
                      <a:pt x="612" y="5826"/>
                      <a:pt x="567" y="5971"/>
                    </a:cubicBezTo>
                    <a:cubicBezTo>
                      <a:pt x="522" y="5826"/>
                      <a:pt x="477" y="5618"/>
                      <a:pt x="477" y="5373"/>
                    </a:cubicBezTo>
                    <a:cubicBezTo>
                      <a:pt x="477" y="5318"/>
                      <a:pt x="432" y="5273"/>
                      <a:pt x="377" y="5273"/>
                    </a:cubicBezTo>
                    <a:cubicBezTo>
                      <a:pt x="322" y="5273"/>
                      <a:pt x="277" y="5318"/>
                      <a:pt x="277" y="5373"/>
                    </a:cubicBezTo>
                    <a:cubicBezTo>
                      <a:pt x="277" y="5530"/>
                      <a:pt x="294" y="5672"/>
                      <a:pt x="318" y="5796"/>
                    </a:cubicBezTo>
                    <a:cubicBezTo>
                      <a:pt x="251" y="5676"/>
                      <a:pt x="200" y="5532"/>
                      <a:pt x="200" y="5373"/>
                    </a:cubicBezTo>
                    <a:cubicBezTo>
                      <a:pt x="200" y="5100"/>
                      <a:pt x="244" y="4932"/>
                      <a:pt x="340" y="4847"/>
                    </a:cubicBezTo>
                    <a:lnTo>
                      <a:pt x="794" y="4847"/>
                    </a:lnTo>
                    <a:cubicBezTo>
                      <a:pt x="890" y="4932"/>
                      <a:pt x="934" y="5100"/>
                      <a:pt x="934" y="5373"/>
                    </a:cubicBezTo>
                    <a:cubicBezTo>
                      <a:pt x="934" y="5534"/>
                      <a:pt x="883" y="5678"/>
                      <a:pt x="817" y="57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33900" y="1889020"/>
              <a:ext cx="3124200" cy="2164821"/>
              <a:chOff x="4533900" y="1889020"/>
              <a:chExt cx="3124200" cy="2164821"/>
            </a:xfrm>
          </p:grpSpPr>
          <p:sp>
            <p:nvSpPr>
              <p:cNvPr id="22" name="Bullet2"/>
              <p:cNvSpPr/>
              <p:nvPr/>
            </p:nvSpPr>
            <p:spPr>
              <a:xfrm>
                <a:off x="4533900" y="2470746"/>
                <a:ext cx="3124200" cy="69731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数据预处理的步骤</a:t>
                </a:r>
                <a:endParaRPr lang="en-US" dirty="0"/>
              </a:p>
            </p:txBody>
          </p:sp>
          <p:sp>
            <p:nvSpPr>
              <p:cNvPr id="23" name="Text2"/>
              <p:cNvSpPr txBox="1"/>
              <p:nvPr/>
            </p:nvSpPr>
            <p:spPr>
              <a:xfrm flipH="1">
                <a:off x="4533900" y="3195397"/>
                <a:ext cx="3124200" cy="85844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整合、转换、格式化</a:t>
                </a:r>
                <a:endParaRPr lang="en-US" dirty="0"/>
              </a:p>
            </p:txBody>
          </p:sp>
          <p:sp>
            <p:nvSpPr>
              <p:cNvPr id="24" name="IconBackground2"/>
              <p:cNvSpPr/>
              <p:nvPr/>
            </p:nvSpPr>
            <p:spPr>
              <a:xfrm>
                <a:off x="5819564" y="1889020"/>
                <a:ext cx="552872" cy="551180"/>
              </a:xfrm>
              <a:prstGeom prst="ellipse">
                <a:avLst/>
              </a:prstGeom>
              <a:solidFill>
                <a:schemeClr val="accent2">
                  <a:alpha val="15000"/>
                </a:schemeClr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Icon2"/>
              <p:cNvSpPr/>
              <p:nvPr/>
            </p:nvSpPr>
            <p:spPr>
              <a:xfrm>
                <a:off x="5977237" y="2009775"/>
                <a:ext cx="221994" cy="305554"/>
              </a:xfrm>
              <a:custGeom>
                <a:avLst/>
                <a:gdLst>
                  <a:gd name="connsiteX0" fmla="*/ 339066 w 440751"/>
                  <a:gd name="connsiteY0" fmla="*/ 504543 h 606651"/>
                  <a:gd name="connsiteX1" fmla="*/ 347999 w 440751"/>
                  <a:gd name="connsiteY1" fmla="*/ 504543 h 606651"/>
                  <a:gd name="connsiteX2" fmla="*/ 371738 w 440751"/>
                  <a:gd name="connsiteY2" fmla="*/ 520996 h 606651"/>
                  <a:gd name="connsiteX3" fmla="*/ 349240 w 440751"/>
                  <a:gd name="connsiteY3" fmla="*/ 537779 h 606651"/>
                  <a:gd name="connsiteX4" fmla="*/ 339066 w 440751"/>
                  <a:gd name="connsiteY4" fmla="*/ 537448 h 606651"/>
                  <a:gd name="connsiteX5" fmla="*/ 230965 w 440751"/>
                  <a:gd name="connsiteY5" fmla="*/ 458958 h 606651"/>
                  <a:gd name="connsiteX6" fmla="*/ 267630 w 440751"/>
                  <a:gd name="connsiteY6" fmla="*/ 495963 h 606651"/>
                  <a:gd name="connsiteX7" fmla="*/ 228151 w 440751"/>
                  <a:gd name="connsiteY7" fmla="*/ 536685 h 606651"/>
                  <a:gd name="connsiteX8" fmla="*/ 218964 w 440751"/>
                  <a:gd name="connsiteY8" fmla="*/ 536190 h 606651"/>
                  <a:gd name="connsiteX9" fmla="*/ 218964 w 440751"/>
                  <a:gd name="connsiteY9" fmla="*/ 460032 h 606651"/>
                  <a:gd name="connsiteX10" fmla="*/ 230965 w 440751"/>
                  <a:gd name="connsiteY10" fmla="*/ 458958 h 606651"/>
                  <a:gd name="connsiteX11" fmla="*/ 350311 w 440751"/>
                  <a:gd name="connsiteY11" fmla="*/ 457970 h 606651"/>
                  <a:gd name="connsiteX12" fmla="*/ 368915 w 440751"/>
                  <a:gd name="connsiteY12" fmla="*/ 471423 h 606651"/>
                  <a:gd name="connsiteX13" fmla="*/ 347665 w 440751"/>
                  <a:gd name="connsiteY13" fmla="*/ 485702 h 606651"/>
                  <a:gd name="connsiteX14" fmla="*/ 339066 w 440751"/>
                  <a:gd name="connsiteY14" fmla="*/ 485702 h 606651"/>
                  <a:gd name="connsiteX15" fmla="*/ 339066 w 440751"/>
                  <a:gd name="connsiteY15" fmla="*/ 458630 h 606651"/>
                  <a:gd name="connsiteX16" fmla="*/ 350311 w 440751"/>
                  <a:gd name="connsiteY16" fmla="*/ 457970 h 606651"/>
                  <a:gd name="connsiteX17" fmla="*/ 51040 w 440751"/>
                  <a:gd name="connsiteY17" fmla="*/ 439624 h 606651"/>
                  <a:gd name="connsiteX18" fmla="*/ 43595 w 440751"/>
                  <a:gd name="connsiteY18" fmla="*/ 556097 h 606651"/>
                  <a:gd name="connsiteX19" fmla="*/ 67999 w 440751"/>
                  <a:gd name="connsiteY19" fmla="*/ 556097 h 606651"/>
                  <a:gd name="connsiteX20" fmla="*/ 70067 w 440751"/>
                  <a:gd name="connsiteY20" fmla="*/ 511820 h 606651"/>
                  <a:gd name="connsiteX21" fmla="*/ 72135 w 440751"/>
                  <a:gd name="connsiteY21" fmla="*/ 463662 h 606651"/>
                  <a:gd name="connsiteX22" fmla="*/ 72466 w 440751"/>
                  <a:gd name="connsiteY22" fmla="*/ 463662 h 606651"/>
                  <a:gd name="connsiteX23" fmla="*/ 83054 w 440751"/>
                  <a:gd name="connsiteY23" fmla="*/ 509095 h 606651"/>
                  <a:gd name="connsiteX24" fmla="*/ 95463 w 440751"/>
                  <a:gd name="connsiteY24" fmla="*/ 554197 h 606651"/>
                  <a:gd name="connsiteX25" fmla="*/ 116061 w 440751"/>
                  <a:gd name="connsiteY25" fmla="*/ 554197 h 606651"/>
                  <a:gd name="connsiteX26" fmla="*/ 130289 w 440751"/>
                  <a:gd name="connsiteY26" fmla="*/ 508764 h 606651"/>
                  <a:gd name="connsiteX27" fmla="*/ 143277 w 440751"/>
                  <a:gd name="connsiteY27" fmla="*/ 463662 h 606651"/>
                  <a:gd name="connsiteX28" fmla="*/ 143774 w 440751"/>
                  <a:gd name="connsiteY28" fmla="*/ 463662 h 606651"/>
                  <a:gd name="connsiteX29" fmla="*/ 144766 w 440751"/>
                  <a:gd name="connsiteY29" fmla="*/ 511490 h 606651"/>
                  <a:gd name="connsiteX30" fmla="*/ 146504 w 440751"/>
                  <a:gd name="connsiteY30" fmla="*/ 556097 h 606651"/>
                  <a:gd name="connsiteX31" fmla="*/ 172313 w 440751"/>
                  <a:gd name="connsiteY31" fmla="*/ 556097 h 606651"/>
                  <a:gd name="connsiteX32" fmla="*/ 165861 w 440751"/>
                  <a:gd name="connsiteY32" fmla="*/ 439624 h 606651"/>
                  <a:gd name="connsiteX33" fmla="*/ 131447 w 440751"/>
                  <a:gd name="connsiteY33" fmla="*/ 439624 h 606651"/>
                  <a:gd name="connsiteX34" fmla="*/ 119039 w 440751"/>
                  <a:gd name="connsiteY34" fmla="*/ 478365 h 606651"/>
                  <a:gd name="connsiteX35" fmla="*/ 107954 w 440751"/>
                  <a:gd name="connsiteY35" fmla="*/ 520164 h 606651"/>
                  <a:gd name="connsiteX36" fmla="*/ 107458 w 440751"/>
                  <a:gd name="connsiteY36" fmla="*/ 520164 h 606651"/>
                  <a:gd name="connsiteX37" fmla="*/ 97531 w 440751"/>
                  <a:gd name="connsiteY37" fmla="*/ 478531 h 606651"/>
                  <a:gd name="connsiteX38" fmla="*/ 86115 w 440751"/>
                  <a:gd name="connsiteY38" fmla="*/ 439624 h 606651"/>
                  <a:gd name="connsiteX39" fmla="*/ 347025 w 440751"/>
                  <a:gd name="connsiteY39" fmla="*/ 438798 h 606651"/>
                  <a:gd name="connsiteX40" fmla="*/ 312943 w 440751"/>
                  <a:gd name="connsiteY40" fmla="*/ 441193 h 606651"/>
                  <a:gd name="connsiteX41" fmla="*/ 312943 w 440751"/>
                  <a:gd name="connsiteY41" fmla="*/ 555519 h 606651"/>
                  <a:gd name="connsiteX42" fmla="*/ 341483 w 440751"/>
                  <a:gd name="connsiteY42" fmla="*/ 557253 h 606651"/>
                  <a:gd name="connsiteX43" fmla="*/ 387312 w 440751"/>
                  <a:gd name="connsiteY43" fmla="*/ 546762 h 606651"/>
                  <a:gd name="connsiteX44" fmla="*/ 399472 w 440751"/>
                  <a:gd name="connsiteY44" fmla="*/ 522063 h 606651"/>
                  <a:gd name="connsiteX45" fmla="*/ 376227 w 440751"/>
                  <a:gd name="connsiteY45" fmla="*/ 493400 h 606651"/>
                  <a:gd name="connsiteX46" fmla="*/ 376227 w 440751"/>
                  <a:gd name="connsiteY46" fmla="*/ 492987 h 606651"/>
                  <a:gd name="connsiteX47" fmla="*/ 395419 w 440751"/>
                  <a:gd name="connsiteY47" fmla="*/ 468122 h 606651"/>
                  <a:gd name="connsiteX48" fmla="*/ 381438 w 440751"/>
                  <a:gd name="connsiteY48" fmla="*/ 445323 h 606651"/>
                  <a:gd name="connsiteX49" fmla="*/ 347025 w 440751"/>
                  <a:gd name="connsiteY49" fmla="*/ 438798 h 606651"/>
                  <a:gd name="connsiteX50" fmla="*/ 228152 w 440751"/>
                  <a:gd name="connsiteY50" fmla="*/ 438798 h 606651"/>
                  <a:gd name="connsiteX51" fmla="*/ 192498 w 440751"/>
                  <a:gd name="connsiteY51" fmla="*/ 441193 h 606651"/>
                  <a:gd name="connsiteX52" fmla="*/ 192498 w 440751"/>
                  <a:gd name="connsiteY52" fmla="*/ 555519 h 606651"/>
                  <a:gd name="connsiteX53" fmla="*/ 222444 w 440751"/>
                  <a:gd name="connsiteY53" fmla="*/ 557253 h 606651"/>
                  <a:gd name="connsiteX54" fmla="*/ 276297 w 440751"/>
                  <a:gd name="connsiteY54" fmla="*/ 542219 h 606651"/>
                  <a:gd name="connsiteX55" fmla="*/ 295654 w 440751"/>
                  <a:gd name="connsiteY55" fmla="*/ 495052 h 606651"/>
                  <a:gd name="connsiteX56" fmla="*/ 275883 w 440751"/>
                  <a:gd name="connsiteY56" fmla="*/ 451188 h 606651"/>
                  <a:gd name="connsiteX57" fmla="*/ 228152 w 440751"/>
                  <a:gd name="connsiteY57" fmla="*/ 438798 h 606651"/>
                  <a:gd name="connsiteX58" fmla="*/ 254360 w 440751"/>
                  <a:gd name="connsiteY58" fmla="*/ 314378 h 606651"/>
                  <a:gd name="connsiteX59" fmla="*/ 244123 w 440751"/>
                  <a:gd name="connsiteY59" fmla="*/ 316133 h 606651"/>
                  <a:gd name="connsiteX60" fmla="*/ 249913 w 440751"/>
                  <a:gd name="connsiteY60" fmla="*/ 338929 h 606651"/>
                  <a:gd name="connsiteX61" fmla="*/ 272745 w 440751"/>
                  <a:gd name="connsiteY61" fmla="*/ 344711 h 606651"/>
                  <a:gd name="connsiteX62" fmla="*/ 266955 w 440751"/>
                  <a:gd name="connsiteY62" fmla="*/ 321915 h 606651"/>
                  <a:gd name="connsiteX63" fmla="*/ 254360 w 440751"/>
                  <a:gd name="connsiteY63" fmla="*/ 314378 h 606651"/>
                  <a:gd name="connsiteX64" fmla="*/ 139508 w 440751"/>
                  <a:gd name="connsiteY64" fmla="*/ 267090 h 606651"/>
                  <a:gd name="connsiteX65" fmla="*/ 254812 w 440751"/>
                  <a:gd name="connsiteY65" fmla="*/ 267090 h 606651"/>
                  <a:gd name="connsiteX66" fmla="*/ 236023 w 440751"/>
                  <a:gd name="connsiteY66" fmla="*/ 279711 h 606651"/>
                  <a:gd name="connsiteX67" fmla="*/ 231222 w 440751"/>
                  <a:gd name="connsiteY67" fmla="*/ 285155 h 606651"/>
                  <a:gd name="connsiteX68" fmla="*/ 139508 w 440751"/>
                  <a:gd name="connsiteY68" fmla="*/ 285155 h 606651"/>
                  <a:gd name="connsiteX69" fmla="*/ 371022 w 440751"/>
                  <a:gd name="connsiteY69" fmla="*/ 234035 h 606651"/>
                  <a:gd name="connsiteX70" fmla="*/ 309392 w 440751"/>
                  <a:gd name="connsiteY70" fmla="*/ 295650 h 606651"/>
                  <a:gd name="connsiteX71" fmla="*/ 310385 w 440751"/>
                  <a:gd name="connsiteY71" fmla="*/ 296559 h 606651"/>
                  <a:gd name="connsiteX72" fmla="*/ 372014 w 440751"/>
                  <a:gd name="connsiteY72" fmla="*/ 235027 h 606651"/>
                  <a:gd name="connsiteX73" fmla="*/ 365975 w 440751"/>
                  <a:gd name="connsiteY73" fmla="*/ 228997 h 606651"/>
                  <a:gd name="connsiteX74" fmla="*/ 304346 w 440751"/>
                  <a:gd name="connsiteY74" fmla="*/ 290612 h 606651"/>
                  <a:gd name="connsiteX75" fmla="*/ 306414 w 440751"/>
                  <a:gd name="connsiteY75" fmla="*/ 292677 h 606651"/>
                  <a:gd name="connsiteX76" fmla="*/ 368126 w 440751"/>
                  <a:gd name="connsiteY76" fmla="*/ 231145 h 606651"/>
                  <a:gd name="connsiteX77" fmla="*/ 139508 w 440751"/>
                  <a:gd name="connsiteY77" fmla="*/ 220940 h 606651"/>
                  <a:gd name="connsiteX78" fmla="*/ 279862 w 440751"/>
                  <a:gd name="connsiteY78" fmla="*/ 220940 h 606651"/>
                  <a:gd name="connsiteX79" fmla="*/ 279862 w 440751"/>
                  <a:gd name="connsiteY79" fmla="*/ 239075 h 606651"/>
                  <a:gd name="connsiteX80" fmla="*/ 139508 w 440751"/>
                  <a:gd name="connsiteY80" fmla="*/ 239075 h 606651"/>
                  <a:gd name="connsiteX81" fmla="*/ 375406 w 440751"/>
                  <a:gd name="connsiteY81" fmla="*/ 207688 h 606651"/>
                  <a:gd name="connsiteX82" fmla="*/ 381031 w 440751"/>
                  <a:gd name="connsiteY82" fmla="*/ 209092 h 606651"/>
                  <a:gd name="connsiteX83" fmla="*/ 382603 w 440751"/>
                  <a:gd name="connsiteY83" fmla="*/ 214709 h 606651"/>
                  <a:gd name="connsiteX84" fmla="*/ 376481 w 440751"/>
                  <a:gd name="connsiteY84" fmla="*/ 239404 h 606651"/>
                  <a:gd name="connsiteX85" fmla="*/ 374910 w 440751"/>
                  <a:gd name="connsiteY85" fmla="*/ 242130 h 606651"/>
                  <a:gd name="connsiteX86" fmla="*/ 310633 w 440751"/>
                  <a:gd name="connsiteY86" fmla="*/ 306387 h 606651"/>
                  <a:gd name="connsiteX87" fmla="*/ 299962 w 440751"/>
                  <a:gd name="connsiteY87" fmla="*/ 350162 h 606651"/>
                  <a:gd name="connsiteX88" fmla="*/ 238746 w 440751"/>
                  <a:gd name="connsiteY88" fmla="*/ 350162 h 606651"/>
                  <a:gd name="connsiteX89" fmla="*/ 238746 w 440751"/>
                  <a:gd name="connsiteY89" fmla="*/ 288960 h 606651"/>
                  <a:gd name="connsiteX90" fmla="*/ 285568 w 440751"/>
                  <a:gd name="connsiteY90" fmla="*/ 279462 h 606651"/>
                  <a:gd name="connsiteX91" fmla="*/ 298638 w 440751"/>
                  <a:gd name="connsiteY91" fmla="*/ 266412 h 606651"/>
                  <a:gd name="connsiteX92" fmla="*/ 300871 w 440751"/>
                  <a:gd name="connsiteY92" fmla="*/ 265504 h 606651"/>
                  <a:gd name="connsiteX93" fmla="*/ 309392 w 440751"/>
                  <a:gd name="connsiteY93" fmla="*/ 265504 h 606651"/>
                  <a:gd name="connsiteX94" fmla="*/ 309640 w 440751"/>
                  <a:gd name="connsiteY94" fmla="*/ 257822 h 606651"/>
                  <a:gd name="connsiteX95" fmla="*/ 310467 w 440751"/>
                  <a:gd name="connsiteY95" fmla="*/ 254684 h 606651"/>
                  <a:gd name="connsiteX96" fmla="*/ 310633 w 440751"/>
                  <a:gd name="connsiteY96" fmla="*/ 254436 h 606651"/>
                  <a:gd name="connsiteX97" fmla="*/ 313942 w 440751"/>
                  <a:gd name="connsiteY97" fmla="*/ 253775 h 606651"/>
                  <a:gd name="connsiteX98" fmla="*/ 321139 w 440751"/>
                  <a:gd name="connsiteY98" fmla="*/ 253775 h 606651"/>
                  <a:gd name="connsiteX99" fmla="*/ 321387 w 440751"/>
                  <a:gd name="connsiteY99" fmla="*/ 246342 h 606651"/>
                  <a:gd name="connsiteX100" fmla="*/ 322380 w 440751"/>
                  <a:gd name="connsiteY100" fmla="*/ 244194 h 606651"/>
                  <a:gd name="connsiteX101" fmla="*/ 324613 w 440751"/>
                  <a:gd name="connsiteY101" fmla="*/ 243286 h 606651"/>
                  <a:gd name="connsiteX102" fmla="*/ 331645 w 440751"/>
                  <a:gd name="connsiteY102" fmla="*/ 243286 h 606651"/>
                  <a:gd name="connsiteX103" fmla="*/ 331893 w 440751"/>
                  <a:gd name="connsiteY103" fmla="*/ 235027 h 606651"/>
                  <a:gd name="connsiteX104" fmla="*/ 332886 w 440751"/>
                  <a:gd name="connsiteY104" fmla="*/ 232879 h 606651"/>
                  <a:gd name="connsiteX105" fmla="*/ 335119 w 440751"/>
                  <a:gd name="connsiteY105" fmla="*/ 231971 h 606651"/>
                  <a:gd name="connsiteX106" fmla="*/ 343061 w 440751"/>
                  <a:gd name="connsiteY106" fmla="*/ 231971 h 606651"/>
                  <a:gd name="connsiteX107" fmla="*/ 343309 w 440751"/>
                  <a:gd name="connsiteY107" fmla="*/ 223051 h 606651"/>
                  <a:gd name="connsiteX108" fmla="*/ 344302 w 440751"/>
                  <a:gd name="connsiteY108" fmla="*/ 220903 h 606651"/>
                  <a:gd name="connsiteX109" fmla="*/ 349431 w 440751"/>
                  <a:gd name="connsiteY109" fmla="*/ 215700 h 606651"/>
                  <a:gd name="connsiteX110" fmla="*/ 351995 w 440751"/>
                  <a:gd name="connsiteY110" fmla="*/ 214213 h 606651"/>
                  <a:gd name="connsiteX111" fmla="*/ 72894 w 440751"/>
                  <a:gd name="connsiteY111" fmla="*/ 148681 h 606651"/>
                  <a:gd name="connsiteX112" fmla="*/ 301086 w 440751"/>
                  <a:gd name="connsiteY112" fmla="*/ 148681 h 606651"/>
                  <a:gd name="connsiteX113" fmla="*/ 303265 w 440751"/>
                  <a:gd name="connsiteY113" fmla="*/ 153945 h 606651"/>
                  <a:gd name="connsiteX114" fmla="*/ 311703 w 440751"/>
                  <a:gd name="connsiteY114" fmla="*/ 157445 h 606651"/>
                  <a:gd name="connsiteX115" fmla="*/ 346546 w 440751"/>
                  <a:gd name="connsiteY115" fmla="*/ 157445 h 606651"/>
                  <a:gd name="connsiteX116" fmla="*/ 346546 w 440751"/>
                  <a:gd name="connsiteY116" fmla="*/ 206674 h 606651"/>
                  <a:gd name="connsiteX117" fmla="*/ 341748 w 440751"/>
                  <a:gd name="connsiteY117" fmla="*/ 211465 h 606651"/>
                  <a:gd name="connsiteX118" fmla="*/ 336785 w 440751"/>
                  <a:gd name="connsiteY118" fmla="*/ 219065 h 606651"/>
                  <a:gd name="connsiteX119" fmla="*/ 330250 w 440751"/>
                  <a:gd name="connsiteY119" fmla="*/ 223526 h 606651"/>
                  <a:gd name="connsiteX120" fmla="*/ 330250 w 440751"/>
                  <a:gd name="connsiteY120" fmla="*/ 196100 h 606651"/>
                  <a:gd name="connsiteX121" fmla="*/ 89190 w 440751"/>
                  <a:gd name="connsiteY121" fmla="*/ 196100 h 606651"/>
                  <a:gd name="connsiteX122" fmla="*/ 89190 w 440751"/>
                  <a:gd name="connsiteY122" fmla="*/ 316794 h 606651"/>
                  <a:gd name="connsiteX123" fmla="*/ 218489 w 440751"/>
                  <a:gd name="connsiteY123" fmla="*/ 316794 h 606651"/>
                  <a:gd name="connsiteX124" fmla="*/ 219068 w 440751"/>
                  <a:gd name="connsiteY124" fmla="*/ 333068 h 606651"/>
                  <a:gd name="connsiteX125" fmla="*/ 72894 w 440751"/>
                  <a:gd name="connsiteY125" fmla="*/ 333068 h 606651"/>
                  <a:gd name="connsiteX126" fmla="*/ 23824 w 440751"/>
                  <a:gd name="connsiteY126" fmla="*/ 23790 h 606651"/>
                  <a:gd name="connsiteX127" fmla="*/ 23824 w 440751"/>
                  <a:gd name="connsiteY127" fmla="*/ 403938 h 606651"/>
                  <a:gd name="connsiteX128" fmla="*/ 416927 w 440751"/>
                  <a:gd name="connsiteY128" fmla="*/ 403938 h 606651"/>
                  <a:gd name="connsiteX129" fmla="*/ 416927 w 440751"/>
                  <a:gd name="connsiteY129" fmla="*/ 157445 h 606651"/>
                  <a:gd name="connsiteX130" fmla="*/ 346546 w 440751"/>
                  <a:gd name="connsiteY130" fmla="*/ 157445 h 606651"/>
                  <a:gd name="connsiteX131" fmla="*/ 346546 w 440751"/>
                  <a:gd name="connsiteY131" fmla="*/ 148681 h 606651"/>
                  <a:gd name="connsiteX132" fmla="*/ 301086 w 440751"/>
                  <a:gd name="connsiteY132" fmla="*/ 148681 h 606651"/>
                  <a:gd name="connsiteX133" fmla="*/ 299790 w 440751"/>
                  <a:gd name="connsiteY133" fmla="*/ 145550 h 606651"/>
                  <a:gd name="connsiteX134" fmla="*/ 299790 w 440751"/>
                  <a:gd name="connsiteY134" fmla="*/ 23790 h 606651"/>
                  <a:gd name="connsiteX135" fmla="*/ 23824 w 440751"/>
                  <a:gd name="connsiteY135" fmla="*/ 0 h 606651"/>
                  <a:gd name="connsiteX136" fmla="*/ 311703 w 440751"/>
                  <a:gd name="connsiteY136" fmla="*/ 0 h 606651"/>
                  <a:gd name="connsiteX137" fmla="*/ 314432 w 440751"/>
                  <a:gd name="connsiteY137" fmla="*/ 330 h 606651"/>
                  <a:gd name="connsiteX138" fmla="*/ 315094 w 440751"/>
                  <a:gd name="connsiteY138" fmla="*/ 578 h 606651"/>
                  <a:gd name="connsiteX139" fmla="*/ 317410 w 440751"/>
                  <a:gd name="connsiteY139" fmla="*/ 1569 h 606651"/>
                  <a:gd name="connsiteX140" fmla="*/ 318238 w 440751"/>
                  <a:gd name="connsiteY140" fmla="*/ 1983 h 606651"/>
                  <a:gd name="connsiteX141" fmla="*/ 320554 w 440751"/>
                  <a:gd name="connsiteY141" fmla="*/ 3965 h 606651"/>
                  <a:gd name="connsiteX142" fmla="*/ 320637 w 440751"/>
                  <a:gd name="connsiteY142" fmla="*/ 4048 h 606651"/>
                  <a:gd name="connsiteX143" fmla="*/ 437773 w 440751"/>
                  <a:gd name="connsiteY143" fmla="*/ 137703 h 606651"/>
                  <a:gd name="connsiteX144" fmla="*/ 440669 w 440751"/>
                  <a:gd name="connsiteY144" fmla="*/ 145385 h 606651"/>
                  <a:gd name="connsiteX145" fmla="*/ 440751 w 440751"/>
                  <a:gd name="connsiteY145" fmla="*/ 146706 h 606651"/>
                  <a:gd name="connsiteX146" fmla="*/ 440751 w 440751"/>
                  <a:gd name="connsiteY146" fmla="*/ 582861 h 606651"/>
                  <a:gd name="connsiteX147" fmla="*/ 416927 w 440751"/>
                  <a:gd name="connsiteY147" fmla="*/ 606651 h 606651"/>
                  <a:gd name="connsiteX148" fmla="*/ 23824 w 440751"/>
                  <a:gd name="connsiteY148" fmla="*/ 606651 h 606651"/>
                  <a:gd name="connsiteX149" fmla="*/ 0 w 440751"/>
                  <a:gd name="connsiteY149" fmla="*/ 582861 h 606651"/>
                  <a:gd name="connsiteX150" fmla="*/ 0 w 440751"/>
                  <a:gd name="connsiteY150" fmla="*/ 23790 h 606651"/>
                  <a:gd name="connsiteX151" fmla="*/ 23824 w 440751"/>
                  <a:gd name="connsiteY151" fmla="*/ 0 h 60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440751" h="606651">
                    <a:moveTo>
                      <a:pt x="339066" y="504543"/>
                    </a:moveTo>
                    <a:lnTo>
                      <a:pt x="347999" y="504543"/>
                    </a:lnTo>
                    <a:cubicBezTo>
                      <a:pt x="361151" y="504543"/>
                      <a:pt x="371738" y="509256"/>
                      <a:pt x="371738" y="520996"/>
                    </a:cubicBezTo>
                    <a:cubicBezTo>
                      <a:pt x="371738" y="533314"/>
                      <a:pt x="361151" y="537779"/>
                      <a:pt x="349240" y="537779"/>
                    </a:cubicBezTo>
                    <a:cubicBezTo>
                      <a:pt x="344774" y="537779"/>
                      <a:pt x="341630" y="537779"/>
                      <a:pt x="339066" y="537448"/>
                    </a:cubicBezTo>
                    <a:close/>
                    <a:moveTo>
                      <a:pt x="230965" y="458958"/>
                    </a:moveTo>
                    <a:cubicBezTo>
                      <a:pt x="253643" y="458958"/>
                      <a:pt x="267795" y="471761"/>
                      <a:pt x="267630" y="495963"/>
                    </a:cubicBezTo>
                    <a:cubicBezTo>
                      <a:pt x="267630" y="523799"/>
                      <a:pt x="252070" y="536933"/>
                      <a:pt x="228151" y="536685"/>
                    </a:cubicBezTo>
                    <a:cubicBezTo>
                      <a:pt x="224923" y="536685"/>
                      <a:pt x="221282" y="536685"/>
                      <a:pt x="218964" y="536190"/>
                    </a:cubicBezTo>
                    <a:lnTo>
                      <a:pt x="218964" y="460032"/>
                    </a:lnTo>
                    <a:cubicBezTo>
                      <a:pt x="221282" y="459536"/>
                      <a:pt x="225089" y="458958"/>
                      <a:pt x="230965" y="458958"/>
                    </a:cubicBezTo>
                    <a:close/>
                    <a:moveTo>
                      <a:pt x="350311" y="457970"/>
                    </a:moveTo>
                    <a:cubicBezTo>
                      <a:pt x="362218" y="457970"/>
                      <a:pt x="368915" y="462592"/>
                      <a:pt x="368915" y="471423"/>
                    </a:cubicBezTo>
                    <a:cubicBezTo>
                      <a:pt x="368915" y="480007"/>
                      <a:pt x="361474" y="485702"/>
                      <a:pt x="347665" y="485702"/>
                    </a:cubicBezTo>
                    <a:lnTo>
                      <a:pt x="339066" y="485702"/>
                    </a:lnTo>
                    <a:lnTo>
                      <a:pt x="339066" y="458630"/>
                    </a:lnTo>
                    <a:cubicBezTo>
                      <a:pt x="341299" y="458300"/>
                      <a:pt x="344523" y="457970"/>
                      <a:pt x="350311" y="457970"/>
                    </a:cubicBezTo>
                    <a:close/>
                    <a:moveTo>
                      <a:pt x="51040" y="439624"/>
                    </a:moveTo>
                    <a:lnTo>
                      <a:pt x="43595" y="556097"/>
                    </a:lnTo>
                    <a:lnTo>
                      <a:pt x="67999" y="556097"/>
                    </a:lnTo>
                    <a:lnTo>
                      <a:pt x="70067" y="511820"/>
                    </a:lnTo>
                    <a:cubicBezTo>
                      <a:pt x="70894" y="497365"/>
                      <a:pt x="71473" y="479357"/>
                      <a:pt x="72135" y="463662"/>
                    </a:cubicBezTo>
                    <a:lnTo>
                      <a:pt x="72466" y="463662"/>
                    </a:lnTo>
                    <a:cubicBezTo>
                      <a:pt x="75278" y="478861"/>
                      <a:pt x="79249" y="495465"/>
                      <a:pt x="83054" y="509095"/>
                    </a:cubicBezTo>
                    <a:lnTo>
                      <a:pt x="95463" y="554197"/>
                    </a:lnTo>
                    <a:lnTo>
                      <a:pt x="116061" y="554197"/>
                    </a:lnTo>
                    <a:lnTo>
                      <a:pt x="130289" y="508764"/>
                    </a:lnTo>
                    <a:cubicBezTo>
                      <a:pt x="134756" y="495052"/>
                      <a:pt x="139638" y="478531"/>
                      <a:pt x="143277" y="463662"/>
                    </a:cubicBezTo>
                    <a:lnTo>
                      <a:pt x="143774" y="463662"/>
                    </a:lnTo>
                    <a:cubicBezTo>
                      <a:pt x="143774" y="480596"/>
                      <a:pt x="144270" y="497530"/>
                      <a:pt x="144766" y="511490"/>
                    </a:cubicBezTo>
                    <a:lnTo>
                      <a:pt x="146504" y="556097"/>
                    </a:lnTo>
                    <a:lnTo>
                      <a:pt x="172313" y="556097"/>
                    </a:lnTo>
                    <a:lnTo>
                      <a:pt x="165861" y="439624"/>
                    </a:lnTo>
                    <a:lnTo>
                      <a:pt x="131447" y="439624"/>
                    </a:lnTo>
                    <a:lnTo>
                      <a:pt x="119039" y="478365"/>
                    </a:lnTo>
                    <a:cubicBezTo>
                      <a:pt x="115234" y="491252"/>
                      <a:pt x="111263" y="506699"/>
                      <a:pt x="107954" y="520164"/>
                    </a:cubicBezTo>
                    <a:lnTo>
                      <a:pt x="107458" y="520164"/>
                    </a:lnTo>
                    <a:cubicBezTo>
                      <a:pt x="104810" y="506534"/>
                      <a:pt x="101171" y="491995"/>
                      <a:pt x="97531" y="478531"/>
                    </a:cubicBezTo>
                    <a:lnTo>
                      <a:pt x="86115" y="439624"/>
                    </a:lnTo>
                    <a:close/>
                    <a:moveTo>
                      <a:pt x="347025" y="438798"/>
                    </a:moveTo>
                    <a:cubicBezTo>
                      <a:pt x="333872" y="438798"/>
                      <a:pt x="319892" y="439789"/>
                      <a:pt x="312943" y="441193"/>
                    </a:cubicBezTo>
                    <a:lnTo>
                      <a:pt x="312943" y="555519"/>
                    </a:lnTo>
                    <a:cubicBezTo>
                      <a:pt x="318817" y="556427"/>
                      <a:pt x="328495" y="557253"/>
                      <a:pt x="341483" y="557253"/>
                    </a:cubicBezTo>
                    <a:cubicBezTo>
                      <a:pt x="364646" y="557253"/>
                      <a:pt x="378791" y="553453"/>
                      <a:pt x="387312" y="546762"/>
                    </a:cubicBezTo>
                    <a:cubicBezTo>
                      <a:pt x="394592" y="540897"/>
                      <a:pt x="399389" y="532554"/>
                      <a:pt x="399472" y="522063"/>
                    </a:cubicBezTo>
                    <a:cubicBezTo>
                      <a:pt x="399472" y="507029"/>
                      <a:pt x="389545" y="497034"/>
                      <a:pt x="376227" y="493400"/>
                    </a:cubicBezTo>
                    <a:lnTo>
                      <a:pt x="376227" y="492987"/>
                    </a:lnTo>
                    <a:cubicBezTo>
                      <a:pt x="389380" y="488195"/>
                      <a:pt x="395419" y="478531"/>
                      <a:pt x="395419" y="468122"/>
                    </a:cubicBezTo>
                    <a:cubicBezTo>
                      <a:pt x="395419" y="457632"/>
                      <a:pt x="389545" y="449619"/>
                      <a:pt x="381438" y="445323"/>
                    </a:cubicBezTo>
                    <a:cubicBezTo>
                      <a:pt x="372918" y="440367"/>
                      <a:pt x="363074" y="438798"/>
                      <a:pt x="347025" y="438798"/>
                    </a:cubicBezTo>
                    <a:close/>
                    <a:moveTo>
                      <a:pt x="228152" y="438798"/>
                    </a:moveTo>
                    <a:cubicBezTo>
                      <a:pt x="214833" y="438798"/>
                      <a:pt x="202259" y="439624"/>
                      <a:pt x="192498" y="441193"/>
                    </a:cubicBezTo>
                    <a:lnTo>
                      <a:pt x="192498" y="555519"/>
                    </a:lnTo>
                    <a:cubicBezTo>
                      <a:pt x="199116" y="556427"/>
                      <a:pt x="208794" y="557253"/>
                      <a:pt x="222444" y="557253"/>
                    </a:cubicBezTo>
                    <a:cubicBezTo>
                      <a:pt x="245276" y="557253"/>
                      <a:pt x="263971" y="552462"/>
                      <a:pt x="276297" y="542219"/>
                    </a:cubicBezTo>
                    <a:cubicBezTo>
                      <a:pt x="287547" y="532720"/>
                      <a:pt x="295654" y="517355"/>
                      <a:pt x="295654" y="495052"/>
                    </a:cubicBezTo>
                    <a:cubicBezTo>
                      <a:pt x="295654" y="474566"/>
                      <a:pt x="288044" y="460192"/>
                      <a:pt x="275883" y="451188"/>
                    </a:cubicBezTo>
                    <a:cubicBezTo>
                      <a:pt x="264633" y="442763"/>
                      <a:pt x="250322" y="438798"/>
                      <a:pt x="228152" y="438798"/>
                    </a:cubicBezTo>
                    <a:close/>
                    <a:moveTo>
                      <a:pt x="254360" y="314378"/>
                    </a:moveTo>
                    <a:cubicBezTo>
                      <a:pt x="250203" y="313325"/>
                      <a:pt x="246439" y="313821"/>
                      <a:pt x="244123" y="316133"/>
                    </a:cubicBezTo>
                    <a:cubicBezTo>
                      <a:pt x="239490" y="320759"/>
                      <a:pt x="242137" y="331165"/>
                      <a:pt x="249913" y="338929"/>
                    </a:cubicBezTo>
                    <a:cubicBezTo>
                      <a:pt x="257690" y="346693"/>
                      <a:pt x="268195" y="349336"/>
                      <a:pt x="272745" y="344711"/>
                    </a:cubicBezTo>
                    <a:cubicBezTo>
                      <a:pt x="277378" y="340086"/>
                      <a:pt x="274731" y="329679"/>
                      <a:pt x="266955" y="321915"/>
                    </a:cubicBezTo>
                    <a:cubicBezTo>
                      <a:pt x="263067" y="318033"/>
                      <a:pt x="258517" y="315431"/>
                      <a:pt x="254360" y="314378"/>
                    </a:cubicBezTo>
                    <a:close/>
                    <a:moveTo>
                      <a:pt x="139508" y="267090"/>
                    </a:moveTo>
                    <a:lnTo>
                      <a:pt x="254812" y="267090"/>
                    </a:lnTo>
                    <a:cubicBezTo>
                      <a:pt x="247859" y="270142"/>
                      <a:pt x="241403" y="274349"/>
                      <a:pt x="236023" y="279711"/>
                    </a:cubicBezTo>
                    <a:cubicBezTo>
                      <a:pt x="234284" y="281443"/>
                      <a:pt x="232712" y="283258"/>
                      <a:pt x="231222" y="285155"/>
                    </a:cubicBezTo>
                    <a:lnTo>
                      <a:pt x="139508" y="285155"/>
                    </a:lnTo>
                    <a:close/>
                    <a:moveTo>
                      <a:pt x="371022" y="234035"/>
                    </a:moveTo>
                    <a:lnTo>
                      <a:pt x="309392" y="295650"/>
                    </a:lnTo>
                    <a:lnTo>
                      <a:pt x="310385" y="296559"/>
                    </a:lnTo>
                    <a:lnTo>
                      <a:pt x="372014" y="235027"/>
                    </a:lnTo>
                    <a:close/>
                    <a:moveTo>
                      <a:pt x="365975" y="228997"/>
                    </a:moveTo>
                    <a:lnTo>
                      <a:pt x="304346" y="290612"/>
                    </a:lnTo>
                    <a:lnTo>
                      <a:pt x="306414" y="292677"/>
                    </a:lnTo>
                    <a:lnTo>
                      <a:pt x="368126" y="231145"/>
                    </a:lnTo>
                    <a:close/>
                    <a:moveTo>
                      <a:pt x="139508" y="220940"/>
                    </a:moveTo>
                    <a:lnTo>
                      <a:pt x="279862" y="220940"/>
                    </a:lnTo>
                    <a:lnTo>
                      <a:pt x="279862" y="239075"/>
                    </a:lnTo>
                    <a:lnTo>
                      <a:pt x="139508" y="239075"/>
                    </a:lnTo>
                    <a:close/>
                    <a:moveTo>
                      <a:pt x="375406" y="207688"/>
                    </a:moveTo>
                    <a:cubicBezTo>
                      <a:pt x="377391" y="207110"/>
                      <a:pt x="379542" y="207688"/>
                      <a:pt x="381031" y="209092"/>
                    </a:cubicBezTo>
                    <a:cubicBezTo>
                      <a:pt x="382437" y="210579"/>
                      <a:pt x="383099" y="212726"/>
                      <a:pt x="382603" y="214709"/>
                    </a:cubicBezTo>
                    <a:lnTo>
                      <a:pt x="376481" y="239404"/>
                    </a:lnTo>
                    <a:cubicBezTo>
                      <a:pt x="376150" y="240478"/>
                      <a:pt x="375654" y="241386"/>
                      <a:pt x="374910" y="242130"/>
                    </a:cubicBezTo>
                    <a:lnTo>
                      <a:pt x="310633" y="306387"/>
                    </a:lnTo>
                    <a:cubicBezTo>
                      <a:pt x="315514" y="321667"/>
                      <a:pt x="311460" y="338681"/>
                      <a:pt x="299962" y="350162"/>
                    </a:cubicBezTo>
                    <a:cubicBezTo>
                      <a:pt x="283086" y="367011"/>
                      <a:pt x="255621" y="367011"/>
                      <a:pt x="238746" y="350162"/>
                    </a:cubicBezTo>
                    <a:cubicBezTo>
                      <a:pt x="221787" y="333313"/>
                      <a:pt x="221787" y="305809"/>
                      <a:pt x="238746" y="288960"/>
                    </a:cubicBezTo>
                    <a:cubicBezTo>
                      <a:pt x="250989" y="276736"/>
                      <a:pt x="269602" y="273020"/>
                      <a:pt x="285568" y="279462"/>
                    </a:cubicBezTo>
                    <a:lnTo>
                      <a:pt x="298638" y="266412"/>
                    </a:lnTo>
                    <a:cubicBezTo>
                      <a:pt x="299300" y="265834"/>
                      <a:pt x="300044" y="265504"/>
                      <a:pt x="300871" y="265504"/>
                    </a:cubicBezTo>
                    <a:lnTo>
                      <a:pt x="309392" y="265504"/>
                    </a:lnTo>
                    <a:lnTo>
                      <a:pt x="309640" y="257822"/>
                    </a:lnTo>
                    <a:cubicBezTo>
                      <a:pt x="309640" y="256418"/>
                      <a:pt x="309971" y="255262"/>
                      <a:pt x="310467" y="254684"/>
                    </a:cubicBezTo>
                    <a:lnTo>
                      <a:pt x="310633" y="254436"/>
                    </a:lnTo>
                    <a:cubicBezTo>
                      <a:pt x="311543" y="253610"/>
                      <a:pt x="312287" y="253775"/>
                      <a:pt x="313942" y="253775"/>
                    </a:cubicBezTo>
                    <a:lnTo>
                      <a:pt x="321139" y="253775"/>
                    </a:lnTo>
                    <a:lnTo>
                      <a:pt x="321387" y="246342"/>
                    </a:lnTo>
                    <a:cubicBezTo>
                      <a:pt x="321470" y="245516"/>
                      <a:pt x="321801" y="244773"/>
                      <a:pt x="322380" y="244194"/>
                    </a:cubicBezTo>
                    <a:cubicBezTo>
                      <a:pt x="322959" y="243699"/>
                      <a:pt x="323703" y="243286"/>
                      <a:pt x="324613" y="243286"/>
                    </a:cubicBezTo>
                    <a:lnTo>
                      <a:pt x="331645" y="243286"/>
                    </a:lnTo>
                    <a:lnTo>
                      <a:pt x="331893" y="235027"/>
                    </a:lnTo>
                    <a:cubicBezTo>
                      <a:pt x="331976" y="234201"/>
                      <a:pt x="332307" y="233375"/>
                      <a:pt x="332886" y="232879"/>
                    </a:cubicBezTo>
                    <a:cubicBezTo>
                      <a:pt x="333382" y="232301"/>
                      <a:pt x="334209" y="231971"/>
                      <a:pt x="335119" y="231971"/>
                    </a:cubicBezTo>
                    <a:lnTo>
                      <a:pt x="343061" y="231971"/>
                    </a:lnTo>
                    <a:lnTo>
                      <a:pt x="343309" y="223051"/>
                    </a:lnTo>
                    <a:cubicBezTo>
                      <a:pt x="343392" y="222225"/>
                      <a:pt x="343723" y="221481"/>
                      <a:pt x="344302" y="220903"/>
                    </a:cubicBezTo>
                    <a:lnTo>
                      <a:pt x="349431" y="215700"/>
                    </a:lnTo>
                    <a:cubicBezTo>
                      <a:pt x="350175" y="215039"/>
                      <a:pt x="351085" y="214543"/>
                      <a:pt x="351995" y="214213"/>
                    </a:cubicBezTo>
                    <a:close/>
                    <a:moveTo>
                      <a:pt x="72894" y="148681"/>
                    </a:moveTo>
                    <a:lnTo>
                      <a:pt x="301086" y="148681"/>
                    </a:lnTo>
                    <a:lnTo>
                      <a:pt x="303265" y="153945"/>
                    </a:lnTo>
                    <a:cubicBezTo>
                      <a:pt x="305416" y="156103"/>
                      <a:pt x="308394" y="157445"/>
                      <a:pt x="311703" y="157445"/>
                    </a:cubicBezTo>
                    <a:lnTo>
                      <a:pt x="346546" y="157445"/>
                    </a:lnTo>
                    <a:lnTo>
                      <a:pt x="346546" y="206674"/>
                    </a:lnTo>
                    <a:lnTo>
                      <a:pt x="341748" y="211465"/>
                    </a:lnTo>
                    <a:cubicBezTo>
                      <a:pt x="339515" y="213613"/>
                      <a:pt x="337860" y="216257"/>
                      <a:pt x="336785" y="219065"/>
                    </a:cubicBezTo>
                    <a:cubicBezTo>
                      <a:pt x="334303" y="220139"/>
                      <a:pt x="332069" y="221626"/>
                      <a:pt x="330250" y="223526"/>
                    </a:cubicBezTo>
                    <a:lnTo>
                      <a:pt x="330250" y="196100"/>
                    </a:lnTo>
                    <a:lnTo>
                      <a:pt x="89190" y="196100"/>
                    </a:lnTo>
                    <a:lnTo>
                      <a:pt x="89190" y="316794"/>
                    </a:lnTo>
                    <a:lnTo>
                      <a:pt x="218489" y="316794"/>
                    </a:lnTo>
                    <a:cubicBezTo>
                      <a:pt x="217910" y="322163"/>
                      <a:pt x="218158" y="327616"/>
                      <a:pt x="219068" y="333068"/>
                    </a:cubicBezTo>
                    <a:lnTo>
                      <a:pt x="72894" y="333068"/>
                    </a:lnTo>
                    <a:close/>
                    <a:moveTo>
                      <a:pt x="23824" y="23790"/>
                    </a:moveTo>
                    <a:lnTo>
                      <a:pt x="23824" y="403938"/>
                    </a:lnTo>
                    <a:lnTo>
                      <a:pt x="416927" y="403938"/>
                    </a:lnTo>
                    <a:lnTo>
                      <a:pt x="416927" y="157445"/>
                    </a:lnTo>
                    <a:lnTo>
                      <a:pt x="346546" y="157445"/>
                    </a:lnTo>
                    <a:lnTo>
                      <a:pt x="346546" y="148681"/>
                    </a:lnTo>
                    <a:lnTo>
                      <a:pt x="301086" y="148681"/>
                    </a:lnTo>
                    <a:lnTo>
                      <a:pt x="299790" y="145550"/>
                    </a:lnTo>
                    <a:lnTo>
                      <a:pt x="299790" y="23790"/>
                    </a:lnTo>
                    <a:close/>
                    <a:moveTo>
                      <a:pt x="23824" y="0"/>
                    </a:moveTo>
                    <a:lnTo>
                      <a:pt x="311703" y="0"/>
                    </a:lnTo>
                    <a:cubicBezTo>
                      <a:pt x="312612" y="0"/>
                      <a:pt x="313522" y="165"/>
                      <a:pt x="314432" y="330"/>
                    </a:cubicBezTo>
                    <a:cubicBezTo>
                      <a:pt x="314681" y="413"/>
                      <a:pt x="314846" y="496"/>
                      <a:pt x="315094" y="578"/>
                    </a:cubicBezTo>
                    <a:cubicBezTo>
                      <a:pt x="315921" y="826"/>
                      <a:pt x="316666" y="1156"/>
                      <a:pt x="317410" y="1569"/>
                    </a:cubicBezTo>
                    <a:cubicBezTo>
                      <a:pt x="317659" y="1652"/>
                      <a:pt x="317990" y="1817"/>
                      <a:pt x="318238" y="1983"/>
                    </a:cubicBezTo>
                    <a:cubicBezTo>
                      <a:pt x="319065" y="2561"/>
                      <a:pt x="319892" y="3222"/>
                      <a:pt x="320554" y="3965"/>
                    </a:cubicBezTo>
                    <a:cubicBezTo>
                      <a:pt x="320637" y="4048"/>
                      <a:pt x="320637" y="4048"/>
                      <a:pt x="320637" y="4048"/>
                    </a:cubicBezTo>
                    <a:lnTo>
                      <a:pt x="437773" y="137703"/>
                    </a:lnTo>
                    <a:cubicBezTo>
                      <a:pt x="439759" y="139850"/>
                      <a:pt x="440586" y="142576"/>
                      <a:pt x="440669" y="145385"/>
                    </a:cubicBezTo>
                    <a:cubicBezTo>
                      <a:pt x="440669" y="145798"/>
                      <a:pt x="440751" y="146293"/>
                      <a:pt x="440751" y="146706"/>
                    </a:cubicBezTo>
                    <a:lnTo>
                      <a:pt x="440751" y="582861"/>
                    </a:lnTo>
                    <a:cubicBezTo>
                      <a:pt x="440751" y="595995"/>
                      <a:pt x="430080" y="606651"/>
                      <a:pt x="416927" y="606651"/>
                    </a:cubicBezTo>
                    <a:lnTo>
                      <a:pt x="23824" y="606651"/>
                    </a:lnTo>
                    <a:cubicBezTo>
                      <a:pt x="10671" y="606651"/>
                      <a:pt x="0" y="595995"/>
                      <a:pt x="0" y="582861"/>
                    </a:cubicBezTo>
                    <a:lnTo>
                      <a:pt x="0" y="23790"/>
                    </a:lnTo>
                    <a:cubicBezTo>
                      <a:pt x="0" y="10656"/>
                      <a:pt x="10671" y="0"/>
                      <a:pt x="23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394700" y="1889020"/>
              <a:ext cx="3124200" cy="2164821"/>
              <a:chOff x="8394700" y="1889020"/>
              <a:chExt cx="3124200" cy="2164821"/>
            </a:xfrm>
          </p:grpSpPr>
          <p:sp>
            <p:nvSpPr>
              <p:cNvPr id="30" name="Bullet3"/>
              <p:cNvSpPr/>
              <p:nvPr/>
            </p:nvSpPr>
            <p:spPr>
              <a:xfrm>
                <a:off x="8394700" y="2470746"/>
                <a:ext cx="3124200" cy="6973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缺失值处理策略</a:t>
                </a:r>
                <a:endParaRPr lang="en-US" dirty="0"/>
              </a:p>
            </p:txBody>
          </p:sp>
          <p:sp>
            <p:nvSpPr>
              <p:cNvPr id="31" name="Text3"/>
              <p:cNvSpPr txBox="1"/>
              <p:nvPr/>
            </p:nvSpPr>
            <p:spPr>
              <a:xfrm flipH="1">
                <a:off x="8394700" y="3195397"/>
                <a:ext cx="3124200" cy="85844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填充、删除、插值法</a:t>
                </a:r>
                <a:endParaRPr lang="en-US" dirty="0"/>
              </a:p>
            </p:txBody>
          </p:sp>
          <p:sp>
            <p:nvSpPr>
              <p:cNvPr id="32" name="IconBackground3"/>
              <p:cNvSpPr/>
              <p:nvPr/>
            </p:nvSpPr>
            <p:spPr>
              <a:xfrm>
                <a:off x="9680364" y="1889020"/>
                <a:ext cx="552872" cy="551180"/>
              </a:xfrm>
              <a:prstGeom prst="ellipse">
                <a:avLst/>
              </a:prstGeom>
              <a:solidFill>
                <a:schemeClr val="accent3">
                  <a:alpha val="15000"/>
                </a:schemeClr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Icon3"/>
              <p:cNvSpPr/>
              <p:nvPr/>
            </p:nvSpPr>
            <p:spPr>
              <a:xfrm>
                <a:off x="9777349" y="2051569"/>
                <a:ext cx="353724" cy="209707"/>
              </a:xfrm>
              <a:custGeom>
                <a:avLst/>
                <a:gdLst>
                  <a:gd name="connsiteX0" fmla="*/ 441704 w 591973"/>
                  <a:gd name="connsiteY0" fmla="*/ 174258 h 350954"/>
                  <a:gd name="connsiteX1" fmla="*/ 447949 w 591973"/>
                  <a:gd name="connsiteY1" fmla="*/ 180506 h 350954"/>
                  <a:gd name="connsiteX2" fmla="*/ 441704 w 591973"/>
                  <a:gd name="connsiteY2" fmla="*/ 187171 h 350954"/>
                  <a:gd name="connsiteX3" fmla="*/ 435459 w 591973"/>
                  <a:gd name="connsiteY3" fmla="*/ 180506 h 350954"/>
                  <a:gd name="connsiteX4" fmla="*/ 441704 w 591973"/>
                  <a:gd name="connsiteY4" fmla="*/ 174258 h 350954"/>
                  <a:gd name="connsiteX5" fmla="*/ 443346 w 591973"/>
                  <a:gd name="connsiteY5" fmla="*/ 114771 h 350954"/>
                  <a:gd name="connsiteX6" fmla="*/ 460863 w 591973"/>
                  <a:gd name="connsiteY6" fmla="*/ 130161 h 350954"/>
                  <a:gd name="connsiteX7" fmla="*/ 451688 w 591973"/>
                  <a:gd name="connsiteY7" fmla="*/ 148046 h 350954"/>
                  <a:gd name="connsiteX8" fmla="*/ 445849 w 591973"/>
                  <a:gd name="connsiteY8" fmla="*/ 163435 h 350954"/>
                  <a:gd name="connsiteX9" fmla="*/ 445849 w 591973"/>
                  <a:gd name="connsiteY9" fmla="*/ 165931 h 350954"/>
                  <a:gd name="connsiteX10" fmla="*/ 437924 w 591973"/>
                  <a:gd name="connsiteY10" fmla="*/ 165931 h 350954"/>
                  <a:gd name="connsiteX11" fmla="*/ 437507 w 591973"/>
                  <a:gd name="connsiteY11" fmla="*/ 163435 h 350954"/>
                  <a:gd name="connsiteX12" fmla="*/ 444180 w 591973"/>
                  <a:gd name="connsiteY12" fmla="*/ 145550 h 350954"/>
                  <a:gd name="connsiteX13" fmla="*/ 451271 w 591973"/>
                  <a:gd name="connsiteY13" fmla="*/ 131408 h 350954"/>
                  <a:gd name="connsiteX14" fmla="*/ 441678 w 591973"/>
                  <a:gd name="connsiteY14" fmla="*/ 122258 h 350954"/>
                  <a:gd name="connsiteX15" fmla="*/ 430834 w 591973"/>
                  <a:gd name="connsiteY15" fmla="*/ 125585 h 350954"/>
                  <a:gd name="connsiteX16" fmla="*/ 428332 w 591973"/>
                  <a:gd name="connsiteY16" fmla="*/ 118930 h 350954"/>
                  <a:gd name="connsiteX17" fmla="*/ 443346 w 591973"/>
                  <a:gd name="connsiteY17" fmla="*/ 114771 h 350954"/>
                  <a:gd name="connsiteX18" fmla="*/ 442065 w 591973"/>
                  <a:gd name="connsiteY18" fmla="*/ 99393 h 350954"/>
                  <a:gd name="connsiteX19" fmla="*/ 387932 w 591973"/>
                  <a:gd name="connsiteY19" fmla="*/ 153448 h 350954"/>
                  <a:gd name="connsiteX20" fmla="*/ 442065 w 591973"/>
                  <a:gd name="connsiteY20" fmla="*/ 207502 h 350954"/>
                  <a:gd name="connsiteX21" fmla="*/ 496199 w 591973"/>
                  <a:gd name="connsiteY21" fmla="*/ 153448 h 350954"/>
                  <a:gd name="connsiteX22" fmla="*/ 442065 w 591973"/>
                  <a:gd name="connsiteY22" fmla="*/ 99393 h 350954"/>
                  <a:gd name="connsiteX23" fmla="*/ 508275 w 591973"/>
                  <a:gd name="connsiteY23" fmla="*/ 848 h 350954"/>
                  <a:gd name="connsiteX24" fmla="*/ 576566 w 591973"/>
                  <a:gd name="connsiteY24" fmla="*/ 848 h 350954"/>
                  <a:gd name="connsiteX25" fmla="*/ 588642 w 591973"/>
                  <a:gd name="connsiteY25" fmla="*/ 2927 h 350954"/>
                  <a:gd name="connsiteX26" fmla="*/ 591973 w 591973"/>
                  <a:gd name="connsiteY26" fmla="*/ 11659 h 350954"/>
                  <a:gd name="connsiteX27" fmla="*/ 591973 w 591973"/>
                  <a:gd name="connsiteY27" fmla="*/ 12075 h 350954"/>
                  <a:gd name="connsiteX28" fmla="*/ 591973 w 591973"/>
                  <a:gd name="connsiteY28" fmla="*/ 84840 h 350954"/>
                  <a:gd name="connsiteX29" fmla="*/ 581146 w 591973"/>
                  <a:gd name="connsiteY29" fmla="*/ 95651 h 350954"/>
                  <a:gd name="connsiteX30" fmla="*/ 569903 w 591973"/>
                  <a:gd name="connsiteY30" fmla="*/ 84840 h 350954"/>
                  <a:gd name="connsiteX31" fmla="*/ 569903 w 591973"/>
                  <a:gd name="connsiteY31" fmla="*/ 38270 h 350954"/>
                  <a:gd name="connsiteX32" fmla="*/ 503278 w 591973"/>
                  <a:gd name="connsiteY32" fmla="*/ 106462 h 350954"/>
                  <a:gd name="connsiteX33" fmla="*/ 519518 w 591973"/>
                  <a:gd name="connsiteY33" fmla="*/ 153032 h 350954"/>
                  <a:gd name="connsiteX34" fmla="*/ 442898 w 591973"/>
                  <a:gd name="connsiteY34" fmla="*/ 229124 h 350954"/>
                  <a:gd name="connsiteX35" fmla="*/ 398342 w 591973"/>
                  <a:gd name="connsiteY35" fmla="*/ 214571 h 350954"/>
                  <a:gd name="connsiteX36" fmla="*/ 370443 w 591973"/>
                  <a:gd name="connsiteY36" fmla="*/ 243261 h 350954"/>
                  <a:gd name="connsiteX37" fmla="*/ 356701 w 591973"/>
                  <a:gd name="connsiteY37" fmla="*/ 244924 h 350954"/>
                  <a:gd name="connsiteX38" fmla="*/ 303817 w 591973"/>
                  <a:gd name="connsiteY38" fmla="*/ 211660 h 350954"/>
                  <a:gd name="connsiteX39" fmla="*/ 231779 w 591973"/>
                  <a:gd name="connsiteY39" fmla="*/ 345133 h 350954"/>
                  <a:gd name="connsiteX40" fmla="*/ 221785 w 591973"/>
                  <a:gd name="connsiteY40" fmla="*/ 350954 h 350954"/>
                  <a:gd name="connsiteX41" fmla="*/ 211791 w 591973"/>
                  <a:gd name="connsiteY41" fmla="*/ 344717 h 350954"/>
                  <a:gd name="connsiteX42" fmla="*/ 156825 w 591973"/>
                  <a:gd name="connsiteY42" fmla="*/ 228292 h 350954"/>
                  <a:gd name="connsiteX43" fmla="*/ 14829 w 591973"/>
                  <a:gd name="connsiteY43" fmla="*/ 280268 h 350954"/>
                  <a:gd name="connsiteX44" fmla="*/ 671 w 591973"/>
                  <a:gd name="connsiteY44" fmla="*/ 273615 h 350954"/>
                  <a:gd name="connsiteX45" fmla="*/ 7334 w 591973"/>
                  <a:gd name="connsiteY45" fmla="*/ 259477 h 350954"/>
                  <a:gd name="connsiteX46" fmla="*/ 158907 w 591973"/>
                  <a:gd name="connsiteY46" fmla="*/ 203760 h 350954"/>
                  <a:gd name="connsiteX47" fmla="*/ 172648 w 591973"/>
                  <a:gd name="connsiteY47" fmla="*/ 209581 h 350954"/>
                  <a:gd name="connsiteX48" fmla="*/ 222617 w 591973"/>
                  <a:gd name="connsiteY48" fmla="*/ 315195 h 350954"/>
                  <a:gd name="connsiteX49" fmla="*/ 290076 w 591973"/>
                  <a:gd name="connsiteY49" fmla="*/ 190454 h 350954"/>
                  <a:gd name="connsiteX50" fmla="*/ 296738 w 591973"/>
                  <a:gd name="connsiteY50" fmla="*/ 185049 h 350954"/>
                  <a:gd name="connsiteX51" fmla="*/ 305483 w 591973"/>
                  <a:gd name="connsiteY51" fmla="*/ 186296 h 350954"/>
                  <a:gd name="connsiteX52" fmla="*/ 360866 w 591973"/>
                  <a:gd name="connsiteY52" fmla="*/ 221224 h 350954"/>
                  <a:gd name="connsiteX53" fmla="*/ 382519 w 591973"/>
                  <a:gd name="connsiteY53" fmla="*/ 199186 h 350954"/>
                  <a:gd name="connsiteX54" fmla="*/ 366695 w 591973"/>
                  <a:gd name="connsiteY54" fmla="*/ 153032 h 350954"/>
                  <a:gd name="connsiteX55" fmla="*/ 442898 w 591973"/>
                  <a:gd name="connsiteY55" fmla="*/ 76524 h 350954"/>
                  <a:gd name="connsiteX56" fmla="*/ 487454 w 591973"/>
                  <a:gd name="connsiteY56" fmla="*/ 91077 h 350954"/>
                  <a:gd name="connsiteX57" fmla="*/ 553663 w 591973"/>
                  <a:gd name="connsiteY57" fmla="*/ 23302 h 350954"/>
                  <a:gd name="connsiteX58" fmla="*/ 508275 w 591973"/>
                  <a:gd name="connsiteY58" fmla="*/ 23302 h 350954"/>
                  <a:gd name="connsiteX59" fmla="*/ 497032 w 591973"/>
                  <a:gd name="connsiteY59" fmla="*/ 12075 h 350954"/>
                  <a:gd name="connsiteX60" fmla="*/ 508275 w 591973"/>
                  <a:gd name="connsiteY60" fmla="*/ 848 h 35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91973" h="350954">
                    <a:moveTo>
                      <a:pt x="441704" y="174258"/>
                    </a:moveTo>
                    <a:cubicBezTo>
                      <a:pt x="445451" y="174258"/>
                      <a:pt x="447949" y="176757"/>
                      <a:pt x="447949" y="180506"/>
                    </a:cubicBezTo>
                    <a:cubicBezTo>
                      <a:pt x="447949" y="184255"/>
                      <a:pt x="445451" y="187171"/>
                      <a:pt x="441704" y="187171"/>
                    </a:cubicBezTo>
                    <a:cubicBezTo>
                      <a:pt x="437957" y="187171"/>
                      <a:pt x="435459" y="184255"/>
                      <a:pt x="435459" y="180506"/>
                    </a:cubicBezTo>
                    <a:cubicBezTo>
                      <a:pt x="435459" y="176757"/>
                      <a:pt x="438373" y="174258"/>
                      <a:pt x="441704" y="174258"/>
                    </a:cubicBezTo>
                    <a:close/>
                    <a:moveTo>
                      <a:pt x="443346" y="114771"/>
                    </a:moveTo>
                    <a:cubicBezTo>
                      <a:pt x="455441" y="114771"/>
                      <a:pt x="460863" y="122258"/>
                      <a:pt x="460863" y="130161"/>
                    </a:cubicBezTo>
                    <a:cubicBezTo>
                      <a:pt x="460863" y="137231"/>
                      <a:pt x="456692" y="142223"/>
                      <a:pt x="451688" y="148046"/>
                    </a:cubicBezTo>
                    <a:cubicBezTo>
                      <a:pt x="447100" y="153453"/>
                      <a:pt x="445432" y="158028"/>
                      <a:pt x="445849" y="163435"/>
                    </a:cubicBezTo>
                    <a:lnTo>
                      <a:pt x="445849" y="165931"/>
                    </a:lnTo>
                    <a:lnTo>
                      <a:pt x="437924" y="165931"/>
                    </a:lnTo>
                    <a:lnTo>
                      <a:pt x="437507" y="163435"/>
                    </a:lnTo>
                    <a:cubicBezTo>
                      <a:pt x="437090" y="157612"/>
                      <a:pt x="438759" y="151789"/>
                      <a:pt x="444180" y="145550"/>
                    </a:cubicBezTo>
                    <a:cubicBezTo>
                      <a:pt x="448768" y="140143"/>
                      <a:pt x="451271" y="135984"/>
                      <a:pt x="451271" y="131408"/>
                    </a:cubicBezTo>
                    <a:cubicBezTo>
                      <a:pt x="451271" y="126001"/>
                      <a:pt x="447934" y="122258"/>
                      <a:pt x="441678" y="122258"/>
                    </a:cubicBezTo>
                    <a:cubicBezTo>
                      <a:pt x="437924" y="122258"/>
                      <a:pt x="433754" y="123506"/>
                      <a:pt x="430834" y="125585"/>
                    </a:cubicBezTo>
                    <a:lnTo>
                      <a:pt x="428332" y="118930"/>
                    </a:lnTo>
                    <a:cubicBezTo>
                      <a:pt x="432086" y="116435"/>
                      <a:pt x="437924" y="114771"/>
                      <a:pt x="443346" y="114771"/>
                    </a:cubicBezTo>
                    <a:close/>
                    <a:moveTo>
                      <a:pt x="442065" y="99393"/>
                    </a:moveTo>
                    <a:cubicBezTo>
                      <a:pt x="412084" y="99393"/>
                      <a:pt x="387932" y="123510"/>
                      <a:pt x="387932" y="153448"/>
                    </a:cubicBezTo>
                    <a:cubicBezTo>
                      <a:pt x="387932" y="183386"/>
                      <a:pt x="412084" y="207502"/>
                      <a:pt x="442065" y="207502"/>
                    </a:cubicBezTo>
                    <a:cubicBezTo>
                      <a:pt x="472047" y="207502"/>
                      <a:pt x="496199" y="183386"/>
                      <a:pt x="496199" y="153448"/>
                    </a:cubicBezTo>
                    <a:cubicBezTo>
                      <a:pt x="496199" y="123510"/>
                      <a:pt x="472047" y="99393"/>
                      <a:pt x="442065" y="99393"/>
                    </a:cubicBezTo>
                    <a:close/>
                    <a:moveTo>
                      <a:pt x="508275" y="848"/>
                    </a:moveTo>
                    <a:lnTo>
                      <a:pt x="576566" y="848"/>
                    </a:lnTo>
                    <a:cubicBezTo>
                      <a:pt x="580313" y="-815"/>
                      <a:pt x="585310" y="17"/>
                      <a:pt x="588642" y="2927"/>
                    </a:cubicBezTo>
                    <a:cubicBezTo>
                      <a:pt x="591140" y="5422"/>
                      <a:pt x="591973" y="8333"/>
                      <a:pt x="591973" y="11659"/>
                    </a:cubicBezTo>
                    <a:cubicBezTo>
                      <a:pt x="591973" y="11659"/>
                      <a:pt x="591973" y="11659"/>
                      <a:pt x="591973" y="12075"/>
                    </a:cubicBezTo>
                    <a:lnTo>
                      <a:pt x="591973" y="84840"/>
                    </a:lnTo>
                    <a:cubicBezTo>
                      <a:pt x="591973" y="90662"/>
                      <a:pt x="586976" y="95651"/>
                      <a:pt x="581146" y="95651"/>
                    </a:cubicBezTo>
                    <a:cubicBezTo>
                      <a:pt x="574900" y="95651"/>
                      <a:pt x="569903" y="90662"/>
                      <a:pt x="569903" y="84840"/>
                    </a:cubicBezTo>
                    <a:lnTo>
                      <a:pt x="569903" y="38270"/>
                    </a:lnTo>
                    <a:lnTo>
                      <a:pt x="503278" y="106462"/>
                    </a:lnTo>
                    <a:cubicBezTo>
                      <a:pt x="513272" y="119352"/>
                      <a:pt x="519518" y="135568"/>
                      <a:pt x="519518" y="153032"/>
                    </a:cubicBezTo>
                    <a:cubicBezTo>
                      <a:pt x="519518" y="195028"/>
                      <a:pt x="484956" y="229124"/>
                      <a:pt x="442898" y="229124"/>
                    </a:cubicBezTo>
                    <a:cubicBezTo>
                      <a:pt x="426242" y="229124"/>
                      <a:pt x="410835" y="223718"/>
                      <a:pt x="398342" y="214571"/>
                    </a:cubicBezTo>
                    <a:lnTo>
                      <a:pt x="370443" y="243261"/>
                    </a:lnTo>
                    <a:cubicBezTo>
                      <a:pt x="366695" y="247003"/>
                      <a:pt x="361282" y="247835"/>
                      <a:pt x="356701" y="244924"/>
                    </a:cubicBezTo>
                    <a:lnTo>
                      <a:pt x="303817" y="211660"/>
                    </a:lnTo>
                    <a:lnTo>
                      <a:pt x="231779" y="345133"/>
                    </a:lnTo>
                    <a:cubicBezTo>
                      <a:pt x="229696" y="348875"/>
                      <a:pt x="225949" y="350954"/>
                      <a:pt x="221785" y="350954"/>
                    </a:cubicBezTo>
                    <a:cubicBezTo>
                      <a:pt x="217621" y="350954"/>
                      <a:pt x="213456" y="348459"/>
                      <a:pt x="211791" y="344717"/>
                    </a:cubicBezTo>
                    <a:lnTo>
                      <a:pt x="156825" y="228292"/>
                    </a:lnTo>
                    <a:lnTo>
                      <a:pt x="14829" y="280268"/>
                    </a:lnTo>
                    <a:cubicBezTo>
                      <a:pt x="8999" y="282347"/>
                      <a:pt x="2753" y="279436"/>
                      <a:pt x="671" y="273615"/>
                    </a:cubicBezTo>
                    <a:cubicBezTo>
                      <a:pt x="-1411" y="267793"/>
                      <a:pt x="1504" y="261556"/>
                      <a:pt x="7334" y="259477"/>
                    </a:cubicBezTo>
                    <a:lnTo>
                      <a:pt x="158907" y="203760"/>
                    </a:lnTo>
                    <a:cubicBezTo>
                      <a:pt x="164320" y="202097"/>
                      <a:pt x="170150" y="204591"/>
                      <a:pt x="172648" y="209581"/>
                    </a:cubicBezTo>
                    <a:lnTo>
                      <a:pt x="222617" y="315195"/>
                    </a:lnTo>
                    <a:lnTo>
                      <a:pt x="290076" y="190454"/>
                    </a:lnTo>
                    <a:cubicBezTo>
                      <a:pt x="291325" y="187959"/>
                      <a:pt x="293824" y="185880"/>
                      <a:pt x="296738" y="185049"/>
                    </a:cubicBezTo>
                    <a:cubicBezTo>
                      <a:pt x="299653" y="184217"/>
                      <a:pt x="302985" y="184633"/>
                      <a:pt x="305483" y="186296"/>
                    </a:cubicBezTo>
                    <a:lnTo>
                      <a:pt x="360866" y="221224"/>
                    </a:lnTo>
                    <a:lnTo>
                      <a:pt x="382519" y="199186"/>
                    </a:lnTo>
                    <a:cubicBezTo>
                      <a:pt x="372525" y="186296"/>
                      <a:pt x="366695" y="170496"/>
                      <a:pt x="366695" y="153032"/>
                    </a:cubicBezTo>
                    <a:cubicBezTo>
                      <a:pt x="366695" y="111036"/>
                      <a:pt x="400841" y="76524"/>
                      <a:pt x="442898" y="76524"/>
                    </a:cubicBezTo>
                    <a:cubicBezTo>
                      <a:pt x="459555" y="76524"/>
                      <a:pt x="474962" y="81930"/>
                      <a:pt x="487454" y="91077"/>
                    </a:cubicBezTo>
                    <a:lnTo>
                      <a:pt x="553663" y="23302"/>
                    </a:lnTo>
                    <a:lnTo>
                      <a:pt x="508275" y="23302"/>
                    </a:lnTo>
                    <a:cubicBezTo>
                      <a:pt x="502028" y="23302"/>
                      <a:pt x="497032" y="18312"/>
                      <a:pt x="497032" y="12075"/>
                    </a:cubicBezTo>
                    <a:cubicBezTo>
                      <a:pt x="497032" y="5838"/>
                      <a:pt x="502028" y="848"/>
                      <a:pt x="508275" y="8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97150" y="4063436"/>
              <a:ext cx="3124200" cy="2070664"/>
              <a:chOff x="2597150" y="4063436"/>
              <a:chExt cx="3124200" cy="2070664"/>
            </a:xfrm>
          </p:grpSpPr>
          <p:sp>
            <p:nvSpPr>
              <p:cNvPr id="38" name="Bullet4"/>
              <p:cNvSpPr/>
              <p:nvPr/>
            </p:nvSpPr>
            <p:spPr>
              <a:xfrm>
                <a:off x="2597150" y="4063436"/>
                <a:ext cx="3124200" cy="697311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异常值检测与处理</a:t>
                </a:r>
                <a:endParaRPr lang="en-US" dirty="0"/>
              </a:p>
            </p:txBody>
          </p:sp>
          <p:sp>
            <p:nvSpPr>
              <p:cNvPr id="41" name="Text4"/>
              <p:cNvSpPr txBox="1"/>
              <p:nvPr/>
            </p:nvSpPr>
            <p:spPr>
              <a:xfrm flipH="1">
                <a:off x="2597150" y="4797611"/>
                <a:ext cx="3124200" cy="77637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统计方法、可视化分析</a:t>
                </a:r>
                <a:endParaRPr lang="en-US" dirty="0"/>
              </a:p>
            </p:txBody>
          </p:sp>
          <p:sp>
            <p:nvSpPr>
              <p:cNvPr id="43" name="IconBackground4"/>
              <p:cNvSpPr/>
              <p:nvPr/>
            </p:nvSpPr>
            <p:spPr>
              <a:xfrm>
                <a:off x="3882814" y="5582920"/>
                <a:ext cx="552872" cy="55118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Icon4"/>
              <p:cNvSpPr/>
              <p:nvPr/>
            </p:nvSpPr>
            <p:spPr>
              <a:xfrm>
                <a:off x="3990834" y="5689600"/>
                <a:ext cx="323414" cy="323414"/>
              </a:xfrm>
              <a:custGeom>
                <a:avLst/>
                <a:gdLst>
                  <a:gd name="T0" fmla="*/ 4436 w 12800"/>
                  <a:gd name="T1" fmla="*/ 1574 h 12801"/>
                  <a:gd name="T2" fmla="*/ 6423 w 12800"/>
                  <a:gd name="T3" fmla="*/ 0 h 12801"/>
                  <a:gd name="T4" fmla="*/ 8406 w 12800"/>
                  <a:gd name="T5" fmla="*/ 1557 h 12801"/>
                  <a:gd name="T6" fmla="*/ 12174 w 12800"/>
                  <a:gd name="T7" fmla="*/ 7005 h 12801"/>
                  <a:gd name="T8" fmla="*/ 12074 w 12800"/>
                  <a:gd name="T9" fmla="*/ 8086 h 12801"/>
                  <a:gd name="T10" fmla="*/ 12800 w 12800"/>
                  <a:gd name="T11" fmla="*/ 9668 h 12801"/>
                  <a:gd name="T12" fmla="*/ 10754 w 12800"/>
                  <a:gd name="T13" fmla="*/ 11738 h 12801"/>
                  <a:gd name="T14" fmla="*/ 9963 w 12800"/>
                  <a:gd name="T15" fmla="*/ 11578 h 12801"/>
                  <a:gd name="T16" fmla="*/ 6443 w 12800"/>
                  <a:gd name="T17" fmla="*/ 12800 h 12801"/>
                  <a:gd name="T18" fmla="*/ 2978 w 12800"/>
                  <a:gd name="T19" fmla="*/ 11620 h 12801"/>
                  <a:gd name="T20" fmla="*/ 2046 w 12800"/>
                  <a:gd name="T21" fmla="*/ 11846 h 12801"/>
                  <a:gd name="T22" fmla="*/ 0 w 12800"/>
                  <a:gd name="T23" fmla="*/ 9776 h 12801"/>
                  <a:gd name="T24" fmla="*/ 820 w 12800"/>
                  <a:gd name="T25" fmla="*/ 8119 h 12801"/>
                  <a:gd name="T26" fmla="*/ 714 w 12800"/>
                  <a:gd name="T27" fmla="*/ 7004 h 12801"/>
                  <a:gd name="T28" fmla="*/ 4436 w 12800"/>
                  <a:gd name="T29" fmla="*/ 1574 h 12801"/>
                  <a:gd name="T30" fmla="*/ 4534 w 12800"/>
                  <a:gd name="T31" fmla="*/ 2869 h 12801"/>
                  <a:gd name="T32" fmla="*/ 1926 w 12800"/>
                  <a:gd name="T33" fmla="*/ 7001 h 12801"/>
                  <a:gd name="T34" fmla="*/ 1981 w 12800"/>
                  <a:gd name="T35" fmla="*/ 7707 h 12801"/>
                  <a:gd name="T36" fmla="*/ 2046 w 12800"/>
                  <a:gd name="T37" fmla="*/ 7706 h 12801"/>
                  <a:gd name="T38" fmla="*/ 4093 w 12800"/>
                  <a:gd name="T39" fmla="*/ 9776 h 12801"/>
                  <a:gd name="T40" fmla="*/ 3858 w 12800"/>
                  <a:gd name="T41" fmla="*/ 10740 h 12801"/>
                  <a:gd name="T42" fmla="*/ 6429 w 12800"/>
                  <a:gd name="T43" fmla="*/ 11555 h 12801"/>
                  <a:gd name="T44" fmla="*/ 9002 w 12800"/>
                  <a:gd name="T45" fmla="*/ 10739 h 12801"/>
                  <a:gd name="T46" fmla="*/ 8707 w 12800"/>
                  <a:gd name="T47" fmla="*/ 9667 h 12801"/>
                  <a:gd name="T48" fmla="*/ 10754 w 12800"/>
                  <a:gd name="T49" fmla="*/ 7598 h 12801"/>
                  <a:gd name="T50" fmla="*/ 10892 w 12800"/>
                  <a:gd name="T51" fmla="*/ 7602 h 12801"/>
                  <a:gd name="T52" fmla="*/ 10931 w 12800"/>
                  <a:gd name="T53" fmla="*/ 7001 h 12801"/>
                  <a:gd name="T54" fmla="*/ 8314 w 12800"/>
                  <a:gd name="T55" fmla="*/ 2865 h 12801"/>
                  <a:gd name="T56" fmla="*/ 6423 w 12800"/>
                  <a:gd name="T57" fmla="*/ 4140 h 12801"/>
                  <a:gd name="T58" fmla="*/ 4535 w 12800"/>
                  <a:gd name="T59" fmla="*/ 2868 h 12801"/>
                  <a:gd name="T60" fmla="*/ 4534 w 12800"/>
                  <a:gd name="T61" fmla="*/ 2869 h 1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00" h="12801">
                    <a:moveTo>
                      <a:pt x="4436" y="1574"/>
                    </a:moveTo>
                    <a:cubicBezTo>
                      <a:pt x="4657" y="654"/>
                      <a:pt x="5477" y="4"/>
                      <a:pt x="6423" y="0"/>
                    </a:cubicBezTo>
                    <a:cubicBezTo>
                      <a:pt x="7378" y="0"/>
                      <a:pt x="8181" y="662"/>
                      <a:pt x="8406" y="1557"/>
                    </a:cubicBezTo>
                    <a:cubicBezTo>
                      <a:pt x="10679" y="2405"/>
                      <a:pt x="12182" y="4579"/>
                      <a:pt x="12174" y="7005"/>
                    </a:cubicBezTo>
                    <a:cubicBezTo>
                      <a:pt x="12174" y="7374"/>
                      <a:pt x="12139" y="7736"/>
                      <a:pt x="12074" y="8086"/>
                    </a:cubicBezTo>
                    <a:cubicBezTo>
                      <a:pt x="12518" y="8466"/>
                      <a:pt x="12800" y="9034"/>
                      <a:pt x="12800" y="9668"/>
                    </a:cubicBezTo>
                    <a:cubicBezTo>
                      <a:pt x="12800" y="10811"/>
                      <a:pt x="11884" y="11738"/>
                      <a:pt x="10754" y="11738"/>
                    </a:cubicBezTo>
                    <a:cubicBezTo>
                      <a:pt x="10474" y="11738"/>
                      <a:pt x="10206" y="11682"/>
                      <a:pt x="9963" y="11578"/>
                    </a:cubicBezTo>
                    <a:cubicBezTo>
                      <a:pt x="8961" y="12370"/>
                      <a:pt x="7721" y="12801"/>
                      <a:pt x="6443" y="12800"/>
                    </a:cubicBezTo>
                    <a:cubicBezTo>
                      <a:pt x="5142" y="12800"/>
                      <a:pt x="3940" y="12360"/>
                      <a:pt x="2978" y="11620"/>
                    </a:cubicBezTo>
                    <a:cubicBezTo>
                      <a:pt x="2698" y="11764"/>
                      <a:pt x="2382" y="11846"/>
                      <a:pt x="2046" y="11846"/>
                    </a:cubicBezTo>
                    <a:cubicBezTo>
                      <a:pt x="916" y="11846"/>
                      <a:pt x="0" y="10919"/>
                      <a:pt x="0" y="9776"/>
                    </a:cubicBezTo>
                    <a:cubicBezTo>
                      <a:pt x="0" y="9098"/>
                      <a:pt x="322" y="8496"/>
                      <a:pt x="820" y="8119"/>
                    </a:cubicBezTo>
                    <a:cubicBezTo>
                      <a:pt x="749" y="7752"/>
                      <a:pt x="714" y="7378"/>
                      <a:pt x="714" y="7004"/>
                    </a:cubicBezTo>
                    <a:cubicBezTo>
                      <a:pt x="707" y="4597"/>
                      <a:pt x="2188" y="2435"/>
                      <a:pt x="4436" y="1574"/>
                    </a:cubicBezTo>
                    <a:close/>
                    <a:moveTo>
                      <a:pt x="4534" y="2869"/>
                    </a:moveTo>
                    <a:cubicBezTo>
                      <a:pt x="2938" y="3625"/>
                      <a:pt x="1922" y="5235"/>
                      <a:pt x="1926" y="7001"/>
                    </a:cubicBezTo>
                    <a:cubicBezTo>
                      <a:pt x="1926" y="7241"/>
                      <a:pt x="1946" y="7477"/>
                      <a:pt x="1981" y="7707"/>
                    </a:cubicBezTo>
                    <a:lnTo>
                      <a:pt x="2046" y="7706"/>
                    </a:lnTo>
                    <a:cubicBezTo>
                      <a:pt x="3177" y="7706"/>
                      <a:pt x="4093" y="8633"/>
                      <a:pt x="4093" y="9776"/>
                    </a:cubicBezTo>
                    <a:cubicBezTo>
                      <a:pt x="4093" y="10112"/>
                      <a:pt x="4013" y="10442"/>
                      <a:pt x="3858" y="10740"/>
                    </a:cubicBezTo>
                    <a:cubicBezTo>
                      <a:pt x="4610" y="11271"/>
                      <a:pt x="5508" y="11556"/>
                      <a:pt x="6429" y="11555"/>
                    </a:cubicBezTo>
                    <a:cubicBezTo>
                      <a:pt x="7350" y="11556"/>
                      <a:pt x="8249" y="11271"/>
                      <a:pt x="9002" y="10739"/>
                    </a:cubicBezTo>
                    <a:cubicBezTo>
                      <a:pt x="8808" y="10415"/>
                      <a:pt x="8706" y="10045"/>
                      <a:pt x="8707" y="9667"/>
                    </a:cubicBezTo>
                    <a:cubicBezTo>
                      <a:pt x="8707" y="8525"/>
                      <a:pt x="9623" y="7598"/>
                      <a:pt x="10754" y="7598"/>
                    </a:cubicBezTo>
                    <a:cubicBezTo>
                      <a:pt x="10800" y="7598"/>
                      <a:pt x="10846" y="7599"/>
                      <a:pt x="10892" y="7602"/>
                    </a:cubicBezTo>
                    <a:cubicBezTo>
                      <a:pt x="10918" y="7403"/>
                      <a:pt x="10931" y="7202"/>
                      <a:pt x="10931" y="7001"/>
                    </a:cubicBezTo>
                    <a:cubicBezTo>
                      <a:pt x="10931" y="5166"/>
                      <a:pt x="9859" y="3586"/>
                      <a:pt x="8314" y="2865"/>
                    </a:cubicBezTo>
                    <a:cubicBezTo>
                      <a:pt x="8000" y="3634"/>
                      <a:pt x="7254" y="4138"/>
                      <a:pt x="6423" y="4140"/>
                    </a:cubicBezTo>
                    <a:cubicBezTo>
                      <a:pt x="5594" y="4137"/>
                      <a:pt x="4849" y="3635"/>
                      <a:pt x="4535" y="2868"/>
                    </a:cubicBezTo>
                    <a:lnTo>
                      <a:pt x="4534" y="28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464300" y="4063436"/>
              <a:ext cx="3124200" cy="2070664"/>
              <a:chOff x="6464300" y="4063436"/>
              <a:chExt cx="3124200" cy="2070664"/>
            </a:xfrm>
          </p:grpSpPr>
          <p:sp>
            <p:nvSpPr>
              <p:cNvPr id="49" name="Bullet5"/>
              <p:cNvSpPr/>
              <p:nvPr/>
            </p:nvSpPr>
            <p:spPr>
              <a:xfrm>
                <a:off x="6464300" y="4063436"/>
                <a:ext cx="3124200" cy="69731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数据标准化与归一化</a:t>
                </a:r>
                <a:endParaRPr lang="en-US" dirty="0"/>
              </a:p>
            </p:txBody>
          </p:sp>
          <p:sp>
            <p:nvSpPr>
              <p:cNvPr id="50" name="Text5"/>
              <p:cNvSpPr txBox="1"/>
              <p:nvPr/>
            </p:nvSpPr>
            <p:spPr>
              <a:xfrm flipH="1">
                <a:off x="6464300" y="4797611"/>
                <a:ext cx="3124200" cy="77637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消除量纲影响，提高计算效率</a:t>
                </a:r>
                <a:endParaRPr lang="en-US" dirty="0"/>
              </a:p>
            </p:txBody>
          </p:sp>
          <p:sp>
            <p:nvSpPr>
              <p:cNvPr id="53" name="IconBackground5"/>
              <p:cNvSpPr/>
              <p:nvPr/>
            </p:nvSpPr>
            <p:spPr>
              <a:xfrm>
                <a:off x="7749964" y="5582920"/>
                <a:ext cx="552872" cy="551180"/>
              </a:xfrm>
              <a:prstGeom prst="ellipse">
                <a:avLst/>
              </a:prstGeom>
              <a:solidFill>
                <a:schemeClr val="accent5">
                  <a:alpha val="15000"/>
                </a:schemeClr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Icon5"/>
              <p:cNvSpPr/>
              <p:nvPr/>
            </p:nvSpPr>
            <p:spPr>
              <a:xfrm>
                <a:off x="7834958" y="5666954"/>
                <a:ext cx="376109" cy="374176"/>
              </a:xfrm>
              <a:custGeom>
                <a:avLst/>
                <a:gdLst>
                  <a:gd name="connsiteX0" fmla="*/ 456606 w 608319"/>
                  <a:gd name="connsiteY0" fmla="*/ 274177 h 605193"/>
                  <a:gd name="connsiteX1" fmla="*/ 472751 w 608319"/>
                  <a:gd name="connsiteY1" fmla="*/ 290294 h 605193"/>
                  <a:gd name="connsiteX2" fmla="*/ 472751 w 608319"/>
                  <a:gd name="connsiteY2" fmla="*/ 353688 h 605193"/>
                  <a:gd name="connsiteX3" fmla="*/ 552399 w 608319"/>
                  <a:gd name="connsiteY3" fmla="*/ 353688 h 605193"/>
                  <a:gd name="connsiteX4" fmla="*/ 569620 w 608319"/>
                  <a:gd name="connsiteY4" fmla="*/ 369805 h 605193"/>
                  <a:gd name="connsiteX5" fmla="*/ 552399 w 608319"/>
                  <a:gd name="connsiteY5" fmla="*/ 385922 h 605193"/>
                  <a:gd name="connsiteX6" fmla="*/ 472751 w 608319"/>
                  <a:gd name="connsiteY6" fmla="*/ 385922 h 605193"/>
                  <a:gd name="connsiteX7" fmla="*/ 472751 w 608319"/>
                  <a:gd name="connsiteY7" fmla="*/ 457911 h 605193"/>
                  <a:gd name="connsiteX8" fmla="*/ 456606 w 608319"/>
                  <a:gd name="connsiteY8" fmla="*/ 475102 h 605193"/>
                  <a:gd name="connsiteX9" fmla="*/ 440462 w 608319"/>
                  <a:gd name="connsiteY9" fmla="*/ 457911 h 605193"/>
                  <a:gd name="connsiteX10" fmla="*/ 440462 w 608319"/>
                  <a:gd name="connsiteY10" fmla="*/ 385922 h 605193"/>
                  <a:gd name="connsiteX11" fmla="*/ 370501 w 608319"/>
                  <a:gd name="connsiteY11" fmla="*/ 385922 h 605193"/>
                  <a:gd name="connsiteX12" fmla="*/ 354356 w 608319"/>
                  <a:gd name="connsiteY12" fmla="*/ 369805 h 605193"/>
                  <a:gd name="connsiteX13" fmla="*/ 370501 w 608319"/>
                  <a:gd name="connsiteY13" fmla="*/ 353688 h 605193"/>
                  <a:gd name="connsiteX14" fmla="*/ 440462 w 608319"/>
                  <a:gd name="connsiteY14" fmla="*/ 353688 h 605193"/>
                  <a:gd name="connsiteX15" fmla="*/ 440462 w 608319"/>
                  <a:gd name="connsiteY15" fmla="*/ 290294 h 605193"/>
                  <a:gd name="connsiteX16" fmla="*/ 456606 w 608319"/>
                  <a:gd name="connsiteY16" fmla="*/ 274177 h 605193"/>
                  <a:gd name="connsiteX17" fmla="*/ 553439 w 608319"/>
                  <a:gd name="connsiteY17" fmla="*/ 174146 h 605193"/>
                  <a:gd name="connsiteX18" fmla="*/ 569580 w 608319"/>
                  <a:gd name="connsiteY18" fmla="*/ 190271 h 605193"/>
                  <a:gd name="connsiteX19" fmla="*/ 569580 w 608319"/>
                  <a:gd name="connsiteY19" fmla="*/ 213920 h 605193"/>
                  <a:gd name="connsiteX20" fmla="*/ 592178 w 608319"/>
                  <a:gd name="connsiteY20" fmla="*/ 213920 h 605193"/>
                  <a:gd name="connsiteX21" fmla="*/ 608319 w 608319"/>
                  <a:gd name="connsiteY21" fmla="*/ 230045 h 605193"/>
                  <a:gd name="connsiteX22" fmla="*/ 592178 w 608319"/>
                  <a:gd name="connsiteY22" fmla="*/ 246170 h 605193"/>
                  <a:gd name="connsiteX23" fmla="*/ 569580 w 608319"/>
                  <a:gd name="connsiteY23" fmla="*/ 246170 h 605193"/>
                  <a:gd name="connsiteX24" fmla="*/ 569580 w 608319"/>
                  <a:gd name="connsiteY24" fmla="*/ 264444 h 605193"/>
                  <a:gd name="connsiteX25" fmla="*/ 553439 w 608319"/>
                  <a:gd name="connsiteY25" fmla="*/ 280569 h 605193"/>
                  <a:gd name="connsiteX26" fmla="*/ 537298 w 608319"/>
                  <a:gd name="connsiteY26" fmla="*/ 264444 h 605193"/>
                  <a:gd name="connsiteX27" fmla="*/ 537298 w 608319"/>
                  <a:gd name="connsiteY27" fmla="*/ 246170 h 605193"/>
                  <a:gd name="connsiteX28" fmla="*/ 512548 w 608319"/>
                  <a:gd name="connsiteY28" fmla="*/ 246170 h 605193"/>
                  <a:gd name="connsiteX29" fmla="*/ 495331 w 608319"/>
                  <a:gd name="connsiteY29" fmla="*/ 230045 h 605193"/>
                  <a:gd name="connsiteX30" fmla="*/ 512548 w 608319"/>
                  <a:gd name="connsiteY30" fmla="*/ 213920 h 605193"/>
                  <a:gd name="connsiteX31" fmla="*/ 537298 w 608319"/>
                  <a:gd name="connsiteY31" fmla="*/ 213920 h 605193"/>
                  <a:gd name="connsiteX32" fmla="*/ 537298 w 608319"/>
                  <a:gd name="connsiteY32" fmla="*/ 190271 h 605193"/>
                  <a:gd name="connsiteX33" fmla="*/ 553439 w 608319"/>
                  <a:gd name="connsiteY33" fmla="*/ 174146 h 605193"/>
                  <a:gd name="connsiteX34" fmla="*/ 459777 w 608319"/>
                  <a:gd name="connsiteY34" fmla="*/ 114053 h 605193"/>
                  <a:gd name="connsiteX35" fmla="*/ 41161 w 608319"/>
                  <a:gd name="connsiteY35" fmla="*/ 533188 h 605193"/>
                  <a:gd name="connsiteX36" fmla="*/ 72369 w 608319"/>
                  <a:gd name="connsiteY36" fmla="*/ 564354 h 605193"/>
                  <a:gd name="connsiteX37" fmla="*/ 492061 w 608319"/>
                  <a:gd name="connsiteY37" fmla="*/ 146294 h 605193"/>
                  <a:gd name="connsiteX38" fmla="*/ 459777 w 608319"/>
                  <a:gd name="connsiteY38" fmla="*/ 74289 h 605193"/>
                  <a:gd name="connsiteX39" fmla="*/ 471614 w 608319"/>
                  <a:gd name="connsiteY39" fmla="*/ 78588 h 605193"/>
                  <a:gd name="connsiteX40" fmla="*/ 527573 w 608319"/>
                  <a:gd name="connsiteY40" fmla="*/ 134472 h 605193"/>
                  <a:gd name="connsiteX41" fmla="*/ 527573 w 608319"/>
                  <a:gd name="connsiteY41" fmla="*/ 158116 h 605193"/>
                  <a:gd name="connsiteX42" fmla="*/ 84207 w 608319"/>
                  <a:gd name="connsiteY42" fmla="*/ 599820 h 605193"/>
                  <a:gd name="connsiteX43" fmla="*/ 72369 w 608319"/>
                  <a:gd name="connsiteY43" fmla="*/ 605193 h 605193"/>
                  <a:gd name="connsiteX44" fmla="*/ 60532 w 608319"/>
                  <a:gd name="connsiteY44" fmla="*/ 599820 h 605193"/>
                  <a:gd name="connsiteX45" fmla="*/ 5649 w 608319"/>
                  <a:gd name="connsiteY45" fmla="*/ 545010 h 605193"/>
                  <a:gd name="connsiteX46" fmla="*/ 5649 w 608319"/>
                  <a:gd name="connsiteY46" fmla="*/ 521366 h 605193"/>
                  <a:gd name="connsiteX47" fmla="*/ 447939 w 608319"/>
                  <a:gd name="connsiteY47" fmla="*/ 78588 h 605193"/>
                  <a:gd name="connsiteX48" fmla="*/ 459777 w 608319"/>
                  <a:gd name="connsiteY48" fmla="*/ 74289 h 605193"/>
                  <a:gd name="connsiteX49" fmla="*/ 229381 w 608319"/>
                  <a:gd name="connsiteY49" fmla="*/ 43018 h 605193"/>
                  <a:gd name="connsiteX50" fmla="*/ 245526 w 608319"/>
                  <a:gd name="connsiteY50" fmla="*/ 60209 h 605193"/>
                  <a:gd name="connsiteX51" fmla="*/ 245526 w 608319"/>
                  <a:gd name="connsiteY51" fmla="*/ 127901 h 605193"/>
                  <a:gd name="connsiteX52" fmla="*/ 326250 w 608319"/>
                  <a:gd name="connsiteY52" fmla="*/ 127901 h 605193"/>
                  <a:gd name="connsiteX53" fmla="*/ 343471 w 608319"/>
                  <a:gd name="connsiteY53" fmla="*/ 144018 h 605193"/>
                  <a:gd name="connsiteX54" fmla="*/ 326250 w 608319"/>
                  <a:gd name="connsiteY54" fmla="*/ 160135 h 605193"/>
                  <a:gd name="connsiteX55" fmla="*/ 245526 w 608319"/>
                  <a:gd name="connsiteY55" fmla="*/ 160135 h 605193"/>
                  <a:gd name="connsiteX56" fmla="*/ 245526 w 608319"/>
                  <a:gd name="connsiteY56" fmla="*/ 226752 h 605193"/>
                  <a:gd name="connsiteX57" fmla="*/ 229381 w 608319"/>
                  <a:gd name="connsiteY57" fmla="*/ 243943 h 605193"/>
                  <a:gd name="connsiteX58" fmla="*/ 213236 w 608319"/>
                  <a:gd name="connsiteY58" fmla="*/ 226752 h 605193"/>
                  <a:gd name="connsiteX59" fmla="*/ 213236 w 608319"/>
                  <a:gd name="connsiteY59" fmla="*/ 160135 h 605193"/>
                  <a:gd name="connsiteX60" fmla="*/ 145428 w 608319"/>
                  <a:gd name="connsiteY60" fmla="*/ 160135 h 605193"/>
                  <a:gd name="connsiteX61" fmla="*/ 128207 w 608319"/>
                  <a:gd name="connsiteY61" fmla="*/ 144018 h 605193"/>
                  <a:gd name="connsiteX62" fmla="*/ 145428 w 608319"/>
                  <a:gd name="connsiteY62" fmla="*/ 127901 h 605193"/>
                  <a:gd name="connsiteX63" fmla="*/ 213236 w 608319"/>
                  <a:gd name="connsiteY63" fmla="*/ 127901 h 605193"/>
                  <a:gd name="connsiteX64" fmla="*/ 213236 w 608319"/>
                  <a:gd name="connsiteY64" fmla="*/ 60209 h 605193"/>
                  <a:gd name="connsiteX65" fmla="*/ 229381 w 608319"/>
                  <a:gd name="connsiteY65" fmla="*/ 43018 h 605193"/>
                  <a:gd name="connsiteX66" fmla="*/ 381208 w 608319"/>
                  <a:gd name="connsiteY66" fmla="*/ 0 h 605193"/>
                  <a:gd name="connsiteX67" fmla="*/ 397349 w 608319"/>
                  <a:gd name="connsiteY67" fmla="*/ 17193 h 605193"/>
                  <a:gd name="connsiteX68" fmla="*/ 397349 w 608319"/>
                  <a:gd name="connsiteY68" fmla="*/ 41909 h 605193"/>
                  <a:gd name="connsiteX69" fmla="*/ 423175 w 608319"/>
                  <a:gd name="connsiteY69" fmla="*/ 41909 h 605193"/>
                  <a:gd name="connsiteX70" fmla="*/ 440392 w 608319"/>
                  <a:gd name="connsiteY70" fmla="*/ 58028 h 605193"/>
                  <a:gd name="connsiteX71" fmla="*/ 423175 w 608319"/>
                  <a:gd name="connsiteY71" fmla="*/ 74147 h 605193"/>
                  <a:gd name="connsiteX72" fmla="*/ 397349 w 608319"/>
                  <a:gd name="connsiteY72" fmla="*/ 74147 h 605193"/>
                  <a:gd name="connsiteX73" fmla="*/ 397349 w 608319"/>
                  <a:gd name="connsiteY73" fmla="*/ 90265 h 605193"/>
                  <a:gd name="connsiteX74" fmla="*/ 381208 w 608319"/>
                  <a:gd name="connsiteY74" fmla="*/ 107459 h 605193"/>
                  <a:gd name="connsiteX75" fmla="*/ 365067 w 608319"/>
                  <a:gd name="connsiteY75" fmla="*/ 90265 h 605193"/>
                  <a:gd name="connsiteX76" fmla="*/ 365067 w 608319"/>
                  <a:gd name="connsiteY76" fmla="*/ 74147 h 605193"/>
                  <a:gd name="connsiteX77" fmla="*/ 344621 w 608319"/>
                  <a:gd name="connsiteY77" fmla="*/ 74147 h 605193"/>
                  <a:gd name="connsiteX78" fmla="*/ 327404 w 608319"/>
                  <a:gd name="connsiteY78" fmla="*/ 58028 h 605193"/>
                  <a:gd name="connsiteX79" fmla="*/ 344621 w 608319"/>
                  <a:gd name="connsiteY79" fmla="*/ 41909 h 605193"/>
                  <a:gd name="connsiteX80" fmla="*/ 365067 w 608319"/>
                  <a:gd name="connsiteY80" fmla="*/ 41909 h 605193"/>
                  <a:gd name="connsiteX81" fmla="*/ 365067 w 608319"/>
                  <a:gd name="connsiteY81" fmla="*/ 17193 h 605193"/>
                  <a:gd name="connsiteX82" fmla="*/ 381208 w 608319"/>
                  <a:gd name="connsiteY82" fmla="*/ 0 h 60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08319" h="605193">
                    <a:moveTo>
                      <a:pt x="456606" y="274177"/>
                    </a:moveTo>
                    <a:cubicBezTo>
                      <a:pt x="465217" y="274177"/>
                      <a:pt x="472751" y="281698"/>
                      <a:pt x="472751" y="290294"/>
                    </a:cubicBezTo>
                    <a:lnTo>
                      <a:pt x="472751" y="353688"/>
                    </a:lnTo>
                    <a:lnTo>
                      <a:pt x="552399" y="353688"/>
                    </a:lnTo>
                    <a:cubicBezTo>
                      <a:pt x="562086" y="353688"/>
                      <a:pt x="569620" y="361209"/>
                      <a:pt x="569620" y="369805"/>
                    </a:cubicBezTo>
                    <a:cubicBezTo>
                      <a:pt x="569620" y="379475"/>
                      <a:pt x="562086" y="385922"/>
                      <a:pt x="552399" y="385922"/>
                    </a:cubicBezTo>
                    <a:lnTo>
                      <a:pt x="472751" y="385922"/>
                    </a:lnTo>
                    <a:lnTo>
                      <a:pt x="472751" y="457911"/>
                    </a:lnTo>
                    <a:cubicBezTo>
                      <a:pt x="472751" y="467581"/>
                      <a:pt x="465217" y="475102"/>
                      <a:pt x="456606" y="475102"/>
                    </a:cubicBezTo>
                    <a:cubicBezTo>
                      <a:pt x="446919" y="475102"/>
                      <a:pt x="440462" y="467581"/>
                      <a:pt x="440462" y="457911"/>
                    </a:cubicBezTo>
                    <a:lnTo>
                      <a:pt x="440462" y="385922"/>
                    </a:lnTo>
                    <a:lnTo>
                      <a:pt x="370501" y="385922"/>
                    </a:lnTo>
                    <a:cubicBezTo>
                      <a:pt x="361890" y="385922"/>
                      <a:pt x="354356" y="379475"/>
                      <a:pt x="354356" y="369805"/>
                    </a:cubicBezTo>
                    <a:cubicBezTo>
                      <a:pt x="354356" y="361209"/>
                      <a:pt x="361890" y="353688"/>
                      <a:pt x="370501" y="353688"/>
                    </a:cubicBezTo>
                    <a:lnTo>
                      <a:pt x="440462" y="353688"/>
                    </a:lnTo>
                    <a:lnTo>
                      <a:pt x="440462" y="290294"/>
                    </a:lnTo>
                    <a:cubicBezTo>
                      <a:pt x="440462" y="281698"/>
                      <a:pt x="446919" y="274177"/>
                      <a:pt x="456606" y="274177"/>
                    </a:cubicBezTo>
                    <a:close/>
                    <a:moveTo>
                      <a:pt x="553439" y="174146"/>
                    </a:moveTo>
                    <a:cubicBezTo>
                      <a:pt x="563124" y="174146"/>
                      <a:pt x="569580" y="181671"/>
                      <a:pt x="569580" y="190271"/>
                    </a:cubicBezTo>
                    <a:lnTo>
                      <a:pt x="569580" y="213920"/>
                    </a:lnTo>
                    <a:lnTo>
                      <a:pt x="592178" y="213920"/>
                    </a:lnTo>
                    <a:cubicBezTo>
                      <a:pt x="600787" y="213920"/>
                      <a:pt x="608319" y="220370"/>
                      <a:pt x="608319" y="230045"/>
                    </a:cubicBezTo>
                    <a:cubicBezTo>
                      <a:pt x="608319" y="239720"/>
                      <a:pt x="600787" y="246170"/>
                      <a:pt x="592178" y="246170"/>
                    </a:cubicBezTo>
                    <a:lnTo>
                      <a:pt x="569580" y="246170"/>
                    </a:lnTo>
                    <a:lnTo>
                      <a:pt x="569580" y="264444"/>
                    </a:lnTo>
                    <a:cubicBezTo>
                      <a:pt x="569580" y="273044"/>
                      <a:pt x="563124" y="280569"/>
                      <a:pt x="553439" y="280569"/>
                    </a:cubicBezTo>
                    <a:cubicBezTo>
                      <a:pt x="543754" y="280569"/>
                      <a:pt x="537298" y="273044"/>
                      <a:pt x="537298" y="264444"/>
                    </a:cubicBezTo>
                    <a:lnTo>
                      <a:pt x="537298" y="246170"/>
                    </a:lnTo>
                    <a:lnTo>
                      <a:pt x="512548" y="246170"/>
                    </a:lnTo>
                    <a:cubicBezTo>
                      <a:pt x="502864" y="246170"/>
                      <a:pt x="495331" y="239720"/>
                      <a:pt x="495331" y="230045"/>
                    </a:cubicBezTo>
                    <a:cubicBezTo>
                      <a:pt x="495331" y="220370"/>
                      <a:pt x="502864" y="213920"/>
                      <a:pt x="512548" y="213920"/>
                    </a:cubicBezTo>
                    <a:lnTo>
                      <a:pt x="537298" y="213920"/>
                    </a:lnTo>
                    <a:lnTo>
                      <a:pt x="537298" y="190271"/>
                    </a:lnTo>
                    <a:cubicBezTo>
                      <a:pt x="537298" y="181671"/>
                      <a:pt x="543754" y="174146"/>
                      <a:pt x="553439" y="174146"/>
                    </a:cubicBezTo>
                    <a:close/>
                    <a:moveTo>
                      <a:pt x="459777" y="114053"/>
                    </a:moveTo>
                    <a:lnTo>
                      <a:pt x="41161" y="533188"/>
                    </a:lnTo>
                    <a:lnTo>
                      <a:pt x="72369" y="564354"/>
                    </a:lnTo>
                    <a:lnTo>
                      <a:pt x="492061" y="146294"/>
                    </a:lnTo>
                    <a:close/>
                    <a:moveTo>
                      <a:pt x="459777" y="74289"/>
                    </a:moveTo>
                    <a:cubicBezTo>
                      <a:pt x="464081" y="74289"/>
                      <a:pt x="468386" y="75364"/>
                      <a:pt x="471614" y="78588"/>
                    </a:cubicBezTo>
                    <a:lnTo>
                      <a:pt x="527573" y="134472"/>
                    </a:lnTo>
                    <a:cubicBezTo>
                      <a:pt x="534030" y="140921"/>
                      <a:pt x="534030" y="151668"/>
                      <a:pt x="527573" y="158116"/>
                    </a:cubicBezTo>
                    <a:lnTo>
                      <a:pt x="84207" y="599820"/>
                    </a:lnTo>
                    <a:cubicBezTo>
                      <a:pt x="80978" y="603044"/>
                      <a:pt x="76674" y="605193"/>
                      <a:pt x="72369" y="605193"/>
                    </a:cubicBezTo>
                    <a:cubicBezTo>
                      <a:pt x="68065" y="605193"/>
                      <a:pt x="63760" y="603044"/>
                      <a:pt x="60532" y="599820"/>
                    </a:cubicBezTo>
                    <a:lnTo>
                      <a:pt x="5649" y="545010"/>
                    </a:lnTo>
                    <a:cubicBezTo>
                      <a:pt x="-1884" y="538561"/>
                      <a:pt x="-1884" y="527814"/>
                      <a:pt x="5649" y="521366"/>
                    </a:cubicBezTo>
                    <a:lnTo>
                      <a:pt x="447939" y="78588"/>
                    </a:lnTo>
                    <a:cubicBezTo>
                      <a:pt x="451168" y="75364"/>
                      <a:pt x="455472" y="74289"/>
                      <a:pt x="459777" y="74289"/>
                    </a:cubicBezTo>
                    <a:close/>
                    <a:moveTo>
                      <a:pt x="229381" y="43018"/>
                    </a:moveTo>
                    <a:cubicBezTo>
                      <a:pt x="239068" y="43018"/>
                      <a:pt x="245526" y="50539"/>
                      <a:pt x="245526" y="60209"/>
                    </a:cubicBezTo>
                    <a:lnTo>
                      <a:pt x="245526" y="127901"/>
                    </a:lnTo>
                    <a:lnTo>
                      <a:pt x="326250" y="127901"/>
                    </a:lnTo>
                    <a:cubicBezTo>
                      <a:pt x="335937" y="127901"/>
                      <a:pt x="343471" y="134347"/>
                      <a:pt x="343471" y="144018"/>
                    </a:cubicBezTo>
                    <a:cubicBezTo>
                      <a:pt x="343471" y="152613"/>
                      <a:pt x="335937" y="160135"/>
                      <a:pt x="326250" y="160135"/>
                    </a:cubicBezTo>
                    <a:lnTo>
                      <a:pt x="245526" y="160135"/>
                    </a:lnTo>
                    <a:lnTo>
                      <a:pt x="245526" y="226752"/>
                    </a:lnTo>
                    <a:cubicBezTo>
                      <a:pt x="245526" y="236422"/>
                      <a:pt x="239068" y="243943"/>
                      <a:pt x="229381" y="243943"/>
                    </a:cubicBezTo>
                    <a:cubicBezTo>
                      <a:pt x="220770" y="243943"/>
                      <a:pt x="213236" y="236422"/>
                      <a:pt x="213236" y="226752"/>
                    </a:cubicBezTo>
                    <a:lnTo>
                      <a:pt x="213236" y="160135"/>
                    </a:lnTo>
                    <a:lnTo>
                      <a:pt x="145428" y="160135"/>
                    </a:lnTo>
                    <a:cubicBezTo>
                      <a:pt x="135741" y="160135"/>
                      <a:pt x="128207" y="152613"/>
                      <a:pt x="128207" y="144018"/>
                    </a:cubicBezTo>
                    <a:cubicBezTo>
                      <a:pt x="128207" y="134347"/>
                      <a:pt x="135741" y="127901"/>
                      <a:pt x="145428" y="127901"/>
                    </a:cubicBezTo>
                    <a:lnTo>
                      <a:pt x="213236" y="127901"/>
                    </a:lnTo>
                    <a:lnTo>
                      <a:pt x="213236" y="60209"/>
                    </a:lnTo>
                    <a:cubicBezTo>
                      <a:pt x="213236" y="50539"/>
                      <a:pt x="220770" y="43018"/>
                      <a:pt x="229381" y="43018"/>
                    </a:cubicBezTo>
                    <a:close/>
                    <a:moveTo>
                      <a:pt x="381208" y="0"/>
                    </a:moveTo>
                    <a:cubicBezTo>
                      <a:pt x="389816" y="0"/>
                      <a:pt x="397349" y="7522"/>
                      <a:pt x="397349" y="17193"/>
                    </a:cubicBezTo>
                    <a:lnTo>
                      <a:pt x="397349" y="41909"/>
                    </a:lnTo>
                    <a:lnTo>
                      <a:pt x="423175" y="41909"/>
                    </a:lnTo>
                    <a:cubicBezTo>
                      <a:pt x="432859" y="41909"/>
                      <a:pt x="440392" y="48356"/>
                      <a:pt x="440392" y="58028"/>
                    </a:cubicBezTo>
                    <a:cubicBezTo>
                      <a:pt x="440392" y="66624"/>
                      <a:pt x="432859" y="74147"/>
                      <a:pt x="423175" y="74147"/>
                    </a:cubicBezTo>
                    <a:lnTo>
                      <a:pt x="397349" y="74147"/>
                    </a:lnTo>
                    <a:lnTo>
                      <a:pt x="397349" y="90265"/>
                    </a:lnTo>
                    <a:cubicBezTo>
                      <a:pt x="397349" y="99937"/>
                      <a:pt x="389816" y="107459"/>
                      <a:pt x="381208" y="107459"/>
                    </a:cubicBezTo>
                    <a:cubicBezTo>
                      <a:pt x="371523" y="107459"/>
                      <a:pt x="365067" y="99937"/>
                      <a:pt x="365067" y="90265"/>
                    </a:cubicBezTo>
                    <a:lnTo>
                      <a:pt x="365067" y="74147"/>
                    </a:lnTo>
                    <a:lnTo>
                      <a:pt x="344621" y="74147"/>
                    </a:lnTo>
                    <a:cubicBezTo>
                      <a:pt x="334936" y="74147"/>
                      <a:pt x="327404" y="66624"/>
                      <a:pt x="327404" y="58028"/>
                    </a:cubicBezTo>
                    <a:cubicBezTo>
                      <a:pt x="327404" y="48356"/>
                      <a:pt x="334936" y="41909"/>
                      <a:pt x="344621" y="41909"/>
                    </a:cubicBezTo>
                    <a:lnTo>
                      <a:pt x="365067" y="41909"/>
                    </a:lnTo>
                    <a:lnTo>
                      <a:pt x="365067" y="17193"/>
                    </a:lnTo>
                    <a:cubicBezTo>
                      <a:pt x="365067" y="7522"/>
                      <a:pt x="371523" y="0"/>
                      <a:pt x="381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4.3 趋势分析</a:t>
            </a:r>
            <a:endParaRPr lang="en-US" dirty="0"/>
          </a:p>
        </p:txBody>
      </p:sp>
      <p:grpSp>
        <p:nvGrpSpPr>
          <p:cNvPr id="29" name="4e078790-294a-438d-84db-8cd8d9dcea9f.source.5.zh-Hans.pptx"/>
          <p:cNvGrpSpPr/>
          <p:nvPr/>
        </p:nvGrpSpPr>
        <p:grpSpPr>
          <a:xfrm>
            <a:off x="706563" y="1126210"/>
            <a:ext cx="10753600" cy="4751139"/>
            <a:chOff x="706563" y="1126210"/>
            <a:chExt cx="10753600" cy="4751139"/>
          </a:xfrm>
        </p:grpSpPr>
        <p:sp>
          <p:nvSpPr>
            <p:cNvPr id="3" name="iṡ1íḓé"/>
            <p:cNvSpPr/>
            <p:nvPr/>
          </p:nvSpPr>
          <p:spPr>
            <a:xfrm>
              <a:off x="2415289" y="5110922"/>
              <a:ext cx="1154167" cy="76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iṣḻîďe"/>
            <p:cNvSpPr/>
            <p:nvPr/>
          </p:nvSpPr>
          <p:spPr>
            <a:xfrm>
              <a:off x="3273654" y="4460666"/>
              <a:ext cx="1154172" cy="76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ṧḻïḓè"/>
            <p:cNvSpPr/>
            <p:nvPr/>
          </p:nvSpPr>
          <p:spPr>
            <a:xfrm>
              <a:off x="4124015" y="3810410"/>
              <a:ext cx="1154172" cy="76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7"/>
                  </a:lnTo>
                  <a:lnTo>
                    <a:pt x="0" y="12827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7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îṥḻiḑè"/>
            <p:cNvSpPr/>
            <p:nvPr/>
          </p:nvSpPr>
          <p:spPr>
            <a:xfrm>
              <a:off x="5832741" y="2517903"/>
              <a:ext cx="1154172" cy="76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şḻîḍè"/>
            <p:cNvSpPr/>
            <p:nvPr/>
          </p:nvSpPr>
          <p:spPr>
            <a:xfrm>
              <a:off x="4974376" y="3160154"/>
              <a:ext cx="1154176" cy="76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Title"/>
            <p:cNvSpPr txBox="1"/>
            <p:nvPr/>
          </p:nvSpPr>
          <p:spPr>
            <a:xfrm>
              <a:off x="731837" y="1126210"/>
              <a:ext cx="10728326" cy="123145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使用时间序列分析预测项目未来的活跃度</a:t>
              </a:r>
              <a:endParaRPr 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24015" y="2536733"/>
              <a:ext cx="7311168" cy="747597"/>
              <a:chOff x="4124015" y="2536733"/>
              <a:chExt cx="7311168" cy="747597"/>
            </a:xfrm>
          </p:grpSpPr>
          <p:sp>
            <p:nvSpPr>
              <p:cNvPr id="10" name="Icon1"/>
              <p:cNvSpPr/>
              <p:nvPr/>
            </p:nvSpPr>
            <p:spPr>
              <a:xfrm>
                <a:off x="5985803" y="2680580"/>
                <a:ext cx="211012" cy="122948"/>
              </a:xfrm>
              <a:custGeom>
                <a:avLst/>
                <a:gdLst>
                  <a:gd name="connsiteX0" fmla="*/ 139974 w 608697"/>
                  <a:gd name="connsiteY0" fmla="*/ 282141 h 354662"/>
                  <a:gd name="connsiteX1" fmla="*/ 139974 w 608697"/>
                  <a:gd name="connsiteY1" fmla="*/ 339258 h 354662"/>
                  <a:gd name="connsiteX2" fmla="*/ 593348 w 608697"/>
                  <a:gd name="connsiteY2" fmla="*/ 339258 h 354662"/>
                  <a:gd name="connsiteX3" fmla="*/ 593348 w 608697"/>
                  <a:gd name="connsiteY3" fmla="*/ 282141 h 354662"/>
                  <a:gd name="connsiteX4" fmla="*/ 44071 w 608697"/>
                  <a:gd name="connsiteY4" fmla="*/ 282141 h 354662"/>
                  <a:gd name="connsiteX5" fmla="*/ 15429 w 608697"/>
                  <a:gd name="connsiteY5" fmla="*/ 310661 h 354662"/>
                  <a:gd name="connsiteX6" fmla="*/ 44071 w 608697"/>
                  <a:gd name="connsiteY6" fmla="*/ 339258 h 354662"/>
                  <a:gd name="connsiteX7" fmla="*/ 72714 w 608697"/>
                  <a:gd name="connsiteY7" fmla="*/ 310661 h 354662"/>
                  <a:gd name="connsiteX8" fmla="*/ 44071 w 608697"/>
                  <a:gd name="connsiteY8" fmla="*/ 282141 h 354662"/>
                  <a:gd name="connsiteX9" fmla="*/ 124548 w 608697"/>
                  <a:gd name="connsiteY9" fmla="*/ 266737 h 354662"/>
                  <a:gd name="connsiteX10" fmla="*/ 608697 w 608697"/>
                  <a:gd name="connsiteY10" fmla="*/ 266737 h 354662"/>
                  <a:gd name="connsiteX11" fmla="*/ 608697 w 608697"/>
                  <a:gd name="connsiteY11" fmla="*/ 354662 h 354662"/>
                  <a:gd name="connsiteX12" fmla="*/ 124548 w 608697"/>
                  <a:gd name="connsiteY12" fmla="*/ 354662 h 354662"/>
                  <a:gd name="connsiteX13" fmla="*/ 44071 w 608697"/>
                  <a:gd name="connsiteY13" fmla="*/ 266737 h 354662"/>
                  <a:gd name="connsiteX14" fmla="*/ 88066 w 608697"/>
                  <a:gd name="connsiteY14" fmla="*/ 310661 h 354662"/>
                  <a:gd name="connsiteX15" fmla="*/ 44071 w 608697"/>
                  <a:gd name="connsiteY15" fmla="*/ 354662 h 354662"/>
                  <a:gd name="connsiteX16" fmla="*/ 0 w 608697"/>
                  <a:gd name="connsiteY16" fmla="*/ 310661 h 354662"/>
                  <a:gd name="connsiteX17" fmla="*/ 44071 w 608697"/>
                  <a:gd name="connsiteY17" fmla="*/ 266737 h 354662"/>
                  <a:gd name="connsiteX18" fmla="*/ 139974 w 608697"/>
                  <a:gd name="connsiteY18" fmla="*/ 148773 h 354662"/>
                  <a:gd name="connsiteX19" fmla="*/ 139974 w 608697"/>
                  <a:gd name="connsiteY19" fmla="*/ 205966 h 354662"/>
                  <a:gd name="connsiteX20" fmla="*/ 593348 w 608697"/>
                  <a:gd name="connsiteY20" fmla="*/ 205966 h 354662"/>
                  <a:gd name="connsiteX21" fmla="*/ 593348 w 608697"/>
                  <a:gd name="connsiteY21" fmla="*/ 148773 h 354662"/>
                  <a:gd name="connsiteX22" fmla="*/ 44071 w 608697"/>
                  <a:gd name="connsiteY22" fmla="*/ 148773 h 354662"/>
                  <a:gd name="connsiteX23" fmla="*/ 15429 w 608697"/>
                  <a:gd name="connsiteY23" fmla="*/ 177370 h 354662"/>
                  <a:gd name="connsiteX24" fmla="*/ 44071 w 608697"/>
                  <a:gd name="connsiteY24" fmla="*/ 205966 h 354662"/>
                  <a:gd name="connsiteX25" fmla="*/ 72714 w 608697"/>
                  <a:gd name="connsiteY25" fmla="*/ 177370 h 354662"/>
                  <a:gd name="connsiteX26" fmla="*/ 44071 w 608697"/>
                  <a:gd name="connsiteY26" fmla="*/ 148773 h 354662"/>
                  <a:gd name="connsiteX27" fmla="*/ 124548 w 608697"/>
                  <a:gd name="connsiteY27" fmla="*/ 133369 h 354662"/>
                  <a:gd name="connsiteX28" fmla="*/ 608697 w 608697"/>
                  <a:gd name="connsiteY28" fmla="*/ 133369 h 354662"/>
                  <a:gd name="connsiteX29" fmla="*/ 608697 w 608697"/>
                  <a:gd name="connsiteY29" fmla="*/ 221294 h 354662"/>
                  <a:gd name="connsiteX30" fmla="*/ 124548 w 608697"/>
                  <a:gd name="connsiteY30" fmla="*/ 221294 h 354662"/>
                  <a:gd name="connsiteX31" fmla="*/ 44071 w 608697"/>
                  <a:gd name="connsiteY31" fmla="*/ 133369 h 354662"/>
                  <a:gd name="connsiteX32" fmla="*/ 88066 w 608697"/>
                  <a:gd name="connsiteY32" fmla="*/ 177370 h 354662"/>
                  <a:gd name="connsiteX33" fmla="*/ 44071 w 608697"/>
                  <a:gd name="connsiteY33" fmla="*/ 221294 h 354662"/>
                  <a:gd name="connsiteX34" fmla="*/ 0 w 608697"/>
                  <a:gd name="connsiteY34" fmla="*/ 177370 h 354662"/>
                  <a:gd name="connsiteX35" fmla="*/ 44071 w 608697"/>
                  <a:gd name="connsiteY35" fmla="*/ 133369 h 354662"/>
                  <a:gd name="connsiteX36" fmla="*/ 139974 w 608697"/>
                  <a:gd name="connsiteY36" fmla="*/ 15403 h 354662"/>
                  <a:gd name="connsiteX37" fmla="*/ 139974 w 608697"/>
                  <a:gd name="connsiteY37" fmla="*/ 72592 h 354662"/>
                  <a:gd name="connsiteX38" fmla="*/ 593348 w 608697"/>
                  <a:gd name="connsiteY38" fmla="*/ 72592 h 354662"/>
                  <a:gd name="connsiteX39" fmla="*/ 593348 w 608697"/>
                  <a:gd name="connsiteY39" fmla="*/ 15403 h 354662"/>
                  <a:gd name="connsiteX40" fmla="*/ 44071 w 608697"/>
                  <a:gd name="connsiteY40" fmla="*/ 15403 h 354662"/>
                  <a:gd name="connsiteX41" fmla="*/ 15429 w 608697"/>
                  <a:gd name="connsiteY41" fmla="*/ 43997 h 354662"/>
                  <a:gd name="connsiteX42" fmla="*/ 44071 w 608697"/>
                  <a:gd name="connsiteY42" fmla="*/ 72592 h 354662"/>
                  <a:gd name="connsiteX43" fmla="*/ 72714 w 608697"/>
                  <a:gd name="connsiteY43" fmla="*/ 43997 h 354662"/>
                  <a:gd name="connsiteX44" fmla="*/ 44071 w 608697"/>
                  <a:gd name="connsiteY44" fmla="*/ 15403 h 354662"/>
                  <a:gd name="connsiteX45" fmla="*/ 124548 w 608697"/>
                  <a:gd name="connsiteY45" fmla="*/ 0 h 354662"/>
                  <a:gd name="connsiteX46" fmla="*/ 608697 w 608697"/>
                  <a:gd name="connsiteY46" fmla="*/ 0 h 354662"/>
                  <a:gd name="connsiteX47" fmla="*/ 608697 w 608697"/>
                  <a:gd name="connsiteY47" fmla="*/ 87995 h 354662"/>
                  <a:gd name="connsiteX48" fmla="*/ 124548 w 608697"/>
                  <a:gd name="connsiteY48" fmla="*/ 87995 h 354662"/>
                  <a:gd name="connsiteX49" fmla="*/ 44071 w 608697"/>
                  <a:gd name="connsiteY49" fmla="*/ 0 h 354662"/>
                  <a:gd name="connsiteX50" fmla="*/ 88066 w 608697"/>
                  <a:gd name="connsiteY50" fmla="*/ 43997 h 354662"/>
                  <a:gd name="connsiteX51" fmla="*/ 44071 w 608697"/>
                  <a:gd name="connsiteY51" fmla="*/ 87995 h 354662"/>
                  <a:gd name="connsiteX52" fmla="*/ 0 w 608697"/>
                  <a:gd name="connsiteY52" fmla="*/ 43997 h 354662"/>
                  <a:gd name="connsiteX53" fmla="*/ 44071 w 608697"/>
                  <a:gd name="connsiteY53" fmla="*/ 0 h 35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08697" h="354662">
                    <a:moveTo>
                      <a:pt x="139974" y="282141"/>
                    </a:moveTo>
                    <a:lnTo>
                      <a:pt x="139974" y="339258"/>
                    </a:lnTo>
                    <a:lnTo>
                      <a:pt x="593348" y="339258"/>
                    </a:lnTo>
                    <a:lnTo>
                      <a:pt x="593348" y="282141"/>
                    </a:lnTo>
                    <a:close/>
                    <a:moveTo>
                      <a:pt x="44071" y="282141"/>
                    </a:moveTo>
                    <a:cubicBezTo>
                      <a:pt x="28261" y="282141"/>
                      <a:pt x="15429" y="294952"/>
                      <a:pt x="15429" y="310661"/>
                    </a:cubicBezTo>
                    <a:cubicBezTo>
                      <a:pt x="15429" y="326447"/>
                      <a:pt x="28261" y="339258"/>
                      <a:pt x="44071" y="339258"/>
                    </a:cubicBezTo>
                    <a:cubicBezTo>
                      <a:pt x="59805" y="339258"/>
                      <a:pt x="72714" y="326447"/>
                      <a:pt x="72714" y="310661"/>
                    </a:cubicBezTo>
                    <a:cubicBezTo>
                      <a:pt x="72714" y="294952"/>
                      <a:pt x="59805" y="282141"/>
                      <a:pt x="44071" y="282141"/>
                    </a:cubicBezTo>
                    <a:close/>
                    <a:moveTo>
                      <a:pt x="124548" y="266737"/>
                    </a:moveTo>
                    <a:lnTo>
                      <a:pt x="608697" y="266737"/>
                    </a:lnTo>
                    <a:lnTo>
                      <a:pt x="608697" y="354662"/>
                    </a:lnTo>
                    <a:lnTo>
                      <a:pt x="124548" y="354662"/>
                    </a:lnTo>
                    <a:close/>
                    <a:moveTo>
                      <a:pt x="44071" y="266737"/>
                    </a:moveTo>
                    <a:cubicBezTo>
                      <a:pt x="68360" y="266737"/>
                      <a:pt x="88066" y="286412"/>
                      <a:pt x="88066" y="310661"/>
                    </a:cubicBezTo>
                    <a:cubicBezTo>
                      <a:pt x="88066" y="334911"/>
                      <a:pt x="68360" y="354662"/>
                      <a:pt x="44071" y="354662"/>
                    </a:cubicBezTo>
                    <a:cubicBezTo>
                      <a:pt x="19782" y="354662"/>
                      <a:pt x="0" y="334911"/>
                      <a:pt x="0" y="310661"/>
                    </a:cubicBezTo>
                    <a:cubicBezTo>
                      <a:pt x="0" y="286412"/>
                      <a:pt x="19782" y="266737"/>
                      <a:pt x="44071" y="266737"/>
                    </a:cubicBezTo>
                    <a:close/>
                    <a:moveTo>
                      <a:pt x="139974" y="148773"/>
                    </a:moveTo>
                    <a:lnTo>
                      <a:pt x="139974" y="205966"/>
                    </a:lnTo>
                    <a:lnTo>
                      <a:pt x="593348" y="205966"/>
                    </a:lnTo>
                    <a:lnTo>
                      <a:pt x="593348" y="148773"/>
                    </a:lnTo>
                    <a:close/>
                    <a:moveTo>
                      <a:pt x="44071" y="148773"/>
                    </a:moveTo>
                    <a:cubicBezTo>
                      <a:pt x="28261" y="148773"/>
                      <a:pt x="15429" y="161584"/>
                      <a:pt x="15429" y="177370"/>
                    </a:cubicBezTo>
                    <a:cubicBezTo>
                      <a:pt x="15429" y="193079"/>
                      <a:pt x="28261" y="205966"/>
                      <a:pt x="44071" y="205966"/>
                    </a:cubicBezTo>
                    <a:cubicBezTo>
                      <a:pt x="59805" y="205966"/>
                      <a:pt x="72714" y="193079"/>
                      <a:pt x="72714" y="177370"/>
                    </a:cubicBezTo>
                    <a:cubicBezTo>
                      <a:pt x="72714" y="161584"/>
                      <a:pt x="59805" y="148773"/>
                      <a:pt x="44071" y="148773"/>
                    </a:cubicBezTo>
                    <a:close/>
                    <a:moveTo>
                      <a:pt x="124548" y="133369"/>
                    </a:moveTo>
                    <a:lnTo>
                      <a:pt x="608697" y="133369"/>
                    </a:lnTo>
                    <a:lnTo>
                      <a:pt x="608697" y="221294"/>
                    </a:lnTo>
                    <a:lnTo>
                      <a:pt x="124548" y="221294"/>
                    </a:lnTo>
                    <a:close/>
                    <a:moveTo>
                      <a:pt x="44071" y="133369"/>
                    </a:moveTo>
                    <a:cubicBezTo>
                      <a:pt x="68360" y="133369"/>
                      <a:pt x="88066" y="153120"/>
                      <a:pt x="88066" y="177370"/>
                    </a:cubicBezTo>
                    <a:cubicBezTo>
                      <a:pt x="88066" y="201619"/>
                      <a:pt x="68360" y="221294"/>
                      <a:pt x="44071" y="221294"/>
                    </a:cubicBezTo>
                    <a:cubicBezTo>
                      <a:pt x="19782" y="221294"/>
                      <a:pt x="0" y="201619"/>
                      <a:pt x="0" y="177370"/>
                    </a:cubicBezTo>
                    <a:cubicBezTo>
                      <a:pt x="0" y="153120"/>
                      <a:pt x="19782" y="133369"/>
                      <a:pt x="44071" y="133369"/>
                    </a:cubicBezTo>
                    <a:close/>
                    <a:moveTo>
                      <a:pt x="139974" y="15403"/>
                    </a:moveTo>
                    <a:lnTo>
                      <a:pt x="139974" y="72592"/>
                    </a:lnTo>
                    <a:lnTo>
                      <a:pt x="593348" y="72592"/>
                    </a:lnTo>
                    <a:lnTo>
                      <a:pt x="593348" y="15403"/>
                    </a:lnTo>
                    <a:close/>
                    <a:moveTo>
                      <a:pt x="44071" y="15403"/>
                    </a:moveTo>
                    <a:cubicBezTo>
                      <a:pt x="28261" y="15403"/>
                      <a:pt x="15429" y="28213"/>
                      <a:pt x="15429" y="43997"/>
                    </a:cubicBezTo>
                    <a:cubicBezTo>
                      <a:pt x="15429" y="59782"/>
                      <a:pt x="28261" y="72592"/>
                      <a:pt x="44071" y="72592"/>
                    </a:cubicBezTo>
                    <a:cubicBezTo>
                      <a:pt x="59805" y="72592"/>
                      <a:pt x="72714" y="59782"/>
                      <a:pt x="72714" y="43997"/>
                    </a:cubicBezTo>
                    <a:cubicBezTo>
                      <a:pt x="72714" y="28213"/>
                      <a:pt x="59805" y="15403"/>
                      <a:pt x="44071" y="15403"/>
                    </a:cubicBezTo>
                    <a:close/>
                    <a:moveTo>
                      <a:pt x="124548" y="0"/>
                    </a:moveTo>
                    <a:lnTo>
                      <a:pt x="608697" y="0"/>
                    </a:lnTo>
                    <a:lnTo>
                      <a:pt x="608697" y="87995"/>
                    </a:lnTo>
                    <a:lnTo>
                      <a:pt x="124548" y="87995"/>
                    </a:lnTo>
                    <a:close/>
                    <a:moveTo>
                      <a:pt x="44071" y="0"/>
                    </a:moveTo>
                    <a:cubicBezTo>
                      <a:pt x="68360" y="0"/>
                      <a:pt x="88066" y="19749"/>
                      <a:pt x="88066" y="43997"/>
                    </a:cubicBezTo>
                    <a:cubicBezTo>
                      <a:pt x="88066" y="68246"/>
                      <a:pt x="68360" y="87995"/>
                      <a:pt x="44071" y="87995"/>
                    </a:cubicBezTo>
                    <a:cubicBezTo>
                      <a:pt x="19782" y="87995"/>
                      <a:pt x="0" y="68246"/>
                      <a:pt x="0" y="43997"/>
                    </a:cubicBezTo>
                    <a:cubicBezTo>
                      <a:pt x="0" y="19749"/>
                      <a:pt x="19782" y="0"/>
                      <a:pt x="44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Text1"/>
              <p:cNvSpPr/>
              <p:nvPr/>
            </p:nvSpPr>
            <p:spPr bwMode="auto">
              <a:xfrm>
                <a:off x="7071880" y="2712292"/>
                <a:ext cx="436330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选择合适方法进行趋势分析</a:t>
                </a:r>
                <a:endParaRPr lang="en-US" dirty="0"/>
              </a:p>
            </p:txBody>
          </p:sp>
          <p:sp>
            <p:nvSpPr>
              <p:cNvPr id="23" name="Bullet1"/>
              <p:cNvSpPr txBox="1"/>
              <p:nvPr/>
            </p:nvSpPr>
            <p:spPr bwMode="auto">
              <a:xfrm>
                <a:off x="4124015" y="2536733"/>
                <a:ext cx="170872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趋势分析方法选择</a:t>
                </a:r>
                <a:endParaRPr lang="en-US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65650" y="3178984"/>
              <a:ext cx="7311172" cy="747597"/>
              <a:chOff x="3265650" y="3178984"/>
              <a:chExt cx="7311172" cy="747597"/>
            </a:xfrm>
          </p:grpSpPr>
          <p:sp>
            <p:nvSpPr>
              <p:cNvPr id="12" name="Icon2"/>
              <p:cNvSpPr/>
              <p:nvPr/>
            </p:nvSpPr>
            <p:spPr>
              <a:xfrm>
                <a:off x="5158814" y="3268844"/>
                <a:ext cx="145065" cy="230836"/>
              </a:xfrm>
              <a:custGeom>
                <a:avLst/>
                <a:gdLst>
                  <a:gd name="T0" fmla="*/ 1384 w 4751"/>
                  <a:gd name="T1" fmla="*/ 3385 h 7571"/>
                  <a:gd name="T2" fmla="*/ 1384 w 4751"/>
                  <a:gd name="T3" fmla="*/ 1436 h 7571"/>
                  <a:gd name="T4" fmla="*/ 1377 w 4751"/>
                  <a:gd name="T5" fmla="*/ 1436 h 7571"/>
                  <a:gd name="T6" fmla="*/ 2376 w 4751"/>
                  <a:gd name="T7" fmla="*/ 1014 h 7571"/>
                  <a:gd name="T8" fmla="*/ 3374 w 4751"/>
                  <a:gd name="T9" fmla="*/ 1436 h 7571"/>
                  <a:gd name="T10" fmla="*/ 3368 w 4751"/>
                  <a:gd name="T11" fmla="*/ 1436 h 7571"/>
                  <a:gd name="T12" fmla="*/ 3368 w 4751"/>
                  <a:gd name="T13" fmla="*/ 3385 h 7571"/>
                  <a:gd name="T14" fmla="*/ 2376 w 4751"/>
                  <a:gd name="T15" fmla="*/ 3801 h 7571"/>
                  <a:gd name="T16" fmla="*/ 1384 w 4751"/>
                  <a:gd name="T17" fmla="*/ 3385 h 7571"/>
                  <a:gd name="T18" fmla="*/ 2967 w 4751"/>
                  <a:gd name="T19" fmla="*/ 3896 h 7571"/>
                  <a:gd name="T20" fmla="*/ 1784 w 4751"/>
                  <a:gd name="T21" fmla="*/ 3896 h 7571"/>
                  <a:gd name="T22" fmla="*/ 0 w 4751"/>
                  <a:gd name="T23" fmla="*/ 5680 h 7571"/>
                  <a:gd name="T24" fmla="*/ 0 w 4751"/>
                  <a:gd name="T25" fmla="*/ 7126 h 7571"/>
                  <a:gd name="T26" fmla="*/ 4 w 4751"/>
                  <a:gd name="T27" fmla="*/ 7149 h 7571"/>
                  <a:gd name="T28" fmla="*/ 104 w 4751"/>
                  <a:gd name="T29" fmla="*/ 7180 h 7571"/>
                  <a:gd name="T30" fmla="*/ 2530 w 4751"/>
                  <a:gd name="T31" fmla="*/ 7571 h 7571"/>
                  <a:gd name="T32" fmla="*/ 4648 w 4751"/>
                  <a:gd name="T33" fmla="*/ 7173 h 7571"/>
                  <a:gd name="T34" fmla="*/ 4741 w 4751"/>
                  <a:gd name="T35" fmla="*/ 7126 h 7571"/>
                  <a:gd name="T36" fmla="*/ 4751 w 4751"/>
                  <a:gd name="T37" fmla="*/ 7126 h 7571"/>
                  <a:gd name="T38" fmla="*/ 4751 w 4751"/>
                  <a:gd name="T39" fmla="*/ 5680 h 7571"/>
                  <a:gd name="T40" fmla="*/ 2967 w 4751"/>
                  <a:gd name="T41" fmla="*/ 3896 h 7571"/>
                  <a:gd name="T42" fmla="*/ 1241 w 4751"/>
                  <a:gd name="T43" fmla="*/ 3322 h 7571"/>
                  <a:gd name="T44" fmla="*/ 1241 w 4751"/>
                  <a:gd name="T45" fmla="*/ 1648 h 7571"/>
                  <a:gd name="T46" fmla="*/ 1067 w 4751"/>
                  <a:gd name="T47" fmla="*/ 1666 h 7571"/>
                  <a:gd name="T48" fmla="*/ 1067 w 4751"/>
                  <a:gd name="T49" fmla="*/ 1610 h 7571"/>
                  <a:gd name="T50" fmla="*/ 2417 w 4751"/>
                  <a:gd name="T51" fmla="*/ 260 h 7571"/>
                  <a:gd name="T52" fmla="*/ 3767 w 4751"/>
                  <a:gd name="T53" fmla="*/ 1610 h 7571"/>
                  <a:gd name="T54" fmla="*/ 3767 w 4751"/>
                  <a:gd name="T55" fmla="*/ 1688 h 7571"/>
                  <a:gd name="T56" fmla="*/ 3510 w 4751"/>
                  <a:gd name="T57" fmla="*/ 1648 h 7571"/>
                  <a:gd name="T58" fmla="*/ 3510 w 4751"/>
                  <a:gd name="T59" fmla="*/ 3322 h 7571"/>
                  <a:gd name="T60" fmla="*/ 4347 w 4751"/>
                  <a:gd name="T61" fmla="*/ 2484 h 7571"/>
                  <a:gd name="T62" fmla="*/ 4027 w 4751"/>
                  <a:gd name="T63" fmla="*/ 1827 h 7571"/>
                  <a:gd name="T64" fmla="*/ 4027 w 4751"/>
                  <a:gd name="T65" fmla="*/ 1610 h 7571"/>
                  <a:gd name="T66" fmla="*/ 2417 w 4751"/>
                  <a:gd name="T67" fmla="*/ 0 h 7571"/>
                  <a:gd name="T68" fmla="*/ 807 w 4751"/>
                  <a:gd name="T69" fmla="*/ 1610 h 7571"/>
                  <a:gd name="T70" fmla="*/ 807 w 4751"/>
                  <a:gd name="T71" fmla="*/ 1769 h 7571"/>
                  <a:gd name="T72" fmla="*/ 404 w 4751"/>
                  <a:gd name="T73" fmla="*/ 2485 h 7571"/>
                  <a:gd name="T74" fmla="*/ 1241 w 4751"/>
                  <a:gd name="T75" fmla="*/ 3322 h 7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1" h="7571">
                    <a:moveTo>
                      <a:pt x="1384" y="3385"/>
                    </a:moveTo>
                    <a:lnTo>
                      <a:pt x="1384" y="1436"/>
                    </a:lnTo>
                    <a:lnTo>
                      <a:pt x="1377" y="1436"/>
                    </a:lnTo>
                    <a:cubicBezTo>
                      <a:pt x="1630" y="1176"/>
                      <a:pt x="1984" y="1014"/>
                      <a:pt x="2376" y="1014"/>
                    </a:cubicBezTo>
                    <a:cubicBezTo>
                      <a:pt x="2767" y="1014"/>
                      <a:pt x="3121" y="1176"/>
                      <a:pt x="3374" y="1436"/>
                    </a:cubicBezTo>
                    <a:lnTo>
                      <a:pt x="3368" y="1436"/>
                    </a:lnTo>
                    <a:lnTo>
                      <a:pt x="3368" y="3385"/>
                    </a:lnTo>
                    <a:cubicBezTo>
                      <a:pt x="3115" y="3642"/>
                      <a:pt x="2764" y="3801"/>
                      <a:pt x="2376" y="3801"/>
                    </a:cubicBezTo>
                    <a:cubicBezTo>
                      <a:pt x="1987" y="3801"/>
                      <a:pt x="1636" y="3641"/>
                      <a:pt x="1384" y="3385"/>
                    </a:cubicBezTo>
                    <a:close/>
                    <a:moveTo>
                      <a:pt x="2967" y="3896"/>
                    </a:moveTo>
                    <a:lnTo>
                      <a:pt x="1784" y="3896"/>
                    </a:lnTo>
                    <a:cubicBezTo>
                      <a:pt x="801" y="3896"/>
                      <a:pt x="0" y="4696"/>
                      <a:pt x="0" y="5680"/>
                    </a:cubicBezTo>
                    <a:lnTo>
                      <a:pt x="0" y="7126"/>
                    </a:lnTo>
                    <a:lnTo>
                      <a:pt x="4" y="7149"/>
                    </a:lnTo>
                    <a:lnTo>
                      <a:pt x="104" y="7180"/>
                    </a:lnTo>
                    <a:cubicBezTo>
                      <a:pt x="1042" y="7473"/>
                      <a:pt x="1858" y="7571"/>
                      <a:pt x="2530" y="7571"/>
                    </a:cubicBezTo>
                    <a:cubicBezTo>
                      <a:pt x="3841" y="7571"/>
                      <a:pt x="4601" y="7197"/>
                      <a:pt x="4648" y="7173"/>
                    </a:cubicBezTo>
                    <a:lnTo>
                      <a:pt x="4741" y="7126"/>
                    </a:lnTo>
                    <a:lnTo>
                      <a:pt x="4751" y="7126"/>
                    </a:lnTo>
                    <a:lnTo>
                      <a:pt x="4751" y="5680"/>
                    </a:lnTo>
                    <a:cubicBezTo>
                      <a:pt x="4751" y="4696"/>
                      <a:pt x="3951" y="3896"/>
                      <a:pt x="2967" y="3896"/>
                    </a:cubicBezTo>
                    <a:close/>
                    <a:moveTo>
                      <a:pt x="1241" y="3322"/>
                    </a:moveTo>
                    <a:lnTo>
                      <a:pt x="1241" y="1648"/>
                    </a:lnTo>
                    <a:cubicBezTo>
                      <a:pt x="1182" y="1648"/>
                      <a:pt x="1123" y="1654"/>
                      <a:pt x="1067" y="1666"/>
                    </a:cubicBezTo>
                    <a:lnTo>
                      <a:pt x="1067" y="1610"/>
                    </a:lnTo>
                    <a:cubicBezTo>
                      <a:pt x="1067" y="866"/>
                      <a:pt x="1673" y="260"/>
                      <a:pt x="2417" y="260"/>
                    </a:cubicBezTo>
                    <a:cubicBezTo>
                      <a:pt x="3161" y="260"/>
                      <a:pt x="3767" y="866"/>
                      <a:pt x="3767" y="1610"/>
                    </a:cubicBezTo>
                    <a:lnTo>
                      <a:pt x="3767" y="1688"/>
                    </a:lnTo>
                    <a:cubicBezTo>
                      <a:pt x="3686" y="1662"/>
                      <a:pt x="3600" y="1648"/>
                      <a:pt x="3510" y="1648"/>
                    </a:cubicBezTo>
                    <a:lnTo>
                      <a:pt x="3510" y="3322"/>
                    </a:lnTo>
                    <a:cubicBezTo>
                      <a:pt x="3972" y="3322"/>
                      <a:pt x="4347" y="2947"/>
                      <a:pt x="4347" y="2484"/>
                    </a:cubicBezTo>
                    <a:cubicBezTo>
                      <a:pt x="4347" y="2217"/>
                      <a:pt x="4222" y="1980"/>
                      <a:pt x="4027" y="1827"/>
                    </a:cubicBezTo>
                    <a:lnTo>
                      <a:pt x="4027" y="1610"/>
                    </a:lnTo>
                    <a:cubicBezTo>
                      <a:pt x="4027" y="722"/>
                      <a:pt x="3305" y="0"/>
                      <a:pt x="2417" y="0"/>
                    </a:cubicBezTo>
                    <a:cubicBezTo>
                      <a:pt x="1529" y="0"/>
                      <a:pt x="807" y="722"/>
                      <a:pt x="807" y="1610"/>
                    </a:cubicBezTo>
                    <a:lnTo>
                      <a:pt x="807" y="1769"/>
                    </a:lnTo>
                    <a:cubicBezTo>
                      <a:pt x="565" y="1916"/>
                      <a:pt x="404" y="2181"/>
                      <a:pt x="404" y="2485"/>
                    </a:cubicBezTo>
                    <a:cubicBezTo>
                      <a:pt x="404" y="2947"/>
                      <a:pt x="779" y="3322"/>
                      <a:pt x="1241" y="33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Text2"/>
              <p:cNvSpPr/>
              <p:nvPr/>
            </p:nvSpPr>
            <p:spPr bwMode="auto">
              <a:xfrm>
                <a:off x="6213519" y="3354543"/>
                <a:ext cx="436330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利用时间序列模型预测趋势</a:t>
                </a:r>
                <a:endParaRPr lang="en-US" dirty="0"/>
              </a:p>
            </p:txBody>
          </p:sp>
          <p:sp>
            <p:nvSpPr>
              <p:cNvPr id="24" name="Bullet2"/>
              <p:cNvSpPr txBox="1"/>
              <p:nvPr/>
            </p:nvSpPr>
            <p:spPr bwMode="auto">
              <a:xfrm>
                <a:off x="3265650" y="3178984"/>
                <a:ext cx="170872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时间序列模型</a:t>
                </a:r>
                <a:endParaRPr 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415289" y="3829240"/>
              <a:ext cx="7311168" cy="747597"/>
              <a:chOff x="2415289" y="3829240"/>
              <a:chExt cx="7311168" cy="747597"/>
            </a:xfrm>
          </p:grpSpPr>
          <p:sp>
            <p:nvSpPr>
              <p:cNvPr id="8" name="Icon3"/>
              <p:cNvSpPr/>
              <p:nvPr/>
            </p:nvSpPr>
            <p:spPr>
              <a:xfrm>
                <a:off x="4275169" y="3919055"/>
                <a:ext cx="230888" cy="230549"/>
              </a:xfrm>
              <a:custGeom>
                <a:avLst/>
                <a:gdLst>
                  <a:gd name="T0" fmla="*/ 493 w 986"/>
                  <a:gd name="T1" fmla="*/ 0 h 986"/>
                  <a:gd name="T2" fmla="*/ 0 w 986"/>
                  <a:gd name="T3" fmla="*/ 493 h 986"/>
                  <a:gd name="T4" fmla="*/ 493 w 986"/>
                  <a:gd name="T5" fmla="*/ 986 h 986"/>
                  <a:gd name="T6" fmla="*/ 986 w 986"/>
                  <a:gd name="T7" fmla="*/ 493 h 986"/>
                  <a:gd name="T8" fmla="*/ 493 w 986"/>
                  <a:gd name="T9" fmla="*/ 0 h 986"/>
                  <a:gd name="T10" fmla="*/ 293 w 986"/>
                  <a:gd name="T11" fmla="*/ 717 h 986"/>
                  <a:gd name="T12" fmla="*/ 233 w 986"/>
                  <a:gd name="T13" fmla="*/ 717 h 986"/>
                  <a:gd name="T14" fmla="*/ 233 w 986"/>
                  <a:gd name="T15" fmla="*/ 418 h 986"/>
                  <a:gd name="T16" fmla="*/ 293 w 986"/>
                  <a:gd name="T17" fmla="*/ 418 h 986"/>
                  <a:gd name="T18" fmla="*/ 293 w 986"/>
                  <a:gd name="T19" fmla="*/ 717 h 986"/>
                  <a:gd name="T20" fmla="*/ 293 w 986"/>
                  <a:gd name="T21" fmla="*/ 388 h 986"/>
                  <a:gd name="T22" fmla="*/ 233 w 986"/>
                  <a:gd name="T23" fmla="*/ 388 h 986"/>
                  <a:gd name="T24" fmla="*/ 233 w 986"/>
                  <a:gd name="T25" fmla="*/ 329 h 986"/>
                  <a:gd name="T26" fmla="*/ 293 w 986"/>
                  <a:gd name="T27" fmla="*/ 329 h 986"/>
                  <a:gd name="T28" fmla="*/ 293 w 986"/>
                  <a:gd name="T29" fmla="*/ 388 h 986"/>
                  <a:gd name="T30" fmla="*/ 409 w 986"/>
                  <a:gd name="T31" fmla="*/ 747 h 986"/>
                  <a:gd name="T32" fmla="*/ 349 w 986"/>
                  <a:gd name="T33" fmla="*/ 747 h 986"/>
                  <a:gd name="T34" fmla="*/ 349 w 986"/>
                  <a:gd name="T35" fmla="*/ 448 h 986"/>
                  <a:gd name="T36" fmla="*/ 409 w 986"/>
                  <a:gd name="T37" fmla="*/ 448 h 986"/>
                  <a:gd name="T38" fmla="*/ 409 w 986"/>
                  <a:gd name="T39" fmla="*/ 747 h 986"/>
                  <a:gd name="T40" fmla="*/ 409 w 986"/>
                  <a:gd name="T41" fmla="*/ 418 h 986"/>
                  <a:gd name="T42" fmla="*/ 349 w 986"/>
                  <a:gd name="T43" fmla="*/ 418 h 986"/>
                  <a:gd name="T44" fmla="*/ 349 w 986"/>
                  <a:gd name="T45" fmla="*/ 358 h 986"/>
                  <a:gd name="T46" fmla="*/ 409 w 986"/>
                  <a:gd name="T47" fmla="*/ 358 h 986"/>
                  <a:gd name="T48" fmla="*/ 409 w 986"/>
                  <a:gd name="T49" fmla="*/ 418 h 986"/>
                  <a:gd name="T50" fmla="*/ 523 w 986"/>
                  <a:gd name="T51" fmla="*/ 657 h 986"/>
                  <a:gd name="T52" fmla="*/ 463 w 986"/>
                  <a:gd name="T53" fmla="*/ 657 h 986"/>
                  <a:gd name="T54" fmla="*/ 463 w 986"/>
                  <a:gd name="T55" fmla="*/ 358 h 986"/>
                  <a:gd name="T56" fmla="*/ 523 w 986"/>
                  <a:gd name="T57" fmla="*/ 358 h 986"/>
                  <a:gd name="T58" fmla="*/ 523 w 986"/>
                  <a:gd name="T59" fmla="*/ 657 h 986"/>
                  <a:gd name="T60" fmla="*/ 523 w 986"/>
                  <a:gd name="T61" fmla="*/ 329 h 986"/>
                  <a:gd name="T62" fmla="*/ 463 w 986"/>
                  <a:gd name="T63" fmla="*/ 329 h 986"/>
                  <a:gd name="T64" fmla="*/ 463 w 986"/>
                  <a:gd name="T65" fmla="*/ 269 h 986"/>
                  <a:gd name="T66" fmla="*/ 523 w 986"/>
                  <a:gd name="T67" fmla="*/ 269 h 986"/>
                  <a:gd name="T68" fmla="*/ 523 w 986"/>
                  <a:gd name="T69" fmla="*/ 329 h 986"/>
                  <a:gd name="T70" fmla="*/ 636 w 986"/>
                  <a:gd name="T71" fmla="*/ 627 h 986"/>
                  <a:gd name="T72" fmla="*/ 576 w 986"/>
                  <a:gd name="T73" fmla="*/ 627 h 986"/>
                  <a:gd name="T74" fmla="*/ 576 w 986"/>
                  <a:gd name="T75" fmla="*/ 329 h 986"/>
                  <a:gd name="T76" fmla="*/ 636 w 986"/>
                  <a:gd name="T77" fmla="*/ 329 h 986"/>
                  <a:gd name="T78" fmla="*/ 636 w 986"/>
                  <a:gd name="T79" fmla="*/ 627 h 986"/>
                  <a:gd name="T80" fmla="*/ 636 w 986"/>
                  <a:gd name="T81" fmla="*/ 299 h 986"/>
                  <a:gd name="T82" fmla="*/ 576 w 986"/>
                  <a:gd name="T83" fmla="*/ 299 h 986"/>
                  <a:gd name="T84" fmla="*/ 576 w 986"/>
                  <a:gd name="T85" fmla="*/ 239 h 986"/>
                  <a:gd name="T86" fmla="*/ 636 w 986"/>
                  <a:gd name="T87" fmla="*/ 239 h 986"/>
                  <a:gd name="T88" fmla="*/ 636 w 986"/>
                  <a:gd name="T89" fmla="*/ 299 h 986"/>
                  <a:gd name="T90" fmla="*/ 753 w 986"/>
                  <a:gd name="T91" fmla="*/ 717 h 986"/>
                  <a:gd name="T92" fmla="*/ 693 w 986"/>
                  <a:gd name="T93" fmla="*/ 717 h 986"/>
                  <a:gd name="T94" fmla="*/ 693 w 986"/>
                  <a:gd name="T95" fmla="*/ 418 h 986"/>
                  <a:gd name="T96" fmla="*/ 753 w 986"/>
                  <a:gd name="T97" fmla="*/ 418 h 986"/>
                  <a:gd name="T98" fmla="*/ 753 w 986"/>
                  <a:gd name="T99" fmla="*/ 717 h 986"/>
                  <a:gd name="T100" fmla="*/ 753 w 986"/>
                  <a:gd name="T101" fmla="*/ 388 h 986"/>
                  <a:gd name="T102" fmla="*/ 693 w 986"/>
                  <a:gd name="T103" fmla="*/ 388 h 986"/>
                  <a:gd name="T104" fmla="*/ 693 w 986"/>
                  <a:gd name="T105" fmla="*/ 329 h 986"/>
                  <a:gd name="T106" fmla="*/ 753 w 986"/>
                  <a:gd name="T107" fmla="*/ 329 h 986"/>
                  <a:gd name="T108" fmla="*/ 753 w 986"/>
                  <a:gd name="T109" fmla="*/ 388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6" h="986">
                    <a:moveTo>
                      <a:pt x="493" y="0"/>
                    </a:move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5"/>
                      <a:pt x="221" y="986"/>
                      <a:pt x="493" y="986"/>
                    </a:cubicBezTo>
                    <a:cubicBezTo>
                      <a:pt x="765" y="986"/>
                      <a:pt x="986" y="765"/>
                      <a:pt x="986" y="493"/>
                    </a:cubicBezTo>
                    <a:cubicBezTo>
                      <a:pt x="986" y="221"/>
                      <a:pt x="765" y="0"/>
                      <a:pt x="493" y="0"/>
                    </a:cubicBezTo>
                    <a:close/>
                    <a:moveTo>
                      <a:pt x="293" y="717"/>
                    </a:moveTo>
                    <a:lnTo>
                      <a:pt x="233" y="717"/>
                    </a:lnTo>
                    <a:lnTo>
                      <a:pt x="233" y="418"/>
                    </a:lnTo>
                    <a:lnTo>
                      <a:pt x="293" y="418"/>
                    </a:lnTo>
                    <a:lnTo>
                      <a:pt x="293" y="717"/>
                    </a:lnTo>
                    <a:close/>
                    <a:moveTo>
                      <a:pt x="293" y="388"/>
                    </a:moveTo>
                    <a:lnTo>
                      <a:pt x="233" y="388"/>
                    </a:lnTo>
                    <a:lnTo>
                      <a:pt x="233" y="329"/>
                    </a:lnTo>
                    <a:lnTo>
                      <a:pt x="293" y="329"/>
                    </a:lnTo>
                    <a:lnTo>
                      <a:pt x="293" y="388"/>
                    </a:lnTo>
                    <a:close/>
                    <a:moveTo>
                      <a:pt x="409" y="747"/>
                    </a:moveTo>
                    <a:lnTo>
                      <a:pt x="349" y="747"/>
                    </a:lnTo>
                    <a:lnTo>
                      <a:pt x="349" y="448"/>
                    </a:lnTo>
                    <a:lnTo>
                      <a:pt x="409" y="448"/>
                    </a:lnTo>
                    <a:lnTo>
                      <a:pt x="409" y="747"/>
                    </a:lnTo>
                    <a:close/>
                    <a:moveTo>
                      <a:pt x="409" y="418"/>
                    </a:moveTo>
                    <a:lnTo>
                      <a:pt x="349" y="418"/>
                    </a:lnTo>
                    <a:lnTo>
                      <a:pt x="349" y="358"/>
                    </a:lnTo>
                    <a:lnTo>
                      <a:pt x="409" y="358"/>
                    </a:lnTo>
                    <a:lnTo>
                      <a:pt x="409" y="418"/>
                    </a:lnTo>
                    <a:close/>
                    <a:moveTo>
                      <a:pt x="523" y="657"/>
                    </a:moveTo>
                    <a:lnTo>
                      <a:pt x="463" y="657"/>
                    </a:lnTo>
                    <a:lnTo>
                      <a:pt x="463" y="358"/>
                    </a:lnTo>
                    <a:lnTo>
                      <a:pt x="523" y="358"/>
                    </a:lnTo>
                    <a:lnTo>
                      <a:pt x="523" y="657"/>
                    </a:lnTo>
                    <a:close/>
                    <a:moveTo>
                      <a:pt x="523" y="329"/>
                    </a:moveTo>
                    <a:lnTo>
                      <a:pt x="463" y="329"/>
                    </a:lnTo>
                    <a:lnTo>
                      <a:pt x="463" y="269"/>
                    </a:lnTo>
                    <a:lnTo>
                      <a:pt x="523" y="269"/>
                    </a:lnTo>
                    <a:lnTo>
                      <a:pt x="523" y="329"/>
                    </a:lnTo>
                    <a:close/>
                    <a:moveTo>
                      <a:pt x="636" y="627"/>
                    </a:moveTo>
                    <a:lnTo>
                      <a:pt x="576" y="627"/>
                    </a:lnTo>
                    <a:lnTo>
                      <a:pt x="576" y="329"/>
                    </a:lnTo>
                    <a:lnTo>
                      <a:pt x="636" y="329"/>
                    </a:lnTo>
                    <a:lnTo>
                      <a:pt x="636" y="627"/>
                    </a:lnTo>
                    <a:close/>
                    <a:moveTo>
                      <a:pt x="636" y="299"/>
                    </a:moveTo>
                    <a:lnTo>
                      <a:pt x="576" y="299"/>
                    </a:lnTo>
                    <a:lnTo>
                      <a:pt x="576" y="239"/>
                    </a:lnTo>
                    <a:lnTo>
                      <a:pt x="636" y="239"/>
                    </a:lnTo>
                    <a:lnTo>
                      <a:pt x="636" y="299"/>
                    </a:lnTo>
                    <a:close/>
                    <a:moveTo>
                      <a:pt x="753" y="717"/>
                    </a:moveTo>
                    <a:lnTo>
                      <a:pt x="693" y="717"/>
                    </a:lnTo>
                    <a:lnTo>
                      <a:pt x="693" y="418"/>
                    </a:lnTo>
                    <a:lnTo>
                      <a:pt x="753" y="418"/>
                    </a:lnTo>
                    <a:lnTo>
                      <a:pt x="753" y="717"/>
                    </a:lnTo>
                    <a:close/>
                    <a:moveTo>
                      <a:pt x="753" y="388"/>
                    </a:moveTo>
                    <a:lnTo>
                      <a:pt x="693" y="388"/>
                    </a:lnTo>
                    <a:lnTo>
                      <a:pt x="693" y="329"/>
                    </a:lnTo>
                    <a:lnTo>
                      <a:pt x="753" y="329"/>
                    </a:lnTo>
                    <a:lnTo>
                      <a:pt x="753" y="38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Text3"/>
              <p:cNvSpPr/>
              <p:nvPr/>
            </p:nvSpPr>
            <p:spPr bwMode="auto">
              <a:xfrm>
                <a:off x="5363154" y="4004799"/>
                <a:ext cx="436330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应用机器学习算法识别趋势</a:t>
                </a:r>
                <a:endParaRPr lang="en-US" dirty="0"/>
              </a:p>
            </p:txBody>
          </p:sp>
          <p:sp>
            <p:nvSpPr>
              <p:cNvPr id="25" name="Bullet3"/>
              <p:cNvSpPr txBox="1"/>
              <p:nvPr/>
            </p:nvSpPr>
            <p:spPr bwMode="auto">
              <a:xfrm>
                <a:off x="2415289" y="3829240"/>
                <a:ext cx="170872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机器学习算法</a:t>
                </a:r>
                <a:endParaRPr 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564928" y="4479496"/>
              <a:ext cx="7311168" cy="747597"/>
              <a:chOff x="1564928" y="4479496"/>
              <a:chExt cx="7311168" cy="747597"/>
            </a:xfrm>
          </p:grpSpPr>
          <p:sp>
            <p:nvSpPr>
              <p:cNvPr id="6" name="Icon4"/>
              <p:cNvSpPr/>
              <p:nvPr/>
            </p:nvSpPr>
            <p:spPr>
              <a:xfrm>
                <a:off x="3440359" y="4564025"/>
                <a:ext cx="238418" cy="228458"/>
              </a:xfrm>
              <a:custGeom>
                <a:avLst/>
                <a:gdLst>
                  <a:gd name="connsiteX0" fmla="*/ 4076 w 468089"/>
                  <a:gd name="connsiteY0" fmla="*/ 327626 h 448535"/>
                  <a:gd name="connsiteX1" fmla="*/ 2126 w 468089"/>
                  <a:gd name="connsiteY1" fmla="*/ 337376 h 448535"/>
                  <a:gd name="connsiteX2" fmla="*/ 234194 w 468089"/>
                  <a:gd name="connsiteY2" fmla="*/ 448535 h 448535"/>
                  <a:gd name="connsiteX3" fmla="*/ 423359 w 468089"/>
                  <a:gd name="connsiteY3" fmla="*/ 374429 h 448535"/>
                  <a:gd name="connsiteX4" fmla="*/ 415559 w 468089"/>
                  <a:gd name="connsiteY4" fmla="*/ 358828 h 448535"/>
                  <a:gd name="connsiteX5" fmla="*/ 238095 w 468089"/>
                  <a:gd name="connsiteY5" fmla="*/ 403682 h 448535"/>
                  <a:gd name="connsiteX6" fmla="*/ 6026 w 468089"/>
                  <a:gd name="connsiteY6" fmla="*/ 325675 h 448535"/>
                  <a:gd name="connsiteX7" fmla="*/ 4076 w 468089"/>
                  <a:gd name="connsiteY7" fmla="*/ 327626 h 448535"/>
                  <a:gd name="connsiteX8" fmla="*/ 433110 w 468089"/>
                  <a:gd name="connsiteY8" fmla="*/ 315925 h 448535"/>
                  <a:gd name="connsiteX9" fmla="*/ 382406 w 468089"/>
                  <a:gd name="connsiteY9" fmla="*/ 333476 h 448535"/>
                  <a:gd name="connsiteX10" fmla="*/ 384356 w 468089"/>
                  <a:gd name="connsiteY10" fmla="*/ 341277 h 448535"/>
                  <a:gd name="connsiteX11" fmla="*/ 444811 w 468089"/>
                  <a:gd name="connsiteY11" fmla="*/ 343227 h 448535"/>
                  <a:gd name="connsiteX12" fmla="*/ 431160 w 468089"/>
                  <a:gd name="connsiteY12" fmla="*/ 417333 h 448535"/>
                  <a:gd name="connsiteX13" fmla="*/ 437010 w 468089"/>
                  <a:gd name="connsiteY13" fmla="*/ 421233 h 448535"/>
                  <a:gd name="connsiteX14" fmla="*/ 466263 w 468089"/>
                  <a:gd name="connsiteY14" fmla="*/ 321775 h 448535"/>
                  <a:gd name="connsiteX15" fmla="*/ 433110 w 468089"/>
                  <a:gd name="connsiteY15" fmla="*/ 315925 h 448535"/>
                  <a:gd name="connsiteX16" fmla="*/ 267347 w 468089"/>
                  <a:gd name="connsiteY16" fmla="*/ 177464 h 448535"/>
                  <a:gd name="connsiteX17" fmla="*/ 267347 w 468089"/>
                  <a:gd name="connsiteY17" fmla="*/ 191115 h 448535"/>
                  <a:gd name="connsiteX18" fmla="*/ 255646 w 468089"/>
                  <a:gd name="connsiteY18" fmla="*/ 255470 h 448535"/>
                  <a:gd name="connsiteX19" fmla="*/ 214693 w 468089"/>
                  <a:gd name="connsiteY19" fmla="*/ 282772 h 448535"/>
                  <a:gd name="connsiteX20" fmla="*/ 179590 w 468089"/>
                  <a:gd name="connsiteY20" fmla="*/ 239869 h 448535"/>
                  <a:gd name="connsiteX21" fmla="*/ 267347 w 468089"/>
                  <a:gd name="connsiteY21" fmla="*/ 177464 h 448535"/>
                  <a:gd name="connsiteX22" fmla="*/ 234194 w 468089"/>
                  <a:gd name="connsiteY22" fmla="*/ 0 h 448535"/>
                  <a:gd name="connsiteX23" fmla="*/ 103534 w 468089"/>
                  <a:gd name="connsiteY23" fmla="*/ 91657 h 448535"/>
                  <a:gd name="connsiteX24" fmla="*/ 111335 w 468089"/>
                  <a:gd name="connsiteY24" fmla="*/ 103358 h 448535"/>
                  <a:gd name="connsiteX25" fmla="*/ 167889 w 468089"/>
                  <a:gd name="connsiteY25" fmla="*/ 109209 h 448535"/>
                  <a:gd name="connsiteX26" fmla="*/ 177640 w 468089"/>
                  <a:gd name="connsiteY26" fmla="*/ 97508 h 448535"/>
                  <a:gd name="connsiteX27" fmla="*/ 224444 w 468089"/>
                  <a:gd name="connsiteY27" fmla="*/ 62405 h 448535"/>
                  <a:gd name="connsiteX28" fmla="*/ 257596 w 468089"/>
                  <a:gd name="connsiteY28" fmla="*/ 78006 h 448535"/>
                  <a:gd name="connsiteX29" fmla="*/ 265397 w 468089"/>
                  <a:gd name="connsiteY29" fmla="*/ 120909 h 448535"/>
                  <a:gd name="connsiteX30" fmla="*/ 265397 w 468089"/>
                  <a:gd name="connsiteY30" fmla="*/ 128710 h 448535"/>
                  <a:gd name="connsiteX31" fmla="*/ 156188 w 468089"/>
                  <a:gd name="connsiteY31" fmla="*/ 150162 h 448535"/>
                  <a:gd name="connsiteX32" fmla="*/ 93783 w 468089"/>
                  <a:gd name="connsiteY32" fmla="*/ 247669 h 448535"/>
                  <a:gd name="connsiteX33" fmla="*/ 181540 w 468089"/>
                  <a:gd name="connsiteY33" fmla="*/ 341277 h 448535"/>
                  <a:gd name="connsiteX34" fmla="*/ 277098 w 468089"/>
                  <a:gd name="connsiteY34" fmla="*/ 298373 h 448535"/>
                  <a:gd name="connsiteX35" fmla="*/ 310250 w 468089"/>
                  <a:gd name="connsiteY35" fmla="*/ 337376 h 448535"/>
                  <a:gd name="connsiteX36" fmla="*/ 323901 w 468089"/>
                  <a:gd name="connsiteY36" fmla="*/ 335426 h 448535"/>
                  <a:gd name="connsiteX37" fmla="*/ 323901 w 468089"/>
                  <a:gd name="connsiteY37" fmla="*/ 335426 h 448535"/>
                  <a:gd name="connsiteX38" fmla="*/ 368755 w 468089"/>
                  <a:gd name="connsiteY38" fmla="*/ 296423 h 448535"/>
                  <a:gd name="connsiteX39" fmla="*/ 368755 w 468089"/>
                  <a:gd name="connsiteY39" fmla="*/ 280822 h 448535"/>
                  <a:gd name="connsiteX40" fmla="*/ 347303 w 468089"/>
                  <a:gd name="connsiteY40" fmla="*/ 226218 h 448535"/>
                  <a:gd name="connsiteX41" fmla="*/ 347303 w 468089"/>
                  <a:gd name="connsiteY41" fmla="*/ 132610 h 448535"/>
                  <a:gd name="connsiteX42" fmla="*/ 321951 w 468089"/>
                  <a:gd name="connsiteY42" fmla="*/ 29252 h 448535"/>
                  <a:gd name="connsiteX43" fmla="*/ 234194 w 468089"/>
                  <a:gd name="connsiteY43" fmla="*/ 0 h 44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8089" h="448535">
                    <a:moveTo>
                      <a:pt x="4076" y="327626"/>
                    </a:moveTo>
                    <a:cubicBezTo>
                      <a:pt x="176" y="327626"/>
                      <a:pt x="-1774" y="333476"/>
                      <a:pt x="2126" y="337376"/>
                    </a:cubicBezTo>
                    <a:cubicBezTo>
                      <a:pt x="62581" y="407582"/>
                      <a:pt x="144487" y="448535"/>
                      <a:pt x="234194" y="448535"/>
                    </a:cubicBezTo>
                    <a:cubicBezTo>
                      <a:pt x="298549" y="448535"/>
                      <a:pt x="372655" y="423183"/>
                      <a:pt x="423359" y="374429"/>
                    </a:cubicBezTo>
                    <a:cubicBezTo>
                      <a:pt x="431160" y="366629"/>
                      <a:pt x="425309" y="354928"/>
                      <a:pt x="415559" y="358828"/>
                    </a:cubicBezTo>
                    <a:cubicBezTo>
                      <a:pt x="359004" y="390030"/>
                      <a:pt x="296599" y="403682"/>
                      <a:pt x="238095" y="403682"/>
                    </a:cubicBezTo>
                    <a:cubicBezTo>
                      <a:pt x="154238" y="403682"/>
                      <a:pt x="72332" y="374429"/>
                      <a:pt x="6026" y="325675"/>
                    </a:cubicBezTo>
                    <a:cubicBezTo>
                      <a:pt x="6026" y="326976"/>
                      <a:pt x="5376" y="327626"/>
                      <a:pt x="4076" y="327626"/>
                    </a:cubicBezTo>
                    <a:moveTo>
                      <a:pt x="433110" y="315925"/>
                    </a:moveTo>
                    <a:cubicBezTo>
                      <a:pt x="417509" y="315925"/>
                      <a:pt x="398007" y="321775"/>
                      <a:pt x="382406" y="333476"/>
                    </a:cubicBezTo>
                    <a:cubicBezTo>
                      <a:pt x="378506" y="337376"/>
                      <a:pt x="378506" y="343227"/>
                      <a:pt x="384356" y="341277"/>
                    </a:cubicBezTo>
                    <a:cubicBezTo>
                      <a:pt x="399957" y="339326"/>
                      <a:pt x="437010" y="333476"/>
                      <a:pt x="444811" y="343227"/>
                    </a:cubicBezTo>
                    <a:cubicBezTo>
                      <a:pt x="450661" y="352978"/>
                      <a:pt x="437010" y="397831"/>
                      <a:pt x="431160" y="417333"/>
                    </a:cubicBezTo>
                    <a:cubicBezTo>
                      <a:pt x="429210" y="423183"/>
                      <a:pt x="433110" y="425133"/>
                      <a:pt x="437010" y="421233"/>
                    </a:cubicBezTo>
                    <a:cubicBezTo>
                      <a:pt x="464313" y="391981"/>
                      <a:pt x="472113" y="331526"/>
                      <a:pt x="466263" y="321775"/>
                    </a:cubicBezTo>
                    <a:cubicBezTo>
                      <a:pt x="464313" y="319825"/>
                      <a:pt x="450661" y="315925"/>
                      <a:pt x="433110" y="315925"/>
                    </a:cubicBezTo>
                    <a:moveTo>
                      <a:pt x="267347" y="177464"/>
                    </a:moveTo>
                    <a:lnTo>
                      <a:pt x="267347" y="191115"/>
                    </a:lnTo>
                    <a:cubicBezTo>
                      <a:pt x="267347" y="214517"/>
                      <a:pt x="267347" y="234018"/>
                      <a:pt x="255646" y="255470"/>
                    </a:cubicBezTo>
                    <a:cubicBezTo>
                      <a:pt x="245895" y="273021"/>
                      <a:pt x="232244" y="282772"/>
                      <a:pt x="214693" y="282772"/>
                    </a:cubicBezTo>
                    <a:cubicBezTo>
                      <a:pt x="193241" y="282772"/>
                      <a:pt x="179590" y="265221"/>
                      <a:pt x="179590" y="239869"/>
                    </a:cubicBezTo>
                    <a:cubicBezTo>
                      <a:pt x="179590" y="187215"/>
                      <a:pt x="224444" y="177464"/>
                      <a:pt x="267347" y="177464"/>
                    </a:cubicBezTo>
                    <a:moveTo>
                      <a:pt x="234194" y="0"/>
                    </a:moveTo>
                    <a:cubicBezTo>
                      <a:pt x="179590" y="0"/>
                      <a:pt x="117185" y="21452"/>
                      <a:pt x="103534" y="91657"/>
                    </a:cubicBezTo>
                    <a:cubicBezTo>
                      <a:pt x="101584" y="99458"/>
                      <a:pt x="107434" y="103358"/>
                      <a:pt x="111335" y="103358"/>
                    </a:cubicBezTo>
                    <a:lnTo>
                      <a:pt x="167889" y="109209"/>
                    </a:lnTo>
                    <a:cubicBezTo>
                      <a:pt x="173740" y="109209"/>
                      <a:pt x="177640" y="103358"/>
                      <a:pt x="177640" y="97508"/>
                    </a:cubicBezTo>
                    <a:cubicBezTo>
                      <a:pt x="181540" y="74106"/>
                      <a:pt x="202992" y="62405"/>
                      <a:pt x="224444" y="62405"/>
                    </a:cubicBezTo>
                    <a:cubicBezTo>
                      <a:pt x="236145" y="62405"/>
                      <a:pt x="249796" y="66305"/>
                      <a:pt x="257596" y="78006"/>
                    </a:cubicBezTo>
                    <a:cubicBezTo>
                      <a:pt x="265397" y="89707"/>
                      <a:pt x="265397" y="107258"/>
                      <a:pt x="265397" y="120909"/>
                    </a:cubicBezTo>
                    <a:lnTo>
                      <a:pt x="265397" y="128710"/>
                    </a:lnTo>
                    <a:cubicBezTo>
                      <a:pt x="232244" y="132610"/>
                      <a:pt x="187391" y="134561"/>
                      <a:pt x="156188" y="150162"/>
                    </a:cubicBezTo>
                    <a:cubicBezTo>
                      <a:pt x="119135" y="165763"/>
                      <a:pt x="93783" y="198916"/>
                      <a:pt x="93783" y="247669"/>
                    </a:cubicBezTo>
                    <a:cubicBezTo>
                      <a:pt x="93783" y="310074"/>
                      <a:pt x="132786" y="341277"/>
                      <a:pt x="181540" y="341277"/>
                    </a:cubicBezTo>
                    <a:cubicBezTo>
                      <a:pt x="222493" y="341277"/>
                      <a:pt x="245895" y="331526"/>
                      <a:pt x="277098" y="298373"/>
                    </a:cubicBezTo>
                    <a:cubicBezTo>
                      <a:pt x="286849" y="313975"/>
                      <a:pt x="290749" y="321775"/>
                      <a:pt x="310250" y="337376"/>
                    </a:cubicBezTo>
                    <a:cubicBezTo>
                      <a:pt x="314151" y="339326"/>
                      <a:pt x="320001" y="339326"/>
                      <a:pt x="323901" y="335426"/>
                    </a:cubicBezTo>
                    <a:lnTo>
                      <a:pt x="323901" y="335426"/>
                    </a:lnTo>
                    <a:cubicBezTo>
                      <a:pt x="335602" y="325675"/>
                      <a:pt x="357054" y="306174"/>
                      <a:pt x="368755" y="296423"/>
                    </a:cubicBezTo>
                    <a:cubicBezTo>
                      <a:pt x="372655" y="292523"/>
                      <a:pt x="372655" y="286672"/>
                      <a:pt x="368755" y="280822"/>
                    </a:cubicBezTo>
                    <a:cubicBezTo>
                      <a:pt x="359004" y="265221"/>
                      <a:pt x="347303" y="253520"/>
                      <a:pt x="347303" y="226218"/>
                    </a:cubicBezTo>
                    <a:lnTo>
                      <a:pt x="347303" y="132610"/>
                    </a:lnTo>
                    <a:cubicBezTo>
                      <a:pt x="347303" y="93607"/>
                      <a:pt x="349253" y="56554"/>
                      <a:pt x="321951" y="29252"/>
                    </a:cubicBezTo>
                    <a:cubicBezTo>
                      <a:pt x="300500" y="7801"/>
                      <a:pt x="263447" y="0"/>
                      <a:pt x="234194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Text4"/>
              <p:cNvSpPr/>
              <p:nvPr/>
            </p:nvSpPr>
            <p:spPr bwMode="auto">
              <a:xfrm>
                <a:off x="4512793" y="4655055"/>
                <a:ext cx="436330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分析社交媒体数据预测趋势</a:t>
                </a:r>
                <a:endParaRPr lang="en-US" dirty="0"/>
              </a:p>
            </p:txBody>
          </p:sp>
          <p:sp>
            <p:nvSpPr>
              <p:cNvPr id="26" name="Bullet4"/>
              <p:cNvSpPr txBox="1"/>
              <p:nvPr/>
            </p:nvSpPr>
            <p:spPr bwMode="auto">
              <a:xfrm>
                <a:off x="1564928" y="4479496"/>
                <a:ext cx="170872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社会媒体分析</a:t>
                </a:r>
                <a:endParaRPr 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06563" y="5129752"/>
              <a:ext cx="7311163" cy="747597"/>
              <a:chOff x="706563" y="5129752"/>
              <a:chExt cx="7311163" cy="747597"/>
            </a:xfrm>
          </p:grpSpPr>
          <p:sp>
            <p:nvSpPr>
              <p:cNvPr id="4" name="Icon5"/>
              <p:cNvSpPr/>
              <p:nvPr/>
            </p:nvSpPr>
            <p:spPr>
              <a:xfrm>
                <a:off x="2531315" y="5207598"/>
                <a:ext cx="258260" cy="245443"/>
              </a:xfrm>
              <a:custGeom>
                <a:avLst/>
                <a:gdLst>
                  <a:gd name="T0" fmla="*/ 5440 w 10872"/>
                  <a:gd name="T1" fmla="*/ 4174 h 10331"/>
                  <a:gd name="T2" fmla="*/ 8712 w 10872"/>
                  <a:gd name="T3" fmla="*/ 3974 h 10331"/>
                  <a:gd name="T4" fmla="*/ 8014 w 10872"/>
                  <a:gd name="T5" fmla="*/ 1215 h 10331"/>
                  <a:gd name="T6" fmla="*/ 5440 w 10872"/>
                  <a:gd name="T7" fmla="*/ 0 h 10331"/>
                  <a:gd name="T8" fmla="*/ 2866 w 10872"/>
                  <a:gd name="T9" fmla="*/ 1215 h 10331"/>
                  <a:gd name="T10" fmla="*/ 2168 w 10872"/>
                  <a:gd name="T11" fmla="*/ 3974 h 10331"/>
                  <a:gd name="T12" fmla="*/ 5440 w 10872"/>
                  <a:gd name="T13" fmla="*/ 4174 h 10331"/>
                  <a:gd name="T14" fmla="*/ 2902 w 10872"/>
                  <a:gd name="T15" fmla="*/ 4334 h 10331"/>
                  <a:gd name="T16" fmla="*/ 4160 w 10872"/>
                  <a:gd name="T17" fmla="*/ 5734 h 10331"/>
                  <a:gd name="T18" fmla="*/ 4936 w 10872"/>
                  <a:gd name="T19" fmla="*/ 4574 h 10331"/>
                  <a:gd name="T20" fmla="*/ 2902 w 10872"/>
                  <a:gd name="T21" fmla="*/ 4334 h 10331"/>
                  <a:gd name="T22" fmla="*/ 6350 w 10872"/>
                  <a:gd name="T23" fmla="*/ 6966 h 10331"/>
                  <a:gd name="T24" fmla="*/ 6316 w 10872"/>
                  <a:gd name="T25" fmla="*/ 6546 h 10331"/>
                  <a:gd name="T26" fmla="*/ 4564 w 10872"/>
                  <a:gd name="T27" fmla="*/ 6546 h 10331"/>
                  <a:gd name="T28" fmla="*/ 4530 w 10872"/>
                  <a:gd name="T29" fmla="*/ 6966 h 10331"/>
                  <a:gd name="T30" fmla="*/ 5440 w 10872"/>
                  <a:gd name="T31" fmla="*/ 9000 h 10331"/>
                  <a:gd name="T32" fmla="*/ 6350 w 10872"/>
                  <a:gd name="T33" fmla="*/ 6966 h 10331"/>
                  <a:gd name="T34" fmla="*/ 7978 w 10872"/>
                  <a:gd name="T35" fmla="*/ 4334 h 10331"/>
                  <a:gd name="T36" fmla="*/ 5944 w 10872"/>
                  <a:gd name="T37" fmla="*/ 4576 h 10331"/>
                  <a:gd name="T38" fmla="*/ 6720 w 10872"/>
                  <a:gd name="T39" fmla="*/ 5736 h 10331"/>
                  <a:gd name="T40" fmla="*/ 7978 w 10872"/>
                  <a:gd name="T41" fmla="*/ 4334 h 10331"/>
                  <a:gd name="T42" fmla="*/ 6158 w 10872"/>
                  <a:gd name="T43" fmla="*/ 5960 h 10331"/>
                  <a:gd name="T44" fmla="*/ 5440 w 10872"/>
                  <a:gd name="T45" fmla="*/ 4934 h 10331"/>
                  <a:gd name="T46" fmla="*/ 4722 w 10872"/>
                  <a:gd name="T47" fmla="*/ 5960 h 10331"/>
                  <a:gd name="T48" fmla="*/ 6158 w 10872"/>
                  <a:gd name="T49" fmla="*/ 5960 h 10331"/>
                  <a:gd name="T50" fmla="*/ 8712 w 10872"/>
                  <a:gd name="T51" fmla="*/ 3970 h 10331"/>
                  <a:gd name="T52" fmla="*/ 6894 w 10872"/>
                  <a:gd name="T53" fmla="*/ 6328 h 10331"/>
                  <a:gd name="T54" fmla="*/ 5622 w 10872"/>
                  <a:gd name="T55" fmla="*/ 9654 h 10331"/>
                  <a:gd name="T56" fmla="*/ 5450 w 10872"/>
                  <a:gd name="T57" fmla="*/ 9784 h 10331"/>
                  <a:gd name="T58" fmla="*/ 7250 w 10872"/>
                  <a:gd name="T59" fmla="*/ 10322 h 10331"/>
                  <a:gd name="T60" fmla="*/ 10523 w 10872"/>
                  <a:gd name="T61" fmla="*/ 7729 h 10331"/>
                  <a:gd name="T62" fmla="*/ 8704 w 10872"/>
                  <a:gd name="T63" fmla="*/ 3970 h 10331"/>
                  <a:gd name="T64" fmla="*/ 8712 w 10872"/>
                  <a:gd name="T65" fmla="*/ 3970 h 10331"/>
                  <a:gd name="T66" fmla="*/ 3924 w 10872"/>
                  <a:gd name="T67" fmla="*/ 6966 h 10331"/>
                  <a:gd name="T68" fmla="*/ 3986 w 10872"/>
                  <a:gd name="T69" fmla="*/ 6328 h 10331"/>
                  <a:gd name="T70" fmla="*/ 2168 w 10872"/>
                  <a:gd name="T71" fmla="*/ 3970 h 10331"/>
                  <a:gd name="T72" fmla="*/ 349 w 10872"/>
                  <a:gd name="T73" fmla="*/ 7729 h 10331"/>
                  <a:gd name="T74" fmla="*/ 3622 w 10872"/>
                  <a:gd name="T75" fmla="*/ 10322 h 10331"/>
                  <a:gd name="T76" fmla="*/ 5422 w 10872"/>
                  <a:gd name="T77" fmla="*/ 9784 h 10331"/>
                  <a:gd name="T78" fmla="*/ 5250 w 10872"/>
                  <a:gd name="T79" fmla="*/ 9654 h 10331"/>
                  <a:gd name="T80" fmla="*/ 3924 w 10872"/>
                  <a:gd name="T81" fmla="*/ 6966 h 10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72" h="10331">
                    <a:moveTo>
                      <a:pt x="5440" y="4174"/>
                    </a:moveTo>
                    <a:cubicBezTo>
                      <a:pt x="6424" y="3551"/>
                      <a:pt x="7659" y="3476"/>
                      <a:pt x="8712" y="3974"/>
                    </a:cubicBezTo>
                    <a:cubicBezTo>
                      <a:pt x="8903" y="2996"/>
                      <a:pt x="8647" y="1984"/>
                      <a:pt x="8014" y="1215"/>
                    </a:cubicBezTo>
                    <a:cubicBezTo>
                      <a:pt x="7381" y="446"/>
                      <a:pt x="6436" y="0"/>
                      <a:pt x="5440" y="0"/>
                    </a:cubicBezTo>
                    <a:cubicBezTo>
                      <a:pt x="4444" y="0"/>
                      <a:pt x="3499" y="446"/>
                      <a:pt x="2866" y="1215"/>
                    </a:cubicBezTo>
                    <a:cubicBezTo>
                      <a:pt x="2233" y="1984"/>
                      <a:pt x="1977" y="2996"/>
                      <a:pt x="2168" y="3974"/>
                    </a:cubicBezTo>
                    <a:cubicBezTo>
                      <a:pt x="3221" y="3476"/>
                      <a:pt x="4456" y="3551"/>
                      <a:pt x="5440" y="4174"/>
                    </a:cubicBezTo>
                    <a:close/>
                    <a:moveTo>
                      <a:pt x="2902" y="4334"/>
                    </a:moveTo>
                    <a:cubicBezTo>
                      <a:pt x="3142" y="4935"/>
                      <a:pt x="3588" y="5431"/>
                      <a:pt x="4160" y="5734"/>
                    </a:cubicBezTo>
                    <a:cubicBezTo>
                      <a:pt x="4335" y="5297"/>
                      <a:pt x="4599" y="4902"/>
                      <a:pt x="4936" y="4574"/>
                    </a:cubicBezTo>
                    <a:cubicBezTo>
                      <a:pt x="4313" y="4240"/>
                      <a:pt x="3586" y="4154"/>
                      <a:pt x="2902" y="4334"/>
                    </a:cubicBezTo>
                    <a:close/>
                    <a:moveTo>
                      <a:pt x="6350" y="6966"/>
                    </a:moveTo>
                    <a:cubicBezTo>
                      <a:pt x="6350" y="6825"/>
                      <a:pt x="6338" y="6685"/>
                      <a:pt x="6316" y="6546"/>
                    </a:cubicBezTo>
                    <a:cubicBezTo>
                      <a:pt x="5742" y="6700"/>
                      <a:pt x="5138" y="6700"/>
                      <a:pt x="4564" y="6546"/>
                    </a:cubicBezTo>
                    <a:cubicBezTo>
                      <a:pt x="4542" y="6685"/>
                      <a:pt x="4530" y="6825"/>
                      <a:pt x="4530" y="6966"/>
                    </a:cubicBezTo>
                    <a:cubicBezTo>
                      <a:pt x="4527" y="7743"/>
                      <a:pt x="4858" y="8484"/>
                      <a:pt x="5440" y="9000"/>
                    </a:cubicBezTo>
                    <a:cubicBezTo>
                      <a:pt x="6022" y="8484"/>
                      <a:pt x="6353" y="7743"/>
                      <a:pt x="6350" y="6966"/>
                    </a:cubicBezTo>
                    <a:close/>
                    <a:moveTo>
                      <a:pt x="7978" y="4334"/>
                    </a:moveTo>
                    <a:cubicBezTo>
                      <a:pt x="7294" y="4154"/>
                      <a:pt x="6567" y="4240"/>
                      <a:pt x="5944" y="4576"/>
                    </a:cubicBezTo>
                    <a:cubicBezTo>
                      <a:pt x="6281" y="4904"/>
                      <a:pt x="6546" y="5299"/>
                      <a:pt x="6720" y="5736"/>
                    </a:cubicBezTo>
                    <a:cubicBezTo>
                      <a:pt x="7292" y="5433"/>
                      <a:pt x="7738" y="4936"/>
                      <a:pt x="7978" y="4334"/>
                    </a:cubicBezTo>
                    <a:close/>
                    <a:moveTo>
                      <a:pt x="6158" y="5960"/>
                    </a:moveTo>
                    <a:cubicBezTo>
                      <a:pt x="6000" y="5568"/>
                      <a:pt x="5755" y="5217"/>
                      <a:pt x="5440" y="4934"/>
                    </a:cubicBezTo>
                    <a:cubicBezTo>
                      <a:pt x="5125" y="5217"/>
                      <a:pt x="4880" y="5568"/>
                      <a:pt x="4722" y="5960"/>
                    </a:cubicBezTo>
                    <a:cubicBezTo>
                      <a:pt x="5192" y="6086"/>
                      <a:pt x="5688" y="6086"/>
                      <a:pt x="6158" y="5960"/>
                    </a:cubicBezTo>
                    <a:close/>
                    <a:moveTo>
                      <a:pt x="8712" y="3970"/>
                    </a:moveTo>
                    <a:cubicBezTo>
                      <a:pt x="8510" y="4998"/>
                      <a:pt x="7837" y="5872"/>
                      <a:pt x="6894" y="6328"/>
                    </a:cubicBezTo>
                    <a:cubicBezTo>
                      <a:pt x="7139" y="7589"/>
                      <a:pt x="6646" y="8879"/>
                      <a:pt x="5622" y="9654"/>
                    </a:cubicBezTo>
                    <a:lnTo>
                      <a:pt x="5450" y="9784"/>
                    </a:lnTo>
                    <a:cubicBezTo>
                      <a:pt x="5986" y="10133"/>
                      <a:pt x="6611" y="10320"/>
                      <a:pt x="7250" y="10322"/>
                    </a:cubicBezTo>
                    <a:cubicBezTo>
                      <a:pt x="8814" y="10331"/>
                      <a:pt x="10174" y="9253"/>
                      <a:pt x="10523" y="7729"/>
                    </a:cubicBezTo>
                    <a:cubicBezTo>
                      <a:pt x="10872" y="6204"/>
                      <a:pt x="10116" y="4642"/>
                      <a:pt x="8704" y="3970"/>
                    </a:cubicBezTo>
                    <a:lnTo>
                      <a:pt x="8712" y="3970"/>
                    </a:lnTo>
                    <a:close/>
                    <a:moveTo>
                      <a:pt x="3924" y="6966"/>
                    </a:moveTo>
                    <a:cubicBezTo>
                      <a:pt x="3924" y="6752"/>
                      <a:pt x="3945" y="6538"/>
                      <a:pt x="3986" y="6328"/>
                    </a:cubicBezTo>
                    <a:cubicBezTo>
                      <a:pt x="3043" y="5872"/>
                      <a:pt x="2370" y="4998"/>
                      <a:pt x="2168" y="3970"/>
                    </a:cubicBezTo>
                    <a:cubicBezTo>
                      <a:pt x="756" y="4642"/>
                      <a:pt x="0" y="6204"/>
                      <a:pt x="349" y="7729"/>
                    </a:cubicBezTo>
                    <a:cubicBezTo>
                      <a:pt x="698" y="9253"/>
                      <a:pt x="2058" y="10331"/>
                      <a:pt x="3622" y="10322"/>
                    </a:cubicBezTo>
                    <a:cubicBezTo>
                      <a:pt x="4261" y="10320"/>
                      <a:pt x="4886" y="10133"/>
                      <a:pt x="5422" y="9784"/>
                    </a:cubicBezTo>
                    <a:lnTo>
                      <a:pt x="5250" y="9654"/>
                    </a:lnTo>
                    <a:cubicBezTo>
                      <a:pt x="4409" y="9017"/>
                      <a:pt x="3917" y="8021"/>
                      <a:pt x="3924" y="69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Text5"/>
              <p:cNvSpPr/>
              <p:nvPr/>
            </p:nvSpPr>
            <p:spPr bwMode="auto">
              <a:xfrm>
                <a:off x="3654423" y="5305311"/>
                <a:ext cx="436330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结合多指标综合评估趋势</a:t>
                </a:r>
                <a:endParaRPr lang="en-US" dirty="0"/>
              </a:p>
            </p:txBody>
          </p:sp>
          <p:sp>
            <p:nvSpPr>
              <p:cNvPr id="27" name="Bullet5"/>
              <p:cNvSpPr txBox="1"/>
              <p:nvPr/>
            </p:nvSpPr>
            <p:spPr bwMode="auto">
              <a:xfrm>
                <a:off x="706563" y="5129752"/>
                <a:ext cx="170872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综合评估模型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4.4 结果可视化</a:t>
            </a:r>
            <a:endParaRPr lang="en-US" dirty="0"/>
          </a:p>
        </p:txBody>
      </p:sp>
      <p:grpSp>
        <p:nvGrpSpPr>
          <p:cNvPr id="86" name="94623ab1-5cac-4147-b1df-a9b286794855.source.5.zh-Hans.pptx"/>
          <p:cNvGrpSpPr/>
          <p:nvPr/>
        </p:nvGrpSpPr>
        <p:grpSpPr>
          <a:xfrm>
            <a:off x="669925" y="1130300"/>
            <a:ext cx="10864850" cy="4991354"/>
            <a:chOff x="669925" y="1130301"/>
            <a:chExt cx="10864850" cy="5000684"/>
          </a:xfrm>
        </p:grpSpPr>
        <p:sp>
          <p:nvSpPr>
            <p:cNvPr id="48" name="Title"/>
            <p:cNvSpPr/>
            <p:nvPr/>
          </p:nvSpPr>
          <p:spPr>
            <a:xfrm>
              <a:off x="669925" y="1130301"/>
              <a:ext cx="10864850" cy="1211992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使用图表展示项目历史活跃度及未来预测</a:t>
              </a:r>
              <a:endParaRPr lang="en-US" dirty="0"/>
            </a:p>
          </p:txBody>
        </p:sp>
        <p:cxnSp>
          <p:nvCxnSpPr>
            <p:cNvPr id="50" name="iš1ïḍè"/>
            <p:cNvCxnSpPr/>
            <p:nvPr/>
          </p:nvCxnSpPr>
          <p:spPr>
            <a:xfrm flipH="1">
              <a:off x="1815136" y="4552311"/>
              <a:ext cx="8576639" cy="0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ïṥlïde"/>
            <p:cNvCxnSpPr/>
            <p:nvPr/>
          </p:nvCxnSpPr>
          <p:spPr>
            <a:xfrm>
              <a:off x="6118225" y="4087782"/>
              <a:ext cx="0" cy="464529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ïṥ1iḋè"/>
            <p:cNvCxnSpPr/>
            <p:nvPr/>
          </p:nvCxnSpPr>
          <p:spPr>
            <a:xfrm>
              <a:off x="1819275" y="4552311"/>
              <a:ext cx="0" cy="462475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íSḷiḋé"/>
            <p:cNvCxnSpPr/>
            <p:nvPr/>
          </p:nvCxnSpPr>
          <p:spPr>
            <a:xfrm>
              <a:off x="4676775" y="4552311"/>
              <a:ext cx="0" cy="462475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í$ľiḓê"/>
            <p:cNvCxnSpPr/>
            <p:nvPr/>
          </p:nvCxnSpPr>
          <p:spPr>
            <a:xfrm>
              <a:off x="7534275" y="4552311"/>
              <a:ext cx="0" cy="462475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îŝlíḓê"/>
            <p:cNvCxnSpPr/>
            <p:nvPr/>
          </p:nvCxnSpPr>
          <p:spPr>
            <a:xfrm>
              <a:off x="10391775" y="4552311"/>
              <a:ext cx="0" cy="462475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3583035" y="2503170"/>
              <a:ext cx="5083081" cy="1584612"/>
              <a:chOff x="3583035" y="2503170"/>
              <a:chExt cx="5083081" cy="1584612"/>
            </a:xfrm>
          </p:grpSpPr>
          <p:sp>
            <p:nvSpPr>
              <p:cNvPr id="77" name="ComponentBackground1"/>
              <p:cNvSpPr/>
              <p:nvPr/>
            </p:nvSpPr>
            <p:spPr>
              <a:xfrm>
                <a:off x="3583035" y="2781172"/>
                <a:ext cx="5083081" cy="1306610"/>
              </a:xfrm>
              <a:prstGeom prst="round2DiagRect">
                <a:avLst/>
              </a:prstGeom>
              <a:solidFill>
                <a:schemeClr val="accent1">
                  <a:alpha val="15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/>
              </a:p>
            </p:txBody>
          </p:sp>
          <p:sp>
            <p:nvSpPr>
              <p:cNvPr id="79" name="Text1"/>
              <p:cNvSpPr/>
              <p:nvPr/>
            </p:nvSpPr>
            <p:spPr>
              <a:xfrm>
                <a:off x="3691035" y="2977090"/>
                <a:ext cx="4867081" cy="9988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展示预测结果的概览</a:t>
                </a:r>
                <a:endParaRPr lang="en-US" dirty="0"/>
              </a:p>
            </p:txBody>
          </p:sp>
          <p:sp>
            <p:nvSpPr>
              <p:cNvPr id="37" name="Bullet1"/>
              <p:cNvSpPr/>
              <p:nvPr/>
            </p:nvSpPr>
            <p:spPr>
              <a:xfrm>
                <a:off x="4457700" y="2503170"/>
                <a:ext cx="3451860" cy="47391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结果总览图</a:t>
                </a:r>
                <a:endParaRPr lang="en-US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76275" y="5014786"/>
              <a:ext cx="2286000" cy="1116199"/>
              <a:chOff x="676275" y="5014786"/>
              <a:chExt cx="2286000" cy="1116199"/>
            </a:xfrm>
          </p:grpSpPr>
          <p:sp>
            <p:nvSpPr>
              <p:cNvPr id="74" name="ComponentBackground2"/>
              <p:cNvSpPr/>
              <p:nvPr/>
            </p:nvSpPr>
            <p:spPr>
              <a:xfrm>
                <a:off x="676275" y="5187109"/>
                <a:ext cx="2286000" cy="943876"/>
              </a:xfrm>
              <a:prstGeom prst="round2DiagRect">
                <a:avLst/>
              </a:prstGeom>
              <a:solidFill>
                <a:schemeClr val="accent1">
                  <a:alpha val="15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 dirty="0"/>
              </a:p>
            </p:txBody>
          </p:sp>
          <p:sp>
            <p:nvSpPr>
              <p:cNvPr id="75" name="Text2"/>
              <p:cNvSpPr/>
              <p:nvPr/>
            </p:nvSpPr>
            <p:spPr>
              <a:xfrm>
                <a:off x="833952" y="5339839"/>
                <a:ext cx="1970647" cy="633469"/>
              </a:xfrm>
              <a:prstGeom prst="roundRect">
                <a:avLst>
                  <a:gd name="adj" fmla="val 1054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显示项目活跃度变化趋势</a:t>
                </a:r>
                <a:endParaRPr lang="en-US" dirty="0"/>
              </a:p>
            </p:txBody>
          </p:sp>
          <p:sp>
            <p:nvSpPr>
              <p:cNvPr id="39" name="Bullet2"/>
              <p:cNvSpPr/>
              <p:nvPr/>
            </p:nvSpPr>
            <p:spPr>
              <a:xfrm>
                <a:off x="984738" y="5014786"/>
                <a:ext cx="1652953" cy="32504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 fontScale="77500" lnSpcReduction="20000"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活跃度趋势图</a:t>
                </a:r>
                <a:endParaRPr lang="en-US" dirty="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533775" y="5014786"/>
              <a:ext cx="2286000" cy="1116199"/>
              <a:chOff x="3533775" y="5014786"/>
              <a:chExt cx="2286000" cy="1116199"/>
            </a:xfrm>
          </p:grpSpPr>
          <p:sp>
            <p:nvSpPr>
              <p:cNvPr id="69" name="ComponentBackground3"/>
              <p:cNvSpPr/>
              <p:nvPr/>
            </p:nvSpPr>
            <p:spPr>
              <a:xfrm>
                <a:off x="3533775" y="5187109"/>
                <a:ext cx="2286000" cy="943876"/>
              </a:xfrm>
              <a:prstGeom prst="round2DiagRect">
                <a:avLst/>
              </a:prstGeom>
              <a:solidFill>
                <a:schemeClr val="accent2">
                  <a:alpha val="15000"/>
                </a:schemeClr>
              </a:solidFill>
              <a:ln w="12700" cap="flat">
                <a:solidFill>
                  <a:schemeClr val="accent2"/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 dirty="0"/>
              </a:p>
            </p:txBody>
          </p:sp>
          <p:sp>
            <p:nvSpPr>
              <p:cNvPr id="70" name="Text3"/>
              <p:cNvSpPr/>
              <p:nvPr/>
            </p:nvSpPr>
            <p:spPr>
              <a:xfrm>
                <a:off x="3691452" y="5339839"/>
                <a:ext cx="1970647" cy="633469"/>
              </a:xfrm>
              <a:prstGeom prst="roundRect">
                <a:avLst>
                  <a:gd name="adj" fmla="val 1054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观察贡献者数量变化趋势</a:t>
                </a:r>
                <a:endParaRPr lang="en-US" dirty="0"/>
              </a:p>
            </p:txBody>
          </p:sp>
          <p:sp>
            <p:nvSpPr>
              <p:cNvPr id="40" name="Bullet3"/>
              <p:cNvSpPr/>
              <p:nvPr/>
            </p:nvSpPr>
            <p:spPr>
              <a:xfrm>
                <a:off x="3854914" y="5014786"/>
                <a:ext cx="1652953" cy="3250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 fontScale="77500" lnSpcReduction="20000"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贡献者趋势图</a:t>
                </a:r>
                <a:endParaRPr lang="en-US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391275" y="5014786"/>
              <a:ext cx="2286000" cy="1116199"/>
              <a:chOff x="6391275" y="5014786"/>
              <a:chExt cx="2286000" cy="1116199"/>
            </a:xfrm>
          </p:grpSpPr>
          <p:sp>
            <p:nvSpPr>
              <p:cNvPr id="64" name="ComponentBackground4"/>
              <p:cNvSpPr/>
              <p:nvPr/>
            </p:nvSpPr>
            <p:spPr>
              <a:xfrm>
                <a:off x="6391275" y="5187109"/>
                <a:ext cx="2286000" cy="943876"/>
              </a:xfrm>
              <a:prstGeom prst="round2DiagRect">
                <a:avLst/>
              </a:prstGeom>
              <a:solidFill>
                <a:schemeClr val="accent3">
                  <a:alpha val="15000"/>
                </a:schemeClr>
              </a:solidFill>
              <a:ln w="12700" cap="flat">
                <a:solidFill>
                  <a:schemeClr val="accent3"/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/>
              </a:p>
            </p:txBody>
          </p:sp>
          <p:sp>
            <p:nvSpPr>
              <p:cNvPr id="65" name="Text4"/>
              <p:cNvSpPr/>
              <p:nvPr/>
            </p:nvSpPr>
            <p:spPr>
              <a:xfrm>
                <a:off x="6548952" y="5339839"/>
                <a:ext cx="1970647" cy="633469"/>
              </a:xfrm>
              <a:prstGeom prst="roundRect">
                <a:avLst>
                  <a:gd name="adj" fmla="val 1054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展现代码提交量的变化趋势</a:t>
                </a:r>
                <a:endParaRPr lang="en-US" dirty="0"/>
              </a:p>
            </p:txBody>
          </p:sp>
          <p:sp>
            <p:nvSpPr>
              <p:cNvPr id="41" name="Bullet4"/>
              <p:cNvSpPr/>
              <p:nvPr/>
            </p:nvSpPr>
            <p:spPr>
              <a:xfrm>
                <a:off x="6678787" y="5014786"/>
                <a:ext cx="1652953" cy="325041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 fontScale="77500" lnSpcReduction="20000"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代码提交趋势图</a:t>
                </a:r>
                <a:endParaRPr lang="en-US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9248775" y="5014786"/>
              <a:ext cx="2286000" cy="1116199"/>
              <a:chOff x="9248775" y="5014786"/>
              <a:chExt cx="2286000" cy="1116199"/>
            </a:xfrm>
          </p:grpSpPr>
          <p:sp>
            <p:nvSpPr>
              <p:cNvPr id="59" name="ComponentBackground5"/>
              <p:cNvSpPr/>
              <p:nvPr/>
            </p:nvSpPr>
            <p:spPr>
              <a:xfrm>
                <a:off x="9248775" y="5187109"/>
                <a:ext cx="2286000" cy="943876"/>
              </a:xfrm>
              <a:prstGeom prst="round2DiagRect">
                <a:avLst/>
              </a:prstGeom>
              <a:solidFill>
                <a:schemeClr val="accent4">
                  <a:alpha val="15000"/>
                </a:schemeClr>
              </a:solidFill>
              <a:ln w="12700" cap="flat">
                <a:solidFill>
                  <a:schemeClr val="accent4"/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/>
              </a:p>
            </p:txBody>
          </p:sp>
          <p:sp>
            <p:nvSpPr>
              <p:cNvPr id="60" name="Text5"/>
              <p:cNvSpPr/>
              <p:nvPr/>
            </p:nvSpPr>
            <p:spPr>
              <a:xfrm>
                <a:off x="9406452" y="5339839"/>
                <a:ext cx="1970647" cy="633469"/>
              </a:xfrm>
              <a:prstGeom prst="roundRect">
                <a:avLst>
                  <a:gd name="adj" fmla="val 1054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呈现项目重要里程碑事件</a:t>
                </a:r>
                <a:endParaRPr lang="en-US" dirty="0"/>
              </a:p>
            </p:txBody>
          </p:sp>
          <p:sp>
            <p:nvSpPr>
              <p:cNvPr id="42" name="Bullet5"/>
              <p:cNvSpPr/>
              <p:nvPr/>
            </p:nvSpPr>
            <p:spPr>
              <a:xfrm>
                <a:off x="9565298" y="5014786"/>
                <a:ext cx="1652953" cy="32504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 fontScale="77500" lnSpcReduction="20000"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项目里程碑图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5. 项目可视化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21" name="d45446cd-088c-4213-b793-3610b88b4583.source.8.zh-Hans.pptx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grpSp>
          <p:nvGrpSpPr>
            <p:cNvPr id="380" name="组合 379"/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sp>
            <p:nvSpPr>
              <p:cNvPr id="381" name="矩形: 圆角 380"/>
              <p:cNvSpPr/>
              <p:nvPr/>
            </p:nvSpPr>
            <p:spPr>
              <a:xfrm>
                <a:off x="0" y="0"/>
                <a:ext cx="12192001" cy="6858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endParaRPr kumimoji="1"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2" name="矩形: 圆顶角 381"/>
              <p:cNvSpPr/>
              <p:nvPr/>
            </p:nvSpPr>
            <p:spPr>
              <a:xfrm>
                <a:off x="7268401" y="1"/>
                <a:ext cx="1723163" cy="452444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/>
                <a:endParaRPr kumimoji="1"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" name="pic-Any"/>
              <p:cNvSpPr>
                <a:spLocks noChangeAspect="1"/>
              </p:cNvSpPr>
              <p:nvPr/>
            </p:nvSpPr>
            <p:spPr>
              <a:xfrm>
                <a:off x="8123636" y="1130299"/>
                <a:ext cx="3395264" cy="57277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blipFill>
                <a:blip r:embed="rId2"/>
                <a:stretch>
                  <a:fillRect l="-12865" r="-12865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/>
              <p:cNvSpPr/>
              <p:nvPr/>
            </p:nvSpPr>
            <p:spPr>
              <a:xfrm>
                <a:off x="2956238" y="1769269"/>
                <a:ext cx="675168" cy="16058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2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5" name="Title"/>
            <p:cNvSpPr>
              <a:spLocks noChangeAspect="1"/>
            </p:cNvSpPr>
            <p:nvPr/>
          </p:nvSpPr>
          <p:spPr>
            <a:xfrm>
              <a:off x="666746" y="1130299"/>
              <a:ext cx="7123709" cy="993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5400" b="1" dirty="0">
                  <a:solidFill>
                    <a:schemeClr val="tx1"/>
                  </a:solidFill>
                </a:rPr>
                <a:t>目录</a:t>
              </a:r>
              <a:endParaRPr lang="en-US" dirty="0"/>
            </a:p>
          </p:txBody>
        </p:sp>
        <p:grpSp>
          <p:nvGrpSpPr>
            <p:cNvPr id="401" name="组合 400"/>
            <p:cNvGrpSpPr>
              <a:grpSpLocks noChangeAspect="1"/>
            </p:cNvGrpSpPr>
            <p:nvPr/>
          </p:nvGrpSpPr>
          <p:grpSpPr>
            <a:xfrm>
              <a:off x="660400" y="2330378"/>
              <a:ext cx="3229282" cy="792483"/>
              <a:chOff x="3333750" y="3040083"/>
              <a:chExt cx="5886450" cy="1741786"/>
            </a:xfrm>
          </p:grpSpPr>
          <p:sp>
            <p:nvSpPr>
              <p:cNvPr id="414" name="ComponentBackground1"/>
              <p:cNvSpPr/>
              <p:nvPr>
                <p:custDataLst>
                  <p:tags r:id="rId3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15" name="Bullet1"/>
              <p:cNvSpPr txBox="1"/>
              <p:nvPr>
                <p:custDataLst>
                  <p:tags r:id="rId4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项目背景</a:t>
                </a:r>
                <a:endParaRPr lang="en-US" dirty="0"/>
              </a:p>
            </p:txBody>
          </p:sp>
          <p:sp>
            <p:nvSpPr>
              <p:cNvPr id="416" name="Number1"/>
              <p:cNvSpPr/>
              <p:nvPr>
                <p:custDataLst>
                  <p:tags r:id="rId5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2" name="组合 1"/>
            <p:cNvGrpSpPr>
              <a:grpSpLocks noChangeAspect="1"/>
            </p:cNvGrpSpPr>
            <p:nvPr/>
          </p:nvGrpSpPr>
          <p:grpSpPr>
            <a:xfrm>
              <a:off x="660400" y="3334124"/>
              <a:ext cx="3229282" cy="792483"/>
              <a:chOff x="3333750" y="3040083"/>
              <a:chExt cx="5886450" cy="1741786"/>
            </a:xfrm>
          </p:grpSpPr>
          <p:sp>
            <p:nvSpPr>
              <p:cNvPr id="411" name="ComponentBackground2"/>
              <p:cNvSpPr/>
              <p:nvPr>
                <p:custDataLst>
                  <p:tags r:id="rId6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12" name="Bullet2"/>
              <p:cNvSpPr txBox="1"/>
              <p:nvPr>
                <p:custDataLst>
                  <p:tags r:id="rId7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项目目标</a:t>
                </a:r>
                <a:endParaRPr lang="en-US" dirty="0"/>
              </a:p>
            </p:txBody>
          </p:sp>
          <p:sp>
            <p:nvSpPr>
              <p:cNvPr id="413" name="Number2"/>
              <p:cNvSpPr/>
              <p:nvPr>
                <p:custDataLst>
                  <p:tags r:id="rId8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3" name="组合 1"/>
            <p:cNvGrpSpPr>
              <a:grpSpLocks noChangeAspect="1"/>
            </p:cNvGrpSpPr>
            <p:nvPr/>
          </p:nvGrpSpPr>
          <p:grpSpPr>
            <a:xfrm>
              <a:off x="660400" y="4337871"/>
              <a:ext cx="3229282" cy="792483"/>
              <a:chOff x="3333750" y="3040083"/>
              <a:chExt cx="5886450" cy="1741786"/>
            </a:xfrm>
          </p:grpSpPr>
          <p:sp>
            <p:nvSpPr>
              <p:cNvPr id="408" name="ComponentBackground3"/>
              <p:cNvSpPr/>
              <p:nvPr>
                <p:custDataLst>
                  <p:tags r:id="rId9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09" name="Bullet3"/>
              <p:cNvSpPr txBox="1"/>
              <p:nvPr>
                <p:custDataLst>
                  <p:tags r:id="rId10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技术框架与工具</a:t>
                </a:r>
                <a:endParaRPr lang="en-US" dirty="0"/>
              </a:p>
            </p:txBody>
          </p:sp>
          <p:sp>
            <p:nvSpPr>
              <p:cNvPr id="410" name="Number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4" name="组合 1"/>
            <p:cNvGrpSpPr>
              <a:grpSpLocks noChangeAspect="1"/>
            </p:cNvGrpSpPr>
            <p:nvPr/>
          </p:nvGrpSpPr>
          <p:grpSpPr>
            <a:xfrm>
              <a:off x="660400" y="5341616"/>
              <a:ext cx="3229282" cy="792483"/>
              <a:chOff x="3333750" y="3040083"/>
              <a:chExt cx="5886450" cy="1741786"/>
            </a:xfrm>
          </p:grpSpPr>
          <p:sp>
            <p:nvSpPr>
              <p:cNvPr id="405" name="ComponentBackground4"/>
              <p:cNvSpPr/>
              <p:nvPr>
                <p:custDataLst>
                  <p:tags r:id="rId12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06" name="Bullet4"/>
              <p:cNvSpPr txBox="1"/>
              <p:nvPr>
                <p:custDataLst>
                  <p:tags r:id="rId13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数据收集与分析流程</a:t>
                </a:r>
                <a:endParaRPr lang="en-US" dirty="0"/>
              </a:p>
            </p:txBody>
          </p:sp>
          <p:sp>
            <p:nvSpPr>
              <p:cNvPr id="407" name="Number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89" name="组合 1"/>
            <p:cNvGrpSpPr>
              <a:grpSpLocks noChangeAspect="1"/>
            </p:cNvGrpSpPr>
            <p:nvPr/>
          </p:nvGrpSpPr>
          <p:grpSpPr>
            <a:xfrm>
              <a:off x="4200975" y="2330378"/>
              <a:ext cx="3229282" cy="792483"/>
              <a:chOff x="3333750" y="3040083"/>
              <a:chExt cx="5886450" cy="1741786"/>
            </a:xfrm>
          </p:grpSpPr>
          <p:sp>
            <p:nvSpPr>
              <p:cNvPr id="398" name="ComponentBackground5"/>
              <p:cNvSpPr/>
              <p:nvPr>
                <p:custDataLst>
                  <p:tags r:id="rId15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99" name="Bullet5"/>
              <p:cNvSpPr txBox="1"/>
              <p:nvPr>
                <p:custDataLst>
                  <p:tags r:id="rId16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项目可视化</a:t>
                </a:r>
                <a:endParaRPr lang="en-US" dirty="0"/>
              </a:p>
            </p:txBody>
          </p:sp>
          <p:sp>
            <p:nvSpPr>
              <p:cNvPr id="400" name="Number5"/>
              <p:cNvSpPr/>
              <p:nvPr>
                <p:custDataLst>
                  <p:tags r:id="rId17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5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0" name="组合 1"/>
            <p:cNvGrpSpPr>
              <a:grpSpLocks noChangeAspect="1"/>
            </p:cNvGrpSpPr>
            <p:nvPr/>
          </p:nvGrpSpPr>
          <p:grpSpPr>
            <a:xfrm>
              <a:off x="4200975" y="3330758"/>
              <a:ext cx="3229282" cy="792483"/>
              <a:chOff x="3333750" y="3040083"/>
              <a:chExt cx="5886450" cy="1741786"/>
            </a:xfrm>
          </p:grpSpPr>
          <p:sp>
            <p:nvSpPr>
              <p:cNvPr id="395" name="ComponentBackground6"/>
              <p:cNvSpPr/>
              <p:nvPr>
                <p:custDataLst>
                  <p:tags r:id="rId18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96" name="Bullet6"/>
              <p:cNvSpPr txBox="1"/>
              <p:nvPr>
                <p:custDataLst>
                  <p:tags r:id="rId19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关键功能与优势</a:t>
                </a:r>
                <a:endParaRPr lang="en-US" dirty="0"/>
              </a:p>
            </p:txBody>
          </p:sp>
          <p:sp>
            <p:nvSpPr>
              <p:cNvPr id="397" name="Number6"/>
              <p:cNvSpPr/>
              <p:nvPr>
                <p:custDataLst>
                  <p:tags r:id="rId20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6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1" name="组合 1"/>
            <p:cNvGrpSpPr>
              <a:grpSpLocks noChangeAspect="1"/>
            </p:cNvGrpSpPr>
            <p:nvPr/>
          </p:nvGrpSpPr>
          <p:grpSpPr>
            <a:xfrm>
              <a:off x="4200975" y="4331138"/>
              <a:ext cx="3229282" cy="792483"/>
              <a:chOff x="3333750" y="3040083"/>
              <a:chExt cx="5886450" cy="1741786"/>
            </a:xfrm>
          </p:grpSpPr>
          <p:sp>
            <p:nvSpPr>
              <p:cNvPr id="392" name="ComponentBackground7"/>
              <p:cNvSpPr/>
              <p:nvPr>
                <p:custDataLst>
                  <p:tags r:id="rId21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93" name="Bullet7"/>
              <p:cNvSpPr txBox="1"/>
              <p:nvPr>
                <p:custDataLst>
                  <p:tags r:id="rId22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未来发展方向</a:t>
                </a:r>
                <a:endParaRPr lang="en-US" dirty="0"/>
              </a:p>
            </p:txBody>
          </p:sp>
          <p:sp>
            <p:nvSpPr>
              <p:cNvPr id="394" name="Number7"/>
              <p:cNvSpPr/>
              <p:nvPr>
                <p:custDataLst>
                  <p:tags r:id="rId23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7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17" name="组合 1"/>
            <p:cNvGrpSpPr>
              <a:grpSpLocks noChangeAspect="1"/>
            </p:cNvGrpSpPr>
            <p:nvPr/>
          </p:nvGrpSpPr>
          <p:grpSpPr>
            <a:xfrm>
              <a:off x="4200975" y="5341616"/>
              <a:ext cx="3229282" cy="792483"/>
              <a:chOff x="3333750" y="3040083"/>
              <a:chExt cx="5886450" cy="1741786"/>
            </a:xfrm>
          </p:grpSpPr>
          <p:sp>
            <p:nvSpPr>
              <p:cNvPr id="418" name="ComponentBackground8"/>
              <p:cNvSpPr/>
              <p:nvPr>
                <p:custDataLst>
                  <p:tags r:id="rId24"/>
                </p:custDataLst>
              </p:nvPr>
            </p:nvSpPr>
            <p:spPr>
              <a:xfrm>
                <a:off x="3333750" y="3040083"/>
                <a:ext cx="5886450" cy="17417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19" name="Bullet8"/>
              <p:cNvSpPr txBox="1"/>
              <p:nvPr>
                <p:custDataLst>
                  <p:tags r:id="rId25"/>
                </p:custDataLst>
              </p:nvPr>
            </p:nvSpPr>
            <p:spPr bwMode="auto">
              <a:xfrm>
                <a:off x="4815369" y="3254954"/>
                <a:ext cx="4037103" cy="13120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总结</a:t>
                </a:r>
                <a:endParaRPr lang="en-US" dirty="0"/>
              </a:p>
            </p:txBody>
          </p:sp>
          <p:sp>
            <p:nvSpPr>
              <p:cNvPr id="420" name="Number8"/>
              <p:cNvSpPr/>
              <p:nvPr>
                <p:custDataLst>
                  <p:tags r:id="rId26"/>
                </p:custDataLst>
              </p:nvPr>
            </p:nvSpPr>
            <p:spPr>
              <a:xfrm>
                <a:off x="3666487" y="3356888"/>
                <a:ext cx="918709" cy="1107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7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8</a:t>
                </a: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5.1 活跃度趋势图</a:t>
            </a:r>
            <a:endParaRPr lang="en-US" dirty="0"/>
          </a:p>
        </p:txBody>
      </p:sp>
      <p:grpSp>
        <p:nvGrpSpPr>
          <p:cNvPr id="3" name="3422e293-8bc2-4177-8d99-063242a15d46.source.5.zh-Hans.pptx"/>
          <p:cNvGrpSpPr/>
          <p:nvPr>
            <p:custDataLst>
              <p:tags r:id="rId1"/>
            </p:custDataLst>
          </p:nvPr>
        </p:nvGrpSpPr>
        <p:grpSpPr>
          <a:xfrm>
            <a:off x="660400" y="1130300"/>
            <a:ext cx="10872788" cy="5003800"/>
            <a:chOff x="660400" y="1130300"/>
            <a:chExt cx="10872788" cy="5003800"/>
          </a:xfrm>
        </p:grpSpPr>
        <p:cxnSp>
          <p:nvCxnSpPr>
            <p:cNvPr id="86" name="îṥḻîdé"/>
            <p:cNvCxnSpPr/>
            <p:nvPr>
              <p:custDataLst>
                <p:tags r:id="rId2"/>
              </p:custDataLst>
            </p:nvPr>
          </p:nvCxnSpPr>
          <p:spPr>
            <a:xfrm>
              <a:off x="660400" y="4201260"/>
              <a:ext cx="10845800" cy="0"/>
            </a:xfrm>
            <a:prstGeom prst="line">
              <a:avLst/>
            </a:prstGeom>
            <a:ln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isľïḑé"/>
            <p:cNvCxnSpPr/>
            <p:nvPr>
              <p:custDataLst>
                <p:tags r:id="rId3"/>
              </p:custDataLst>
            </p:nvPr>
          </p:nvCxnSpPr>
          <p:spPr>
            <a:xfrm>
              <a:off x="4249452" y="2403231"/>
              <a:ext cx="0" cy="1798029"/>
            </a:xfrm>
            <a:prstGeom prst="line">
              <a:avLst/>
            </a:prstGeom>
            <a:ln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îṣ1ídè"/>
            <p:cNvCxnSpPr/>
            <p:nvPr>
              <p:custDataLst>
                <p:tags r:id="rId4"/>
              </p:custDataLst>
            </p:nvPr>
          </p:nvCxnSpPr>
          <p:spPr>
            <a:xfrm>
              <a:off x="7942547" y="2270174"/>
              <a:ext cx="0" cy="1931086"/>
            </a:xfrm>
            <a:prstGeom prst="line">
              <a:avLst/>
            </a:prstGeom>
            <a:ln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itle"/>
            <p:cNvSpPr txBox="1"/>
            <p:nvPr/>
          </p:nvSpPr>
          <p:spPr>
            <a:xfrm>
              <a:off x="660400" y="1130300"/>
              <a:ext cx="10872788" cy="942400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展示项目历史活跃度的折线图</a:t>
              </a:r>
              <a:endParaRPr lang="en-US" dirty="0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52500" y="2252688"/>
              <a:ext cx="2900808" cy="1868315"/>
              <a:chOff x="952500" y="2252688"/>
              <a:chExt cx="2900808" cy="1868315"/>
            </a:xfrm>
          </p:grpSpPr>
          <p:sp>
            <p:nvSpPr>
              <p:cNvPr id="111" name="Number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63969" y="2252688"/>
                <a:ext cx="1077872" cy="5190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pPr algn="ctr"/>
                <a:r>
                  <a:rPr lang="en-US" sz="5400" dirty="0">
                    <a:solidFill>
                      <a:schemeClr val="accent1"/>
                    </a:solidFill>
                  </a:rPr>
                  <a:t>1</a:t>
                </a:r>
                <a:endParaRPr lang="en-US" sz="5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Text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52500" y="3423496"/>
                <a:ext cx="2900808" cy="6975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展示项目活跃度变化</a:t>
                </a:r>
                <a:endParaRPr lang="en-US" dirty="0"/>
              </a:p>
            </p:txBody>
          </p:sp>
          <p:sp>
            <p:nvSpPr>
              <p:cNvPr id="113" name="Bullet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52500" y="2989949"/>
                <a:ext cx="2900808" cy="4335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b="1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活跃度趋势图简介</a:t>
                </a:r>
                <a:endParaRPr lang="zh-CN" altLang="en-US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645595" y="2252688"/>
              <a:ext cx="2900808" cy="1868315"/>
              <a:chOff x="4645595" y="2252688"/>
              <a:chExt cx="2900808" cy="1868315"/>
            </a:xfrm>
          </p:grpSpPr>
          <p:sp>
            <p:nvSpPr>
              <p:cNvPr id="108" name="Number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557064" y="2252688"/>
                <a:ext cx="1077872" cy="5190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pPr algn="ctr"/>
                <a:r>
                  <a:rPr lang="en-US" sz="5400" dirty="0"/>
                  <a:t>2</a:t>
                </a:r>
                <a:endParaRPr lang="en-US" sz="5400" dirty="0"/>
              </a:p>
            </p:txBody>
          </p:sp>
          <p:sp>
            <p:nvSpPr>
              <p:cNvPr id="109" name="Text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645595" y="3423496"/>
                <a:ext cx="2900808" cy="6975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分析项目数据，绘图展示</a:t>
                </a:r>
                <a:endParaRPr lang="en-US" dirty="0"/>
              </a:p>
            </p:txBody>
          </p:sp>
          <p:sp>
            <p:nvSpPr>
              <p:cNvPr id="110" name="Bullet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45595" y="2989949"/>
                <a:ext cx="2900808" cy="4335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数据来源与处理</a:t>
                </a:r>
                <a:endParaRPr lang="zh-CN" altLang="en-US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8338691" y="2252688"/>
              <a:ext cx="2900808" cy="1868315"/>
              <a:chOff x="8338691" y="2252688"/>
              <a:chExt cx="2900808" cy="1868315"/>
            </a:xfrm>
          </p:grpSpPr>
          <p:sp>
            <p:nvSpPr>
              <p:cNvPr id="105" name="Number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9250160" y="2252688"/>
                <a:ext cx="1077872" cy="5190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pPr algn="ctr"/>
                <a:r>
                  <a:rPr lang="en-US" sz="5400" dirty="0">
                    <a:solidFill>
                      <a:schemeClr val="accent1"/>
                    </a:solidFill>
                  </a:rPr>
                  <a:t>3</a:t>
                </a:r>
                <a:endParaRPr lang="en-US" sz="5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Text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338691" y="3423496"/>
                <a:ext cx="2900808" cy="6975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不同类型趋势图的特点</a:t>
                </a:r>
                <a:endParaRPr lang="en-US" dirty="0"/>
              </a:p>
            </p:txBody>
          </p:sp>
          <p:sp>
            <p:nvSpPr>
              <p:cNvPr id="107" name="Bullet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8338691" y="2989949"/>
                <a:ext cx="2900808" cy="4335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趋势图类型介绍</a:t>
                </a:r>
                <a:endParaRPr lang="zh-CN" altLang="en-US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952500" y="4348567"/>
              <a:ext cx="4604564" cy="1767704"/>
              <a:chOff x="952500" y="4348567"/>
              <a:chExt cx="4604564" cy="1767704"/>
            </a:xfrm>
          </p:grpSpPr>
          <p:sp>
            <p:nvSpPr>
              <p:cNvPr id="102" name="Number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715846" y="4348567"/>
                <a:ext cx="1077872" cy="5157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pPr algn="ctr"/>
                <a:r>
                  <a:rPr lang="en-US" altLang="zh-CN" sz="5400" dirty="0"/>
                  <a:t>4</a:t>
                </a:r>
                <a:endParaRPr lang="en-US" sz="5400" dirty="0"/>
              </a:p>
            </p:txBody>
          </p:sp>
          <p:sp>
            <p:nvSpPr>
              <p:cNvPr id="103" name="Text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52500" y="5453699"/>
                <a:ext cx="4604564" cy="6625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选择合适的活跃度指标</a:t>
                </a:r>
                <a:endParaRPr lang="en-US" dirty="0"/>
              </a:p>
            </p:txBody>
          </p:sp>
          <p:sp>
            <p:nvSpPr>
              <p:cNvPr id="104" name="Bullet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952500" y="4996705"/>
                <a:ext cx="4604564" cy="4335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活跃度指标选择</a:t>
                </a:r>
                <a:endParaRPr lang="zh-CN" altLang="en-US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330462" y="4348567"/>
              <a:ext cx="4943880" cy="1785533"/>
              <a:chOff x="6330462" y="4348567"/>
              <a:chExt cx="4943880" cy="1785533"/>
            </a:xfrm>
          </p:grpSpPr>
          <p:sp>
            <p:nvSpPr>
              <p:cNvPr id="99" name="Number5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263466" y="4348567"/>
                <a:ext cx="1077872" cy="5157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pPr algn="ctr"/>
                <a:r>
                  <a:rPr lang="en-US" altLang="zh-CN" sz="5400" dirty="0">
                    <a:solidFill>
                      <a:schemeClr val="accent1"/>
                    </a:solidFill>
                  </a:rPr>
                  <a:t>5</a:t>
                </a:r>
                <a:endParaRPr lang="en-US" sz="5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" name="Text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330462" y="5471528"/>
                <a:ext cx="4943880" cy="6625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预测项目未来活跃度</a:t>
                </a:r>
                <a:endParaRPr lang="en-US" dirty="0"/>
              </a:p>
            </p:txBody>
          </p:sp>
          <p:sp>
            <p:nvSpPr>
              <p:cNvPr id="101" name="Bullet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330462" y="5037980"/>
                <a:ext cx="4943880" cy="4335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趋势预测方法探讨</a:t>
                </a:r>
                <a:endParaRPr lang="zh-CN" altLang="en-US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5.2 趋势预测图</a:t>
            </a:r>
            <a:endParaRPr lang="en-US" dirty="0"/>
          </a:p>
        </p:txBody>
      </p:sp>
      <p:grpSp>
        <p:nvGrpSpPr>
          <p:cNvPr id="32" name="4675e6d6-624e-448d-9914-e2be31ec6135.source.3.zh-Hans.pptx"/>
          <p:cNvGrpSpPr/>
          <p:nvPr/>
        </p:nvGrpSpPr>
        <p:grpSpPr>
          <a:xfrm>
            <a:off x="0" y="1130300"/>
            <a:ext cx="11277600" cy="5016500"/>
            <a:chOff x="0" y="1130300"/>
            <a:chExt cx="11277600" cy="50165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1689100"/>
              <a:ext cx="11277600" cy="4457700"/>
              <a:chOff x="0" y="1689100"/>
              <a:chExt cx="11277600" cy="4457700"/>
            </a:xfrm>
          </p:grpSpPr>
          <p:sp>
            <p:nvSpPr>
              <p:cNvPr id="16" name="îşḷíḋè"/>
              <p:cNvSpPr/>
              <p:nvPr/>
            </p:nvSpPr>
            <p:spPr bwMode="auto">
              <a:xfrm>
                <a:off x="0" y="1689100"/>
                <a:ext cx="11277600" cy="4457700"/>
              </a:xfrm>
              <a:custGeom>
                <a:avLst/>
                <a:gdLst>
                  <a:gd name="T0" fmla="*/ 1311 w 16920"/>
                  <a:gd name="T1" fmla="*/ 7223 h 8424"/>
                  <a:gd name="T2" fmla="*/ 1661 w 16920"/>
                  <a:gd name="T3" fmla="*/ 7222 h 8424"/>
                  <a:gd name="T4" fmla="*/ 2090 w 16920"/>
                  <a:gd name="T5" fmla="*/ 7210 h 8424"/>
                  <a:gd name="T6" fmla="*/ 2858 w 16920"/>
                  <a:gd name="T7" fmla="*/ 7164 h 8424"/>
                  <a:gd name="T8" fmla="*/ 3683 w 16920"/>
                  <a:gd name="T9" fmla="*/ 7074 h 8424"/>
                  <a:gd name="T10" fmla="*/ 4195 w 16920"/>
                  <a:gd name="T11" fmla="*/ 6996 h 8424"/>
                  <a:gd name="T12" fmla="*/ 5032 w 16920"/>
                  <a:gd name="T13" fmla="*/ 6736 h 8424"/>
                  <a:gd name="T14" fmla="*/ 5487 w 16920"/>
                  <a:gd name="T15" fmla="*/ 6362 h 8424"/>
                  <a:gd name="T16" fmla="*/ 5701 w 16920"/>
                  <a:gd name="T17" fmla="*/ 5921 h 8424"/>
                  <a:gd name="T18" fmla="*/ 5810 w 16920"/>
                  <a:gd name="T19" fmla="*/ 5460 h 8424"/>
                  <a:gd name="T20" fmla="*/ 5951 w 16920"/>
                  <a:gd name="T21" fmla="*/ 5030 h 8424"/>
                  <a:gd name="T22" fmla="*/ 6259 w 16920"/>
                  <a:gd name="T23" fmla="*/ 4680 h 8424"/>
                  <a:gd name="T24" fmla="*/ 6831 w 16920"/>
                  <a:gd name="T25" fmla="*/ 4447 h 8424"/>
                  <a:gd name="T26" fmla="*/ 7542 w 16920"/>
                  <a:gd name="T27" fmla="*/ 4298 h 8424"/>
                  <a:gd name="T28" fmla="*/ 8629 w 16920"/>
                  <a:gd name="T29" fmla="*/ 4121 h 8424"/>
                  <a:gd name="T30" fmla="*/ 9390 w 16920"/>
                  <a:gd name="T31" fmla="*/ 3943 h 8424"/>
                  <a:gd name="T32" fmla="*/ 10065 w 16920"/>
                  <a:gd name="T33" fmla="*/ 3659 h 8424"/>
                  <a:gd name="T34" fmla="*/ 10596 w 16920"/>
                  <a:gd name="T35" fmla="*/ 3212 h 8424"/>
                  <a:gd name="T36" fmla="*/ 10994 w 16920"/>
                  <a:gd name="T37" fmla="*/ 2633 h 8424"/>
                  <a:gd name="T38" fmla="*/ 11499 w 16920"/>
                  <a:gd name="T39" fmla="*/ 2223 h 8424"/>
                  <a:gd name="T40" fmla="*/ 12104 w 16920"/>
                  <a:gd name="T41" fmla="*/ 1970 h 8424"/>
                  <a:gd name="T42" fmla="*/ 12768 w 16920"/>
                  <a:gd name="T43" fmla="*/ 1828 h 8424"/>
                  <a:gd name="T44" fmla="*/ 13450 w 16920"/>
                  <a:gd name="T45" fmla="*/ 1749 h 8424"/>
                  <a:gd name="T46" fmla="*/ 14110 w 16920"/>
                  <a:gd name="T47" fmla="*/ 1686 h 8424"/>
                  <a:gd name="T48" fmla="*/ 14710 w 16920"/>
                  <a:gd name="T49" fmla="*/ 1590 h 8424"/>
                  <a:gd name="T50" fmla="*/ 15264 w 16920"/>
                  <a:gd name="T51" fmla="*/ 1379 h 8424"/>
                  <a:gd name="T52" fmla="*/ 15774 w 16920"/>
                  <a:gd name="T53" fmla="*/ 1070 h 8424"/>
                  <a:gd name="T54" fmla="*/ 16216 w 16920"/>
                  <a:gd name="T55" fmla="*/ 719 h 8424"/>
                  <a:gd name="T56" fmla="*/ 16569 w 16920"/>
                  <a:gd name="T57" fmla="*/ 386 h 8424"/>
                  <a:gd name="T58" fmla="*/ 16870 w 16920"/>
                  <a:gd name="T59" fmla="*/ 59 h 8424"/>
                  <a:gd name="T60" fmla="*/ 16862 w 16920"/>
                  <a:gd name="T61" fmla="*/ 114 h 8424"/>
                  <a:gd name="T62" fmla="*/ 16688 w 16920"/>
                  <a:gd name="T63" fmla="*/ 407 h 8424"/>
                  <a:gd name="T64" fmla="*/ 16404 w 16920"/>
                  <a:gd name="T65" fmla="*/ 812 h 8424"/>
                  <a:gd name="T66" fmla="*/ 16012 w 16920"/>
                  <a:gd name="T67" fmla="*/ 1254 h 8424"/>
                  <a:gd name="T68" fmla="*/ 15517 w 16920"/>
                  <a:gd name="T69" fmla="*/ 1664 h 8424"/>
                  <a:gd name="T70" fmla="*/ 14920 w 16920"/>
                  <a:gd name="T71" fmla="*/ 1971 h 8424"/>
                  <a:gd name="T72" fmla="*/ 14248 w 16920"/>
                  <a:gd name="T73" fmla="*/ 2131 h 8424"/>
                  <a:gd name="T74" fmla="*/ 13332 w 16920"/>
                  <a:gd name="T75" fmla="*/ 2276 h 8424"/>
                  <a:gd name="T76" fmla="*/ 12726 w 16920"/>
                  <a:gd name="T77" fmla="*/ 2406 h 8424"/>
                  <a:gd name="T78" fmla="*/ 12177 w 16920"/>
                  <a:gd name="T79" fmla="*/ 2623 h 8424"/>
                  <a:gd name="T80" fmla="*/ 11702 w 16920"/>
                  <a:gd name="T81" fmla="*/ 2980 h 8424"/>
                  <a:gd name="T82" fmla="*/ 11315 w 16920"/>
                  <a:gd name="T83" fmla="*/ 3534 h 8424"/>
                  <a:gd name="T84" fmla="*/ 10944 w 16920"/>
                  <a:gd name="T85" fmla="*/ 4233 h 8424"/>
                  <a:gd name="T86" fmla="*/ 10300 w 16920"/>
                  <a:gd name="T87" fmla="*/ 4711 h 8424"/>
                  <a:gd name="T88" fmla="*/ 9479 w 16920"/>
                  <a:gd name="T89" fmla="*/ 5008 h 8424"/>
                  <a:gd name="T90" fmla="*/ 8621 w 16920"/>
                  <a:gd name="T91" fmla="*/ 5212 h 8424"/>
                  <a:gd name="T92" fmla="*/ 7861 w 16920"/>
                  <a:gd name="T93" fmla="*/ 5413 h 8424"/>
                  <a:gd name="T94" fmla="*/ 7341 w 16920"/>
                  <a:gd name="T95" fmla="*/ 5700 h 8424"/>
                  <a:gd name="T96" fmla="*/ 7185 w 16920"/>
                  <a:gd name="T97" fmla="*/ 6155 h 8424"/>
                  <a:gd name="T98" fmla="*/ 7083 w 16920"/>
                  <a:gd name="T99" fmla="*/ 6651 h 8424"/>
                  <a:gd name="T100" fmla="*/ 6852 w 16920"/>
                  <a:gd name="T101" fmla="*/ 7096 h 8424"/>
                  <a:gd name="T102" fmla="*/ 6490 w 16920"/>
                  <a:gd name="T103" fmla="*/ 7486 h 8424"/>
                  <a:gd name="T104" fmla="*/ 6002 w 16920"/>
                  <a:gd name="T105" fmla="*/ 7810 h 8424"/>
                  <a:gd name="T106" fmla="*/ 5389 w 16920"/>
                  <a:gd name="T107" fmla="*/ 8061 h 8424"/>
                  <a:gd name="T108" fmla="*/ 4653 w 16920"/>
                  <a:gd name="T109" fmla="*/ 8232 h 8424"/>
                  <a:gd name="T110" fmla="*/ 4156 w 16920"/>
                  <a:gd name="T111" fmla="*/ 8296 h 8424"/>
                  <a:gd name="T112" fmla="*/ 3710 w 16920"/>
                  <a:gd name="T113" fmla="*/ 8335 h 8424"/>
                  <a:gd name="T114" fmla="*/ 3242 w 16920"/>
                  <a:gd name="T115" fmla="*/ 8363 h 8424"/>
                  <a:gd name="T116" fmla="*/ 0 w 16920"/>
                  <a:gd name="T117" fmla="*/ 8424 h 8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920" h="8424">
                    <a:moveTo>
                      <a:pt x="0" y="7222"/>
                    </a:moveTo>
                    <a:lnTo>
                      <a:pt x="1115" y="7222"/>
                    </a:lnTo>
                    <a:lnTo>
                      <a:pt x="1179" y="7222"/>
                    </a:lnTo>
                    <a:lnTo>
                      <a:pt x="1245" y="7223"/>
                    </a:lnTo>
                    <a:lnTo>
                      <a:pt x="1311" y="7223"/>
                    </a:lnTo>
                    <a:lnTo>
                      <a:pt x="1379" y="7223"/>
                    </a:lnTo>
                    <a:lnTo>
                      <a:pt x="1448" y="7223"/>
                    </a:lnTo>
                    <a:lnTo>
                      <a:pt x="1519" y="7223"/>
                    </a:lnTo>
                    <a:lnTo>
                      <a:pt x="1589" y="7222"/>
                    </a:lnTo>
                    <a:lnTo>
                      <a:pt x="1661" y="7222"/>
                    </a:lnTo>
                    <a:lnTo>
                      <a:pt x="1665" y="7222"/>
                    </a:lnTo>
                    <a:lnTo>
                      <a:pt x="1665" y="7221"/>
                    </a:lnTo>
                    <a:lnTo>
                      <a:pt x="1803" y="7219"/>
                    </a:lnTo>
                    <a:lnTo>
                      <a:pt x="1945" y="7216"/>
                    </a:lnTo>
                    <a:lnTo>
                      <a:pt x="2090" y="7210"/>
                    </a:lnTo>
                    <a:lnTo>
                      <a:pt x="2238" y="7204"/>
                    </a:lnTo>
                    <a:lnTo>
                      <a:pt x="2389" y="7197"/>
                    </a:lnTo>
                    <a:lnTo>
                      <a:pt x="2543" y="7187"/>
                    </a:lnTo>
                    <a:lnTo>
                      <a:pt x="2700" y="7177"/>
                    </a:lnTo>
                    <a:lnTo>
                      <a:pt x="2858" y="7164"/>
                    </a:lnTo>
                    <a:lnTo>
                      <a:pt x="3019" y="7150"/>
                    </a:lnTo>
                    <a:lnTo>
                      <a:pt x="3183" y="7134"/>
                    </a:lnTo>
                    <a:lnTo>
                      <a:pt x="3348" y="7116"/>
                    </a:lnTo>
                    <a:lnTo>
                      <a:pt x="3515" y="7096"/>
                    </a:lnTo>
                    <a:lnTo>
                      <a:pt x="3683" y="7074"/>
                    </a:lnTo>
                    <a:lnTo>
                      <a:pt x="3852" y="7051"/>
                    </a:lnTo>
                    <a:lnTo>
                      <a:pt x="3938" y="7038"/>
                    </a:lnTo>
                    <a:lnTo>
                      <a:pt x="4024" y="7024"/>
                    </a:lnTo>
                    <a:lnTo>
                      <a:pt x="4109" y="7010"/>
                    </a:lnTo>
                    <a:lnTo>
                      <a:pt x="4195" y="6996"/>
                    </a:lnTo>
                    <a:lnTo>
                      <a:pt x="4399" y="6955"/>
                    </a:lnTo>
                    <a:lnTo>
                      <a:pt x="4584" y="6909"/>
                    </a:lnTo>
                    <a:lnTo>
                      <a:pt x="4750" y="6857"/>
                    </a:lnTo>
                    <a:lnTo>
                      <a:pt x="4898" y="6799"/>
                    </a:lnTo>
                    <a:lnTo>
                      <a:pt x="5032" y="6736"/>
                    </a:lnTo>
                    <a:lnTo>
                      <a:pt x="5148" y="6670"/>
                    </a:lnTo>
                    <a:lnTo>
                      <a:pt x="5252" y="6598"/>
                    </a:lnTo>
                    <a:lnTo>
                      <a:pt x="5341" y="6523"/>
                    </a:lnTo>
                    <a:lnTo>
                      <a:pt x="5420" y="6444"/>
                    </a:lnTo>
                    <a:lnTo>
                      <a:pt x="5487" y="6362"/>
                    </a:lnTo>
                    <a:lnTo>
                      <a:pt x="5546" y="6277"/>
                    </a:lnTo>
                    <a:lnTo>
                      <a:pt x="5594" y="6191"/>
                    </a:lnTo>
                    <a:lnTo>
                      <a:pt x="5636" y="6102"/>
                    </a:lnTo>
                    <a:lnTo>
                      <a:pt x="5671" y="6012"/>
                    </a:lnTo>
                    <a:lnTo>
                      <a:pt x="5701" y="5921"/>
                    </a:lnTo>
                    <a:lnTo>
                      <a:pt x="5727" y="5828"/>
                    </a:lnTo>
                    <a:lnTo>
                      <a:pt x="5750" y="5736"/>
                    </a:lnTo>
                    <a:lnTo>
                      <a:pt x="5770" y="5644"/>
                    </a:lnTo>
                    <a:lnTo>
                      <a:pt x="5790" y="5551"/>
                    </a:lnTo>
                    <a:lnTo>
                      <a:pt x="5810" y="5460"/>
                    </a:lnTo>
                    <a:lnTo>
                      <a:pt x="5831" y="5369"/>
                    </a:lnTo>
                    <a:lnTo>
                      <a:pt x="5854" y="5282"/>
                    </a:lnTo>
                    <a:lnTo>
                      <a:pt x="5882" y="5195"/>
                    </a:lnTo>
                    <a:lnTo>
                      <a:pt x="5912" y="5111"/>
                    </a:lnTo>
                    <a:lnTo>
                      <a:pt x="5951" y="5030"/>
                    </a:lnTo>
                    <a:lnTo>
                      <a:pt x="5994" y="4952"/>
                    </a:lnTo>
                    <a:lnTo>
                      <a:pt x="6046" y="4877"/>
                    </a:lnTo>
                    <a:lnTo>
                      <a:pt x="6106" y="4807"/>
                    </a:lnTo>
                    <a:lnTo>
                      <a:pt x="6177" y="4741"/>
                    </a:lnTo>
                    <a:lnTo>
                      <a:pt x="6259" y="4680"/>
                    </a:lnTo>
                    <a:lnTo>
                      <a:pt x="6353" y="4623"/>
                    </a:lnTo>
                    <a:lnTo>
                      <a:pt x="6460" y="4572"/>
                    </a:lnTo>
                    <a:lnTo>
                      <a:pt x="6579" y="4526"/>
                    </a:lnTo>
                    <a:lnTo>
                      <a:pt x="6702" y="4484"/>
                    </a:lnTo>
                    <a:lnTo>
                      <a:pt x="6831" y="4447"/>
                    </a:lnTo>
                    <a:lnTo>
                      <a:pt x="6965" y="4412"/>
                    </a:lnTo>
                    <a:lnTo>
                      <a:pt x="7103" y="4380"/>
                    </a:lnTo>
                    <a:lnTo>
                      <a:pt x="7246" y="4351"/>
                    </a:lnTo>
                    <a:lnTo>
                      <a:pt x="7392" y="4323"/>
                    </a:lnTo>
                    <a:lnTo>
                      <a:pt x="7542" y="4298"/>
                    </a:lnTo>
                    <a:lnTo>
                      <a:pt x="7847" y="4248"/>
                    </a:lnTo>
                    <a:lnTo>
                      <a:pt x="8159" y="4200"/>
                    </a:lnTo>
                    <a:lnTo>
                      <a:pt x="8315" y="4175"/>
                    </a:lnTo>
                    <a:lnTo>
                      <a:pt x="8473" y="4149"/>
                    </a:lnTo>
                    <a:lnTo>
                      <a:pt x="8629" y="4121"/>
                    </a:lnTo>
                    <a:lnTo>
                      <a:pt x="8785" y="4091"/>
                    </a:lnTo>
                    <a:lnTo>
                      <a:pt x="8939" y="4060"/>
                    </a:lnTo>
                    <a:lnTo>
                      <a:pt x="9091" y="4024"/>
                    </a:lnTo>
                    <a:lnTo>
                      <a:pt x="9241" y="3986"/>
                    </a:lnTo>
                    <a:lnTo>
                      <a:pt x="9390" y="3943"/>
                    </a:lnTo>
                    <a:lnTo>
                      <a:pt x="9533" y="3897"/>
                    </a:lnTo>
                    <a:lnTo>
                      <a:pt x="9673" y="3845"/>
                    </a:lnTo>
                    <a:lnTo>
                      <a:pt x="9808" y="3789"/>
                    </a:lnTo>
                    <a:lnTo>
                      <a:pt x="9939" y="3726"/>
                    </a:lnTo>
                    <a:lnTo>
                      <a:pt x="10065" y="3659"/>
                    </a:lnTo>
                    <a:lnTo>
                      <a:pt x="10185" y="3584"/>
                    </a:lnTo>
                    <a:lnTo>
                      <a:pt x="10299" y="3502"/>
                    </a:lnTo>
                    <a:lnTo>
                      <a:pt x="10406" y="3413"/>
                    </a:lnTo>
                    <a:lnTo>
                      <a:pt x="10505" y="3317"/>
                    </a:lnTo>
                    <a:lnTo>
                      <a:pt x="10596" y="3212"/>
                    </a:lnTo>
                    <a:lnTo>
                      <a:pt x="10680" y="3098"/>
                    </a:lnTo>
                    <a:lnTo>
                      <a:pt x="10755" y="2975"/>
                    </a:lnTo>
                    <a:lnTo>
                      <a:pt x="10828" y="2852"/>
                    </a:lnTo>
                    <a:lnTo>
                      <a:pt x="10908" y="2739"/>
                    </a:lnTo>
                    <a:lnTo>
                      <a:pt x="10994" y="2633"/>
                    </a:lnTo>
                    <a:lnTo>
                      <a:pt x="11085" y="2536"/>
                    </a:lnTo>
                    <a:lnTo>
                      <a:pt x="11181" y="2447"/>
                    </a:lnTo>
                    <a:lnTo>
                      <a:pt x="11282" y="2366"/>
                    </a:lnTo>
                    <a:lnTo>
                      <a:pt x="11388" y="2291"/>
                    </a:lnTo>
                    <a:lnTo>
                      <a:pt x="11499" y="2223"/>
                    </a:lnTo>
                    <a:lnTo>
                      <a:pt x="11613" y="2162"/>
                    </a:lnTo>
                    <a:lnTo>
                      <a:pt x="11731" y="2105"/>
                    </a:lnTo>
                    <a:lnTo>
                      <a:pt x="11852" y="2055"/>
                    </a:lnTo>
                    <a:lnTo>
                      <a:pt x="11977" y="2010"/>
                    </a:lnTo>
                    <a:lnTo>
                      <a:pt x="12104" y="1970"/>
                    </a:lnTo>
                    <a:lnTo>
                      <a:pt x="12233" y="1934"/>
                    </a:lnTo>
                    <a:lnTo>
                      <a:pt x="12364" y="1902"/>
                    </a:lnTo>
                    <a:lnTo>
                      <a:pt x="12498" y="1875"/>
                    </a:lnTo>
                    <a:lnTo>
                      <a:pt x="12633" y="1849"/>
                    </a:lnTo>
                    <a:lnTo>
                      <a:pt x="12768" y="1828"/>
                    </a:lnTo>
                    <a:lnTo>
                      <a:pt x="12905" y="1808"/>
                    </a:lnTo>
                    <a:lnTo>
                      <a:pt x="13041" y="1791"/>
                    </a:lnTo>
                    <a:lnTo>
                      <a:pt x="13178" y="1776"/>
                    </a:lnTo>
                    <a:lnTo>
                      <a:pt x="13315" y="1763"/>
                    </a:lnTo>
                    <a:lnTo>
                      <a:pt x="13450" y="1749"/>
                    </a:lnTo>
                    <a:lnTo>
                      <a:pt x="13586" y="1737"/>
                    </a:lnTo>
                    <a:lnTo>
                      <a:pt x="13720" y="1725"/>
                    </a:lnTo>
                    <a:lnTo>
                      <a:pt x="13852" y="1713"/>
                    </a:lnTo>
                    <a:lnTo>
                      <a:pt x="13982" y="1700"/>
                    </a:lnTo>
                    <a:lnTo>
                      <a:pt x="14110" y="1686"/>
                    </a:lnTo>
                    <a:lnTo>
                      <a:pt x="14236" y="1672"/>
                    </a:lnTo>
                    <a:lnTo>
                      <a:pt x="14360" y="1655"/>
                    </a:lnTo>
                    <a:lnTo>
                      <a:pt x="14479" y="1637"/>
                    </a:lnTo>
                    <a:lnTo>
                      <a:pt x="14596" y="1616"/>
                    </a:lnTo>
                    <a:lnTo>
                      <a:pt x="14710" y="1590"/>
                    </a:lnTo>
                    <a:lnTo>
                      <a:pt x="14823" y="1558"/>
                    </a:lnTo>
                    <a:lnTo>
                      <a:pt x="14935" y="1521"/>
                    </a:lnTo>
                    <a:lnTo>
                      <a:pt x="15046" y="1478"/>
                    </a:lnTo>
                    <a:lnTo>
                      <a:pt x="15156" y="1430"/>
                    </a:lnTo>
                    <a:lnTo>
                      <a:pt x="15264" y="1379"/>
                    </a:lnTo>
                    <a:lnTo>
                      <a:pt x="15370" y="1323"/>
                    </a:lnTo>
                    <a:lnTo>
                      <a:pt x="15474" y="1263"/>
                    </a:lnTo>
                    <a:lnTo>
                      <a:pt x="15576" y="1201"/>
                    </a:lnTo>
                    <a:lnTo>
                      <a:pt x="15676" y="1136"/>
                    </a:lnTo>
                    <a:lnTo>
                      <a:pt x="15774" y="1070"/>
                    </a:lnTo>
                    <a:lnTo>
                      <a:pt x="15868" y="1001"/>
                    </a:lnTo>
                    <a:lnTo>
                      <a:pt x="15960" y="931"/>
                    </a:lnTo>
                    <a:lnTo>
                      <a:pt x="16049" y="860"/>
                    </a:lnTo>
                    <a:lnTo>
                      <a:pt x="16133" y="789"/>
                    </a:lnTo>
                    <a:lnTo>
                      <a:pt x="16216" y="719"/>
                    </a:lnTo>
                    <a:lnTo>
                      <a:pt x="16294" y="650"/>
                    </a:lnTo>
                    <a:lnTo>
                      <a:pt x="16369" y="581"/>
                    </a:lnTo>
                    <a:lnTo>
                      <a:pt x="16440" y="514"/>
                    </a:lnTo>
                    <a:lnTo>
                      <a:pt x="16507" y="449"/>
                    </a:lnTo>
                    <a:lnTo>
                      <a:pt x="16569" y="386"/>
                    </a:lnTo>
                    <a:lnTo>
                      <a:pt x="16627" y="327"/>
                    </a:lnTo>
                    <a:lnTo>
                      <a:pt x="16680" y="271"/>
                    </a:lnTo>
                    <a:lnTo>
                      <a:pt x="16729" y="219"/>
                    </a:lnTo>
                    <a:lnTo>
                      <a:pt x="16810" y="129"/>
                    </a:lnTo>
                    <a:lnTo>
                      <a:pt x="16870" y="59"/>
                    </a:lnTo>
                    <a:lnTo>
                      <a:pt x="16907" y="16"/>
                    </a:lnTo>
                    <a:lnTo>
                      <a:pt x="16920" y="0"/>
                    </a:lnTo>
                    <a:lnTo>
                      <a:pt x="16910" y="19"/>
                    </a:lnTo>
                    <a:lnTo>
                      <a:pt x="16882" y="74"/>
                    </a:lnTo>
                    <a:lnTo>
                      <a:pt x="16862" y="114"/>
                    </a:lnTo>
                    <a:lnTo>
                      <a:pt x="16835" y="161"/>
                    </a:lnTo>
                    <a:lnTo>
                      <a:pt x="16806" y="214"/>
                    </a:lnTo>
                    <a:lnTo>
                      <a:pt x="16771" y="273"/>
                    </a:lnTo>
                    <a:lnTo>
                      <a:pt x="16732" y="338"/>
                    </a:lnTo>
                    <a:lnTo>
                      <a:pt x="16688" y="407"/>
                    </a:lnTo>
                    <a:lnTo>
                      <a:pt x="16640" y="482"/>
                    </a:lnTo>
                    <a:lnTo>
                      <a:pt x="16588" y="560"/>
                    </a:lnTo>
                    <a:lnTo>
                      <a:pt x="16531" y="641"/>
                    </a:lnTo>
                    <a:lnTo>
                      <a:pt x="16470" y="726"/>
                    </a:lnTo>
                    <a:lnTo>
                      <a:pt x="16404" y="812"/>
                    </a:lnTo>
                    <a:lnTo>
                      <a:pt x="16334" y="899"/>
                    </a:lnTo>
                    <a:lnTo>
                      <a:pt x="16260" y="988"/>
                    </a:lnTo>
                    <a:lnTo>
                      <a:pt x="16182" y="1077"/>
                    </a:lnTo>
                    <a:lnTo>
                      <a:pt x="16099" y="1166"/>
                    </a:lnTo>
                    <a:lnTo>
                      <a:pt x="16012" y="1254"/>
                    </a:lnTo>
                    <a:lnTo>
                      <a:pt x="15921" y="1341"/>
                    </a:lnTo>
                    <a:lnTo>
                      <a:pt x="15827" y="1425"/>
                    </a:lnTo>
                    <a:lnTo>
                      <a:pt x="15727" y="1509"/>
                    </a:lnTo>
                    <a:lnTo>
                      <a:pt x="15624" y="1588"/>
                    </a:lnTo>
                    <a:lnTo>
                      <a:pt x="15517" y="1664"/>
                    </a:lnTo>
                    <a:lnTo>
                      <a:pt x="15405" y="1736"/>
                    </a:lnTo>
                    <a:lnTo>
                      <a:pt x="15289" y="1803"/>
                    </a:lnTo>
                    <a:lnTo>
                      <a:pt x="15171" y="1865"/>
                    </a:lnTo>
                    <a:lnTo>
                      <a:pt x="15047" y="1921"/>
                    </a:lnTo>
                    <a:lnTo>
                      <a:pt x="14920" y="1971"/>
                    </a:lnTo>
                    <a:lnTo>
                      <a:pt x="14789" y="2014"/>
                    </a:lnTo>
                    <a:lnTo>
                      <a:pt x="14655" y="2049"/>
                    </a:lnTo>
                    <a:lnTo>
                      <a:pt x="14518" y="2079"/>
                    </a:lnTo>
                    <a:lnTo>
                      <a:pt x="14383" y="2107"/>
                    </a:lnTo>
                    <a:lnTo>
                      <a:pt x="14248" y="2131"/>
                    </a:lnTo>
                    <a:lnTo>
                      <a:pt x="14113" y="2154"/>
                    </a:lnTo>
                    <a:lnTo>
                      <a:pt x="13848" y="2195"/>
                    </a:lnTo>
                    <a:lnTo>
                      <a:pt x="13587" y="2236"/>
                    </a:lnTo>
                    <a:lnTo>
                      <a:pt x="13459" y="2255"/>
                    </a:lnTo>
                    <a:lnTo>
                      <a:pt x="13332" y="2276"/>
                    </a:lnTo>
                    <a:lnTo>
                      <a:pt x="13207" y="2298"/>
                    </a:lnTo>
                    <a:lnTo>
                      <a:pt x="13083" y="2321"/>
                    </a:lnTo>
                    <a:lnTo>
                      <a:pt x="12962" y="2347"/>
                    </a:lnTo>
                    <a:lnTo>
                      <a:pt x="12843" y="2375"/>
                    </a:lnTo>
                    <a:lnTo>
                      <a:pt x="12726" y="2406"/>
                    </a:lnTo>
                    <a:lnTo>
                      <a:pt x="12611" y="2441"/>
                    </a:lnTo>
                    <a:lnTo>
                      <a:pt x="12499" y="2480"/>
                    </a:lnTo>
                    <a:lnTo>
                      <a:pt x="12389" y="2522"/>
                    </a:lnTo>
                    <a:lnTo>
                      <a:pt x="12282" y="2570"/>
                    </a:lnTo>
                    <a:lnTo>
                      <a:pt x="12177" y="2623"/>
                    </a:lnTo>
                    <a:lnTo>
                      <a:pt x="12077" y="2681"/>
                    </a:lnTo>
                    <a:lnTo>
                      <a:pt x="11978" y="2746"/>
                    </a:lnTo>
                    <a:lnTo>
                      <a:pt x="11883" y="2816"/>
                    </a:lnTo>
                    <a:lnTo>
                      <a:pt x="11791" y="2895"/>
                    </a:lnTo>
                    <a:lnTo>
                      <a:pt x="11702" y="2980"/>
                    </a:lnTo>
                    <a:lnTo>
                      <a:pt x="11617" y="3074"/>
                    </a:lnTo>
                    <a:lnTo>
                      <a:pt x="11536" y="3175"/>
                    </a:lnTo>
                    <a:lnTo>
                      <a:pt x="11458" y="3285"/>
                    </a:lnTo>
                    <a:lnTo>
                      <a:pt x="11385" y="3405"/>
                    </a:lnTo>
                    <a:lnTo>
                      <a:pt x="11315" y="3534"/>
                    </a:lnTo>
                    <a:lnTo>
                      <a:pt x="11250" y="3673"/>
                    </a:lnTo>
                    <a:lnTo>
                      <a:pt x="11188" y="3823"/>
                    </a:lnTo>
                    <a:lnTo>
                      <a:pt x="11121" y="3972"/>
                    </a:lnTo>
                    <a:lnTo>
                      <a:pt x="11039" y="4108"/>
                    </a:lnTo>
                    <a:lnTo>
                      <a:pt x="10944" y="4233"/>
                    </a:lnTo>
                    <a:lnTo>
                      <a:pt x="10836" y="4347"/>
                    </a:lnTo>
                    <a:lnTo>
                      <a:pt x="10717" y="4452"/>
                    </a:lnTo>
                    <a:lnTo>
                      <a:pt x="10587" y="4547"/>
                    </a:lnTo>
                    <a:lnTo>
                      <a:pt x="10447" y="4633"/>
                    </a:lnTo>
                    <a:lnTo>
                      <a:pt x="10300" y="4711"/>
                    </a:lnTo>
                    <a:lnTo>
                      <a:pt x="10146" y="4782"/>
                    </a:lnTo>
                    <a:lnTo>
                      <a:pt x="9985" y="4847"/>
                    </a:lnTo>
                    <a:lnTo>
                      <a:pt x="9820" y="4905"/>
                    </a:lnTo>
                    <a:lnTo>
                      <a:pt x="9651" y="4959"/>
                    </a:lnTo>
                    <a:lnTo>
                      <a:pt x="9479" y="5008"/>
                    </a:lnTo>
                    <a:lnTo>
                      <a:pt x="9306" y="5053"/>
                    </a:lnTo>
                    <a:lnTo>
                      <a:pt x="9133" y="5095"/>
                    </a:lnTo>
                    <a:lnTo>
                      <a:pt x="8960" y="5136"/>
                    </a:lnTo>
                    <a:lnTo>
                      <a:pt x="8789" y="5175"/>
                    </a:lnTo>
                    <a:lnTo>
                      <a:pt x="8621" y="5212"/>
                    </a:lnTo>
                    <a:lnTo>
                      <a:pt x="8456" y="5250"/>
                    </a:lnTo>
                    <a:lnTo>
                      <a:pt x="8297" y="5288"/>
                    </a:lnTo>
                    <a:lnTo>
                      <a:pt x="8144" y="5327"/>
                    </a:lnTo>
                    <a:lnTo>
                      <a:pt x="7999" y="5369"/>
                    </a:lnTo>
                    <a:lnTo>
                      <a:pt x="7861" y="5413"/>
                    </a:lnTo>
                    <a:lnTo>
                      <a:pt x="7733" y="5460"/>
                    </a:lnTo>
                    <a:lnTo>
                      <a:pt x="7617" y="5512"/>
                    </a:lnTo>
                    <a:lnTo>
                      <a:pt x="7511" y="5569"/>
                    </a:lnTo>
                    <a:lnTo>
                      <a:pt x="7419" y="5631"/>
                    </a:lnTo>
                    <a:lnTo>
                      <a:pt x="7341" y="5700"/>
                    </a:lnTo>
                    <a:lnTo>
                      <a:pt x="7278" y="5775"/>
                    </a:lnTo>
                    <a:lnTo>
                      <a:pt x="7231" y="5858"/>
                    </a:lnTo>
                    <a:lnTo>
                      <a:pt x="7201" y="5949"/>
                    </a:lnTo>
                    <a:lnTo>
                      <a:pt x="7190" y="6050"/>
                    </a:lnTo>
                    <a:lnTo>
                      <a:pt x="7185" y="6155"/>
                    </a:lnTo>
                    <a:lnTo>
                      <a:pt x="7175" y="6257"/>
                    </a:lnTo>
                    <a:lnTo>
                      <a:pt x="7160" y="6358"/>
                    </a:lnTo>
                    <a:lnTo>
                      <a:pt x="7140" y="6457"/>
                    </a:lnTo>
                    <a:lnTo>
                      <a:pt x="7114" y="6554"/>
                    </a:lnTo>
                    <a:lnTo>
                      <a:pt x="7083" y="6651"/>
                    </a:lnTo>
                    <a:lnTo>
                      <a:pt x="7047" y="6744"/>
                    </a:lnTo>
                    <a:lnTo>
                      <a:pt x="7006" y="6835"/>
                    </a:lnTo>
                    <a:lnTo>
                      <a:pt x="6959" y="6925"/>
                    </a:lnTo>
                    <a:lnTo>
                      <a:pt x="6908" y="7012"/>
                    </a:lnTo>
                    <a:lnTo>
                      <a:pt x="6852" y="7096"/>
                    </a:lnTo>
                    <a:lnTo>
                      <a:pt x="6789" y="7180"/>
                    </a:lnTo>
                    <a:lnTo>
                      <a:pt x="6723" y="7260"/>
                    </a:lnTo>
                    <a:lnTo>
                      <a:pt x="6650" y="7337"/>
                    </a:lnTo>
                    <a:lnTo>
                      <a:pt x="6572" y="7413"/>
                    </a:lnTo>
                    <a:lnTo>
                      <a:pt x="6490" y="7486"/>
                    </a:lnTo>
                    <a:lnTo>
                      <a:pt x="6403" y="7556"/>
                    </a:lnTo>
                    <a:lnTo>
                      <a:pt x="6310" y="7624"/>
                    </a:lnTo>
                    <a:lnTo>
                      <a:pt x="6213" y="7689"/>
                    </a:lnTo>
                    <a:lnTo>
                      <a:pt x="6110" y="7751"/>
                    </a:lnTo>
                    <a:lnTo>
                      <a:pt x="6002" y="7810"/>
                    </a:lnTo>
                    <a:lnTo>
                      <a:pt x="5889" y="7866"/>
                    </a:lnTo>
                    <a:lnTo>
                      <a:pt x="5772" y="7919"/>
                    </a:lnTo>
                    <a:lnTo>
                      <a:pt x="5649" y="7970"/>
                    </a:lnTo>
                    <a:lnTo>
                      <a:pt x="5522" y="8018"/>
                    </a:lnTo>
                    <a:lnTo>
                      <a:pt x="5389" y="8061"/>
                    </a:lnTo>
                    <a:lnTo>
                      <a:pt x="5252" y="8102"/>
                    </a:lnTo>
                    <a:lnTo>
                      <a:pt x="5110" y="8140"/>
                    </a:lnTo>
                    <a:lnTo>
                      <a:pt x="4962" y="8174"/>
                    </a:lnTo>
                    <a:lnTo>
                      <a:pt x="4810" y="8205"/>
                    </a:lnTo>
                    <a:lnTo>
                      <a:pt x="4653" y="8232"/>
                    </a:lnTo>
                    <a:lnTo>
                      <a:pt x="4491" y="8257"/>
                    </a:lnTo>
                    <a:lnTo>
                      <a:pt x="4410" y="8267"/>
                    </a:lnTo>
                    <a:lnTo>
                      <a:pt x="4326" y="8278"/>
                    </a:lnTo>
                    <a:lnTo>
                      <a:pt x="4242" y="8288"/>
                    </a:lnTo>
                    <a:lnTo>
                      <a:pt x="4156" y="8296"/>
                    </a:lnTo>
                    <a:lnTo>
                      <a:pt x="4069" y="8304"/>
                    </a:lnTo>
                    <a:lnTo>
                      <a:pt x="3980" y="8313"/>
                    </a:lnTo>
                    <a:lnTo>
                      <a:pt x="3892" y="8320"/>
                    </a:lnTo>
                    <a:lnTo>
                      <a:pt x="3801" y="8328"/>
                    </a:lnTo>
                    <a:lnTo>
                      <a:pt x="3710" y="8335"/>
                    </a:lnTo>
                    <a:lnTo>
                      <a:pt x="3618" y="8341"/>
                    </a:lnTo>
                    <a:lnTo>
                      <a:pt x="3525" y="8347"/>
                    </a:lnTo>
                    <a:lnTo>
                      <a:pt x="3431" y="8353"/>
                    </a:lnTo>
                    <a:lnTo>
                      <a:pt x="3336" y="8357"/>
                    </a:lnTo>
                    <a:lnTo>
                      <a:pt x="3242" y="8363"/>
                    </a:lnTo>
                    <a:lnTo>
                      <a:pt x="3147" y="8367"/>
                    </a:lnTo>
                    <a:lnTo>
                      <a:pt x="3052" y="8371"/>
                    </a:lnTo>
                    <a:lnTo>
                      <a:pt x="3053" y="8371"/>
                    </a:lnTo>
                    <a:lnTo>
                      <a:pt x="2642" y="8399"/>
                    </a:lnTo>
                    <a:lnTo>
                      <a:pt x="0" y="8424"/>
                    </a:lnTo>
                    <a:lnTo>
                      <a:pt x="0" y="722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" name="ïSļiḑè"/>
              <p:cNvSpPr/>
              <p:nvPr/>
            </p:nvSpPr>
            <p:spPr bwMode="auto">
              <a:xfrm>
                <a:off x="10181833" y="1689100"/>
                <a:ext cx="1095767" cy="857250"/>
              </a:xfrm>
              <a:custGeom>
                <a:avLst/>
                <a:gdLst>
                  <a:gd name="T0" fmla="*/ 1471 w 1643"/>
                  <a:gd name="T1" fmla="*/ 199 h 1621"/>
                  <a:gd name="T2" fmla="*/ 1553 w 1643"/>
                  <a:gd name="T3" fmla="*/ 106 h 1621"/>
                  <a:gd name="T4" fmla="*/ 1610 w 1643"/>
                  <a:gd name="T5" fmla="*/ 40 h 1621"/>
                  <a:gd name="T6" fmla="*/ 1639 w 1643"/>
                  <a:gd name="T7" fmla="*/ 4 h 1621"/>
                  <a:gd name="T8" fmla="*/ 1637 w 1643"/>
                  <a:gd name="T9" fmla="*/ 14 h 1621"/>
                  <a:gd name="T10" fmla="*/ 1585 w 1643"/>
                  <a:gd name="T11" fmla="*/ 113 h 1621"/>
                  <a:gd name="T12" fmla="*/ 1513 w 1643"/>
                  <a:gd name="T13" fmla="*/ 240 h 1621"/>
                  <a:gd name="T14" fmla="*/ 1449 w 1643"/>
                  <a:gd name="T15" fmla="*/ 346 h 1621"/>
                  <a:gd name="T16" fmla="*/ 1373 w 1643"/>
                  <a:gd name="T17" fmla="*/ 466 h 1621"/>
                  <a:gd name="T18" fmla="*/ 1286 w 1643"/>
                  <a:gd name="T19" fmla="*/ 596 h 1621"/>
                  <a:gd name="T20" fmla="*/ 1142 w 1643"/>
                  <a:gd name="T21" fmla="*/ 750 h 1621"/>
                  <a:gd name="T22" fmla="*/ 944 w 1643"/>
                  <a:gd name="T23" fmla="*/ 922 h 1621"/>
                  <a:gd name="T24" fmla="*/ 746 w 1643"/>
                  <a:gd name="T25" fmla="*/ 1088 h 1621"/>
                  <a:gd name="T26" fmla="*/ 558 w 1643"/>
                  <a:gd name="T27" fmla="*/ 1242 h 1621"/>
                  <a:gd name="T28" fmla="*/ 388 w 1643"/>
                  <a:gd name="T29" fmla="*/ 1379 h 1621"/>
                  <a:gd name="T30" fmla="*/ 246 w 1643"/>
                  <a:gd name="T31" fmla="*/ 1491 h 1621"/>
                  <a:gd name="T32" fmla="*/ 142 w 1643"/>
                  <a:gd name="T33" fmla="*/ 1571 h 1621"/>
                  <a:gd name="T34" fmla="*/ 86 w 1643"/>
                  <a:gd name="T35" fmla="*/ 1615 h 1621"/>
                  <a:gd name="T36" fmla="*/ 0 w 1643"/>
                  <a:gd name="T37" fmla="*/ 1582 h 1621"/>
                  <a:gd name="T38" fmla="*/ 24 w 1643"/>
                  <a:gd name="T39" fmla="*/ 1564 h 1621"/>
                  <a:gd name="T40" fmla="*/ 91 w 1643"/>
                  <a:gd name="T41" fmla="*/ 1513 h 1621"/>
                  <a:gd name="T42" fmla="*/ 192 w 1643"/>
                  <a:gd name="T43" fmla="*/ 1435 h 1621"/>
                  <a:gd name="T44" fmla="*/ 319 w 1643"/>
                  <a:gd name="T45" fmla="*/ 1336 h 1621"/>
                  <a:gd name="T46" fmla="*/ 463 w 1643"/>
                  <a:gd name="T47" fmla="*/ 1222 h 1621"/>
                  <a:gd name="T48" fmla="*/ 617 w 1643"/>
                  <a:gd name="T49" fmla="*/ 1097 h 1621"/>
                  <a:gd name="T50" fmla="*/ 772 w 1643"/>
                  <a:gd name="T51" fmla="*/ 968 h 1621"/>
                  <a:gd name="T52" fmla="*/ 919 w 1643"/>
                  <a:gd name="T53" fmla="*/ 840 h 1621"/>
                  <a:gd name="T54" fmla="*/ 985 w 1643"/>
                  <a:gd name="T55" fmla="*/ 778 h 1621"/>
                  <a:gd name="T56" fmla="*/ 1048 w 1643"/>
                  <a:gd name="T57" fmla="*/ 718 h 1621"/>
                  <a:gd name="T58" fmla="*/ 1154 w 1643"/>
                  <a:gd name="T59" fmla="*/ 607 h 1621"/>
                  <a:gd name="T60" fmla="*/ 1241 w 1643"/>
                  <a:gd name="T61" fmla="*/ 507 h 1621"/>
                  <a:gd name="T62" fmla="*/ 1310 w 1643"/>
                  <a:gd name="T63" fmla="*/ 421 h 1621"/>
                  <a:gd name="T64" fmla="*/ 1360 w 1643"/>
                  <a:gd name="T65" fmla="*/ 350 h 1621"/>
                  <a:gd name="T66" fmla="*/ 1394 w 1643"/>
                  <a:gd name="T67" fmla="*/ 298 h 1621"/>
                  <a:gd name="T68" fmla="*/ 1420 w 1643"/>
                  <a:gd name="T69" fmla="*/ 253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3" h="1621">
                    <a:moveTo>
                      <a:pt x="1420" y="253"/>
                    </a:moveTo>
                    <a:lnTo>
                      <a:pt x="1471" y="199"/>
                    </a:lnTo>
                    <a:lnTo>
                      <a:pt x="1515" y="149"/>
                    </a:lnTo>
                    <a:lnTo>
                      <a:pt x="1553" y="106"/>
                    </a:lnTo>
                    <a:lnTo>
                      <a:pt x="1585" y="70"/>
                    </a:lnTo>
                    <a:lnTo>
                      <a:pt x="1610" y="40"/>
                    </a:lnTo>
                    <a:lnTo>
                      <a:pt x="1628" y="18"/>
                    </a:lnTo>
                    <a:lnTo>
                      <a:pt x="1639" y="4"/>
                    </a:lnTo>
                    <a:lnTo>
                      <a:pt x="1643" y="0"/>
                    </a:lnTo>
                    <a:lnTo>
                      <a:pt x="1637" y="14"/>
                    </a:lnTo>
                    <a:lnTo>
                      <a:pt x="1618" y="52"/>
                    </a:lnTo>
                    <a:lnTo>
                      <a:pt x="1585" y="113"/>
                    </a:lnTo>
                    <a:lnTo>
                      <a:pt x="1540" y="194"/>
                    </a:lnTo>
                    <a:lnTo>
                      <a:pt x="1513" y="240"/>
                    </a:lnTo>
                    <a:lnTo>
                      <a:pt x="1483" y="292"/>
                    </a:lnTo>
                    <a:lnTo>
                      <a:pt x="1449" y="346"/>
                    </a:lnTo>
                    <a:lnTo>
                      <a:pt x="1414" y="404"/>
                    </a:lnTo>
                    <a:lnTo>
                      <a:pt x="1373" y="466"/>
                    </a:lnTo>
                    <a:lnTo>
                      <a:pt x="1331" y="530"/>
                    </a:lnTo>
                    <a:lnTo>
                      <a:pt x="1286" y="596"/>
                    </a:lnTo>
                    <a:lnTo>
                      <a:pt x="1237" y="664"/>
                    </a:lnTo>
                    <a:lnTo>
                      <a:pt x="1142" y="750"/>
                    </a:lnTo>
                    <a:lnTo>
                      <a:pt x="1043" y="836"/>
                    </a:lnTo>
                    <a:lnTo>
                      <a:pt x="944" y="922"/>
                    </a:lnTo>
                    <a:lnTo>
                      <a:pt x="845" y="1006"/>
                    </a:lnTo>
                    <a:lnTo>
                      <a:pt x="746" y="1088"/>
                    </a:lnTo>
                    <a:lnTo>
                      <a:pt x="650" y="1167"/>
                    </a:lnTo>
                    <a:lnTo>
                      <a:pt x="558" y="1242"/>
                    </a:lnTo>
                    <a:lnTo>
                      <a:pt x="469" y="1313"/>
                    </a:lnTo>
                    <a:lnTo>
                      <a:pt x="388" y="1379"/>
                    </a:lnTo>
                    <a:lnTo>
                      <a:pt x="313" y="1438"/>
                    </a:lnTo>
                    <a:lnTo>
                      <a:pt x="246" y="1491"/>
                    </a:lnTo>
                    <a:lnTo>
                      <a:pt x="189" y="1535"/>
                    </a:lnTo>
                    <a:lnTo>
                      <a:pt x="142" y="1571"/>
                    </a:lnTo>
                    <a:lnTo>
                      <a:pt x="108" y="1599"/>
                    </a:lnTo>
                    <a:lnTo>
                      <a:pt x="86" y="1615"/>
                    </a:lnTo>
                    <a:lnTo>
                      <a:pt x="79" y="1621"/>
                    </a:lnTo>
                    <a:lnTo>
                      <a:pt x="0" y="1582"/>
                    </a:lnTo>
                    <a:lnTo>
                      <a:pt x="6" y="1576"/>
                    </a:lnTo>
                    <a:lnTo>
                      <a:pt x="24" y="1564"/>
                    </a:lnTo>
                    <a:lnTo>
                      <a:pt x="53" y="1542"/>
                    </a:lnTo>
                    <a:lnTo>
                      <a:pt x="91" y="1513"/>
                    </a:lnTo>
                    <a:lnTo>
                      <a:pt x="137" y="1477"/>
                    </a:lnTo>
                    <a:lnTo>
                      <a:pt x="192" y="1435"/>
                    </a:lnTo>
                    <a:lnTo>
                      <a:pt x="252" y="1388"/>
                    </a:lnTo>
                    <a:lnTo>
                      <a:pt x="319" y="1336"/>
                    </a:lnTo>
                    <a:lnTo>
                      <a:pt x="389" y="1280"/>
                    </a:lnTo>
                    <a:lnTo>
                      <a:pt x="463" y="1222"/>
                    </a:lnTo>
                    <a:lnTo>
                      <a:pt x="539" y="1161"/>
                    </a:lnTo>
                    <a:lnTo>
                      <a:pt x="617" y="1097"/>
                    </a:lnTo>
                    <a:lnTo>
                      <a:pt x="694" y="1033"/>
                    </a:lnTo>
                    <a:lnTo>
                      <a:pt x="772" y="968"/>
                    </a:lnTo>
                    <a:lnTo>
                      <a:pt x="847" y="904"/>
                    </a:lnTo>
                    <a:lnTo>
                      <a:pt x="919" y="840"/>
                    </a:lnTo>
                    <a:lnTo>
                      <a:pt x="952" y="808"/>
                    </a:lnTo>
                    <a:lnTo>
                      <a:pt x="985" y="778"/>
                    </a:lnTo>
                    <a:lnTo>
                      <a:pt x="1017" y="748"/>
                    </a:lnTo>
                    <a:lnTo>
                      <a:pt x="1048" y="718"/>
                    </a:lnTo>
                    <a:lnTo>
                      <a:pt x="1104" y="661"/>
                    </a:lnTo>
                    <a:lnTo>
                      <a:pt x="1154" y="607"/>
                    </a:lnTo>
                    <a:lnTo>
                      <a:pt x="1201" y="555"/>
                    </a:lnTo>
                    <a:lnTo>
                      <a:pt x="1241" y="507"/>
                    </a:lnTo>
                    <a:lnTo>
                      <a:pt x="1278" y="462"/>
                    </a:lnTo>
                    <a:lnTo>
                      <a:pt x="1310" y="421"/>
                    </a:lnTo>
                    <a:lnTo>
                      <a:pt x="1336" y="384"/>
                    </a:lnTo>
                    <a:lnTo>
                      <a:pt x="1360" y="350"/>
                    </a:lnTo>
                    <a:lnTo>
                      <a:pt x="1379" y="322"/>
                    </a:lnTo>
                    <a:lnTo>
                      <a:pt x="1394" y="298"/>
                    </a:lnTo>
                    <a:lnTo>
                      <a:pt x="1414" y="265"/>
                    </a:lnTo>
                    <a:lnTo>
                      <a:pt x="1420" y="253"/>
                    </a:lnTo>
                    <a:lnTo>
                      <a:pt x="1420" y="25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9" name="îśḷîdê"/>
              <p:cNvSpPr/>
              <p:nvPr/>
            </p:nvSpPr>
            <p:spPr bwMode="auto">
              <a:xfrm>
                <a:off x="0" y="5721350"/>
                <a:ext cx="2165540" cy="134938"/>
              </a:xfrm>
              <a:custGeom>
                <a:avLst/>
                <a:gdLst>
                  <a:gd name="T0" fmla="*/ 0 w 3248"/>
                  <a:gd name="T1" fmla="*/ 255 h 255"/>
                  <a:gd name="T2" fmla="*/ 0 w 3248"/>
                  <a:gd name="T3" fmla="*/ 91 h 255"/>
                  <a:gd name="T4" fmla="*/ 18 w 3248"/>
                  <a:gd name="T5" fmla="*/ 91 h 255"/>
                  <a:gd name="T6" fmla="*/ 70 w 3248"/>
                  <a:gd name="T7" fmla="*/ 91 h 255"/>
                  <a:gd name="T8" fmla="*/ 152 w 3248"/>
                  <a:gd name="T9" fmla="*/ 90 h 255"/>
                  <a:gd name="T10" fmla="*/ 260 w 3248"/>
                  <a:gd name="T11" fmla="*/ 89 h 255"/>
                  <a:gd name="T12" fmla="*/ 391 w 3248"/>
                  <a:gd name="T13" fmla="*/ 88 h 255"/>
                  <a:gd name="T14" fmla="*/ 541 w 3248"/>
                  <a:gd name="T15" fmla="*/ 86 h 255"/>
                  <a:gd name="T16" fmla="*/ 707 w 3248"/>
                  <a:gd name="T17" fmla="*/ 83 h 255"/>
                  <a:gd name="T18" fmla="*/ 884 w 3248"/>
                  <a:gd name="T19" fmla="*/ 81 h 255"/>
                  <a:gd name="T20" fmla="*/ 1069 w 3248"/>
                  <a:gd name="T21" fmla="*/ 78 h 255"/>
                  <a:gd name="T22" fmla="*/ 1258 w 3248"/>
                  <a:gd name="T23" fmla="*/ 75 h 255"/>
                  <a:gd name="T24" fmla="*/ 1449 w 3248"/>
                  <a:gd name="T25" fmla="*/ 72 h 255"/>
                  <a:gd name="T26" fmla="*/ 1635 w 3248"/>
                  <a:gd name="T27" fmla="*/ 69 h 255"/>
                  <a:gd name="T28" fmla="*/ 1815 w 3248"/>
                  <a:gd name="T29" fmla="*/ 64 h 255"/>
                  <a:gd name="T30" fmla="*/ 1984 w 3248"/>
                  <a:gd name="T31" fmla="*/ 59 h 255"/>
                  <a:gd name="T32" fmla="*/ 2138 w 3248"/>
                  <a:gd name="T33" fmla="*/ 55 h 255"/>
                  <a:gd name="T34" fmla="*/ 2275 w 3248"/>
                  <a:gd name="T35" fmla="*/ 50 h 255"/>
                  <a:gd name="T36" fmla="*/ 2396 w 3248"/>
                  <a:gd name="T37" fmla="*/ 43 h 255"/>
                  <a:gd name="T38" fmla="*/ 2509 w 3248"/>
                  <a:gd name="T39" fmla="*/ 39 h 255"/>
                  <a:gd name="T40" fmla="*/ 2612 w 3248"/>
                  <a:gd name="T41" fmla="*/ 34 h 255"/>
                  <a:gd name="T42" fmla="*/ 2706 w 3248"/>
                  <a:gd name="T43" fmla="*/ 29 h 255"/>
                  <a:gd name="T44" fmla="*/ 2791 w 3248"/>
                  <a:gd name="T45" fmla="*/ 24 h 255"/>
                  <a:gd name="T46" fmla="*/ 2868 w 3248"/>
                  <a:gd name="T47" fmla="*/ 21 h 255"/>
                  <a:gd name="T48" fmla="*/ 2936 w 3248"/>
                  <a:gd name="T49" fmla="*/ 17 h 255"/>
                  <a:gd name="T50" fmla="*/ 2996 w 3248"/>
                  <a:gd name="T51" fmla="*/ 14 h 255"/>
                  <a:gd name="T52" fmla="*/ 3048 w 3248"/>
                  <a:gd name="T53" fmla="*/ 10 h 255"/>
                  <a:gd name="T54" fmla="*/ 3092 w 3248"/>
                  <a:gd name="T55" fmla="*/ 7 h 255"/>
                  <a:gd name="T56" fmla="*/ 3129 w 3248"/>
                  <a:gd name="T57" fmla="*/ 5 h 255"/>
                  <a:gd name="T58" fmla="*/ 3160 w 3248"/>
                  <a:gd name="T59" fmla="*/ 3 h 255"/>
                  <a:gd name="T60" fmla="*/ 3182 w 3248"/>
                  <a:gd name="T61" fmla="*/ 2 h 255"/>
                  <a:gd name="T62" fmla="*/ 3198 w 3248"/>
                  <a:gd name="T63" fmla="*/ 1 h 255"/>
                  <a:gd name="T64" fmla="*/ 3207 w 3248"/>
                  <a:gd name="T65" fmla="*/ 0 h 255"/>
                  <a:gd name="T66" fmla="*/ 3211 w 3248"/>
                  <a:gd name="T67" fmla="*/ 0 h 255"/>
                  <a:gd name="T68" fmla="*/ 3247 w 3248"/>
                  <a:gd name="T69" fmla="*/ 159 h 255"/>
                  <a:gd name="T70" fmla="*/ 3248 w 3248"/>
                  <a:gd name="T71" fmla="*/ 159 h 255"/>
                  <a:gd name="T72" fmla="*/ 3248 w 3248"/>
                  <a:gd name="T73" fmla="*/ 160 h 255"/>
                  <a:gd name="T74" fmla="*/ 3237 w 3248"/>
                  <a:gd name="T75" fmla="*/ 161 h 255"/>
                  <a:gd name="T76" fmla="*/ 3211 w 3248"/>
                  <a:gd name="T77" fmla="*/ 163 h 255"/>
                  <a:gd name="T78" fmla="*/ 3197 w 3248"/>
                  <a:gd name="T79" fmla="*/ 163 h 255"/>
                  <a:gd name="T80" fmla="*/ 3155 w 3248"/>
                  <a:gd name="T81" fmla="*/ 166 h 255"/>
                  <a:gd name="T82" fmla="*/ 3086 w 3248"/>
                  <a:gd name="T83" fmla="*/ 169 h 255"/>
                  <a:gd name="T84" fmla="*/ 2991 w 3248"/>
                  <a:gd name="T85" fmla="*/ 174 h 255"/>
                  <a:gd name="T86" fmla="*/ 2869 w 3248"/>
                  <a:gd name="T87" fmla="*/ 181 h 255"/>
                  <a:gd name="T88" fmla="*/ 2723 w 3248"/>
                  <a:gd name="T89" fmla="*/ 187 h 255"/>
                  <a:gd name="T90" fmla="*/ 2552 w 3248"/>
                  <a:gd name="T91" fmla="*/ 195 h 255"/>
                  <a:gd name="T92" fmla="*/ 2356 w 3248"/>
                  <a:gd name="T93" fmla="*/ 202 h 255"/>
                  <a:gd name="T94" fmla="*/ 2137 w 3248"/>
                  <a:gd name="T95" fmla="*/ 210 h 255"/>
                  <a:gd name="T96" fmla="*/ 1895 w 3248"/>
                  <a:gd name="T97" fmla="*/ 218 h 255"/>
                  <a:gd name="T98" fmla="*/ 1632 w 3248"/>
                  <a:gd name="T99" fmla="*/ 226 h 255"/>
                  <a:gd name="T100" fmla="*/ 1346 w 3248"/>
                  <a:gd name="T101" fmla="*/ 234 h 255"/>
                  <a:gd name="T102" fmla="*/ 1040 w 3248"/>
                  <a:gd name="T103" fmla="*/ 240 h 255"/>
                  <a:gd name="T104" fmla="*/ 713 w 3248"/>
                  <a:gd name="T105" fmla="*/ 246 h 255"/>
                  <a:gd name="T106" fmla="*/ 366 w 3248"/>
                  <a:gd name="T107" fmla="*/ 252 h 255"/>
                  <a:gd name="T108" fmla="*/ 0 w 3248"/>
                  <a:gd name="T109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48" h="255">
                    <a:moveTo>
                      <a:pt x="0" y="255"/>
                    </a:moveTo>
                    <a:lnTo>
                      <a:pt x="0" y="91"/>
                    </a:lnTo>
                    <a:lnTo>
                      <a:pt x="18" y="91"/>
                    </a:lnTo>
                    <a:lnTo>
                      <a:pt x="70" y="91"/>
                    </a:lnTo>
                    <a:lnTo>
                      <a:pt x="152" y="90"/>
                    </a:lnTo>
                    <a:lnTo>
                      <a:pt x="260" y="89"/>
                    </a:lnTo>
                    <a:lnTo>
                      <a:pt x="391" y="88"/>
                    </a:lnTo>
                    <a:lnTo>
                      <a:pt x="541" y="86"/>
                    </a:lnTo>
                    <a:lnTo>
                      <a:pt x="707" y="83"/>
                    </a:lnTo>
                    <a:lnTo>
                      <a:pt x="884" y="81"/>
                    </a:lnTo>
                    <a:lnTo>
                      <a:pt x="1069" y="78"/>
                    </a:lnTo>
                    <a:lnTo>
                      <a:pt x="1258" y="75"/>
                    </a:lnTo>
                    <a:lnTo>
                      <a:pt x="1449" y="72"/>
                    </a:lnTo>
                    <a:lnTo>
                      <a:pt x="1635" y="69"/>
                    </a:lnTo>
                    <a:lnTo>
                      <a:pt x="1815" y="64"/>
                    </a:lnTo>
                    <a:lnTo>
                      <a:pt x="1984" y="59"/>
                    </a:lnTo>
                    <a:lnTo>
                      <a:pt x="2138" y="55"/>
                    </a:lnTo>
                    <a:lnTo>
                      <a:pt x="2275" y="50"/>
                    </a:lnTo>
                    <a:lnTo>
                      <a:pt x="2396" y="43"/>
                    </a:lnTo>
                    <a:lnTo>
                      <a:pt x="2509" y="39"/>
                    </a:lnTo>
                    <a:lnTo>
                      <a:pt x="2612" y="34"/>
                    </a:lnTo>
                    <a:lnTo>
                      <a:pt x="2706" y="29"/>
                    </a:lnTo>
                    <a:lnTo>
                      <a:pt x="2791" y="24"/>
                    </a:lnTo>
                    <a:lnTo>
                      <a:pt x="2868" y="21"/>
                    </a:lnTo>
                    <a:lnTo>
                      <a:pt x="2936" y="17"/>
                    </a:lnTo>
                    <a:lnTo>
                      <a:pt x="2996" y="14"/>
                    </a:lnTo>
                    <a:lnTo>
                      <a:pt x="3048" y="10"/>
                    </a:lnTo>
                    <a:lnTo>
                      <a:pt x="3092" y="7"/>
                    </a:lnTo>
                    <a:lnTo>
                      <a:pt x="3129" y="5"/>
                    </a:lnTo>
                    <a:lnTo>
                      <a:pt x="3160" y="3"/>
                    </a:lnTo>
                    <a:lnTo>
                      <a:pt x="3182" y="2"/>
                    </a:lnTo>
                    <a:lnTo>
                      <a:pt x="3198" y="1"/>
                    </a:lnTo>
                    <a:lnTo>
                      <a:pt x="3207" y="0"/>
                    </a:lnTo>
                    <a:lnTo>
                      <a:pt x="3211" y="0"/>
                    </a:lnTo>
                    <a:lnTo>
                      <a:pt x="3247" y="159"/>
                    </a:lnTo>
                    <a:lnTo>
                      <a:pt x="3248" y="159"/>
                    </a:lnTo>
                    <a:lnTo>
                      <a:pt x="3248" y="160"/>
                    </a:lnTo>
                    <a:lnTo>
                      <a:pt x="3237" y="161"/>
                    </a:lnTo>
                    <a:lnTo>
                      <a:pt x="3211" y="163"/>
                    </a:lnTo>
                    <a:lnTo>
                      <a:pt x="3197" y="163"/>
                    </a:lnTo>
                    <a:lnTo>
                      <a:pt x="3155" y="166"/>
                    </a:lnTo>
                    <a:lnTo>
                      <a:pt x="3086" y="169"/>
                    </a:lnTo>
                    <a:lnTo>
                      <a:pt x="2991" y="174"/>
                    </a:lnTo>
                    <a:lnTo>
                      <a:pt x="2869" y="181"/>
                    </a:lnTo>
                    <a:lnTo>
                      <a:pt x="2723" y="187"/>
                    </a:lnTo>
                    <a:lnTo>
                      <a:pt x="2552" y="195"/>
                    </a:lnTo>
                    <a:lnTo>
                      <a:pt x="2356" y="202"/>
                    </a:lnTo>
                    <a:lnTo>
                      <a:pt x="2137" y="210"/>
                    </a:lnTo>
                    <a:lnTo>
                      <a:pt x="1895" y="218"/>
                    </a:lnTo>
                    <a:lnTo>
                      <a:pt x="1632" y="226"/>
                    </a:lnTo>
                    <a:lnTo>
                      <a:pt x="1346" y="234"/>
                    </a:lnTo>
                    <a:lnTo>
                      <a:pt x="1040" y="240"/>
                    </a:lnTo>
                    <a:lnTo>
                      <a:pt x="713" y="246"/>
                    </a:lnTo>
                    <a:lnTo>
                      <a:pt x="366" y="252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0" name="íş1íďe"/>
              <p:cNvSpPr/>
              <p:nvPr/>
            </p:nvSpPr>
            <p:spPr bwMode="auto">
              <a:xfrm>
                <a:off x="2367496" y="5046663"/>
                <a:ext cx="1839609" cy="747713"/>
              </a:xfrm>
              <a:custGeom>
                <a:avLst/>
                <a:gdLst>
                  <a:gd name="T0" fmla="*/ 137 w 2761"/>
                  <a:gd name="T1" fmla="*/ 1408 h 1414"/>
                  <a:gd name="T2" fmla="*/ 354 w 2761"/>
                  <a:gd name="T3" fmla="*/ 1391 h 1414"/>
                  <a:gd name="T4" fmla="*/ 538 w 2761"/>
                  <a:gd name="T5" fmla="*/ 1372 h 1414"/>
                  <a:gd name="T6" fmla="*/ 669 w 2761"/>
                  <a:gd name="T7" fmla="*/ 1357 h 1414"/>
                  <a:gd name="T8" fmla="*/ 804 w 2761"/>
                  <a:gd name="T9" fmla="*/ 1338 h 1414"/>
                  <a:gd name="T10" fmla="*/ 941 w 2761"/>
                  <a:gd name="T11" fmla="*/ 1317 h 1414"/>
                  <a:gd name="T12" fmla="*/ 1080 w 2761"/>
                  <a:gd name="T13" fmla="*/ 1292 h 1414"/>
                  <a:gd name="T14" fmla="*/ 1219 w 2761"/>
                  <a:gd name="T15" fmla="*/ 1263 h 1414"/>
                  <a:gd name="T16" fmla="*/ 1357 w 2761"/>
                  <a:gd name="T17" fmla="*/ 1230 h 1414"/>
                  <a:gd name="T18" fmla="*/ 1493 w 2761"/>
                  <a:gd name="T19" fmla="*/ 1194 h 1414"/>
                  <a:gd name="T20" fmla="*/ 1624 w 2761"/>
                  <a:gd name="T21" fmla="*/ 1153 h 1414"/>
                  <a:gd name="T22" fmla="*/ 1751 w 2761"/>
                  <a:gd name="T23" fmla="*/ 1108 h 1414"/>
                  <a:gd name="T24" fmla="*/ 1872 w 2761"/>
                  <a:gd name="T25" fmla="*/ 1057 h 1414"/>
                  <a:gd name="T26" fmla="*/ 1984 w 2761"/>
                  <a:gd name="T27" fmla="*/ 1001 h 1414"/>
                  <a:gd name="T28" fmla="*/ 2105 w 2761"/>
                  <a:gd name="T29" fmla="*/ 929 h 1414"/>
                  <a:gd name="T30" fmla="*/ 2228 w 2761"/>
                  <a:gd name="T31" fmla="*/ 846 h 1414"/>
                  <a:gd name="T32" fmla="*/ 2334 w 2761"/>
                  <a:gd name="T33" fmla="*/ 764 h 1414"/>
                  <a:gd name="T34" fmla="*/ 2426 w 2761"/>
                  <a:gd name="T35" fmla="*/ 682 h 1414"/>
                  <a:gd name="T36" fmla="*/ 2503 w 2761"/>
                  <a:gd name="T37" fmla="*/ 604 h 1414"/>
                  <a:gd name="T38" fmla="*/ 2567 w 2761"/>
                  <a:gd name="T39" fmla="*/ 528 h 1414"/>
                  <a:gd name="T40" fmla="*/ 2620 w 2761"/>
                  <a:gd name="T41" fmla="*/ 455 h 1414"/>
                  <a:gd name="T42" fmla="*/ 2662 w 2761"/>
                  <a:gd name="T43" fmla="*/ 386 h 1414"/>
                  <a:gd name="T44" fmla="*/ 2695 w 2761"/>
                  <a:gd name="T45" fmla="*/ 323 h 1414"/>
                  <a:gd name="T46" fmla="*/ 2720 w 2761"/>
                  <a:gd name="T47" fmla="*/ 264 h 1414"/>
                  <a:gd name="T48" fmla="*/ 2737 w 2761"/>
                  <a:gd name="T49" fmla="*/ 213 h 1414"/>
                  <a:gd name="T50" fmla="*/ 2749 w 2761"/>
                  <a:gd name="T51" fmla="*/ 167 h 1414"/>
                  <a:gd name="T52" fmla="*/ 2758 w 2761"/>
                  <a:gd name="T53" fmla="*/ 114 h 1414"/>
                  <a:gd name="T54" fmla="*/ 2761 w 2761"/>
                  <a:gd name="T55" fmla="*/ 74 h 1414"/>
                  <a:gd name="T56" fmla="*/ 2613 w 2761"/>
                  <a:gd name="T57" fmla="*/ 0 h 1414"/>
                  <a:gd name="T58" fmla="*/ 2604 w 2761"/>
                  <a:gd name="T59" fmla="*/ 30 h 1414"/>
                  <a:gd name="T60" fmla="*/ 2571 w 2761"/>
                  <a:gd name="T61" fmla="*/ 109 h 1414"/>
                  <a:gd name="T62" fmla="*/ 2544 w 2761"/>
                  <a:gd name="T63" fmla="*/ 164 h 1414"/>
                  <a:gd name="T64" fmla="*/ 2510 w 2761"/>
                  <a:gd name="T65" fmla="*/ 226 h 1414"/>
                  <a:gd name="T66" fmla="*/ 2466 w 2761"/>
                  <a:gd name="T67" fmla="*/ 296 h 1414"/>
                  <a:gd name="T68" fmla="*/ 2413 w 2761"/>
                  <a:gd name="T69" fmla="*/ 371 h 1414"/>
                  <a:gd name="T70" fmla="*/ 2351 w 2761"/>
                  <a:gd name="T71" fmla="*/ 450 h 1414"/>
                  <a:gd name="T72" fmla="*/ 2277 w 2761"/>
                  <a:gd name="T73" fmla="*/ 530 h 1414"/>
                  <a:gd name="T74" fmla="*/ 2191 w 2761"/>
                  <a:gd name="T75" fmla="*/ 610 h 1414"/>
                  <a:gd name="T76" fmla="*/ 2094 w 2761"/>
                  <a:gd name="T77" fmla="*/ 691 h 1414"/>
                  <a:gd name="T78" fmla="*/ 1983 w 2761"/>
                  <a:gd name="T79" fmla="*/ 768 h 1414"/>
                  <a:gd name="T80" fmla="*/ 1858 w 2761"/>
                  <a:gd name="T81" fmla="*/ 841 h 1414"/>
                  <a:gd name="T82" fmla="*/ 1719 w 2761"/>
                  <a:gd name="T83" fmla="*/ 910 h 1414"/>
                  <a:gd name="T84" fmla="*/ 1564 w 2761"/>
                  <a:gd name="T85" fmla="*/ 971 h 1414"/>
                  <a:gd name="T86" fmla="*/ 1454 w 2761"/>
                  <a:gd name="T87" fmla="*/ 1008 h 1414"/>
                  <a:gd name="T88" fmla="*/ 1343 w 2761"/>
                  <a:gd name="T89" fmla="*/ 1042 h 1414"/>
                  <a:gd name="T90" fmla="*/ 1232 w 2761"/>
                  <a:gd name="T91" fmla="*/ 1073 h 1414"/>
                  <a:gd name="T92" fmla="*/ 1121 w 2761"/>
                  <a:gd name="T93" fmla="*/ 1100 h 1414"/>
                  <a:gd name="T94" fmla="*/ 1011 w 2761"/>
                  <a:gd name="T95" fmla="*/ 1125 h 1414"/>
                  <a:gd name="T96" fmla="*/ 903 w 2761"/>
                  <a:gd name="T97" fmla="*/ 1147 h 1414"/>
                  <a:gd name="T98" fmla="*/ 693 w 2761"/>
                  <a:gd name="T99" fmla="*/ 1184 h 1414"/>
                  <a:gd name="T100" fmla="*/ 493 w 2761"/>
                  <a:gd name="T101" fmla="*/ 1212 h 1414"/>
                  <a:gd name="T102" fmla="*/ 309 w 2761"/>
                  <a:gd name="T103" fmla="*/ 1234 h 1414"/>
                  <a:gd name="T104" fmla="*/ 143 w 2761"/>
                  <a:gd name="T105" fmla="*/ 1247 h 1414"/>
                  <a:gd name="T106" fmla="*/ 0 w 2761"/>
                  <a:gd name="T107" fmla="*/ 1256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61" h="1414">
                    <a:moveTo>
                      <a:pt x="41" y="1414"/>
                    </a:moveTo>
                    <a:lnTo>
                      <a:pt x="137" y="1408"/>
                    </a:lnTo>
                    <a:lnTo>
                      <a:pt x="241" y="1401"/>
                    </a:lnTo>
                    <a:lnTo>
                      <a:pt x="354" y="1391"/>
                    </a:lnTo>
                    <a:lnTo>
                      <a:pt x="476" y="1380"/>
                    </a:lnTo>
                    <a:lnTo>
                      <a:pt x="538" y="1372"/>
                    </a:lnTo>
                    <a:lnTo>
                      <a:pt x="603" y="1365"/>
                    </a:lnTo>
                    <a:lnTo>
                      <a:pt x="669" y="1357"/>
                    </a:lnTo>
                    <a:lnTo>
                      <a:pt x="736" y="1348"/>
                    </a:lnTo>
                    <a:lnTo>
                      <a:pt x="804" y="1338"/>
                    </a:lnTo>
                    <a:lnTo>
                      <a:pt x="871" y="1328"/>
                    </a:lnTo>
                    <a:lnTo>
                      <a:pt x="941" y="1317"/>
                    </a:lnTo>
                    <a:lnTo>
                      <a:pt x="1010" y="1305"/>
                    </a:lnTo>
                    <a:lnTo>
                      <a:pt x="1080" y="1292"/>
                    </a:lnTo>
                    <a:lnTo>
                      <a:pt x="1150" y="1278"/>
                    </a:lnTo>
                    <a:lnTo>
                      <a:pt x="1219" y="1263"/>
                    </a:lnTo>
                    <a:lnTo>
                      <a:pt x="1288" y="1247"/>
                    </a:lnTo>
                    <a:lnTo>
                      <a:pt x="1357" y="1230"/>
                    </a:lnTo>
                    <a:lnTo>
                      <a:pt x="1426" y="1214"/>
                    </a:lnTo>
                    <a:lnTo>
                      <a:pt x="1493" y="1194"/>
                    </a:lnTo>
                    <a:lnTo>
                      <a:pt x="1559" y="1174"/>
                    </a:lnTo>
                    <a:lnTo>
                      <a:pt x="1624" y="1153"/>
                    </a:lnTo>
                    <a:lnTo>
                      <a:pt x="1689" y="1131"/>
                    </a:lnTo>
                    <a:lnTo>
                      <a:pt x="1751" y="1108"/>
                    </a:lnTo>
                    <a:lnTo>
                      <a:pt x="1813" y="1082"/>
                    </a:lnTo>
                    <a:lnTo>
                      <a:pt x="1872" y="1057"/>
                    </a:lnTo>
                    <a:lnTo>
                      <a:pt x="1929" y="1029"/>
                    </a:lnTo>
                    <a:lnTo>
                      <a:pt x="1984" y="1001"/>
                    </a:lnTo>
                    <a:lnTo>
                      <a:pt x="2037" y="971"/>
                    </a:lnTo>
                    <a:lnTo>
                      <a:pt x="2105" y="929"/>
                    </a:lnTo>
                    <a:lnTo>
                      <a:pt x="2168" y="888"/>
                    </a:lnTo>
                    <a:lnTo>
                      <a:pt x="2228" y="846"/>
                    </a:lnTo>
                    <a:lnTo>
                      <a:pt x="2283" y="805"/>
                    </a:lnTo>
                    <a:lnTo>
                      <a:pt x="2334" y="764"/>
                    </a:lnTo>
                    <a:lnTo>
                      <a:pt x="2382" y="723"/>
                    </a:lnTo>
                    <a:lnTo>
                      <a:pt x="2426" y="682"/>
                    </a:lnTo>
                    <a:lnTo>
                      <a:pt x="2466" y="643"/>
                    </a:lnTo>
                    <a:lnTo>
                      <a:pt x="2503" y="604"/>
                    </a:lnTo>
                    <a:lnTo>
                      <a:pt x="2536" y="565"/>
                    </a:lnTo>
                    <a:lnTo>
                      <a:pt x="2567" y="528"/>
                    </a:lnTo>
                    <a:lnTo>
                      <a:pt x="2595" y="491"/>
                    </a:lnTo>
                    <a:lnTo>
                      <a:pt x="2620" y="455"/>
                    </a:lnTo>
                    <a:lnTo>
                      <a:pt x="2642" y="420"/>
                    </a:lnTo>
                    <a:lnTo>
                      <a:pt x="2662" y="386"/>
                    </a:lnTo>
                    <a:lnTo>
                      <a:pt x="2680" y="353"/>
                    </a:lnTo>
                    <a:lnTo>
                      <a:pt x="2695" y="323"/>
                    </a:lnTo>
                    <a:lnTo>
                      <a:pt x="2708" y="293"/>
                    </a:lnTo>
                    <a:lnTo>
                      <a:pt x="2720" y="264"/>
                    </a:lnTo>
                    <a:lnTo>
                      <a:pt x="2729" y="238"/>
                    </a:lnTo>
                    <a:lnTo>
                      <a:pt x="2737" y="213"/>
                    </a:lnTo>
                    <a:lnTo>
                      <a:pt x="2743" y="189"/>
                    </a:lnTo>
                    <a:lnTo>
                      <a:pt x="2749" y="167"/>
                    </a:lnTo>
                    <a:lnTo>
                      <a:pt x="2753" y="148"/>
                    </a:lnTo>
                    <a:lnTo>
                      <a:pt x="2758" y="114"/>
                    </a:lnTo>
                    <a:lnTo>
                      <a:pt x="2760" y="90"/>
                    </a:lnTo>
                    <a:lnTo>
                      <a:pt x="2761" y="74"/>
                    </a:lnTo>
                    <a:lnTo>
                      <a:pt x="2761" y="70"/>
                    </a:lnTo>
                    <a:lnTo>
                      <a:pt x="2613" y="0"/>
                    </a:lnTo>
                    <a:lnTo>
                      <a:pt x="2611" y="7"/>
                    </a:lnTo>
                    <a:lnTo>
                      <a:pt x="2604" y="30"/>
                    </a:lnTo>
                    <a:lnTo>
                      <a:pt x="2591" y="63"/>
                    </a:lnTo>
                    <a:lnTo>
                      <a:pt x="2571" y="109"/>
                    </a:lnTo>
                    <a:lnTo>
                      <a:pt x="2558" y="135"/>
                    </a:lnTo>
                    <a:lnTo>
                      <a:pt x="2544" y="164"/>
                    </a:lnTo>
                    <a:lnTo>
                      <a:pt x="2529" y="195"/>
                    </a:lnTo>
                    <a:lnTo>
                      <a:pt x="2510" y="226"/>
                    </a:lnTo>
                    <a:lnTo>
                      <a:pt x="2489" y="261"/>
                    </a:lnTo>
                    <a:lnTo>
                      <a:pt x="2466" y="296"/>
                    </a:lnTo>
                    <a:lnTo>
                      <a:pt x="2441" y="333"/>
                    </a:lnTo>
                    <a:lnTo>
                      <a:pt x="2413" y="371"/>
                    </a:lnTo>
                    <a:lnTo>
                      <a:pt x="2384" y="409"/>
                    </a:lnTo>
                    <a:lnTo>
                      <a:pt x="2351" y="450"/>
                    </a:lnTo>
                    <a:lnTo>
                      <a:pt x="2315" y="489"/>
                    </a:lnTo>
                    <a:lnTo>
                      <a:pt x="2277" y="530"/>
                    </a:lnTo>
                    <a:lnTo>
                      <a:pt x="2236" y="570"/>
                    </a:lnTo>
                    <a:lnTo>
                      <a:pt x="2191" y="610"/>
                    </a:lnTo>
                    <a:lnTo>
                      <a:pt x="2145" y="651"/>
                    </a:lnTo>
                    <a:lnTo>
                      <a:pt x="2094" y="691"/>
                    </a:lnTo>
                    <a:lnTo>
                      <a:pt x="2040" y="730"/>
                    </a:lnTo>
                    <a:lnTo>
                      <a:pt x="1983" y="768"/>
                    </a:lnTo>
                    <a:lnTo>
                      <a:pt x="1923" y="805"/>
                    </a:lnTo>
                    <a:lnTo>
                      <a:pt x="1858" y="841"/>
                    </a:lnTo>
                    <a:lnTo>
                      <a:pt x="1790" y="876"/>
                    </a:lnTo>
                    <a:lnTo>
                      <a:pt x="1719" y="910"/>
                    </a:lnTo>
                    <a:lnTo>
                      <a:pt x="1643" y="942"/>
                    </a:lnTo>
                    <a:lnTo>
                      <a:pt x="1564" y="971"/>
                    </a:lnTo>
                    <a:lnTo>
                      <a:pt x="1509" y="990"/>
                    </a:lnTo>
                    <a:lnTo>
                      <a:pt x="1454" y="1008"/>
                    </a:lnTo>
                    <a:lnTo>
                      <a:pt x="1398" y="1025"/>
                    </a:lnTo>
                    <a:lnTo>
                      <a:pt x="1343" y="1042"/>
                    </a:lnTo>
                    <a:lnTo>
                      <a:pt x="1287" y="1057"/>
                    </a:lnTo>
                    <a:lnTo>
                      <a:pt x="1232" y="1073"/>
                    </a:lnTo>
                    <a:lnTo>
                      <a:pt x="1176" y="1087"/>
                    </a:lnTo>
                    <a:lnTo>
                      <a:pt x="1121" y="1100"/>
                    </a:lnTo>
                    <a:lnTo>
                      <a:pt x="1066" y="1113"/>
                    </a:lnTo>
                    <a:lnTo>
                      <a:pt x="1011" y="1125"/>
                    </a:lnTo>
                    <a:lnTo>
                      <a:pt x="957" y="1136"/>
                    </a:lnTo>
                    <a:lnTo>
                      <a:pt x="903" y="1147"/>
                    </a:lnTo>
                    <a:lnTo>
                      <a:pt x="796" y="1167"/>
                    </a:lnTo>
                    <a:lnTo>
                      <a:pt x="693" y="1184"/>
                    </a:lnTo>
                    <a:lnTo>
                      <a:pt x="591" y="1200"/>
                    </a:lnTo>
                    <a:lnTo>
                      <a:pt x="493" y="1212"/>
                    </a:lnTo>
                    <a:lnTo>
                      <a:pt x="399" y="1224"/>
                    </a:lnTo>
                    <a:lnTo>
                      <a:pt x="309" y="1234"/>
                    </a:lnTo>
                    <a:lnTo>
                      <a:pt x="223" y="1241"/>
                    </a:lnTo>
                    <a:lnTo>
                      <a:pt x="143" y="1247"/>
                    </a:lnTo>
                    <a:lnTo>
                      <a:pt x="69" y="1253"/>
                    </a:lnTo>
                    <a:lnTo>
                      <a:pt x="0" y="1256"/>
                    </a:lnTo>
                    <a:lnTo>
                      <a:pt x="41" y="141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1" name="ïsḷïḍé"/>
              <p:cNvSpPr/>
              <p:nvPr/>
            </p:nvSpPr>
            <p:spPr bwMode="auto">
              <a:xfrm>
                <a:off x="4171112" y="4222750"/>
                <a:ext cx="919804" cy="731838"/>
              </a:xfrm>
              <a:custGeom>
                <a:avLst/>
                <a:gdLst>
                  <a:gd name="T0" fmla="*/ 119 w 1382"/>
                  <a:gd name="T1" fmla="*/ 1382 h 1382"/>
                  <a:gd name="T2" fmla="*/ 124 w 1382"/>
                  <a:gd name="T3" fmla="*/ 1336 h 1382"/>
                  <a:gd name="T4" fmla="*/ 141 w 1382"/>
                  <a:gd name="T5" fmla="*/ 1213 h 1382"/>
                  <a:gd name="T6" fmla="*/ 155 w 1382"/>
                  <a:gd name="T7" fmla="*/ 1131 h 1382"/>
                  <a:gd name="T8" fmla="*/ 174 w 1382"/>
                  <a:gd name="T9" fmla="*/ 1037 h 1382"/>
                  <a:gd name="T10" fmla="*/ 197 w 1382"/>
                  <a:gd name="T11" fmla="*/ 938 h 1382"/>
                  <a:gd name="T12" fmla="*/ 225 w 1382"/>
                  <a:gd name="T13" fmla="*/ 833 h 1382"/>
                  <a:gd name="T14" fmla="*/ 260 w 1382"/>
                  <a:gd name="T15" fmla="*/ 727 h 1382"/>
                  <a:gd name="T16" fmla="*/ 302 w 1382"/>
                  <a:gd name="T17" fmla="*/ 623 h 1382"/>
                  <a:gd name="T18" fmla="*/ 349 w 1382"/>
                  <a:gd name="T19" fmla="*/ 523 h 1382"/>
                  <a:gd name="T20" fmla="*/ 403 w 1382"/>
                  <a:gd name="T21" fmla="*/ 430 h 1382"/>
                  <a:gd name="T22" fmla="*/ 466 w 1382"/>
                  <a:gd name="T23" fmla="*/ 349 h 1382"/>
                  <a:gd name="T24" fmla="*/ 536 w 1382"/>
                  <a:gd name="T25" fmla="*/ 280 h 1382"/>
                  <a:gd name="T26" fmla="*/ 615 w 1382"/>
                  <a:gd name="T27" fmla="*/ 228 h 1382"/>
                  <a:gd name="T28" fmla="*/ 702 w 1382"/>
                  <a:gd name="T29" fmla="*/ 195 h 1382"/>
                  <a:gd name="T30" fmla="*/ 1016 w 1382"/>
                  <a:gd name="T31" fmla="*/ 122 h 1382"/>
                  <a:gd name="T32" fmla="*/ 1227 w 1382"/>
                  <a:gd name="T33" fmla="*/ 77 h 1382"/>
                  <a:gd name="T34" fmla="*/ 1345 w 1382"/>
                  <a:gd name="T35" fmla="*/ 54 h 1382"/>
                  <a:gd name="T36" fmla="*/ 1382 w 1382"/>
                  <a:gd name="T37" fmla="*/ 47 h 1382"/>
                  <a:gd name="T38" fmla="*/ 1227 w 1382"/>
                  <a:gd name="T39" fmla="*/ 0 h 1382"/>
                  <a:gd name="T40" fmla="*/ 1169 w 1382"/>
                  <a:gd name="T41" fmla="*/ 5 h 1382"/>
                  <a:gd name="T42" fmla="*/ 1063 w 1382"/>
                  <a:gd name="T43" fmla="*/ 16 h 1382"/>
                  <a:gd name="T44" fmla="*/ 964 w 1382"/>
                  <a:gd name="T45" fmla="*/ 30 h 1382"/>
                  <a:gd name="T46" fmla="*/ 891 w 1382"/>
                  <a:gd name="T47" fmla="*/ 44 h 1382"/>
                  <a:gd name="T48" fmla="*/ 813 w 1382"/>
                  <a:gd name="T49" fmla="*/ 60 h 1382"/>
                  <a:gd name="T50" fmla="*/ 734 w 1382"/>
                  <a:gd name="T51" fmla="*/ 80 h 1382"/>
                  <a:gd name="T52" fmla="*/ 656 w 1382"/>
                  <a:gd name="T53" fmla="*/ 103 h 1382"/>
                  <a:gd name="T54" fmla="*/ 580 w 1382"/>
                  <a:gd name="T55" fmla="*/ 131 h 1382"/>
                  <a:gd name="T56" fmla="*/ 507 w 1382"/>
                  <a:gd name="T57" fmla="*/ 163 h 1382"/>
                  <a:gd name="T58" fmla="*/ 439 w 1382"/>
                  <a:gd name="T59" fmla="*/ 198 h 1382"/>
                  <a:gd name="T60" fmla="*/ 379 w 1382"/>
                  <a:gd name="T61" fmla="*/ 240 h 1382"/>
                  <a:gd name="T62" fmla="*/ 328 w 1382"/>
                  <a:gd name="T63" fmla="*/ 285 h 1382"/>
                  <a:gd name="T64" fmla="*/ 286 w 1382"/>
                  <a:gd name="T65" fmla="*/ 338 h 1382"/>
                  <a:gd name="T66" fmla="*/ 249 w 1382"/>
                  <a:gd name="T67" fmla="*/ 399 h 1382"/>
                  <a:gd name="T68" fmla="*/ 214 w 1382"/>
                  <a:gd name="T69" fmla="*/ 470 h 1382"/>
                  <a:gd name="T70" fmla="*/ 182 w 1382"/>
                  <a:gd name="T71" fmla="*/ 548 h 1382"/>
                  <a:gd name="T72" fmla="*/ 153 w 1382"/>
                  <a:gd name="T73" fmla="*/ 629 h 1382"/>
                  <a:gd name="T74" fmla="*/ 126 w 1382"/>
                  <a:gd name="T75" fmla="*/ 714 h 1382"/>
                  <a:gd name="T76" fmla="*/ 103 w 1382"/>
                  <a:gd name="T77" fmla="*/ 800 h 1382"/>
                  <a:gd name="T78" fmla="*/ 82 w 1382"/>
                  <a:gd name="T79" fmla="*/ 886 h 1382"/>
                  <a:gd name="T80" fmla="*/ 55 w 1382"/>
                  <a:gd name="T81" fmla="*/ 1009 h 1382"/>
                  <a:gd name="T82" fmla="*/ 28 w 1382"/>
                  <a:gd name="T83" fmla="*/ 1155 h 1382"/>
                  <a:gd name="T84" fmla="*/ 11 w 1382"/>
                  <a:gd name="T85" fmla="*/ 1267 h 1382"/>
                  <a:gd name="T86" fmla="*/ 1 w 1382"/>
                  <a:gd name="T87" fmla="*/ 1330 h 1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82" h="1382">
                    <a:moveTo>
                      <a:pt x="0" y="1338"/>
                    </a:moveTo>
                    <a:lnTo>
                      <a:pt x="119" y="1382"/>
                    </a:lnTo>
                    <a:lnTo>
                      <a:pt x="120" y="1371"/>
                    </a:lnTo>
                    <a:lnTo>
                      <a:pt x="124" y="1336"/>
                    </a:lnTo>
                    <a:lnTo>
                      <a:pt x="130" y="1283"/>
                    </a:lnTo>
                    <a:lnTo>
                      <a:pt x="141" y="1213"/>
                    </a:lnTo>
                    <a:lnTo>
                      <a:pt x="147" y="1174"/>
                    </a:lnTo>
                    <a:lnTo>
                      <a:pt x="155" y="1131"/>
                    </a:lnTo>
                    <a:lnTo>
                      <a:pt x="164" y="1085"/>
                    </a:lnTo>
                    <a:lnTo>
                      <a:pt x="174" y="1037"/>
                    </a:lnTo>
                    <a:lnTo>
                      <a:pt x="185" y="989"/>
                    </a:lnTo>
                    <a:lnTo>
                      <a:pt x="197" y="938"/>
                    </a:lnTo>
                    <a:lnTo>
                      <a:pt x="211" y="886"/>
                    </a:lnTo>
                    <a:lnTo>
                      <a:pt x="225" y="833"/>
                    </a:lnTo>
                    <a:lnTo>
                      <a:pt x="242" y="780"/>
                    </a:lnTo>
                    <a:lnTo>
                      <a:pt x="260" y="727"/>
                    </a:lnTo>
                    <a:lnTo>
                      <a:pt x="280" y="675"/>
                    </a:lnTo>
                    <a:lnTo>
                      <a:pt x="302" y="623"/>
                    </a:lnTo>
                    <a:lnTo>
                      <a:pt x="324" y="572"/>
                    </a:lnTo>
                    <a:lnTo>
                      <a:pt x="349" y="523"/>
                    </a:lnTo>
                    <a:lnTo>
                      <a:pt x="376" y="476"/>
                    </a:lnTo>
                    <a:lnTo>
                      <a:pt x="403" y="430"/>
                    </a:lnTo>
                    <a:lnTo>
                      <a:pt x="434" y="388"/>
                    </a:lnTo>
                    <a:lnTo>
                      <a:pt x="466" y="349"/>
                    </a:lnTo>
                    <a:lnTo>
                      <a:pt x="499" y="313"/>
                    </a:lnTo>
                    <a:lnTo>
                      <a:pt x="536" y="280"/>
                    </a:lnTo>
                    <a:lnTo>
                      <a:pt x="574" y="251"/>
                    </a:lnTo>
                    <a:lnTo>
                      <a:pt x="615" y="228"/>
                    </a:lnTo>
                    <a:lnTo>
                      <a:pt x="657" y="209"/>
                    </a:lnTo>
                    <a:lnTo>
                      <a:pt x="702" y="195"/>
                    </a:lnTo>
                    <a:lnTo>
                      <a:pt x="873" y="155"/>
                    </a:lnTo>
                    <a:lnTo>
                      <a:pt x="1016" y="122"/>
                    </a:lnTo>
                    <a:lnTo>
                      <a:pt x="1134" y="97"/>
                    </a:lnTo>
                    <a:lnTo>
                      <a:pt x="1227" y="77"/>
                    </a:lnTo>
                    <a:lnTo>
                      <a:pt x="1297" y="63"/>
                    </a:lnTo>
                    <a:lnTo>
                      <a:pt x="1345" y="54"/>
                    </a:lnTo>
                    <a:lnTo>
                      <a:pt x="1373" y="49"/>
                    </a:lnTo>
                    <a:lnTo>
                      <a:pt x="1382" y="47"/>
                    </a:lnTo>
                    <a:lnTo>
                      <a:pt x="1235" y="0"/>
                    </a:lnTo>
                    <a:lnTo>
                      <a:pt x="1227" y="0"/>
                    </a:lnTo>
                    <a:lnTo>
                      <a:pt x="1205" y="2"/>
                    </a:lnTo>
                    <a:lnTo>
                      <a:pt x="1169" y="5"/>
                    </a:lnTo>
                    <a:lnTo>
                      <a:pt x="1121" y="9"/>
                    </a:lnTo>
                    <a:lnTo>
                      <a:pt x="1063" y="16"/>
                    </a:lnTo>
                    <a:lnTo>
                      <a:pt x="999" y="25"/>
                    </a:lnTo>
                    <a:lnTo>
                      <a:pt x="964" y="30"/>
                    </a:lnTo>
                    <a:lnTo>
                      <a:pt x="928" y="37"/>
                    </a:lnTo>
                    <a:lnTo>
                      <a:pt x="891" y="44"/>
                    </a:lnTo>
                    <a:lnTo>
                      <a:pt x="852" y="51"/>
                    </a:lnTo>
                    <a:lnTo>
                      <a:pt x="813" y="60"/>
                    </a:lnTo>
                    <a:lnTo>
                      <a:pt x="774" y="69"/>
                    </a:lnTo>
                    <a:lnTo>
                      <a:pt x="734" y="80"/>
                    </a:lnTo>
                    <a:lnTo>
                      <a:pt x="695" y="91"/>
                    </a:lnTo>
                    <a:lnTo>
                      <a:pt x="656" y="103"/>
                    </a:lnTo>
                    <a:lnTo>
                      <a:pt x="618" y="116"/>
                    </a:lnTo>
                    <a:lnTo>
                      <a:pt x="580" y="131"/>
                    </a:lnTo>
                    <a:lnTo>
                      <a:pt x="543" y="146"/>
                    </a:lnTo>
                    <a:lnTo>
                      <a:pt x="507" y="163"/>
                    </a:lnTo>
                    <a:lnTo>
                      <a:pt x="472" y="179"/>
                    </a:lnTo>
                    <a:lnTo>
                      <a:pt x="439" y="198"/>
                    </a:lnTo>
                    <a:lnTo>
                      <a:pt x="408" y="219"/>
                    </a:lnTo>
                    <a:lnTo>
                      <a:pt x="379" y="240"/>
                    </a:lnTo>
                    <a:lnTo>
                      <a:pt x="352" y="262"/>
                    </a:lnTo>
                    <a:lnTo>
                      <a:pt x="328" y="285"/>
                    </a:lnTo>
                    <a:lnTo>
                      <a:pt x="306" y="311"/>
                    </a:lnTo>
                    <a:lnTo>
                      <a:pt x="286" y="338"/>
                    </a:lnTo>
                    <a:lnTo>
                      <a:pt x="267" y="368"/>
                    </a:lnTo>
                    <a:lnTo>
                      <a:pt x="249" y="399"/>
                    </a:lnTo>
                    <a:lnTo>
                      <a:pt x="231" y="434"/>
                    </a:lnTo>
                    <a:lnTo>
                      <a:pt x="214" y="470"/>
                    </a:lnTo>
                    <a:lnTo>
                      <a:pt x="197" y="508"/>
                    </a:lnTo>
                    <a:lnTo>
                      <a:pt x="182" y="548"/>
                    </a:lnTo>
                    <a:lnTo>
                      <a:pt x="167" y="588"/>
                    </a:lnTo>
                    <a:lnTo>
                      <a:pt x="153" y="629"/>
                    </a:lnTo>
                    <a:lnTo>
                      <a:pt x="139" y="671"/>
                    </a:lnTo>
                    <a:lnTo>
                      <a:pt x="126" y="714"/>
                    </a:lnTo>
                    <a:lnTo>
                      <a:pt x="114" y="757"/>
                    </a:lnTo>
                    <a:lnTo>
                      <a:pt x="103" y="800"/>
                    </a:lnTo>
                    <a:lnTo>
                      <a:pt x="92" y="843"/>
                    </a:lnTo>
                    <a:lnTo>
                      <a:pt x="82" y="886"/>
                    </a:lnTo>
                    <a:lnTo>
                      <a:pt x="72" y="927"/>
                    </a:lnTo>
                    <a:lnTo>
                      <a:pt x="55" y="1009"/>
                    </a:lnTo>
                    <a:lnTo>
                      <a:pt x="40" y="1086"/>
                    </a:lnTo>
                    <a:lnTo>
                      <a:pt x="28" y="1155"/>
                    </a:lnTo>
                    <a:lnTo>
                      <a:pt x="18" y="1216"/>
                    </a:lnTo>
                    <a:lnTo>
                      <a:pt x="11" y="1267"/>
                    </a:lnTo>
                    <a:lnTo>
                      <a:pt x="4" y="1305"/>
                    </a:lnTo>
                    <a:lnTo>
                      <a:pt x="1" y="1330"/>
                    </a:lnTo>
                    <a:lnTo>
                      <a:pt x="0" y="133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2" name="îŝļíḑé"/>
              <p:cNvSpPr/>
              <p:nvPr/>
            </p:nvSpPr>
            <p:spPr bwMode="auto">
              <a:xfrm>
                <a:off x="5148905" y="3662363"/>
                <a:ext cx="1911593" cy="541338"/>
              </a:xfrm>
              <a:custGeom>
                <a:avLst/>
                <a:gdLst>
                  <a:gd name="T0" fmla="*/ 188 w 2868"/>
                  <a:gd name="T1" fmla="*/ 1023 h 1023"/>
                  <a:gd name="T2" fmla="*/ 266 w 2868"/>
                  <a:gd name="T3" fmla="*/ 1010 h 1023"/>
                  <a:gd name="T4" fmla="*/ 470 w 2868"/>
                  <a:gd name="T5" fmla="*/ 973 h 1023"/>
                  <a:gd name="T6" fmla="*/ 768 w 2868"/>
                  <a:gd name="T7" fmla="*/ 917 h 1023"/>
                  <a:gd name="T8" fmla="*/ 1121 w 2868"/>
                  <a:gd name="T9" fmla="*/ 844 h 1023"/>
                  <a:gd name="T10" fmla="*/ 1308 w 2868"/>
                  <a:gd name="T11" fmla="*/ 802 h 1023"/>
                  <a:gd name="T12" fmla="*/ 1495 w 2868"/>
                  <a:gd name="T13" fmla="*/ 757 h 1023"/>
                  <a:gd name="T14" fmla="*/ 1678 w 2868"/>
                  <a:gd name="T15" fmla="*/ 711 h 1023"/>
                  <a:gd name="T16" fmla="*/ 1853 w 2868"/>
                  <a:gd name="T17" fmla="*/ 662 h 1023"/>
                  <a:gd name="T18" fmla="*/ 2015 w 2868"/>
                  <a:gd name="T19" fmla="*/ 612 h 1023"/>
                  <a:gd name="T20" fmla="*/ 2158 w 2868"/>
                  <a:gd name="T21" fmla="*/ 561 h 1023"/>
                  <a:gd name="T22" fmla="*/ 2280 w 2868"/>
                  <a:gd name="T23" fmla="*/ 510 h 1023"/>
                  <a:gd name="T24" fmla="*/ 2375 w 2868"/>
                  <a:gd name="T25" fmla="*/ 458 h 1023"/>
                  <a:gd name="T26" fmla="*/ 2451 w 2868"/>
                  <a:gd name="T27" fmla="*/ 407 h 1023"/>
                  <a:gd name="T28" fmla="*/ 2519 w 2868"/>
                  <a:gd name="T29" fmla="*/ 360 h 1023"/>
                  <a:gd name="T30" fmla="*/ 2633 w 2868"/>
                  <a:gd name="T31" fmla="*/ 274 h 1023"/>
                  <a:gd name="T32" fmla="*/ 2719 w 2868"/>
                  <a:gd name="T33" fmla="*/ 201 h 1023"/>
                  <a:gd name="T34" fmla="*/ 2782 w 2868"/>
                  <a:gd name="T35" fmla="*/ 139 h 1023"/>
                  <a:gd name="T36" fmla="*/ 2825 w 2868"/>
                  <a:gd name="T37" fmla="*/ 92 h 1023"/>
                  <a:gd name="T38" fmla="*/ 2851 w 2868"/>
                  <a:gd name="T39" fmla="*/ 57 h 1023"/>
                  <a:gd name="T40" fmla="*/ 2868 w 2868"/>
                  <a:gd name="T41" fmla="*/ 29 h 1023"/>
                  <a:gd name="T42" fmla="*/ 2782 w 2868"/>
                  <a:gd name="T43" fmla="*/ 4 h 1023"/>
                  <a:gd name="T44" fmla="*/ 2753 w 2868"/>
                  <a:gd name="T45" fmla="*/ 38 h 1023"/>
                  <a:gd name="T46" fmla="*/ 2692 w 2868"/>
                  <a:gd name="T47" fmla="*/ 98 h 1023"/>
                  <a:gd name="T48" fmla="*/ 2629 w 2868"/>
                  <a:gd name="T49" fmla="*/ 157 h 1023"/>
                  <a:gd name="T50" fmla="*/ 2577 w 2868"/>
                  <a:gd name="T51" fmla="*/ 200 h 1023"/>
                  <a:gd name="T52" fmla="*/ 2518 w 2868"/>
                  <a:gd name="T53" fmla="*/ 246 h 1023"/>
                  <a:gd name="T54" fmla="*/ 2451 w 2868"/>
                  <a:gd name="T55" fmla="*/ 293 h 1023"/>
                  <a:gd name="T56" fmla="*/ 2378 w 2868"/>
                  <a:gd name="T57" fmla="*/ 340 h 1023"/>
                  <a:gd name="T58" fmla="*/ 2297 w 2868"/>
                  <a:gd name="T59" fmla="*/ 387 h 1023"/>
                  <a:gd name="T60" fmla="*/ 2210 w 2868"/>
                  <a:gd name="T61" fmla="*/ 432 h 1023"/>
                  <a:gd name="T62" fmla="*/ 2115 w 2868"/>
                  <a:gd name="T63" fmla="*/ 476 h 1023"/>
                  <a:gd name="T64" fmla="*/ 2014 w 2868"/>
                  <a:gd name="T65" fmla="*/ 515 h 1023"/>
                  <a:gd name="T66" fmla="*/ 1905 w 2868"/>
                  <a:gd name="T67" fmla="*/ 550 h 1023"/>
                  <a:gd name="T68" fmla="*/ 1726 w 2868"/>
                  <a:gd name="T69" fmla="*/ 597 h 1023"/>
                  <a:gd name="T70" fmla="*/ 1449 w 2868"/>
                  <a:gd name="T71" fmla="*/ 664 h 1023"/>
                  <a:gd name="T72" fmla="*/ 1146 w 2868"/>
                  <a:gd name="T73" fmla="*/ 734 h 1023"/>
                  <a:gd name="T74" fmla="*/ 841 w 2868"/>
                  <a:gd name="T75" fmla="*/ 802 h 1023"/>
                  <a:gd name="T76" fmla="*/ 553 w 2868"/>
                  <a:gd name="T77" fmla="*/ 865 h 1023"/>
                  <a:gd name="T78" fmla="*/ 305 w 2868"/>
                  <a:gd name="T79" fmla="*/ 918 h 1023"/>
                  <a:gd name="T80" fmla="*/ 119 w 2868"/>
                  <a:gd name="T81" fmla="*/ 957 h 1023"/>
                  <a:gd name="T82" fmla="*/ 15 w 2868"/>
                  <a:gd name="T83" fmla="*/ 979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68" h="1023">
                    <a:moveTo>
                      <a:pt x="0" y="982"/>
                    </a:moveTo>
                    <a:lnTo>
                      <a:pt x="188" y="1023"/>
                    </a:lnTo>
                    <a:lnTo>
                      <a:pt x="208" y="1019"/>
                    </a:lnTo>
                    <a:lnTo>
                      <a:pt x="266" y="1010"/>
                    </a:lnTo>
                    <a:lnTo>
                      <a:pt x="353" y="994"/>
                    </a:lnTo>
                    <a:lnTo>
                      <a:pt x="470" y="973"/>
                    </a:lnTo>
                    <a:lnTo>
                      <a:pt x="609" y="948"/>
                    </a:lnTo>
                    <a:lnTo>
                      <a:pt x="768" y="917"/>
                    </a:lnTo>
                    <a:lnTo>
                      <a:pt x="940" y="882"/>
                    </a:lnTo>
                    <a:lnTo>
                      <a:pt x="1121" y="844"/>
                    </a:lnTo>
                    <a:lnTo>
                      <a:pt x="1214" y="823"/>
                    </a:lnTo>
                    <a:lnTo>
                      <a:pt x="1308" y="802"/>
                    </a:lnTo>
                    <a:lnTo>
                      <a:pt x="1401" y="780"/>
                    </a:lnTo>
                    <a:lnTo>
                      <a:pt x="1495" y="757"/>
                    </a:lnTo>
                    <a:lnTo>
                      <a:pt x="1587" y="735"/>
                    </a:lnTo>
                    <a:lnTo>
                      <a:pt x="1678" y="711"/>
                    </a:lnTo>
                    <a:lnTo>
                      <a:pt x="1767" y="686"/>
                    </a:lnTo>
                    <a:lnTo>
                      <a:pt x="1853" y="662"/>
                    </a:lnTo>
                    <a:lnTo>
                      <a:pt x="1935" y="638"/>
                    </a:lnTo>
                    <a:lnTo>
                      <a:pt x="2015" y="612"/>
                    </a:lnTo>
                    <a:lnTo>
                      <a:pt x="2089" y="587"/>
                    </a:lnTo>
                    <a:lnTo>
                      <a:pt x="2158" y="561"/>
                    </a:lnTo>
                    <a:lnTo>
                      <a:pt x="2222" y="535"/>
                    </a:lnTo>
                    <a:lnTo>
                      <a:pt x="2280" y="510"/>
                    </a:lnTo>
                    <a:lnTo>
                      <a:pt x="2331" y="483"/>
                    </a:lnTo>
                    <a:lnTo>
                      <a:pt x="2375" y="458"/>
                    </a:lnTo>
                    <a:lnTo>
                      <a:pt x="2414" y="432"/>
                    </a:lnTo>
                    <a:lnTo>
                      <a:pt x="2451" y="407"/>
                    </a:lnTo>
                    <a:lnTo>
                      <a:pt x="2486" y="384"/>
                    </a:lnTo>
                    <a:lnTo>
                      <a:pt x="2519" y="360"/>
                    </a:lnTo>
                    <a:lnTo>
                      <a:pt x="2579" y="316"/>
                    </a:lnTo>
                    <a:lnTo>
                      <a:pt x="2633" y="274"/>
                    </a:lnTo>
                    <a:lnTo>
                      <a:pt x="2679" y="235"/>
                    </a:lnTo>
                    <a:lnTo>
                      <a:pt x="2719" y="201"/>
                    </a:lnTo>
                    <a:lnTo>
                      <a:pt x="2754" y="169"/>
                    </a:lnTo>
                    <a:lnTo>
                      <a:pt x="2782" y="139"/>
                    </a:lnTo>
                    <a:lnTo>
                      <a:pt x="2806" y="114"/>
                    </a:lnTo>
                    <a:lnTo>
                      <a:pt x="2825" y="92"/>
                    </a:lnTo>
                    <a:lnTo>
                      <a:pt x="2839" y="73"/>
                    </a:lnTo>
                    <a:lnTo>
                      <a:pt x="2851" y="57"/>
                    </a:lnTo>
                    <a:lnTo>
                      <a:pt x="2864" y="36"/>
                    </a:lnTo>
                    <a:lnTo>
                      <a:pt x="2868" y="29"/>
                    </a:lnTo>
                    <a:lnTo>
                      <a:pt x="2787" y="0"/>
                    </a:lnTo>
                    <a:lnTo>
                      <a:pt x="2782" y="4"/>
                    </a:lnTo>
                    <a:lnTo>
                      <a:pt x="2772" y="18"/>
                    </a:lnTo>
                    <a:lnTo>
                      <a:pt x="2753" y="38"/>
                    </a:lnTo>
                    <a:lnTo>
                      <a:pt x="2726" y="65"/>
                    </a:lnTo>
                    <a:lnTo>
                      <a:pt x="2692" y="98"/>
                    </a:lnTo>
                    <a:lnTo>
                      <a:pt x="2652" y="136"/>
                    </a:lnTo>
                    <a:lnTo>
                      <a:pt x="2629" y="157"/>
                    </a:lnTo>
                    <a:lnTo>
                      <a:pt x="2604" y="178"/>
                    </a:lnTo>
                    <a:lnTo>
                      <a:pt x="2577" y="200"/>
                    </a:lnTo>
                    <a:lnTo>
                      <a:pt x="2549" y="223"/>
                    </a:lnTo>
                    <a:lnTo>
                      <a:pt x="2518" y="246"/>
                    </a:lnTo>
                    <a:lnTo>
                      <a:pt x="2485" y="269"/>
                    </a:lnTo>
                    <a:lnTo>
                      <a:pt x="2451" y="293"/>
                    </a:lnTo>
                    <a:lnTo>
                      <a:pt x="2415" y="316"/>
                    </a:lnTo>
                    <a:lnTo>
                      <a:pt x="2378" y="340"/>
                    </a:lnTo>
                    <a:lnTo>
                      <a:pt x="2338" y="364"/>
                    </a:lnTo>
                    <a:lnTo>
                      <a:pt x="2297" y="387"/>
                    </a:lnTo>
                    <a:lnTo>
                      <a:pt x="2255" y="410"/>
                    </a:lnTo>
                    <a:lnTo>
                      <a:pt x="2210" y="432"/>
                    </a:lnTo>
                    <a:lnTo>
                      <a:pt x="2164" y="454"/>
                    </a:lnTo>
                    <a:lnTo>
                      <a:pt x="2115" y="476"/>
                    </a:lnTo>
                    <a:lnTo>
                      <a:pt x="2065" y="496"/>
                    </a:lnTo>
                    <a:lnTo>
                      <a:pt x="2014" y="515"/>
                    </a:lnTo>
                    <a:lnTo>
                      <a:pt x="1961" y="533"/>
                    </a:lnTo>
                    <a:lnTo>
                      <a:pt x="1905" y="550"/>
                    </a:lnTo>
                    <a:lnTo>
                      <a:pt x="1849" y="566"/>
                    </a:lnTo>
                    <a:lnTo>
                      <a:pt x="1726" y="597"/>
                    </a:lnTo>
                    <a:lnTo>
                      <a:pt x="1593" y="630"/>
                    </a:lnTo>
                    <a:lnTo>
                      <a:pt x="1449" y="664"/>
                    </a:lnTo>
                    <a:lnTo>
                      <a:pt x="1300" y="699"/>
                    </a:lnTo>
                    <a:lnTo>
                      <a:pt x="1146" y="734"/>
                    </a:lnTo>
                    <a:lnTo>
                      <a:pt x="993" y="768"/>
                    </a:lnTo>
                    <a:lnTo>
                      <a:pt x="841" y="802"/>
                    </a:lnTo>
                    <a:lnTo>
                      <a:pt x="694" y="834"/>
                    </a:lnTo>
                    <a:lnTo>
                      <a:pt x="553" y="865"/>
                    </a:lnTo>
                    <a:lnTo>
                      <a:pt x="423" y="893"/>
                    </a:lnTo>
                    <a:lnTo>
                      <a:pt x="305" y="918"/>
                    </a:lnTo>
                    <a:lnTo>
                      <a:pt x="202" y="939"/>
                    </a:lnTo>
                    <a:lnTo>
                      <a:pt x="119" y="957"/>
                    </a:lnTo>
                    <a:lnTo>
                      <a:pt x="55" y="971"/>
                    </a:lnTo>
                    <a:lnTo>
                      <a:pt x="15" y="979"/>
                    </a:lnTo>
                    <a:lnTo>
                      <a:pt x="0" y="98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3" name="ísḻïďê"/>
              <p:cNvSpPr/>
              <p:nvPr/>
            </p:nvSpPr>
            <p:spPr bwMode="auto">
              <a:xfrm>
                <a:off x="7058498" y="2914650"/>
                <a:ext cx="1117763" cy="696913"/>
              </a:xfrm>
              <a:custGeom>
                <a:avLst/>
                <a:gdLst>
                  <a:gd name="T0" fmla="*/ 71 w 1677"/>
                  <a:gd name="T1" fmla="*/ 1316 h 1316"/>
                  <a:gd name="T2" fmla="*/ 93 w 1677"/>
                  <a:gd name="T3" fmla="*/ 1289 h 1316"/>
                  <a:gd name="T4" fmla="*/ 155 w 1677"/>
                  <a:gd name="T5" fmla="*/ 1210 h 1316"/>
                  <a:gd name="T6" fmla="*/ 251 w 1677"/>
                  <a:gd name="T7" fmla="*/ 1096 h 1316"/>
                  <a:gd name="T8" fmla="*/ 374 w 1677"/>
                  <a:gd name="T9" fmla="*/ 954 h 1316"/>
                  <a:gd name="T10" fmla="*/ 519 w 1677"/>
                  <a:gd name="T11" fmla="*/ 799 h 1316"/>
                  <a:gd name="T12" fmla="*/ 597 w 1677"/>
                  <a:gd name="T13" fmla="*/ 719 h 1316"/>
                  <a:gd name="T14" fmla="*/ 678 w 1677"/>
                  <a:gd name="T15" fmla="*/ 640 h 1316"/>
                  <a:gd name="T16" fmla="*/ 761 w 1677"/>
                  <a:gd name="T17" fmla="*/ 563 h 1316"/>
                  <a:gd name="T18" fmla="*/ 845 w 1677"/>
                  <a:gd name="T19" fmla="*/ 490 h 1316"/>
                  <a:gd name="T20" fmla="*/ 930 w 1677"/>
                  <a:gd name="T21" fmla="*/ 421 h 1316"/>
                  <a:gd name="T22" fmla="*/ 1014 w 1677"/>
                  <a:gd name="T23" fmla="*/ 360 h 1316"/>
                  <a:gd name="T24" fmla="*/ 1095 w 1677"/>
                  <a:gd name="T25" fmla="*/ 305 h 1316"/>
                  <a:gd name="T26" fmla="*/ 1172 w 1677"/>
                  <a:gd name="T27" fmla="*/ 257 h 1316"/>
                  <a:gd name="T28" fmla="*/ 1242 w 1677"/>
                  <a:gd name="T29" fmla="*/ 215 h 1316"/>
                  <a:gd name="T30" fmla="*/ 1307 w 1677"/>
                  <a:gd name="T31" fmla="*/ 180 h 1316"/>
                  <a:gd name="T32" fmla="*/ 1421 w 1677"/>
                  <a:gd name="T33" fmla="*/ 124 h 1316"/>
                  <a:gd name="T34" fmla="*/ 1514 w 1677"/>
                  <a:gd name="T35" fmla="*/ 86 h 1316"/>
                  <a:gd name="T36" fmla="*/ 1585 w 1677"/>
                  <a:gd name="T37" fmla="*/ 62 h 1316"/>
                  <a:gd name="T38" fmla="*/ 1636 w 1677"/>
                  <a:gd name="T39" fmla="*/ 50 h 1316"/>
                  <a:gd name="T40" fmla="*/ 1677 w 1677"/>
                  <a:gd name="T41" fmla="*/ 44 h 1316"/>
                  <a:gd name="T42" fmla="*/ 1543 w 1677"/>
                  <a:gd name="T43" fmla="*/ 2 h 1316"/>
                  <a:gd name="T44" fmla="*/ 1500 w 1677"/>
                  <a:gd name="T45" fmla="*/ 16 h 1316"/>
                  <a:gd name="T46" fmla="*/ 1422 w 1677"/>
                  <a:gd name="T47" fmla="*/ 47 h 1316"/>
                  <a:gd name="T48" fmla="*/ 1314 w 1677"/>
                  <a:gd name="T49" fmla="*/ 93 h 1316"/>
                  <a:gd name="T50" fmla="*/ 1218 w 1677"/>
                  <a:gd name="T51" fmla="*/ 141 h 1316"/>
                  <a:gd name="T52" fmla="*/ 1148 w 1677"/>
                  <a:gd name="T53" fmla="*/ 178 h 1316"/>
                  <a:gd name="T54" fmla="*/ 1074 w 1677"/>
                  <a:gd name="T55" fmla="*/ 220 h 1316"/>
                  <a:gd name="T56" fmla="*/ 998 w 1677"/>
                  <a:gd name="T57" fmla="*/ 268 h 1316"/>
                  <a:gd name="T58" fmla="*/ 921 w 1677"/>
                  <a:gd name="T59" fmla="*/ 320 h 1316"/>
                  <a:gd name="T60" fmla="*/ 842 w 1677"/>
                  <a:gd name="T61" fmla="*/ 378 h 1316"/>
                  <a:gd name="T62" fmla="*/ 762 w 1677"/>
                  <a:gd name="T63" fmla="*/ 441 h 1316"/>
                  <a:gd name="T64" fmla="*/ 684 w 1677"/>
                  <a:gd name="T65" fmla="*/ 510 h 1316"/>
                  <a:gd name="T66" fmla="*/ 570 w 1677"/>
                  <a:gd name="T67" fmla="*/ 621 h 1316"/>
                  <a:gd name="T68" fmla="*/ 433 w 1677"/>
                  <a:gd name="T69" fmla="*/ 764 h 1316"/>
                  <a:gd name="T70" fmla="*/ 313 w 1677"/>
                  <a:gd name="T71" fmla="*/ 897 h 1316"/>
                  <a:gd name="T72" fmla="*/ 211 w 1677"/>
                  <a:gd name="T73" fmla="*/ 1017 h 1316"/>
                  <a:gd name="T74" fmla="*/ 129 w 1677"/>
                  <a:gd name="T75" fmla="*/ 1119 h 1316"/>
                  <a:gd name="T76" fmla="*/ 66 w 1677"/>
                  <a:gd name="T77" fmla="*/ 1202 h 1316"/>
                  <a:gd name="T78" fmla="*/ 24 w 1677"/>
                  <a:gd name="T79" fmla="*/ 1260 h 1316"/>
                  <a:gd name="T80" fmla="*/ 2 w 1677"/>
                  <a:gd name="T81" fmla="*/ 1291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77" h="1316">
                    <a:moveTo>
                      <a:pt x="0" y="1294"/>
                    </a:moveTo>
                    <a:lnTo>
                      <a:pt x="71" y="1316"/>
                    </a:lnTo>
                    <a:lnTo>
                      <a:pt x="76" y="1309"/>
                    </a:lnTo>
                    <a:lnTo>
                      <a:pt x="93" y="1289"/>
                    </a:lnTo>
                    <a:lnTo>
                      <a:pt x="119" y="1255"/>
                    </a:lnTo>
                    <a:lnTo>
                      <a:pt x="155" y="1210"/>
                    </a:lnTo>
                    <a:lnTo>
                      <a:pt x="200" y="1157"/>
                    </a:lnTo>
                    <a:lnTo>
                      <a:pt x="251" y="1096"/>
                    </a:lnTo>
                    <a:lnTo>
                      <a:pt x="310" y="1027"/>
                    </a:lnTo>
                    <a:lnTo>
                      <a:pt x="374" y="954"/>
                    </a:lnTo>
                    <a:lnTo>
                      <a:pt x="445" y="878"/>
                    </a:lnTo>
                    <a:lnTo>
                      <a:pt x="519" y="799"/>
                    </a:lnTo>
                    <a:lnTo>
                      <a:pt x="557" y="759"/>
                    </a:lnTo>
                    <a:lnTo>
                      <a:pt x="597" y="719"/>
                    </a:lnTo>
                    <a:lnTo>
                      <a:pt x="637" y="679"/>
                    </a:lnTo>
                    <a:lnTo>
                      <a:pt x="678" y="640"/>
                    </a:lnTo>
                    <a:lnTo>
                      <a:pt x="719" y="601"/>
                    </a:lnTo>
                    <a:lnTo>
                      <a:pt x="761" y="563"/>
                    </a:lnTo>
                    <a:lnTo>
                      <a:pt x="802" y="526"/>
                    </a:lnTo>
                    <a:lnTo>
                      <a:pt x="845" y="490"/>
                    </a:lnTo>
                    <a:lnTo>
                      <a:pt x="888" y="455"/>
                    </a:lnTo>
                    <a:lnTo>
                      <a:pt x="930" y="421"/>
                    </a:lnTo>
                    <a:lnTo>
                      <a:pt x="973" y="389"/>
                    </a:lnTo>
                    <a:lnTo>
                      <a:pt x="1014" y="360"/>
                    </a:lnTo>
                    <a:lnTo>
                      <a:pt x="1056" y="331"/>
                    </a:lnTo>
                    <a:lnTo>
                      <a:pt x="1095" y="305"/>
                    </a:lnTo>
                    <a:lnTo>
                      <a:pt x="1135" y="280"/>
                    </a:lnTo>
                    <a:lnTo>
                      <a:pt x="1172" y="257"/>
                    </a:lnTo>
                    <a:lnTo>
                      <a:pt x="1207" y="235"/>
                    </a:lnTo>
                    <a:lnTo>
                      <a:pt x="1242" y="215"/>
                    </a:lnTo>
                    <a:lnTo>
                      <a:pt x="1275" y="197"/>
                    </a:lnTo>
                    <a:lnTo>
                      <a:pt x="1307" y="180"/>
                    </a:lnTo>
                    <a:lnTo>
                      <a:pt x="1366" y="149"/>
                    </a:lnTo>
                    <a:lnTo>
                      <a:pt x="1421" y="124"/>
                    </a:lnTo>
                    <a:lnTo>
                      <a:pt x="1470" y="103"/>
                    </a:lnTo>
                    <a:lnTo>
                      <a:pt x="1514" y="86"/>
                    </a:lnTo>
                    <a:lnTo>
                      <a:pt x="1552" y="72"/>
                    </a:lnTo>
                    <a:lnTo>
                      <a:pt x="1585" y="62"/>
                    </a:lnTo>
                    <a:lnTo>
                      <a:pt x="1614" y="55"/>
                    </a:lnTo>
                    <a:lnTo>
                      <a:pt x="1636" y="50"/>
                    </a:lnTo>
                    <a:lnTo>
                      <a:pt x="1666" y="46"/>
                    </a:lnTo>
                    <a:lnTo>
                      <a:pt x="1677" y="44"/>
                    </a:lnTo>
                    <a:lnTo>
                      <a:pt x="1549" y="0"/>
                    </a:lnTo>
                    <a:lnTo>
                      <a:pt x="1543" y="2"/>
                    </a:lnTo>
                    <a:lnTo>
                      <a:pt x="1527" y="7"/>
                    </a:lnTo>
                    <a:lnTo>
                      <a:pt x="1500" y="16"/>
                    </a:lnTo>
                    <a:lnTo>
                      <a:pt x="1466" y="30"/>
                    </a:lnTo>
                    <a:lnTo>
                      <a:pt x="1422" y="47"/>
                    </a:lnTo>
                    <a:lnTo>
                      <a:pt x="1371" y="68"/>
                    </a:lnTo>
                    <a:lnTo>
                      <a:pt x="1314" y="93"/>
                    </a:lnTo>
                    <a:lnTo>
                      <a:pt x="1251" y="124"/>
                    </a:lnTo>
                    <a:lnTo>
                      <a:pt x="1218" y="141"/>
                    </a:lnTo>
                    <a:lnTo>
                      <a:pt x="1183" y="159"/>
                    </a:lnTo>
                    <a:lnTo>
                      <a:pt x="1148" y="178"/>
                    </a:lnTo>
                    <a:lnTo>
                      <a:pt x="1111" y="199"/>
                    </a:lnTo>
                    <a:lnTo>
                      <a:pt x="1074" y="220"/>
                    </a:lnTo>
                    <a:lnTo>
                      <a:pt x="1037" y="243"/>
                    </a:lnTo>
                    <a:lnTo>
                      <a:pt x="998" y="268"/>
                    </a:lnTo>
                    <a:lnTo>
                      <a:pt x="960" y="293"/>
                    </a:lnTo>
                    <a:lnTo>
                      <a:pt x="921" y="320"/>
                    </a:lnTo>
                    <a:lnTo>
                      <a:pt x="881" y="348"/>
                    </a:lnTo>
                    <a:lnTo>
                      <a:pt x="842" y="378"/>
                    </a:lnTo>
                    <a:lnTo>
                      <a:pt x="802" y="408"/>
                    </a:lnTo>
                    <a:lnTo>
                      <a:pt x="762" y="441"/>
                    </a:lnTo>
                    <a:lnTo>
                      <a:pt x="723" y="475"/>
                    </a:lnTo>
                    <a:lnTo>
                      <a:pt x="684" y="510"/>
                    </a:lnTo>
                    <a:lnTo>
                      <a:pt x="645" y="547"/>
                    </a:lnTo>
                    <a:lnTo>
                      <a:pt x="570" y="621"/>
                    </a:lnTo>
                    <a:lnTo>
                      <a:pt x="499" y="693"/>
                    </a:lnTo>
                    <a:lnTo>
                      <a:pt x="433" y="764"/>
                    </a:lnTo>
                    <a:lnTo>
                      <a:pt x="371" y="832"/>
                    </a:lnTo>
                    <a:lnTo>
                      <a:pt x="313" y="897"/>
                    </a:lnTo>
                    <a:lnTo>
                      <a:pt x="260" y="959"/>
                    </a:lnTo>
                    <a:lnTo>
                      <a:pt x="211" y="1017"/>
                    </a:lnTo>
                    <a:lnTo>
                      <a:pt x="168" y="1071"/>
                    </a:lnTo>
                    <a:lnTo>
                      <a:pt x="129" y="1119"/>
                    </a:lnTo>
                    <a:lnTo>
                      <a:pt x="95" y="1163"/>
                    </a:lnTo>
                    <a:lnTo>
                      <a:pt x="66" y="1202"/>
                    </a:lnTo>
                    <a:lnTo>
                      <a:pt x="42" y="1234"/>
                    </a:lnTo>
                    <a:lnTo>
                      <a:pt x="24" y="1260"/>
                    </a:lnTo>
                    <a:lnTo>
                      <a:pt x="10" y="1279"/>
                    </a:lnTo>
                    <a:lnTo>
                      <a:pt x="2" y="1291"/>
                    </a:lnTo>
                    <a:lnTo>
                      <a:pt x="0" y="129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4" name="í$ḷídé"/>
              <p:cNvSpPr/>
              <p:nvPr/>
            </p:nvSpPr>
            <p:spPr bwMode="auto">
              <a:xfrm>
                <a:off x="8188258" y="2541588"/>
                <a:ext cx="1999574" cy="369888"/>
              </a:xfrm>
              <a:custGeom>
                <a:avLst/>
                <a:gdLst>
                  <a:gd name="T0" fmla="*/ 94 w 3000"/>
                  <a:gd name="T1" fmla="*/ 697 h 697"/>
                  <a:gd name="T2" fmla="*/ 106 w 3000"/>
                  <a:gd name="T3" fmla="*/ 686 h 697"/>
                  <a:gd name="T4" fmla="*/ 146 w 3000"/>
                  <a:gd name="T5" fmla="*/ 672 h 697"/>
                  <a:gd name="T6" fmla="*/ 209 w 3000"/>
                  <a:gd name="T7" fmla="*/ 655 h 697"/>
                  <a:gd name="T8" fmla="*/ 296 w 3000"/>
                  <a:gd name="T9" fmla="*/ 636 h 697"/>
                  <a:gd name="T10" fmla="*/ 523 w 3000"/>
                  <a:gd name="T11" fmla="*/ 591 h 697"/>
                  <a:gd name="T12" fmla="*/ 809 w 3000"/>
                  <a:gd name="T13" fmla="*/ 540 h 697"/>
                  <a:gd name="T14" fmla="*/ 1130 w 3000"/>
                  <a:gd name="T15" fmla="*/ 486 h 697"/>
                  <a:gd name="T16" fmla="*/ 1467 w 3000"/>
                  <a:gd name="T17" fmla="*/ 431 h 697"/>
                  <a:gd name="T18" fmla="*/ 1799 w 3000"/>
                  <a:gd name="T19" fmla="*/ 380 h 697"/>
                  <a:gd name="T20" fmla="*/ 2105 w 3000"/>
                  <a:gd name="T21" fmla="*/ 335 h 697"/>
                  <a:gd name="T22" fmla="*/ 2242 w 3000"/>
                  <a:gd name="T23" fmla="*/ 313 h 697"/>
                  <a:gd name="T24" fmla="*/ 2363 w 3000"/>
                  <a:gd name="T25" fmla="*/ 289 h 697"/>
                  <a:gd name="T26" fmla="*/ 2473 w 3000"/>
                  <a:gd name="T27" fmla="*/ 265 h 697"/>
                  <a:gd name="T28" fmla="*/ 2571 w 3000"/>
                  <a:gd name="T29" fmla="*/ 240 h 697"/>
                  <a:gd name="T30" fmla="*/ 2656 w 3000"/>
                  <a:gd name="T31" fmla="*/ 214 h 697"/>
                  <a:gd name="T32" fmla="*/ 2730 w 3000"/>
                  <a:gd name="T33" fmla="*/ 189 h 697"/>
                  <a:gd name="T34" fmla="*/ 2794 w 3000"/>
                  <a:gd name="T35" fmla="*/ 163 h 697"/>
                  <a:gd name="T36" fmla="*/ 2848 w 3000"/>
                  <a:gd name="T37" fmla="*/ 139 h 697"/>
                  <a:gd name="T38" fmla="*/ 2892 w 3000"/>
                  <a:gd name="T39" fmla="*/ 116 h 697"/>
                  <a:gd name="T40" fmla="*/ 2928 w 3000"/>
                  <a:gd name="T41" fmla="*/ 95 h 697"/>
                  <a:gd name="T42" fmla="*/ 2956 w 3000"/>
                  <a:gd name="T43" fmla="*/ 74 h 697"/>
                  <a:gd name="T44" fmla="*/ 2977 w 3000"/>
                  <a:gd name="T45" fmla="*/ 58 h 697"/>
                  <a:gd name="T46" fmla="*/ 2991 w 3000"/>
                  <a:gd name="T47" fmla="*/ 43 h 697"/>
                  <a:gd name="T48" fmla="*/ 2998 w 3000"/>
                  <a:gd name="T49" fmla="*/ 31 h 697"/>
                  <a:gd name="T50" fmla="*/ 3000 w 3000"/>
                  <a:gd name="T51" fmla="*/ 24 h 697"/>
                  <a:gd name="T52" fmla="*/ 2997 w 3000"/>
                  <a:gd name="T53" fmla="*/ 19 h 697"/>
                  <a:gd name="T54" fmla="*/ 2939 w 3000"/>
                  <a:gd name="T55" fmla="*/ 3 h 697"/>
                  <a:gd name="T56" fmla="*/ 2893 w 3000"/>
                  <a:gd name="T57" fmla="*/ 18 h 697"/>
                  <a:gd name="T58" fmla="*/ 2802 w 3000"/>
                  <a:gd name="T59" fmla="*/ 48 h 697"/>
                  <a:gd name="T60" fmla="*/ 2663 w 3000"/>
                  <a:gd name="T61" fmla="*/ 88 h 697"/>
                  <a:gd name="T62" fmla="*/ 2473 w 3000"/>
                  <a:gd name="T63" fmla="*/ 136 h 697"/>
                  <a:gd name="T64" fmla="*/ 2233 w 3000"/>
                  <a:gd name="T65" fmla="*/ 190 h 697"/>
                  <a:gd name="T66" fmla="*/ 2020 w 3000"/>
                  <a:gd name="T67" fmla="*/ 233 h 697"/>
                  <a:gd name="T68" fmla="*/ 1860 w 3000"/>
                  <a:gd name="T69" fmla="*/ 262 h 697"/>
                  <a:gd name="T70" fmla="*/ 1688 w 3000"/>
                  <a:gd name="T71" fmla="*/ 291 h 697"/>
                  <a:gd name="T72" fmla="*/ 1501 w 3000"/>
                  <a:gd name="T73" fmla="*/ 320 h 697"/>
                  <a:gd name="T74" fmla="*/ 1304 w 3000"/>
                  <a:gd name="T75" fmla="*/ 349 h 697"/>
                  <a:gd name="T76" fmla="*/ 1121 w 3000"/>
                  <a:gd name="T77" fmla="*/ 377 h 697"/>
                  <a:gd name="T78" fmla="*/ 954 w 3000"/>
                  <a:gd name="T79" fmla="*/ 406 h 697"/>
                  <a:gd name="T80" fmla="*/ 803 w 3000"/>
                  <a:gd name="T81" fmla="*/ 434 h 697"/>
                  <a:gd name="T82" fmla="*/ 666 w 3000"/>
                  <a:gd name="T83" fmla="*/ 462 h 697"/>
                  <a:gd name="T84" fmla="*/ 545 w 3000"/>
                  <a:gd name="T85" fmla="*/ 489 h 697"/>
                  <a:gd name="T86" fmla="*/ 388 w 3000"/>
                  <a:gd name="T87" fmla="*/ 527 h 697"/>
                  <a:gd name="T88" fmla="*/ 225 w 3000"/>
                  <a:gd name="T89" fmla="*/ 574 h 697"/>
                  <a:gd name="T90" fmla="*/ 110 w 3000"/>
                  <a:gd name="T91" fmla="*/ 612 h 697"/>
                  <a:gd name="T92" fmla="*/ 38 w 3000"/>
                  <a:gd name="T93" fmla="*/ 641 h 697"/>
                  <a:gd name="T94" fmla="*/ 4 w 3000"/>
                  <a:gd name="T95" fmla="*/ 655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00" h="697">
                    <a:moveTo>
                      <a:pt x="0" y="657"/>
                    </a:moveTo>
                    <a:lnTo>
                      <a:pt x="94" y="697"/>
                    </a:lnTo>
                    <a:lnTo>
                      <a:pt x="96" y="691"/>
                    </a:lnTo>
                    <a:lnTo>
                      <a:pt x="106" y="686"/>
                    </a:lnTo>
                    <a:lnTo>
                      <a:pt x="123" y="680"/>
                    </a:lnTo>
                    <a:lnTo>
                      <a:pt x="146" y="672"/>
                    </a:lnTo>
                    <a:lnTo>
                      <a:pt x="174" y="664"/>
                    </a:lnTo>
                    <a:lnTo>
                      <a:pt x="209" y="655"/>
                    </a:lnTo>
                    <a:lnTo>
                      <a:pt x="251" y="646"/>
                    </a:lnTo>
                    <a:lnTo>
                      <a:pt x="296" y="636"/>
                    </a:lnTo>
                    <a:lnTo>
                      <a:pt x="402" y="614"/>
                    </a:lnTo>
                    <a:lnTo>
                      <a:pt x="523" y="591"/>
                    </a:lnTo>
                    <a:lnTo>
                      <a:pt x="661" y="565"/>
                    </a:lnTo>
                    <a:lnTo>
                      <a:pt x="809" y="540"/>
                    </a:lnTo>
                    <a:lnTo>
                      <a:pt x="966" y="513"/>
                    </a:lnTo>
                    <a:lnTo>
                      <a:pt x="1130" y="486"/>
                    </a:lnTo>
                    <a:lnTo>
                      <a:pt x="1297" y="459"/>
                    </a:lnTo>
                    <a:lnTo>
                      <a:pt x="1467" y="431"/>
                    </a:lnTo>
                    <a:lnTo>
                      <a:pt x="1635" y="406"/>
                    </a:lnTo>
                    <a:lnTo>
                      <a:pt x="1799" y="380"/>
                    </a:lnTo>
                    <a:lnTo>
                      <a:pt x="1956" y="356"/>
                    </a:lnTo>
                    <a:lnTo>
                      <a:pt x="2105" y="335"/>
                    </a:lnTo>
                    <a:lnTo>
                      <a:pt x="2175" y="324"/>
                    </a:lnTo>
                    <a:lnTo>
                      <a:pt x="2242" y="313"/>
                    </a:lnTo>
                    <a:lnTo>
                      <a:pt x="2304" y="301"/>
                    </a:lnTo>
                    <a:lnTo>
                      <a:pt x="2363" y="289"/>
                    </a:lnTo>
                    <a:lnTo>
                      <a:pt x="2421" y="278"/>
                    </a:lnTo>
                    <a:lnTo>
                      <a:pt x="2473" y="265"/>
                    </a:lnTo>
                    <a:lnTo>
                      <a:pt x="2523" y="252"/>
                    </a:lnTo>
                    <a:lnTo>
                      <a:pt x="2571" y="240"/>
                    </a:lnTo>
                    <a:lnTo>
                      <a:pt x="2615" y="227"/>
                    </a:lnTo>
                    <a:lnTo>
                      <a:pt x="2656" y="214"/>
                    </a:lnTo>
                    <a:lnTo>
                      <a:pt x="2694" y="201"/>
                    </a:lnTo>
                    <a:lnTo>
                      <a:pt x="2730" y="189"/>
                    </a:lnTo>
                    <a:lnTo>
                      <a:pt x="2763" y="176"/>
                    </a:lnTo>
                    <a:lnTo>
                      <a:pt x="2794" y="163"/>
                    </a:lnTo>
                    <a:lnTo>
                      <a:pt x="2822" y="151"/>
                    </a:lnTo>
                    <a:lnTo>
                      <a:pt x="2848" y="139"/>
                    </a:lnTo>
                    <a:lnTo>
                      <a:pt x="2871" y="127"/>
                    </a:lnTo>
                    <a:lnTo>
                      <a:pt x="2892" y="116"/>
                    </a:lnTo>
                    <a:lnTo>
                      <a:pt x="2911" y="105"/>
                    </a:lnTo>
                    <a:lnTo>
                      <a:pt x="2928" y="95"/>
                    </a:lnTo>
                    <a:lnTo>
                      <a:pt x="2943" y="84"/>
                    </a:lnTo>
                    <a:lnTo>
                      <a:pt x="2956" y="74"/>
                    </a:lnTo>
                    <a:lnTo>
                      <a:pt x="2967" y="65"/>
                    </a:lnTo>
                    <a:lnTo>
                      <a:pt x="2977" y="58"/>
                    </a:lnTo>
                    <a:lnTo>
                      <a:pt x="2984" y="49"/>
                    </a:lnTo>
                    <a:lnTo>
                      <a:pt x="2991" y="43"/>
                    </a:lnTo>
                    <a:lnTo>
                      <a:pt x="2995" y="36"/>
                    </a:lnTo>
                    <a:lnTo>
                      <a:pt x="2998" y="31"/>
                    </a:lnTo>
                    <a:lnTo>
                      <a:pt x="2999" y="27"/>
                    </a:lnTo>
                    <a:lnTo>
                      <a:pt x="3000" y="24"/>
                    </a:lnTo>
                    <a:lnTo>
                      <a:pt x="2999" y="21"/>
                    </a:lnTo>
                    <a:lnTo>
                      <a:pt x="2997" y="19"/>
                    </a:lnTo>
                    <a:lnTo>
                      <a:pt x="2944" y="0"/>
                    </a:lnTo>
                    <a:lnTo>
                      <a:pt x="2939" y="3"/>
                    </a:lnTo>
                    <a:lnTo>
                      <a:pt x="2922" y="9"/>
                    </a:lnTo>
                    <a:lnTo>
                      <a:pt x="2893" y="18"/>
                    </a:lnTo>
                    <a:lnTo>
                      <a:pt x="2853" y="32"/>
                    </a:lnTo>
                    <a:lnTo>
                      <a:pt x="2802" y="48"/>
                    </a:lnTo>
                    <a:lnTo>
                      <a:pt x="2738" y="66"/>
                    </a:lnTo>
                    <a:lnTo>
                      <a:pt x="2663" y="88"/>
                    </a:lnTo>
                    <a:lnTo>
                      <a:pt x="2574" y="110"/>
                    </a:lnTo>
                    <a:lnTo>
                      <a:pt x="2473" y="136"/>
                    </a:lnTo>
                    <a:lnTo>
                      <a:pt x="2359" y="162"/>
                    </a:lnTo>
                    <a:lnTo>
                      <a:pt x="2233" y="190"/>
                    </a:lnTo>
                    <a:lnTo>
                      <a:pt x="2094" y="218"/>
                    </a:lnTo>
                    <a:lnTo>
                      <a:pt x="2020" y="233"/>
                    </a:lnTo>
                    <a:lnTo>
                      <a:pt x="1941" y="247"/>
                    </a:lnTo>
                    <a:lnTo>
                      <a:pt x="1860" y="262"/>
                    </a:lnTo>
                    <a:lnTo>
                      <a:pt x="1775" y="277"/>
                    </a:lnTo>
                    <a:lnTo>
                      <a:pt x="1688" y="291"/>
                    </a:lnTo>
                    <a:lnTo>
                      <a:pt x="1596" y="305"/>
                    </a:lnTo>
                    <a:lnTo>
                      <a:pt x="1501" y="320"/>
                    </a:lnTo>
                    <a:lnTo>
                      <a:pt x="1402" y="334"/>
                    </a:lnTo>
                    <a:lnTo>
                      <a:pt x="1304" y="349"/>
                    </a:lnTo>
                    <a:lnTo>
                      <a:pt x="1211" y="362"/>
                    </a:lnTo>
                    <a:lnTo>
                      <a:pt x="1121" y="377"/>
                    </a:lnTo>
                    <a:lnTo>
                      <a:pt x="1035" y="391"/>
                    </a:lnTo>
                    <a:lnTo>
                      <a:pt x="954" y="406"/>
                    </a:lnTo>
                    <a:lnTo>
                      <a:pt x="876" y="419"/>
                    </a:lnTo>
                    <a:lnTo>
                      <a:pt x="803" y="434"/>
                    </a:lnTo>
                    <a:lnTo>
                      <a:pt x="733" y="448"/>
                    </a:lnTo>
                    <a:lnTo>
                      <a:pt x="666" y="462"/>
                    </a:lnTo>
                    <a:lnTo>
                      <a:pt x="604" y="475"/>
                    </a:lnTo>
                    <a:lnTo>
                      <a:pt x="545" y="489"/>
                    </a:lnTo>
                    <a:lnTo>
                      <a:pt x="488" y="502"/>
                    </a:lnTo>
                    <a:lnTo>
                      <a:pt x="388" y="527"/>
                    </a:lnTo>
                    <a:lnTo>
                      <a:pt x="300" y="552"/>
                    </a:lnTo>
                    <a:lnTo>
                      <a:pt x="225" y="574"/>
                    </a:lnTo>
                    <a:lnTo>
                      <a:pt x="162" y="595"/>
                    </a:lnTo>
                    <a:lnTo>
                      <a:pt x="110" y="612"/>
                    </a:lnTo>
                    <a:lnTo>
                      <a:pt x="69" y="628"/>
                    </a:lnTo>
                    <a:lnTo>
                      <a:pt x="38" y="641"/>
                    </a:lnTo>
                    <a:lnTo>
                      <a:pt x="17" y="649"/>
                    </a:lnTo>
                    <a:lnTo>
                      <a:pt x="4" y="655"/>
                    </a:lnTo>
                    <a:lnTo>
                      <a:pt x="0" y="65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cxnSp>
          <p:nvCxnSpPr>
            <p:cNvPr id="13" name="ïš1iḓè"/>
            <p:cNvCxnSpPr/>
            <p:nvPr/>
          </p:nvCxnSpPr>
          <p:spPr>
            <a:xfrm flipV="1">
              <a:off x="3957159" y="2429234"/>
              <a:ext cx="0" cy="1420446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śļîdé"/>
            <p:cNvCxnSpPr/>
            <p:nvPr/>
          </p:nvCxnSpPr>
          <p:spPr>
            <a:xfrm flipV="1">
              <a:off x="7617379" y="1186004"/>
              <a:ext cx="0" cy="1420446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ïśľíḋè"/>
            <p:cNvCxnSpPr/>
            <p:nvPr/>
          </p:nvCxnSpPr>
          <p:spPr>
            <a:xfrm flipV="1">
              <a:off x="7205701" y="4067145"/>
              <a:ext cx="0" cy="1420446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3966683" y="2465744"/>
              <a:ext cx="2246410" cy="1383936"/>
              <a:chOff x="3966683" y="2465744"/>
              <a:chExt cx="2246410" cy="1383936"/>
            </a:xfrm>
          </p:grpSpPr>
          <p:sp>
            <p:nvSpPr>
              <p:cNvPr id="14" name="Text1"/>
              <p:cNvSpPr txBox="1"/>
              <p:nvPr/>
            </p:nvSpPr>
            <p:spPr>
              <a:xfrm flipH="1">
                <a:off x="3966683" y="2806010"/>
                <a:ext cx="2246409" cy="10436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包括时间序列、热度、里程碑等类型</a:t>
                </a:r>
                <a:endParaRPr lang="en-US" dirty="0"/>
              </a:p>
            </p:txBody>
          </p:sp>
          <p:sp>
            <p:nvSpPr>
              <p:cNvPr id="15" name="Bullet1"/>
              <p:cNvSpPr txBox="1"/>
              <p:nvPr/>
            </p:nvSpPr>
            <p:spPr>
              <a:xfrm flipH="1">
                <a:off x="3966684" y="2465744"/>
                <a:ext cx="2246409" cy="3402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趋势预测图的类型</a:t>
                </a:r>
                <a:endParaRPr 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626903" y="1222514"/>
              <a:ext cx="2246410" cy="1383936"/>
              <a:chOff x="7626903" y="1222514"/>
              <a:chExt cx="2246410" cy="1383936"/>
            </a:xfrm>
          </p:grpSpPr>
          <p:sp>
            <p:nvSpPr>
              <p:cNvPr id="11" name="Text2"/>
              <p:cNvSpPr txBox="1"/>
              <p:nvPr/>
            </p:nvSpPr>
            <p:spPr>
              <a:xfrm flipH="1">
                <a:off x="7626903" y="1562780"/>
                <a:ext cx="2246409" cy="10436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利用数据可视化技术，展示项目发展变化</a:t>
                </a:r>
                <a:endParaRPr lang="en-US" dirty="0"/>
              </a:p>
            </p:txBody>
          </p:sp>
          <p:sp>
            <p:nvSpPr>
              <p:cNvPr id="12" name="Bullet2"/>
              <p:cNvSpPr txBox="1"/>
              <p:nvPr/>
            </p:nvSpPr>
            <p:spPr>
              <a:xfrm flipH="1">
                <a:off x="7626904" y="1222514"/>
                <a:ext cx="2246409" cy="3402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趋势预测图的构建</a:t>
                </a:r>
                <a:endParaRPr 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215225" y="4103655"/>
              <a:ext cx="2246410" cy="1383936"/>
              <a:chOff x="7215225" y="4103655"/>
              <a:chExt cx="2246410" cy="1383936"/>
            </a:xfrm>
          </p:grpSpPr>
          <p:sp>
            <p:nvSpPr>
              <p:cNvPr id="8" name="Text3"/>
              <p:cNvSpPr txBox="1"/>
              <p:nvPr/>
            </p:nvSpPr>
            <p:spPr>
              <a:xfrm flipH="1">
                <a:off x="7215225" y="4443921"/>
                <a:ext cx="2246409" cy="10436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分析图表，预测项目未来发展趋势</a:t>
                </a:r>
                <a:endParaRPr lang="en-US" dirty="0"/>
              </a:p>
            </p:txBody>
          </p:sp>
          <p:sp>
            <p:nvSpPr>
              <p:cNvPr id="9" name="Bullet3"/>
              <p:cNvSpPr txBox="1"/>
              <p:nvPr/>
            </p:nvSpPr>
            <p:spPr>
              <a:xfrm flipH="1">
                <a:off x="7215226" y="4103655"/>
                <a:ext cx="2246409" cy="340265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r>
                  <a:rPr lang="zh-CN" altLang="en-US" b="1" dirty="0"/>
                  <a:t>趋势预测图的解读</a:t>
                </a:r>
                <a:endParaRPr lang="en-US" dirty="0"/>
              </a:p>
            </p:txBody>
          </p:sp>
        </p:grpSp>
        <p:sp>
          <p:nvSpPr>
            <p:cNvPr id="25" name="Title"/>
            <p:cNvSpPr txBox="1"/>
            <p:nvPr/>
          </p:nvSpPr>
          <p:spPr>
            <a:xfrm>
              <a:off x="660399" y="1130300"/>
              <a:ext cx="4268437" cy="85725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展示未来趋势预测图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6. 关键功能与优势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6.1 实时活跃度分析</a:t>
            </a:r>
            <a:endParaRPr lang="en-US" dirty="0"/>
          </a:p>
        </p:txBody>
      </p:sp>
      <p:grpSp>
        <p:nvGrpSpPr>
          <p:cNvPr id="13" name="12194fdf-4b55-435d-b194-c5c530d5edb1.source.6.zh-Hans.pptx"/>
          <p:cNvGrpSpPr/>
          <p:nvPr/>
        </p:nvGrpSpPr>
        <p:grpSpPr>
          <a:xfrm>
            <a:off x="0" y="1130300"/>
            <a:ext cx="12192000" cy="5727700"/>
            <a:chOff x="0" y="1130300"/>
            <a:chExt cx="12192000" cy="5727700"/>
          </a:xfrm>
        </p:grpSpPr>
        <p:sp>
          <p:nvSpPr>
            <p:cNvPr id="6" name="íṡḻîḓè"/>
            <p:cNvSpPr/>
            <p:nvPr/>
          </p:nvSpPr>
          <p:spPr>
            <a:xfrm>
              <a:off x="660400" y="3827216"/>
              <a:ext cx="3181160" cy="1543069"/>
            </a:xfrm>
            <a:prstGeom prst="triangle">
              <a:avLst/>
            </a:prstGeom>
            <a:solidFill>
              <a:schemeClr val="tx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3" name="iśliḑé"/>
            <p:cNvSpPr/>
            <p:nvPr/>
          </p:nvSpPr>
          <p:spPr>
            <a:xfrm>
              <a:off x="2203488" y="3290700"/>
              <a:ext cx="3181160" cy="2181186"/>
            </a:xfrm>
            <a:prstGeom prst="triangle">
              <a:avLst/>
            </a:prstGeom>
            <a:solidFill>
              <a:schemeClr val="tx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ṡlíďe"/>
            <p:cNvSpPr/>
            <p:nvPr/>
          </p:nvSpPr>
          <p:spPr>
            <a:xfrm>
              <a:off x="3737051" y="3024847"/>
              <a:ext cx="3181160" cy="2447039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ṡḻîḓè"/>
            <p:cNvSpPr/>
            <p:nvPr/>
          </p:nvSpPr>
          <p:spPr>
            <a:xfrm>
              <a:off x="5270614" y="3928816"/>
              <a:ext cx="3181160" cy="1543069"/>
            </a:xfrm>
            <a:prstGeom prst="triangle">
              <a:avLst/>
            </a:prstGeom>
            <a:solidFill>
              <a:schemeClr val="tx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íṡḻíḑé"/>
            <p:cNvSpPr/>
            <p:nvPr/>
          </p:nvSpPr>
          <p:spPr>
            <a:xfrm>
              <a:off x="6804177" y="3168663"/>
              <a:ext cx="3181160" cy="2303223"/>
            </a:xfrm>
            <a:prstGeom prst="triangle">
              <a:avLst/>
            </a:prstGeom>
            <a:solidFill>
              <a:schemeClr val="tx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iṥ1iďé"/>
            <p:cNvSpPr/>
            <p:nvPr/>
          </p:nvSpPr>
          <p:spPr>
            <a:xfrm>
              <a:off x="8337740" y="3702333"/>
              <a:ext cx="3181160" cy="1769553"/>
            </a:xfrm>
            <a:prstGeom prst="triangle">
              <a:avLst/>
            </a:prstGeom>
            <a:solidFill>
              <a:schemeClr val="tx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ïšľíḍè"/>
            <p:cNvSpPr/>
            <p:nvPr/>
          </p:nvSpPr>
          <p:spPr>
            <a:xfrm>
              <a:off x="0" y="5370285"/>
              <a:ext cx="12192000" cy="14877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51866" y="2873386"/>
              <a:ext cx="2212347" cy="3132170"/>
              <a:chOff x="851866" y="2873386"/>
              <a:chExt cx="2212347" cy="3132170"/>
            </a:xfrm>
          </p:grpSpPr>
          <p:sp>
            <p:nvSpPr>
              <p:cNvPr id="4" name="Icon1"/>
              <p:cNvSpPr/>
              <p:nvPr/>
            </p:nvSpPr>
            <p:spPr bwMode="auto">
              <a:xfrm>
                <a:off x="1898646" y="4418424"/>
                <a:ext cx="609685" cy="609685"/>
              </a:xfrm>
              <a:custGeom>
                <a:avLst/>
                <a:gdLst>
                  <a:gd name="connsiteX0" fmla="*/ 185909 w 534392"/>
                  <a:gd name="connsiteY0" fmla="*/ 441390 h 534392"/>
                  <a:gd name="connsiteX1" fmla="*/ 348531 w 534392"/>
                  <a:gd name="connsiteY1" fmla="*/ 441390 h 534392"/>
                  <a:gd name="connsiteX2" fmla="*/ 360150 w 534392"/>
                  <a:gd name="connsiteY2" fmla="*/ 453057 h 534392"/>
                  <a:gd name="connsiteX3" fmla="*/ 360103 w 534392"/>
                  <a:gd name="connsiteY3" fmla="*/ 453057 h 534392"/>
                  <a:gd name="connsiteX4" fmla="*/ 360103 w 534392"/>
                  <a:gd name="connsiteY4" fmla="*/ 499534 h 534392"/>
                  <a:gd name="connsiteX5" fmla="*/ 476296 w 534392"/>
                  <a:gd name="connsiteY5" fmla="*/ 499534 h 534392"/>
                  <a:gd name="connsiteX6" fmla="*/ 476296 w 534392"/>
                  <a:gd name="connsiteY6" fmla="*/ 534392 h 534392"/>
                  <a:gd name="connsiteX7" fmla="*/ 58096 w 534392"/>
                  <a:gd name="connsiteY7" fmla="*/ 534392 h 534392"/>
                  <a:gd name="connsiteX8" fmla="*/ 58096 w 534392"/>
                  <a:gd name="connsiteY8" fmla="*/ 499534 h 534392"/>
                  <a:gd name="connsiteX9" fmla="*/ 174242 w 534392"/>
                  <a:gd name="connsiteY9" fmla="*/ 499534 h 534392"/>
                  <a:gd name="connsiteX10" fmla="*/ 174242 w 534392"/>
                  <a:gd name="connsiteY10" fmla="*/ 453057 h 534392"/>
                  <a:gd name="connsiteX11" fmla="*/ 185909 w 534392"/>
                  <a:gd name="connsiteY11" fmla="*/ 441390 h 534392"/>
                  <a:gd name="connsiteX12" fmla="*/ 300617 w 534392"/>
                  <a:gd name="connsiteY12" fmla="*/ 192433 h 534392"/>
                  <a:gd name="connsiteX13" fmla="*/ 300967 w 534392"/>
                  <a:gd name="connsiteY13" fmla="*/ 192433 h 534392"/>
                  <a:gd name="connsiteX14" fmla="*/ 291059 w 534392"/>
                  <a:gd name="connsiteY14" fmla="*/ 216185 h 534392"/>
                  <a:gd name="connsiteX15" fmla="*/ 243520 w 534392"/>
                  <a:gd name="connsiteY15" fmla="*/ 216185 h 534392"/>
                  <a:gd name="connsiteX16" fmla="*/ 233805 w 534392"/>
                  <a:gd name="connsiteY16" fmla="*/ 192671 h 534392"/>
                  <a:gd name="connsiteX17" fmla="*/ 300729 w 534392"/>
                  <a:gd name="connsiteY17" fmla="*/ 192671 h 534392"/>
                  <a:gd name="connsiteX18" fmla="*/ 267147 w 534392"/>
                  <a:gd name="connsiteY18" fmla="*/ 161161 h 534392"/>
                  <a:gd name="connsiteX19" fmla="*/ 290190 w 534392"/>
                  <a:gd name="connsiteY19" fmla="*/ 170258 h 534392"/>
                  <a:gd name="connsiteX20" fmla="*/ 300617 w 534392"/>
                  <a:gd name="connsiteY20" fmla="*/ 192433 h 534392"/>
                  <a:gd name="connsiteX21" fmla="*/ 233707 w 534392"/>
                  <a:gd name="connsiteY21" fmla="*/ 192433 h 534392"/>
                  <a:gd name="connsiteX22" fmla="*/ 233805 w 534392"/>
                  <a:gd name="connsiteY22" fmla="*/ 192671 h 534392"/>
                  <a:gd name="connsiteX23" fmla="*/ 233564 w 534392"/>
                  <a:gd name="connsiteY23" fmla="*/ 192671 h 534392"/>
                  <a:gd name="connsiteX24" fmla="*/ 267147 w 534392"/>
                  <a:gd name="connsiteY24" fmla="*/ 161161 h 534392"/>
                  <a:gd name="connsiteX25" fmla="*/ 267194 w 534392"/>
                  <a:gd name="connsiteY25" fmla="*/ 139647 h 534392"/>
                  <a:gd name="connsiteX26" fmla="*/ 212795 w 534392"/>
                  <a:gd name="connsiteY26" fmla="*/ 192624 h 534392"/>
                  <a:gd name="connsiteX27" fmla="*/ 267194 w 534392"/>
                  <a:gd name="connsiteY27" fmla="*/ 245648 h 534392"/>
                  <a:gd name="connsiteX28" fmla="*/ 318926 w 534392"/>
                  <a:gd name="connsiteY28" fmla="*/ 192624 h 534392"/>
                  <a:gd name="connsiteX29" fmla="*/ 267194 w 534392"/>
                  <a:gd name="connsiteY29" fmla="*/ 139647 h 534392"/>
                  <a:gd name="connsiteX30" fmla="*/ 264908 w 534392"/>
                  <a:gd name="connsiteY30" fmla="*/ 120132 h 534392"/>
                  <a:gd name="connsiteX31" fmla="*/ 377755 w 534392"/>
                  <a:gd name="connsiteY31" fmla="*/ 191957 h 534392"/>
                  <a:gd name="connsiteX32" fmla="*/ 267956 w 534392"/>
                  <a:gd name="connsiteY32" fmla="*/ 265163 h 534392"/>
                  <a:gd name="connsiteX33" fmla="*/ 156538 w 534392"/>
                  <a:gd name="connsiteY33" fmla="*/ 192576 h 534392"/>
                  <a:gd name="connsiteX34" fmla="*/ 264908 w 534392"/>
                  <a:gd name="connsiteY34" fmla="*/ 120132 h 534392"/>
                  <a:gd name="connsiteX35" fmla="*/ 46477 w 534392"/>
                  <a:gd name="connsiteY35" fmla="*/ 34810 h 534392"/>
                  <a:gd name="connsiteX36" fmla="*/ 34858 w 534392"/>
                  <a:gd name="connsiteY36" fmla="*/ 46477 h 534392"/>
                  <a:gd name="connsiteX37" fmla="*/ 34858 w 534392"/>
                  <a:gd name="connsiteY37" fmla="*/ 348483 h 534392"/>
                  <a:gd name="connsiteX38" fmla="*/ 46477 w 534392"/>
                  <a:gd name="connsiteY38" fmla="*/ 360103 h 534392"/>
                  <a:gd name="connsiteX39" fmla="*/ 487915 w 534392"/>
                  <a:gd name="connsiteY39" fmla="*/ 360103 h 534392"/>
                  <a:gd name="connsiteX40" fmla="*/ 499534 w 534392"/>
                  <a:gd name="connsiteY40" fmla="*/ 348483 h 534392"/>
                  <a:gd name="connsiteX41" fmla="*/ 499582 w 534392"/>
                  <a:gd name="connsiteY41" fmla="*/ 348483 h 534392"/>
                  <a:gd name="connsiteX42" fmla="*/ 499582 w 534392"/>
                  <a:gd name="connsiteY42" fmla="*/ 46477 h 534392"/>
                  <a:gd name="connsiteX43" fmla="*/ 487963 w 534392"/>
                  <a:gd name="connsiteY43" fmla="*/ 34810 h 534392"/>
                  <a:gd name="connsiteX44" fmla="*/ 34858 w 534392"/>
                  <a:gd name="connsiteY44" fmla="*/ 0 h 534392"/>
                  <a:gd name="connsiteX45" fmla="*/ 499534 w 534392"/>
                  <a:gd name="connsiteY45" fmla="*/ 0 h 534392"/>
                  <a:gd name="connsiteX46" fmla="*/ 534392 w 534392"/>
                  <a:gd name="connsiteY46" fmla="*/ 34858 h 534392"/>
                  <a:gd name="connsiteX47" fmla="*/ 534392 w 534392"/>
                  <a:gd name="connsiteY47" fmla="*/ 360150 h 534392"/>
                  <a:gd name="connsiteX48" fmla="*/ 499534 w 534392"/>
                  <a:gd name="connsiteY48" fmla="*/ 394961 h 534392"/>
                  <a:gd name="connsiteX49" fmla="*/ 34858 w 534392"/>
                  <a:gd name="connsiteY49" fmla="*/ 394961 h 534392"/>
                  <a:gd name="connsiteX50" fmla="*/ 0 w 534392"/>
                  <a:gd name="connsiteY50" fmla="*/ 360150 h 534392"/>
                  <a:gd name="connsiteX51" fmla="*/ 0 w 534392"/>
                  <a:gd name="connsiteY51" fmla="*/ 34858 h 534392"/>
                  <a:gd name="connsiteX52" fmla="*/ 34858 w 534392"/>
                  <a:gd name="connsiteY52" fmla="*/ 0 h 53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4392" h="534392">
                    <a:moveTo>
                      <a:pt x="185909" y="441390"/>
                    </a:moveTo>
                    <a:lnTo>
                      <a:pt x="348531" y="441390"/>
                    </a:lnTo>
                    <a:cubicBezTo>
                      <a:pt x="354960" y="441390"/>
                      <a:pt x="360150" y="446628"/>
                      <a:pt x="360150" y="453057"/>
                    </a:cubicBezTo>
                    <a:lnTo>
                      <a:pt x="360103" y="453057"/>
                    </a:lnTo>
                    <a:lnTo>
                      <a:pt x="360103" y="499534"/>
                    </a:lnTo>
                    <a:lnTo>
                      <a:pt x="476296" y="499534"/>
                    </a:lnTo>
                    <a:lnTo>
                      <a:pt x="476296" y="534392"/>
                    </a:lnTo>
                    <a:lnTo>
                      <a:pt x="58096" y="534392"/>
                    </a:lnTo>
                    <a:lnTo>
                      <a:pt x="58096" y="499534"/>
                    </a:lnTo>
                    <a:lnTo>
                      <a:pt x="174242" y="499534"/>
                    </a:lnTo>
                    <a:lnTo>
                      <a:pt x="174242" y="453057"/>
                    </a:lnTo>
                    <a:cubicBezTo>
                      <a:pt x="174242" y="446628"/>
                      <a:pt x="179480" y="441390"/>
                      <a:pt x="185909" y="441390"/>
                    </a:cubicBezTo>
                    <a:close/>
                    <a:moveTo>
                      <a:pt x="300617" y="192433"/>
                    </a:moveTo>
                    <a:lnTo>
                      <a:pt x="300967" y="192433"/>
                    </a:lnTo>
                    <a:cubicBezTo>
                      <a:pt x="300920" y="201334"/>
                      <a:pt x="297347" y="209854"/>
                      <a:pt x="291059" y="216185"/>
                    </a:cubicBezTo>
                    <a:cubicBezTo>
                      <a:pt x="278007" y="229417"/>
                      <a:pt x="256619" y="229417"/>
                      <a:pt x="243520" y="216185"/>
                    </a:cubicBezTo>
                    <a:lnTo>
                      <a:pt x="233805" y="192671"/>
                    </a:lnTo>
                    <a:lnTo>
                      <a:pt x="300729" y="192671"/>
                    </a:lnTo>
                    <a:close/>
                    <a:moveTo>
                      <a:pt x="267147" y="161161"/>
                    </a:moveTo>
                    <a:cubicBezTo>
                      <a:pt x="276030" y="161161"/>
                      <a:pt x="284152" y="164600"/>
                      <a:pt x="290190" y="170258"/>
                    </a:cubicBezTo>
                    <a:lnTo>
                      <a:pt x="300617" y="192433"/>
                    </a:lnTo>
                    <a:lnTo>
                      <a:pt x="233707" y="192433"/>
                    </a:lnTo>
                    <a:lnTo>
                      <a:pt x="233805" y="192671"/>
                    </a:lnTo>
                    <a:lnTo>
                      <a:pt x="233564" y="192671"/>
                    </a:lnTo>
                    <a:cubicBezTo>
                      <a:pt x="234659" y="174917"/>
                      <a:pt x="249379" y="161161"/>
                      <a:pt x="267147" y="161161"/>
                    </a:cubicBezTo>
                    <a:close/>
                    <a:moveTo>
                      <a:pt x="267194" y="139647"/>
                    </a:moveTo>
                    <a:cubicBezTo>
                      <a:pt x="237375" y="138886"/>
                      <a:pt x="212795" y="162827"/>
                      <a:pt x="212795" y="192624"/>
                    </a:cubicBezTo>
                    <a:cubicBezTo>
                      <a:pt x="212795" y="222420"/>
                      <a:pt x="237375" y="246362"/>
                      <a:pt x="267194" y="245648"/>
                    </a:cubicBezTo>
                    <a:cubicBezTo>
                      <a:pt x="295966" y="244886"/>
                      <a:pt x="318926" y="221373"/>
                      <a:pt x="318926" y="192624"/>
                    </a:cubicBezTo>
                    <a:cubicBezTo>
                      <a:pt x="318926" y="163875"/>
                      <a:pt x="295966" y="140361"/>
                      <a:pt x="267194" y="139647"/>
                    </a:cubicBezTo>
                    <a:close/>
                    <a:moveTo>
                      <a:pt x="264908" y="120132"/>
                    </a:moveTo>
                    <a:cubicBezTo>
                      <a:pt x="335265" y="120132"/>
                      <a:pt x="377755" y="191957"/>
                      <a:pt x="377755" y="191957"/>
                    </a:cubicBezTo>
                    <a:cubicBezTo>
                      <a:pt x="377755" y="191957"/>
                      <a:pt x="329929" y="265163"/>
                      <a:pt x="267956" y="265163"/>
                    </a:cubicBezTo>
                    <a:cubicBezTo>
                      <a:pt x="205936" y="265163"/>
                      <a:pt x="156538" y="192576"/>
                      <a:pt x="156538" y="192576"/>
                    </a:cubicBezTo>
                    <a:cubicBezTo>
                      <a:pt x="156538" y="192576"/>
                      <a:pt x="194551" y="120132"/>
                      <a:pt x="264908" y="120132"/>
                    </a:cubicBezTo>
                    <a:close/>
                    <a:moveTo>
                      <a:pt x="46477" y="34810"/>
                    </a:moveTo>
                    <a:cubicBezTo>
                      <a:pt x="40048" y="34810"/>
                      <a:pt x="34858" y="40048"/>
                      <a:pt x="34858" y="46477"/>
                    </a:cubicBezTo>
                    <a:lnTo>
                      <a:pt x="34858" y="348483"/>
                    </a:lnTo>
                    <a:cubicBezTo>
                      <a:pt x="34858" y="354912"/>
                      <a:pt x="40048" y="360103"/>
                      <a:pt x="46477" y="360103"/>
                    </a:cubicBezTo>
                    <a:lnTo>
                      <a:pt x="487915" y="360103"/>
                    </a:lnTo>
                    <a:cubicBezTo>
                      <a:pt x="494344" y="360103"/>
                      <a:pt x="499534" y="354912"/>
                      <a:pt x="499534" y="348483"/>
                    </a:cubicBezTo>
                    <a:lnTo>
                      <a:pt x="499582" y="348483"/>
                    </a:lnTo>
                    <a:lnTo>
                      <a:pt x="499582" y="46477"/>
                    </a:lnTo>
                    <a:cubicBezTo>
                      <a:pt x="499582" y="40001"/>
                      <a:pt x="494344" y="34810"/>
                      <a:pt x="487963" y="34810"/>
                    </a:cubicBezTo>
                    <a:close/>
                    <a:moveTo>
                      <a:pt x="34858" y="0"/>
                    </a:moveTo>
                    <a:lnTo>
                      <a:pt x="499534" y="0"/>
                    </a:lnTo>
                    <a:cubicBezTo>
                      <a:pt x="518773" y="0"/>
                      <a:pt x="534392" y="15619"/>
                      <a:pt x="534392" y="34858"/>
                    </a:cubicBezTo>
                    <a:lnTo>
                      <a:pt x="534392" y="360150"/>
                    </a:lnTo>
                    <a:cubicBezTo>
                      <a:pt x="534392" y="379389"/>
                      <a:pt x="518773" y="395008"/>
                      <a:pt x="499534" y="394961"/>
                    </a:cubicBezTo>
                    <a:lnTo>
                      <a:pt x="34858" y="394961"/>
                    </a:lnTo>
                    <a:cubicBezTo>
                      <a:pt x="15619" y="394961"/>
                      <a:pt x="0" y="379389"/>
                      <a:pt x="0" y="360150"/>
                    </a:cubicBezTo>
                    <a:lnTo>
                      <a:pt x="0" y="34858"/>
                    </a:lnTo>
                    <a:cubicBezTo>
                      <a:pt x="0" y="15619"/>
                      <a:pt x="15619" y="0"/>
                      <a:pt x="3485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Bullet1"/>
              <p:cNvSpPr txBox="1"/>
              <p:nvPr/>
            </p:nvSpPr>
            <p:spPr>
              <a:xfrm>
                <a:off x="1483157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实时数据采集</a:t>
                </a:r>
                <a:endParaRPr lang="en-US" dirty="0"/>
              </a:p>
            </p:txBody>
          </p:sp>
          <p:sp>
            <p:nvSpPr>
              <p:cNvPr id="79" name="Text1"/>
              <p:cNvSpPr txBox="1"/>
              <p:nvPr/>
            </p:nvSpPr>
            <p:spPr>
              <a:xfrm>
                <a:off x="851866" y="2873386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跟踪项目最新动态</a:t>
                </a:r>
                <a:endParaRPr 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826434" y="2414620"/>
              <a:ext cx="2212347" cy="3590936"/>
              <a:chOff x="2826434" y="2414620"/>
              <a:chExt cx="2212347" cy="3590936"/>
            </a:xfrm>
          </p:grpSpPr>
          <p:sp>
            <p:nvSpPr>
              <p:cNvPr id="72" name="Icon2"/>
              <p:cNvSpPr/>
              <p:nvPr/>
            </p:nvSpPr>
            <p:spPr bwMode="auto">
              <a:xfrm>
                <a:off x="3477088" y="4089536"/>
                <a:ext cx="519924" cy="609685"/>
              </a:xfrm>
              <a:custGeom>
                <a:avLst/>
                <a:gdLst>
                  <a:gd name="T0" fmla="*/ 279 w 2415"/>
                  <a:gd name="T1" fmla="*/ 1916 h 2836"/>
                  <a:gd name="T2" fmla="*/ 299 w 2415"/>
                  <a:gd name="T3" fmla="*/ 1229 h 2836"/>
                  <a:gd name="T4" fmla="*/ 571 w 2415"/>
                  <a:gd name="T5" fmla="*/ 186 h 2836"/>
                  <a:gd name="T6" fmla="*/ 624 w 2415"/>
                  <a:gd name="T7" fmla="*/ 151 h 2836"/>
                  <a:gd name="T8" fmla="*/ 2075 w 2415"/>
                  <a:gd name="T9" fmla="*/ 348 h 2836"/>
                  <a:gd name="T10" fmla="*/ 2135 w 2415"/>
                  <a:gd name="T11" fmla="*/ 1229 h 2836"/>
                  <a:gd name="T12" fmla="*/ 2113 w 2415"/>
                  <a:gd name="T13" fmla="*/ 1916 h 2836"/>
                  <a:gd name="T14" fmla="*/ 366 w 2415"/>
                  <a:gd name="T15" fmla="*/ 1929 h 2836"/>
                  <a:gd name="T16" fmla="*/ 1988 w 2415"/>
                  <a:gd name="T17" fmla="*/ 1647 h 2836"/>
                  <a:gd name="T18" fmla="*/ 1822 w 2415"/>
                  <a:gd name="T19" fmla="*/ 954 h 2836"/>
                  <a:gd name="T20" fmla="*/ 1746 w 2415"/>
                  <a:gd name="T21" fmla="*/ 697 h 2836"/>
                  <a:gd name="T22" fmla="*/ 665 w 2415"/>
                  <a:gd name="T23" fmla="*/ 632 h 2836"/>
                  <a:gd name="T24" fmla="*/ 607 w 2415"/>
                  <a:gd name="T25" fmla="*/ 934 h 2836"/>
                  <a:gd name="T26" fmla="*/ 449 w 2415"/>
                  <a:gd name="T27" fmla="*/ 1637 h 2836"/>
                  <a:gd name="T28" fmla="*/ 2115 w 2415"/>
                  <a:gd name="T29" fmla="*/ 1849 h 2836"/>
                  <a:gd name="T30" fmla="*/ 2135 w 2415"/>
                  <a:gd name="T31" fmla="*/ 1295 h 2836"/>
                  <a:gd name="T32" fmla="*/ 66 w 2415"/>
                  <a:gd name="T33" fmla="*/ 1508 h 2836"/>
                  <a:gd name="T34" fmla="*/ 299 w 2415"/>
                  <a:gd name="T35" fmla="*/ 1295 h 2836"/>
                  <a:gd name="T36" fmla="*/ 2047 w 2415"/>
                  <a:gd name="T37" fmla="*/ 910 h 2836"/>
                  <a:gd name="T38" fmla="*/ 2021 w 2415"/>
                  <a:gd name="T39" fmla="*/ 1580 h 2836"/>
                  <a:gd name="T40" fmla="*/ 531 w 2415"/>
                  <a:gd name="T41" fmla="*/ 914 h 2836"/>
                  <a:gd name="T42" fmla="*/ 366 w 2415"/>
                  <a:gd name="T43" fmla="*/ 816 h 2836"/>
                  <a:gd name="T44" fmla="*/ 2085 w 2415"/>
                  <a:gd name="T45" fmla="*/ 757 h 2836"/>
                  <a:gd name="T46" fmla="*/ 598 w 2415"/>
                  <a:gd name="T47" fmla="*/ 485 h 2836"/>
                  <a:gd name="T48" fmla="*/ 1622 w 2415"/>
                  <a:gd name="T49" fmla="*/ 615 h 2836"/>
                  <a:gd name="T50" fmla="*/ 2090 w 2415"/>
                  <a:gd name="T51" fmla="*/ 583 h 2836"/>
                  <a:gd name="T52" fmla="*/ 559 w 2415"/>
                  <a:gd name="T53" fmla="*/ 319 h 2836"/>
                  <a:gd name="T54" fmla="*/ 1202 w 2415"/>
                  <a:gd name="T55" fmla="*/ 481 h 2836"/>
                  <a:gd name="T56" fmla="*/ 2065 w 2415"/>
                  <a:gd name="T57" fmla="*/ 476 h 2836"/>
                  <a:gd name="T58" fmla="*/ 1100 w 2415"/>
                  <a:gd name="T59" fmla="*/ 92 h 2836"/>
                  <a:gd name="T60" fmla="*/ 641 w 2415"/>
                  <a:gd name="T61" fmla="*/ 218 h 2836"/>
                  <a:gd name="T62" fmla="*/ 1214 w 2415"/>
                  <a:gd name="T63" fmla="*/ 350 h 2836"/>
                  <a:gd name="T64" fmla="*/ 948 w 2415"/>
                  <a:gd name="T65" fmla="*/ 2354 h 2836"/>
                  <a:gd name="T66" fmla="*/ 1676 w 2415"/>
                  <a:gd name="T67" fmla="*/ 2116 h 2836"/>
                  <a:gd name="T68" fmla="*/ 1490 w 2415"/>
                  <a:gd name="T69" fmla="*/ 2393 h 2836"/>
                  <a:gd name="T70" fmla="*/ 1219 w 2415"/>
                  <a:gd name="T71" fmla="*/ 2597 h 2836"/>
                  <a:gd name="T72" fmla="*/ 1252 w 2415"/>
                  <a:gd name="T73" fmla="*/ 2447 h 2836"/>
                  <a:gd name="T74" fmla="*/ 1015 w 2415"/>
                  <a:gd name="T75" fmla="*/ 2182 h 2836"/>
                  <a:gd name="T76" fmla="*/ 1611 w 2415"/>
                  <a:gd name="T77" fmla="*/ 2182 h 2836"/>
                  <a:gd name="T78" fmla="*/ 948 w 2415"/>
                  <a:gd name="T79" fmla="*/ 2182 h 2836"/>
                  <a:gd name="T80" fmla="*/ 1531 w 2415"/>
                  <a:gd name="T81" fmla="*/ 1272 h 2836"/>
                  <a:gd name="T82" fmla="*/ 1395 w 2415"/>
                  <a:gd name="T83" fmla="*/ 1475 h 2836"/>
                  <a:gd name="T84" fmla="*/ 1531 w 2415"/>
                  <a:gd name="T85" fmla="*/ 1512 h 2836"/>
                  <a:gd name="T86" fmla="*/ 1564 w 2415"/>
                  <a:gd name="T87" fmla="*/ 1475 h 2836"/>
                  <a:gd name="T88" fmla="*/ 670 w 2415"/>
                  <a:gd name="T89" fmla="*/ 1506 h 2836"/>
                  <a:gd name="T90" fmla="*/ 1037 w 2415"/>
                  <a:gd name="T91" fmla="*/ 1506 h 2836"/>
                  <a:gd name="T92" fmla="*/ 682 w 2415"/>
                  <a:gd name="T93" fmla="*/ 1508 h 2836"/>
                  <a:gd name="T94" fmla="*/ 1388 w 2415"/>
                  <a:gd name="T95" fmla="*/ 981 h 2836"/>
                  <a:gd name="T96" fmla="*/ 1647 w 2415"/>
                  <a:gd name="T97" fmla="*/ 1170 h 2836"/>
                  <a:gd name="T98" fmla="*/ 952 w 2415"/>
                  <a:gd name="T99" fmla="*/ 969 h 2836"/>
                  <a:gd name="T100" fmla="*/ 738 w 2415"/>
                  <a:gd name="T101" fmla="*/ 1170 h 2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15" h="2836">
                    <a:moveTo>
                      <a:pt x="1206" y="2836"/>
                    </a:moveTo>
                    <a:cubicBezTo>
                      <a:pt x="706" y="2836"/>
                      <a:pt x="299" y="2429"/>
                      <a:pt x="299" y="1929"/>
                    </a:cubicBezTo>
                    <a:lnTo>
                      <a:pt x="299" y="1916"/>
                    </a:lnTo>
                    <a:lnTo>
                      <a:pt x="279" y="1916"/>
                    </a:lnTo>
                    <a:cubicBezTo>
                      <a:pt x="125" y="1916"/>
                      <a:pt x="0" y="1791"/>
                      <a:pt x="0" y="1636"/>
                    </a:cubicBezTo>
                    <a:lnTo>
                      <a:pt x="0" y="1508"/>
                    </a:lnTo>
                    <a:cubicBezTo>
                      <a:pt x="0" y="1354"/>
                      <a:pt x="125" y="1229"/>
                      <a:pt x="279" y="1229"/>
                    </a:cubicBezTo>
                    <a:lnTo>
                      <a:pt x="299" y="1229"/>
                    </a:lnTo>
                    <a:lnTo>
                      <a:pt x="299" y="816"/>
                    </a:lnTo>
                    <a:cubicBezTo>
                      <a:pt x="299" y="658"/>
                      <a:pt x="372" y="508"/>
                      <a:pt x="496" y="410"/>
                    </a:cubicBezTo>
                    <a:cubicBezTo>
                      <a:pt x="492" y="389"/>
                      <a:pt x="489" y="367"/>
                      <a:pt x="489" y="344"/>
                    </a:cubicBezTo>
                    <a:cubicBezTo>
                      <a:pt x="489" y="287"/>
                      <a:pt x="520" y="228"/>
                      <a:pt x="571" y="186"/>
                    </a:cubicBezTo>
                    <a:cubicBezTo>
                      <a:pt x="572" y="186"/>
                      <a:pt x="572" y="185"/>
                      <a:pt x="573" y="185"/>
                    </a:cubicBezTo>
                    <a:lnTo>
                      <a:pt x="604" y="163"/>
                    </a:lnTo>
                    <a:cubicBezTo>
                      <a:pt x="605" y="162"/>
                      <a:pt x="606" y="161"/>
                      <a:pt x="607" y="160"/>
                    </a:cubicBezTo>
                    <a:cubicBezTo>
                      <a:pt x="612" y="158"/>
                      <a:pt x="618" y="155"/>
                      <a:pt x="624" y="151"/>
                    </a:cubicBezTo>
                    <a:cubicBezTo>
                      <a:pt x="653" y="133"/>
                      <a:pt x="698" y="107"/>
                      <a:pt x="771" y="84"/>
                    </a:cubicBezTo>
                    <a:lnTo>
                      <a:pt x="771" y="84"/>
                    </a:lnTo>
                    <a:cubicBezTo>
                      <a:pt x="872" y="51"/>
                      <a:pt x="979" y="32"/>
                      <a:pt x="1096" y="25"/>
                    </a:cubicBezTo>
                    <a:cubicBezTo>
                      <a:pt x="1548" y="0"/>
                      <a:pt x="1950" y="133"/>
                      <a:pt x="2075" y="348"/>
                    </a:cubicBezTo>
                    <a:cubicBezTo>
                      <a:pt x="2091" y="374"/>
                      <a:pt x="2101" y="394"/>
                      <a:pt x="2112" y="417"/>
                    </a:cubicBezTo>
                    <a:cubicBezTo>
                      <a:pt x="2213" y="635"/>
                      <a:pt x="2131" y="864"/>
                      <a:pt x="2113" y="908"/>
                    </a:cubicBezTo>
                    <a:lnTo>
                      <a:pt x="2113" y="1229"/>
                    </a:lnTo>
                    <a:lnTo>
                      <a:pt x="2135" y="1229"/>
                    </a:lnTo>
                    <a:cubicBezTo>
                      <a:pt x="2289" y="1229"/>
                      <a:pt x="2415" y="1354"/>
                      <a:pt x="2415" y="1508"/>
                    </a:cubicBezTo>
                    <a:lnTo>
                      <a:pt x="2415" y="1636"/>
                    </a:lnTo>
                    <a:cubicBezTo>
                      <a:pt x="2415" y="1791"/>
                      <a:pt x="2289" y="1916"/>
                      <a:pt x="2135" y="1916"/>
                    </a:cubicBezTo>
                    <a:lnTo>
                      <a:pt x="2113" y="1916"/>
                    </a:lnTo>
                    <a:lnTo>
                      <a:pt x="2113" y="1929"/>
                    </a:lnTo>
                    <a:cubicBezTo>
                      <a:pt x="2113" y="2429"/>
                      <a:pt x="1706" y="2836"/>
                      <a:pt x="1206" y="2836"/>
                    </a:cubicBezTo>
                    <a:close/>
                    <a:moveTo>
                      <a:pt x="366" y="1883"/>
                    </a:moveTo>
                    <a:lnTo>
                      <a:pt x="366" y="1929"/>
                    </a:lnTo>
                    <a:cubicBezTo>
                      <a:pt x="366" y="2393"/>
                      <a:pt x="743" y="2770"/>
                      <a:pt x="1206" y="2770"/>
                    </a:cubicBezTo>
                    <a:cubicBezTo>
                      <a:pt x="1670" y="2770"/>
                      <a:pt x="2047" y="2393"/>
                      <a:pt x="2047" y="1929"/>
                    </a:cubicBezTo>
                    <a:lnTo>
                      <a:pt x="2047" y="1647"/>
                    </a:lnTo>
                    <a:lnTo>
                      <a:pt x="1988" y="1647"/>
                    </a:lnTo>
                    <a:cubicBezTo>
                      <a:pt x="1979" y="1647"/>
                      <a:pt x="1970" y="1643"/>
                      <a:pt x="1964" y="1637"/>
                    </a:cubicBezTo>
                    <a:cubicBezTo>
                      <a:pt x="1958" y="1631"/>
                      <a:pt x="1954" y="1622"/>
                      <a:pt x="1954" y="1613"/>
                    </a:cubicBezTo>
                    <a:cubicBezTo>
                      <a:pt x="1954" y="1609"/>
                      <a:pt x="1958" y="1225"/>
                      <a:pt x="1929" y="1106"/>
                    </a:cubicBezTo>
                    <a:cubicBezTo>
                      <a:pt x="1901" y="998"/>
                      <a:pt x="1823" y="955"/>
                      <a:pt x="1822" y="954"/>
                    </a:cubicBezTo>
                    <a:cubicBezTo>
                      <a:pt x="1814" y="950"/>
                      <a:pt x="1808" y="943"/>
                      <a:pt x="1806" y="934"/>
                    </a:cubicBezTo>
                    <a:cubicBezTo>
                      <a:pt x="1803" y="925"/>
                      <a:pt x="1804" y="916"/>
                      <a:pt x="1809" y="908"/>
                    </a:cubicBezTo>
                    <a:cubicBezTo>
                      <a:pt x="1809" y="907"/>
                      <a:pt x="1855" y="830"/>
                      <a:pt x="1857" y="755"/>
                    </a:cubicBezTo>
                    <a:cubicBezTo>
                      <a:pt x="1857" y="744"/>
                      <a:pt x="1809" y="715"/>
                      <a:pt x="1746" y="697"/>
                    </a:cubicBezTo>
                    <a:cubicBezTo>
                      <a:pt x="1674" y="682"/>
                      <a:pt x="1618" y="683"/>
                      <a:pt x="1617" y="683"/>
                    </a:cubicBezTo>
                    <a:lnTo>
                      <a:pt x="1616" y="683"/>
                    </a:lnTo>
                    <a:lnTo>
                      <a:pt x="923" y="683"/>
                    </a:lnTo>
                    <a:cubicBezTo>
                      <a:pt x="822" y="683"/>
                      <a:pt x="736" y="666"/>
                      <a:pt x="665" y="632"/>
                    </a:cubicBezTo>
                    <a:cubicBezTo>
                      <a:pt x="653" y="626"/>
                      <a:pt x="642" y="619"/>
                      <a:pt x="631" y="612"/>
                    </a:cubicBezTo>
                    <a:cubicBezTo>
                      <a:pt x="600" y="648"/>
                      <a:pt x="556" y="710"/>
                      <a:pt x="556" y="756"/>
                    </a:cubicBezTo>
                    <a:cubicBezTo>
                      <a:pt x="556" y="830"/>
                      <a:pt x="603" y="907"/>
                      <a:pt x="603" y="908"/>
                    </a:cubicBezTo>
                    <a:cubicBezTo>
                      <a:pt x="608" y="915"/>
                      <a:pt x="610" y="925"/>
                      <a:pt x="607" y="934"/>
                    </a:cubicBezTo>
                    <a:cubicBezTo>
                      <a:pt x="605" y="943"/>
                      <a:pt x="599" y="950"/>
                      <a:pt x="591" y="954"/>
                    </a:cubicBezTo>
                    <a:cubicBezTo>
                      <a:pt x="587" y="956"/>
                      <a:pt x="511" y="999"/>
                      <a:pt x="484" y="1106"/>
                    </a:cubicBezTo>
                    <a:cubicBezTo>
                      <a:pt x="454" y="1225"/>
                      <a:pt x="458" y="1609"/>
                      <a:pt x="458" y="1613"/>
                    </a:cubicBezTo>
                    <a:cubicBezTo>
                      <a:pt x="458" y="1622"/>
                      <a:pt x="455" y="1631"/>
                      <a:pt x="449" y="1637"/>
                    </a:cubicBezTo>
                    <a:cubicBezTo>
                      <a:pt x="442" y="1643"/>
                      <a:pt x="434" y="1647"/>
                      <a:pt x="425" y="1647"/>
                    </a:cubicBezTo>
                    <a:lnTo>
                      <a:pt x="366" y="1647"/>
                    </a:lnTo>
                    <a:lnTo>
                      <a:pt x="366" y="1883"/>
                    </a:lnTo>
                    <a:close/>
                    <a:moveTo>
                      <a:pt x="2115" y="1849"/>
                    </a:moveTo>
                    <a:lnTo>
                      <a:pt x="2135" y="1849"/>
                    </a:lnTo>
                    <a:cubicBezTo>
                      <a:pt x="2252" y="1849"/>
                      <a:pt x="2348" y="1754"/>
                      <a:pt x="2348" y="1636"/>
                    </a:cubicBezTo>
                    <a:lnTo>
                      <a:pt x="2348" y="1508"/>
                    </a:lnTo>
                    <a:cubicBezTo>
                      <a:pt x="2348" y="1391"/>
                      <a:pt x="2252" y="1295"/>
                      <a:pt x="2135" y="1295"/>
                    </a:cubicBezTo>
                    <a:lnTo>
                      <a:pt x="2115" y="1295"/>
                    </a:lnTo>
                    <a:lnTo>
                      <a:pt x="2115" y="1849"/>
                    </a:lnTo>
                    <a:close/>
                    <a:moveTo>
                      <a:pt x="279" y="1295"/>
                    </a:moveTo>
                    <a:cubicBezTo>
                      <a:pt x="162" y="1295"/>
                      <a:pt x="66" y="1391"/>
                      <a:pt x="66" y="1508"/>
                    </a:cubicBezTo>
                    <a:lnTo>
                      <a:pt x="66" y="1636"/>
                    </a:lnTo>
                    <a:cubicBezTo>
                      <a:pt x="66" y="1754"/>
                      <a:pt x="162" y="1849"/>
                      <a:pt x="279" y="1849"/>
                    </a:cubicBezTo>
                    <a:lnTo>
                      <a:pt x="299" y="1849"/>
                    </a:lnTo>
                    <a:lnTo>
                      <a:pt x="299" y="1295"/>
                    </a:lnTo>
                    <a:lnTo>
                      <a:pt x="279" y="1295"/>
                    </a:lnTo>
                    <a:close/>
                    <a:moveTo>
                      <a:pt x="2021" y="1580"/>
                    </a:moveTo>
                    <a:lnTo>
                      <a:pt x="2047" y="1580"/>
                    </a:lnTo>
                    <a:lnTo>
                      <a:pt x="2047" y="910"/>
                    </a:lnTo>
                    <a:cubicBezTo>
                      <a:pt x="2018" y="847"/>
                      <a:pt x="1973" y="801"/>
                      <a:pt x="1923" y="768"/>
                    </a:cubicBezTo>
                    <a:cubicBezTo>
                      <a:pt x="1919" y="826"/>
                      <a:pt x="1896" y="882"/>
                      <a:pt x="1881" y="914"/>
                    </a:cubicBezTo>
                    <a:cubicBezTo>
                      <a:pt x="1915" y="941"/>
                      <a:pt x="1970" y="996"/>
                      <a:pt x="1993" y="1090"/>
                    </a:cubicBezTo>
                    <a:cubicBezTo>
                      <a:pt x="2020" y="1197"/>
                      <a:pt x="2021" y="1481"/>
                      <a:pt x="2021" y="1580"/>
                    </a:cubicBezTo>
                    <a:close/>
                    <a:moveTo>
                      <a:pt x="366" y="1580"/>
                    </a:moveTo>
                    <a:lnTo>
                      <a:pt x="391" y="1580"/>
                    </a:lnTo>
                    <a:cubicBezTo>
                      <a:pt x="391" y="1481"/>
                      <a:pt x="393" y="1197"/>
                      <a:pt x="419" y="1090"/>
                    </a:cubicBezTo>
                    <a:cubicBezTo>
                      <a:pt x="443" y="996"/>
                      <a:pt x="498" y="941"/>
                      <a:pt x="531" y="914"/>
                    </a:cubicBezTo>
                    <a:cubicBezTo>
                      <a:pt x="514" y="880"/>
                      <a:pt x="489" y="819"/>
                      <a:pt x="489" y="756"/>
                    </a:cubicBezTo>
                    <a:cubicBezTo>
                      <a:pt x="489" y="685"/>
                      <a:pt x="545" y="609"/>
                      <a:pt x="580" y="570"/>
                    </a:cubicBezTo>
                    <a:cubicBezTo>
                      <a:pt x="554" y="544"/>
                      <a:pt x="533" y="513"/>
                      <a:pt x="518" y="479"/>
                    </a:cubicBezTo>
                    <a:cubicBezTo>
                      <a:pt x="422" y="564"/>
                      <a:pt x="366" y="687"/>
                      <a:pt x="366" y="816"/>
                    </a:cubicBezTo>
                    <a:lnTo>
                      <a:pt x="366" y="1580"/>
                    </a:lnTo>
                    <a:close/>
                    <a:moveTo>
                      <a:pt x="1622" y="615"/>
                    </a:moveTo>
                    <a:cubicBezTo>
                      <a:pt x="1667" y="615"/>
                      <a:pt x="1936" y="624"/>
                      <a:pt x="2072" y="819"/>
                    </a:cubicBezTo>
                    <a:cubicBezTo>
                      <a:pt x="2077" y="801"/>
                      <a:pt x="2081" y="780"/>
                      <a:pt x="2085" y="757"/>
                    </a:cubicBezTo>
                    <a:cubicBezTo>
                      <a:pt x="2046" y="719"/>
                      <a:pt x="1905" y="594"/>
                      <a:pt x="1695" y="554"/>
                    </a:cubicBezTo>
                    <a:cubicBezTo>
                      <a:pt x="1548" y="527"/>
                      <a:pt x="1374" y="537"/>
                      <a:pt x="1206" y="548"/>
                    </a:cubicBezTo>
                    <a:cubicBezTo>
                      <a:pt x="1081" y="556"/>
                      <a:pt x="952" y="564"/>
                      <a:pt x="838" y="555"/>
                    </a:cubicBezTo>
                    <a:cubicBezTo>
                      <a:pt x="727" y="547"/>
                      <a:pt x="650" y="518"/>
                      <a:pt x="598" y="485"/>
                    </a:cubicBezTo>
                    <a:cubicBezTo>
                      <a:pt x="622" y="522"/>
                      <a:pt x="655" y="552"/>
                      <a:pt x="696" y="571"/>
                    </a:cubicBezTo>
                    <a:cubicBezTo>
                      <a:pt x="757" y="600"/>
                      <a:pt x="833" y="615"/>
                      <a:pt x="923" y="615"/>
                    </a:cubicBezTo>
                    <a:lnTo>
                      <a:pt x="1616" y="615"/>
                    </a:lnTo>
                    <a:cubicBezTo>
                      <a:pt x="1617" y="615"/>
                      <a:pt x="1619" y="615"/>
                      <a:pt x="1622" y="615"/>
                    </a:cubicBezTo>
                    <a:close/>
                    <a:moveTo>
                      <a:pt x="1471" y="470"/>
                    </a:moveTo>
                    <a:cubicBezTo>
                      <a:pt x="1553" y="470"/>
                      <a:pt x="1633" y="475"/>
                      <a:pt x="1707" y="489"/>
                    </a:cubicBezTo>
                    <a:cubicBezTo>
                      <a:pt x="1892" y="524"/>
                      <a:pt x="2026" y="617"/>
                      <a:pt x="2094" y="675"/>
                    </a:cubicBezTo>
                    <a:cubicBezTo>
                      <a:pt x="2095" y="646"/>
                      <a:pt x="2094" y="615"/>
                      <a:pt x="2090" y="583"/>
                    </a:cubicBezTo>
                    <a:cubicBezTo>
                      <a:pt x="1997" y="490"/>
                      <a:pt x="1833" y="425"/>
                      <a:pt x="1613" y="395"/>
                    </a:cubicBezTo>
                    <a:cubicBezTo>
                      <a:pt x="1496" y="379"/>
                      <a:pt x="1363" y="397"/>
                      <a:pt x="1223" y="416"/>
                    </a:cubicBezTo>
                    <a:cubicBezTo>
                      <a:pt x="1081" y="435"/>
                      <a:pt x="935" y="455"/>
                      <a:pt x="803" y="438"/>
                    </a:cubicBezTo>
                    <a:cubicBezTo>
                      <a:pt x="657" y="419"/>
                      <a:pt x="590" y="366"/>
                      <a:pt x="559" y="319"/>
                    </a:cubicBezTo>
                    <a:cubicBezTo>
                      <a:pt x="557" y="327"/>
                      <a:pt x="556" y="336"/>
                      <a:pt x="556" y="344"/>
                    </a:cubicBezTo>
                    <a:cubicBezTo>
                      <a:pt x="556" y="347"/>
                      <a:pt x="556" y="351"/>
                      <a:pt x="556" y="354"/>
                    </a:cubicBezTo>
                    <a:cubicBezTo>
                      <a:pt x="567" y="375"/>
                      <a:pt x="628" y="472"/>
                      <a:pt x="843" y="488"/>
                    </a:cubicBezTo>
                    <a:cubicBezTo>
                      <a:pt x="953" y="497"/>
                      <a:pt x="1074" y="489"/>
                      <a:pt x="1202" y="481"/>
                    </a:cubicBezTo>
                    <a:cubicBezTo>
                      <a:pt x="1292" y="476"/>
                      <a:pt x="1383" y="470"/>
                      <a:pt x="1471" y="470"/>
                    </a:cubicBezTo>
                    <a:close/>
                    <a:moveTo>
                      <a:pt x="1516" y="322"/>
                    </a:moveTo>
                    <a:cubicBezTo>
                      <a:pt x="1552" y="322"/>
                      <a:pt x="1588" y="324"/>
                      <a:pt x="1622" y="329"/>
                    </a:cubicBezTo>
                    <a:cubicBezTo>
                      <a:pt x="1808" y="354"/>
                      <a:pt x="1959" y="405"/>
                      <a:pt x="2065" y="476"/>
                    </a:cubicBezTo>
                    <a:cubicBezTo>
                      <a:pt x="2061" y="466"/>
                      <a:pt x="2056" y="455"/>
                      <a:pt x="2051" y="445"/>
                    </a:cubicBezTo>
                    <a:cubicBezTo>
                      <a:pt x="2042" y="424"/>
                      <a:pt x="2032" y="407"/>
                      <a:pt x="2018" y="383"/>
                    </a:cubicBezTo>
                    <a:cubicBezTo>
                      <a:pt x="2017" y="383"/>
                      <a:pt x="2017" y="382"/>
                      <a:pt x="2017" y="382"/>
                    </a:cubicBezTo>
                    <a:cubicBezTo>
                      <a:pt x="1906" y="190"/>
                      <a:pt x="1521" y="68"/>
                      <a:pt x="1100" y="92"/>
                    </a:cubicBezTo>
                    <a:cubicBezTo>
                      <a:pt x="988" y="98"/>
                      <a:pt x="887" y="116"/>
                      <a:pt x="791" y="148"/>
                    </a:cubicBezTo>
                    <a:cubicBezTo>
                      <a:pt x="791" y="148"/>
                      <a:pt x="790" y="148"/>
                      <a:pt x="790" y="148"/>
                    </a:cubicBezTo>
                    <a:cubicBezTo>
                      <a:pt x="725" y="168"/>
                      <a:pt x="685" y="192"/>
                      <a:pt x="658" y="208"/>
                    </a:cubicBezTo>
                    <a:cubicBezTo>
                      <a:pt x="652" y="212"/>
                      <a:pt x="646" y="215"/>
                      <a:pt x="641" y="218"/>
                    </a:cubicBezTo>
                    <a:lnTo>
                      <a:pt x="612" y="238"/>
                    </a:lnTo>
                    <a:cubicBezTo>
                      <a:pt x="608" y="242"/>
                      <a:pt x="605" y="245"/>
                      <a:pt x="601" y="248"/>
                    </a:cubicBezTo>
                    <a:cubicBezTo>
                      <a:pt x="605" y="275"/>
                      <a:pt x="633" y="348"/>
                      <a:pt x="812" y="372"/>
                    </a:cubicBezTo>
                    <a:cubicBezTo>
                      <a:pt x="934" y="388"/>
                      <a:pt x="1077" y="369"/>
                      <a:pt x="1214" y="350"/>
                    </a:cubicBezTo>
                    <a:cubicBezTo>
                      <a:pt x="1315" y="336"/>
                      <a:pt x="1419" y="322"/>
                      <a:pt x="1516" y="322"/>
                    </a:cubicBezTo>
                    <a:close/>
                    <a:moveTo>
                      <a:pt x="1219" y="2664"/>
                    </a:moveTo>
                    <a:cubicBezTo>
                      <a:pt x="1069" y="2664"/>
                      <a:pt x="948" y="2543"/>
                      <a:pt x="948" y="2393"/>
                    </a:cubicBezTo>
                    <a:lnTo>
                      <a:pt x="948" y="2354"/>
                    </a:lnTo>
                    <a:cubicBezTo>
                      <a:pt x="793" y="2283"/>
                      <a:pt x="734" y="2169"/>
                      <a:pt x="732" y="2164"/>
                    </a:cubicBezTo>
                    <a:cubicBezTo>
                      <a:pt x="727" y="2154"/>
                      <a:pt x="727" y="2141"/>
                      <a:pt x="733" y="2132"/>
                    </a:cubicBezTo>
                    <a:cubicBezTo>
                      <a:pt x="739" y="2122"/>
                      <a:pt x="750" y="2116"/>
                      <a:pt x="762" y="2116"/>
                    </a:cubicBezTo>
                    <a:lnTo>
                      <a:pt x="1676" y="2116"/>
                    </a:lnTo>
                    <a:cubicBezTo>
                      <a:pt x="1687" y="2116"/>
                      <a:pt x="1698" y="2122"/>
                      <a:pt x="1704" y="2132"/>
                    </a:cubicBezTo>
                    <a:cubicBezTo>
                      <a:pt x="1710" y="2141"/>
                      <a:pt x="1711" y="2154"/>
                      <a:pt x="1706" y="2164"/>
                    </a:cubicBezTo>
                    <a:cubicBezTo>
                      <a:pt x="1703" y="2169"/>
                      <a:pt x="1644" y="2283"/>
                      <a:pt x="1490" y="2354"/>
                    </a:cubicBezTo>
                    <a:lnTo>
                      <a:pt x="1490" y="2393"/>
                    </a:lnTo>
                    <a:cubicBezTo>
                      <a:pt x="1490" y="2543"/>
                      <a:pt x="1368" y="2664"/>
                      <a:pt x="1219" y="2664"/>
                    </a:cubicBezTo>
                    <a:close/>
                    <a:moveTo>
                      <a:pt x="1015" y="2332"/>
                    </a:moveTo>
                    <a:lnTo>
                      <a:pt x="1015" y="2393"/>
                    </a:lnTo>
                    <a:cubicBezTo>
                      <a:pt x="1015" y="2506"/>
                      <a:pt x="1106" y="2597"/>
                      <a:pt x="1219" y="2597"/>
                    </a:cubicBezTo>
                    <a:cubicBezTo>
                      <a:pt x="1331" y="2597"/>
                      <a:pt x="1423" y="2506"/>
                      <a:pt x="1423" y="2393"/>
                    </a:cubicBezTo>
                    <a:lnTo>
                      <a:pt x="1423" y="2182"/>
                    </a:lnTo>
                    <a:lnTo>
                      <a:pt x="1252" y="2182"/>
                    </a:lnTo>
                    <a:lnTo>
                      <a:pt x="1252" y="2447"/>
                    </a:lnTo>
                    <a:cubicBezTo>
                      <a:pt x="1252" y="2465"/>
                      <a:pt x="1237" y="2480"/>
                      <a:pt x="1219" y="2480"/>
                    </a:cubicBezTo>
                    <a:cubicBezTo>
                      <a:pt x="1200" y="2480"/>
                      <a:pt x="1185" y="2465"/>
                      <a:pt x="1185" y="2447"/>
                    </a:cubicBezTo>
                    <a:lnTo>
                      <a:pt x="1185" y="2182"/>
                    </a:lnTo>
                    <a:lnTo>
                      <a:pt x="1015" y="2182"/>
                    </a:lnTo>
                    <a:lnTo>
                      <a:pt x="1015" y="2332"/>
                    </a:lnTo>
                    <a:close/>
                    <a:moveTo>
                      <a:pt x="1490" y="2182"/>
                    </a:moveTo>
                    <a:lnTo>
                      <a:pt x="1490" y="2279"/>
                    </a:lnTo>
                    <a:cubicBezTo>
                      <a:pt x="1547" y="2248"/>
                      <a:pt x="1586" y="2211"/>
                      <a:pt x="1611" y="2182"/>
                    </a:cubicBezTo>
                    <a:lnTo>
                      <a:pt x="1490" y="2182"/>
                    </a:lnTo>
                    <a:close/>
                    <a:moveTo>
                      <a:pt x="826" y="2182"/>
                    </a:moveTo>
                    <a:cubicBezTo>
                      <a:pt x="851" y="2211"/>
                      <a:pt x="891" y="2248"/>
                      <a:pt x="948" y="2279"/>
                    </a:cubicBezTo>
                    <a:lnTo>
                      <a:pt x="948" y="2182"/>
                    </a:lnTo>
                    <a:lnTo>
                      <a:pt x="826" y="2182"/>
                    </a:lnTo>
                    <a:close/>
                    <a:moveTo>
                      <a:pt x="1531" y="1678"/>
                    </a:moveTo>
                    <a:cubicBezTo>
                      <a:pt x="1419" y="1678"/>
                      <a:pt x="1328" y="1587"/>
                      <a:pt x="1328" y="1475"/>
                    </a:cubicBezTo>
                    <a:cubicBezTo>
                      <a:pt x="1328" y="1363"/>
                      <a:pt x="1419" y="1272"/>
                      <a:pt x="1531" y="1272"/>
                    </a:cubicBezTo>
                    <a:cubicBezTo>
                      <a:pt x="1643" y="1272"/>
                      <a:pt x="1734" y="1363"/>
                      <a:pt x="1734" y="1475"/>
                    </a:cubicBezTo>
                    <a:cubicBezTo>
                      <a:pt x="1734" y="1587"/>
                      <a:pt x="1643" y="1678"/>
                      <a:pt x="1531" y="1678"/>
                    </a:cubicBezTo>
                    <a:close/>
                    <a:moveTo>
                      <a:pt x="1531" y="1338"/>
                    </a:moveTo>
                    <a:cubicBezTo>
                      <a:pt x="1456" y="1338"/>
                      <a:pt x="1395" y="1400"/>
                      <a:pt x="1395" y="1475"/>
                    </a:cubicBezTo>
                    <a:cubicBezTo>
                      <a:pt x="1395" y="1550"/>
                      <a:pt x="1456" y="1611"/>
                      <a:pt x="1531" y="1611"/>
                    </a:cubicBezTo>
                    <a:cubicBezTo>
                      <a:pt x="1606" y="1611"/>
                      <a:pt x="1668" y="1550"/>
                      <a:pt x="1668" y="1475"/>
                    </a:cubicBezTo>
                    <a:cubicBezTo>
                      <a:pt x="1668" y="1400"/>
                      <a:pt x="1606" y="1338"/>
                      <a:pt x="1531" y="1338"/>
                    </a:cubicBezTo>
                    <a:close/>
                    <a:moveTo>
                      <a:pt x="1531" y="1512"/>
                    </a:moveTo>
                    <a:cubicBezTo>
                      <a:pt x="1513" y="1512"/>
                      <a:pt x="1498" y="1497"/>
                      <a:pt x="1498" y="1478"/>
                    </a:cubicBezTo>
                    <a:lnTo>
                      <a:pt x="1498" y="1475"/>
                    </a:lnTo>
                    <a:cubicBezTo>
                      <a:pt x="1498" y="1456"/>
                      <a:pt x="1513" y="1442"/>
                      <a:pt x="1531" y="1442"/>
                    </a:cubicBezTo>
                    <a:cubicBezTo>
                      <a:pt x="1550" y="1442"/>
                      <a:pt x="1564" y="1456"/>
                      <a:pt x="1564" y="1475"/>
                    </a:cubicBezTo>
                    <a:lnTo>
                      <a:pt x="1564" y="1478"/>
                    </a:lnTo>
                    <a:cubicBezTo>
                      <a:pt x="1564" y="1497"/>
                      <a:pt x="1550" y="1512"/>
                      <a:pt x="1531" y="1512"/>
                    </a:cubicBezTo>
                    <a:close/>
                    <a:moveTo>
                      <a:pt x="682" y="1508"/>
                    </a:moveTo>
                    <a:cubicBezTo>
                      <a:pt x="678" y="1508"/>
                      <a:pt x="674" y="1508"/>
                      <a:pt x="670" y="1506"/>
                    </a:cubicBezTo>
                    <a:cubicBezTo>
                      <a:pt x="653" y="1500"/>
                      <a:pt x="644" y="1480"/>
                      <a:pt x="651" y="1463"/>
                    </a:cubicBezTo>
                    <a:cubicBezTo>
                      <a:pt x="652" y="1458"/>
                      <a:pt x="699" y="1340"/>
                      <a:pt x="852" y="1340"/>
                    </a:cubicBezTo>
                    <a:cubicBezTo>
                      <a:pt x="1004" y="1340"/>
                      <a:pt x="1053" y="1457"/>
                      <a:pt x="1055" y="1462"/>
                    </a:cubicBezTo>
                    <a:cubicBezTo>
                      <a:pt x="1062" y="1479"/>
                      <a:pt x="1054" y="1499"/>
                      <a:pt x="1037" y="1506"/>
                    </a:cubicBezTo>
                    <a:cubicBezTo>
                      <a:pt x="1020" y="1513"/>
                      <a:pt x="1001" y="1505"/>
                      <a:pt x="994" y="1488"/>
                    </a:cubicBezTo>
                    <a:cubicBezTo>
                      <a:pt x="992" y="1484"/>
                      <a:pt x="958" y="1406"/>
                      <a:pt x="852" y="1406"/>
                    </a:cubicBezTo>
                    <a:cubicBezTo>
                      <a:pt x="745" y="1406"/>
                      <a:pt x="713" y="1486"/>
                      <a:pt x="713" y="1487"/>
                    </a:cubicBezTo>
                    <a:cubicBezTo>
                      <a:pt x="708" y="1500"/>
                      <a:pt x="695" y="1508"/>
                      <a:pt x="682" y="1508"/>
                    </a:cubicBezTo>
                    <a:close/>
                    <a:moveTo>
                      <a:pt x="1647" y="1170"/>
                    </a:moveTo>
                    <a:cubicBezTo>
                      <a:pt x="1641" y="1170"/>
                      <a:pt x="1636" y="1168"/>
                      <a:pt x="1630" y="1165"/>
                    </a:cubicBezTo>
                    <a:lnTo>
                      <a:pt x="1399" y="1027"/>
                    </a:lnTo>
                    <a:cubicBezTo>
                      <a:pt x="1383" y="1017"/>
                      <a:pt x="1378" y="997"/>
                      <a:pt x="1388" y="981"/>
                    </a:cubicBezTo>
                    <a:cubicBezTo>
                      <a:pt x="1397" y="965"/>
                      <a:pt x="1418" y="960"/>
                      <a:pt x="1433" y="969"/>
                    </a:cubicBezTo>
                    <a:lnTo>
                      <a:pt x="1664" y="1108"/>
                    </a:lnTo>
                    <a:cubicBezTo>
                      <a:pt x="1680" y="1117"/>
                      <a:pt x="1685" y="1138"/>
                      <a:pt x="1676" y="1153"/>
                    </a:cubicBezTo>
                    <a:cubicBezTo>
                      <a:pt x="1670" y="1164"/>
                      <a:pt x="1659" y="1170"/>
                      <a:pt x="1647" y="1170"/>
                    </a:cubicBezTo>
                    <a:close/>
                    <a:moveTo>
                      <a:pt x="738" y="1170"/>
                    </a:moveTo>
                    <a:cubicBezTo>
                      <a:pt x="726" y="1170"/>
                      <a:pt x="715" y="1164"/>
                      <a:pt x="709" y="1153"/>
                    </a:cubicBezTo>
                    <a:cubicBezTo>
                      <a:pt x="700" y="1138"/>
                      <a:pt x="705" y="1117"/>
                      <a:pt x="720" y="1108"/>
                    </a:cubicBezTo>
                    <a:lnTo>
                      <a:pt x="952" y="969"/>
                    </a:lnTo>
                    <a:cubicBezTo>
                      <a:pt x="967" y="960"/>
                      <a:pt x="988" y="965"/>
                      <a:pt x="997" y="981"/>
                    </a:cubicBezTo>
                    <a:cubicBezTo>
                      <a:pt x="1007" y="997"/>
                      <a:pt x="1002" y="1017"/>
                      <a:pt x="986" y="1027"/>
                    </a:cubicBezTo>
                    <a:lnTo>
                      <a:pt x="755" y="1165"/>
                    </a:lnTo>
                    <a:cubicBezTo>
                      <a:pt x="749" y="1168"/>
                      <a:pt x="743" y="1170"/>
                      <a:pt x="738" y="117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Bullet2"/>
              <p:cNvSpPr txBox="1"/>
              <p:nvPr/>
            </p:nvSpPr>
            <p:spPr>
              <a:xfrm>
                <a:off x="3130754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活跃度指标</a:t>
                </a:r>
                <a:endParaRPr lang="en-US" dirty="0"/>
              </a:p>
            </p:txBody>
          </p:sp>
          <p:sp>
            <p:nvSpPr>
              <p:cNvPr id="75" name="Text2"/>
              <p:cNvSpPr txBox="1"/>
              <p:nvPr/>
            </p:nvSpPr>
            <p:spPr>
              <a:xfrm>
                <a:off x="2826434" y="2414620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量化社区活跃程度</a:t>
                </a:r>
                <a:endParaRPr 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293360" y="1842272"/>
              <a:ext cx="2212347" cy="4163284"/>
              <a:chOff x="4293360" y="1842272"/>
              <a:chExt cx="2212347" cy="4163284"/>
            </a:xfrm>
          </p:grpSpPr>
          <p:sp>
            <p:nvSpPr>
              <p:cNvPr id="68" name="Icon3"/>
              <p:cNvSpPr/>
              <p:nvPr/>
            </p:nvSpPr>
            <p:spPr bwMode="auto">
              <a:xfrm>
                <a:off x="5022788" y="3645001"/>
                <a:ext cx="609685" cy="538221"/>
              </a:xfrm>
              <a:custGeom>
                <a:avLst/>
                <a:gdLst>
                  <a:gd name="T0" fmla="*/ 1248 w 1406"/>
                  <a:gd name="T1" fmla="*/ 663 h 1243"/>
                  <a:gd name="T2" fmla="*/ 1239 w 1406"/>
                  <a:gd name="T3" fmla="*/ 573 h 1243"/>
                  <a:gd name="T4" fmla="*/ 1253 w 1406"/>
                  <a:gd name="T5" fmla="*/ 480 h 1243"/>
                  <a:gd name="T6" fmla="*/ 1215 w 1406"/>
                  <a:gd name="T7" fmla="*/ 359 h 1243"/>
                  <a:gd name="T8" fmla="*/ 1084 w 1406"/>
                  <a:gd name="T9" fmla="*/ 429 h 1243"/>
                  <a:gd name="T10" fmla="*/ 1076 w 1406"/>
                  <a:gd name="T11" fmla="*/ 507 h 1243"/>
                  <a:gd name="T12" fmla="*/ 1105 w 1406"/>
                  <a:gd name="T13" fmla="*/ 624 h 1243"/>
                  <a:gd name="T14" fmla="*/ 1043 w 1406"/>
                  <a:gd name="T15" fmla="*/ 683 h 1243"/>
                  <a:gd name="T16" fmla="*/ 858 w 1406"/>
                  <a:gd name="T17" fmla="*/ 744 h 1243"/>
                  <a:gd name="T18" fmla="*/ 857 w 1406"/>
                  <a:gd name="T19" fmla="*/ 264 h 1243"/>
                  <a:gd name="T20" fmla="*/ 839 w 1406"/>
                  <a:gd name="T21" fmla="*/ 182 h 1243"/>
                  <a:gd name="T22" fmla="*/ 768 w 1406"/>
                  <a:gd name="T23" fmla="*/ 135 h 1243"/>
                  <a:gd name="T24" fmla="*/ 784 w 1406"/>
                  <a:gd name="T25" fmla="*/ 69 h 1243"/>
                  <a:gd name="T26" fmla="*/ 758 w 1406"/>
                  <a:gd name="T27" fmla="*/ 10 h 1243"/>
                  <a:gd name="T28" fmla="*/ 738 w 1406"/>
                  <a:gd name="T29" fmla="*/ 3 h 1243"/>
                  <a:gd name="T30" fmla="*/ 693 w 1406"/>
                  <a:gd name="T31" fmla="*/ 65 h 1243"/>
                  <a:gd name="T32" fmla="*/ 706 w 1406"/>
                  <a:gd name="T33" fmla="*/ 116 h 1243"/>
                  <a:gd name="T34" fmla="*/ 695 w 1406"/>
                  <a:gd name="T35" fmla="*/ 154 h 1243"/>
                  <a:gd name="T36" fmla="*/ 625 w 1406"/>
                  <a:gd name="T37" fmla="*/ 189 h 1243"/>
                  <a:gd name="T38" fmla="*/ 729 w 1406"/>
                  <a:gd name="T39" fmla="*/ 152 h 1243"/>
                  <a:gd name="T40" fmla="*/ 841 w 1406"/>
                  <a:gd name="T41" fmla="*/ 230 h 1243"/>
                  <a:gd name="T42" fmla="*/ 489 w 1406"/>
                  <a:gd name="T43" fmla="*/ 341 h 1243"/>
                  <a:gd name="T44" fmla="*/ 378 w 1406"/>
                  <a:gd name="T45" fmla="*/ 234 h 1243"/>
                  <a:gd name="T46" fmla="*/ 389 w 1406"/>
                  <a:gd name="T47" fmla="*/ 157 h 1243"/>
                  <a:gd name="T48" fmla="*/ 387 w 1406"/>
                  <a:gd name="T49" fmla="*/ 95 h 1243"/>
                  <a:gd name="T50" fmla="*/ 360 w 1406"/>
                  <a:gd name="T51" fmla="*/ 42 h 1243"/>
                  <a:gd name="T52" fmla="*/ 272 w 1406"/>
                  <a:gd name="T53" fmla="*/ 108 h 1243"/>
                  <a:gd name="T54" fmla="*/ 272 w 1406"/>
                  <a:gd name="T55" fmla="*/ 161 h 1243"/>
                  <a:gd name="T56" fmla="*/ 284 w 1406"/>
                  <a:gd name="T57" fmla="*/ 226 h 1243"/>
                  <a:gd name="T58" fmla="*/ 218 w 1406"/>
                  <a:gd name="T59" fmla="*/ 273 h 1243"/>
                  <a:gd name="T60" fmla="*/ 294 w 1406"/>
                  <a:gd name="T61" fmla="*/ 364 h 1243"/>
                  <a:gd name="T62" fmla="*/ 363 w 1406"/>
                  <a:gd name="T63" fmla="*/ 364 h 1243"/>
                  <a:gd name="T64" fmla="*/ 573 w 1406"/>
                  <a:gd name="T65" fmla="*/ 391 h 1243"/>
                  <a:gd name="T66" fmla="*/ 610 w 1406"/>
                  <a:gd name="T67" fmla="*/ 1117 h 1243"/>
                  <a:gd name="T68" fmla="*/ 399 w 1406"/>
                  <a:gd name="T69" fmla="*/ 909 h 1243"/>
                  <a:gd name="T70" fmla="*/ 420 w 1406"/>
                  <a:gd name="T71" fmla="*/ 763 h 1243"/>
                  <a:gd name="T72" fmla="*/ 416 w 1406"/>
                  <a:gd name="T73" fmla="*/ 646 h 1243"/>
                  <a:gd name="T74" fmla="*/ 366 w 1406"/>
                  <a:gd name="T75" fmla="*/ 545 h 1243"/>
                  <a:gd name="T76" fmla="*/ 199 w 1406"/>
                  <a:gd name="T77" fmla="*/ 671 h 1243"/>
                  <a:gd name="T78" fmla="*/ 198 w 1406"/>
                  <a:gd name="T79" fmla="*/ 771 h 1243"/>
                  <a:gd name="T80" fmla="*/ 221 w 1406"/>
                  <a:gd name="T81" fmla="*/ 894 h 1243"/>
                  <a:gd name="T82" fmla="*/ 98 w 1406"/>
                  <a:gd name="T83" fmla="*/ 983 h 1243"/>
                  <a:gd name="T84" fmla="*/ 240 w 1406"/>
                  <a:gd name="T85" fmla="*/ 1154 h 1243"/>
                  <a:gd name="T86" fmla="*/ 371 w 1406"/>
                  <a:gd name="T87" fmla="*/ 1154 h 1243"/>
                  <a:gd name="T88" fmla="*/ 730 w 1406"/>
                  <a:gd name="T89" fmla="*/ 1180 h 1243"/>
                  <a:gd name="T90" fmla="*/ 1149 w 1406"/>
                  <a:gd name="T91" fmla="*/ 879 h 1243"/>
                  <a:gd name="T92" fmla="*/ 1167 w 1406"/>
                  <a:gd name="T93" fmla="*/ 693 h 1243"/>
                  <a:gd name="T94" fmla="*/ 931 w 1406"/>
                  <a:gd name="T95" fmla="*/ 242 h 1243"/>
                  <a:gd name="T96" fmla="*/ 553 w 1406"/>
                  <a:gd name="T97" fmla="*/ 336 h 1243"/>
                  <a:gd name="T98" fmla="*/ 598 w 1406"/>
                  <a:gd name="T99" fmla="*/ 1227 h 1243"/>
                  <a:gd name="T100" fmla="*/ 714 w 1406"/>
                  <a:gd name="T101" fmla="*/ 1180 h 1243"/>
                  <a:gd name="T102" fmla="*/ 857 w 1406"/>
                  <a:gd name="T103" fmla="*/ 815 h 1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06" h="1243">
                    <a:moveTo>
                      <a:pt x="1406" y="809"/>
                    </a:moveTo>
                    <a:lnTo>
                      <a:pt x="1389" y="732"/>
                    </a:lnTo>
                    <a:cubicBezTo>
                      <a:pt x="1383" y="727"/>
                      <a:pt x="1377" y="722"/>
                      <a:pt x="1369" y="718"/>
                    </a:cubicBezTo>
                    <a:cubicBezTo>
                      <a:pt x="1332" y="699"/>
                      <a:pt x="1294" y="683"/>
                      <a:pt x="1255" y="669"/>
                    </a:cubicBezTo>
                    <a:cubicBezTo>
                      <a:pt x="1252" y="667"/>
                      <a:pt x="1249" y="665"/>
                      <a:pt x="1248" y="663"/>
                    </a:cubicBezTo>
                    <a:cubicBezTo>
                      <a:pt x="1244" y="656"/>
                      <a:pt x="1242" y="648"/>
                      <a:pt x="1240" y="641"/>
                    </a:cubicBezTo>
                    <a:cubicBezTo>
                      <a:pt x="1238" y="636"/>
                      <a:pt x="1237" y="632"/>
                      <a:pt x="1232" y="630"/>
                    </a:cubicBezTo>
                    <a:cubicBezTo>
                      <a:pt x="1231" y="629"/>
                      <a:pt x="1229" y="626"/>
                      <a:pt x="1229" y="624"/>
                    </a:cubicBezTo>
                    <a:cubicBezTo>
                      <a:pt x="1230" y="607"/>
                      <a:pt x="1226" y="590"/>
                      <a:pt x="1238" y="575"/>
                    </a:cubicBezTo>
                    <a:cubicBezTo>
                      <a:pt x="1239" y="574"/>
                      <a:pt x="1239" y="574"/>
                      <a:pt x="1239" y="573"/>
                    </a:cubicBezTo>
                    <a:cubicBezTo>
                      <a:pt x="1246" y="558"/>
                      <a:pt x="1247" y="541"/>
                      <a:pt x="1257" y="527"/>
                    </a:cubicBezTo>
                    <a:cubicBezTo>
                      <a:pt x="1257" y="527"/>
                      <a:pt x="1257" y="526"/>
                      <a:pt x="1257" y="526"/>
                    </a:cubicBezTo>
                    <a:cubicBezTo>
                      <a:pt x="1258" y="515"/>
                      <a:pt x="1259" y="505"/>
                      <a:pt x="1260" y="494"/>
                    </a:cubicBezTo>
                    <a:cubicBezTo>
                      <a:pt x="1260" y="493"/>
                      <a:pt x="1259" y="490"/>
                      <a:pt x="1258" y="490"/>
                    </a:cubicBezTo>
                    <a:cubicBezTo>
                      <a:pt x="1253" y="488"/>
                      <a:pt x="1253" y="484"/>
                      <a:pt x="1253" y="480"/>
                    </a:cubicBezTo>
                    <a:cubicBezTo>
                      <a:pt x="1253" y="459"/>
                      <a:pt x="1253" y="456"/>
                      <a:pt x="1253" y="435"/>
                    </a:cubicBezTo>
                    <a:cubicBezTo>
                      <a:pt x="1253" y="423"/>
                      <a:pt x="1250" y="413"/>
                      <a:pt x="1240" y="404"/>
                    </a:cubicBezTo>
                    <a:cubicBezTo>
                      <a:pt x="1230" y="395"/>
                      <a:pt x="1219" y="386"/>
                      <a:pt x="1209" y="377"/>
                    </a:cubicBezTo>
                    <a:cubicBezTo>
                      <a:pt x="1204" y="373"/>
                      <a:pt x="1203" y="369"/>
                      <a:pt x="1208" y="365"/>
                    </a:cubicBezTo>
                    <a:cubicBezTo>
                      <a:pt x="1210" y="362"/>
                      <a:pt x="1213" y="361"/>
                      <a:pt x="1215" y="359"/>
                    </a:cubicBezTo>
                    <a:cubicBezTo>
                      <a:pt x="1215" y="358"/>
                      <a:pt x="1214" y="358"/>
                      <a:pt x="1214" y="357"/>
                    </a:cubicBezTo>
                    <a:cubicBezTo>
                      <a:pt x="1211" y="357"/>
                      <a:pt x="1207" y="356"/>
                      <a:pt x="1204" y="357"/>
                    </a:cubicBezTo>
                    <a:cubicBezTo>
                      <a:pt x="1192" y="359"/>
                      <a:pt x="1181" y="360"/>
                      <a:pt x="1169" y="363"/>
                    </a:cubicBezTo>
                    <a:cubicBezTo>
                      <a:pt x="1147" y="368"/>
                      <a:pt x="1125" y="375"/>
                      <a:pt x="1108" y="390"/>
                    </a:cubicBezTo>
                    <a:cubicBezTo>
                      <a:pt x="1095" y="400"/>
                      <a:pt x="1085" y="412"/>
                      <a:pt x="1084" y="429"/>
                    </a:cubicBezTo>
                    <a:cubicBezTo>
                      <a:pt x="1084" y="437"/>
                      <a:pt x="1084" y="446"/>
                      <a:pt x="1084" y="455"/>
                    </a:cubicBezTo>
                    <a:cubicBezTo>
                      <a:pt x="1084" y="469"/>
                      <a:pt x="1084" y="466"/>
                      <a:pt x="1083" y="480"/>
                    </a:cubicBezTo>
                    <a:cubicBezTo>
                      <a:pt x="1083" y="482"/>
                      <a:pt x="1082" y="486"/>
                      <a:pt x="1080" y="486"/>
                    </a:cubicBezTo>
                    <a:cubicBezTo>
                      <a:pt x="1075" y="488"/>
                      <a:pt x="1075" y="492"/>
                      <a:pt x="1075" y="497"/>
                    </a:cubicBezTo>
                    <a:cubicBezTo>
                      <a:pt x="1076" y="500"/>
                      <a:pt x="1075" y="503"/>
                      <a:pt x="1076" y="507"/>
                    </a:cubicBezTo>
                    <a:cubicBezTo>
                      <a:pt x="1078" y="516"/>
                      <a:pt x="1080" y="524"/>
                      <a:pt x="1083" y="533"/>
                    </a:cubicBezTo>
                    <a:cubicBezTo>
                      <a:pt x="1085" y="540"/>
                      <a:pt x="1088" y="546"/>
                      <a:pt x="1089" y="553"/>
                    </a:cubicBezTo>
                    <a:cubicBezTo>
                      <a:pt x="1092" y="566"/>
                      <a:pt x="1096" y="577"/>
                      <a:pt x="1105" y="587"/>
                    </a:cubicBezTo>
                    <a:cubicBezTo>
                      <a:pt x="1107" y="589"/>
                      <a:pt x="1108" y="592"/>
                      <a:pt x="1108" y="594"/>
                    </a:cubicBezTo>
                    <a:cubicBezTo>
                      <a:pt x="1107" y="604"/>
                      <a:pt x="1106" y="614"/>
                      <a:pt x="1105" y="624"/>
                    </a:cubicBezTo>
                    <a:cubicBezTo>
                      <a:pt x="1104" y="626"/>
                      <a:pt x="1102" y="629"/>
                      <a:pt x="1101" y="630"/>
                    </a:cubicBezTo>
                    <a:cubicBezTo>
                      <a:pt x="1094" y="631"/>
                      <a:pt x="1093" y="636"/>
                      <a:pt x="1091" y="642"/>
                    </a:cubicBezTo>
                    <a:cubicBezTo>
                      <a:pt x="1089" y="649"/>
                      <a:pt x="1087" y="656"/>
                      <a:pt x="1084" y="662"/>
                    </a:cubicBezTo>
                    <a:cubicBezTo>
                      <a:pt x="1083" y="664"/>
                      <a:pt x="1081" y="667"/>
                      <a:pt x="1079" y="668"/>
                    </a:cubicBezTo>
                    <a:cubicBezTo>
                      <a:pt x="1067" y="673"/>
                      <a:pt x="1055" y="678"/>
                      <a:pt x="1043" y="683"/>
                    </a:cubicBezTo>
                    <a:cubicBezTo>
                      <a:pt x="1030" y="688"/>
                      <a:pt x="1017" y="693"/>
                      <a:pt x="1004" y="699"/>
                    </a:cubicBezTo>
                    <a:cubicBezTo>
                      <a:pt x="991" y="706"/>
                      <a:pt x="978" y="712"/>
                      <a:pt x="966" y="719"/>
                    </a:cubicBezTo>
                    <a:cubicBezTo>
                      <a:pt x="958" y="723"/>
                      <a:pt x="951" y="728"/>
                      <a:pt x="945" y="733"/>
                    </a:cubicBezTo>
                    <a:lnTo>
                      <a:pt x="937" y="768"/>
                    </a:lnTo>
                    <a:cubicBezTo>
                      <a:pt x="923" y="753"/>
                      <a:pt x="894" y="744"/>
                      <a:pt x="858" y="744"/>
                    </a:cubicBezTo>
                    <a:cubicBezTo>
                      <a:pt x="857" y="744"/>
                      <a:pt x="856" y="744"/>
                      <a:pt x="855" y="744"/>
                    </a:cubicBezTo>
                    <a:lnTo>
                      <a:pt x="590" y="387"/>
                    </a:lnTo>
                    <a:cubicBezTo>
                      <a:pt x="611" y="381"/>
                      <a:pt x="624" y="370"/>
                      <a:pt x="624" y="357"/>
                    </a:cubicBezTo>
                    <a:cubicBezTo>
                      <a:pt x="624" y="353"/>
                      <a:pt x="623" y="349"/>
                      <a:pt x="620" y="345"/>
                    </a:cubicBezTo>
                    <a:lnTo>
                      <a:pt x="857" y="264"/>
                    </a:lnTo>
                    <a:cubicBezTo>
                      <a:pt x="867" y="268"/>
                      <a:pt x="879" y="270"/>
                      <a:pt x="892" y="270"/>
                    </a:cubicBezTo>
                    <a:cubicBezTo>
                      <a:pt x="919" y="270"/>
                      <a:pt x="946" y="261"/>
                      <a:pt x="946" y="242"/>
                    </a:cubicBezTo>
                    <a:cubicBezTo>
                      <a:pt x="946" y="214"/>
                      <a:pt x="887" y="207"/>
                      <a:pt x="856" y="220"/>
                    </a:cubicBezTo>
                    <a:lnTo>
                      <a:pt x="849" y="189"/>
                    </a:lnTo>
                    <a:cubicBezTo>
                      <a:pt x="846" y="186"/>
                      <a:pt x="843" y="184"/>
                      <a:pt x="839" y="182"/>
                    </a:cubicBezTo>
                    <a:cubicBezTo>
                      <a:pt x="820" y="172"/>
                      <a:pt x="801" y="164"/>
                      <a:pt x="781" y="157"/>
                    </a:cubicBezTo>
                    <a:cubicBezTo>
                      <a:pt x="780" y="156"/>
                      <a:pt x="778" y="155"/>
                      <a:pt x="778" y="154"/>
                    </a:cubicBezTo>
                    <a:cubicBezTo>
                      <a:pt x="776" y="150"/>
                      <a:pt x="775" y="147"/>
                      <a:pt x="774" y="143"/>
                    </a:cubicBezTo>
                    <a:cubicBezTo>
                      <a:pt x="773" y="140"/>
                      <a:pt x="772" y="138"/>
                      <a:pt x="770" y="137"/>
                    </a:cubicBezTo>
                    <a:cubicBezTo>
                      <a:pt x="769" y="137"/>
                      <a:pt x="768" y="135"/>
                      <a:pt x="768" y="135"/>
                    </a:cubicBezTo>
                    <a:cubicBezTo>
                      <a:pt x="769" y="126"/>
                      <a:pt x="767" y="117"/>
                      <a:pt x="773" y="109"/>
                    </a:cubicBezTo>
                    <a:cubicBezTo>
                      <a:pt x="773" y="109"/>
                      <a:pt x="773" y="109"/>
                      <a:pt x="773" y="109"/>
                    </a:cubicBezTo>
                    <a:cubicBezTo>
                      <a:pt x="777" y="101"/>
                      <a:pt x="777" y="93"/>
                      <a:pt x="782" y="86"/>
                    </a:cubicBezTo>
                    <a:cubicBezTo>
                      <a:pt x="782" y="85"/>
                      <a:pt x="782" y="85"/>
                      <a:pt x="782" y="85"/>
                    </a:cubicBezTo>
                    <a:cubicBezTo>
                      <a:pt x="783" y="80"/>
                      <a:pt x="784" y="74"/>
                      <a:pt x="784" y="69"/>
                    </a:cubicBezTo>
                    <a:cubicBezTo>
                      <a:pt x="784" y="68"/>
                      <a:pt x="783" y="67"/>
                      <a:pt x="783" y="67"/>
                    </a:cubicBezTo>
                    <a:cubicBezTo>
                      <a:pt x="780" y="66"/>
                      <a:pt x="780" y="64"/>
                      <a:pt x="780" y="62"/>
                    </a:cubicBezTo>
                    <a:cubicBezTo>
                      <a:pt x="780" y="51"/>
                      <a:pt x="780" y="50"/>
                      <a:pt x="780" y="39"/>
                    </a:cubicBezTo>
                    <a:cubicBezTo>
                      <a:pt x="780" y="33"/>
                      <a:pt x="779" y="28"/>
                      <a:pt x="774" y="24"/>
                    </a:cubicBezTo>
                    <a:cubicBezTo>
                      <a:pt x="769" y="19"/>
                      <a:pt x="763" y="15"/>
                      <a:pt x="758" y="10"/>
                    </a:cubicBezTo>
                    <a:cubicBezTo>
                      <a:pt x="755" y="8"/>
                      <a:pt x="755" y="6"/>
                      <a:pt x="758" y="4"/>
                    </a:cubicBezTo>
                    <a:cubicBezTo>
                      <a:pt x="759" y="3"/>
                      <a:pt x="760" y="2"/>
                      <a:pt x="761" y="1"/>
                    </a:cubicBezTo>
                    <a:cubicBezTo>
                      <a:pt x="761" y="1"/>
                      <a:pt x="761" y="0"/>
                      <a:pt x="761" y="0"/>
                    </a:cubicBezTo>
                    <a:cubicBezTo>
                      <a:pt x="759" y="0"/>
                      <a:pt x="757" y="0"/>
                      <a:pt x="756" y="0"/>
                    </a:cubicBezTo>
                    <a:cubicBezTo>
                      <a:pt x="750" y="1"/>
                      <a:pt x="744" y="2"/>
                      <a:pt x="738" y="3"/>
                    </a:cubicBezTo>
                    <a:cubicBezTo>
                      <a:pt x="727" y="6"/>
                      <a:pt x="716" y="9"/>
                      <a:pt x="707" y="17"/>
                    </a:cubicBezTo>
                    <a:cubicBezTo>
                      <a:pt x="701" y="22"/>
                      <a:pt x="696" y="28"/>
                      <a:pt x="695" y="36"/>
                    </a:cubicBezTo>
                    <a:cubicBezTo>
                      <a:pt x="695" y="40"/>
                      <a:pt x="695" y="45"/>
                      <a:pt x="695" y="49"/>
                    </a:cubicBezTo>
                    <a:cubicBezTo>
                      <a:pt x="695" y="56"/>
                      <a:pt x="695" y="55"/>
                      <a:pt x="695" y="62"/>
                    </a:cubicBezTo>
                    <a:cubicBezTo>
                      <a:pt x="695" y="63"/>
                      <a:pt x="694" y="65"/>
                      <a:pt x="693" y="65"/>
                    </a:cubicBezTo>
                    <a:cubicBezTo>
                      <a:pt x="691" y="66"/>
                      <a:pt x="690" y="68"/>
                      <a:pt x="691" y="70"/>
                    </a:cubicBezTo>
                    <a:cubicBezTo>
                      <a:pt x="691" y="72"/>
                      <a:pt x="691" y="74"/>
                      <a:pt x="691" y="75"/>
                    </a:cubicBezTo>
                    <a:cubicBezTo>
                      <a:pt x="692" y="80"/>
                      <a:pt x="693" y="84"/>
                      <a:pt x="695" y="89"/>
                    </a:cubicBezTo>
                    <a:cubicBezTo>
                      <a:pt x="696" y="92"/>
                      <a:pt x="697" y="95"/>
                      <a:pt x="698" y="98"/>
                    </a:cubicBezTo>
                    <a:cubicBezTo>
                      <a:pt x="699" y="105"/>
                      <a:pt x="702" y="111"/>
                      <a:pt x="706" y="116"/>
                    </a:cubicBezTo>
                    <a:cubicBezTo>
                      <a:pt x="707" y="117"/>
                      <a:pt x="707" y="118"/>
                      <a:pt x="707" y="119"/>
                    </a:cubicBezTo>
                    <a:cubicBezTo>
                      <a:pt x="707" y="124"/>
                      <a:pt x="706" y="129"/>
                      <a:pt x="706" y="135"/>
                    </a:cubicBezTo>
                    <a:cubicBezTo>
                      <a:pt x="706" y="136"/>
                      <a:pt x="704" y="137"/>
                      <a:pt x="704" y="137"/>
                    </a:cubicBezTo>
                    <a:cubicBezTo>
                      <a:pt x="700" y="138"/>
                      <a:pt x="700" y="141"/>
                      <a:pt x="699" y="143"/>
                    </a:cubicBezTo>
                    <a:cubicBezTo>
                      <a:pt x="698" y="147"/>
                      <a:pt x="697" y="150"/>
                      <a:pt x="695" y="154"/>
                    </a:cubicBezTo>
                    <a:cubicBezTo>
                      <a:pt x="695" y="155"/>
                      <a:pt x="694" y="156"/>
                      <a:pt x="693" y="156"/>
                    </a:cubicBezTo>
                    <a:cubicBezTo>
                      <a:pt x="687" y="159"/>
                      <a:pt x="681" y="161"/>
                      <a:pt x="674" y="164"/>
                    </a:cubicBezTo>
                    <a:cubicBezTo>
                      <a:pt x="668" y="167"/>
                      <a:pt x="661" y="169"/>
                      <a:pt x="655" y="172"/>
                    </a:cubicBezTo>
                    <a:cubicBezTo>
                      <a:pt x="648" y="175"/>
                      <a:pt x="642" y="179"/>
                      <a:pt x="636" y="182"/>
                    </a:cubicBezTo>
                    <a:cubicBezTo>
                      <a:pt x="632" y="184"/>
                      <a:pt x="628" y="187"/>
                      <a:pt x="625" y="189"/>
                    </a:cubicBezTo>
                    <a:lnTo>
                      <a:pt x="617" y="227"/>
                    </a:lnTo>
                    <a:cubicBezTo>
                      <a:pt x="660" y="227"/>
                      <a:pt x="683" y="259"/>
                      <a:pt x="728" y="263"/>
                    </a:cubicBezTo>
                    <a:lnTo>
                      <a:pt x="711" y="240"/>
                    </a:lnTo>
                    <a:lnTo>
                      <a:pt x="737" y="169"/>
                    </a:lnTo>
                    <a:lnTo>
                      <a:pt x="729" y="152"/>
                    </a:lnTo>
                    <a:lnTo>
                      <a:pt x="745" y="152"/>
                    </a:lnTo>
                    <a:lnTo>
                      <a:pt x="737" y="169"/>
                    </a:lnTo>
                    <a:lnTo>
                      <a:pt x="763" y="240"/>
                    </a:lnTo>
                    <a:lnTo>
                      <a:pt x="747" y="262"/>
                    </a:lnTo>
                    <a:cubicBezTo>
                      <a:pt x="774" y="257"/>
                      <a:pt x="814" y="237"/>
                      <a:pt x="841" y="230"/>
                    </a:cubicBezTo>
                    <a:cubicBezTo>
                      <a:pt x="839" y="233"/>
                      <a:pt x="837" y="237"/>
                      <a:pt x="837" y="242"/>
                    </a:cubicBezTo>
                    <a:cubicBezTo>
                      <a:pt x="837" y="246"/>
                      <a:pt x="839" y="250"/>
                      <a:pt x="841" y="253"/>
                    </a:cubicBezTo>
                    <a:lnTo>
                      <a:pt x="607" y="333"/>
                    </a:lnTo>
                    <a:cubicBezTo>
                      <a:pt x="595" y="326"/>
                      <a:pt x="576" y="321"/>
                      <a:pt x="553" y="321"/>
                    </a:cubicBezTo>
                    <a:cubicBezTo>
                      <a:pt x="524" y="321"/>
                      <a:pt x="500" y="329"/>
                      <a:pt x="489" y="341"/>
                    </a:cubicBezTo>
                    <a:lnTo>
                      <a:pt x="478" y="296"/>
                    </a:lnTo>
                    <a:cubicBezTo>
                      <a:pt x="475" y="292"/>
                      <a:pt x="470" y="289"/>
                      <a:pt x="465" y="286"/>
                    </a:cubicBezTo>
                    <a:cubicBezTo>
                      <a:pt x="440" y="273"/>
                      <a:pt x="414" y="263"/>
                      <a:pt x="388" y="252"/>
                    </a:cubicBezTo>
                    <a:cubicBezTo>
                      <a:pt x="386" y="252"/>
                      <a:pt x="384" y="250"/>
                      <a:pt x="383" y="249"/>
                    </a:cubicBezTo>
                    <a:cubicBezTo>
                      <a:pt x="381" y="244"/>
                      <a:pt x="379" y="239"/>
                      <a:pt x="378" y="234"/>
                    </a:cubicBezTo>
                    <a:cubicBezTo>
                      <a:pt x="377" y="231"/>
                      <a:pt x="376" y="228"/>
                      <a:pt x="372" y="226"/>
                    </a:cubicBezTo>
                    <a:cubicBezTo>
                      <a:pt x="372" y="226"/>
                      <a:pt x="371" y="224"/>
                      <a:pt x="371" y="223"/>
                    </a:cubicBezTo>
                    <a:cubicBezTo>
                      <a:pt x="371" y="211"/>
                      <a:pt x="368" y="199"/>
                      <a:pt x="377" y="189"/>
                    </a:cubicBezTo>
                    <a:cubicBezTo>
                      <a:pt x="377" y="189"/>
                      <a:pt x="377" y="188"/>
                      <a:pt x="377" y="188"/>
                    </a:cubicBezTo>
                    <a:cubicBezTo>
                      <a:pt x="382" y="178"/>
                      <a:pt x="383" y="166"/>
                      <a:pt x="389" y="157"/>
                    </a:cubicBezTo>
                    <a:cubicBezTo>
                      <a:pt x="389" y="157"/>
                      <a:pt x="389" y="156"/>
                      <a:pt x="389" y="156"/>
                    </a:cubicBezTo>
                    <a:cubicBezTo>
                      <a:pt x="390" y="149"/>
                      <a:pt x="391" y="142"/>
                      <a:pt x="392" y="135"/>
                    </a:cubicBezTo>
                    <a:cubicBezTo>
                      <a:pt x="392" y="134"/>
                      <a:pt x="391" y="132"/>
                      <a:pt x="390" y="132"/>
                    </a:cubicBezTo>
                    <a:cubicBezTo>
                      <a:pt x="386" y="131"/>
                      <a:pt x="387" y="128"/>
                      <a:pt x="387" y="125"/>
                    </a:cubicBezTo>
                    <a:cubicBezTo>
                      <a:pt x="387" y="111"/>
                      <a:pt x="387" y="109"/>
                      <a:pt x="387" y="95"/>
                    </a:cubicBezTo>
                    <a:cubicBezTo>
                      <a:pt x="387" y="87"/>
                      <a:pt x="384" y="79"/>
                      <a:pt x="378" y="74"/>
                    </a:cubicBezTo>
                    <a:cubicBezTo>
                      <a:pt x="371" y="68"/>
                      <a:pt x="364" y="61"/>
                      <a:pt x="357" y="55"/>
                    </a:cubicBezTo>
                    <a:cubicBezTo>
                      <a:pt x="353" y="52"/>
                      <a:pt x="353" y="50"/>
                      <a:pt x="356" y="47"/>
                    </a:cubicBezTo>
                    <a:cubicBezTo>
                      <a:pt x="358" y="46"/>
                      <a:pt x="359" y="44"/>
                      <a:pt x="361" y="43"/>
                    </a:cubicBezTo>
                    <a:cubicBezTo>
                      <a:pt x="361" y="43"/>
                      <a:pt x="360" y="42"/>
                      <a:pt x="360" y="42"/>
                    </a:cubicBezTo>
                    <a:cubicBezTo>
                      <a:pt x="358" y="42"/>
                      <a:pt x="356" y="41"/>
                      <a:pt x="354" y="42"/>
                    </a:cubicBezTo>
                    <a:cubicBezTo>
                      <a:pt x="346" y="43"/>
                      <a:pt x="338" y="44"/>
                      <a:pt x="330" y="46"/>
                    </a:cubicBezTo>
                    <a:cubicBezTo>
                      <a:pt x="315" y="49"/>
                      <a:pt x="300" y="54"/>
                      <a:pt x="288" y="64"/>
                    </a:cubicBezTo>
                    <a:cubicBezTo>
                      <a:pt x="280" y="71"/>
                      <a:pt x="273" y="79"/>
                      <a:pt x="273" y="90"/>
                    </a:cubicBezTo>
                    <a:cubicBezTo>
                      <a:pt x="272" y="96"/>
                      <a:pt x="272" y="102"/>
                      <a:pt x="272" y="108"/>
                    </a:cubicBezTo>
                    <a:cubicBezTo>
                      <a:pt x="272" y="118"/>
                      <a:pt x="272" y="115"/>
                      <a:pt x="272" y="125"/>
                    </a:cubicBezTo>
                    <a:cubicBezTo>
                      <a:pt x="272" y="126"/>
                      <a:pt x="271" y="129"/>
                      <a:pt x="270" y="129"/>
                    </a:cubicBezTo>
                    <a:cubicBezTo>
                      <a:pt x="266" y="131"/>
                      <a:pt x="266" y="133"/>
                      <a:pt x="267" y="136"/>
                    </a:cubicBezTo>
                    <a:cubicBezTo>
                      <a:pt x="267" y="138"/>
                      <a:pt x="267" y="141"/>
                      <a:pt x="267" y="143"/>
                    </a:cubicBezTo>
                    <a:cubicBezTo>
                      <a:pt x="268" y="149"/>
                      <a:pt x="270" y="155"/>
                      <a:pt x="272" y="161"/>
                    </a:cubicBezTo>
                    <a:cubicBezTo>
                      <a:pt x="273" y="165"/>
                      <a:pt x="275" y="170"/>
                      <a:pt x="276" y="174"/>
                    </a:cubicBezTo>
                    <a:cubicBezTo>
                      <a:pt x="277" y="183"/>
                      <a:pt x="281" y="191"/>
                      <a:pt x="287" y="198"/>
                    </a:cubicBezTo>
                    <a:cubicBezTo>
                      <a:pt x="288" y="199"/>
                      <a:pt x="289" y="201"/>
                      <a:pt x="288" y="202"/>
                    </a:cubicBezTo>
                    <a:cubicBezTo>
                      <a:pt x="288" y="209"/>
                      <a:pt x="287" y="216"/>
                      <a:pt x="286" y="223"/>
                    </a:cubicBezTo>
                    <a:cubicBezTo>
                      <a:pt x="286" y="224"/>
                      <a:pt x="285" y="226"/>
                      <a:pt x="284" y="226"/>
                    </a:cubicBezTo>
                    <a:cubicBezTo>
                      <a:pt x="279" y="227"/>
                      <a:pt x="278" y="231"/>
                      <a:pt x="277" y="234"/>
                    </a:cubicBezTo>
                    <a:cubicBezTo>
                      <a:pt x="276" y="239"/>
                      <a:pt x="274" y="244"/>
                      <a:pt x="272" y="248"/>
                    </a:cubicBezTo>
                    <a:cubicBezTo>
                      <a:pt x="272" y="250"/>
                      <a:pt x="270" y="251"/>
                      <a:pt x="269" y="252"/>
                    </a:cubicBezTo>
                    <a:cubicBezTo>
                      <a:pt x="261" y="255"/>
                      <a:pt x="253" y="259"/>
                      <a:pt x="244" y="262"/>
                    </a:cubicBezTo>
                    <a:cubicBezTo>
                      <a:pt x="236" y="266"/>
                      <a:pt x="227" y="269"/>
                      <a:pt x="218" y="273"/>
                    </a:cubicBezTo>
                    <a:cubicBezTo>
                      <a:pt x="210" y="277"/>
                      <a:pt x="201" y="282"/>
                      <a:pt x="192" y="287"/>
                    </a:cubicBezTo>
                    <a:cubicBezTo>
                      <a:pt x="187" y="290"/>
                      <a:pt x="183" y="293"/>
                      <a:pt x="179" y="296"/>
                    </a:cubicBezTo>
                    <a:lnTo>
                      <a:pt x="167" y="347"/>
                    </a:lnTo>
                    <a:cubicBezTo>
                      <a:pt x="225" y="347"/>
                      <a:pt x="255" y="389"/>
                      <a:pt x="316" y="395"/>
                    </a:cubicBezTo>
                    <a:lnTo>
                      <a:pt x="294" y="364"/>
                    </a:lnTo>
                    <a:lnTo>
                      <a:pt x="328" y="269"/>
                    </a:lnTo>
                    <a:lnTo>
                      <a:pt x="318" y="246"/>
                    </a:lnTo>
                    <a:lnTo>
                      <a:pt x="339" y="246"/>
                    </a:lnTo>
                    <a:lnTo>
                      <a:pt x="328" y="269"/>
                    </a:lnTo>
                    <a:lnTo>
                      <a:pt x="363" y="364"/>
                    </a:lnTo>
                    <a:lnTo>
                      <a:pt x="341" y="394"/>
                    </a:lnTo>
                    <a:cubicBezTo>
                      <a:pt x="383" y="387"/>
                      <a:pt x="449" y="351"/>
                      <a:pt x="485" y="348"/>
                    </a:cubicBezTo>
                    <a:cubicBezTo>
                      <a:pt x="483" y="350"/>
                      <a:pt x="483" y="353"/>
                      <a:pt x="483" y="357"/>
                    </a:cubicBezTo>
                    <a:cubicBezTo>
                      <a:pt x="483" y="377"/>
                      <a:pt x="513" y="392"/>
                      <a:pt x="553" y="392"/>
                    </a:cubicBezTo>
                    <a:cubicBezTo>
                      <a:pt x="560" y="392"/>
                      <a:pt x="567" y="392"/>
                      <a:pt x="573" y="391"/>
                    </a:cubicBezTo>
                    <a:lnTo>
                      <a:pt x="836" y="745"/>
                    </a:lnTo>
                    <a:cubicBezTo>
                      <a:pt x="797" y="749"/>
                      <a:pt x="769" y="766"/>
                      <a:pt x="769" y="787"/>
                    </a:cubicBezTo>
                    <a:cubicBezTo>
                      <a:pt x="769" y="807"/>
                      <a:pt x="794" y="824"/>
                      <a:pt x="830" y="829"/>
                    </a:cubicBezTo>
                    <a:lnTo>
                      <a:pt x="644" y="1121"/>
                    </a:lnTo>
                    <a:cubicBezTo>
                      <a:pt x="634" y="1119"/>
                      <a:pt x="622" y="1118"/>
                      <a:pt x="610" y="1117"/>
                    </a:cubicBezTo>
                    <a:lnTo>
                      <a:pt x="589" y="1025"/>
                    </a:lnTo>
                    <a:cubicBezTo>
                      <a:pt x="582" y="1018"/>
                      <a:pt x="574" y="1012"/>
                      <a:pt x="564" y="1007"/>
                    </a:cubicBezTo>
                    <a:cubicBezTo>
                      <a:pt x="517" y="983"/>
                      <a:pt x="468" y="963"/>
                      <a:pt x="418" y="944"/>
                    </a:cubicBezTo>
                    <a:cubicBezTo>
                      <a:pt x="415" y="942"/>
                      <a:pt x="410" y="940"/>
                      <a:pt x="409" y="936"/>
                    </a:cubicBezTo>
                    <a:cubicBezTo>
                      <a:pt x="405" y="927"/>
                      <a:pt x="402" y="918"/>
                      <a:pt x="399" y="909"/>
                    </a:cubicBezTo>
                    <a:cubicBezTo>
                      <a:pt x="397" y="902"/>
                      <a:pt x="396" y="897"/>
                      <a:pt x="389" y="894"/>
                    </a:cubicBezTo>
                    <a:cubicBezTo>
                      <a:pt x="387" y="893"/>
                      <a:pt x="386" y="890"/>
                      <a:pt x="386" y="887"/>
                    </a:cubicBezTo>
                    <a:cubicBezTo>
                      <a:pt x="386" y="866"/>
                      <a:pt x="381" y="843"/>
                      <a:pt x="397" y="824"/>
                    </a:cubicBezTo>
                    <a:cubicBezTo>
                      <a:pt x="398" y="823"/>
                      <a:pt x="398" y="822"/>
                      <a:pt x="398" y="822"/>
                    </a:cubicBezTo>
                    <a:cubicBezTo>
                      <a:pt x="407" y="803"/>
                      <a:pt x="408" y="781"/>
                      <a:pt x="420" y="763"/>
                    </a:cubicBezTo>
                    <a:cubicBezTo>
                      <a:pt x="421" y="763"/>
                      <a:pt x="421" y="762"/>
                      <a:pt x="421" y="762"/>
                    </a:cubicBezTo>
                    <a:cubicBezTo>
                      <a:pt x="422" y="748"/>
                      <a:pt x="424" y="734"/>
                      <a:pt x="425" y="721"/>
                    </a:cubicBezTo>
                    <a:cubicBezTo>
                      <a:pt x="425" y="719"/>
                      <a:pt x="424" y="716"/>
                      <a:pt x="422" y="716"/>
                    </a:cubicBezTo>
                    <a:cubicBezTo>
                      <a:pt x="415" y="713"/>
                      <a:pt x="416" y="708"/>
                      <a:pt x="416" y="703"/>
                    </a:cubicBezTo>
                    <a:cubicBezTo>
                      <a:pt x="416" y="676"/>
                      <a:pt x="416" y="672"/>
                      <a:pt x="416" y="646"/>
                    </a:cubicBezTo>
                    <a:cubicBezTo>
                      <a:pt x="416" y="630"/>
                      <a:pt x="411" y="617"/>
                      <a:pt x="400" y="606"/>
                    </a:cubicBezTo>
                    <a:cubicBezTo>
                      <a:pt x="386" y="594"/>
                      <a:pt x="373" y="583"/>
                      <a:pt x="359" y="571"/>
                    </a:cubicBezTo>
                    <a:cubicBezTo>
                      <a:pt x="353" y="566"/>
                      <a:pt x="352" y="562"/>
                      <a:pt x="358" y="555"/>
                    </a:cubicBezTo>
                    <a:cubicBezTo>
                      <a:pt x="361" y="553"/>
                      <a:pt x="364" y="551"/>
                      <a:pt x="368" y="548"/>
                    </a:cubicBezTo>
                    <a:cubicBezTo>
                      <a:pt x="367" y="547"/>
                      <a:pt x="366" y="546"/>
                      <a:pt x="366" y="545"/>
                    </a:cubicBezTo>
                    <a:cubicBezTo>
                      <a:pt x="361" y="545"/>
                      <a:pt x="357" y="545"/>
                      <a:pt x="353" y="545"/>
                    </a:cubicBezTo>
                    <a:cubicBezTo>
                      <a:pt x="338" y="548"/>
                      <a:pt x="323" y="550"/>
                      <a:pt x="308" y="553"/>
                    </a:cubicBezTo>
                    <a:cubicBezTo>
                      <a:pt x="280" y="560"/>
                      <a:pt x="253" y="569"/>
                      <a:pt x="230" y="588"/>
                    </a:cubicBezTo>
                    <a:cubicBezTo>
                      <a:pt x="214" y="601"/>
                      <a:pt x="202" y="616"/>
                      <a:pt x="200" y="637"/>
                    </a:cubicBezTo>
                    <a:cubicBezTo>
                      <a:pt x="199" y="648"/>
                      <a:pt x="199" y="659"/>
                      <a:pt x="199" y="671"/>
                    </a:cubicBezTo>
                    <a:cubicBezTo>
                      <a:pt x="199" y="689"/>
                      <a:pt x="199" y="684"/>
                      <a:pt x="199" y="703"/>
                    </a:cubicBezTo>
                    <a:cubicBezTo>
                      <a:pt x="199" y="705"/>
                      <a:pt x="197" y="710"/>
                      <a:pt x="195" y="711"/>
                    </a:cubicBezTo>
                    <a:cubicBezTo>
                      <a:pt x="188" y="713"/>
                      <a:pt x="188" y="718"/>
                      <a:pt x="189" y="724"/>
                    </a:cubicBezTo>
                    <a:cubicBezTo>
                      <a:pt x="189" y="728"/>
                      <a:pt x="189" y="733"/>
                      <a:pt x="190" y="737"/>
                    </a:cubicBezTo>
                    <a:cubicBezTo>
                      <a:pt x="192" y="748"/>
                      <a:pt x="195" y="760"/>
                      <a:pt x="198" y="771"/>
                    </a:cubicBezTo>
                    <a:cubicBezTo>
                      <a:pt x="201" y="779"/>
                      <a:pt x="205" y="787"/>
                      <a:pt x="207" y="796"/>
                    </a:cubicBezTo>
                    <a:cubicBezTo>
                      <a:pt x="209" y="812"/>
                      <a:pt x="216" y="827"/>
                      <a:pt x="227" y="840"/>
                    </a:cubicBezTo>
                    <a:cubicBezTo>
                      <a:pt x="229" y="842"/>
                      <a:pt x="230" y="846"/>
                      <a:pt x="230" y="849"/>
                    </a:cubicBezTo>
                    <a:cubicBezTo>
                      <a:pt x="229" y="862"/>
                      <a:pt x="228" y="875"/>
                      <a:pt x="226" y="887"/>
                    </a:cubicBezTo>
                    <a:cubicBezTo>
                      <a:pt x="226" y="890"/>
                      <a:pt x="223" y="894"/>
                      <a:pt x="221" y="894"/>
                    </a:cubicBezTo>
                    <a:cubicBezTo>
                      <a:pt x="212" y="896"/>
                      <a:pt x="211" y="903"/>
                      <a:pt x="209" y="909"/>
                    </a:cubicBezTo>
                    <a:cubicBezTo>
                      <a:pt x="206" y="918"/>
                      <a:pt x="203" y="927"/>
                      <a:pt x="200" y="936"/>
                    </a:cubicBezTo>
                    <a:cubicBezTo>
                      <a:pt x="199" y="939"/>
                      <a:pt x="196" y="941"/>
                      <a:pt x="193" y="943"/>
                    </a:cubicBezTo>
                    <a:cubicBezTo>
                      <a:pt x="178" y="949"/>
                      <a:pt x="162" y="955"/>
                      <a:pt x="147" y="962"/>
                    </a:cubicBezTo>
                    <a:cubicBezTo>
                      <a:pt x="130" y="969"/>
                      <a:pt x="114" y="975"/>
                      <a:pt x="98" y="983"/>
                    </a:cubicBezTo>
                    <a:cubicBezTo>
                      <a:pt x="81" y="991"/>
                      <a:pt x="65" y="1000"/>
                      <a:pt x="49" y="1009"/>
                    </a:cubicBezTo>
                    <a:cubicBezTo>
                      <a:pt x="39" y="1014"/>
                      <a:pt x="30" y="1020"/>
                      <a:pt x="23" y="1027"/>
                    </a:cubicBezTo>
                    <a:lnTo>
                      <a:pt x="0" y="1123"/>
                    </a:lnTo>
                    <a:cubicBezTo>
                      <a:pt x="110" y="1123"/>
                      <a:pt x="168" y="1203"/>
                      <a:pt x="283" y="1212"/>
                    </a:cubicBezTo>
                    <a:lnTo>
                      <a:pt x="240" y="1154"/>
                    </a:lnTo>
                    <a:lnTo>
                      <a:pt x="306" y="975"/>
                    </a:lnTo>
                    <a:lnTo>
                      <a:pt x="286" y="931"/>
                    </a:lnTo>
                    <a:lnTo>
                      <a:pt x="326" y="931"/>
                    </a:lnTo>
                    <a:lnTo>
                      <a:pt x="306" y="975"/>
                    </a:lnTo>
                    <a:lnTo>
                      <a:pt x="371" y="1154"/>
                    </a:lnTo>
                    <a:lnTo>
                      <a:pt x="330" y="1211"/>
                    </a:lnTo>
                    <a:cubicBezTo>
                      <a:pt x="370" y="1204"/>
                      <a:pt x="421" y="1184"/>
                      <a:pt x="470" y="1165"/>
                    </a:cubicBezTo>
                    <a:cubicBezTo>
                      <a:pt x="468" y="1170"/>
                      <a:pt x="466" y="1175"/>
                      <a:pt x="466" y="1180"/>
                    </a:cubicBezTo>
                    <a:cubicBezTo>
                      <a:pt x="466" y="1215"/>
                      <a:pt x="524" y="1243"/>
                      <a:pt x="598" y="1243"/>
                    </a:cubicBezTo>
                    <a:cubicBezTo>
                      <a:pt x="672" y="1243"/>
                      <a:pt x="730" y="1215"/>
                      <a:pt x="730" y="1180"/>
                    </a:cubicBezTo>
                    <a:cubicBezTo>
                      <a:pt x="730" y="1155"/>
                      <a:pt x="702" y="1135"/>
                      <a:pt x="661" y="1124"/>
                    </a:cubicBezTo>
                    <a:lnTo>
                      <a:pt x="847" y="831"/>
                    </a:lnTo>
                    <a:cubicBezTo>
                      <a:pt x="850" y="831"/>
                      <a:pt x="854" y="831"/>
                      <a:pt x="858" y="831"/>
                    </a:cubicBezTo>
                    <a:cubicBezTo>
                      <a:pt x="892" y="831"/>
                      <a:pt x="921" y="822"/>
                      <a:pt x="935" y="809"/>
                    </a:cubicBezTo>
                    <a:cubicBezTo>
                      <a:pt x="1017" y="813"/>
                      <a:pt x="1062" y="871"/>
                      <a:pt x="1149" y="879"/>
                    </a:cubicBezTo>
                    <a:lnTo>
                      <a:pt x="1116" y="833"/>
                    </a:lnTo>
                    <a:lnTo>
                      <a:pt x="1167" y="693"/>
                    </a:lnTo>
                    <a:lnTo>
                      <a:pt x="1151" y="659"/>
                    </a:lnTo>
                    <a:lnTo>
                      <a:pt x="1183" y="659"/>
                    </a:lnTo>
                    <a:lnTo>
                      <a:pt x="1167" y="693"/>
                    </a:lnTo>
                    <a:lnTo>
                      <a:pt x="1218" y="833"/>
                    </a:lnTo>
                    <a:lnTo>
                      <a:pt x="1186" y="878"/>
                    </a:lnTo>
                    <a:cubicBezTo>
                      <a:pt x="1251" y="867"/>
                      <a:pt x="1356" y="809"/>
                      <a:pt x="1406" y="809"/>
                    </a:cubicBezTo>
                    <a:close/>
                    <a:moveTo>
                      <a:pt x="892" y="229"/>
                    </a:moveTo>
                    <a:cubicBezTo>
                      <a:pt x="917" y="229"/>
                      <a:pt x="931" y="238"/>
                      <a:pt x="931" y="242"/>
                    </a:cubicBezTo>
                    <a:cubicBezTo>
                      <a:pt x="931" y="246"/>
                      <a:pt x="917" y="255"/>
                      <a:pt x="892" y="255"/>
                    </a:cubicBezTo>
                    <a:cubicBezTo>
                      <a:pt x="866" y="255"/>
                      <a:pt x="853" y="246"/>
                      <a:pt x="853" y="242"/>
                    </a:cubicBezTo>
                    <a:cubicBezTo>
                      <a:pt x="853" y="238"/>
                      <a:pt x="866" y="229"/>
                      <a:pt x="892" y="229"/>
                    </a:cubicBezTo>
                    <a:close/>
                    <a:moveTo>
                      <a:pt x="498" y="357"/>
                    </a:moveTo>
                    <a:cubicBezTo>
                      <a:pt x="498" y="348"/>
                      <a:pt x="520" y="336"/>
                      <a:pt x="553" y="336"/>
                    </a:cubicBezTo>
                    <a:cubicBezTo>
                      <a:pt x="587" y="336"/>
                      <a:pt x="608" y="348"/>
                      <a:pt x="608" y="357"/>
                    </a:cubicBezTo>
                    <a:cubicBezTo>
                      <a:pt x="608" y="365"/>
                      <a:pt x="587" y="377"/>
                      <a:pt x="553" y="377"/>
                    </a:cubicBezTo>
                    <a:cubicBezTo>
                      <a:pt x="520" y="377"/>
                      <a:pt x="498" y="365"/>
                      <a:pt x="498" y="357"/>
                    </a:cubicBezTo>
                    <a:close/>
                    <a:moveTo>
                      <a:pt x="714" y="1180"/>
                    </a:moveTo>
                    <a:cubicBezTo>
                      <a:pt x="714" y="1202"/>
                      <a:pt x="667" y="1227"/>
                      <a:pt x="598" y="1227"/>
                    </a:cubicBezTo>
                    <a:cubicBezTo>
                      <a:pt x="530" y="1227"/>
                      <a:pt x="482" y="1202"/>
                      <a:pt x="482" y="1180"/>
                    </a:cubicBezTo>
                    <a:cubicBezTo>
                      <a:pt x="482" y="1169"/>
                      <a:pt x="494" y="1157"/>
                      <a:pt x="514" y="1148"/>
                    </a:cubicBezTo>
                    <a:cubicBezTo>
                      <a:pt x="520" y="1146"/>
                      <a:pt x="527" y="1143"/>
                      <a:pt x="532" y="1141"/>
                    </a:cubicBezTo>
                    <a:cubicBezTo>
                      <a:pt x="551" y="1136"/>
                      <a:pt x="573" y="1133"/>
                      <a:pt x="598" y="1133"/>
                    </a:cubicBezTo>
                    <a:cubicBezTo>
                      <a:pt x="667" y="1133"/>
                      <a:pt x="714" y="1157"/>
                      <a:pt x="714" y="1180"/>
                    </a:cubicBezTo>
                    <a:close/>
                    <a:moveTo>
                      <a:pt x="857" y="815"/>
                    </a:moveTo>
                    <a:cubicBezTo>
                      <a:pt x="816" y="815"/>
                      <a:pt x="784" y="801"/>
                      <a:pt x="784" y="787"/>
                    </a:cubicBezTo>
                    <a:cubicBezTo>
                      <a:pt x="784" y="774"/>
                      <a:pt x="816" y="759"/>
                      <a:pt x="857" y="759"/>
                    </a:cubicBezTo>
                    <a:cubicBezTo>
                      <a:pt x="899" y="759"/>
                      <a:pt x="931" y="774"/>
                      <a:pt x="931" y="787"/>
                    </a:cubicBezTo>
                    <a:cubicBezTo>
                      <a:pt x="931" y="801"/>
                      <a:pt x="899" y="815"/>
                      <a:pt x="857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Bullet3"/>
              <p:cNvSpPr txBox="1"/>
              <p:nvPr/>
            </p:nvSpPr>
            <p:spPr>
              <a:xfrm>
                <a:off x="4778351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用户行为分析</a:t>
                </a:r>
                <a:endParaRPr lang="en-US" dirty="0"/>
              </a:p>
            </p:txBody>
          </p:sp>
          <p:sp>
            <p:nvSpPr>
              <p:cNvPr id="71" name="Text3"/>
              <p:cNvSpPr txBox="1"/>
              <p:nvPr/>
            </p:nvSpPr>
            <p:spPr>
              <a:xfrm>
                <a:off x="4293360" y="1842272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洞察贡献者行为模式</a:t>
                </a:r>
                <a:endParaRPr 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804582" y="3153601"/>
              <a:ext cx="2212347" cy="2851955"/>
              <a:chOff x="5804582" y="3153601"/>
              <a:chExt cx="2212347" cy="2851955"/>
            </a:xfrm>
          </p:grpSpPr>
          <p:sp>
            <p:nvSpPr>
              <p:cNvPr id="64" name="Icon4"/>
              <p:cNvSpPr/>
              <p:nvPr/>
            </p:nvSpPr>
            <p:spPr bwMode="auto">
              <a:xfrm>
                <a:off x="6499334" y="4519373"/>
                <a:ext cx="609685" cy="609685"/>
              </a:xfrm>
              <a:custGeom>
                <a:avLst/>
                <a:gdLst>
                  <a:gd name="T0" fmla="*/ 0 w 12800"/>
                  <a:gd name="T1" fmla="*/ 12800 h 12800"/>
                  <a:gd name="T2" fmla="*/ 12800 w 12800"/>
                  <a:gd name="T3" fmla="*/ 0 h 12800"/>
                  <a:gd name="T4" fmla="*/ 12000 w 12800"/>
                  <a:gd name="T5" fmla="*/ 8800 h 12800"/>
                  <a:gd name="T6" fmla="*/ 800 w 12800"/>
                  <a:gd name="T7" fmla="*/ 800 h 12800"/>
                  <a:gd name="T8" fmla="*/ 8800 w 12800"/>
                  <a:gd name="T9" fmla="*/ 12000 h 12800"/>
                  <a:gd name="T10" fmla="*/ 8800 w 12800"/>
                  <a:gd name="T11" fmla="*/ 12800 h 12800"/>
                  <a:gd name="T12" fmla="*/ 0 w 12800"/>
                  <a:gd name="T13" fmla="*/ 10880 h 12800"/>
                  <a:gd name="T14" fmla="*/ 1920 w 12800"/>
                  <a:gd name="T15" fmla="*/ 0 h 12800"/>
                  <a:gd name="T16" fmla="*/ 12800 w 12800"/>
                  <a:gd name="T17" fmla="*/ 1920 h 12800"/>
                  <a:gd name="T18" fmla="*/ 12000 w 12800"/>
                  <a:gd name="T19" fmla="*/ 8800 h 12800"/>
                  <a:gd name="T20" fmla="*/ 10880 w 12800"/>
                  <a:gd name="T21" fmla="*/ 800 h 12800"/>
                  <a:gd name="T22" fmla="*/ 800 w 12800"/>
                  <a:gd name="T23" fmla="*/ 1920 h 12800"/>
                  <a:gd name="T24" fmla="*/ 1920 w 12800"/>
                  <a:gd name="T25" fmla="*/ 12000 h 12800"/>
                  <a:gd name="T26" fmla="*/ 8800 w 12800"/>
                  <a:gd name="T27" fmla="*/ 12800 h 12800"/>
                  <a:gd name="T28" fmla="*/ 12800 w 12800"/>
                  <a:gd name="T29" fmla="*/ 10400 h 12800"/>
                  <a:gd name="T30" fmla="*/ 8800 w 12800"/>
                  <a:gd name="T31" fmla="*/ 11200 h 12800"/>
                  <a:gd name="T32" fmla="*/ 10400 w 12800"/>
                  <a:gd name="T33" fmla="*/ 8800 h 12800"/>
                  <a:gd name="T34" fmla="*/ 11200 w 12800"/>
                  <a:gd name="T35" fmla="*/ 12800 h 12800"/>
                  <a:gd name="T36" fmla="*/ 10400 w 12800"/>
                  <a:gd name="T37" fmla="*/ 8800 h 12800"/>
                  <a:gd name="T38" fmla="*/ 9600 w 12800"/>
                  <a:gd name="T39" fmla="*/ 7200 h 12800"/>
                  <a:gd name="T40" fmla="*/ 8000 w 12800"/>
                  <a:gd name="T41" fmla="*/ 8800 h 12800"/>
                  <a:gd name="T42" fmla="*/ 8000 w 12800"/>
                  <a:gd name="T43" fmla="*/ 4800 h 12800"/>
                  <a:gd name="T44" fmla="*/ 9600 w 12800"/>
                  <a:gd name="T45" fmla="*/ 6400 h 12800"/>
                  <a:gd name="T46" fmla="*/ 8000 w 12800"/>
                  <a:gd name="T47" fmla="*/ 4800 h 12800"/>
                  <a:gd name="T48" fmla="*/ 9600 w 12800"/>
                  <a:gd name="T49" fmla="*/ 2400 h 12800"/>
                  <a:gd name="T50" fmla="*/ 8000 w 12800"/>
                  <a:gd name="T51" fmla="*/ 4000 h 12800"/>
                  <a:gd name="T52" fmla="*/ 5600 w 12800"/>
                  <a:gd name="T53" fmla="*/ 7200 h 12800"/>
                  <a:gd name="T54" fmla="*/ 7200 w 12800"/>
                  <a:gd name="T55" fmla="*/ 8800 h 12800"/>
                  <a:gd name="T56" fmla="*/ 5600 w 12800"/>
                  <a:gd name="T57" fmla="*/ 7200 h 12800"/>
                  <a:gd name="T58" fmla="*/ 7200 w 12800"/>
                  <a:gd name="T59" fmla="*/ 4800 h 12800"/>
                  <a:gd name="T60" fmla="*/ 5600 w 12800"/>
                  <a:gd name="T61" fmla="*/ 6400 h 12800"/>
                  <a:gd name="T62" fmla="*/ 5600 w 12800"/>
                  <a:gd name="T63" fmla="*/ 2400 h 12800"/>
                  <a:gd name="T64" fmla="*/ 7200 w 12800"/>
                  <a:gd name="T65" fmla="*/ 4000 h 12800"/>
                  <a:gd name="T66" fmla="*/ 5600 w 12800"/>
                  <a:gd name="T67" fmla="*/ 2400 h 12800"/>
                  <a:gd name="T68" fmla="*/ 4800 w 12800"/>
                  <a:gd name="T69" fmla="*/ 7200 h 12800"/>
                  <a:gd name="T70" fmla="*/ 3200 w 12800"/>
                  <a:gd name="T71" fmla="*/ 8800 h 12800"/>
                  <a:gd name="T72" fmla="*/ 3200 w 12800"/>
                  <a:gd name="T73" fmla="*/ 4800 h 12800"/>
                  <a:gd name="T74" fmla="*/ 4800 w 12800"/>
                  <a:gd name="T75" fmla="*/ 6400 h 12800"/>
                  <a:gd name="T76" fmla="*/ 3200 w 12800"/>
                  <a:gd name="T77" fmla="*/ 4800 h 12800"/>
                  <a:gd name="T78" fmla="*/ 4800 w 12800"/>
                  <a:gd name="T79" fmla="*/ 2400 h 12800"/>
                  <a:gd name="T80" fmla="*/ 3200 w 12800"/>
                  <a:gd name="T81" fmla="*/ 4000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0" h="12800">
                    <a:moveTo>
                      <a:pt x="8800" y="12800"/>
                    </a:moveTo>
                    <a:lnTo>
                      <a:pt x="0" y="12800"/>
                    </a:lnTo>
                    <a:lnTo>
                      <a:pt x="0" y="0"/>
                    </a:lnTo>
                    <a:lnTo>
                      <a:pt x="12800" y="0"/>
                    </a:lnTo>
                    <a:lnTo>
                      <a:pt x="12800" y="8800"/>
                    </a:lnTo>
                    <a:lnTo>
                      <a:pt x="12000" y="8800"/>
                    </a:lnTo>
                    <a:lnTo>
                      <a:pt x="12000" y="800"/>
                    </a:lnTo>
                    <a:lnTo>
                      <a:pt x="800" y="800"/>
                    </a:lnTo>
                    <a:lnTo>
                      <a:pt x="800" y="12000"/>
                    </a:lnTo>
                    <a:lnTo>
                      <a:pt x="8800" y="12000"/>
                    </a:lnTo>
                    <a:lnTo>
                      <a:pt x="8800" y="12800"/>
                    </a:lnTo>
                    <a:close/>
                    <a:moveTo>
                      <a:pt x="8800" y="12800"/>
                    </a:moveTo>
                    <a:lnTo>
                      <a:pt x="1920" y="12800"/>
                    </a:lnTo>
                    <a:cubicBezTo>
                      <a:pt x="880" y="12800"/>
                      <a:pt x="0" y="11920"/>
                      <a:pt x="0" y="10880"/>
                    </a:cubicBezTo>
                    <a:lnTo>
                      <a:pt x="0" y="1920"/>
                    </a:lnTo>
                    <a:cubicBezTo>
                      <a:pt x="0" y="880"/>
                      <a:pt x="880" y="0"/>
                      <a:pt x="1920" y="0"/>
                    </a:cubicBezTo>
                    <a:lnTo>
                      <a:pt x="10880" y="0"/>
                    </a:lnTo>
                    <a:cubicBezTo>
                      <a:pt x="11920" y="0"/>
                      <a:pt x="12800" y="880"/>
                      <a:pt x="12800" y="1920"/>
                    </a:cubicBezTo>
                    <a:lnTo>
                      <a:pt x="12800" y="8800"/>
                    </a:lnTo>
                    <a:lnTo>
                      <a:pt x="12000" y="8800"/>
                    </a:lnTo>
                    <a:lnTo>
                      <a:pt x="12000" y="1920"/>
                    </a:lnTo>
                    <a:cubicBezTo>
                      <a:pt x="12000" y="1280"/>
                      <a:pt x="11520" y="800"/>
                      <a:pt x="10880" y="800"/>
                    </a:cubicBezTo>
                    <a:lnTo>
                      <a:pt x="1920" y="800"/>
                    </a:lnTo>
                    <a:cubicBezTo>
                      <a:pt x="1280" y="800"/>
                      <a:pt x="800" y="1280"/>
                      <a:pt x="800" y="1920"/>
                    </a:cubicBezTo>
                    <a:lnTo>
                      <a:pt x="800" y="10960"/>
                    </a:lnTo>
                    <a:cubicBezTo>
                      <a:pt x="800" y="11600"/>
                      <a:pt x="1280" y="12000"/>
                      <a:pt x="1920" y="12000"/>
                    </a:cubicBezTo>
                    <a:lnTo>
                      <a:pt x="8800" y="12000"/>
                    </a:lnTo>
                    <a:lnTo>
                      <a:pt x="8800" y="12800"/>
                    </a:lnTo>
                    <a:close/>
                    <a:moveTo>
                      <a:pt x="8800" y="10400"/>
                    </a:moveTo>
                    <a:lnTo>
                      <a:pt x="12800" y="10400"/>
                    </a:lnTo>
                    <a:lnTo>
                      <a:pt x="12800" y="11200"/>
                    </a:lnTo>
                    <a:lnTo>
                      <a:pt x="8800" y="11200"/>
                    </a:lnTo>
                    <a:lnTo>
                      <a:pt x="8800" y="10400"/>
                    </a:lnTo>
                    <a:close/>
                    <a:moveTo>
                      <a:pt x="10400" y="8800"/>
                    </a:moveTo>
                    <a:lnTo>
                      <a:pt x="11200" y="8800"/>
                    </a:lnTo>
                    <a:lnTo>
                      <a:pt x="11200" y="12800"/>
                    </a:lnTo>
                    <a:lnTo>
                      <a:pt x="10400" y="12800"/>
                    </a:lnTo>
                    <a:lnTo>
                      <a:pt x="10400" y="8800"/>
                    </a:lnTo>
                    <a:close/>
                    <a:moveTo>
                      <a:pt x="8000" y="7200"/>
                    </a:moveTo>
                    <a:lnTo>
                      <a:pt x="9600" y="7200"/>
                    </a:lnTo>
                    <a:lnTo>
                      <a:pt x="9600" y="8800"/>
                    </a:lnTo>
                    <a:lnTo>
                      <a:pt x="8000" y="8800"/>
                    </a:lnTo>
                    <a:lnTo>
                      <a:pt x="8000" y="7200"/>
                    </a:lnTo>
                    <a:close/>
                    <a:moveTo>
                      <a:pt x="8000" y="4800"/>
                    </a:moveTo>
                    <a:lnTo>
                      <a:pt x="9600" y="4800"/>
                    </a:lnTo>
                    <a:lnTo>
                      <a:pt x="9600" y="6400"/>
                    </a:lnTo>
                    <a:lnTo>
                      <a:pt x="8000" y="6400"/>
                    </a:lnTo>
                    <a:lnTo>
                      <a:pt x="8000" y="4800"/>
                    </a:lnTo>
                    <a:close/>
                    <a:moveTo>
                      <a:pt x="8000" y="2400"/>
                    </a:moveTo>
                    <a:lnTo>
                      <a:pt x="9600" y="2400"/>
                    </a:lnTo>
                    <a:lnTo>
                      <a:pt x="9600" y="4000"/>
                    </a:lnTo>
                    <a:lnTo>
                      <a:pt x="8000" y="4000"/>
                    </a:lnTo>
                    <a:lnTo>
                      <a:pt x="8000" y="2400"/>
                    </a:lnTo>
                    <a:close/>
                    <a:moveTo>
                      <a:pt x="5600" y="7200"/>
                    </a:moveTo>
                    <a:lnTo>
                      <a:pt x="7200" y="7200"/>
                    </a:lnTo>
                    <a:lnTo>
                      <a:pt x="7200" y="8800"/>
                    </a:lnTo>
                    <a:lnTo>
                      <a:pt x="5600" y="8800"/>
                    </a:lnTo>
                    <a:lnTo>
                      <a:pt x="5600" y="7200"/>
                    </a:lnTo>
                    <a:close/>
                    <a:moveTo>
                      <a:pt x="5600" y="4800"/>
                    </a:moveTo>
                    <a:lnTo>
                      <a:pt x="7200" y="4800"/>
                    </a:lnTo>
                    <a:lnTo>
                      <a:pt x="7200" y="6400"/>
                    </a:lnTo>
                    <a:lnTo>
                      <a:pt x="5600" y="6400"/>
                    </a:lnTo>
                    <a:lnTo>
                      <a:pt x="5600" y="4800"/>
                    </a:lnTo>
                    <a:close/>
                    <a:moveTo>
                      <a:pt x="5600" y="2400"/>
                    </a:moveTo>
                    <a:lnTo>
                      <a:pt x="7200" y="2400"/>
                    </a:lnTo>
                    <a:lnTo>
                      <a:pt x="7200" y="4000"/>
                    </a:lnTo>
                    <a:lnTo>
                      <a:pt x="5600" y="4000"/>
                    </a:lnTo>
                    <a:lnTo>
                      <a:pt x="5600" y="2400"/>
                    </a:lnTo>
                    <a:close/>
                    <a:moveTo>
                      <a:pt x="3200" y="7200"/>
                    </a:moveTo>
                    <a:lnTo>
                      <a:pt x="4800" y="7200"/>
                    </a:lnTo>
                    <a:lnTo>
                      <a:pt x="4800" y="8800"/>
                    </a:lnTo>
                    <a:lnTo>
                      <a:pt x="3200" y="8800"/>
                    </a:lnTo>
                    <a:lnTo>
                      <a:pt x="3200" y="7200"/>
                    </a:lnTo>
                    <a:close/>
                    <a:moveTo>
                      <a:pt x="3200" y="4800"/>
                    </a:moveTo>
                    <a:lnTo>
                      <a:pt x="4800" y="4800"/>
                    </a:lnTo>
                    <a:lnTo>
                      <a:pt x="4800" y="6400"/>
                    </a:lnTo>
                    <a:lnTo>
                      <a:pt x="3200" y="6400"/>
                    </a:lnTo>
                    <a:lnTo>
                      <a:pt x="3200" y="4800"/>
                    </a:lnTo>
                    <a:close/>
                    <a:moveTo>
                      <a:pt x="3200" y="2400"/>
                    </a:moveTo>
                    <a:lnTo>
                      <a:pt x="4800" y="2400"/>
                    </a:lnTo>
                    <a:lnTo>
                      <a:pt x="4800" y="4000"/>
                    </a:lnTo>
                    <a:lnTo>
                      <a:pt x="3200" y="4000"/>
                    </a:lnTo>
                    <a:lnTo>
                      <a:pt x="3200" y="2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Bullet4"/>
              <p:cNvSpPr txBox="1"/>
              <p:nvPr/>
            </p:nvSpPr>
            <p:spPr>
              <a:xfrm>
                <a:off x="6425948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趋势预测模型</a:t>
                </a:r>
                <a:endParaRPr lang="en-US" dirty="0"/>
              </a:p>
            </p:txBody>
          </p:sp>
          <p:sp>
            <p:nvSpPr>
              <p:cNvPr id="67" name="Text4"/>
              <p:cNvSpPr txBox="1"/>
              <p:nvPr/>
            </p:nvSpPr>
            <p:spPr>
              <a:xfrm>
                <a:off x="5804582" y="3153601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预测未来发展走势</a:t>
                </a:r>
                <a:endParaRPr 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278963" y="2333870"/>
              <a:ext cx="2235244" cy="3671686"/>
              <a:chOff x="7278963" y="2333870"/>
              <a:chExt cx="2235244" cy="3671686"/>
            </a:xfrm>
          </p:grpSpPr>
          <p:sp>
            <p:nvSpPr>
              <p:cNvPr id="60" name="Icon5"/>
              <p:cNvSpPr/>
              <p:nvPr/>
            </p:nvSpPr>
            <p:spPr bwMode="auto">
              <a:xfrm>
                <a:off x="8089915" y="3822382"/>
                <a:ext cx="609685" cy="550052"/>
              </a:xfrm>
              <a:custGeom>
                <a:avLst/>
                <a:gdLst>
                  <a:gd name="T0" fmla="*/ 121763 h 600884"/>
                  <a:gd name="T1" fmla="*/ 121763 h 600884"/>
                  <a:gd name="T2" fmla="*/ 121763 h 600884"/>
                  <a:gd name="T3" fmla="*/ 121763 h 600884"/>
                  <a:gd name="T4" fmla="*/ 121763 h 600884"/>
                  <a:gd name="T5" fmla="*/ 121763 h 600884"/>
                  <a:gd name="T6" fmla="*/ 121763 h 600884"/>
                  <a:gd name="T7" fmla="*/ 121763 h 600884"/>
                  <a:gd name="T8" fmla="*/ 121763 h 600884"/>
                  <a:gd name="T9" fmla="*/ 121763 h 600884"/>
                  <a:gd name="T10" fmla="*/ 121763 h 600884"/>
                  <a:gd name="T11" fmla="*/ 121763 h 600884"/>
                  <a:gd name="T12" fmla="*/ 121763 h 600884"/>
                  <a:gd name="T13" fmla="*/ 121763 h 600884"/>
                  <a:gd name="T14" fmla="*/ 121763 h 600884"/>
                  <a:gd name="T15" fmla="*/ 121763 h 600884"/>
                  <a:gd name="T16" fmla="*/ 121763 h 600884"/>
                  <a:gd name="T17" fmla="*/ 121763 h 600884"/>
                  <a:gd name="T18" fmla="*/ 121763 h 600884"/>
                  <a:gd name="T19" fmla="*/ 121763 h 600884"/>
                  <a:gd name="T20" fmla="*/ 121763 h 600884"/>
                  <a:gd name="T21" fmla="*/ 121763 h 600884"/>
                  <a:gd name="T22" fmla="*/ 121763 h 600884"/>
                  <a:gd name="T23" fmla="*/ 121763 h 600884"/>
                  <a:gd name="T24" fmla="*/ 121763 h 600884"/>
                  <a:gd name="T25" fmla="*/ 121763 h 600884"/>
                  <a:gd name="T26" fmla="*/ 121763 h 600884"/>
                  <a:gd name="T27" fmla="*/ 121763 h 600884"/>
                  <a:gd name="T28" fmla="*/ 121763 h 600884"/>
                  <a:gd name="T29" fmla="*/ 121763 h 600884"/>
                  <a:gd name="T30" fmla="*/ 121763 h 600884"/>
                  <a:gd name="T31" fmla="*/ 121763 h 600884"/>
                  <a:gd name="T32" fmla="*/ 121763 h 600884"/>
                  <a:gd name="T33" fmla="*/ 121763 h 600884"/>
                  <a:gd name="T34" fmla="*/ 121763 h 600884"/>
                  <a:gd name="T35" fmla="*/ 121763 h 600884"/>
                  <a:gd name="T36" fmla="*/ 121763 h 600884"/>
                  <a:gd name="T37" fmla="*/ 121763 h 600884"/>
                  <a:gd name="T38" fmla="*/ 121763 h 600884"/>
                  <a:gd name="T39" fmla="*/ 121763 h 600884"/>
                  <a:gd name="T40" fmla="*/ 121763 h 600884"/>
                  <a:gd name="T41" fmla="*/ 121763 h 600884"/>
                  <a:gd name="T42" fmla="*/ 121763 h 600884"/>
                  <a:gd name="T43" fmla="*/ 121763 h 600884"/>
                  <a:gd name="T44" fmla="*/ 121763 h 600884"/>
                  <a:gd name="T45" fmla="*/ 121763 h 600884"/>
                  <a:gd name="T46" fmla="*/ 121763 h 600884"/>
                  <a:gd name="T47" fmla="*/ 121763 h 600884"/>
                  <a:gd name="T48" fmla="*/ 121763 h 600884"/>
                  <a:gd name="T49" fmla="*/ 121763 h 600884"/>
                  <a:gd name="T50" fmla="*/ 121763 h 600884"/>
                  <a:gd name="T51" fmla="*/ 121763 h 600884"/>
                  <a:gd name="T52" fmla="*/ 121763 h 600884"/>
                  <a:gd name="T53" fmla="*/ 121763 h 600884"/>
                  <a:gd name="T54" fmla="*/ 121763 h 600884"/>
                  <a:gd name="T55" fmla="*/ 121763 h 600884"/>
                  <a:gd name="T56" fmla="*/ 121763 h 600884"/>
                  <a:gd name="T57" fmla="*/ 121763 h 600884"/>
                  <a:gd name="T58" fmla="*/ 121763 h 600884"/>
                  <a:gd name="T59" fmla="*/ 121763 h 600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65" h="4667">
                    <a:moveTo>
                      <a:pt x="4919" y="3553"/>
                    </a:moveTo>
                    <a:lnTo>
                      <a:pt x="4919" y="2135"/>
                    </a:lnTo>
                    <a:lnTo>
                      <a:pt x="2951" y="2135"/>
                    </a:lnTo>
                    <a:lnTo>
                      <a:pt x="2951" y="1274"/>
                    </a:lnTo>
                    <a:lnTo>
                      <a:pt x="3318" y="1274"/>
                    </a:lnTo>
                    <a:lnTo>
                      <a:pt x="2583" y="0"/>
                    </a:lnTo>
                    <a:lnTo>
                      <a:pt x="1847" y="1274"/>
                    </a:lnTo>
                    <a:lnTo>
                      <a:pt x="2214" y="1274"/>
                    </a:lnTo>
                    <a:lnTo>
                      <a:pt x="2214" y="2135"/>
                    </a:lnTo>
                    <a:lnTo>
                      <a:pt x="246" y="2135"/>
                    </a:lnTo>
                    <a:lnTo>
                      <a:pt x="246" y="3553"/>
                    </a:lnTo>
                    <a:cubicBezTo>
                      <a:pt x="97" y="3666"/>
                      <a:pt x="0" y="3845"/>
                      <a:pt x="0" y="4047"/>
                    </a:cubicBezTo>
                    <a:cubicBezTo>
                      <a:pt x="0" y="4389"/>
                      <a:pt x="277" y="4667"/>
                      <a:pt x="620" y="4667"/>
                    </a:cubicBezTo>
                    <a:cubicBezTo>
                      <a:pt x="962" y="4667"/>
                      <a:pt x="1240" y="4389"/>
                      <a:pt x="1240" y="4047"/>
                    </a:cubicBezTo>
                    <a:cubicBezTo>
                      <a:pt x="1240" y="3845"/>
                      <a:pt x="1143" y="3665"/>
                      <a:pt x="993" y="3552"/>
                    </a:cubicBezTo>
                    <a:lnTo>
                      <a:pt x="993" y="2881"/>
                    </a:lnTo>
                    <a:lnTo>
                      <a:pt x="2213" y="2881"/>
                    </a:lnTo>
                    <a:lnTo>
                      <a:pt x="2213" y="3075"/>
                    </a:lnTo>
                    <a:lnTo>
                      <a:pt x="2213" y="3549"/>
                    </a:lnTo>
                    <a:cubicBezTo>
                      <a:pt x="2061" y="3662"/>
                      <a:pt x="1963" y="3843"/>
                      <a:pt x="1963" y="4047"/>
                    </a:cubicBezTo>
                    <a:cubicBezTo>
                      <a:pt x="1963" y="4389"/>
                      <a:pt x="2240" y="4667"/>
                      <a:pt x="2582" y="4667"/>
                    </a:cubicBezTo>
                    <a:cubicBezTo>
                      <a:pt x="2925" y="4667"/>
                      <a:pt x="3202" y="4389"/>
                      <a:pt x="3202" y="4047"/>
                    </a:cubicBezTo>
                    <a:cubicBezTo>
                      <a:pt x="3202" y="3843"/>
                      <a:pt x="3104" y="3662"/>
                      <a:pt x="2951" y="3549"/>
                    </a:cubicBezTo>
                    <a:lnTo>
                      <a:pt x="2951" y="2881"/>
                    </a:lnTo>
                    <a:lnTo>
                      <a:pt x="4172" y="2881"/>
                    </a:lnTo>
                    <a:lnTo>
                      <a:pt x="4172" y="3552"/>
                    </a:lnTo>
                    <a:cubicBezTo>
                      <a:pt x="4022" y="3665"/>
                      <a:pt x="3925" y="3845"/>
                      <a:pt x="3925" y="4047"/>
                    </a:cubicBezTo>
                    <a:cubicBezTo>
                      <a:pt x="3925" y="4389"/>
                      <a:pt x="4203" y="4667"/>
                      <a:pt x="4545" y="4667"/>
                    </a:cubicBezTo>
                    <a:cubicBezTo>
                      <a:pt x="4887" y="4667"/>
                      <a:pt x="5165" y="4389"/>
                      <a:pt x="5165" y="4047"/>
                    </a:cubicBezTo>
                    <a:cubicBezTo>
                      <a:pt x="5165" y="3845"/>
                      <a:pt x="5068" y="3666"/>
                      <a:pt x="4919" y="35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Bullet5"/>
              <p:cNvSpPr txBox="1"/>
              <p:nvPr/>
            </p:nvSpPr>
            <p:spPr>
              <a:xfrm>
                <a:off x="8073545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可视化展示</a:t>
                </a:r>
                <a:endParaRPr lang="en-US" dirty="0"/>
              </a:p>
            </p:txBody>
          </p:sp>
          <p:sp>
            <p:nvSpPr>
              <p:cNvPr id="63" name="Text5"/>
              <p:cNvSpPr txBox="1"/>
              <p:nvPr/>
            </p:nvSpPr>
            <p:spPr>
              <a:xfrm>
                <a:off x="7278963" y="2333870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直观呈现分析结果</a:t>
                </a:r>
                <a:endParaRPr 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811256" y="2940972"/>
              <a:ext cx="2350548" cy="3064584"/>
              <a:chOff x="8811256" y="2940972"/>
              <a:chExt cx="2350548" cy="3064584"/>
            </a:xfrm>
          </p:grpSpPr>
          <p:sp>
            <p:nvSpPr>
              <p:cNvPr id="56" name="Icon6"/>
              <p:cNvSpPr/>
              <p:nvPr/>
            </p:nvSpPr>
            <p:spPr bwMode="auto">
              <a:xfrm>
                <a:off x="9700948" y="4272630"/>
                <a:ext cx="454746" cy="609685"/>
              </a:xfrm>
              <a:custGeom>
                <a:avLst/>
                <a:gdLst>
                  <a:gd name="connsiteX0" fmla="*/ 272768 w 452536"/>
                  <a:gd name="connsiteY0" fmla="*/ 554733 h 606722"/>
                  <a:gd name="connsiteX1" fmla="*/ 272768 w 452536"/>
                  <a:gd name="connsiteY1" fmla="*/ 565841 h 606722"/>
                  <a:gd name="connsiteX2" fmla="*/ 433936 w 452536"/>
                  <a:gd name="connsiteY2" fmla="*/ 565841 h 606722"/>
                  <a:gd name="connsiteX3" fmla="*/ 433936 w 452536"/>
                  <a:gd name="connsiteY3" fmla="*/ 554733 h 606722"/>
                  <a:gd name="connsiteX4" fmla="*/ 18600 w 452536"/>
                  <a:gd name="connsiteY4" fmla="*/ 554733 h 606722"/>
                  <a:gd name="connsiteX5" fmla="*/ 18600 w 452536"/>
                  <a:gd name="connsiteY5" fmla="*/ 565841 h 606722"/>
                  <a:gd name="connsiteX6" fmla="*/ 179769 w 452536"/>
                  <a:gd name="connsiteY6" fmla="*/ 565841 h 606722"/>
                  <a:gd name="connsiteX7" fmla="*/ 179769 w 452536"/>
                  <a:gd name="connsiteY7" fmla="*/ 554733 h 606722"/>
                  <a:gd name="connsiteX8" fmla="*/ 198368 w 452536"/>
                  <a:gd name="connsiteY8" fmla="*/ 532426 h 606722"/>
                  <a:gd name="connsiteX9" fmla="*/ 198368 w 452536"/>
                  <a:gd name="connsiteY9" fmla="*/ 588148 h 606722"/>
                  <a:gd name="connsiteX10" fmla="*/ 254168 w 452536"/>
                  <a:gd name="connsiteY10" fmla="*/ 588148 h 606722"/>
                  <a:gd name="connsiteX11" fmla="*/ 254168 w 452536"/>
                  <a:gd name="connsiteY11" fmla="*/ 532426 h 606722"/>
                  <a:gd name="connsiteX12" fmla="*/ 220706 w 452536"/>
                  <a:gd name="connsiteY12" fmla="*/ 481947 h 606722"/>
                  <a:gd name="connsiteX13" fmla="*/ 220706 w 452536"/>
                  <a:gd name="connsiteY13" fmla="*/ 513852 h 606722"/>
                  <a:gd name="connsiteX14" fmla="*/ 231830 w 452536"/>
                  <a:gd name="connsiteY14" fmla="*/ 513852 h 606722"/>
                  <a:gd name="connsiteX15" fmla="*/ 231830 w 452536"/>
                  <a:gd name="connsiteY15" fmla="*/ 481947 h 606722"/>
                  <a:gd name="connsiteX16" fmla="*/ 236182 w 452536"/>
                  <a:gd name="connsiteY16" fmla="*/ 401447 h 606722"/>
                  <a:gd name="connsiteX17" fmla="*/ 310629 w 452536"/>
                  <a:gd name="connsiteY17" fmla="*/ 401447 h 606722"/>
                  <a:gd name="connsiteX18" fmla="*/ 310629 w 452536"/>
                  <a:gd name="connsiteY18" fmla="*/ 420006 h 606722"/>
                  <a:gd name="connsiteX19" fmla="*/ 236182 w 452536"/>
                  <a:gd name="connsiteY19" fmla="*/ 420006 h 606722"/>
                  <a:gd name="connsiteX20" fmla="*/ 388665 w 452536"/>
                  <a:gd name="connsiteY20" fmla="*/ 401447 h 606722"/>
                  <a:gd name="connsiteX21" fmla="*/ 379407 w 452536"/>
                  <a:gd name="connsiteY21" fmla="*/ 410770 h 606722"/>
                  <a:gd name="connsiteX22" fmla="*/ 388665 w 452536"/>
                  <a:gd name="connsiteY22" fmla="*/ 420005 h 606722"/>
                  <a:gd name="connsiteX23" fmla="*/ 398012 w 452536"/>
                  <a:gd name="connsiteY23" fmla="*/ 410770 h 606722"/>
                  <a:gd name="connsiteX24" fmla="*/ 388665 w 452536"/>
                  <a:gd name="connsiteY24" fmla="*/ 401447 h 606722"/>
                  <a:gd name="connsiteX25" fmla="*/ 220705 w 452536"/>
                  <a:gd name="connsiteY25" fmla="*/ 389113 h 606722"/>
                  <a:gd name="connsiteX26" fmla="*/ 220705 w 452536"/>
                  <a:gd name="connsiteY26" fmla="*/ 432481 h 606722"/>
                  <a:gd name="connsiteX27" fmla="*/ 326106 w 452536"/>
                  <a:gd name="connsiteY27" fmla="*/ 432481 h 606722"/>
                  <a:gd name="connsiteX28" fmla="*/ 326106 w 452536"/>
                  <a:gd name="connsiteY28" fmla="*/ 389113 h 606722"/>
                  <a:gd name="connsiteX29" fmla="*/ 388665 w 452536"/>
                  <a:gd name="connsiteY29" fmla="*/ 382888 h 606722"/>
                  <a:gd name="connsiteX30" fmla="*/ 416618 w 452536"/>
                  <a:gd name="connsiteY30" fmla="*/ 410770 h 606722"/>
                  <a:gd name="connsiteX31" fmla="*/ 388665 w 452536"/>
                  <a:gd name="connsiteY31" fmla="*/ 438564 h 606722"/>
                  <a:gd name="connsiteX32" fmla="*/ 360801 w 452536"/>
                  <a:gd name="connsiteY32" fmla="*/ 410770 h 606722"/>
                  <a:gd name="connsiteX33" fmla="*/ 388665 w 452536"/>
                  <a:gd name="connsiteY33" fmla="*/ 382888 h 606722"/>
                  <a:gd name="connsiteX34" fmla="*/ 136050 w 452536"/>
                  <a:gd name="connsiteY34" fmla="*/ 379854 h 606722"/>
                  <a:gd name="connsiteX35" fmla="*/ 154679 w 452536"/>
                  <a:gd name="connsiteY35" fmla="*/ 379854 h 606722"/>
                  <a:gd name="connsiteX36" fmla="*/ 154679 w 452536"/>
                  <a:gd name="connsiteY36" fmla="*/ 441669 h 606722"/>
                  <a:gd name="connsiteX37" fmla="*/ 136050 w 452536"/>
                  <a:gd name="connsiteY37" fmla="*/ 441669 h 606722"/>
                  <a:gd name="connsiteX38" fmla="*/ 103096 w 452536"/>
                  <a:gd name="connsiteY38" fmla="*/ 379854 h 606722"/>
                  <a:gd name="connsiteX39" fmla="*/ 121725 w 452536"/>
                  <a:gd name="connsiteY39" fmla="*/ 379854 h 606722"/>
                  <a:gd name="connsiteX40" fmla="*/ 121725 w 452536"/>
                  <a:gd name="connsiteY40" fmla="*/ 441669 h 606722"/>
                  <a:gd name="connsiteX41" fmla="*/ 103096 w 452536"/>
                  <a:gd name="connsiteY41" fmla="*/ 441669 h 606722"/>
                  <a:gd name="connsiteX42" fmla="*/ 70071 w 452536"/>
                  <a:gd name="connsiteY42" fmla="*/ 379854 h 606722"/>
                  <a:gd name="connsiteX43" fmla="*/ 88700 w 452536"/>
                  <a:gd name="connsiteY43" fmla="*/ 379854 h 606722"/>
                  <a:gd name="connsiteX44" fmla="*/ 88700 w 452536"/>
                  <a:gd name="connsiteY44" fmla="*/ 441669 h 606722"/>
                  <a:gd name="connsiteX45" fmla="*/ 70071 w 452536"/>
                  <a:gd name="connsiteY45" fmla="*/ 441669 h 606722"/>
                  <a:gd name="connsiteX46" fmla="*/ 37188 w 452536"/>
                  <a:gd name="connsiteY46" fmla="*/ 379854 h 606722"/>
                  <a:gd name="connsiteX47" fmla="*/ 55747 w 452536"/>
                  <a:gd name="connsiteY47" fmla="*/ 379854 h 606722"/>
                  <a:gd name="connsiteX48" fmla="*/ 55747 w 452536"/>
                  <a:gd name="connsiteY48" fmla="*/ 441669 h 606722"/>
                  <a:gd name="connsiteX49" fmla="*/ 37188 w 452536"/>
                  <a:gd name="connsiteY49" fmla="*/ 441669 h 606722"/>
                  <a:gd name="connsiteX50" fmla="*/ 202099 w 452536"/>
                  <a:gd name="connsiteY50" fmla="*/ 370539 h 606722"/>
                  <a:gd name="connsiteX51" fmla="*/ 344712 w 452536"/>
                  <a:gd name="connsiteY51" fmla="*/ 370539 h 606722"/>
                  <a:gd name="connsiteX52" fmla="*/ 344712 w 452536"/>
                  <a:gd name="connsiteY52" fmla="*/ 451054 h 606722"/>
                  <a:gd name="connsiteX53" fmla="*/ 202099 w 452536"/>
                  <a:gd name="connsiteY53" fmla="*/ 451054 h 606722"/>
                  <a:gd name="connsiteX54" fmla="*/ 18600 w 452536"/>
                  <a:gd name="connsiteY54" fmla="*/ 358150 h 606722"/>
                  <a:gd name="connsiteX55" fmla="*/ 18600 w 452536"/>
                  <a:gd name="connsiteY55" fmla="*/ 463373 h 606722"/>
                  <a:gd name="connsiteX56" fmla="*/ 433936 w 452536"/>
                  <a:gd name="connsiteY56" fmla="*/ 463373 h 606722"/>
                  <a:gd name="connsiteX57" fmla="*/ 433936 w 452536"/>
                  <a:gd name="connsiteY57" fmla="*/ 358150 h 606722"/>
                  <a:gd name="connsiteX58" fmla="*/ 220706 w 452536"/>
                  <a:gd name="connsiteY58" fmla="*/ 312204 h 606722"/>
                  <a:gd name="connsiteX59" fmla="*/ 220706 w 452536"/>
                  <a:gd name="connsiteY59" fmla="*/ 339576 h 606722"/>
                  <a:gd name="connsiteX60" fmla="*/ 231830 w 452536"/>
                  <a:gd name="connsiteY60" fmla="*/ 339576 h 606722"/>
                  <a:gd name="connsiteX61" fmla="*/ 231830 w 452536"/>
                  <a:gd name="connsiteY61" fmla="*/ 312204 h 606722"/>
                  <a:gd name="connsiteX62" fmla="*/ 388665 w 452536"/>
                  <a:gd name="connsiteY62" fmla="*/ 231690 h 606722"/>
                  <a:gd name="connsiteX63" fmla="*/ 379407 w 452536"/>
                  <a:gd name="connsiteY63" fmla="*/ 241026 h 606722"/>
                  <a:gd name="connsiteX64" fmla="*/ 388665 w 452536"/>
                  <a:gd name="connsiteY64" fmla="*/ 250273 h 606722"/>
                  <a:gd name="connsiteX65" fmla="*/ 398012 w 452536"/>
                  <a:gd name="connsiteY65" fmla="*/ 241026 h 606722"/>
                  <a:gd name="connsiteX66" fmla="*/ 388665 w 452536"/>
                  <a:gd name="connsiteY66" fmla="*/ 231690 h 606722"/>
                  <a:gd name="connsiteX67" fmla="*/ 236182 w 452536"/>
                  <a:gd name="connsiteY67" fmla="*/ 231666 h 606722"/>
                  <a:gd name="connsiteX68" fmla="*/ 310629 w 452536"/>
                  <a:gd name="connsiteY68" fmla="*/ 231666 h 606722"/>
                  <a:gd name="connsiteX69" fmla="*/ 310629 w 452536"/>
                  <a:gd name="connsiteY69" fmla="*/ 250295 h 606722"/>
                  <a:gd name="connsiteX70" fmla="*/ 236182 w 452536"/>
                  <a:gd name="connsiteY70" fmla="*/ 250295 h 606722"/>
                  <a:gd name="connsiteX71" fmla="*/ 220705 w 452536"/>
                  <a:gd name="connsiteY71" fmla="*/ 219337 h 606722"/>
                  <a:gd name="connsiteX72" fmla="*/ 220705 w 452536"/>
                  <a:gd name="connsiteY72" fmla="*/ 262626 h 606722"/>
                  <a:gd name="connsiteX73" fmla="*/ 326106 w 452536"/>
                  <a:gd name="connsiteY73" fmla="*/ 262626 h 606722"/>
                  <a:gd name="connsiteX74" fmla="*/ 326106 w 452536"/>
                  <a:gd name="connsiteY74" fmla="*/ 219337 h 606722"/>
                  <a:gd name="connsiteX75" fmla="*/ 388665 w 452536"/>
                  <a:gd name="connsiteY75" fmla="*/ 213108 h 606722"/>
                  <a:gd name="connsiteX76" fmla="*/ 416618 w 452536"/>
                  <a:gd name="connsiteY76" fmla="*/ 241026 h 606722"/>
                  <a:gd name="connsiteX77" fmla="*/ 388665 w 452536"/>
                  <a:gd name="connsiteY77" fmla="*/ 268855 h 606722"/>
                  <a:gd name="connsiteX78" fmla="*/ 360801 w 452536"/>
                  <a:gd name="connsiteY78" fmla="*/ 241026 h 606722"/>
                  <a:gd name="connsiteX79" fmla="*/ 388665 w 452536"/>
                  <a:gd name="connsiteY79" fmla="*/ 213108 h 606722"/>
                  <a:gd name="connsiteX80" fmla="*/ 136050 w 452536"/>
                  <a:gd name="connsiteY80" fmla="*/ 210003 h 606722"/>
                  <a:gd name="connsiteX81" fmla="*/ 154679 w 452536"/>
                  <a:gd name="connsiteY81" fmla="*/ 210003 h 606722"/>
                  <a:gd name="connsiteX82" fmla="*/ 154679 w 452536"/>
                  <a:gd name="connsiteY82" fmla="*/ 271959 h 606722"/>
                  <a:gd name="connsiteX83" fmla="*/ 136050 w 452536"/>
                  <a:gd name="connsiteY83" fmla="*/ 271959 h 606722"/>
                  <a:gd name="connsiteX84" fmla="*/ 103096 w 452536"/>
                  <a:gd name="connsiteY84" fmla="*/ 210003 h 606722"/>
                  <a:gd name="connsiteX85" fmla="*/ 121725 w 452536"/>
                  <a:gd name="connsiteY85" fmla="*/ 210003 h 606722"/>
                  <a:gd name="connsiteX86" fmla="*/ 121725 w 452536"/>
                  <a:gd name="connsiteY86" fmla="*/ 271959 h 606722"/>
                  <a:gd name="connsiteX87" fmla="*/ 103096 w 452536"/>
                  <a:gd name="connsiteY87" fmla="*/ 271959 h 606722"/>
                  <a:gd name="connsiteX88" fmla="*/ 70071 w 452536"/>
                  <a:gd name="connsiteY88" fmla="*/ 210003 h 606722"/>
                  <a:gd name="connsiteX89" fmla="*/ 88700 w 452536"/>
                  <a:gd name="connsiteY89" fmla="*/ 210003 h 606722"/>
                  <a:gd name="connsiteX90" fmla="*/ 88700 w 452536"/>
                  <a:gd name="connsiteY90" fmla="*/ 271959 h 606722"/>
                  <a:gd name="connsiteX91" fmla="*/ 70071 w 452536"/>
                  <a:gd name="connsiteY91" fmla="*/ 271959 h 606722"/>
                  <a:gd name="connsiteX92" fmla="*/ 37188 w 452536"/>
                  <a:gd name="connsiteY92" fmla="*/ 210003 h 606722"/>
                  <a:gd name="connsiteX93" fmla="*/ 55747 w 452536"/>
                  <a:gd name="connsiteY93" fmla="*/ 210003 h 606722"/>
                  <a:gd name="connsiteX94" fmla="*/ 55747 w 452536"/>
                  <a:gd name="connsiteY94" fmla="*/ 271959 h 606722"/>
                  <a:gd name="connsiteX95" fmla="*/ 37188 w 452536"/>
                  <a:gd name="connsiteY95" fmla="*/ 271959 h 606722"/>
                  <a:gd name="connsiteX96" fmla="*/ 202099 w 452536"/>
                  <a:gd name="connsiteY96" fmla="*/ 200759 h 606722"/>
                  <a:gd name="connsiteX97" fmla="*/ 344712 w 452536"/>
                  <a:gd name="connsiteY97" fmla="*/ 200759 h 606722"/>
                  <a:gd name="connsiteX98" fmla="*/ 344712 w 452536"/>
                  <a:gd name="connsiteY98" fmla="*/ 281204 h 606722"/>
                  <a:gd name="connsiteX99" fmla="*/ 202099 w 452536"/>
                  <a:gd name="connsiteY99" fmla="*/ 281204 h 606722"/>
                  <a:gd name="connsiteX100" fmla="*/ 18600 w 452536"/>
                  <a:gd name="connsiteY100" fmla="*/ 188318 h 606722"/>
                  <a:gd name="connsiteX101" fmla="*/ 18600 w 452536"/>
                  <a:gd name="connsiteY101" fmla="*/ 293630 h 606722"/>
                  <a:gd name="connsiteX102" fmla="*/ 433936 w 452536"/>
                  <a:gd name="connsiteY102" fmla="*/ 293630 h 606722"/>
                  <a:gd name="connsiteX103" fmla="*/ 433936 w 452536"/>
                  <a:gd name="connsiteY103" fmla="*/ 188318 h 606722"/>
                  <a:gd name="connsiteX104" fmla="*/ 220706 w 452536"/>
                  <a:gd name="connsiteY104" fmla="*/ 142371 h 606722"/>
                  <a:gd name="connsiteX105" fmla="*/ 220706 w 452536"/>
                  <a:gd name="connsiteY105" fmla="*/ 169744 h 606722"/>
                  <a:gd name="connsiteX106" fmla="*/ 231830 w 452536"/>
                  <a:gd name="connsiteY106" fmla="*/ 169744 h 606722"/>
                  <a:gd name="connsiteX107" fmla="*/ 231830 w 452536"/>
                  <a:gd name="connsiteY107" fmla="*/ 142371 h 606722"/>
                  <a:gd name="connsiteX108" fmla="*/ 388665 w 452536"/>
                  <a:gd name="connsiteY108" fmla="*/ 64450 h 606722"/>
                  <a:gd name="connsiteX109" fmla="*/ 379407 w 452536"/>
                  <a:gd name="connsiteY109" fmla="*/ 73786 h 606722"/>
                  <a:gd name="connsiteX110" fmla="*/ 388665 w 452536"/>
                  <a:gd name="connsiteY110" fmla="*/ 83033 h 606722"/>
                  <a:gd name="connsiteX111" fmla="*/ 398012 w 452536"/>
                  <a:gd name="connsiteY111" fmla="*/ 73786 h 606722"/>
                  <a:gd name="connsiteX112" fmla="*/ 388665 w 452536"/>
                  <a:gd name="connsiteY112" fmla="*/ 64450 h 606722"/>
                  <a:gd name="connsiteX113" fmla="*/ 236182 w 452536"/>
                  <a:gd name="connsiteY113" fmla="*/ 61956 h 606722"/>
                  <a:gd name="connsiteX114" fmla="*/ 310629 w 452536"/>
                  <a:gd name="connsiteY114" fmla="*/ 61956 h 606722"/>
                  <a:gd name="connsiteX115" fmla="*/ 310629 w 452536"/>
                  <a:gd name="connsiteY115" fmla="*/ 80515 h 606722"/>
                  <a:gd name="connsiteX116" fmla="*/ 236182 w 452536"/>
                  <a:gd name="connsiteY116" fmla="*/ 80515 h 606722"/>
                  <a:gd name="connsiteX117" fmla="*/ 220705 w 452536"/>
                  <a:gd name="connsiteY117" fmla="*/ 49482 h 606722"/>
                  <a:gd name="connsiteX118" fmla="*/ 220705 w 452536"/>
                  <a:gd name="connsiteY118" fmla="*/ 92850 h 606722"/>
                  <a:gd name="connsiteX119" fmla="*/ 326106 w 452536"/>
                  <a:gd name="connsiteY119" fmla="*/ 92850 h 606722"/>
                  <a:gd name="connsiteX120" fmla="*/ 326106 w 452536"/>
                  <a:gd name="connsiteY120" fmla="*/ 49482 h 606722"/>
                  <a:gd name="connsiteX121" fmla="*/ 388665 w 452536"/>
                  <a:gd name="connsiteY121" fmla="*/ 45868 h 606722"/>
                  <a:gd name="connsiteX122" fmla="*/ 416618 w 452536"/>
                  <a:gd name="connsiteY122" fmla="*/ 73786 h 606722"/>
                  <a:gd name="connsiteX123" fmla="*/ 388665 w 452536"/>
                  <a:gd name="connsiteY123" fmla="*/ 101615 h 606722"/>
                  <a:gd name="connsiteX124" fmla="*/ 360801 w 452536"/>
                  <a:gd name="connsiteY124" fmla="*/ 73786 h 606722"/>
                  <a:gd name="connsiteX125" fmla="*/ 388665 w 452536"/>
                  <a:gd name="connsiteY125" fmla="*/ 45868 h 606722"/>
                  <a:gd name="connsiteX126" fmla="*/ 136050 w 452536"/>
                  <a:gd name="connsiteY126" fmla="*/ 40293 h 606722"/>
                  <a:gd name="connsiteX127" fmla="*/ 154679 w 452536"/>
                  <a:gd name="connsiteY127" fmla="*/ 40293 h 606722"/>
                  <a:gd name="connsiteX128" fmla="*/ 154679 w 452536"/>
                  <a:gd name="connsiteY128" fmla="*/ 102108 h 606722"/>
                  <a:gd name="connsiteX129" fmla="*/ 136050 w 452536"/>
                  <a:gd name="connsiteY129" fmla="*/ 102108 h 606722"/>
                  <a:gd name="connsiteX130" fmla="*/ 103096 w 452536"/>
                  <a:gd name="connsiteY130" fmla="*/ 40293 h 606722"/>
                  <a:gd name="connsiteX131" fmla="*/ 121725 w 452536"/>
                  <a:gd name="connsiteY131" fmla="*/ 40293 h 606722"/>
                  <a:gd name="connsiteX132" fmla="*/ 121725 w 452536"/>
                  <a:gd name="connsiteY132" fmla="*/ 102108 h 606722"/>
                  <a:gd name="connsiteX133" fmla="*/ 103096 w 452536"/>
                  <a:gd name="connsiteY133" fmla="*/ 102108 h 606722"/>
                  <a:gd name="connsiteX134" fmla="*/ 70071 w 452536"/>
                  <a:gd name="connsiteY134" fmla="*/ 40293 h 606722"/>
                  <a:gd name="connsiteX135" fmla="*/ 88700 w 452536"/>
                  <a:gd name="connsiteY135" fmla="*/ 40293 h 606722"/>
                  <a:gd name="connsiteX136" fmla="*/ 88700 w 452536"/>
                  <a:gd name="connsiteY136" fmla="*/ 102108 h 606722"/>
                  <a:gd name="connsiteX137" fmla="*/ 70071 w 452536"/>
                  <a:gd name="connsiteY137" fmla="*/ 102108 h 606722"/>
                  <a:gd name="connsiteX138" fmla="*/ 37188 w 452536"/>
                  <a:gd name="connsiteY138" fmla="*/ 40293 h 606722"/>
                  <a:gd name="connsiteX139" fmla="*/ 55747 w 452536"/>
                  <a:gd name="connsiteY139" fmla="*/ 40293 h 606722"/>
                  <a:gd name="connsiteX140" fmla="*/ 55747 w 452536"/>
                  <a:gd name="connsiteY140" fmla="*/ 102108 h 606722"/>
                  <a:gd name="connsiteX141" fmla="*/ 37188 w 452536"/>
                  <a:gd name="connsiteY141" fmla="*/ 102108 h 606722"/>
                  <a:gd name="connsiteX142" fmla="*/ 202099 w 452536"/>
                  <a:gd name="connsiteY142" fmla="*/ 30908 h 606722"/>
                  <a:gd name="connsiteX143" fmla="*/ 344712 w 452536"/>
                  <a:gd name="connsiteY143" fmla="*/ 30908 h 606722"/>
                  <a:gd name="connsiteX144" fmla="*/ 344712 w 452536"/>
                  <a:gd name="connsiteY144" fmla="*/ 111423 h 606722"/>
                  <a:gd name="connsiteX145" fmla="*/ 202099 w 452536"/>
                  <a:gd name="connsiteY145" fmla="*/ 111423 h 606722"/>
                  <a:gd name="connsiteX146" fmla="*/ 18600 w 452536"/>
                  <a:gd name="connsiteY146" fmla="*/ 18574 h 606722"/>
                  <a:gd name="connsiteX147" fmla="*/ 18600 w 452536"/>
                  <a:gd name="connsiteY147" fmla="*/ 123797 h 606722"/>
                  <a:gd name="connsiteX148" fmla="*/ 433936 w 452536"/>
                  <a:gd name="connsiteY148" fmla="*/ 123797 h 606722"/>
                  <a:gd name="connsiteX149" fmla="*/ 433936 w 452536"/>
                  <a:gd name="connsiteY149" fmla="*/ 18574 h 606722"/>
                  <a:gd name="connsiteX150" fmla="*/ 0 w 452536"/>
                  <a:gd name="connsiteY150" fmla="*/ 0 h 606722"/>
                  <a:gd name="connsiteX151" fmla="*/ 452536 w 452536"/>
                  <a:gd name="connsiteY151" fmla="*/ 0 h 606722"/>
                  <a:gd name="connsiteX152" fmla="*/ 452536 w 452536"/>
                  <a:gd name="connsiteY152" fmla="*/ 142371 h 606722"/>
                  <a:gd name="connsiteX153" fmla="*/ 250430 w 452536"/>
                  <a:gd name="connsiteY153" fmla="*/ 142371 h 606722"/>
                  <a:gd name="connsiteX154" fmla="*/ 250430 w 452536"/>
                  <a:gd name="connsiteY154" fmla="*/ 169744 h 606722"/>
                  <a:gd name="connsiteX155" fmla="*/ 452536 w 452536"/>
                  <a:gd name="connsiteY155" fmla="*/ 169744 h 606722"/>
                  <a:gd name="connsiteX156" fmla="*/ 452536 w 452536"/>
                  <a:gd name="connsiteY156" fmla="*/ 312204 h 606722"/>
                  <a:gd name="connsiteX157" fmla="*/ 250430 w 452536"/>
                  <a:gd name="connsiteY157" fmla="*/ 312204 h 606722"/>
                  <a:gd name="connsiteX158" fmla="*/ 250430 w 452536"/>
                  <a:gd name="connsiteY158" fmla="*/ 339576 h 606722"/>
                  <a:gd name="connsiteX159" fmla="*/ 452536 w 452536"/>
                  <a:gd name="connsiteY159" fmla="*/ 339576 h 606722"/>
                  <a:gd name="connsiteX160" fmla="*/ 452536 w 452536"/>
                  <a:gd name="connsiteY160" fmla="*/ 481947 h 606722"/>
                  <a:gd name="connsiteX161" fmla="*/ 250430 w 452536"/>
                  <a:gd name="connsiteY161" fmla="*/ 481947 h 606722"/>
                  <a:gd name="connsiteX162" fmla="*/ 250430 w 452536"/>
                  <a:gd name="connsiteY162" fmla="*/ 513852 h 606722"/>
                  <a:gd name="connsiteX163" fmla="*/ 272768 w 452536"/>
                  <a:gd name="connsiteY163" fmla="*/ 513852 h 606722"/>
                  <a:gd name="connsiteX164" fmla="*/ 272768 w 452536"/>
                  <a:gd name="connsiteY164" fmla="*/ 536159 h 606722"/>
                  <a:gd name="connsiteX165" fmla="*/ 452536 w 452536"/>
                  <a:gd name="connsiteY165" fmla="*/ 536159 h 606722"/>
                  <a:gd name="connsiteX166" fmla="*/ 452536 w 452536"/>
                  <a:gd name="connsiteY166" fmla="*/ 584415 h 606722"/>
                  <a:gd name="connsiteX167" fmla="*/ 272768 w 452536"/>
                  <a:gd name="connsiteY167" fmla="*/ 584415 h 606722"/>
                  <a:gd name="connsiteX168" fmla="*/ 272768 w 452536"/>
                  <a:gd name="connsiteY168" fmla="*/ 606722 h 606722"/>
                  <a:gd name="connsiteX169" fmla="*/ 179769 w 452536"/>
                  <a:gd name="connsiteY169" fmla="*/ 606722 h 606722"/>
                  <a:gd name="connsiteX170" fmla="*/ 179769 w 452536"/>
                  <a:gd name="connsiteY170" fmla="*/ 584415 h 606722"/>
                  <a:gd name="connsiteX171" fmla="*/ 0 w 452536"/>
                  <a:gd name="connsiteY171" fmla="*/ 584415 h 606722"/>
                  <a:gd name="connsiteX172" fmla="*/ 0 w 452536"/>
                  <a:gd name="connsiteY172" fmla="*/ 536159 h 606722"/>
                  <a:gd name="connsiteX173" fmla="*/ 179769 w 452536"/>
                  <a:gd name="connsiteY173" fmla="*/ 536159 h 606722"/>
                  <a:gd name="connsiteX174" fmla="*/ 179769 w 452536"/>
                  <a:gd name="connsiteY174" fmla="*/ 513852 h 606722"/>
                  <a:gd name="connsiteX175" fmla="*/ 202106 w 452536"/>
                  <a:gd name="connsiteY175" fmla="*/ 513852 h 606722"/>
                  <a:gd name="connsiteX176" fmla="*/ 202106 w 452536"/>
                  <a:gd name="connsiteY176" fmla="*/ 481947 h 606722"/>
                  <a:gd name="connsiteX177" fmla="*/ 0 w 452536"/>
                  <a:gd name="connsiteY177" fmla="*/ 481947 h 606722"/>
                  <a:gd name="connsiteX178" fmla="*/ 0 w 452536"/>
                  <a:gd name="connsiteY178" fmla="*/ 339576 h 606722"/>
                  <a:gd name="connsiteX179" fmla="*/ 202106 w 452536"/>
                  <a:gd name="connsiteY179" fmla="*/ 339576 h 606722"/>
                  <a:gd name="connsiteX180" fmla="*/ 202106 w 452536"/>
                  <a:gd name="connsiteY180" fmla="*/ 312204 h 606722"/>
                  <a:gd name="connsiteX181" fmla="*/ 0 w 452536"/>
                  <a:gd name="connsiteY181" fmla="*/ 312204 h 606722"/>
                  <a:gd name="connsiteX182" fmla="*/ 0 w 452536"/>
                  <a:gd name="connsiteY182" fmla="*/ 169744 h 606722"/>
                  <a:gd name="connsiteX183" fmla="*/ 202106 w 452536"/>
                  <a:gd name="connsiteY183" fmla="*/ 169744 h 606722"/>
                  <a:gd name="connsiteX184" fmla="*/ 202106 w 452536"/>
                  <a:gd name="connsiteY184" fmla="*/ 142371 h 606722"/>
                  <a:gd name="connsiteX185" fmla="*/ 0 w 452536"/>
                  <a:gd name="connsiteY185" fmla="*/ 142371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</a:cxnLst>
                <a:rect l="l" t="t" r="r" b="b"/>
                <a:pathLst>
                  <a:path w="452536" h="606722">
                    <a:moveTo>
                      <a:pt x="272768" y="554733"/>
                    </a:moveTo>
                    <a:lnTo>
                      <a:pt x="272768" y="565841"/>
                    </a:lnTo>
                    <a:lnTo>
                      <a:pt x="433936" y="565841"/>
                    </a:lnTo>
                    <a:lnTo>
                      <a:pt x="433936" y="554733"/>
                    </a:lnTo>
                    <a:close/>
                    <a:moveTo>
                      <a:pt x="18600" y="554733"/>
                    </a:moveTo>
                    <a:lnTo>
                      <a:pt x="18600" y="565841"/>
                    </a:lnTo>
                    <a:lnTo>
                      <a:pt x="179769" y="565841"/>
                    </a:lnTo>
                    <a:lnTo>
                      <a:pt x="179769" y="554733"/>
                    </a:lnTo>
                    <a:close/>
                    <a:moveTo>
                      <a:pt x="198368" y="532426"/>
                    </a:moveTo>
                    <a:lnTo>
                      <a:pt x="198368" y="588148"/>
                    </a:lnTo>
                    <a:lnTo>
                      <a:pt x="254168" y="588148"/>
                    </a:lnTo>
                    <a:lnTo>
                      <a:pt x="254168" y="532426"/>
                    </a:lnTo>
                    <a:close/>
                    <a:moveTo>
                      <a:pt x="220706" y="481947"/>
                    </a:moveTo>
                    <a:lnTo>
                      <a:pt x="220706" y="513852"/>
                    </a:lnTo>
                    <a:lnTo>
                      <a:pt x="231830" y="513852"/>
                    </a:lnTo>
                    <a:lnTo>
                      <a:pt x="231830" y="481947"/>
                    </a:lnTo>
                    <a:close/>
                    <a:moveTo>
                      <a:pt x="236182" y="401447"/>
                    </a:moveTo>
                    <a:lnTo>
                      <a:pt x="310629" y="401447"/>
                    </a:lnTo>
                    <a:lnTo>
                      <a:pt x="310629" y="420006"/>
                    </a:lnTo>
                    <a:lnTo>
                      <a:pt x="236182" y="420006"/>
                    </a:lnTo>
                    <a:close/>
                    <a:moveTo>
                      <a:pt x="388665" y="401447"/>
                    </a:moveTo>
                    <a:cubicBezTo>
                      <a:pt x="383591" y="401447"/>
                      <a:pt x="379407" y="405620"/>
                      <a:pt x="379407" y="410770"/>
                    </a:cubicBezTo>
                    <a:cubicBezTo>
                      <a:pt x="379407" y="415921"/>
                      <a:pt x="383591" y="420005"/>
                      <a:pt x="388665" y="420005"/>
                    </a:cubicBezTo>
                    <a:cubicBezTo>
                      <a:pt x="393828" y="420005"/>
                      <a:pt x="398012" y="415921"/>
                      <a:pt x="398012" y="410770"/>
                    </a:cubicBezTo>
                    <a:cubicBezTo>
                      <a:pt x="398012" y="405620"/>
                      <a:pt x="393828" y="401447"/>
                      <a:pt x="388665" y="401447"/>
                    </a:cubicBezTo>
                    <a:close/>
                    <a:moveTo>
                      <a:pt x="220705" y="389113"/>
                    </a:moveTo>
                    <a:lnTo>
                      <a:pt x="220705" y="432481"/>
                    </a:lnTo>
                    <a:lnTo>
                      <a:pt x="326106" y="432481"/>
                    </a:lnTo>
                    <a:lnTo>
                      <a:pt x="326106" y="389113"/>
                    </a:lnTo>
                    <a:close/>
                    <a:moveTo>
                      <a:pt x="388665" y="382888"/>
                    </a:moveTo>
                    <a:cubicBezTo>
                      <a:pt x="404066" y="382888"/>
                      <a:pt x="416618" y="395409"/>
                      <a:pt x="416618" y="410770"/>
                    </a:cubicBezTo>
                    <a:cubicBezTo>
                      <a:pt x="416618" y="426132"/>
                      <a:pt x="404066" y="438564"/>
                      <a:pt x="388665" y="438564"/>
                    </a:cubicBezTo>
                    <a:cubicBezTo>
                      <a:pt x="373353" y="438564"/>
                      <a:pt x="360801" y="426132"/>
                      <a:pt x="360801" y="410770"/>
                    </a:cubicBezTo>
                    <a:cubicBezTo>
                      <a:pt x="360801" y="395409"/>
                      <a:pt x="373353" y="382888"/>
                      <a:pt x="388665" y="382888"/>
                    </a:cubicBezTo>
                    <a:close/>
                    <a:moveTo>
                      <a:pt x="136050" y="379854"/>
                    </a:moveTo>
                    <a:lnTo>
                      <a:pt x="154679" y="379854"/>
                    </a:lnTo>
                    <a:lnTo>
                      <a:pt x="154679" y="441669"/>
                    </a:lnTo>
                    <a:lnTo>
                      <a:pt x="136050" y="441669"/>
                    </a:lnTo>
                    <a:close/>
                    <a:moveTo>
                      <a:pt x="103096" y="379854"/>
                    </a:moveTo>
                    <a:lnTo>
                      <a:pt x="121725" y="379854"/>
                    </a:lnTo>
                    <a:lnTo>
                      <a:pt x="121725" y="441669"/>
                    </a:lnTo>
                    <a:lnTo>
                      <a:pt x="103096" y="441669"/>
                    </a:lnTo>
                    <a:close/>
                    <a:moveTo>
                      <a:pt x="70071" y="379854"/>
                    </a:moveTo>
                    <a:lnTo>
                      <a:pt x="88700" y="379854"/>
                    </a:lnTo>
                    <a:lnTo>
                      <a:pt x="88700" y="441669"/>
                    </a:lnTo>
                    <a:lnTo>
                      <a:pt x="70071" y="441669"/>
                    </a:lnTo>
                    <a:close/>
                    <a:moveTo>
                      <a:pt x="37188" y="379854"/>
                    </a:moveTo>
                    <a:lnTo>
                      <a:pt x="55747" y="379854"/>
                    </a:lnTo>
                    <a:lnTo>
                      <a:pt x="55747" y="441669"/>
                    </a:lnTo>
                    <a:lnTo>
                      <a:pt x="37188" y="441669"/>
                    </a:lnTo>
                    <a:close/>
                    <a:moveTo>
                      <a:pt x="202099" y="370539"/>
                    </a:moveTo>
                    <a:lnTo>
                      <a:pt x="344712" y="370539"/>
                    </a:lnTo>
                    <a:lnTo>
                      <a:pt x="344712" y="451054"/>
                    </a:lnTo>
                    <a:lnTo>
                      <a:pt x="202099" y="451054"/>
                    </a:lnTo>
                    <a:close/>
                    <a:moveTo>
                      <a:pt x="18600" y="358150"/>
                    </a:moveTo>
                    <a:lnTo>
                      <a:pt x="18600" y="463373"/>
                    </a:lnTo>
                    <a:lnTo>
                      <a:pt x="433936" y="463373"/>
                    </a:lnTo>
                    <a:lnTo>
                      <a:pt x="433936" y="358150"/>
                    </a:lnTo>
                    <a:close/>
                    <a:moveTo>
                      <a:pt x="220706" y="312204"/>
                    </a:moveTo>
                    <a:lnTo>
                      <a:pt x="220706" y="339576"/>
                    </a:lnTo>
                    <a:lnTo>
                      <a:pt x="231830" y="339576"/>
                    </a:lnTo>
                    <a:lnTo>
                      <a:pt x="231830" y="312204"/>
                    </a:lnTo>
                    <a:close/>
                    <a:moveTo>
                      <a:pt x="388665" y="231690"/>
                    </a:moveTo>
                    <a:cubicBezTo>
                      <a:pt x="383591" y="231690"/>
                      <a:pt x="379407" y="235869"/>
                      <a:pt x="379407" y="241026"/>
                    </a:cubicBezTo>
                    <a:cubicBezTo>
                      <a:pt x="379407" y="246094"/>
                      <a:pt x="383591" y="250273"/>
                      <a:pt x="388665" y="250273"/>
                    </a:cubicBezTo>
                    <a:cubicBezTo>
                      <a:pt x="393828" y="250273"/>
                      <a:pt x="398012" y="246094"/>
                      <a:pt x="398012" y="241026"/>
                    </a:cubicBezTo>
                    <a:cubicBezTo>
                      <a:pt x="398012" y="235869"/>
                      <a:pt x="393828" y="231690"/>
                      <a:pt x="388665" y="231690"/>
                    </a:cubicBezTo>
                    <a:close/>
                    <a:moveTo>
                      <a:pt x="236182" y="231666"/>
                    </a:moveTo>
                    <a:lnTo>
                      <a:pt x="310629" y="231666"/>
                    </a:lnTo>
                    <a:lnTo>
                      <a:pt x="310629" y="250295"/>
                    </a:lnTo>
                    <a:lnTo>
                      <a:pt x="236182" y="250295"/>
                    </a:lnTo>
                    <a:close/>
                    <a:moveTo>
                      <a:pt x="220705" y="219337"/>
                    </a:moveTo>
                    <a:lnTo>
                      <a:pt x="220705" y="262626"/>
                    </a:lnTo>
                    <a:lnTo>
                      <a:pt x="326106" y="262626"/>
                    </a:lnTo>
                    <a:lnTo>
                      <a:pt x="326106" y="219337"/>
                    </a:lnTo>
                    <a:close/>
                    <a:moveTo>
                      <a:pt x="388665" y="213108"/>
                    </a:moveTo>
                    <a:cubicBezTo>
                      <a:pt x="404066" y="213108"/>
                      <a:pt x="416618" y="225644"/>
                      <a:pt x="416618" y="241026"/>
                    </a:cubicBezTo>
                    <a:cubicBezTo>
                      <a:pt x="416618" y="256319"/>
                      <a:pt x="404066" y="268855"/>
                      <a:pt x="388665" y="268855"/>
                    </a:cubicBezTo>
                    <a:cubicBezTo>
                      <a:pt x="373353" y="268855"/>
                      <a:pt x="360801" y="256319"/>
                      <a:pt x="360801" y="241026"/>
                    </a:cubicBezTo>
                    <a:cubicBezTo>
                      <a:pt x="360801" y="225644"/>
                      <a:pt x="373353" y="213108"/>
                      <a:pt x="388665" y="213108"/>
                    </a:cubicBezTo>
                    <a:close/>
                    <a:moveTo>
                      <a:pt x="136050" y="210003"/>
                    </a:moveTo>
                    <a:lnTo>
                      <a:pt x="154679" y="210003"/>
                    </a:lnTo>
                    <a:lnTo>
                      <a:pt x="154679" y="271959"/>
                    </a:lnTo>
                    <a:lnTo>
                      <a:pt x="136050" y="271959"/>
                    </a:lnTo>
                    <a:close/>
                    <a:moveTo>
                      <a:pt x="103096" y="210003"/>
                    </a:moveTo>
                    <a:lnTo>
                      <a:pt x="121725" y="210003"/>
                    </a:lnTo>
                    <a:lnTo>
                      <a:pt x="121725" y="271959"/>
                    </a:lnTo>
                    <a:lnTo>
                      <a:pt x="103096" y="271959"/>
                    </a:lnTo>
                    <a:close/>
                    <a:moveTo>
                      <a:pt x="70071" y="210003"/>
                    </a:moveTo>
                    <a:lnTo>
                      <a:pt x="88700" y="210003"/>
                    </a:lnTo>
                    <a:lnTo>
                      <a:pt x="88700" y="271959"/>
                    </a:lnTo>
                    <a:lnTo>
                      <a:pt x="70071" y="271959"/>
                    </a:lnTo>
                    <a:close/>
                    <a:moveTo>
                      <a:pt x="37188" y="210003"/>
                    </a:moveTo>
                    <a:lnTo>
                      <a:pt x="55747" y="210003"/>
                    </a:lnTo>
                    <a:lnTo>
                      <a:pt x="55747" y="271959"/>
                    </a:lnTo>
                    <a:lnTo>
                      <a:pt x="37188" y="271959"/>
                    </a:lnTo>
                    <a:close/>
                    <a:moveTo>
                      <a:pt x="202099" y="200759"/>
                    </a:moveTo>
                    <a:lnTo>
                      <a:pt x="344712" y="200759"/>
                    </a:lnTo>
                    <a:lnTo>
                      <a:pt x="344712" y="281204"/>
                    </a:lnTo>
                    <a:lnTo>
                      <a:pt x="202099" y="281204"/>
                    </a:lnTo>
                    <a:close/>
                    <a:moveTo>
                      <a:pt x="18600" y="188318"/>
                    </a:moveTo>
                    <a:lnTo>
                      <a:pt x="18600" y="293630"/>
                    </a:lnTo>
                    <a:lnTo>
                      <a:pt x="433936" y="293630"/>
                    </a:lnTo>
                    <a:lnTo>
                      <a:pt x="433936" y="188318"/>
                    </a:lnTo>
                    <a:close/>
                    <a:moveTo>
                      <a:pt x="220706" y="142371"/>
                    </a:moveTo>
                    <a:lnTo>
                      <a:pt x="220706" y="169744"/>
                    </a:lnTo>
                    <a:lnTo>
                      <a:pt x="231830" y="169744"/>
                    </a:lnTo>
                    <a:lnTo>
                      <a:pt x="231830" y="142371"/>
                    </a:lnTo>
                    <a:close/>
                    <a:moveTo>
                      <a:pt x="388665" y="64450"/>
                    </a:moveTo>
                    <a:cubicBezTo>
                      <a:pt x="383591" y="64450"/>
                      <a:pt x="379407" y="68629"/>
                      <a:pt x="379407" y="73786"/>
                    </a:cubicBezTo>
                    <a:cubicBezTo>
                      <a:pt x="379407" y="78854"/>
                      <a:pt x="383591" y="83033"/>
                      <a:pt x="388665" y="83033"/>
                    </a:cubicBezTo>
                    <a:cubicBezTo>
                      <a:pt x="393828" y="83033"/>
                      <a:pt x="398012" y="78854"/>
                      <a:pt x="398012" y="73786"/>
                    </a:cubicBezTo>
                    <a:cubicBezTo>
                      <a:pt x="398012" y="68629"/>
                      <a:pt x="393828" y="64450"/>
                      <a:pt x="388665" y="64450"/>
                    </a:cubicBezTo>
                    <a:close/>
                    <a:moveTo>
                      <a:pt x="236182" y="61956"/>
                    </a:moveTo>
                    <a:lnTo>
                      <a:pt x="310629" y="61956"/>
                    </a:lnTo>
                    <a:lnTo>
                      <a:pt x="310629" y="80515"/>
                    </a:lnTo>
                    <a:lnTo>
                      <a:pt x="236182" y="80515"/>
                    </a:lnTo>
                    <a:close/>
                    <a:moveTo>
                      <a:pt x="220705" y="49482"/>
                    </a:moveTo>
                    <a:lnTo>
                      <a:pt x="220705" y="92850"/>
                    </a:lnTo>
                    <a:lnTo>
                      <a:pt x="326106" y="92850"/>
                    </a:lnTo>
                    <a:lnTo>
                      <a:pt x="326106" y="49482"/>
                    </a:lnTo>
                    <a:close/>
                    <a:moveTo>
                      <a:pt x="388665" y="45868"/>
                    </a:moveTo>
                    <a:cubicBezTo>
                      <a:pt x="404066" y="45868"/>
                      <a:pt x="416618" y="58404"/>
                      <a:pt x="416618" y="73786"/>
                    </a:cubicBezTo>
                    <a:cubicBezTo>
                      <a:pt x="416618" y="89168"/>
                      <a:pt x="404066" y="101615"/>
                      <a:pt x="388665" y="101615"/>
                    </a:cubicBezTo>
                    <a:cubicBezTo>
                      <a:pt x="373353" y="101615"/>
                      <a:pt x="360801" y="89168"/>
                      <a:pt x="360801" y="73786"/>
                    </a:cubicBezTo>
                    <a:cubicBezTo>
                      <a:pt x="360801" y="58404"/>
                      <a:pt x="373353" y="45868"/>
                      <a:pt x="388665" y="45868"/>
                    </a:cubicBezTo>
                    <a:close/>
                    <a:moveTo>
                      <a:pt x="136050" y="40293"/>
                    </a:moveTo>
                    <a:lnTo>
                      <a:pt x="154679" y="40293"/>
                    </a:lnTo>
                    <a:lnTo>
                      <a:pt x="154679" y="102108"/>
                    </a:lnTo>
                    <a:lnTo>
                      <a:pt x="136050" y="102108"/>
                    </a:lnTo>
                    <a:close/>
                    <a:moveTo>
                      <a:pt x="103096" y="40293"/>
                    </a:moveTo>
                    <a:lnTo>
                      <a:pt x="121725" y="40293"/>
                    </a:lnTo>
                    <a:lnTo>
                      <a:pt x="121725" y="102108"/>
                    </a:lnTo>
                    <a:lnTo>
                      <a:pt x="103096" y="102108"/>
                    </a:lnTo>
                    <a:close/>
                    <a:moveTo>
                      <a:pt x="70071" y="40293"/>
                    </a:moveTo>
                    <a:lnTo>
                      <a:pt x="88700" y="40293"/>
                    </a:lnTo>
                    <a:lnTo>
                      <a:pt x="88700" y="102108"/>
                    </a:lnTo>
                    <a:lnTo>
                      <a:pt x="70071" y="102108"/>
                    </a:lnTo>
                    <a:close/>
                    <a:moveTo>
                      <a:pt x="37188" y="40293"/>
                    </a:moveTo>
                    <a:lnTo>
                      <a:pt x="55747" y="40293"/>
                    </a:lnTo>
                    <a:lnTo>
                      <a:pt x="55747" y="102108"/>
                    </a:lnTo>
                    <a:lnTo>
                      <a:pt x="37188" y="102108"/>
                    </a:lnTo>
                    <a:close/>
                    <a:moveTo>
                      <a:pt x="202099" y="30908"/>
                    </a:moveTo>
                    <a:lnTo>
                      <a:pt x="344712" y="30908"/>
                    </a:lnTo>
                    <a:lnTo>
                      <a:pt x="344712" y="111423"/>
                    </a:lnTo>
                    <a:lnTo>
                      <a:pt x="202099" y="111423"/>
                    </a:lnTo>
                    <a:close/>
                    <a:moveTo>
                      <a:pt x="18600" y="18574"/>
                    </a:moveTo>
                    <a:lnTo>
                      <a:pt x="18600" y="123797"/>
                    </a:lnTo>
                    <a:lnTo>
                      <a:pt x="433936" y="123797"/>
                    </a:lnTo>
                    <a:lnTo>
                      <a:pt x="433936" y="18574"/>
                    </a:lnTo>
                    <a:close/>
                    <a:moveTo>
                      <a:pt x="0" y="0"/>
                    </a:moveTo>
                    <a:lnTo>
                      <a:pt x="452536" y="0"/>
                    </a:lnTo>
                    <a:lnTo>
                      <a:pt x="452536" y="142371"/>
                    </a:lnTo>
                    <a:lnTo>
                      <a:pt x="250430" y="142371"/>
                    </a:lnTo>
                    <a:lnTo>
                      <a:pt x="250430" y="169744"/>
                    </a:lnTo>
                    <a:lnTo>
                      <a:pt x="452536" y="169744"/>
                    </a:lnTo>
                    <a:lnTo>
                      <a:pt x="452536" y="312204"/>
                    </a:lnTo>
                    <a:lnTo>
                      <a:pt x="250430" y="312204"/>
                    </a:lnTo>
                    <a:lnTo>
                      <a:pt x="250430" y="339576"/>
                    </a:lnTo>
                    <a:lnTo>
                      <a:pt x="452536" y="339576"/>
                    </a:lnTo>
                    <a:lnTo>
                      <a:pt x="452536" y="481947"/>
                    </a:lnTo>
                    <a:lnTo>
                      <a:pt x="250430" y="481947"/>
                    </a:lnTo>
                    <a:lnTo>
                      <a:pt x="250430" y="513852"/>
                    </a:lnTo>
                    <a:lnTo>
                      <a:pt x="272768" y="513852"/>
                    </a:lnTo>
                    <a:lnTo>
                      <a:pt x="272768" y="536159"/>
                    </a:lnTo>
                    <a:lnTo>
                      <a:pt x="452536" y="536159"/>
                    </a:lnTo>
                    <a:lnTo>
                      <a:pt x="452536" y="584415"/>
                    </a:lnTo>
                    <a:lnTo>
                      <a:pt x="272768" y="584415"/>
                    </a:lnTo>
                    <a:lnTo>
                      <a:pt x="272768" y="606722"/>
                    </a:lnTo>
                    <a:lnTo>
                      <a:pt x="179769" y="606722"/>
                    </a:lnTo>
                    <a:lnTo>
                      <a:pt x="179769" y="584415"/>
                    </a:lnTo>
                    <a:lnTo>
                      <a:pt x="0" y="584415"/>
                    </a:lnTo>
                    <a:lnTo>
                      <a:pt x="0" y="536159"/>
                    </a:lnTo>
                    <a:lnTo>
                      <a:pt x="179769" y="536159"/>
                    </a:lnTo>
                    <a:lnTo>
                      <a:pt x="179769" y="513852"/>
                    </a:lnTo>
                    <a:lnTo>
                      <a:pt x="202106" y="513852"/>
                    </a:lnTo>
                    <a:lnTo>
                      <a:pt x="202106" y="481947"/>
                    </a:lnTo>
                    <a:lnTo>
                      <a:pt x="0" y="481947"/>
                    </a:lnTo>
                    <a:lnTo>
                      <a:pt x="0" y="339576"/>
                    </a:lnTo>
                    <a:lnTo>
                      <a:pt x="202106" y="339576"/>
                    </a:lnTo>
                    <a:lnTo>
                      <a:pt x="202106" y="312204"/>
                    </a:lnTo>
                    <a:lnTo>
                      <a:pt x="0" y="312204"/>
                    </a:lnTo>
                    <a:lnTo>
                      <a:pt x="0" y="169744"/>
                    </a:lnTo>
                    <a:lnTo>
                      <a:pt x="202106" y="169744"/>
                    </a:lnTo>
                    <a:lnTo>
                      <a:pt x="202106" y="142371"/>
                    </a:lnTo>
                    <a:lnTo>
                      <a:pt x="0" y="14237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Bullet6"/>
              <p:cNvSpPr txBox="1"/>
              <p:nvPr/>
            </p:nvSpPr>
            <p:spPr>
              <a:xfrm>
                <a:off x="9721142" y="5514502"/>
                <a:ext cx="1440662" cy="491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定制化报告</a:t>
                </a:r>
                <a:endParaRPr lang="en-US" dirty="0"/>
              </a:p>
            </p:txBody>
          </p:sp>
          <p:sp>
            <p:nvSpPr>
              <p:cNvPr id="59" name="Text6"/>
              <p:cNvSpPr txBox="1"/>
              <p:nvPr/>
            </p:nvSpPr>
            <p:spPr>
              <a:xfrm>
                <a:off x="8811256" y="2940972"/>
                <a:ext cx="2212347" cy="672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提供个性化分析和建议</a:t>
                </a:r>
                <a:endParaRPr lang="en-US" dirty="0"/>
              </a:p>
            </p:txBody>
          </p:sp>
        </p:grpSp>
        <p:sp>
          <p:nvSpPr>
            <p:cNvPr id="55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/>
                <a:t>提供项目实时的活跃度数据，帮助管理者判断项目是否进入活跃期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6.2 趋势预测</a:t>
            </a:r>
            <a:endParaRPr lang="en-US" dirty="0"/>
          </a:p>
        </p:txBody>
      </p:sp>
      <p:grpSp>
        <p:nvGrpSpPr>
          <p:cNvPr id="107" name="e75a130c-0e0d-4f3f-b2aa-734c68133a2a.source.4.zh-Hans.pptx"/>
          <p:cNvGrpSpPr/>
          <p:nvPr/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660399" y="1754998"/>
              <a:ext cx="10858501" cy="4379102"/>
              <a:chOff x="660399" y="1754998"/>
              <a:chExt cx="10858501" cy="437910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368800" y="2120301"/>
                <a:ext cx="3441700" cy="3441700"/>
                <a:chOff x="4311896" y="2374376"/>
                <a:chExt cx="3555514" cy="3555514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4311896" y="2374376"/>
                  <a:ext cx="3555514" cy="355551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alpha val="0"/>
                        <a:lumMod val="100000"/>
                      </a:schemeClr>
                    </a:gs>
                    <a:gs pos="100000">
                      <a:schemeClr val="accent1">
                        <a:alpha val="37000"/>
                      </a:schemeClr>
                    </a:gs>
                  </a:gsLst>
                  <a:lin ang="162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4735116" y="2797596"/>
                  <a:ext cx="2709074" cy="2709074"/>
                </a:xfrm>
                <a:prstGeom prst="ellipse">
                  <a:avLst/>
                </a:prstGeom>
                <a:gradFill flip="none" rotWithShape="1">
                  <a:gsLst>
                    <a:gs pos="18000">
                      <a:schemeClr val="accent2"/>
                    </a:gs>
                    <a:gs pos="79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users_167023"/>
                <p:cNvSpPr/>
                <p:nvPr/>
              </p:nvSpPr>
              <p:spPr>
                <a:xfrm>
                  <a:off x="5557263" y="3687388"/>
                  <a:ext cx="1064780" cy="929491"/>
                </a:xfrm>
                <a:custGeom>
                  <a:avLst/>
                  <a:gdLst>
                    <a:gd name="connsiteX0" fmla="*/ 424975 w 608697"/>
                    <a:gd name="connsiteY0" fmla="*/ 168488 h 531358"/>
                    <a:gd name="connsiteX1" fmla="*/ 387604 w 608697"/>
                    <a:gd name="connsiteY1" fmla="*/ 205806 h 531358"/>
                    <a:gd name="connsiteX2" fmla="*/ 424975 w 608697"/>
                    <a:gd name="connsiteY2" fmla="*/ 243124 h 531358"/>
                    <a:gd name="connsiteX3" fmla="*/ 462346 w 608697"/>
                    <a:gd name="connsiteY3" fmla="*/ 205806 h 531358"/>
                    <a:gd name="connsiteX4" fmla="*/ 424975 w 608697"/>
                    <a:gd name="connsiteY4" fmla="*/ 168488 h 531358"/>
                    <a:gd name="connsiteX5" fmla="*/ 287947 w 608697"/>
                    <a:gd name="connsiteY5" fmla="*/ 168488 h 531358"/>
                    <a:gd name="connsiteX6" fmla="*/ 250576 w 608697"/>
                    <a:gd name="connsiteY6" fmla="*/ 205806 h 531358"/>
                    <a:gd name="connsiteX7" fmla="*/ 287947 w 608697"/>
                    <a:gd name="connsiteY7" fmla="*/ 243124 h 531358"/>
                    <a:gd name="connsiteX8" fmla="*/ 325318 w 608697"/>
                    <a:gd name="connsiteY8" fmla="*/ 205806 h 531358"/>
                    <a:gd name="connsiteX9" fmla="*/ 287947 w 608697"/>
                    <a:gd name="connsiteY9" fmla="*/ 168488 h 531358"/>
                    <a:gd name="connsiteX10" fmla="*/ 102356 w 608697"/>
                    <a:gd name="connsiteY10" fmla="*/ 121231 h 531358"/>
                    <a:gd name="connsiteX11" fmla="*/ 98850 w 608697"/>
                    <a:gd name="connsiteY11" fmla="*/ 127711 h 531358"/>
                    <a:gd name="connsiteX12" fmla="*/ 76842 w 608697"/>
                    <a:gd name="connsiteY12" fmla="*/ 217990 h 531358"/>
                    <a:gd name="connsiteX13" fmla="*/ 98850 w 608697"/>
                    <a:gd name="connsiteY13" fmla="*/ 308194 h 531358"/>
                    <a:gd name="connsiteX14" fmla="*/ 157488 w 608697"/>
                    <a:gd name="connsiteY14" fmla="*/ 380223 h 531358"/>
                    <a:gd name="connsiteX15" fmla="*/ 344668 w 608697"/>
                    <a:gd name="connsiteY15" fmla="*/ 444729 h 531358"/>
                    <a:gd name="connsiteX16" fmla="*/ 370257 w 608697"/>
                    <a:gd name="connsiteY16" fmla="*/ 443687 h 531358"/>
                    <a:gd name="connsiteX17" fmla="*/ 236717 w 608697"/>
                    <a:gd name="connsiteY17" fmla="*/ 477876 h 531358"/>
                    <a:gd name="connsiteX18" fmla="*/ 198072 w 608697"/>
                    <a:gd name="connsiteY18" fmla="*/ 475344 h 531358"/>
                    <a:gd name="connsiteX19" fmla="*/ 82437 w 608697"/>
                    <a:gd name="connsiteY19" fmla="*/ 531284 h 531358"/>
                    <a:gd name="connsiteX20" fmla="*/ 81542 w 608697"/>
                    <a:gd name="connsiteY20" fmla="*/ 531358 h 531358"/>
                    <a:gd name="connsiteX21" fmla="*/ 75051 w 608697"/>
                    <a:gd name="connsiteY21" fmla="*/ 527857 h 531358"/>
                    <a:gd name="connsiteX22" fmla="*/ 74753 w 608697"/>
                    <a:gd name="connsiteY22" fmla="*/ 519738 h 531358"/>
                    <a:gd name="connsiteX23" fmla="*/ 88778 w 608697"/>
                    <a:gd name="connsiteY23" fmla="*/ 435046 h 531358"/>
                    <a:gd name="connsiteX24" fmla="*/ 0 w 608697"/>
                    <a:gd name="connsiteY24" fmla="*/ 282198 h 531358"/>
                    <a:gd name="connsiteX25" fmla="*/ 102356 w 608697"/>
                    <a:gd name="connsiteY25" fmla="*/ 121231 h 531358"/>
                    <a:gd name="connsiteX26" fmla="*/ 356424 w 608697"/>
                    <a:gd name="connsiteY26" fmla="*/ 0 h 531358"/>
                    <a:gd name="connsiteX27" fmla="*/ 608697 w 608697"/>
                    <a:gd name="connsiteY27" fmla="*/ 211244 h 531358"/>
                    <a:gd name="connsiteX28" fmla="*/ 518290 w 608697"/>
                    <a:gd name="connsiteY28" fmla="*/ 373401 h 531358"/>
                    <a:gd name="connsiteX29" fmla="*/ 531941 w 608697"/>
                    <a:gd name="connsiteY29" fmla="*/ 441109 h 531358"/>
                    <a:gd name="connsiteX30" fmla="*/ 531120 w 608697"/>
                    <a:gd name="connsiteY30" fmla="*/ 465391 h 531358"/>
                    <a:gd name="connsiteX31" fmla="*/ 511577 w 608697"/>
                    <a:gd name="connsiteY31" fmla="*/ 475894 h 531358"/>
                    <a:gd name="connsiteX32" fmla="*/ 509041 w 608697"/>
                    <a:gd name="connsiteY32" fmla="*/ 475745 h 531358"/>
                    <a:gd name="connsiteX33" fmla="*/ 391408 w 608697"/>
                    <a:gd name="connsiteY33" fmla="*/ 420476 h 531358"/>
                    <a:gd name="connsiteX34" fmla="*/ 356424 w 608697"/>
                    <a:gd name="connsiteY34" fmla="*/ 422487 h 531358"/>
                    <a:gd name="connsiteX35" fmla="*/ 104225 w 608697"/>
                    <a:gd name="connsiteY35" fmla="*/ 211244 h 531358"/>
                    <a:gd name="connsiteX36" fmla="*/ 356424 w 608697"/>
                    <a:gd name="connsiteY36" fmla="*/ 0 h 531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8697" h="531358">
                      <a:moveTo>
                        <a:pt x="424975" y="168488"/>
                      </a:moveTo>
                      <a:cubicBezTo>
                        <a:pt x="404312" y="168488"/>
                        <a:pt x="387604" y="185248"/>
                        <a:pt x="387604" y="205806"/>
                      </a:cubicBezTo>
                      <a:cubicBezTo>
                        <a:pt x="387604" y="226439"/>
                        <a:pt x="404312" y="243124"/>
                        <a:pt x="424975" y="243124"/>
                      </a:cubicBezTo>
                      <a:cubicBezTo>
                        <a:pt x="445562" y="243124"/>
                        <a:pt x="462346" y="226439"/>
                        <a:pt x="462346" y="205806"/>
                      </a:cubicBezTo>
                      <a:cubicBezTo>
                        <a:pt x="462346" y="185248"/>
                        <a:pt x="445637" y="168488"/>
                        <a:pt x="424975" y="168488"/>
                      </a:cubicBezTo>
                      <a:close/>
                      <a:moveTo>
                        <a:pt x="287947" y="168488"/>
                      </a:moveTo>
                      <a:cubicBezTo>
                        <a:pt x="267285" y="168488"/>
                        <a:pt x="250576" y="185248"/>
                        <a:pt x="250576" y="205806"/>
                      </a:cubicBezTo>
                      <a:cubicBezTo>
                        <a:pt x="250576" y="226439"/>
                        <a:pt x="267285" y="243124"/>
                        <a:pt x="287947" y="243124"/>
                      </a:cubicBezTo>
                      <a:cubicBezTo>
                        <a:pt x="308610" y="243124"/>
                        <a:pt x="325318" y="226439"/>
                        <a:pt x="325318" y="205806"/>
                      </a:cubicBezTo>
                      <a:cubicBezTo>
                        <a:pt x="325318" y="185248"/>
                        <a:pt x="308610" y="168488"/>
                        <a:pt x="287947" y="168488"/>
                      </a:cubicBezTo>
                      <a:close/>
                      <a:moveTo>
                        <a:pt x="102356" y="121231"/>
                      </a:moveTo>
                      <a:cubicBezTo>
                        <a:pt x="101162" y="123317"/>
                        <a:pt x="99969" y="125477"/>
                        <a:pt x="98850" y="127711"/>
                      </a:cubicBezTo>
                      <a:cubicBezTo>
                        <a:pt x="84227" y="156240"/>
                        <a:pt x="76842" y="186631"/>
                        <a:pt x="76842" y="217990"/>
                      </a:cubicBezTo>
                      <a:cubicBezTo>
                        <a:pt x="76842" y="249275"/>
                        <a:pt x="84227" y="279666"/>
                        <a:pt x="98850" y="308194"/>
                      </a:cubicBezTo>
                      <a:cubicBezTo>
                        <a:pt x="112726" y="335308"/>
                        <a:pt x="132496" y="359516"/>
                        <a:pt x="157488" y="380223"/>
                      </a:cubicBezTo>
                      <a:cubicBezTo>
                        <a:pt x="207845" y="421787"/>
                        <a:pt x="274317" y="444729"/>
                        <a:pt x="344668" y="444729"/>
                      </a:cubicBezTo>
                      <a:cubicBezTo>
                        <a:pt x="353173" y="444729"/>
                        <a:pt x="361752" y="444357"/>
                        <a:pt x="370257" y="443687"/>
                      </a:cubicBezTo>
                      <a:cubicBezTo>
                        <a:pt x="332209" y="465288"/>
                        <a:pt x="286254" y="477876"/>
                        <a:pt x="236717" y="477876"/>
                      </a:cubicBezTo>
                      <a:cubicBezTo>
                        <a:pt x="223736" y="477876"/>
                        <a:pt x="210755" y="477057"/>
                        <a:pt x="198072" y="475344"/>
                      </a:cubicBezTo>
                      <a:cubicBezTo>
                        <a:pt x="160397" y="499478"/>
                        <a:pt x="110637" y="528155"/>
                        <a:pt x="82437" y="531284"/>
                      </a:cubicBezTo>
                      <a:cubicBezTo>
                        <a:pt x="82138" y="531358"/>
                        <a:pt x="81840" y="531358"/>
                        <a:pt x="81542" y="531358"/>
                      </a:cubicBezTo>
                      <a:cubicBezTo>
                        <a:pt x="78930" y="531358"/>
                        <a:pt x="76469" y="530017"/>
                        <a:pt x="75051" y="527857"/>
                      </a:cubicBezTo>
                      <a:cubicBezTo>
                        <a:pt x="73410" y="525399"/>
                        <a:pt x="73335" y="522271"/>
                        <a:pt x="74753" y="519738"/>
                      </a:cubicBezTo>
                      <a:cubicBezTo>
                        <a:pt x="75051" y="519291"/>
                        <a:pt x="99223" y="476014"/>
                        <a:pt x="88778" y="435046"/>
                      </a:cubicBezTo>
                      <a:cubicBezTo>
                        <a:pt x="32303" y="397653"/>
                        <a:pt x="0" y="342160"/>
                        <a:pt x="0" y="282198"/>
                      </a:cubicBezTo>
                      <a:cubicBezTo>
                        <a:pt x="0" y="215532"/>
                        <a:pt x="40584" y="156538"/>
                        <a:pt x="102356" y="121231"/>
                      </a:cubicBezTo>
                      <a:close/>
                      <a:moveTo>
                        <a:pt x="356424" y="0"/>
                      </a:moveTo>
                      <a:cubicBezTo>
                        <a:pt x="495540" y="0"/>
                        <a:pt x="608697" y="94747"/>
                        <a:pt x="608697" y="211244"/>
                      </a:cubicBezTo>
                      <a:cubicBezTo>
                        <a:pt x="608697" y="274408"/>
                        <a:pt x="575802" y="333178"/>
                        <a:pt x="518290" y="373401"/>
                      </a:cubicBezTo>
                      <a:cubicBezTo>
                        <a:pt x="512845" y="406324"/>
                        <a:pt x="531717" y="440811"/>
                        <a:pt x="531941" y="441109"/>
                      </a:cubicBezTo>
                      <a:cubicBezTo>
                        <a:pt x="536267" y="448781"/>
                        <a:pt x="535969" y="458092"/>
                        <a:pt x="531120" y="465391"/>
                      </a:cubicBezTo>
                      <a:cubicBezTo>
                        <a:pt x="526794" y="472021"/>
                        <a:pt x="519484" y="475894"/>
                        <a:pt x="511577" y="475894"/>
                      </a:cubicBezTo>
                      <a:cubicBezTo>
                        <a:pt x="510756" y="475894"/>
                        <a:pt x="509936" y="475894"/>
                        <a:pt x="509041" y="475745"/>
                      </a:cubicBezTo>
                      <a:cubicBezTo>
                        <a:pt x="484574" y="473064"/>
                        <a:pt x="444966" y="454442"/>
                        <a:pt x="391408" y="420476"/>
                      </a:cubicBezTo>
                      <a:cubicBezTo>
                        <a:pt x="379920" y="421817"/>
                        <a:pt x="368135" y="422487"/>
                        <a:pt x="356424" y="422487"/>
                      </a:cubicBezTo>
                      <a:cubicBezTo>
                        <a:pt x="217382" y="422487"/>
                        <a:pt x="104225" y="327741"/>
                        <a:pt x="104225" y="211244"/>
                      </a:cubicBezTo>
                      <a:cubicBezTo>
                        <a:pt x="104225" y="94747"/>
                        <a:pt x="217382" y="0"/>
                        <a:pt x="3564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660399" y="1754998"/>
                <a:ext cx="4371030" cy="1808551"/>
                <a:chOff x="660399" y="1754998"/>
                <a:chExt cx="4371030" cy="1808551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660399" y="1754998"/>
                  <a:ext cx="3327400" cy="1808551"/>
                  <a:chOff x="5872003" y="1392484"/>
                  <a:chExt cx="3878873" cy="1872717"/>
                </a:xfrm>
              </p:grpSpPr>
              <p:sp>
                <p:nvSpPr>
                  <p:cNvPr id="16" name="Bullet1"/>
                  <p:cNvSpPr txBox="1"/>
                  <p:nvPr/>
                </p:nvSpPr>
                <p:spPr>
                  <a:xfrm>
                    <a:off x="5872003" y="1392484"/>
                    <a:ext cx="3878873" cy="8075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趋势预测准确性</a:t>
                    </a:r>
                    <a:endParaRPr lang="en-US" dirty="0"/>
                  </a:p>
                </p:txBody>
              </p:sp>
              <p:sp>
                <p:nvSpPr>
                  <p:cNvPr id="17" name="Text1"/>
                  <p:cNvSpPr txBox="1"/>
                  <p:nvPr/>
                </p:nvSpPr>
                <p:spPr>
                  <a:xfrm>
                    <a:off x="5872003" y="2200012"/>
                    <a:ext cx="3878873" cy="10651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利用机器学习算法，提高预测准确性</a:t>
                    </a:r>
                    <a:endParaRPr lang="en-US" dirty="0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4144515" y="2105307"/>
                  <a:ext cx="886914" cy="886912"/>
                  <a:chOff x="4370041" y="1994639"/>
                  <a:chExt cx="960870" cy="960870"/>
                </a:xfrm>
              </p:grpSpPr>
              <p:sp>
                <p:nvSpPr>
                  <p:cNvPr id="32" name="IconBackground1"/>
                  <p:cNvSpPr/>
                  <p:nvPr/>
                </p:nvSpPr>
                <p:spPr>
                  <a:xfrm>
                    <a:off x="4370041" y="1994639"/>
                    <a:ext cx="960870" cy="96087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accent2"/>
                    </a:solidFill>
                    <a:prstDash val="dash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ker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Number1"/>
                  <p:cNvSpPr/>
                  <p:nvPr/>
                </p:nvSpPr>
                <p:spPr>
                  <a:xfrm>
                    <a:off x="4493157" y="2122867"/>
                    <a:ext cx="714638" cy="714636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accent1"/>
                      </a:gs>
                      <a:gs pos="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b="1" i="1" dirty="0">
                        <a:solidFill>
                          <a:srgbClr val="FFFFFF"/>
                        </a:solidFill>
                      </a:rPr>
                      <a:t>1</a:t>
                    </a:r>
                    <a:endParaRPr lang="zh-CN" altLang="en-US" b="1" i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660399" y="4325549"/>
                <a:ext cx="4371030" cy="1808551"/>
                <a:chOff x="660399" y="4325549"/>
                <a:chExt cx="4371030" cy="1808551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660399" y="4325549"/>
                  <a:ext cx="3327400" cy="1808551"/>
                  <a:chOff x="5872003" y="1392484"/>
                  <a:chExt cx="3878873" cy="1872717"/>
                </a:xfrm>
              </p:grpSpPr>
              <p:sp>
                <p:nvSpPr>
                  <p:cNvPr id="86" name="Bullet2"/>
                  <p:cNvSpPr txBox="1"/>
                  <p:nvPr/>
                </p:nvSpPr>
                <p:spPr>
                  <a:xfrm>
                    <a:off x="5872003" y="1392484"/>
                    <a:ext cx="3878873" cy="8075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数据处理能力</a:t>
                    </a:r>
                    <a:endParaRPr lang="en-US" dirty="0"/>
                  </a:p>
                </p:txBody>
              </p:sp>
              <p:sp>
                <p:nvSpPr>
                  <p:cNvPr id="87" name="Text2"/>
                  <p:cNvSpPr txBox="1"/>
                  <p:nvPr/>
                </p:nvSpPr>
                <p:spPr>
                  <a:xfrm>
                    <a:off x="5872003" y="2200012"/>
                    <a:ext cx="3878873" cy="10651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支持多种数据源，自动化数据清洗和预处理</a:t>
                    </a:r>
                    <a:endParaRPr lang="en-US" dirty="0"/>
                  </a:p>
                </p:txBody>
              </p: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4144515" y="4675858"/>
                  <a:ext cx="886914" cy="886912"/>
                  <a:chOff x="4370041" y="1994639"/>
                  <a:chExt cx="960870" cy="960870"/>
                </a:xfrm>
              </p:grpSpPr>
              <p:sp>
                <p:nvSpPr>
                  <p:cNvPr id="84" name="IconBackground2"/>
                  <p:cNvSpPr/>
                  <p:nvPr/>
                </p:nvSpPr>
                <p:spPr>
                  <a:xfrm>
                    <a:off x="4370041" y="1994639"/>
                    <a:ext cx="960870" cy="96087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accent2"/>
                    </a:solidFill>
                    <a:prstDash val="dash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ker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Number2"/>
                  <p:cNvSpPr/>
                  <p:nvPr/>
                </p:nvSpPr>
                <p:spPr>
                  <a:xfrm>
                    <a:off x="4493157" y="2122867"/>
                    <a:ext cx="714638" cy="714636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accent1"/>
                      </a:gs>
                      <a:gs pos="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b="1" i="1" dirty="0">
                        <a:solidFill>
                          <a:srgbClr val="FFFFFF"/>
                        </a:solidFill>
                      </a:rPr>
                      <a:t>2</a:t>
                    </a:r>
                    <a:endParaRPr lang="zh-CN" altLang="en-US" b="1" i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104" name="组合 103"/>
              <p:cNvGrpSpPr/>
              <p:nvPr/>
            </p:nvGrpSpPr>
            <p:grpSpPr>
              <a:xfrm flipH="1">
                <a:off x="7147870" y="1754998"/>
                <a:ext cx="4371030" cy="4379102"/>
                <a:chOff x="7147870" y="1754998"/>
                <a:chExt cx="4371030" cy="4379102"/>
              </a:xfrm>
            </p:grpSpPr>
            <p:grpSp>
              <p:nvGrpSpPr>
                <p:cNvPr id="90" name="组合 89"/>
                <p:cNvGrpSpPr/>
                <p:nvPr/>
              </p:nvGrpSpPr>
              <p:grpSpPr>
                <a:xfrm>
                  <a:off x="7147870" y="1754998"/>
                  <a:ext cx="4371030" cy="1808551"/>
                  <a:chOff x="660399" y="1754998"/>
                  <a:chExt cx="4371030" cy="1808551"/>
                </a:xfrm>
              </p:grpSpPr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660399" y="1754998"/>
                    <a:ext cx="3327400" cy="1808551"/>
                    <a:chOff x="5872003" y="1392484"/>
                    <a:chExt cx="3878873" cy="1872717"/>
                  </a:xfrm>
                </p:grpSpPr>
                <p:sp>
                  <p:nvSpPr>
                    <p:cNvPr id="95" name="Bullet3"/>
                    <p:cNvSpPr txBox="1"/>
                    <p:nvPr/>
                  </p:nvSpPr>
                  <p:spPr>
                    <a:xfrm>
                      <a:off x="5872003" y="1392484"/>
                      <a:ext cx="3878873" cy="8075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/>
                    <a:p>
                      <a:pPr marL="0" marR="0" lvl="0" indent="0" algn="r" defTabSz="913765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defRPr/>
                      </a:pPr>
                      <a:r>
                        <a:rPr kumimoji="0" lang="zh-CN" altLang="en-US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模型可视化</a:t>
                      </a:r>
                      <a:endParaRPr lang="en-US" dirty="0"/>
                    </a:p>
                  </p:txBody>
                </p:sp>
                <p:sp>
                  <p:nvSpPr>
                    <p:cNvPr id="96" name="Text3"/>
                    <p:cNvSpPr txBox="1"/>
                    <p:nvPr/>
                  </p:nvSpPr>
                  <p:spPr>
                    <a:xfrm>
                      <a:off x="5872003" y="2200012"/>
                      <a:ext cx="3878873" cy="10651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 anchor="t" anchorCtr="0">
                      <a:normAutofit/>
                    </a:bodyPr>
                    <a:lstStyle/>
                    <a:p>
                      <a:pPr marL="0" marR="0" lvl="0" indent="0" algn="r" defTabSz="913765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直观展示预测结果，便于分析和决策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144515" y="2105307"/>
                    <a:ext cx="886914" cy="886912"/>
                    <a:chOff x="4370041" y="1994639"/>
                    <a:chExt cx="960870" cy="960870"/>
                  </a:xfrm>
                </p:grpSpPr>
                <p:sp>
                  <p:nvSpPr>
                    <p:cNvPr id="93" name="IconBackground3"/>
                    <p:cNvSpPr/>
                    <p:nvPr/>
                  </p:nvSpPr>
                  <p:spPr>
                    <a:xfrm>
                      <a:off x="4370041" y="1994639"/>
                      <a:ext cx="960870" cy="96087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accent2"/>
                      </a:solidFill>
                      <a:prstDash val="dash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ker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94" name="Number3"/>
                    <p:cNvSpPr/>
                    <p:nvPr/>
                  </p:nvSpPr>
                  <p:spPr>
                    <a:xfrm flipH="1">
                      <a:off x="4493157" y="2122867"/>
                      <a:ext cx="714638" cy="714636"/>
                    </a:xfrm>
                    <a:prstGeom prst="ellipse">
                      <a:avLst/>
                    </a:prstGeom>
                    <a:gradFill flip="none" rotWithShape="1">
                      <a:gsLst>
                        <a:gs pos="80000">
                          <a:schemeClr val="accent1"/>
                        </a:gs>
                        <a:gs pos="0">
                          <a:schemeClr val="accent2"/>
                        </a:gs>
                      </a:gsLst>
                      <a:lin ang="2700000" scaled="1"/>
                      <a:tileRect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b="1" i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b="1" i="1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7" name="组合 96"/>
                <p:cNvGrpSpPr/>
                <p:nvPr/>
              </p:nvGrpSpPr>
              <p:grpSpPr>
                <a:xfrm>
                  <a:off x="7147870" y="4325549"/>
                  <a:ext cx="4371030" cy="1808551"/>
                  <a:chOff x="660399" y="4325549"/>
                  <a:chExt cx="4371030" cy="1808551"/>
                </a:xfrm>
              </p:grpSpPr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660399" y="4325549"/>
                    <a:ext cx="3327400" cy="1808551"/>
                    <a:chOff x="5872003" y="1392484"/>
                    <a:chExt cx="3878873" cy="1872717"/>
                  </a:xfrm>
                </p:grpSpPr>
                <p:sp>
                  <p:nvSpPr>
                    <p:cNvPr id="102" name="Bullet4"/>
                    <p:cNvSpPr txBox="1"/>
                    <p:nvPr/>
                  </p:nvSpPr>
                  <p:spPr>
                    <a:xfrm>
                      <a:off x="5872003" y="1392484"/>
                      <a:ext cx="3878873" cy="8075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/>
                    <a:p>
                      <a:pPr marL="0" marR="0" lvl="0" indent="0" algn="r" defTabSz="913765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defRPr/>
                      </a:pPr>
                      <a:r>
                        <a:rPr kumimoji="0" lang="zh-CN" altLang="en-US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实时监测与调整</a:t>
                      </a:r>
                      <a:endParaRPr lang="en-US" dirty="0"/>
                    </a:p>
                  </p:txBody>
                </p:sp>
                <p:sp>
                  <p:nvSpPr>
                    <p:cNvPr id="103" name="Text4"/>
                    <p:cNvSpPr txBox="1"/>
                    <p:nvPr/>
                  </p:nvSpPr>
                  <p:spPr>
                    <a:xfrm>
                      <a:off x="5872003" y="2200012"/>
                      <a:ext cx="3878873" cy="10651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 anchor="t" anchorCtr="0">
                      <a:normAutofit/>
                    </a:bodyPr>
                    <a:lstStyle/>
                    <a:p>
                      <a:pPr marL="0" marR="0" lvl="0" indent="0" algn="r" defTabSz="913765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实时跟踪项目动态，动态调整预测模型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4144515" y="4675858"/>
                    <a:ext cx="886914" cy="886912"/>
                    <a:chOff x="4370041" y="1994639"/>
                    <a:chExt cx="960870" cy="960870"/>
                  </a:xfrm>
                </p:grpSpPr>
                <p:sp>
                  <p:nvSpPr>
                    <p:cNvPr id="100" name="IconBackground4"/>
                    <p:cNvSpPr/>
                    <p:nvPr/>
                  </p:nvSpPr>
                  <p:spPr>
                    <a:xfrm>
                      <a:off x="4370041" y="1994639"/>
                      <a:ext cx="960870" cy="96087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accent2"/>
                      </a:solidFill>
                      <a:prstDash val="dash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ker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01" name="Number4"/>
                    <p:cNvSpPr/>
                    <p:nvPr/>
                  </p:nvSpPr>
                  <p:spPr>
                    <a:xfrm flipH="1">
                      <a:off x="4493157" y="2122867"/>
                      <a:ext cx="714638" cy="714636"/>
                    </a:xfrm>
                    <a:prstGeom prst="ellipse">
                      <a:avLst/>
                    </a:prstGeom>
                    <a:gradFill flip="none" rotWithShape="1">
                      <a:gsLst>
                        <a:gs pos="80000">
                          <a:schemeClr val="accent1"/>
                        </a:gs>
                        <a:gs pos="0">
                          <a:schemeClr val="accent2"/>
                        </a:gs>
                      </a:gsLst>
                      <a:lin ang="2700000" scaled="1"/>
                      <a:tileRect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b="1" i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b="1" i="1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06" name="Title"/>
            <p:cNvSpPr txBox="1"/>
            <p:nvPr/>
          </p:nvSpPr>
          <p:spPr>
            <a:xfrm>
              <a:off x="660400" y="1130300"/>
              <a:ext cx="10858500" cy="66656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利用数据模型对项目的未来趋势进行预测，辅助决策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6.3 数据可视化</a:t>
            </a:r>
            <a:endParaRPr lang="en-US" dirty="0"/>
          </a:p>
        </p:txBody>
      </p:sp>
      <p:grpSp>
        <p:nvGrpSpPr>
          <p:cNvPr id="48" name="906c548d-afb1-4d7b-b0bf-92346747d5ad.source.3.zh-Hans.pptx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0"/>
              <a:ext cx="12192000" cy="6858001"/>
            </a:xfrm>
            <a:custGeom>
              <a:avLst/>
              <a:gdLst>
                <a:gd name="connsiteX0" fmla="*/ 0 w 12192000"/>
                <a:gd name="connsiteY0" fmla="*/ 0 h 5022013"/>
                <a:gd name="connsiteX1" fmla="*/ 12192000 w 12192000"/>
                <a:gd name="connsiteY1" fmla="*/ 0 h 5022013"/>
                <a:gd name="connsiteX2" fmla="*/ 12192000 w 12192000"/>
                <a:gd name="connsiteY2" fmla="*/ 5022013 h 5022013"/>
                <a:gd name="connsiteX3" fmla="*/ 0 w 12192000"/>
                <a:gd name="connsiteY3" fmla="*/ 5022013 h 50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5022013">
                  <a:moveTo>
                    <a:pt x="0" y="0"/>
                  </a:moveTo>
                  <a:lnTo>
                    <a:pt x="12192000" y="0"/>
                  </a:lnTo>
                  <a:lnTo>
                    <a:pt x="12192000" y="5022013"/>
                  </a:lnTo>
                  <a:lnTo>
                    <a:pt x="0" y="502201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alpha val="20000"/>
                  </a:schemeClr>
                </a:gs>
                <a:gs pos="15000">
                  <a:schemeClr val="accent1">
                    <a:alpha val="1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Title"/>
            <p:cNvSpPr/>
            <p:nvPr/>
          </p:nvSpPr>
          <p:spPr>
            <a:xfrm>
              <a:off x="660399" y="1347175"/>
              <a:ext cx="2146301" cy="11481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将复杂的数据通过图表和趋势线清晰地展现，便于理解和决策</a:t>
              </a:r>
              <a:endParaRPr 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551450" y="1347175"/>
              <a:ext cx="8967450" cy="1426428"/>
              <a:chOff x="2551450" y="1347175"/>
              <a:chExt cx="8967450" cy="1426428"/>
            </a:xfrm>
          </p:grpSpPr>
          <p:sp>
            <p:nvSpPr>
              <p:cNvPr id="12" name="ComponentBackground1"/>
              <p:cNvSpPr/>
              <p:nvPr/>
            </p:nvSpPr>
            <p:spPr>
              <a:xfrm>
                <a:off x="3269738" y="1347175"/>
                <a:ext cx="8249162" cy="1301419"/>
              </a:xfrm>
              <a:prstGeom prst="roundRect">
                <a:avLst>
                  <a:gd name="adj" fmla="val 12206"/>
                </a:avLst>
              </a:prstGeom>
              <a:solidFill>
                <a:srgbClr val="FFFFFF">
                  <a:alpha val="90000"/>
                </a:srgbClr>
              </a:solidFill>
              <a:ln w="6350">
                <a:noFill/>
              </a:ln>
              <a:effectLst>
                <a:outerShdw blurRad="254000" dist="38100" dir="2160000" algn="tl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Number1"/>
              <p:cNvSpPr/>
              <p:nvPr/>
            </p:nvSpPr>
            <p:spPr>
              <a:xfrm>
                <a:off x="4105721" y="1457834"/>
                <a:ext cx="1158257" cy="1083017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5400" b="1" i="1" dirty="0">
                    <a:gradFill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6200000" scaled="1"/>
                    </a:gra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5400" b="1" i="1" dirty="0"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6200000" scaled="1"/>
                  </a:gra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1"/>
              <p:cNvSpPr txBox="1"/>
              <p:nvPr/>
            </p:nvSpPr>
            <p:spPr>
              <a:xfrm>
                <a:off x="7827863" y="1456945"/>
                <a:ext cx="3565068" cy="10830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展示项目活跃度和趋势</a:t>
                </a:r>
                <a:endParaRPr lang="en-US" dirty="0"/>
              </a:p>
            </p:txBody>
          </p:sp>
          <p:sp>
            <p:nvSpPr>
              <p:cNvPr id="25" name="Bullet1"/>
              <p:cNvSpPr/>
              <p:nvPr/>
            </p:nvSpPr>
            <p:spPr>
              <a:xfrm>
                <a:off x="5263978" y="1456945"/>
                <a:ext cx="2397211" cy="1083018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数据可视化概述</a:t>
                </a:r>
                <a:endParaRPr lang="en-US" dirty="0"/>
              </a:p>
            </p:txBody>
          </p:sp>
          <p:sp>
            <p:nvSpPr>
              <p:cNvPr id="4" name="IconBackground1"/>
              <p:cNvSpPr/>
              <p:nvPr/>
            </p:nvSpPr>
            <p:spPr>
              <a:xfrm>
                <a:off x="2551452" y="1378691"/>
                <a:ext cx="1479091" cy="1274034"/>
              </a:xfrm>
              <a:custGeom>
                <a:avLst/>
                <a:gdLst>
                  <a:gd name="connsiteX0" fmla="*/ 502920 w 1005839"/>
                  <a:gd name="connsiteY0" fmla="*/ 0 h 866393"/>
                  <a:gd name="connsiteX1" fmla="*/ 1005840 w 1005839"/>
                  <a:gd name="connsiteY1" fmla="*/ 866394 h 866393"/>
                  <a:gd name="connsiteX2" fmla="*/ 0 w 1005839"/>
                  <a:gd name="connsiteY2" fmla="*/ 866394 h 86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5839" h="866393">
                    <a:moveTo>
                      <a:pt x="502920" y="0"/>
                    </a:moveTo>
                    <a:lnTo>
                      <a:pt x="1005840" y="866394"/>
                    </a:lnTo>
                    <a:lnTo>
                      <a:pt x="0" y="866394"/>
                    </a:lnTo>
                  </a:path>
                </a:pathLst>
              </a:custGeom>
              <a:gradFill flip="none" rotWithShape="0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Shape1"/>
              <p:cNvSpPr/>
              <p:nvPr/>
            </p:nvSpPr>
            <p:spPr>
              <a:xfrm>
                <a:off x="2551450" y="2523586"/>
                <a:ext cx="1479091" cy="250017"/>
              </a:xfrm>
              <a:custGeom>
                <a:avLst/>
                <a:gdLst>
                  <a:gd name="connsiteX0" fmla="*/ -110 w 1005839"/>
                  <a:gd name="connsiteY0" fmla="*/ 84808 h 170021"/>
                  <a:gd name="connsiteX1" fmla="*/ 502810 w 1005839"/>
                  <a:gd name="connsiteY1" fmla="*/ -250 h 170021"/>
                  <a:gd name="connsiteX2" fmla="*/ 1005730 w 1005839"/>
                  <a:gd name="connsiteY2" fmla="*/ 84808 h 170021"/>
                  <a:gd name="connsiteX3" fmla="*/ 502810 w 1005839"/>
                  <a:gd name="connsiteY3" fmla="*/ 169771 h 170021"/>
                  <a:gd name="connsiteX4" fmla="*/ -110 w 1005839"/>
                  <a:gd name="connsiteY4" fmla="*/ 84808 h 17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39" h="170021">
                    <a:moveTo>
                      <a:pt x="-110" y="84808"/>
                    </a:moveTo>
                    <a:cubicBezTo>
                      <a:pt x="-110" y="37755"/>
                      <a:pt x="225061" y="-250"/>
                      <a:pt x="502810" y="-250"/>
                    </a:cubicBezTo>
                    <a:cubicBezTo>
                      <a:pt x="780559" y="-250"/>
                      <a:pt x="1005730" y="37850"/>
                      <a:pt x="1005730" y="84808"/>
                    </a:cubicBezTo>
                    <a:cubicBezTo>
                      <a:pt x="1005730" y="131766"/>
                      <a:pt x="780559" y="169771"/>
                      <a:pt x="502810" y="169771"/>
                    </a:cubicBezTo>
                    <a:cubicBezTo>
                      <a:pt x="225061" y="169771"/>
                      <a:pt x="-110" y="131671"/>
                      <a:pt x="-110" y="848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Icon1"/>
              <p:cNvSpPr/>
              <p:nvPr/>
            </p:nvSpPr>
            <p:spPr>
              <a:xfrm>
                <a:off x="3119838" y="2018086"/>
                <a:ext cx="299800" cy="363145"/>
              </a:xfrm>
              <a:custGeom>
                <a:avLst/>
                <a:gdLst>
                  <a:gd name="connsiteX0" fmla="*/ 444703 w 497627"/>
                  <a:gd name="connsiteY0" fmla="*/ 528817 h 602770"/>
                  <a:gd name="connsiteX1" fmla="*/ 465873 w 497627"/>
                  <a:gd name="connsiteY1" fmla="*/ 549916 h 602770"/>
                  <a:gd name="connsiteX2" fmla="*/ 444703 w 497627"/>
                  <a:gd name="connsiteY2" fmla="*/ 571015 h 602770"/>
                  <a:gd name="connsiteX3" fmla="*/ 423533 w 497627"/>
                  <a:gd name="connsiteY3" fmla="*/ 549916 h 602770"/>
                  <a:gd name="connsiteX4" fmla="*/ 444703 w 497627"/>
                  <a:gd name="connsiteY4" fmla="*/ 528817 h 602770"/>
                  <a:gd name="connsiteX5" fmla="*/ 52960 w 497627"/>
                  <a:gd name="connsiteY5" fmla="*/ 528817 h 602770"/>
                  <a:gd name="connsiteX6" fmla="*/ 74095 w 497627"/>
                  <a:gd name="connsiteY6" fmla="*/ 549916 h 602770"/>
                  <a:gd name="connsiteX7" fmla="*/ 52960 w 497627"/>
                  <a:gd name="connsiteY7" fmla="*/ 571015 h 602770"/>
                  <a:gd name="connsiteX8" fmla="*/ 31825 w 497627"/>
                  <a:gd name="connsiteY8" fmla="*/ 549916 h 602770"/>
                  <a:gd name="connsiteX9" fmla="*/ 52960 w 497627"/>
                  <a:gd name="connsiteY9" fmla="*/ 528817 h 602770"/>
                  <a:gd name="connsiteX10" fmla="*/ 105848 w 497627"/>
                  <a:gd name="connsiteY10" fmla="*/ 444139 h 602770"/>
                  <a:gd name="connsiteX11" fmla="*/ 127088 w 497627"/>
                  <a:gd name="connsiteY11" fmla="*/ 465238 h 602770"/>
                  <a:gd name="connsiteX12" fmla="*/ 105848 w 497627"/>
                  <a:gd name="connsiteY12" fmla="*/ 486337 h 602770"/>
                  <a:gd name="connsiteX13" fmla="*/ 84608 w 497627"/>
                  <a:gd name="connsiteY13" fmla="*/ 465238 h 602770"/>
                  <a:gd name="connsiteX14" fmla="*/ 105848 w 497627"/>
                  <a:gd name="connsiteY14" fmla="*/ 444139 h 602770"/>
                  <a:gd name="connsiteX15" fmla="*/ 271231 w 497627"/>
                  <a:gd name="connsiteY15" fmla="*/ 345768 h 602770"/>
                  <a:gd name="connsiteX16" fmla="*/ 103054 w 497627"/>
                  <a:gd name="connsiteY16" fmla="*/ 430831 h 602770"/>
                  <a:gd name="connsiteX17" fmla="*/ 101465 w 497627"/>
                  <a:gd name="connsiteY17" fmla="*/ 431624 h 602770"/>
                  <a:gd name="connsiteX18" fmla="*/ 92530 w 497627"/>
                  <a:gd name="connsiteY18" fmla="*/ 436184 h 602770"/>
                  <a:gd name="connsiteX19" fmla="*/ 85382 w 497627"/>
                  <a:gd name="connsiteY19" fmla="*/ 480401 h 602770"/>
                  <a:gd name="connsiteX20" fmla="*/ 129859 w 497627"/>
                  <a:gd name="connsiteY20" fmla="*/ 487539 h 602770"/>
                  <a:gd name="connsiteX21" fmla="*/ 137007 w 497627"/>
                  <a:gd name="connsiteY21" fmla="*/ 480401 h 602770"/>
                  <a:gd name="connsiteX22" fmla="*/ 137999 w 497627"/>
                  <a:gd name="connsiteY22" fmla="*/ 479013 h 602770"/>
                  <a:gd name="connsiteX23" fmla="*/ 248849 w 497627"/>
                  <a:gd name="connsiteY23" fmla="*/ 179844 h 602770"/>
                  <a:gd name="connsiteX24" fmla="*/ 201190 w 497627"/>
                  <a:gd name="connsiteY24" fmla="*/ 227426 h 602770"/>
                  <a:gd name="connsiteX25" fmla="*/ 248849 w 497627"/>
                  <a:gd name="connsiteY25" fmla="*/ 275007 h 602770"/>
                  <a:gd name="connsiteX26" fmla="*/ 296508 w 497627"/>
                  <a:gd name="connsiteY26" fmla="*/ 227426 h 602770"/>
                  <a:gd name="connsiteX27" fmla="*/ 248849 w 497627"/>
                  <a:gd name="connsiteY27" fmla="*/ 179844 h 602770"/>
                  <a:gd name="connsiteX28" fmla="*/ 248849 w 497627"/>
                  <a:gd name="connsiteY28" fmla="*/ 158631 h 602770"/>
                  <a:gd name="connsiteX29" fmla="*/ 317756 w 497627"/>
                  <a:gd name="connsiteY29" fmla="*/ 227426 h 602770"/>
                  <a:gd name="connsiteX30" fmla="*/ 248849 w 497627"/>
                  <a:gd name="connsiteY30" fmla="*/ 296022 h 602770"/>
                  <a:gd name="connsiteX31" fmla="*/ 179942 w 497627"/>
                  <a:gd name="connsiteY31" fmla="*/ 227426 h 602770"/>
                  <a:gd name="connsiteX32" fmla="*/ 248849 w 497627"/>
                  <a:gd name="connsiteY32" fmla="*/ 158631 h 602770"/>
                  <a:gd name="connsiteX33" fmla="*/ 248794 w 497627"/>
                  <a:gd name="connsiteY33" fmla="*/ 63414 h 602770"/>
                  <a:gd name="connsiteX34" fmla="*/ 84587 w 497627"/>
                  <a:gd name="connsiteY34" fmla="*/ 227393 h 602770"/>
                  <a:gd name="connsiteX35" fmla="*/ 171953 w 497627"/>
                  <a:gd name="connsiteY35" fmla="*/ 372338 h 602770"/>
                  <a:gd name="connsiteX36" fmla="*/ 320671 w 497627"/>
                  <a:gd name="connsiteY36" fmla="*/ 296990 h 602770"/>
                  <a:gd name="connsiteX37" fmla="*/ 333975 w 497627"/>
                  <a:gd name="connsiteY37" fmla="*/ 300163 h 602770"/>
                  <a:gd name="connsiteX38" fmla="*/ 332783 w 497627"/>
                  <a:gd name="connsiteY38" fmla="*/ 313844 h 602770"/>
                  <a:gd name="connsiteX39" fmla="*/ 255942 w 497627"/>
                  <a:gd name="connsiteY39" fmla="*/ 390778 h 602770"/>
                  <a:gd name="connsiteX40" fmla="*/ 413000 w 497627"/>
                  <a:gd name="connsiteY40" fmla="*/ 227393 h 602770"/>
                  <a:gd name="connsiteX41" fmla="*/ 248794 w 497627"/>
                  <a:gd name="connsiteY41" fmla="*/ 63414 h 602770"/>
                  <a:gd name="connsiteX42" fmla="*/ 248794 w 497627"/>
                  <a:gd name="connsiteY42" fmla="*/ 42198 h 602770"/>
                  <a:gd name="connsiteX43" fmla="*/ 434047 w 497627"/>
                  <a:gd name="connsiteY43" fmla="*/ 227393 h 602770"/>
                  <a:gd name="connsiteX44" fmla="*/ 248794 w 497627"/>
                  <a:gd name="connsiteY44" fmla="*/ 412390 h 602770"/>
                  <a:gd name="connsiteX45" fmla="*/ 236881 w 497627"/>
                  <a:gd name="connsiteY45" fmla="*/ 411994 h 602770"/>
                  <a:gd name="connsiteX46" fmla="*/ 237079 w 497627"/>
                  <a:gd name="connsiteY46" fmla="*/ 409813 h 602770"/>
                  <a:gd name="connsiteX47" fmla="*/ 153685 w 497627"/>
                  <a:gd name="connsiteY47" fmla="*/ 493488 h 602770"/>
                  <a:gd name="connsiteX48" fmla="*/ 142368 w 497627"/>
                  <a:gd name="connsiteY48" fmla="*/ 504592 h 602770"/>
                  <a:gd name="connsiteX49" fmla="*/ 111194 w 497627"/>
                  <a:gd name="connsiteY49" fmla="*/ 514704 h 602770"/>
                  <a:gd name="connsiteX50" fmla="*/ 68306 w 497627"/>
                  <a:gd name="connsiteY50" fmla="*/ 492893 h 602770"/>
                  <a:gd name="connsiteX51" fmla="*/ 80020 w 497627"/>
                  <a:gd name="connsiteY51" fmla="*/ 418934 h 602770"/>
                  <a:gd name="connsiteX52" fmla="*/ 94118 w 497627"/>
                  <a:gd name="connsiteY52" fmla="*/ 411796 h 602770"/>
                  <a:gd name="connsiteX53" fmla="*/ 149516 w 497627"/>
                  <a:gd name="connsiteY53" fmla="*/ 383640 h 602770"/>
                  <a:gd name="connsiteX54" fmla="*/ 63540 w 497627"/>
                  <a:gd name="connsiteY54" fmla="*/ 227393 h 602770"/>
                  <a:gd name="connsiteX55" fmla="*/ 248794 w 497627"/>
                  <a:gd name="connsiteY55" fmla="*/ 42198 h 602770"/>
                  <a:gd name="connsiteX56" fmla="*/ 444703 w 497627"/>
                  <a:gd name="connsiteY56" fmla="*/ 31754 h 602770"/>
                  <a:gd name="connsiteX57" fmla="*/ 465873 w 497627"/>
                  <a:gd name="connsiteY57" fmla="*/ 52853 h 602770"/>
                  <a:gd name="connsiteX58" fmla="*/ 444703 w 497627"/>
                  <a:gd name="connsiteY58" fmla="*/ 73952 h 602770"/>
                  <a:gd name="connsiteX59" fmla="*/ 423533 w 497627"/>
                  <a:gd name="connsiteY59" fmla="*/ 52853 h 602770"/>
                  <a:gd name="connsiteX60" fmla="*/ 444703 w 497627"/>
                  <a:gd name="connsiteY60" fmla="*/ 31754 h 602770"/>
                  <a:gd name="connsiteX61" fmla="*/ 52960 w 497627"/>
                  <a:gd name="connsiteY61" fmla="*/ 31754 h 602770"/>
                  <a:gd name="connsiteX62" fmla="*/ 74095 w 497627"/>
                  <a:gd name="connsiteY62" fmla="*/ 52853 h 602770"/>
                  <a:gd name="connsiteX63" fmla="*/ 52960 w 497627"/>
                  <a:gd name="connsiteY63" fmla="*/ 73952 h 602770"/>
                  <a:gd name="connsiteX64" fmla="*/ 31825 w 497627"/>
                  <a:gd name="connsiteY64" fmla="*/ 52853 h 602770"/>
                  <a:gd name="connsiteX65" fmla="*/ 52960 w 497627"/>
                  <a:gd name="connsiteY65" fmla="*/ 31754 h 602770"/>
                  <a:gd name="connsiteX66" fmla="*/ 21049 w 497627"/>
                  <a:gd name="connsiteY66" fmla="*/ 21216 h 602770"/>
                  <a:gd name="connsiteX67" fmla="*/ 21049 w 497627"/>
                  <a:gd name="connsiteY67" fmla="*/ 581554 h 602770"/>
                  <a:gd name="connsiteX68" fmla="*/ 476578 w 497627"/>
                  <a:gd name="connsiteY68" fmla="*/ 581554 h 602770"/>
                  <a:gd name="connsiteX69" fmla="*/ 476578 w 497627"/>
                  <a:gd name="connsiteY69" fmla="*/ 21216 h 602770"/>
                  <a:gd name="connsiteX70" fmla="*/ 0 w 497627"/>
                  <a:gd name="connsiteY70" fmla="*/ 0 h 602770"/>
                  <a:gd name="connsiteX71" fmla="*/ 497627 w 497627"/>
                  <a:gd name="connsiteY71" fmla="*/ 0 h 602770"/>
                  <a:gd name="connsiteX72" fmla="*/ 497627 w 497627"/>
                  <a:gd name="connsiteY72" fmla="*/ 602770 h 602770"/>
                  <a:gd name="connsiteX73" fmla="*/ 0 w 497627"/>
                  <a:gd name="connsiteY73" fmla="*/ 602770 h 60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97627" h="602770">
                    <a:moveTo>
                      <a:pt x="444703" y="528817"/>
                    </a:moveTo>
                    <a:cubicBezTo>
                      <a:pt x="456395" y="528817"/>
                      <a:pt x="465873" y="538263"/>
                      <a:pt x="465873" y="549916"/>
                    </a:cubicBezTo>
                    <a:cubicBezTo>
                      <a:pt x="465873" y="561569"/>
                      <a:pt x="456395" y="571015"/>
                      <a:pt x="444703" y="571015"/>
                    </a:cubicBezTo>
                    <a:cubicBezTo>
                      <a:pt x="433011" y="571015"/>
                      <a:pt x="423533" y="561569"/>
                      <a:pt x="423533" y="549916"/>
                    </a:cubicBezTo>
                    <a:cubicBezTo>
                      <a:pt x="423533" y="538263"/>
                      <a:pt x="433011" y="528817"/>
                      <a:pt x="444703" y="528817"/>
                    </a:cubicBezTo>
                    <a:close/>
                    <a:moveTo>
                      <a:pt x="52960" y="528817"/>
                    </a:moveTo>
                    <a:cubicBezTo>
                      <a:pt x="64633" y="528817"/>
                      <a:pt x="74095" y="538263"/>
                      <a:pt x="74095" y="549916"/>
                    </a:cubicBezTo>
                    <a:cubicBezTo>
                      <a:pt x="74095" y="561569"/>
                      <a:pt x="64633" y="571015"/>
                      <a:pt x="52960" y="571015"/>
                    </a:cubicBezTo>
                    <a:cubicBezTo>
                      <a:pt x="41287" y="571015"/>
                      <a:pt x="31825" y="561569"/>
                      <a:pt x="31825" y="549916"/>
                    </a:cubicBezTo>
                    <a:cubicBezTo>
                      <a:pt x="31825" y="538263"/>
                      <a:pt x="41287" y="528817"/>
                      <a:pt x="52960" y="528817"/>
                    </a:cubicBezTo>
                    <a:close/>
                    <a:moveTo>
                      <a:pt x="105848" y="444139"/>
                    </a:moveTo>
                    <a:cubicBezTo>
                      <a:pt x="117579" y="444139"/>
                      <a:pt x="127088" y="453585"/>
                      <a:pt x="127088" y="465238"/>
                    </a:cubicBezTo>
                    <a:cubicBezTo>
                      <a:pt x="127088" y="476891"/>
                      <a:pt x="117579" y="486337"/>
                      <a:pt x="105848" y="486337"/>
                    </a:cubicBezTo>
                    <a:cubicBezTo>
                      <a:pt x="94117" y="486337"/>
                      <a:pt x="84608" y="476891"/>
                      <a:pt x="84608" y="465238"/>
                    </a:cubicBezTo>
                    <a:cubicBezTo>
                      <a:pt x="84608" y="453585"/>
                      <a:pt x="94117" y="444139"/>
                      <a:pt x="105848" y="444139"/>
                    </a:cubicBezTo>
                    <a:close/>
                    <a:moveTo>
                      <a:pt x="271231" y="345768"/>
                    </a:moveTo>
                    <a:lnTo>
                      <a:pt x="103054" y="430831"/>
                    </a:lnTo>
                    <a:cubicBezTo>
                      <a:pt x="102656" y="431227"/>
                      <a:pt x="102061" y="431426"/>
                      <a:pt x="101465" y="431624"/>
                    </a:cubicBezTo>
                    <a:cubicBezTo>
                      <a:pt x="98288" y="432615"/>
                      <a:pt x="95310" y="434202"/>
                      <a:pt x="92530" y="436184"/>
                    </a:cubicBezTo>
                    <a:cubicBezTo>
                      <a:pt x="78432" y="446495"/>
                      <a:pt x="75255" y="466323"/>
                      <a:pt x="85382" y="480401"/>
                    </a:cubicBezTo>
                    <a:cubicBezTo>
                      <a:pt x="95707" y="494678"/>
                      <a:pt x="115761" y="497850"/>
                      <a:pt x="129859" y="487539"/>
                    </a:cubicBezTo>
                    <a:cubicBezTo>
                      <a:pt x="132638" y="485557"/>
                      <a:pt x="135021" y="482979"/>
                      <a:pt x="137007" y="480401"/>
                    </a:cubicBezTo>
                    <a:cubicBezTo>
                      <a:pt x="137404" y="479806"/>
                      <a:pt x="137602" y="479410"/>
                      <a:pt x="137999" y="479013"/>
                    </a:cubicBezTo>
                    <a:close/>
                    <a:moveTo>
                      <a:pt x="248849" y="179844"/>
                    </a:moveTo>
                    <a:cubicBezTo>
                      <a:pt x="222637" y="179844"/>
                      <a:pt x="201190" y="201058"/>
                      <a:pt x="201190" y="227426"/>
                    </a:cubicBezTo>
                    <a:cubicBezTo>
                      <a:pt x="201190" y="253595"/>
                      <a:pt x="222637" y="275007"/>
                      <a:pt x="248849" y="275007"/>
                    </a:cubicBezTo>
                    <a:cubicBezTo>
                      <a:pt x="275062" y="275007"/>
                      <a:pt x="296508" y="253595"/>
                      <a:pt x="296508" y="227426"/>
                    </a:cubicBezTo>
                    <a:cubicBezTo>
                      <a:pt x="296508" y="201058"/>
                      <a:pt x="275062" y="179844"/>
                      <a:pt x="248849" y="179844"/>
                    </a:cubicBezTo>
                    <a:close/>
                    <a:moveTo>
                      <a:pt x="248849" y="158631"/>
                    </a:moveTo>
                    <a:cubicBezTo>
                      <a:pt x="286778" y="158631"/>
                      <a:pt x="317756" y="189559"/>
                      <a:pt x="317756" y="227426"/>
                    </a:cubicBezTo>
                    <a:cubicBezTo>
                      <a:pt x="317756" y="265292"/>
                      <a:pt x="286778" y="296022"/>
                      <a:pt x="248849" y="296022"/>
                    </a:cubicBezTo>
                    <a:cubicBezTo>
                      <a:pt x="210921" y="296022"/>
                      <a:pt x="179942" y="265292"/>
                      <a:pt x="179942" y="227426"/>
                    </a:cubicBezTo>
                    <a:cubicBezTo>
                      <a:pt x="179942" y="189559"/>
                      <a:pt x="210921" y="158631"/>
                      <a:pt x="248849" y="158631"/>
                    </a:cubicBezTo>
                    <a:close/>
                    <a:moveTo>
                      <a:pt x="248794" y="63414"/>
                    </a:moveTo>
                    <a:cubicBezTo>
                      <a:pt x="158252" y="63414"/>
                      <a:pt x="84587" y="136977"/>
                      <a:pt x="84587" y="227393"/>
                    </a:cubicBezTo>
                    <a:cubicBezTo>
                      <a:pt x="84587" y="288266"/>
                      <a:pt x="118144" y="343785"/>
                      <a:pt x="171953" y="372338"/>
                    </a:cubicBezTo>
                    <a:lnTo>
                      <a:pt x="320671" y="296990"/>
                    </a:lnTo>
                    <a:cubicBezTo>
                      <a:pt x="325238" y="294611"/>
                      <a:pt x="330798" y="295999"/>
                      <a:pt x="333975" y="300163"/>
                    </a:cubicBezTo>
                    <a:cubicBezTo>
                      <a:pt x="336953" y="304327"/>
                      <a:pt x="336556" y="310275"/>
                      <a:pt x="332783" y="313844"/>
                    </a:cubicBezTo>
                    <a:lnTo>
                      <a:pt x="255942" y="390778"/>
                    </a:lnTo>
                    <a:cubicBezTo>
                      <a:pt x="343108" y="387010"/>
                      <a:pt x="413000" y="315232"/>
                      <a:pt x="413000" y="227393"/>
                    </a:cubicBezTo>
                    <a:cubicBezTo>
                      <a:pt x="413000" y="136977"/>
                      <a:pt x="339336" y="63414"/>
                      <a:pt x="248794" y="63414"/>
                    </a:cubicBezTo>
                    <a:close/>
                    <a:moveTo>
                      <a:pt x="248794" y="42198"/>
                    </a:moveTo>
                    <a:cubicBezTo>
                      <a:pt x="351051" y="42198"/>
                      <a:pt x="434047" y="125278"/>
                      <a:pt x="434047" y="227393"/>
                    </a:cubicBezTo>
                    <a:cubicBezTo>
                      <a:pt x="434047" y="329310"/>
                      <a:pt x="351051" y="412390"/>
                      <a:pt x="248794" y="412390"/>
                    </a:cubicBezTo>
                    <a:cubicBezTo>
                      <a:pt x="244823" y="412390"/>
                      <a:pt x="240852" y="412192"/>
                      <a:pt x="236881" y="411994"/>
                    </a:cubicBezTo>
                    <a:lnTo>
                      <a:pt x="237079" y="409813"/>
                    </a:lnTo>
                    <a:lnTo>
                      <a:pt x="153685" y="493488"/>
                    </a:lnTo>
                    <a:cubicBezTo>
                      <a:pt x="150509" y="497652"/>
                      <a:pt x="146736" y="501419"/>
                      <a:pt x="142368" y="504592"/>
                    </a:cubicBezTo>
                    <a:cubicBezTo>
                      <a:pt x="132837" y="511333"/>
                      <a:pt x="122115" y="514704"/>
                      <a:pt x="111194" y="514704"/>
                    </a:cubicBezTo>
                    <a:cubicBezTo>
                      <a:pt x="94913" y="514704"/>
                      <a:pt x="78631" y="507169"/>
                      <a:pt x="68306" y="492893"/>
                    </a:cubicBezTo>
                    <a:cubicBezTo>
                      <a:pt x="51230" y="469297"/>
                      <a:pt x="56392" y="436184"/>
                      <a:pt x="80020" y="418934"/>
                    </a:cubicBezTo>
                    <a:cubicBezTo>
                      <a:pt x="84389" y="415960"/>
                      <a:pt x="89155" y="413382"/>
                      <a:pt x="94118" y="411796"/>
                    </a:cubicBezTo>
                    <a:lnTo>
                      <a:pt x="149516" y="383640"/>
                    </a:lnTo>
                    <a:cubicBezTo>
                      <a:pt x="96104" y="349733"/>
                      <a:pt x="63540" y="291240"/>
                      <a:pt x="63540" y="227393"/>
                    </a:cubicBezTo>
                    <a:cubicBezTo>
                      <a:pt x="63540" y="125278"/>
                      <a:pt x="146537" y="42198"/>
                      <a:pt x="248794" y="42198"/>
                    </a:cubicBezTo>
                    <a:close/>
                    <a:moveTo>
                      <a:pt x="444703" y="31754"/>
                    </a:moveTo>
                    <a:cubicBezTo>
                      <a:pt x="456395" y="31754"/>
                      <a:pt x="465873" y="41200"/>
                      <a:pt x="465873" y="52853"/>
                    </a:cubicBezTo>
                    <a:cubicBezTo>
                      <a:pt x="465873" y="64506"/>
                      <a:pt x="456395" y="73952"/>
                      <a:pt x="444703" y="73952"/>
                    </a:cubicBezTo>
                    <a:cubicBezTo>
                      <a:pt x="433011" y="73952"/>
                      <a:pt x="423533" y="64506"/>
                      <a:pt x="423533" y="52853"/>
                    </a:cubicBezTo>
                    <a:cubicBezTo>
                      <a:pt x="423533" y="41200"/>
                      <a:pt x="433011" y="31754"/>
                      <a:pt x="444703" y="31754"/>
                    </a:cubicBezTo>
                    <a:close/>
                    <a:moveTo>
                      <a:pt x="52960" y="31754"/>
                    </a:moveTo>
                    <a:cubicBezTo>
                      <a:pt x="64633" y="31754"/>
                      <a:pt x="74095" y="41200"/>
                      <a:pt x="74095" y="52853"/>
                    </a:cubicBezTo>
                    <a:cubicBezTo>
                      <a:pt x="74095" y="64506"/>
                      <a:pt x="64633" y="73952"/>
                      <a:pt x="52960" y="73952"/>
                    </a:cubicBezTo>
                    <a:cubicBezTo>
                      <a:pt x="41287" y="73952"/>
                      <a:pt x="31825" y="64506"/>
                      <a:pt x="31825" y="52853"/>
                    </a:cubicBezTo>
                    <a:cubicBezTo>
                      <a:pt x="31825" y="41200"/>
                      <a:pt x="41287" y="31754"/>
                      <a:pt x="52960" y="31754"/>
                    </a:cubicBezTo>
                    <a:close/>
                    <a:moveTo>
                      <a:pt x="21049" y="21216"/>
                    </a:moveTo>
                    <a:lnTo>
                      <a:pt x="21049" y="581554"/>
                    </a:lnTo>
                    <a:lnTo>
                      <a:pt x="476578" y="581554"/>
                    </a:lnTo>
                    <a:lnTo>
                      <a:pt x="476578" y="21216"/>
                    </a:lnTo>
                    <a:close/>
                    <a:moveTo>
                      <a:pt x="0" y="0"/>
                    </a:moveTo>
                    <a:lnTo>
                      <a:pt x="497627" y="0"/>
                    </a:lnTo>
                    <a:lnTo>
                      <a:pt x="497627" y="602770"/>
                    </a:lnTo>
                    <a:lnTo>
                      <a:pt x="0" y="60277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559786" y="2830675"/>
              <a:ext cx="9959114" cy="1551645"/>
              <a:chOff x="1559786" y="2830675"/>
              <a:chExt cx="9959114" cy="1551645"/>
            </a:xfrm>
          </p:grpSpPr>
          <p:sp>
            <p:nvSpPr>
              <p:cNvPr id="17" name="ComponentBackground2"/>
              <p:cNvSpPr/>
              <p:nvPr/>
            </p:nvSpPr>
            <p:spPr>
              <a:xfrm>
                <a:off x="3269738" y="2938419"/>
                <a:ext cx="8249162" cy="1301419"/>
              </a:xfrm>
              <a:prstGeom prst="roundRect">
                <a:avLst>
                  <a:gd name="adj" fmla="val 12206"/>
                </a:avLst>
              </a:prstGeom>
              <a:solidFill>
                <a:srgbClr val="FFFFFF">
                  <a:alpha val="90000"/>
                </a:srgbClr>
              </a:solidFill>
              <a:ln w="6350">
                <a:noFill/>
              </a:ln>
              <a:effectLst>
                <a:outerShdw blurRad="254000" dist="38100" dir="2160000" algn="tl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Number2"/>
              <p:cNvSpPr/>
              <p:nvPr/>
            </p:nvSpPr>
            <p:spPr>
              <a:xfrm>
                <a:off x="4963060" y="3037254"/>
                <a:ext cx="1158257" cy="1083017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5400" b="1" i="1" dirty="0">
                    <a:gradFill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6200000" scaled="1"/>
                    </a:gra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5400" b="1" i="1" dirty="0"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6200000" scaled="1"/>
                  </a:gra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2"/>
              <p:cNvSpPr txBox="1"/>
              <p:nvPr/>
            </p:nvSpPr>
            <p:spPr>
              <a:xfrm>
                <a:off x="8350010" y="3036365"/>
                <a:ext cx="3042920" cy="10830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直观反映项目发展态势</a:t>
                </a:r>
                <a:endParaRPr lang="en-US" dirty="0"/>
              </a:p>
            </p:txBody>
          </p:sp>
          <p:sp>
            <p:nvSpPr>
              <p:cNvPr id="28" name="Bullet2"/>
              <p:cNvSpPr/>
              <p:nvPr/>
            </p:nvSpPr>
            <p:spPr>
              <a:xfrm>
                <a:off x="6096000" y="3036365"/>
                <a:ext cx="2254010" cy="1083018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趋势图展示</a:t>
                </a:r>
                <a:endParaRPr lang="en-US" dirty="0"/>
              </a:p>
            </p:txBody>
          </p:sp>
          <p:sp>
            <p:nvSpPr>
              <p:cNvPr id="7" name="IconBackground2"/>
              <p:cNvSpPr/>
              <p:nvPr/>
            </p:nvSpPr>
            <p:spPr>
              <a:xfrm>
                <a:off x="1559786" y="2830675"/>
                <a:ext cx="3462561" cy="1405556"/>
              </a:xfrm>
              <a:custGeom>
                <a:avLst/>
                <a:gdLst>
                  <a:gd name="connsiteX0" fmla="*/ 1177752 w 2354675"/>
                  <a:gd name="connsiteY0" fmla="*/ -250 h 955833"/>
                  <a:gd name="connsiteX1" fmla="*/ 1825452 w 2354675"/>
                  <a:gd name="connsiteY1" fmla="*/ 67472 h 955833"/>
                  <a:gd name="connsiteX2" fmla="*/ 1851074 w 2354675"/>
                  <a:gd name="connsiteY2" fmla="*/ 88809 h 955833"/>
                  <a:gd name="connsiteX3" fmla="*/ 1852217 w 2354675"/>
                  <a:gd name="connsiteY3" fmla="*/ 88809 h 955833"/>
                  <a:gd name="connsiteX4" fmla="*/ 2354565 w 2354675"/>
                  <a:gd name="connsiteY4" fmla="*/ 955584 h 955833"/>
                  <a:gd name="connsiteX5" fmla="*/ -110 w 2354675"/>
                  <a:gd name="connsiteY5" fmla="*/ 955584 h 955833"/>
                  <a:gd name="connsiteX6" fmla="*/ 504715 w 2354675"/>
                  <a:gd name="connsiteY6" fmla="*/ 88809 h 955833"/>
                  <a:gd name="connsiteX7" fmla="*/ 504715 w 2354675"/>
                  <a:gd name="connsiteY7" fmla="*/ 88809 h 955833"/>
                  <a:gd name="connsiteX8" fmla="*/ 530337 w 2354675"/>
                  <a:gd name="connsiteY8" fmla="*/ 67472 h 955833"/>
                  <a:gd name="connsiteX9" fmla="*/ 1178037 w 2354675"/>
                  <a:gd name="connsiteY9" fmla="*/ -250 h 95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54675" h="955833">
                    <a:moveTo>
                      <a:pt x="1177752" y="-250"/>
                    </a:moveTo>
                    <a:cubicBezTo>
                      <a:pt x="1481409" y="-250"/>
                      <a:pt x="1738488" y="28325"/>
                      <a:pt x="1825452" y="67472"/>
                    </a:cubicBezTo>
                    <a:cubicBezTo>
                      <a:pt x="1835729" y="72197"/>
                      <a:pt x="1844568" y="79560"/>
                      <a:pt x="1851074" y="88809"/>
                    </a:cubicBezTo>
                    <a:lnTo>
                      <a:pt x="1852217" y="88809"/>
                    </a:lnTo>
                    <a:lnTo>
                      <a:pt x="2354565" y="955584"/>
                    </a:lnTo>
                    <a:lnTo>
                      <a:pt x="-110" y="955584"/>
                    </a:lnTo>
                    <a:lnTo>
                      <a:pt x="504715" y="88809"/>
                    </a:lnTo>
                    <a:lnTo>
                      <a:pt x="504715" y="88809"/>
                    </a:lnTo>
                    <a:cubicBezTo>
                      <a:pt x="511221" y="79560"/>
                      <a:pt x="520060" y="72197"/>
                      <a:pt x="530337" y="67472"/>
                    </a:cubicBezTo>
                    <a:cubicBezTo>
                      <a:pt x="616919" y="28229"/>
                      <a:pt x="873999" y="-250"/>
                      <a:pt x="1178037" y="-250"/>
                    </a:cubicBezTo>
                    <a:close/>
                  </a:path>
                </a:pathLst>
              </a:custGeom>
              <a:gradFill flip="none" rotWithShape="0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Shape2"/>
              <p:cNvSpPr/>
              <p:nvPr/>
            </p:nvSpPr>
            <p:spPr>
              <a:xfrm>
                <a:off x="1559786" y="4096588"/>
                <a:ext cx="3462421" cy="285732"/>
              </a:xfrm>
              <a:custGeom>
                <a:avLst/>
                <a:gdLst>
                  <a:gd name="connsiteX0" fmla="*/ -110 w 2354580"/>
                  <a:gd name="connsiteY0" fmla="*/ 96905 h 194309"/>
                  <a:gd name="connsiteX1" fmla="*/ 1177180 w 2354580"/>
                  <a:gd name="connsiteY1" fmla="*/ -250 h 194309"/>
                  <a:gd name="connsiteX2" fmla="*/ 2354470 w 2354580"/>
                  <a:gd name="connsiteY2" fmla="*/ 96905 h 194309"/>
                  <a:gd name="connsiteX3" fmla="*/ 1177180 w 2354580"/>
                  <a:gd name="connsiteY3" fmla="*/ 194060 h 194309"/>
                  <a:gd name="connsiteX4" fmla="*/ -110 w 2354580"/>
                  <a:gd name="connsiteY4" fmla="*/ 96905 h 19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4580" h="194309">
                    <a:moveTo>
                      <a:pt x="-110" y="96905"/>
                    </a:moveTo>
                    <a:cubicBezTo>
                      <a:pt x="-110" y="43279"/>
                      <a:pt x="527003" y="-250"/>
                      <a:pt x="1177180" y="-250"/>
                    </a:cubicBezTo>
                    <a:cubicBezTo>
                      <a:pt x="1827357" y="-250"/>
                      <a:pt x="2354470" y="43279"/>
                      <a:pt x="2354470" y="96905"/>
                    </a:cubicBezTo>
                    <a:cubicBezTo>
                      <a:pt x="2354470" y="150530"/>
                      <a:pt x="1827357" y="194060"/>
                      <a:pt x="1177180" y="194060"/>
                    </a:cubicBezTo>
                    <a:cubicBezTo>
                      <a:pt x="527003" y="194060"/>
                      <a:pt x="-110" y="150530"/>
                      <a:pt x="-110" y="9690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Icon2"/>
              <p:cNvSpPr/>
              <p:nvPr/>
            </p:nvSpPr>
            <p:spPr>
              <a:xfrm>
                <a:off x="3084863" y="3304460"/>
                <a:ext cx="369750" cy="360561"/>
              </a:xfrm>
              <a:custGeom>
                <a:avLst/>
                <a:gdLst>
                  <a:gd name="connsiteX0" fmla="*/ 607639 w 607639"/>
                  <a:gd name="connsiteY0" fmla="*/ 262080 h 592538"/>
                  <a:gd name="connsiteX1" fmla="*/ 607639 w 607639"/>
                  <a:gd name="connsiteY1" fmla="*/ 592538 h 592538"/>
                  <a:gd name="connsiteX2" fmla="*/ 0 w 607639"/>
                  <a:gd name="connsiteY2" fmla="*/ 592538 h 592538"/>
                  <a:gd name="connsiteX3" fmla="*/ 0 w 607639"/>
                  <a:gd name="connsiteY3" fmla="*/ 464851 h 592538"/>
                  <a:gd name="connsiteX4" fmla="*/ 173115 w 607639"/>
                  <a:gd name="connsiteY4" fmla="*/ 486443 h 592538"/>
                  <a:gd name="connsiteX5" fmla="*/ 291670 w 607639"/>
                  <a:gd name="connsiteY5" fmla="*/ 384969 h 592538"/>
                  <a:gd name="connsiteX6" fmla="*/ 431854 w 607639"/>
                  <a:gd name="connsiteY6" fmla="*/ 437483 h 592538"/>
                  <a:gd name="connsiteX7" fmla="*/ 607639 w 607639"/>
                  <a:gd name="connsiteY7" fmla="*/ 104507 h 592538"/>
                  <a:gd name="connsiteX8" fmla="*/ 607639 w 607639"/>
                  <a:gd name="connsiteY8" fmla="*/ 188486 h 592538"/>
                  <a:gd name="connsiteX9" fmla="*/ 418770 w 607639"/>
                  <a:gd name="connsiteY9" fmla="*/ 377063 h 592538"/>
                  <a:gd name="connsiteX10" fmla="*/ 281168 w 607639"/>
                  <a:gd name="connsiteY10" fmla="*/ 325520 h 592538"/>
                  <a:gd name="connsiteX11" fmla="*/ 156738 w 607639"/>
                  <a:gd name="connsiteY11" fmla="*/ 432072 h 592538"/>
                  <a:gd name="connsiteX12" fmla="*/ 0 w 607639"/>
                  <a:gd name="connsiteY12" fmla="*/ 412521 h 592538"/>
                  <a:gd name="connsiteX13" fmla="*/ 0 w 607639"/>
                  <a:gd name="connsiteY13" fmla="*/ 311746 h 592538"/>
                  <a:gd name="connsiteX14" fmla="*/ 125942 w 607639"/>
                  <a:gd name="connsiteY14" fmla="*/ 206971 h 592538"/>
                  <a:gd name="connsiteX15" fmla="*/ 278408 w 607639"/>
                  <a:gd name="connsiteY15" fmla="*/ 274599 h 592538"/>
                  <a:gd name="connsiteX16" fmla="*/ 394293 w 607639"/>
                  <a:gd name="connsiteY16" fmla="*/ 125835 h 592538"/>
                  <a:gd name="connsiteX17" fmla="*/ 607639 w 607639"/>
                  <a:gd name="connsiteY17" fmla="*/ 0 h 592538"/>
                  <a:gd name="connsiteX18" fmla="*/ 607639 w 607639"/>
                  <a:gd name="connsiteY18" fmla="*/ 52251 h 592538"/>
                  <a:gd name="connsiteX19" fmla="*/ 366880 w 607639"/>
                  <a:gd name="connsiteY19" fmla="*/ 76332 h 592538"/>
                  <a:gd name="connsiteX20" fmla="*/ 262299 w 607639"/>
                  <a:gd name="connsiteY20" fmla="*/ 210514 h 592538"/>
                  <a:gd name="connsiteX21" fmla="*/ 117487 w 607639"/>
                  <a:gd name="connsiteY21" fmla="*/ 146267 h 592538"/>
                  <a:gd name="connsiteX22" fmla="*/ 0 w 607639"/>
                  <a:gd name="connsiteY22" fmla="*/ 244015 h 592538"/>
                  <a:gd name="connsiteX23" fmla="*/ 0 w 607639"/>
                  <a:gd name="connsiteY23" fmla="*/ 176391 h 592538"/>
                  <a:gd name="connsiteX24" fmla="*/ 109031 w 607639"/>
                  <a:gd name="connsiteY24" fmla="*/ 85663 h 592538"/>
                  <a:gd name="connsiteX25" fmla="*/ 246189 w 607639"/>
                  <a:gd name="connsiteY25" fmla="*/ 146444 h 592538"/>
                  <a:gd name="connsiteX26" fmla="*/ 339466 w 607639"/>
                  <a:gd name="connsiteY26" fmla="*/ 26836 h 5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07639" h="592538">
                    <a:moveTo>
                      <a:pt x="607639" y="262080"/>
                    </a:moveTo>
                    <a:lnTo>
                      <a:pt x="607639" y="592538"/>
                    </a:lnTo>
                    <a:lnTo>
                      <a:pt x="0" y="592538"/>
                    </a:lnTo>
                    <a:lnTo>
                      <a:pt x="0" y="464851"/>
                    </a:lnTo>
                    <a:lnTo>
                      <a:pt x="173115" y="486443"/>
                    </a:lnTo>
                    <a:lnTo>
                      <a:pt x="291670" y="384969"/>
                    </a:lnTo>
                    <a:lnTo>
                      <a:pt x="431854" y="437483"/>
                    </a:lnTo>
                    <a:close/>
                    <a:moveTo>
                      <a:pt x="607639" y="104507"/>
                    </a:moveTo>
                    <a:lnTo>
                      <a:pt x="607639" y="188486"/>
                    </a:lnTo>
                    <a:lnTo>
                      <a:pt x="418770" y="377063"/>
                    </a:lnTo>
                    <a:lnTo>
                      <a:pt x="281168" y="325520"/>
                    </a:lnTo>
                    <a:lnTo>
                      <a:pt x="156738" y="432072"/>
                    </a:lnTo>
                    <a:lnTo>
                      <a:pt x="0" y="412521"/>
                    </a:lnTo>
                    <a:lnTo>
                      <a:pt x="0" y="311746"/>
                    </a:lnTo>
                    <a:lnTo>
                      <a:pt x="125942" y="206971"/>
                    </a:lnTo>
                    <a:lnTo>
                      <a:pt x="278408" y="274599"/>
                    </a:lnTo>
                    <a:lnTo>
                      <a:pt x="394293" y="125835"/>
                    </a:lnTo>
                    <a:close/>
                    <a:moveTo>
                      <a:pt x="607639" y="0"/>
                    </a:moveTo>
                    <a:lnTo>
                      <a:pt x="607639" y="52251"/>
                    </a:lnTo>
                    <a:lnTo>
                      <a:pt x="366880" y="76332"/>
                    </a:lnTo>
                    <a:lnTo>
                      <a:pt x="262299" y="210514"/>
                    </a:lnTo>
                    <a:lnTo>
                      <a:pt x="117487" y="146267"/>
                    </a:lnTo>
                    <a:lnTo>
                      <a:pt x="0" y="244015"/>
                    </a:lnTo>
                    <a:lnTo>
                      <a:pt x="0" y="176391"/>
                    </a:lnTo>
                    <a:lnTo>
                      <a:pt x="109031" y="85663"/>
                    </a:lnTo>
                    <a:lnTo>
                      <a:pt x="246189" y="146444"/>
                    </a:lnTo>
                    <a:lnTo>
                      <a:pt x="339466" y="268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03418" y="4439393"/>
              <a:ext cx="10915482" cy="1477832"/>
              <a:chOff x="603418" y="4439393"/>
              <a:chExt cx="10915482" cy="1477832"/>
            </a:xfrm>
          </p:grpSpPr>
          <p:sp>
            <p:nvSpPr>
              <p:cNvPr id="18" name="ComponentBackground3"/>
              <p:cNvSpPr/>
              <p:nvPr/>
            </p:nvSpPr>
            <p:spPr>
              <a:xfrm>
                <a:off x="3269738" y="4529663"/>
                <a:ext cx="8249162" cy="1301419"/>
              </a:xfrm>
              <a:prstGeom prst="roundRect">
                <a:avLst>
                  <a:gd name="adj" fmla="val 12206"/>
                </a:avLst>
              </a:prstGeom>
              <a:solidFill>
                <a:srgbClr val="FFFFFF">
                  <a:alpha val="90000"/>
                </a:srgbClr>
              </a:solidFill>
              <a:ln w="6350">
                <a:noFill/>
              </a:ln>
              <a:effectLst>
                <a:outerShdw blurRad="254000" dist="38100" dir="2160000" algn="tl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Number3"/>
              <p:cNvSpPr/>
              <p:nvPr/>
            </p:nvSpPr>
            <p:spPr>
              <a:xfrm>
                <a:off x="5820398" y="4643207"/>
                <a:ext cx="1062315" cy="1083017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5400" b="1" i="1" dirty="0">
                    <a:gradFill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6200000" scaled="1"/>
                    </a:gra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5400" b="1" i="1" dirty="0"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6200000" scaled="1"/>
                  </a:gra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3"/>
              <p:cNvSpPr txBox="1"/>
              <p:nvPr/>
            </p:nvSpPr>
            <p:spPr>
              <a:xfrm>
                <a:off x="8859452" y="4642318"/>
                <a:ext cx="2533477" cy="10830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清晰展示各区域活跃程度</a:t>
                </a:r>
                <a:endParaRPr lang="en-US" dirty="0"/>
              </a:p>
            </p:txBody>
          </p:sp>
          <p:sp>
            <p:nvSpPr>
              <p:cNvPr id="32" name="Bullet3"/>
              <p:cNvSpPr/>
              <p:nvPr/>
            </p:nvSpPr>
            <p:spPr>
              <a:xfrm>
                <a:off x="6882714" y="4642318"/>
                <a:ext cx="1976737" cy="1083018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活跃度地图</a:t>
                </a:r>
                <a:endParaRPr lang="en-US" dirty="0"/>
              </a:p>
            </p:txBody>
          </p:sp>
          <p:sp>
            <p:nvSpPr>
              <p:cNvPr id="3" name="IconBackground3"/>
              <p:cNvSpPr/>
              <p:nvPr/>
            </p:nvSpPr>
            <p:spPr>
              <a:xfrm>
                <a:off x="603418" y="4439393"/>
                <a:ext cx="5376838" cy="1334965"/>
              </a:xfrm>
              <a:custGeom>
                <a:avLst/>
                <a:gdLst>
                  <a:gd name="connsiteX0" fmla="*/ 1822975 w 3656457"/>
                  <a:gd name="connsiteY0" fmla="*/ 36 h 907828"/>
                  <a:gd name="connsiteX1" fmla="*/ 3141902 w 3656457"/>
                  <a:gd name="connsiteY1" fmla="*/ 74331 h 907828"/>
                  <a:gd name="connsiteX2" fmla="*/ 3157999 w 3656457"/>
                  <a:gd name="connsiteY2" fmla="*/ 82236 h 907828"/>
                  <a:gd name="connsiteX3" fmla="*/ 3157999 w 3656457"/>
                  <a:gd name="connsiteY3" fmla="*/ 82236 h 907828"/>
                  <a:gd name="connsiteX4" fmla="*/ 3173620 w 3656457"/>
                  <a:gd name="connsiteY4" fmla="*/ 99096 h 907828"/>
                  <a:gd name="connsiteX5" fmla="*/ 3656347 w 3656457"/>
                  <a:gd name="connsiteY5" fmla="*/ 907578 h 907828"/>
                  <a:gd name="connsiteX6" fmla="*/ -110 w 3656457"/>
                  <a:gd name="connsiteY6" fmla="*/ 907578 h 907828"/>
                  <a:gd name="connsiteX7" fmla="*/ 465377 w 3656457"/>
                  <a:gd name="connsiteY7" fmla="*/ 110144 h 907828"/>
                  <a:gd name="connsiteX8" fmla="*/ 480236 w 3656457"/>
                  <a:gd name="connsiteY8" fmla="*/ 91094 h 907828"/>
                  <a:gd name="connsiteX9" fmla="*/ 480236 w 3656457"/>
                  <a:gd name="connsiteY9" fmla="*/ 91094 h 907828"/>
                  <a:gd name="connsiteX10" fmla="*/ 518336 w 3656457"/>
                  <a:gd name="connsiteY10" fmla="*/ 70235 h 907828"/>
                  <a:gd name="connsiteX11" fmla="*/ 1823261 w 3656457"/>
                  <a:gd name="connsiteY11" fmla="*/ -250 h 90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56457" h="907828">
                    <a:moveTo>
                      <a:pt x="1822975" y="36"/>
                    </a:moveTo>
                    <a:cubicBezTo>
                      <a:pt x="2463341" y="36"/>
                      <a:pt x="2999979" y="31754"/>
                      <a:pt x="3141902" y="74331"/>
                    </a:cubicBezTo>
                    <a:cubicBezTo>
                      <a:pt x="3147636" y="76131"/>
                      <a:pt x="3153065" y="78798"/>
                      <a:pt x="3157999" y="82236"/>
                    </a:cubicBezTo>
                    <a:lnTo>
                      <a:pt x="3157999" y="82236"/>
                    </a:lnTo>
                    <a:cubicBezTo>
                      <a:pt x="3164314" y="86713"/>
                      <a:pt x="3169629" y="92457"/>
                      <a:pt x="3173620" y="99096"/>
                    </a:cubicBezTo>
                    <a:lnTo>
                      <a:pt x="3656347" y="907578"/>
                    </a:lnTo>
                    <a:lnTo>
                      <a:pt x="-110" y="907578"/>
                    </a:lnTo>
                    <a:lnTo>
                      <a:pt x="465377" y="110144"/>
                    </a:lnTo>
                    <a:cubicBezTo>
                      <a:pt x="469406" y="103125"/>
                      <a:pt x="474406" y="96715"/>
                      <a:pt x="480236" y="91094"/>
                    </a:cubicBezTo>
                    <a:lnTo>
                      <a:pt x="480236" y="91094"/>
                    </a:lnTo>
                    <a:cubicBezTo>
                      <a:pt x="490923" y="80960"/>
                      <a:pt x="504048" y="73778"/>
                      <a:pt x="518336" y="70235"/>
                    </a:cubicBezTo>
                    <a:cubicBezTo>
                      <a:pt x="678737" y="29563"/>
                      <a:pt x="1202231" y="-250"/>
                      <a:pt x="1823261" y="-250"/>
                    </a:cubicBezTo>
                    <a:close/>
                  </a:path>
                </a:pathLst>
              </a:custGeom>
              <a:gradFill flip="none" rotWithShape="0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Shape3"/>
              <p:cNvSpPr/>
              <p:nvPr/>
            </p:nvSpPr>
            <p:spPr>
              <a:xfrm>
                <a:off x="603418" y="5633172"/>
                <a:ext cx="5376838" cy="284053"/>
              </a:xfrm>
              <a:custGeom>
                <a:avLst/>
                <a:gdLst>
                  <a:gd name="connsiteX0" fmla="*/ -110 w 3656457"/>
                  <a:gd name="connsiteY0" fmla="*/ 96333 h 193167"/>
                  <a:gd name="connsiteX1" fmla="*/ 1828119 w 3656457"/>
                  <a:gd name="connsiteY1" fmla="*/ -250 h 193167"/>
                  <a:gd name="connsiteX2" fmla="*/ 3656347 w 3656457"/>
                  <a:gd name="connsiteY2" fmla="*/ 96333 h 193167"/>
                  <a:gd name="connsiteX3" fmla="*/ 1828119 w 3656457"/>
                  <a:gd name="connsiteY3" fmla="*/ 192917 h 193167"/>
                  <a:gd name="connsiteX4" fmla="*/ -110 w 3656457"/>
                  <a:gd name="connsiteY4" fmla="*/ 96333 h 19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6457" h="193167">
                    <a:moveTo>
                      <a:pt x="-110" y="96333"/>
                    </a:moveTo>
                    <a:cubicBezTo>
                      <a:pt x="-110" y="42612"/>
                      <a:pt x="818468" y="-250"/>
                      <a:pt x="1828119" y="-250"/>
                    </a:cubicBezTo>
                    <a:cubicBezTo>
                      <a:pt x="2837769" y="-250"/>
                      <a:pt x="3656347" y="42612"/>
                      <a:pt x="3656347" y="96333"/>
                    </a:cubicBezTo>
                    <a:cubicBezTo>
                      <a:pt x="3656347" y="150055"/>
                      <a:pt x="2837769" y="192917"/>
                      <a:pt x="1828119" y="192917"/>
                    </a:cubicBezTo>
                    <a:cubicBezTo>
                      <a:pt x="818468" y="192917"/>
                      <a:pt x="-110" y="149673"/>
                      <a:pt x="-110" y="9633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Icon3"/>
              <p:cNvSpPr/>
              <p:nvPr/>
            </p:nvSpPr>
            <p:spPr>
              <a:xfrm>
                <a:off x="3198816" y="4874350"/>
                <a:ext cx="141845" cy="369750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3430" h="608486">
                    <a:moveTo>
                      <a:pt x="31233" y="230959"/>
                    </a:moveTo>
                    <a:lnTo>
                      <a:pt x="31233" y="251876"/>
                    </a:lnTo>
                    <a:lnTo>
                      <a:pt x="73593" y="251876"/>
                    </a:lnTo>
                    <a:cubicBezTo>
                      <a:pt x="78082" y="251876"/>
                      <a:pt x="82477" y="253837"/>
                      <a:pt x="85376" y="257292"/>
                    </a:cubicBezTo>
                    <a:cubicBezTo>
                      <a:pt x="88368" y="260747"/>
                      <a:pt x="89677" y="265322"/>
                      <a:pt x="88929" y="269804"/>
                    </a:cubicBezTo>
                    <a:lnTo>
                      <a:pt x="41519" y="577391"/>
                    </a:lnTo>
                    <a:lnTo>
                      <a:pt x="186555" y="577391"/>
                    </a:lnTo>
                    <a:lnTo>
                      <a:pt x="186555" y="556475"/>
                    </a:lnTo>
                    <a:lnTo>
                      <a:pt x="143540" y="556475"/>
                    </a:lnTo>
                    <a:cubicBezTo>
                      <a:pt x="138958" y="556475"/>
                      <a:pt x="134656" y="554514"/>
                      <a:pt x="131664" y="551059"/>
                    </a:cubicBezTo>
                    <a:cubicBezTo>
                      <a:pt x="128765" y="547604"/>
                      <a:pt x="127456" y="543028"/>
                      <a:pt x="128110" y="538546"/>
                    </a:cubicBezTo>
                    <a:lnTo>
                      <a:pt x="175614" y="230959"/>
                    </a:lnTo>
                    <a:close/>
                    <a:moveTo>
                      <a:pt x="15616" y="199771"/>
                    </a:moveTo>
                    <a:lnTo>
                      <a:pt x="193755" y="199771"/>
                    </a:lnTo>
                    <a:cubicBezTo>
                      <a:pt x="198337" y="199771"/>
                      <a:pt x="202639" y="201732"/>
                      <a:pt x="205631" y="205187"/>
                    </a:cubicBezTo>
                    <a:cubicBezTo>
                      <a:pt x="208623" y="208642"/>
                      <a:pt x="209839" y="213217"/>
                      <a:pt x="209184" y="217700"/>
                    </a:cubicBezTo>
                    <a:lnTo>
                      <a:pt x="161681" y="525380"/>
                    </a:lnTo>
                    <a:lnTo>
                      <a:pt x="202078" y="525380"/>
                    </a:lnTo>
                    <a:cubicBezTo>
                      <a:pt x="210681" y="525380"/>
                      <a:pt x="217694" y="532290"/>
                      <a:pt x="217694" y="540880"/>
                    </a:cubicBezTo>
                    <a:lnTo>
                      <a:pt x="217694" y="592985"/>
                    </a:lnTo>
                    <a:cubicBezTo>
                      <a:pt x="217694" y="601576"/>
                      <a:pt x="210681" y="608486"/>
                      <a:pt x="202078" y="608486"/>
                    </a:cubicBezTo>
                    <a:lnTo>
                      <a:pt x="23284" y="608486"/>
                    </a:lnTo>
                    <a:cubicBezTo>
                      <a:pt x="18796" y="608486"/>
                      <a:pt x="14494" y="606525"/>
                      <a:pt x="11502" y="603070"/>
                    </a:cubicBezTo>
                    <a:cubicBezTo>
                      <a:pt x="8510" y="599615"/>
                      <a:pt x="7200" y="595040"/>
                      <a:pt x="7948" y="590557"/>
                    </a:cubicBezTo>
                    <a:lnTo>
                      <a:pt x="55359" y="282971"/>
                    </a:lnTo>
                    <a:lnTo>
                      <a:pt x="15616" y="282971"/>
                    </a:lnTo>
                    <a:cubicBezTo>
                      <a:pt x="7013" y="282971"/>
                      <a:pt x="0" y="275967"/>
                      <a:pt x="0" y="267377"/>
                    </a:cubicBezTo>
                    <a:lnTo>
                      <a:pt x="0" y="215365"/>
                    </a:lnTo>
                    <a:cubicBezTo>
                      <a:pt x="0" y="206774"/>
                      <a:pt x="7013" y="199771"/>
                      <a:pt x="15616" y="199771"/>
                    </a:cubicBezTo>
                    <a:close/>
                    <a:moveTo>
                      <a:pt x="141307" y="31096"/>
                    </a:moveTo>
                    <a:cubicBezTo>
                      <a:pt x="107731" y="31096"/>
                      <a:pt x="80422" y="58458"/>
                      <a:pt x="80422" y="91982"/>
                    </a:cubicBezTo>
                    <a:cubicBezTo>
                      <a:pt x="80422" y="125506"/>
                      <a:pt x="107731" y="152774"/>
                      <a:pt x="141307" y="152774"/>
                    </a:cubicBezTo>
                    <a:cubicBezTo>
                      <a:pt x="174883" y="152774"/>
                      <a:pt x="202286" y="125506"/>
                      <a:pt x="202286" y="91982"/>
                    </a:cubicBezTo>
                    <a:cubicBezTo>
                      <a:pt x="202286" y="58458"/>
                      <a:pt x="174883" y="31096"/>
                      <a:pt x="141307" y="31096"/>
                    </a:cubicBezTo>
                    <a:close/>
                    <a:moveTo>
                      <a:pt x="141307" y="0"/>
                    </a:moveTo>
                    <a:cubicBezTo>
                      <a:pt x="192092" y="0"/>
                      <a:pt x="233430" y="41275"/>
                      <a:pt x="233430" y="91982"/>
                    </a:cubicBezTo>
                    <a:cubicBezTo>
                      <a:pt x="233430" y="142689"/>
                      <a:pt x="192092" y="183964"/>
                      <a:pt x="141307" y="183964"/>
                    </a:cubicBezTo>
                    <a:cubicBezTo>
                      <a:pt x="90522" y="183964"/>
                      <a:pt x="49184" y="142689"/>
                      <a:pt x="49184" y="91982"/>
                    </a:cubicBezTo>
                    <a:cubicBezTo>
                      <a:pt x="49184" y="41275"/>
                      <a:pt x="90522" y="0"/>
                      <a:pt x="141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6.4 开源贡献</a:t>
            </a:r>
            <a:endParaRPr lang="en-US" dirty="0"/>
          </a:p>
        </p:txBody>
      </p:sp>
      <p:grpSp>
        <p:nvGrpSpPr>
          <p:cNvPr id="5" name="5813b2c8-c74f-4f7a-99c5-4ee57aaa399b.source.6.zh-Hans.pptx"/>
          <p:cNvGrpSpPr/>
          <p:nvPr/>
        </p:nvGrpSpPr>
        <p:grpSpPr>
          <a:xfrm>
            <a:off x="660400" y="0"/>
            <a:ext cx="10858500" cy="6858000"/>
            <a:chOff x="660400" y="0"/>
            <a:chExt cx="10858500" cy="6858000"/>
          </a:xfrm>
        </p:grpSpPr>
        <p:sp>
          <p:nvSpPr>
            <p:cNvPr id="275" name="任意多边形: 形状 274"/>
            <p:cNvSpPr/>
            <p:nvPr/>
          </p:nvSpPr>
          <p:spPr>
            <a:xfrm>
              <a:off x="1854200" y="0"/>
              <a:ext cx="8470900" cy="6858000"/>
            </a:xfrm>
            <a:custGeom>
              <a:avLst/>
              <a:gdLst>
                <a:gd name="connsiteX0" fmla="*/ 1750508 w 8470900"/>
                <a:gd name="connsiteY0" fmla="*/ 0 h 6858000"/>
                <a:gd name="connsiteX1" fmla="*/ 6720392 w 8470900"/>
                <a:gd name="connsiteY1" fmla="*/ 0 h 6858000"/>
                <a:gd name="connsiteX2" fmla="*/ 6769587 w 8470900"/>
                <a:gd name="connsiteY2" fmla="*/ 40647 h 6858000"/>
                <a:gd name="connsiteX3" fmla="*/ 8470900 w 8470900"/>
                <a:gd name="connsiteY3" fmla="*/ 3984171 h 6858000"/>
                <a:gd name="connsiteX4" fmla="*/ 7761761 w 8470900"/>
                <a:gd name="connsiteY4" fmla="*/ 6711058 h 6858000"/>
                <a:gd name="connsiteX5" fmla="*/ 7672115 w 8470900"/>
                <a:gd name="connsiteY5" fmla="*/ 6858000 h 6858000"/>
                <a:gd name="connsiteX6" fmla="*/ 798786 w 8470900"/>
                <a:gd name="connsiteY6" fmla="*/ 6858000 h 6858000"/>
                <a:gd name="connsiteX7" fmla="*/ 709140 w 8470900"/>
                <a:gd name="connsiteY7" fmla="*/ 6711058 h 6858000"/>
                <a:gd name="connsiteX8" fmla="*/ 0 w 8470900"/>
                <a:gd name="connsiteY8" fmla="*/ 3984171 h 6858000"/>
                <a:gd name="connsiteX9" fmla="*/ 1701313 w 8470900"/>
                <a:gd name="connsiteY9" fmla="*/ 4064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70900" h="6858000">
                  <a:moveTo>
                    <a:pt x="1750508" y="0"/>
                  </a:moveTo>
                  <a:lnTo>
                    <a:pt x="6720392" y="0"/>
                  </a:lnTo>
                  <a:lnTo>
                    <a:pt x="6769587" y="40647"/>
                  </a:lnTo>
                  <a:cubicBezTo>
                    <a:pt x="7802389" y="938086"/>
                    <a:pt x="8470900" y="2370420"/>
                    <a:pt x="8470900" y="3984171"/>
                  </a:cubicBezTo>
                  <a:cubicBezTo>
                    <a:pt x="8470900" y="4992766"/>
                    <a:pt x="8209763" y="5930494"/>
                    <a:pt x="7761761" y="6711058"/>
                  </a:cubicBezTo>
                  <a:lnTo>
                    <a:pt x="7672115" y="6858000"/>
                  </a:lnTo>
                  <a:lnTo>
                    <a:pt x="798786" y="6858000"/>
                  </a:lnTo>
                  <a:lnTo>
                    <a:pt x="709140" y="6711058"/>
                  </a:lnTo>
                  <a:cubicBezTo>
                    <a:pt x="261138" y="5930494"/>
                    <a:pt x="0" y="4992766"/>
                    <a:pt x="0" y="3984171"/>
                  </a:cubicBezTo>
                  <a:cubicBezTo>
                    <a:pt x="0" y="2370420"/>
                    <a:pt x="668512" y="938086"/>
                    <a:pt x="1701313" y="4064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Rounded Rectangle 1_1_1"/>
            <p:cNvSpPr/>
            <p:nvPr/>
          </p:nvSpPr>
          <p:spPr>
            <a:xfrm>
              <a:off x="4313136" y="2190444"/>
              <a:ext cx="3553028" cy="3553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rnd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>
              <a:outerShdw blurRad="254000" dist="127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" name="Title"/>
            <p:cNvSpPr/>
            <p:nvPr/>
          </p:nvSpPr>
          <p:spPr>
            <a:xfrm>
              <a:off x="660400" y="1130300"/>
              <a:ext cx="10858500" cy="601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对OpenDigger等开源工具的扩展和改进，增加项目贡献</a:t>
              </a:r>
              <a:endParaRPr 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3100" y="2190444"/>
              <a:ext cx="5243169" cy="3553028"/>
              <a:chOff x="673100" y="2190444"/>
              <a:chExt cx="5243169" cy="3553028"/>
            </a:xfrm>
          </p:grpSpPr>
          <p:grpSp>
            <p:nvGrpSpPr>
              <p:cNvPr id="260" name="组合 259"/>
              <p:cNvGrpSpPr/>
              <p:nvPr/>
            </p:nvGrpSpPr>
            <p:grpSpPr>
              <a:xfrm>
                <a:off x="3358442" y="2190444"/>
                <a:ext cx="2557827" cy="3553028"/>
                <a:chOff x="3542273" y="2107012"/>
                <a:chExt cx="2557827" cy="3553028"/>
              </a:xfrm>
            </p:grpSpPr>
            <p:sp>
              <p:nvSpPr>
                <p:cNvPr id="23" name="NumberMisc1"/>
                <p:cNvSpPr/>
                <p:nvPr/>
              </p:nvSpPr>
              <p:spPr>
                <a:xfrm>
                  <a:off x="4251568" y="2959260"/>
                  <a:ext cx="1848532" cy="18485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0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/>
                  </a:solidFill>
                </a:ln>
                <a:effectLst>
                  <a:outerShdw blurRad="1270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80</a:t>
                  </a:r>
                  <a:r>
                    <a:rPr lang="en-US" altLang="zh-CN" sz="3600" b="1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%</a:t>
                  </a:r>
                  <a:endParaRPr lang="en-US" altLang="zh-CN" sz="36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grpSp>
              <p:nvGrpSpPr>
                <p:cNvPr id="241" name="组合 240"/>
                <p:cNvGrpSpPr/>
                <p:nvPr/>
              </p:nvGrpSpPr>
              <p:grpSpPr>
                <a:xfrm>
                  <a:off x="3542273" y="2107012"/>
                  <a:ext cx="622424" cy="3553028"/>
                  <a:chOff x="3542273" y="2107012"/>
                  <a:chExt cx="622424" cy="3553028"/>
                </a:xfrm>
              </p:grpSpPr>
              <p:sp>
                <p:nvSpPr>
                  <p:cNvPr id="11" name="任意多边形: 形状 10"/>
                  <p:cNvSpPr/>
                  <p:nvPr/>
                </p:nvSpPr>
                <p:spPr>
                  <a:xfrm>
                    <a:off x="3709612" y="2107012"/>
                    <a:ext cx="455085" cy="3553028"/>
                  </a:xfrm>
                  <a:custGeom>
                    <a:avLst/>
                    <a:gdLst>
                      <a:gd name="connsiteX0" fmla="*/ 190633 w 216033"/>
                      <a:gd name="connsiteY0" fmla="*/ 0 h 1943100"/>
                      <a:gd name="connsiteX1" fmla="*/ 133 w 216033"/>
                      <a:gd name="connsiteY1" fmla="*/ 1028700 h 1943100"/>
                      <a:gd name="connsiteX2" fmla="*/ 216033 w 216033"/>
                      <a:gd name="connsiteY2" fmla="*/ 1943100 h 194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6033" h="1943100">
                        <a:moveTo>
                          <a:pt x="190633" y="0"/>
                        </a:moveTo>
                        <a:cubicBezTo>
                          <a:pt x="93266" y="352425"/>
                          <a:pt x="-4100" y="704850"/>
                          <a:pt x="133" y="1028700"/>
                        </a:cubicBezTo>
                        <a:cubicBezTo>
                          <a:pt x="4366" y="1352550"/>
                          <a:pt x="110199" y="1647825"/>
                          <a:pt x="216033" y="1943100"/>
                        </a:cubicBezTo>
                      </a:path>
                    </a:pathLst>
                  </a:custGeom>
                  <a:noFill/>
                  <a:ln w="254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54000">
                          <a:schemeClr val="accent1"/>
                        </a:gs>
                        <a:gs pos="100000">
                          <a:schemeClr val="accent1">
                            <a:alpha val="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3709284" y="2783268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9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1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0000">
                          <a:schemeClr val="accent1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26" name="Group 223_1"/>
                  <p:cNvGrpSpPr/>
                  <p:nvPr/>
                </p:nvGrpSpPr>
                <p:grpSpPr>
                  <a:xfrm>
                    <a:off x="3646906" y="4572023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27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1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0000">
                          <a:schemeClr val="accent1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29" name="Group 223_1_1"/>
                  <p:cNvGrpSpPr/>
                  <p:nvPr/>
                </p:nvGrpSpPr>
                <p:grpSpPr>
                  <a:xfrm>
                    <a:off x="3542273" y="3677646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33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1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0000">
                          <a:schemeClr val="accent1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932778" y="2202411"/>
                <a:ext cx="2312340" cy="1094675"/>
                <a:chOff x="961763" y="2071725"/>
                <a:chExt cx="2312340" cy="1094675"/>
              </a:xfrm>
            </p:grpSpPr>
            <p:sp>
              <p:nvSpPr>
                <p:cNvPr id="19" name="Text1"/>
                <p:cNvSpPr/>
                <p:nvPr/>
              </p:nvSpPr>
              <p:spPr>
                <a:xfrm flipH="1">
                  <a:off x="961763" y="2621168"/>
                  <a:ext cx="23123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分析贡献者数量和变化趋势</a:t>
                  </a:r>
                  <a:endParaRPr lang="en-US" dirty="0"/>
                </a:p>
              </p:txBody>
            </p:sp>
            <p:sp>
              <p:nvSpPr>
                <p:cNvPr id="20" name="Bullet1"/>
                <p:cNvSpPr/>
                <p:nvPr/>
              </p:nvSpPr>
              <p:spPr>
                <a:xfrm flipH="1">
                  <a:off x="961763" y="2071725"/>
                  <a:ext cx="23123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贡献者统计</a:t>
                  </a:r>
                  <a:endParaRPr lang="en-US" dirty="0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73100" y="3391819"/>
                <a:ext cx="2312340" cy="1094675"/>
                <a:chOff x="679633" y="3391819"/>
                <a:chExt cx="2312340" cy="1094675"/>
              </a:xfrm>
            </p:grpSpPr>
            <p:sp>
              <p:nvSpPr>
                <p:cNvPr id="25" name="Text2"/>
                <p:cNvSpPr/>
                <p:nvPr/>
              </p:nvSpPr>
              <p:spPr>
                <a:xfrm flipH="1">
                  <a:off x="679633" y="3941262"/>
                  <a:ext cx="23123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追踪贡献者的活跃周期</a:t>
                  </a:r>
                  <a:endParaRPr lang="en-US" dirty="0"/>
                </a:p>
              </p:txBody>
            </p:sp>
            <p:sp>
              <p:nvSpPr>
                <p:cNvPr id="26" name="Bullet2"/>
                <p:cNvSpPr/>
                <p:nvPr/>
              </p:nvSpPr>
              <p:spPr>
                <a:xfrm flipH="1">
                  <a:off x="679633" y="3391819"/>
                  <a:ext cx="23123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贡献频率</a:t>
                  </a:r>
                  <a:endParaRPr lang="en-US" dirty="0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978675" y="4581228"/>
                <a:ext cx="2312340" cy="1094675"/>
                <a:chOff x="712464" y="4581228"/>
                <a:chExt cx="2312340" cy="1094675"/>
              </a:xfrm>
            </p:grpSpPr>
            <p:sp>
              <p:nvSpPr>
                <p:cNvPr id="33" name="Text3"/>
                <p:cNvSpPr/>
                <p:nvPr/>
              </p:nvSpPr>
              <p:spPr>
                <a:xfrm flipH="1">
                  <a:off x="712464" y="5130671"/>
                  <a:ext cx="23123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展示全球贡献者的分布情况</a:t>
                  </a:r>
                  <a:endParaRPr lang="en-US" dirty="0"/>
                </a:p>
              </p:txBody>
            </p:sp>
            <p:sp>
              <p:nvSpPr>
                <p:cNvPr id="34" name="Bullet3"/>
                <p:cNvSpPr/>
                <p:nvPr/>
              </p:nvSpPr>
              <p:spPr>
                <a:xfrm flipH="1">
                  <a:off x="712464" y="4581228"/>
                  <a:ext cx="23123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贡献地理分布</a:t>
                  </a:r>
                  <a:endParaRPr lang="en-US" dirty="0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6263031" y="2190444"/>
              <a:ext cx="5255869" cy="3553028"/>
              <a:chOff x="6263031" y="2190444"/>
              <a:chExt cx="5255869" cy="3553028"/>
            </a:xfrm>
          </p:grpSpPr>
          <p:grpSp>
            <p:nvGrpSpPr>
              <p:cNvPr id="259" name="组合 258"/>
              <p:cNvGrpSpPr/>
              <p:nvPr/>
            </p:nvGrpSpPr>
            <p:grpSpPr>
              <a:xfrm>
                <a:off x="6263031" y="2190444"/>
                <a:ext cx="2570527" cy="3553028"/>
                <a:chOff x="6446862" y="2107012"/>
                <a:chExt cx="2570527" cy="3553028"/>
              </a:xfrm>
            </p:grpSpPr>
            <p:sp>
              <p:nvSpPr>
                <p:cNvPr id="27" name="NumberMisc2"/>
                <p:cNvSpPr/>
                <p:nvPr/>
              </p:nvSpPr>
              <p:spPr>
                <a:xfrm>
                  <a:off x="6446862" y="2959260"/>
                  <a:ext cx="1848532" cy="18485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0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/>
                  </a:solidFill>
                </a:ln>
                <a:effectLst>
                  <a:outerShdw blurRad="127000" dist="50800" dir="5400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90</a:t>
                  </a:r>
                  <a:r>
                    <a:rPr lang="en-US" altLang="zh-CN" sz="3600" b="1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%</a:t>
                  </a:r>
                  <a:endParaRPr lang="en-US" altLang="zh-CN" sz="36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grpSp>
              <p:nvGrpSpPr>
                <p:cNvPr id="242" name="Group 240_1"/>
                <p:cNvGrpSpPr/>
                <p:nvPr/>
              </p:nvGrpSpPr>
              <p:grpSpPr>
                <a:xfrm flipH="1">
                  <a:off x="8394965" y="2107012"/>
                  <a:ext cx="622424" cy="3553028"/>
                  <a:chOff x="3542273" y="2107012"/>
                  <a:chExt cx="622424" cy="3553028"/>
                </a:xfrm>
              </p:grpSpPr>
              <p:sp>
                <p:nvSpPr>
                  <p:cNvPr id="243" name="任意多边形: 形状 242"/>
                  <p:cNvSpPr/>
                  <p:nvPr/>
                </p:nvSpPr>
                <p:spPr>
                  <a:xfrm>
                    <a:off x="3709612" y="2107012"/>
                    <a:ext cx="455085" cy="3553028"/>
                  </a:xfrm>
                  <a:custGeom>
                    <a:avLst/>
                    <a:gdLst>
                      <a:gd name="connsiteX0" fmla="*/ 190633 w 216033"/>
                      <a:gd name="connsiteY0" fmla="*/ 0 h 1943100"/>
                      <a:gd name="connsiteX1" fmla="*/ 133 w 216033"/>
                      <a:gd name="connsiteY1" fmla="*/ 1028700 h 1943100"/>
                      <a:gd name="connsiteX2" fmla="*/ 216033 w 216033"/>
                      <a:gd name="connsiteY2" fmla="*/ 1943100 h 194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6033" h="1943100">
                        <a:moveTo>
                          <a:pt x="190633" y="0"/>
                        </a:moveTo>
                        <a:cubicBezTo>
                          <a:pt x="93266" y="352425"/>
                          <a:pt x="-4100" y="704850"/>
                          <a:pt x="133" y="1028700"/>
                        </a:cubicBezTo>
                        <a:cubicBezTo>
                          <a:pt x="4366" y="1352550"/>
                          <a:pt x="110199" y="1647825"/>
                          <a:pt x="216033" y="1943100"/>
                        </a:cubicBezTo>
                      </a:path>
                    </a:pathLst>
                  </a:custGeom>
                  <a:noFill/>
                  <a:ln w="25400">
                    <a:gradFill flip="none" rotWithShape="1">
                      <a:gsLst>
                        <a:gs pos="0">
                          <a:schemeClr val="accent2">
                            <a:alpha val="0"/>
                          </a:schemeClr>
                        </a:gs>
                        <a:gs pos="54000">
                          <a:schemeClr val="accent2"/>
                        </a:gs>
                        <a:gs pos="100000">
                          <a:schemeClr val="accent2">
                            <a:alpha val="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56" name="组合 255"/>
                  <p:cNvGrpSpPr/>
                  <p:nvPr/>
                </p:nvGrpSpPr>
                <p:grpSpPr>
                  <a:xfrm>
                    <a:off x="3709284" y="2783268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57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2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0000">
                          <a:schemeClr val="accent2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52" name="Group 223_1"/>
                  <p:cNvGrpSpPr/>
                  <p:nvPr/>
                </p:nvGrpSpPr>
                <p:grpSpPr>
                  <a:xfrm>
                    <a:off x="3646906" y="4572023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53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2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椭圆 253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0000">
                          <a:schemeClr val="accent2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48" name="Group 223_1_1"/>
                  <p:cNvGrpSpPr/>
                  <p:nvPr/>
                </p:nvGrpSpPr>
                <p:grpSpPr>
                  <a:xfrm>
                    <a:off x="3542273" y="3677646"/>
                    <a:ext cx="351983" cy="351983"/>
                    <a:chOff x="3709284" y="2836431"/>
                    <a:chExt cx="351983" cy="351983"/>
                  </a:xfrm>
                </p:grpSpPr>
                <p:sp>
                  <p:nvSpPr>
                    <p:cNvPr id="249" name="Oval 27_1"/>
                    <p:cNvSpPr/>
                    <p:nvPr/>
                  </p:nvSpPr>
                  <p:spPr>
                    <a:xfrm>
                      <a:off x="3709284" y="2836431"/>
                      <a:ext cx="351983" cy="351983"/>
                    </a:xfrm>
                    <a:prstGeom prst="ellipse">
                      <a:avLst/>
                    </a:prstGeom>
                    <a:solidFill>
                      <a:schemeClr val="accent2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/>
                    <p:nvPr/>
                  </p:nvSpPr>
                  <p:spPr>
                    <a:xfrm>
                      <a:off x="3790025" y="2917172"/>
                      <a:ext cx="190500" cy="1905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0000">
                          <a:schemeClr val="accent2"/>
                        </a:gs>
                      </a:gsLst>
                      <a:lin ang="2700000" scaled="1"/>
                      <a:tileRect/>
                    </a:gradFill>
                    <a:ln w="12700">
                      <a:solidFill>
                        <a:schemeClr val="bg1"/>
                      </a:solidFill>
                    </a:ln>
                    <a:effectLst>
                      <a:outerShdw blurRad="127000" dist="50800" dir="5400000" algn="ctr" rotWithShape="0">
                        <a:schemeClr val="accent1">
                          <a:alpha val="1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0" name="Group 10_1"/>
              <p:cNvGrpSpPr/>
              <p:nvPr/>
            </p:nvGrpSpPr>
            <p:grpSpPr>
              <a:xfrm>
                <a:off x="8934182" y="2202411"/>
                <a:ext cx="2325040" cy="1094675"/>
                <a:chOff x="686058" y="2071725"/>
                <a:chExt cx="2325040" cy="1094675"/>
              </a:xfrm>
            </p:grpSpPr>
            <p:sp>
              <p:nvSpPr>
                <p:cNvPr id="51" name="Text4"/>
                <p:cNvSpPr/>
                <p:nvPr/>
              </p:nvSpPr>
              <p:spPr>
                <a:xfrm flipH="1">
                  <a:off x="686058" y="2621168"/>
                  <a:ext cx="23250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利用代码评分预测项目健康度</a:t>
                  </a:r>
                  <a:endParaRPr lang="en-US" dirty="0"/>
                </a:p>
              </p:txBody>
            </p:sp>
            <p:sp>
              <p:nvSpPr>
                <p:cNvPr id="52" name="Bullet4"/>
                <p:cNvSpPr/>
                <p:nvPr/>
              </p:nvSpPr>
              <p:spPr>
                <a:xfrm flipH="1">
                  <a:off x="686058" y="2071725"/>
                  <a:ext cx="23250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代码质量评估</a:t>
                  </a:r>
                  <a:endParaRPr lang="en-US" dirty="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9193860" y="3391820"/>
                <a:ext cx="2325040" cy="1094675"/>
                <a:chOff x="9200393" y="3391819"/>
                <a:chExt cx="2325040" cy="1094675"/>
              </a:xfrm>
            </p:grpSpPr>
            <p:sp>
              <p:nvSpPr>
                <p:cNvPr id="54" name="Text5"/>
                <p:cNvSpPr/>
                <p:nvPr/>
              </p:nvSpPr>
              <p:spPr>
                <a:xfrm flipH="1">
                  <a:off x="9200393" y="3941262"/>
                  <a:ext cx="23250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记录功能更新频率和内容</a:t>
                  </a:r>
                  <a:endParaRPr lang="en-US" dirty="0"/>
                </a:p>
              </p:txBody>
            </p:sp>
            <p:sp>
              <p:nvSpPr>
                <p:cNvPr id="55" name="Bullet5"/>
                <p:cNvSpPr/>
                <p:nvPr/>
              </p:nvSpPr>
              <p:spPr>
                <a:xfrm flipH="1">
                  <a:off x="9200393" y="3391819"/>
                  <a:ext cx="23250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功能更新日志</a:t>
                  </a:r>
                  <a:endParaRPr lang="en-US" dirty="0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8934182" y="4581228"/>
                <a:ext cx="2325040" cy="1094675"/>
                <a:chOff x="9200393" y="4581228"/>
                <a:chExt cx="2325040" cy="1094675"/>
              </a:xfrm>
            </p:grpSpPr>
            <p:sp>
              <p:nvSpPr>
                <p:cNvPr id="57" name="Text6"/>
                <p:cNvSpPr/>
                <p:nvPr/>
              </p:nvSpPr>
              <p:spPr>
                <a:xfrm flipH="1">
                  <a:off x="9200393" y="5130671"/>
                  <a:ext cx="2325040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量化社区讨论和问题解决情况</a:t>
                  </a:r>
                  <a:endParaRPr lang="en-US" dirty="0"/>
                </a:p>
              </p:txBody>
            </p:sp>
            <p:sp>
              <p:nvSpPr>
                <p:cNvPr id="58" name="Bullet6"/>
                <p:cNvSpPr/>
                <p:nvPr/>
              </p:nvSpPr>
              <p:spPr>
                <a:xfrm flipH="1">
                  <a:off x="9200393" y="4581228"/>
                  <a:ext cx="2325040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社区互动分析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7. 未来发展方向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7.1 完善数据源</a:t>
            </a:r>
            <a:endParaRPr lang="en-US" dirty="0"/>
          </a:p>
        </p:txBody>
      </p:sp>
      <p:grpSp>
        <p:nvGrpSpPr>
          <p:cNvPr id="9" name="d1bfab2b-e5ff-4f9e-8eb3-69968c127b84.source.4.zh-Hans.pptx"/>
          <p:cNvGrpSpPr/>
          <p:nvPr/>
        </p:nvGrpSpPr>
        <p:grpSpPr>
          <a:xfrm>
            <a:off x="723900" y="1219200"/>
            <a:ext cx="10159690" cy="4808697"/>
            <a:chOff x="723900" y="1219200"/>
            <a:chExt cx="10159690" cy="4808697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3356892" y="3793538"/>
              <a:ext cx="6344548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  <a:alpha val="2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222810" y="3523538"/>
              <a:ext cx="2424590" cy="2504359"/>
              <a:chOff x="1765610" y="3383838"/>
              <a:chExt cx="2424590" cy="2504359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1765610" y="4237115"/>
                <a:ext cx="2424590" cy="1651082"/>
              </a:xfrm>
              <a:prstGeom prst="roundRect">
                <a:avLst>
                  <a:gd name="adj" fmla="val 8000"/>
                </a:avLst>
              </a:prstGeom>
              <a:solidFill>
                <a:schemeClr val="accent1">
                  <a:alpha val="14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45720" rIns="18000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Number1"/>
              <p:cNvSpPr/>
              <p:nvPr/>
            </p:nvSpPr>
            <p:spPr>
              <a:xfrm>
                <a:off x="2707903" y="3383838"/>
                <a:ext cx="540002" cy="540000"/>
              </a:xfrm>
              <a:prstGeom prst="roundRect">
                <a:avLst>
                  <a:gd name="adj" fmla="val 300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dirty="0">
                    <a:solidFill>
                      <a:srgbClr val="FFFFFF"/>
                    </a:solidFill>
                  </a:rPr>
                  <a:t>1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Text1"/>
              <p:cNvSpPr/>
              <p:nvPr/>
            </p:nvSpPr>
            <p:spPr>
              <a:xfrm flipH="1">
                <a:off x="1970384" y="4972565"/>
                <a:ext cx="2015040" cy="915632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0" rIns="90000" bIns="0" numCol="1" spcCol="0" rtlCol="0" fromWordArt="0" anchor="t" anchorCtr="1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融入更多源数据提高预测准确性</a:t>
                </a:r>
                <a:endParaRPr lang="en-US" dirty="0"/>
              </a:p>
            </p:txBody>
          </p:sp>
          <p:sp>
            <p:nvSpPr>
              <p:cNvPr id="32" name="Bullet1"/>
              <p:cNvSpPr txBox="1"/>
              <p:nvPr/>
            </p:nvSpPr>
            <p:spPr>
              <a:xfrm>
                <a:off x="1970383" y="4193837"/>
                <a:ext cx="2015040" cy="678759"/>
              </a:xfrm>
              <a:prstGeom prst="rect">
                <a:avLst/>
              </a:prstGeom>
              <a:noFill/>
            </p:spPr>
            <p:txBody>
              <a:bodyPr wrap="square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数据源多样化</a:t>
                </a:r>
                <a:endParaRPr lang="en-US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301539" y="1559179"/>
              <a:ext cx="2424590" cy="2504359"/>
              <a:chOff x="3844339" y="1419479"/>
              <a:chExt cx="2424590" cy="2504359"/>
            </a:xfrm>
          </p:grpSpPr>
          <p:sp>
            <p:nvSpPr>
              <p:cNvPr id="28" name="Number2"/>
              <p:cNvSpPr/>
              <p:nvPr/>
            </p:nvSpPr>
            <p:spPr>
              <a:xfrm>
                <a:off x="4786633" y="3383838"/>
                <a:ext cx="540002" cy="540000"/>
              </a:xfrm>
              <a:prstGeom prst="roundRect">
                <a:avLst>
                  <a:gd name="adj" fmla="val 30000"/>
                </a:avLst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dirty="0">
                    <a:solidFill>
                      <a:srgbClr val="FFFFFF"/>
                    </a:solidFill>
                  </a:rPr>
                  <a:t>2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矩形: 圆角 40"/>
              <p:cNvSpPr/>
              <p:nvPr/>
            </p:nvSpPr>
            <p:spPr>
              <a:xfrm>
                <a:off x="3844339" y="1419479"/>
                <a:ext cx="2424590" cy="1651082"/>
              </a:xfrm>
              <a:prstGeom prst="roundRect">
                <a:avLst>
                  <a:gd name="adj" fmla="val 8000"/>
                </a:avLst>
              </a:prstGeom>
              <a:solidFill>
                <a:schemeClr val="accent5">
                  <a:alpha val="14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45720" rIns="18000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2"/>
              <p:cNvSpPr/>
              <p:nvPr/>
            </p:nvSpPr>
            <p:spPr>
              <a:xfrm flipH="1">
                <a:off x="4049113" y="2170467"/>
                <a:ext cx="2015040" cy="900094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0" rIns="90000" bIns="0" numCol="1" spcCol="0" rtlCol="0" fromWordArt="0" anchor="t" anchorCtr="1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提升数据处理效率和质量</a:t>
                </a:r>
                <a:endParaRPr lang="en-US" dirty="0"/>
              </a:p>
            </p:txBody>
          </p:sp>
          <p:sp>
            <p:nvSpPr>
              <p:cNvPr id="44" name="Bullet2"/>
              <p:cNvSpPr txBox="1"/>
              <p:nvPr/>
            </p:nvSpPr>
            <p:spPr>
              <a:xfrm>
                <a:off x="4049112" y="1448431"/>
                <a:ext cx="2015040" cy="678759"/>
              </a:xfrm>
              <a:prstGeom prst="rect">
                <a:avLst/>
              </a:prstGeom>
              <a:noFill/>
            </p:spPr>
            <p:txBody>
              <a:bodyPr wrap="square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数据处理优化</a:t>
                </a:r>
                <a:endParaRPr lang="en-US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380270" y="3523538"/>
              <a:ext cx="2424590" cy="2504359"/>
              <a:chOff x="5923070" y="3383838"/>
              <a:chExt cx="2424590" cy="2504359"/>
            </a:xfrm>
          </p:grpSpPr>
          <p:sp>
            <p:nvSpPr>
              <p:cNvPr id="29" name="Number3"/>
              <p:cNvSpPr/>
              <p:nvPr/>
            </p:nvSpPr>
            <p:spPr>
              <a:xfrm>
                <a:off x="6865363" y="3383838"/>
                <a:ext cx="540002" cy="540000"/>
              </a:xfrm>
              <a:prstGeom prst="roundRect">
                <a:avLst>
                  <a:gd name="adj" fmla="val 30000"/>
                </a:avLst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dirty="0">
                    <a:solidFill>
                      <a:srgbClr val="FFFFFF"/>
                    </a:solidFill>
                  </a:rPr>
                  <a:t>3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矩形: 圆角 44"/>
              <p:cNvSpPr/>
              <p:nvPr/>
            </p:nvSpPr>
            <p:spPr>
              <a:xfrm>
                <a:off x="5923070" y="4237115"/>
                <a:ext cx="2424590" cy="1651082"/>
              </a:xfrm>
              <a:prstGeom prst="roundRect">
                <a:avLst>
                  <a:gd name="adj" fmla="val 8000"/>
                </a:avLst>
              </a:prstGeom>
              <a:solidFill>
                <a:schemeClr val="accent6">
                  <a:alpha val="14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45720" rIns="18000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3"/>
              <p:cNvSpPr/>
              <p:nvPr/>
            </p:nvSpPr>
            <p:spPr>
              <a:xfrm flipH="1">
                <a:off x="6127844" y="4972565"/>
                <a:ext cx="2015040" cy="915632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0" rIns="90000" bIns="0" numCol="1" spcCol="0" rtlCol="0" fromWordArt="0" anchor="t" anchorCtr="1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引入先进算法提升预测能力</a:t>
                </a:r>
                <a:endParaRPr lang="en-US" dirty="0"/>
              </a:p>
            </p:txBody>
          </p:sp>
          <p:sp>
            <p:nvSpPr>
              <p:cNvPr id="48" name="Bullet3"/>
              <p:cNvSpPr txBox="1"/>
              <p:nvPr/>
            </p:nvSpPr>
            <p:spPr>
              <a:xfrm>
                <a:off x="6127843" y="4193837"/>
                <a:ext cx="2015040" cy="678759"/>
              </a:xfrm>
              <a:prstGeom prst="rect">
                <a:avLst/>
              </a:prstGeom>
              <a:noFill/>
            </p:spPr>
            <p:txBody>
              <a:bodyPr wrap="square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算法模型升级</a:t>
                </a:r>
                <a:endParaRPr 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459000" y="1602456"/>
              <a:ext cx="2424590" cy="2461082"/>
              <a:chOff x="8001800" y="1462756"/>
              <a:chExt cx="2424590" cy="2461082"/>
            </a:xfrm>
          </p:grpSpPr>
          <p:sp>
            <p:nvSpPr>
              <p:cNvPr id="26" name="Number4"/>
              <p:cNvSpPr/>
              <p:nvPr/>
            </p:nvSpPr>
            <p:spPr>
              <a:xfrm>
                <a:off x="8944093" y="3383838"/>
                <a:ext cx="540002" cy="540000"/>
              </a:xfrm>
              <a:prstGeom prst="roundRect">
                <a:avLst>
                  <a:gd name="adj" fmla="val 30000"/>
                </a:avLst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dirty="0">
                    <a:solidFill>
                      <a:srgbClr val="FFFFFF"/>
                    </a:solidFill>
                  </a:rPr>
                  <a:t>4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矩形: 圆角 48"/>
              <p:cNvSpPr/>
              <p:nvPr/>
            </p:nvSpPr>
            <p:spPr>
              <a:xfrm>
                <a:off x="8001800" y="1462756"/>
                <a:ext cx="2424590" cy="1651082"/>
              </a:xfrm>
              <a:prstGeom prst="roundRect">
                <a:avLst>
                  <a:gd name="adj" fmla="val 8000"/>
                </a:avLst>
              </a:prstGeom>
              <a:solidFill>
                <a:schemeClr val="accent3">
                  <a:alpha val="14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45720" rIns="18000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4"/>
              <p:cNvSpPr/>
              <p:nvPr/>
            </p:nvSpPr>
            <p:spPr>
              <a:xfrm flipH="1">
                <a:off x="8206574" y="2213744"/>
                <a:ext cx="2015040" cy="900094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0" rIns="90000" bIns="0" numCol="1" spcCol="0" rtlCol="0" fromWordArt="0" anchor="t" anchorCtr="1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增强工具易用性和交互性</a:t>
                </a:r>
                <a:endParaRPr lang="en-US" dirty="0"/>
              </a:p>
            </p:txBody>
          </p:sp>
          <p:sp>
            <p:nvSpPr>
              <p:cNvPr id="52" name="Bullet4"/>
              <p:cNvSpPr txBox="1"/>
              <p:nvPr/>
            </p:nvSpPr>
            <p:spPr>
              <a:xfrm>
                <a:off x="8206573" y="1491708"/>
                <a:ext cx="2015040" cy="678759"/>
              </a:xfrm>
              <a:prstGeom prst="rect">
                <a:avLst/>
              </a:prstGeom>
              <a:noFill/>
            </p:spPr>
            <p:txBody>
              <a:bodyPr wrap="square" anchor="b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用户体验改善</a:t>
                </a:r>
                <a:endParaRPr lang="en-US" dirty="0"/>
              </a:p>
            </p:txBody>
          </p:sp>
        </p:grpSp>
        <p:sp>
          <p:nvSpPr>
            <p:cNvPr id="7" name="Title"/>
            <p:cNvSpPr txBox="1"/>
            <p:nvPr/>
          </p:nvSpPr>
          <p:spPr>
            <a:xfrm>
              <a:off x="723900" y="1219200"/>
              <a:ext cx="3314700" cy="149860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引入更多的开源项目数据，扩大分析范围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7.2 提升预测模型</a:t>
            </a:r>
            <a:endParaRPr lang="en-US" dirty="0"/>
          </a:p>
        </p:txBody>
      </p:sp>
      <p:grpSp>
        <p:nvGrpSpPr>
          <p:cNvPr id="3" name="0e1a1fa2-7c0c-4977-9e95-36d522d6e561.source.3.zh-Hans.pptx"/>
          <p:cNvGrpSpPr/>
          <p:nvPr/>
        </p:nvGrpSpPr>
        <p:grpSpPr>
          <a:xfrm>
            <a:off x="0" y="1130300"/>
            <a:ext cx="12192000" cy="5003800"/>
            <a:chOff x="0" y="1130300"/>
            <a:chExt cx="12192000" cy="5003800"/>
          </a:xfrm>
        </p:grpSpPr>
        <p:sp>
          <p:nvSpPr>
            <p:cNvPr id="66" name="图形 62"/>
            <p:cNvSpPr/>
            <p:nvPr/>
          </p:nvSpPr>
          <p:spPr>
            <a:xfrm>
              <a:off x="0" y="2382253"/>
              <a:ext cx="12192000" cy="3751847"/>
            </a:xfrm>
            <a:custGeom>
              <a:avLst/>
              <a:gdLst>
                <a:gd name="connsiteX0" fmla="*/ 0 w 12196922"/>
                <a:gd name="connsiteY0" fmla="*/ 0 h 3711750"/>
                <a:gd name="connsiteX1" fmla="*/ 10741431 w 12196922"/>
                <a:gd name="connsiteY1" fmla="*/ 0 h 3711750"/>
                <a:gd name="connsiteX2" fmla="*/ 11701366 w 12196922"/>
                <a:gd name="connsiteY2" fmla="*/ 959936 h 3711750"/>
                <a:gd name="connsiteX3" fmla="*/ 11701366 w 12196922"/>
                <a:gd name="connsiteY3" fmla="*/ 959936 h 3711750"/>
                <a:gd name="connsiteX4" fmla="*/ 10741431 w 12196922"/>
                <a:gd name="connsiteY4" fmla="*/ 1919871 h 3711750"/>
                <a:gd name="connsiteX5" fmla="*/ 1376728 w 12196922"/>
                <a:gd name="connsiteY5" fmla="*/ 1919871 h 3711750"/>
                <a:gd name="connsiteX6" fmla="*/ 480788 w 12196922"/>
                <a:gd name="connsiteY6" fmla="*/ 2815811 h 3711750"/>
                <a:gd name="connsiteX7" fmla="*/ 480788 w 12196922"/>
                <a:gd name="connsiteY7" fmla="*/ 2815811 h 3711750"/>
                <a:gd name="connsiteX8" fmla="*/ 1376728 w 12196922"/>
                <a:gd name="connsiteY8" fmla="*/ 3711751 h 3711750"/>
                <a:gd name="connsiteX9" fmla="*/ 12196923 w 12196922"/>
                <a:gd name="connsiteY9" fmla="*/ 3711751 h 371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6922" h="3711750">
                  <a:moveTo>
                    <a:pt x="0" y="0"/>
                  </a:moveTo>
                  <a:lnTo>
                    <a:pt x="10741431" y="0"/>
                  </a:lnTo>
                  <a:cubicBezTo>
                    <a:pt x="11271447" y="0"/>
                    <a:pt x="11701366" y="429920"/>
                    <a:pt x="11701366" y="959936"/>
                  </a:cubicBezTo>
                  <a:lnTo>
                    <a:pt x="11701366" y="959936"/>
                  </a:lnTo>
                  <a:cubicBezTo>
                    <a:pt x="11701366" y="1489951"/>
                    <a:pt x="11271447" y="1919871"/>
                    <a:pt x="10741431" y="1919871"/>
                  </a:cubicBezTo>
                  <a:lnTo>
                    <a:pt x="1376728" y="1919871"/>
                  </a:lnTo>
                  <a:cubicBezTo>
                    <a:pt x="882812" y="1919871"/>
                    <a:pt x="480788" y="2320254"/>
                    <a:pt x="480788" y="2815811"/>
                  </a:cubicBezTo>
                  <a:lnTo>
                    <a:pt x="480788" y="2815811"/>
                  </a:lnTo>
                  <a:cubicBezTo>
                    <a:pt x="480788" y="3309726"/>
                    <a:pt x="881172" y="3711751"/>
                    <a:pt x="1376728" y="3711751"/>
                  </a:cubicBezTo>
                  <a:lnTo>
                    <a:pt x="12196923" y="3711751"/>
                  </a:lnTo>
                </a:path>
              </a:pathLst>
            </a:custGeom>
            <a:noFill/>
            <a:ln w="190500" cap="flat">
              <a:solidFill>
                <a:schemeClr val="accent1">
                  <a:alpha val="20000"/>
                </a:schemeClr>
              </a:solidFill>
              <a:headEnd type="none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Title"/>
            <p:cNvSpPr>
              <a:spLocks noChangeAspect="1"/>
            </p:cNvSpPr>
            <p:nvPr/>
          </p:nvSpPr>
          <p:spPr>
            <a:xfrm>
              <a:off x="660400" y="1130300"/>
              <a:ext cx="10858500" cy="919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引入更多复杂的机器学习模型，提高预测准确性</a:t>
              </a:r>
              <a:endParaRPr 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24165" y="2161171"/>
              <a:ext cx="4414986" cy="1885048"/>
              <a:chOff x="1224165" y="2161171"/>
              <a:chExt cx="4414986" cy="1885048"/>
            </a:xfrm>
          </p:grpSpPr>
          <p:sp>
            <p:nvSpPr>
              <p:cNvPr id="10" name="Number1"/>
              <p:cNvSpPr txBox="1"/>
              <p:nvPr/>
            </p:nvSpPr>
            <p:spPr>
              <a:xfrm>
                <a:off x="2832229" y="2161171"/>
                <a:ext cx="1198858" cy="407271"/>
              </a:xfrm>
              <a:prstGeom prst="chevron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de-DE" dirty="0"/>
                  <a:t>1</a:t>
                </a:r>
                <a:endParaRPr lang="de-DE" dirty="0"/>
              </a:p>
            </p:txBody>
          </p:sp>
          <p:sp>
            <p:nvSpPr>
              <p:cNvPr id="17" name="Bullet1"/>
              <p:cNvSpPr txBox="1"/>
              <p:nvPr/>
            </p:nvSpPr>
            <p:spPr>
              <a:xfrm>
                <a:off x="1224165" y="2597331"/>
                <a:ext cx="4414986" cy="641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数据质量提升</a:t>
                </a:r>
                <a:endParaRPr lang="en-US" dirty="0"/>
              </a:p>
            </p:txBody>
          </p:sp>
          <p:sp>
            <p:nvSpPr>
              <p:cNvPr id="19" name="Text1"/>
              <p:cNvSpPr txBox="1"/>
              <p:nvPr/>
            </p:nvSpPr>
            <p:spPr>
              <a:xfrm>
                <a:off x="1224165" y="3251366"/>
                <a:ext cx="4414986" cy="794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引入更多特征，改进数据清洗</a:t>
                </a:r>
                <a:endParaRPr 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552849" y="2161171"/>
              <a:ext cx="4414986" cy="1885048"/>
              <a:chOff x="6552849" y="2161171"/>
              <a:chExt cx="4414986" cy="1885048"/>
            </a:xfrm>
          </p:grpSpPr>
          <p:sp>
            <p:nvSpPr>
              <p:cNvPr id="31" name="Number2"/>
              <p:cNvSpPr txBox="1"/>
              <p:nvPr/>
            </p:nvSpPr>
            <p:spPr>
              <a:xfrm>
                <a:off x="8160913" y="2161171"/>
                <a:ext cx="1198858" cy="407271"/>
              </a:xfrm>
              <a:prstGeom prst="chevron">
                <a:avLst/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de-DE"/>
                  <a:t>2</a:t>
                </a:r>
                <a:endParaRPr lang="de-DE" dirty="0"/>
              </a:p>
            </p:txBody>
          </p:sp>
          <p:sp>
            <p:nvSpPr>
              <p:cNvPr id="32" name="Bullet2"/>
              <p:cNvSpPr txBox="1"/>
              <p:nvPr/>
            </p:nvSpPr>
            <p:spPr>
              <a:xfrm>
                <a:off x="6552849" y="2597331"/>
                <a:ext cx="4414986" cy="641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算法模型优化</a:t>
                </a:r>
                <a:endParaRPr lang="en-US" dirty="0"/>
              </a:p>
            </p:txBody>
          </p:sp>
          <p:sp>
            <p:nvSpPr>
              <p:cNvPr id="33" name="Text2"/>
              <p:cNvSpPr txBox="1"/>
              <p:nvPr/>
            </p:nvSpPr>
            <p:spPr>
              <a:xfrm>
                <a:off x="6552849" y="3251366"/>
                <a:ext cx="4414986" cy="794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探索深度学习等先进技术</a:t>
                </a:r>
                <a:endParaRPr 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888507" y="4104159"/>
              <a:ext cx="4414986" cy="1885048"/>
              <a:chOff x="3888507" y="4104159"/>
              <a:chExt cx="4414986" cy="1885048"/>
            </a:xfrm>
          </p:grpSpPr>
          <p:sp>
            <p:nvSpPr>
              <p:cNvPr id="35" name="Number3"/>
              <p:cNvSpPr txBox="1"/>
              <p:nvPr/>
            </p:nvSpPr>
            <p:spPr>
              <a:xfrm flipH="1">
                <a:off x="5496571" y="4104159"/>
                <a:ext cx="1198858" cy="407271"/>
              </a:xfrm>
              <a:prstGeom prst="chevron">
                <a:avLst/>
              </a:prstGeom>
              <a:gradFill flip="none"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de-DE" dirty="0"/>
                  <a:t>3</a:t>
                </a:r>
                <a:endParaRPr lang="de-DE" dirty="0"/>
              </a:p>
            </p:txBody>
          </p:sp>
          <p:sp>
            <p:nvSpPr>
              <p:cNvPr id="36" name="Bullet3"/>
              <p:cNvSpPr txBox="1"/>
              <p:nvPr/>
            </p:nvSpPr>
            <p:spPr>
              <a:xfrm>
                <a:off x="3888507" y="4540319"/>
                <a:ext cx="4414986" cy="641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模型评估与迭代</a:t>
                </a:r>
                <a:endParaRPr lang="en-US" dirty="0"/>
              </a:p>
            </p:txBody>
          </p:sp>
          <p:sp>
            <p:nvSpPr>
              <p:cNvPr id="37" name="Text3"/>
              <p:cNvSpPr txBox="1"/>
              <p:nvPr/>
            </p:nvSpPr>
            <p:spPr>
              <a:xfrm>
                <a:off x="3888507" y="5194354"/>
                <a:ext cx="4414986" cy="794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增加交叉验证，持续优化模型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1. 项目背景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开源社区的重要性与项目成功的密切关系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7.3 开源社区合作</a:t>
            </a:r>
            <a:endParaRPr lang="en-US" dirty="0"/>
          </a:p>
        </p:txBody>
      </p:sp>
      <p:grpSp>
        <p:nvGrpSpPr>
          <p:cNvPr id="15" name="87fe8d24-2015-48fe-ac68-929b666b9241.source.3.zh-Hans.pptx"/>
          <p:cNvGrpSpPr/>
          <p:nvPr/>
        </p:nvGrpSpPr>
        <p:grpSpPr>
          <a:xfrm>
            <a:off x="0" y="1130300"/>
            <a:ext cx="12192000" cy="4781402"/>
            <a:chOff x="0" y="1130300"/>
            <a:chExt cx="12192000" cy="4781402"/>
          </a:xfrm>
        </p:grpSpPr>
        <p:sp>
          <p:nvSpPr>
            <p:cNvPr id="33" name="矩形 32"/>
            <p:cNvSpPr/>
            <p:nvPr/>
          </p:nvSpPr>
          <p:spPr>
            <a:xfrm>
              <a:off x="0" y="2774423"/>
              <a:ext cx="12192000" cy="28044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7" name="Title"/>
            <p:cNvSpPr txBox="1"/>
            <p:nvPr/>
          </p:nvSpPr>
          <p:spPr>
            <a:xfrm>
              <a:off x="660400" y="1130300"/>
              <a:ext cx="10858500" cy="811167"/>
            </a:xfrm>
            <a:prstGeom prst="rect">
              <a:avLst/>
            </a:prstGeom>
            <a:noFill/>
          </p:spPr>
          <p:txBody>
            <a:bodyPr vert="horz" wrap="square" rtlCol="0" anchor="b" anchorCtr="1">
              <a:normAutofit/>
            </a:bodyPr>
            <a:lstStyle/>
            <a:p>
              <a:pPr algn="ctr"/>
              <a:r>
                <a:rPr lang="zh-CN" altLang="en-US" sz="2400" b="1" dirty="0"/>
                <a:t>与其他开发者共同完善该工具，推动其在开源社区中的应用</a:t>
              </a:r>
              <a:endParaRPr 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60400" y="2126512"/>
              <a:ext cx="3434060" cy="3785190"/>
              <a:chOff x="660400" y="2126512"/>
              <a:chExt cx="3434060" cy="3785190"/>
            </a:xfrm>
          </p:grpSpPr>
          <p:sp>
            <p:nvSpPr>
              <p:cNvPr id="6" name="ComponentBackground1"/>
              <p:cNvSpPr/>
              <p:nvPr/>
            </p:nvSpPr>
            <p:spPr>
              <a:xfrm>
                <a:off x="660401" y="2126512"/>
                <a:ext cx="3434059" cy="3785190"/>
              </a:xfrm>
              <a:prstGeom prst="roundRect">
                <a:avLst>
                  <a:gd name="adj" fmla="val 8047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Picture1"/>
              <p:cNvSpPr/>
              <p:nvPr/>
            </p:nvSpPr>
            <p:spPr>
              <a:xfrm>
                <a:off x="879464" y="4239731"/>
                <a:ext cx="2995934" cy="1509151"/>
              </a:xfrm>
              <a:prstGeom prst="roundRect">
                <a:avLst>
                  <a:gd name="adj" fmla="val 5214"/>
                </a:avLst>
              </a:prstGeom>
              <a:blipFill>
                <a:blip r:embed="rId1"/>
                <a:stretch>
                  <a:fillRect t="-29407" b="-29407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Number1"/>
              <p:cNvSpPr txBox="1"/>
              <p:nvPr/>
            </p:nvSpPr>
            <p:spPr>
              <a:xfrm>
                <a:off x="2115075" y="2274281"/>
                <a:ext cx="524705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 i="1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zh-CN" sz="2800" i="0" dirty="0">
                    <a:solidFill>
                      <a:schemeClr val="tx1"/>
                    </a:solidFill>
                    <a:effectLst/>
                  </a:rPr>
                  <a:t>1</a:t>
                </a:r>
                <a:endParaRPr lang="zh-CN" altLang="en-US" sz="2800" i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" name="Bullet1"/>
              <p:cNvSpPr txBox="1"/>
              <p:nvPr/>
            </p:nvSpPr>
            <p:spPr>
              <a:xfrm>
                <a:off x="660400" y="2774423"/>
                <a:ext cx="3434060" cy="6121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/>
                  <a:t>开源项目协同合作</a:t>
                </a:r>
                <a:endParaRPr lang="en-US" dirty="0"/>
              </a:p>
            </p:txBody>
          </p:sp>
          <p:sp>
            <p:nvSpPr>
              <p:cNvPr id="9" name="Text1"/>
              <p:cNvSpPr txBox="1"/>
              <p:nvPr/>
            </p:nvSpPr>
            <p:spPr>
              <a:xfrm>
                <a:off x="660400" y="3429000"/>
                <a:ext cx="3434060" cy="76830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加强不同项目间的交流合作，共同发展。</a:t>
                </a:r>
                <a:endParaRPr 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72620" y="2126512"/>
              <a:ext cx="3434060" cy="3785190"/>
              <a:chOff x="4372620" y="2126512"/>
              <a:chExt cx="3434060" cy="3785190"/>
            </a:xfrm>
          </p:grpSpPr>
          <p:sp>
            <p:nvSpPr>
              <p:cNvPr id="16" name="ComponentBackground2"/>
              <p:cNvSpPr/>
              <p:nvPr/>
            </p:nvSpPr>
            <p:spPr>
              <a:xfrm>
                <a:off x="4372621" y="2126512"/>
                <a:ext cx="3434059" cy="3785190"/>
              </a:xfrm>
              <a:prstGeom prst="roundRect">
                <a:avLst>
                  <a:gd name="adj" fmla="val 8047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icture2"/>
              <p:cNvSpPr/>
              <p:nvPr/>
            </p:nvSpPr>
            <p:spPr>
              <a:xfrm>
                <a:off x="4591684" y="4239731"/>
                <a:ext cx="2995934" cy="1509151"/>
              </a:xfrm>
              <a:prstGeom prst="roundRect">
                <a:avLst>
                  <a:gd name="adj" fmla="val 5214"/>
                </a:avLst>
              </a:prstGeom>
              <a:blipFill>
                <a:blip r:embed="rId2"/>
                <a:stretch>
                  <a:fillRect t="-6719" b="-6719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Number2"/>
              <p:cNvSpPr txBox="1"/>
              <p:nvPr/>
            </p:nvSpPr>
            <p:spPr>
              <a:xfrm>
                <a:off x="5827295" y="2274281"/>
                <a:ext cx="524705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4400" b="1" i="0">
                    <a:solidFill>
                      <a:schemeClr val="accent2"/>
                    </a:soli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effectLst/>
                  </a:rPr>
                  <a:t>2</a:t>
                </a:r>
                <a:endParaRPr lang="zh-CN" altLang="en-US" sz="28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Bullet2"/>
              <p:cNvSpPr txBox="1"/>
              <p:nvPr/>
            </p:nvSpPr>
            <p:spPr>
              <a:xfrm>
                <a:off x="4372620" y="2774423"/>
                <a:ext cx="3434060" cy="6121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/>
                  <a:t>社区治理模式创新</a:t>
                </a:r>
                <a:endParaRPr lang="en-US" dirty="0"/>
              </a:p>
            </p:txBody>
          </p:sp>
          <p:sp>
            <p:nvSpPr>
              <p:cNvPr id="20" name="Text2"/>
              <p:cNvSpPr txBox="1"/>
              <p:nvPr/>
            </p:nvSpPr>
            <p:spPr>
              <a:xfrm>
                <a:off x="4372620" y="3429000"/>
                <a:ext cx="3434060" cy="76830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探索更高效的社区治理模式，提高项目活力。</a:t>
                </a:r>
                <a:endParaRPr 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084840" y="2126512"/>
              <a:ext cx="3434060" cy="3785190"/>
              <a:chOff x="8084840" y="2126512"/>
              <a:chExt cx="3434060" cy="3785190"/>
            </a:xfrm>
          </p:grpSpPr>
          <p:sp>
            <p:nvSpPr>
              <p:cNvPr id="22" name="ComponentBackground3"/>
              <p:cNvSpPr/>
              <p:nvPr/>
            </p:nvSpPr>
            <p:spPr>
              <a:xfrm>
                <a:off x="8084841" y="2126512"/>
                <a:ext cx="3434059" cy="3785190"/>
              </a:xfrm>
              <a:prstGeom prst="roundRect">
                <a:avLst>
                  <a:gd name="adj" fmla="val 8047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Picture3"/>
              <p:cNvSpPr/>
              <p:nvPr/>
            </p:nvSpPr>
            <p:spPr>
              <a:xfrm>
                <a:off x="8303904" y="4239731"/>
                <a:ext cx="2995934" cy="1509151"/>
              </a:xfrm>
              <a:prstGeom prst="roundRect">
                <a:avLst>
                  <a:gd name="adj" fmla="val 5214"/>
                </a:avLst>
              </a:prstGeom>
              <a:blipFill>
                <a:blip r:embed="rId3"/>
                <a:stretch>
                  <a:fillRect t="-16172" b="-16172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Number3"/>
              <p:cNvSpPr txBox="1"/>
              <p:nvPr/>
            </p:nvSpPr>
            <p:spPr>
              <a:xfrm>
                <a:off x="9539515" y="2274281"/>
                <a:ext cx="524705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4400" b="1" i="0">
                    <a:solidFill>
                      <a:schemeClr val="accent3"/>
                    </a:soli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effectLst/>
                  </a:rPr>
                  <a:t>3</a:t>
                </a:r>
                <a:endParaRPr lang="zh-CN" altLang="en-US" sz="28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5" name="Bullet3"/>
              <p:cNvSpPr txBox="1"/>
              <p:nvPr/>
            </p:nvSpPr>
            <p:spPr>
              <a:xfrm>
                <a:off x="8084840" y="2774423"/>
                <a:ext cx="3434060" cy="6121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/>
                  <a:t>多元化合作平台建设</a:t>
                </a:r>
                <a:endParaRPr lang="en-US" dirty="0"/>
              </a:p>
            </p:txBody>
          </p:sp>
          <p:sp>
            <p:nvSpPr>
              <p:cNvPr id="26" name="Text3"/>
              <p:cNvSpPr txBox="1"/>
              <p:nvPr/>
            </p:nvSpPr>
            <p:spPr>
              <a:xfrm>
                <a:off x="8084840" y="3429000"/>
                <a:ext cx="3434060" cy="76830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构建线上线下相结合的合作平台，促进开源发展。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8. 总结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利用开源工具OpenDigger、IoTDB和EasyGraph，通过数据分析与趋势预测，帮助开源项目管理者评估项目活跃度，并提供未来发展方向的预测。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8.1 项目价值</a:t>
            </a:r>
            <a:endParaRPr lang="en-US" dirty="0"/>
          </a:p>
        </p:txBody>
      </p:sp>
      <p:grpSp>
        <p:nvGrpSpPr>
          <p:cNvPr id="86" name="884b4524-8153-4107-b0cc-f942c4a2382f.source.5.zh-Hans.pptx"/>
          <p:cNvGrpSpPr/>
          <p:nvPr/>
        </p:nvGrpSpPr>
        <p:grpSpPr>
          <a:xfrm>
            <a:off x="857600" y="738250"/>
            <a:ext cx="10383755" cy="5251858"/>
            <a:chOff x="857600" y="882242"/>
            <a:chExt cx="10383755" cy="5251858"/>
          </a:xfrm>
        </p:grpSpPr>
        <p:sp>
          <p:nvSpPr>
            <p:cNvPr id="112" name="矩形 111"/>
            <p:cNvSpPr/>
            <p:nvPr/>
          </p:nvSpPr>
          <p:spPr>
            <a:xfrm>
              <a:off x="1230533" y="2844709"/>
              <a:ext cx="1265455" cy="521070"/>
            </a:xfrm>
            <a:prstGeom prst="rect">
              <a:avLst/>
            </a:prstGeom>
            <a:noFill/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82609" y="3650083"/>
              <a:ext cx="893264" cy="521070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857600" y="3650083"/>
              <a:ext cx="1079359" cy="521070"/>
            </a:xfrm>
            <a:prstGeom prst="rect">
              <a:avLst/>
            </a:prstGeom>
            <a:noFill/>
            <a:ln>
              <a:noFill/>
            </a:ln>
            <a:scene3d>
              <a:camera prst="isometricLeft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696015" y="2844709"/>
              <a:ext cx="1265455" cy="521070"/>
            </a:xfrm>
            <a:prstGeom prst="rect">
              <a:avLst/>
            </a:prstGeom>
            <a:noFill/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48091" y="3650083"/>
              <a:ext cx="893264" cy="521070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9323082" y="3650083"/>
              <a:ext cx="1079359" cy="521070"/>
            </a:xfrm>
            <a:prstGeom prst="rect">
              <a:avLst/>
            </a:prstGeom>
            <a:noFill/>
            <a:ln>
              <a:noFill/>
            </a:ln>
            <a:scene3d>
              <a:camera prst="isometricLeft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78443" y="4292302"/>
              <a:ext cx="1362412" cy="560994"/>
            </a:xfrm>
            <a:prstGeom prst="rect">
              <a:avLst/>
            </a:prstGeom>
            <a:noFill/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80481" y="5159383"/>
              <a:ext cx="961704" cy="560994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376937" y="5159383"/>
              <a:ext cx="1162058" cy="560994"/>
            </a:xfrm>
            <a:prstGeom prst="rect">
              <a:avLst/>
            </a:prstGeom>
            <a:noFill/>
            <a:ln>
              <a:noFill/>
            </a:ln>
            <a:scene3d>
              <a:camera prst="isometricLeft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048461" y="4292302"/>
              <a:ext cx="1362412" cy="560994"/>
            </a:xfrm>
            <a:prstGeom prst="rect">
              <a:avLst/>
            </a:prstGeom>
            <a:noFill/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750499" y="5159383"/>
              <a:ext cx="961704" cy="560994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46955" y="5159383"/>
              <a:ext cx="1162058" cy="560994"/>
            </a:xfrm>
            <a:prstGeom prst="rect">
              <a:avLst/>
            </a:prstGeom>
            <a:noFill/>
            <a:ln>
              <a:noFill/>
            </a:ln>
            <a:scene3d>
              <a:camera prst="isometricLeft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01271" y="882242"/>
              <a:ext cx="1189458" cy="489778"/>
            </a:xfrm>
            <a:prstGeom prst="rect">
              <a:avLst/>
            </a:prstGeom>
            <a:noFill/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114189" y="1639249"/>
              <a:ext cx="839619" cy="48977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150735" y="1639249"/>
              <a:ext cx="1014538" cy="489778"/>
            </a:xfrm>
            <a:prstGeom prst="rect">
              <a:avLst/>
            </a:prstGeom>
            <a:noFill/>
            <a:ln>
              <a:noFill/>
            </a:ln>
            <a:scene3d>
              <a:camera prst="isometricLeft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63067" y="2860065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直角三角形 45"/>
            <p:cNvSpPr/>
            <p:nvPr/>
          </p:nvSpPr>
          <p:spPr>
            <a:xfrm>
              <a:off x="4423447" y="2778579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flipH="1" flipV="1">
              <a:off x="4082627" y="2913997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flipH="1" flipV="1">
              <a:off x="4005217" y="2913997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55156" y="4770154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>
              <a:off x="3315536" y="4688668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flipH="1" flipV="1">
              <a:off x="2497366" y="4828393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2419956" y="4828393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59755" y="5534887"/>
              <a:ext cx="610296" cy="30515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orthographicFront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>
              <a:off x="6290343" y="5469416"/>
              <a:ext cx="141904" cy="95986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orthographicFront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flipH="1" flipV="1">
              <a:off x="5821951" y="5737051"/>
              <a:ext cx="610296" cy="30515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orthographicFront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 flipV="1">
              <a:off x="5759755" y="5737051"/>
              <a:ext cx="141904" cy="95986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orthographicFront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56385" y="4774461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>
              <a:off x="9416765" y="4692975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 flipV="1">
              <a:off x="9075945" y="4828393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 flipV="1">
              <a:off x="8998535" y="4828393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60000"/>
                    <a:lumOff val="40000"/>
                    <a:alpha val="67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TopUp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818236" y="2860065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8478616" y="2778579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H="1" flipV="1">
              <a:off x="7660446" y="2918304"/>
              <a:ext cx="759587" cy="37979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flipH="1" flipV="1">
              <a:off x="7583036" y="2918304"/>
              <a:ext cx="176617" cy="11946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scene3d>
              <a:camera prst="isometricBottomDown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Title"/>
            <p:cNvSpPr txBox="1"/>
            <p:nvPr/>
          </p:nvSpPr>
          <p:spPr>
            <a:xfrm>
              <a:off x="3677816" y="3588994"/>
              <a:ext cx="4836369" cy="8162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为开源社区提供了有价值的决策支持工具，帮助项目维持活跃度并快速响应潜在问题。</a:t>
              </a:r>
              <a:endParaRPr 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047274" y="1478950"/>
              <a:ext cx="2083048" cy="1190040"/>
              <a:chOff x="5356850" y="1478950"/>
              <a:chExt cx="1463895" cy="1190040"/>
            </a:xfrm>
          </p:grpSpPr>
          <p:sp>
            <p:nvSpPr>
              <p:cNvPr id="121" name="Bullet1"/>
              <p:cNvSpPr txBox="1"/>
              <p:nvPr/>
            </p:nvSpPr>
            <p:spPr>
              <a:xfrm flipH="1">
                <a:off x="5356850" y="1478950"/>
                <a:ext cx="146389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开源项目价值定义</a:t>
                </a:r>
                <a:endParaRPr lang="en-US" dirty="0"/>
              </a:p>
            </p:txBody>
          </p:sp>
          <p:sp>
            <p:nvSpPr>
              <p:cNvPr id="122" name="Text1"/>
              <p:cNvSpPr txBox="1"/>
              <p:nvPr/>
            </p:nvSpPr>
            <p:spPr>
              <a:xfrm flipH="1">
                <a:off x="5356851" y="1984966"/>
                <a:ext cx="146389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确定项目价值的标准和维度</a:t>
                </a:r>
                <a:endParaRPr lang="en-US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774938" y="3022248"/>
              <a:ext cx="2083048" cy="1190040"/>
              <a:chOff x="9593704" y="3574048"/>
              <a:chExt cx="1463895" cy="1190040"/>
            </a:xfrm>
          </p:grpSpPr>
          <p:sp>
            <p:nvSpPr>
              <p:cNvPr id="123" name="Bullet2"/>
              <p:cNvSpPr txBox="1"/>
              <p:nvPr/>
            </p:nvSpPr>
            <p:spPr>
              <a:xfrm flipH="1">
                <a:off x="9593704" y="3574048"/>
                <a:ext cx="146389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活跃度指标分析</a:t>
                </a:r>
                <a:endParaRPr lang="en-US" dirty="0"/>
              </a:p>
            </p:txBody>
          </p:sp>
          <p:sp>
            <p:nvSpPr>
              <p:cNvPr id="124" name="Text2"/>
              <p:cNvSpPr txBox="1"/>
              <p:nvPr/>
            </p:nvSpPr>
            <p:spPr>
              <a:xfrm flipH="1">
                <a:off x="9593705" y="4080064"/>
                <a:ext cx="146389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分析影响项目活跃度的因素</a:t>
                </a:r>
                <a:endParaRPr 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673338" y="4944060"/>
              <a:ext cx="2083048" cy="1190040"/>
              <a:chOff x="6982914" y="4944060"/>
              <a:chExt cx="1463895" cy="1190040"/>
            </a:xfrm>
          </p:grpSpPr>
          <p:sp>
            <p:nvSpPr>
              <p:cNvPr id="125" name="Bullet3"/>
              <p:cNvSpPr txBox="1"/>
              <p:nvPr/>
            </p:nvSpPr>
            <p:spPr>
              <a:xfrm flipH="1">
                <a:off x="6982914" y="4944060"/>
                <a:ext cx="146389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趋势预测方法</a:t>
                </a:r>
                <a:endParaRPr lang="en-US" dirty="0"/>
              </a:p>
            </p:txBody>
          </p:sp>
          <p:sp>
            <p:nvSpPr>
              <p:cNvPr id="126" name="Text3"/>
              <p:cNvSpPr txBox="1"/>
              <p:nvPr/>
            </p:nvSpPr>
            <p:spPr>
              <a:xfrm flipH="1">
                <a:off x="6982915" y="5450076"/>
                <a:ext cx="146389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探索预测项目未来趋势的方法</a:t>
                </a:r>
                <a:endParaRPr 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14365" y="4944060"/>
              <a:ext cx="2083048" cy="1190040"/>
              <a:chOff x="3723941" y="4944060"/>
              <a:chExt cx="1463895" cy="1190040"/>
            </a:xfrm>
          </p:grpSpPr>
          <p:sp>
            <p:nvSpPr>
              <p:cNvPr id="127" name="Bullet4"/>
              <p:cNvSpPr txBox="1"/>
              <p:nvPr/>
            </p:nvSpPr>
            <p:spPr>
              <a:xfrm flipH="1">
                <a:off x="3723941" y="4944060"/>
                <a:ext cx="146389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社区反馈作用</a:t>
                </a:r>
                <a:endParaRPr lang="en-US" dirty="0"/>
              </a:p>
            </p:txBody>
          </p:sp>
          <p:sp>
            <p:nvSpPr>
              <p:cNvPr id="128" name="Text4"/>
              <p:cNvSpPr txBox="1"/>
              <p:nvPr/>
            </p:nvSpPr>
            <p:spPr>
              <a:xfrm flipH="1">
                <a:off x="3723942" y="5450076"/>
                <a:ext cx="146389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社区反馈对项目价值的影响</a:t>
                </a:r>
                <a:endParaRPr 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21314" y="3022248"/>
              <a:ext cx="2083048" cy="1190040"/>
              <a:chOff x="1131073" y="3574048"/>
              <a:chExt cx="1463896" cy="1190040"/>
            </a:xfrm>
          </p:grpSpPr>
          <p:sp>
            <p:nvSpPr>
              <p:cNvPr id="129" name="Bullet5"/>
              <p:cNvSpPr txBox="1"/>
              <p:nvPr/>
            </p:nvSpPr>
            <p:spPr>
              <a:xfrm flipH="1">
                <a:off x="1131073" y="3574048"/>
                <a:ext cx="1463895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综合评估实践</a:t>
                </a:r>
                <a:endParaRPr lang="en-US" dirty="0"/>
              </a:p>
            </p:txBody>
          </p:sp>
          <p:sp>
            <p:nvSpPr>
              <p:cNvPr id="130" name="Text5"/>
              <p:cNvSpPr txBox="1"/>
              <p:nvPr/>
            </p:nvSpPr>
            <p:spPr>
              <a:xfrm flipH="1">
                <a:off x="1131074" y="4080064"/>
                <a:ext cx="1463895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结合指标与方法的综合评估实践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59450" y="4523740"/>
            <a:ext cx="6309995" cy="899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400" dirty="0"/>
          </a:p>
          <a:p>
            <a:r>
              <a:rPr lang="zh-CN" altLang="en-US" sz="1400" dirty="0">
                <a:sym typeface="+mn-ea"/>
              </a:rPr>
              <a:t>团队成员：李鹏程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武帅星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吴翠</a:t>
            </a:r>
            <a:endParaRPr lang="zh-CN" altLang="en-US" sz="14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汇报人：李鹏</a:t>
            </a:r>
            <a:r>
              <a:rPr lang="zh-CN" altLang="en-US" sz="1400" dirty="0">
                <a:sym typeface="+mn-ea"/>
              </a:rPr>
              <a:t>程</a:t>
            </a:r>
            <a:endParaRPr lang="zh-CN" altLang="en-US" sz="14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1.1 开源社区的重要性</a:t>
            </a:r>
            <a:endParaRPr lang="en-US" dirty="0"/>
          </a:p>
        </p:txBody>
      </p:sp>
      <p:grpSp>
        <p:nvGrpSpPr>
          <p:cNvPr id="3" name="71e9b070-8bb4-4bf3-b92f-84cc130eea22.source.3.zh-Hans.pptx"/>
          <p:cNvGrpSpPr/>
          <p:nvPr/>
        </p:nvGrpSpPr>
        <p:grpSpPr>
          <a:xfrm>
            <a:off x="660400" y="1130300"/>
            <a:ext cx="10858500" cy="5144385"/>
            <a:chOff x="660400" y="1130300"/>
            <a:chExt cx="10858500" cy="5144385"/>
          </a:xfrm>
        </p:grpSpPr>
        <p:sp>
          <p:nvSpPr>
            <p:cNvPr id="4" name="PictureMisc"/>
            <p:cNvSpPr/>
            <p:nvPr/>
          </p:nvSpPr>
          <p:spPr>
            <a:xfrm>
              <a:off x="1220848" y="1749467"/>
              <a:ext cx="9737603" cy="2311893"/>
            </a:xfrm>
            <a:prstGeom prst="roundRect">
              <a:avLst>
                <a:gd name="adj" fmla="val 4610"/>
              </a:avLst>
            </a:prstGeom>
            <a:blipFill>
              <a:blip r:embed="rId1"/>
              <a:stretch>
                <a:fillRect t="-90398" b="-90398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技术创新的重要推动力</a:t>
              </a:r>
              <a:endParaRPr 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20848" y="4529437"/>
              <a:ext cx="2636433" cy="1745248"/>
              <a:chOff x="1220848" y="4529437"/>
              <a:chExt cx="2636433" cy="1745248"/>
            </a:xfrm>
          </p:grpSpPr>
          <p:sp>
            <p:nvSpPr>
              <p:cNvPr id="5" name="Bullet1"/>
              <p:cNvSpPr/>
              <p:nvPr/>
            </p:nvSpPr>
            <p:spPr>
              <a:xfrm>
                <a:off x="1220850" y="4529437"/>
                <a:ext cx="2636431" cy="52018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开源社区的定义与作用</a:t>
                </a:r>
                <a:endParaRPr lang="en-US" dirty="0"/>
              </a:p>
            </p:txBody>
          </p:sp>
          <p:sp>
            <p:nvSpPr>
              <p:cNvPr id="7" name="Text1"/>
              <p:cNvSpPr/>
              <p:nvPr/>
            </p:nvSpPr>
            <p:spPr>
              <a:xfrm flipH="1">
                <a:off x="1220848" y="5108532"/>
                <a:ext cx="2636432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开源社区是基于共同兴趣与目标，由开发者、使用者、贡献者组成的协作网络。</a:t>
                </a:r>
                <a:endParaRPr 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71434" y="4487914"/>
              <a:ext cx="2636432" cy="1786771"/>
              <a:chOff x="4771434" y="4487914"/>
              <a:chExt cx="2636432" cy="1786771"/>
            </a:xfrm>
          </p:grpSpPr>
          <p:sp>
            <p:nvSpPr>
              <p:cNvPr id="8" name="Bullet2"/>
              <p:cNvSpPr/>
              <p:nvPr/>
            </p:nvSpPr>
            <p:spPr>
              <a:xfrm>
                <a:off x="4771435" y="4487914"/>
                <a:ext cx="2636431" cy="52018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rgbClr val="FFFFFF"/>
                    </a:solidFill>
                  </a:rPr>
                  <a:t>开源社区的活跃表现</a:t>
                </a:r>
                <a:endParaRPr lang="en-US" dirty="0"/>
              </a:p>
            </p:txBody>
          </p:sp>
          <p:sp>
            <p:nvSpPr>
              <p:cNvPr id="9" name="Text2"/>
              <p:cNvSpPr/>
              <p:nvPr/>
            </p:nvSpPr>
            <p:spPr>
              <a:xfrm flipH="1">
                <a:off x="4771434" y="5108532"/>
                <a:ext cx="2636432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活跃度体现在社区成员的参与度、项目更新频率及贡献者数量等方面。</a:t>
                </a:r>
                <a:endParaRPr 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322019" y="4487914"/>
              <a:ext cx="2636432" cy="1786771"/>
              <a:chOff x="8322019" y="4487914"/>
              <a:chExt cx="2636432" cy="1786771"/>
            </a:xfrm>
          </p:grpSpPr>
          <p:sp>
            <p:nvSpPr>
              <p:cNvPr id="10" name="Bullet3"/>
              <p:cNvSpPr/>
              <p:nvPr/>
            </p:nvSpPr>
            <p:spPr>
              <a:xfrm>
                <a:off x="8322020" y="4487914"/>
                <a:ext cx="2636431" cy="52018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开源社区的益处与价值</a:t>
                </a:r>
                <a:endParaRPr lang="en-US" dirty="0"/>
              </a:p>
            </p:txBody>
          </p:sp>
          <p:sp>
            <p:nvSpPr>
              <p:cNvPr id="11" name="Text3"/>
              <p:cNvSpPr/>
              <p:nvPr/>
            </p:nvSpPr>
            <p:spPr>
              <a:xfrm flipH="1">
                <a:off x="8322019" y="5108532"/>
                <a:ext cx="2636432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开源社区推动了技术创新，提高了软件质量，并促进了知识的自由分享。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1.2 开源项目作为技术创新的重要推动力</a:t>
            </a:r>
            <a:endParaRPr lang="en-US" dirty="0"/>
          </a:p>
        </p:txBody>
      </p:sp>
      <p:grpSp>
        <p:nvGrpSpPr>
          <p:cNvPr id="11" name="28af01f5-6e97-49ab-96bf-b45f0b20dc3e.source.3.zh-Hans.pptx"/>
          <p:cNvGrpSpPr/>
          <p:nvPr/>
        </p:nvGrpSpPr>
        <p:grpSpPr>
          <a:xfrm>
            <a:off x="660400" y="1130300"/>
            <a:ext cx="10858500" cy="5008032"/>
            <a:chOff x="660400" y="1130300"/>
            <a:chExt cx="10858500" cy="5008032"/>
          </a:xfrm>
        </p:grpSpPr>
        <p:sp>
          <p:nvSpPr>
            <p:cNvPr id="30" name="环形箭头 29"/>
            <p:cNvSpPr/>
            <p:nvPr/>
          </p:nvSpPr>
          <p:spPr>
            <a:xfrm>
              <a:off x="5334697" y="1793900"/>
              <a:ext cx="2091091" cy="2091410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形状 31"/>
            <p:cNvSpPr/>
            <p:nvPr/>
          </p:nvSpPr>
          <p:spPr>
            <a:xfrm>
              <a:off x="4753903" y="2995569"/>
              <a:ext cx="2091091" cy="2091410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空心弧 33"/>
            <p:cNvSpPr/>
            <p:nvPr/>
          </p:nvSpPr>
          <p:spPr>
            <a:xfrm>
              <a:off x="5483527" y="4341040"/>
              <a:ext cx="1796571" cy="179729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社区活跃度与项目成功的密切关系</a:t>
              </a:r>
              <a:endParaRPr 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796897" y="1810982"/>
              <a:ext cx="4571220" cy="1601515"/>
              <a:chOff x="5796897" y="1810982"/>
              <a:chExt cx="4571220" cy="1601515"/>
            </a:xfrm>
          </p:grpSpPr>
          <p:sp>
            <p:nvSpPr>
              <p:cNvPr id="31" name="Number1"/>
              <p:cNvSpPr/>
              <p:nvPr/>
            </p:nvSpPr>
            <p:spPr>
              <a:xfrm>
                <a:off x="5796897" y="2549179"/>
                <a:ext cx="1161979" cy="580851"/>
              </a:xfrm>
              <a:custGeom>
                <a:avLst/>
                <a:gdLst>
                  <a:gd name="connsiteX0" fmla="*/ 0 w 1339468"/>
                  <a:gd name="connsiteY0" fmla="*/ 0 h 669574"/>
                  <a:gd name="connsiteX1" fmla="*/ 1339468 w 1339468"/>
                  <a:gd name="connsiteY1" fmla="*/ 0 h 669574"/>
                  <a:gd name="connsiteX2" fmla="*/ 1339468 w 1339468"/>
                  <a:gd name="connsiteY2" fmla="*/ 669574 h 669574"/>
                  <a:gd name="connsiteX3" fmla="*/ 0 w 1339468"/>
                  <a:gd name="connsiteY3" fmla="*/ 669574 h 669574"/>
                  <a:gd name="connsiteX4" fmla="*/ 0 w 1339468"/>
                  <a:gd name="connsiteY4" fmla="*/ 0 h 66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468" h="669574">
                    <a:moveTo>
                      <a:pt x="0" y="0"/>
                    </a:moveTo>
                    <a:lnTo>
                      <a:pt x="1339468" y="0"/>
                    </a:lnTo>
                    <a:lnTo>
                      <a:pt x="1339468" y="669574"/>
                    </a:lnTo>
                    <a:lnTo>
                      <a:pt x="0" y="6695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685" tIns="19685" rIns="19685" bIns="19685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100" kern="1200" dirty="0">
                    <a:solidFill>
                      <a:schemeClr val="accent1"/>
                    </a:solidFill>
                  </a:rPr>
                  <a:t>1</a:t>
                </a:r>
                <a:endParaRPr lang="zh-CN" altLang="en-US" sz="3100" kern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7" name="Text1"/>
              <p:cNvSpPr/>
              <p:nvPr/>
            </p:nvSpPr>
            <p:spPr>
              <a:xfrm>
                <a:off x="7542025" y="2266712"/>
                <a:ext cx="2826092" cy="1145785"/>
              </a:xfrm>
              <a:prstGeom prst="roundRect">
                <a:avLst>
                  <a:gd name="adj" fmla="val 108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0000" tIns="72000" rIns="180000" bIns="72000" numCol="1" spcCol="1270" anchor="ctr" anchorCtr="0">
                <a:normAutofit/>
              </a:bodyPr>
              <a:lstStyle/>
              <a:p>
                <a:pPr algn="ctr" defTabSz="577850">
                  <a:lnSpc>
                    <a:spcPct val="12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开源项目加速技术创新发展</a:t>
                </a:r>
                <a:endParaRPr lang="en-US" dirty="0"/>
              </a:p>
            </p:txBody>
          </p:sp>
          <p:sp>
            <p:nvSpPr>
              <p:cNvPr id="5" name="Bullet1"/>
              <p:cNvSpPr txBox="1"/>
              <p:nvPr/>
            </p:nvSpPr>
            <p:spPr bwMode="auto">
              <a:xfrm>
                <a:off x="7542025" y="1810982"/>
                <a:ext cx="282609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开源项目与技术创新</a:t>
                </a:r>
                <a:endParaRPr 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811182" y="3014831"/>
              <a:ext cx="4569256" cy="1599336"/>
              <a:chOff x="1811182" y="3014831"/>
              <a:chExt cx="4569256" cy="1599336"/>
            </a:xfrm>
          </p:grpSpPr>
          <p:sp>
            <p:nvSpPr>
              <p:cNvPr id="33" name="Number2"/>
              <p:cNvSpPr/>
              <p:nvPr/>
            </p:nvSpPr>
            <p:spPr>
              <a:xfrm>
                <a:off x="5218459" y="3757583"/>
                <a:ext cx="1161979" cy="580851"/>
              </a:xfrm>
              <a:custGeom>
                <a:avLst/>
                <a:gdLst>
                  <a:gd name="connsiteX0" fmla="*/ 0 w 1339468"/>
                  <a:gd name="connsiteY0" fmla="*/ 0 h 669574"/>
                  <a:gd name="connsiteX1" fmla="*/ 1339468 w 1339468"/>
                  <a:gd name="connsiteY1" fmla="*/ 0 h 669574"/>
                  <a:gd name="connsiteX2" fmla="*/ 1339468 w 1339468"/>
                  <a:gd name="connsiteY2" fmla="*/ 669574 h 669574"/>
                  <a:gd name="connsiteX3" fmla="*/ 0 w 1339468"/>
                  <a:gd name="connsiteY3" fmla="*/ 669574 h 669574"/>
                  <a:gd name="connsiteX4" fmla="*/ 0 w 1339468"/>
                  <a:gd name="connsiteY4" fmla="*/ 0 h 66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468" h="669574">
                    <a:moveTo>
                      <a:pt x="0" y="0"/>
                    </a:moveTo>
                    <a:lnTo>
                      <a:pt x="1339468" y="0"/>
                    </a:lnTo>
                    <a:lnTo>
                      <a:pt x="1339468" y="669574"/>
                    </a:lnTo>
                    <a:lnTo>
                      <a:pt x="0" y="6695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685" tIns="19685" rIns="19685" bIns="19685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100" kern="1200" dirty="0">
                    <a:solidFill>
                      <a:schemeClr val="tx1"/>
                    </a:solidFill>
                  </a:rPr>
                  <a:t>2</a:t>
                </a:r>
                <a:endParaRPr lang="zh-CN" altLang="en-US" sz="31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2"/>
              <p:cNvSpPr/>
              <p:nvPr/>
            </p:nvSpPr>
            <p:spPr>
              <a:xfrm>
                <a:off x="1811182" y="3468382"/>
                <a:ext cx="2826092" cy="1145785"/>
              </a:xfrm>
              <a:prstGeom prst="roundRect">
                <a:avLst>
                  <a:gd name="adj" fmla="val 10898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0000" tIns="72000" rIns="180000" bIns="72000" numCol="1" spcCol="1270" anchor="ctr" anchorCtr="0">
                <a:normAutofit/>
              </a:bodyPr>
              <a:lstStyle/>
              <a:p>
                <a:pPr algn="ctr" defTabSz="577850">
                  <a:lnSpc>
                    <a:spcPct val="12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开源项目影响科技产业格局</a:t>
                </a:r>
                <a:endParaRPr lang="en-US" dirty="0"/>
              </a:p>
            </p:txBody>
          </p:sp>
          <p:sp>
            <p:nvSpPr>
              <p:cNvPr id="6" name="Bullet2"/>
              <p:cNvSpPr txBox="1"/>
              <p:nvPr/>
            </p:nvSpPr>
            <p:spPr bwMode="auto">
              <a:xfrm>
                <a:off x="1811182" y="3014831"/>
                <a:ext cx="282609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开源项目的广泛影响</a:t>
                </a:r>
                <a:endParaRPr 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99645" y="4228246"/>
              <a:ext cx="4568472" cy="1587590"/>
              <a:chOff x="5799645" y="4228246"/>
              <a:chExt cx="4568472" cy="1587590"/>
            </a:xfrm>
          </p:grpSpPr>
          <p:sp>
            <p:nvSpPr>
              <p:cNvPr id="35" name="Number3"/>
              <p:cNvSpPr/>
              <p:nvPr/>
            </p:nvSpPr>
            <p:spPr>
              <a:xfrm>
                <a:off x="5799645" y="4967942"/>
                <a:ext cx="1161979" cy="580851"/>
              </a:xfrm>
              <a:custGeom>
                <a:avLst/>
                <a:gdLst>
                  <a:gd name="connsiteX0" fmla="*/ 0 w 1339468"/>
                  <a:gd name="connsiteY0" fmla="*/ 0 h 669574"/>
                  <a:gd name="connsiteX1" fmla="*/ 1339468 w 1339468"/>
                  <a:gd name="connsiteY1" fmla="*/ 0 h 669574"/>
                  <a:gd name="connsiteX2" fmla="*/ 1339468 w 1339468"/>
                  <a:gd name="connsiteY2" fmla="*/ 669574 h 669574"/>
                  <a:gd name="connsiteX3" fmla="*/ 0 w 1339468"/>
                  <a:gd name="connsiteY3" fmla="*/ 669574 h 669574"/>
                  <a:gd name="connsiteX4" fmla="*/ 0 w 1339468"/>
                  <a:gd name="connsiteY4" fmla="*/ 0 h 66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468" h="669574">
                    <a:moveTo>
                      <a:pt x="0" y="0"/>
                    </a:moveTo>
                    <a:lnTo>
                      <a:pt x="1339468" y="0"/>
                    </a:lnTo>
                    <a:lnTo>
                      <a:pt x="1339468" y="669574"/>
                    </a:lnTo>
                    <a:lnTo>
                      <a:pt x="0" y="6695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685" tIns="19685" rIns="19685" bIns="19685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100" kern="1200" dirty="0">
                    <a:solidFill>
                      <a:schemeClr val="accent1"/>
                    </a:solidFill>
                  </a:rPr>
                  <a:t>3</a:t>
                </a:r>
                <a:endParaRPr lang="zh-CN" altLang="en-US" sz="3100" kern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Text3"/>
              <p:cNvSpPr/>
              <p:nvPr/>
            </p:nvSpPr>
            <p:spPr>
              <a:xfrm>
                <a:off x="7542025" y="4670051"/>
                <a:ext cx="2826092" cy="1145785"/>
              </a:xfrm>
              <a:prstGeom prst="roundRect">
                <a:avLst>
                  <a:gd name="adj" fmla="val 108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0000" tIns="72000" rIns="180000" bIns="72000" numCol="1" spcCol="1270" anchor="ctr" anchorCtr="0">
                <a:normAutofit/>
              </a:bodyPr>
              <a:lstStyle/>
              <a:p>
                <a:pPr algn="ctr" defTabSz="577850">
                  <a:lnSpc>
                    <a:spcPct val="12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未来开源项目将更加多元化</a:t>
                </a:r>
                <a:endParaRPr lang="en-US" dirty="0"/>
              </a:p>
            </p:txBody>
          </p:sp>
          <p:sp>
            <p:nvSpPr>
              <p:cNvPr id="7" name="Bullet3"/>
              <p:cNvSpPr txBox="1"/>
              <p:nvPr/>
            </p:nvSpPr>
            <p:spPr bwMode="auto">
              <a:xfrm>
                <a:off x="7542025" y="4228246"/>
                <a:ext cx="282609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开源项目的未来趋势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1.3 当前问题</a:t>
            </a:r>
            <a:endParaRPr lang="en-US" dirty="0"/>
          </a:p>
        </p:txBody>
      </p:sp>
      <p:grpSp>
        <p:nvGrpSpPr>
          <p:cNvPr id="4" name="14f28c60-ef4c-4d77-a9c2-1c42ce44b824.source.5.zh-Hans.pptx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任意多边形: 形状 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28000"/>
                  </a:schemeClr>
                </a:gs>
                <a:gs pos="100000">
                  <a:schemeClr val="accent2">
                    <a:lumMod val="60000"/>
                    <a:lumOff val="40000"/>
                    <a:alpha val="15000"/>
                  </a:schemeClr>
                </a:gs>
                <a:gs pos="47000">
                  <a:schemeClr val="accent1">
                    <a:alpha val="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60400" y="1130300"/>
              <a:ext cx="10858500" cy="5003800"/>
              <a:chOff x="660400" y="1130300"/>
              <a:chExt cx="10858500" cy="5003800"/>
            </a:xfrm>
          </p:grpSpPr>
          <p:sp>
            <p:nvSpPr>
              <p:cNvPr id="6" name="Title"/>
              <p:cNvSpPr/>
              <p:nvPr/>
            </p:nvSpPr>
            <p:spPr>
              <a:xfrm>
                <a:off x="660400" y="1130300"/>
                <a:ext cx="10858500" cy="7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如何评估开源项目的活跃度？如何预测项目的未来发展趋势？</a:t>
                </a:r>
                <a:endParaRPr lang="en-US" dirty="0"/>
              </a:p>
            </p:txBody>
          </p:sp>
          <p:sp>
            <p:nvSpPr>
              <p:cNvPr id="89" name="矩形: 圆角 88"/>
              <p:cNvSpPr/>
              <p:nvPr/>
            </p:nvSpPr>
            <p:spPr>
              <a:xfrm>
                <a:off x="753213" y="1914050"/>
                <a:ext cx="912750" cy="722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/>
                  </a:gs>
                  <a:gs pos="75000">
                    <a:schemeClr val="accent1"/>
                  </a:gs>
                </a:gsLst>
                <a:lin ang="108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9795392" y="4060513"/>
                <a:ext cx="270881" cy="185892"/>
              </a:xfrm>
              <a:custGeom>
                <a:avLst/>
                <a:gdLst>
                  <a:gd name="connsiteX0" fmla="*/ 232681 w 270881"/>
                  <a:gd name="connsiteY0" fmla="*/ 0 h 185892"/>
                  <a:gd name="connsiteX1" fmla="*/ 259692 w 270881"/>
                  <a:gd name="connsiteY1" fmla="*/ 11978 h 185892"/>
                  <a:gd name="connsiteX2" fmla="*/ 270881 w 270881"/>
                  <a:gd name="connsiteY2" fmla="*/ 40895 h 185892"/>
                  <a:gd name="connsiteX3" fmla="*/ 259692 w 270881"/>
                  <a:gd name="connsiteY3" fmla="*/ 69812 h 185892"/>
                  <a:gd name="connsiteX4" fmla="*/ 162452 w 270881"/>
                  <a:gd name="connsiteY4" fmla="*/ 173915 h 185892"/>
                  <a:gd name="connsiteX5" fmla="*/ 149816 w 270881"/>
                  <a:gd name="connsiteY5" fmla="*/ 182898 h 185892"/>
                  <a:gd name="connsiteX6" fmla="*/ 142927 w 270881"/>
                  <a:gd name="connsiteY6" fmla="*/ 184333 h 185892"/>
                  <a:gd name="connsiteX7" fmla="*/ 135441 w 270881"/>
                  <a:gd name="connsiteY7" fmla="*/ 185892 h 185892"/>
                  <a:gd name="connsiteX8" fmla="*/ 108430 w 270881"/>
                  <a:gd name="connsiteY8" fmla="*/ 173915 h 185892"/>
                  <a:gd name="connsiteX9" fmla="*/ 108430 w 270881"/>
                  <a:gd name="connsiteY9" fmla="*/ 173915 h 185892"/>
                  <a:gd name="connsiteX10" fmla="*/ 108428 w 270881"/>
                  <a:gd name="connsiteY10" fmla="*/ 173912 h 185892"/>
                  <a:gd name="connsiteX11" fmla="*/ 11189 w 270881"/>
                  <a:gd name="connsiteY11" fmla="*/ 69812 h 185892"/>
                  <a:gd name="connsiteX12" fmla="*/ 11189 w 270881"/>
                  <a:gd name="connsiteY12" fmla="*/ 11978 h 185892"/>
                  <a:gd name="connsiteX13" fmla="*/ 65212 w 270881"/>
                  <a:gd name="connsiteY13" fmla="*/ 11978 h 185892"/>
                  <a:gd name="connsiteX14" fmla="*/ 135441 w 270881"/>
                  <a:gd name="connsiteY14" fmla="*/ 87163 h 185892"/>
                  <a:gd name="connsiteX15" fmla="*/ 205670 w 270881"/>
                  <a:gd name="connsiteY15" fmla="*/ 11978 h 185892"/>
                  <a:gd name="connsiteX16" fmla="*/ 232681 w 270881"/>
                  <a:gd name="connsiteY16" fmla="*/ 0 h 18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0881" h="185892">
                    <a:moveTo>
                      <a:pt x="232681" y="0"/>
                    </a:moveTo>
                    <a:cubicBezTo>
                      <a:pt x="242458" y="0"/>
                      <a:pt x="252234" y="3993"/>
                      <a:pt x="259692" y="11978"/>
                    </a:cubicBezTo>
                    <a:cubicBezTo>
                      <a:pt x="267152" y="19963"/>
                      <a:pt x="270881" y="30429"/>
                      <a:pt x="270881" y="40895"/>
                    </a:cubicBezTo>
                    <a:cubicBezTo>
                      <a:pt x="270881" y="51361"/>
                      <a:pt x="267152" y="61828"/>
                      <a:pt x="259692" y="69812"/>
                    </a:cubicBezTo>
                    <a:lnTo>
                      <a:pt x="162452" y="173915"/>
                    </a:lnTo>
                    <a:cubicBezTo>
                      <a:pt x="158723" y="177907"/>
                      <a:pt x="154414" y="180902"/>
                      <a:pt x="149816" y="182898"/>
                    </a:cubicBezTo>
                    <a:lnTo>
                      <a:pt x="142927" y="184333"/>
                    </a:lnTo>
                    <a:lnTo>
                      <a:pt x="135441" y="185892"/>
                    </a:lnTo>
                    <a:cubicBezTo>
                      <a:pt x="125665" y="185892"/>
                      <a:pt x="115888" y="181900"/>
                      <a:pt x="108430" y="173915"/>
                    </a:cubicBezTo>
                    <a:lnTo>
                      <a:pt x="108430" y="173915"/>
                    </a:lnTo>
                    <a:lnTo>
                      <a:pt x="108428" y="173912"/>
                    </a:lnTo>
                    <a:lnTo>
                      <a:pt x="11189" y="69812"/>
                    </a:lnTo>
                    <a:cubicBezTo>
                      <a:pt x="-3729" y="53843"/>
                      <a:pt x="-3729" y="27949"/>
                      <a:pt x="11189" y="11978"/>
                    </a:cubicBezTo>
                    <a:cubicBezTo>
                      <a:pt x="26107" y="-3993"/>
                      <a:pt x="50294" y="-3992"/>
                      <a:pt x="65212" y="11978"/>
                    </a:cubicBezTo>
                    <a:lnTo>
                      <a:pt x="135441" y="87163"/>
                    </a:lnTo>
                    <a:lnTo>
                      <a:pt x="205670" y="11978"/>
                    </a:lnTo>
                    <a:cubicBezTo>
                      <a:pt x="213129" y="3993"/>
                      <a:pt x="222905" y="0"/>
                      <a:pt x="23268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 flipH="1">
                <a:off x="7917296" y="3011670"/>
                <a:ext cx="185892" cy="270880"/>
              </a:xfrm>
              <a:custGeom>
                <a:avLst/>
                <a:gdLst>
                  <a:gd name="connsiteX0" fmla="*/ 351824 w 451053"/>
                  <a:gd name="connsiteY0" fmla="*/ 0 h 657268"/>
                  <a:gd name="connsiteX1" fmla="*/ 281659 w 451053"/>
                  <a:gd name="connsiteY1" fmla="*/ 27148 h 657268"/>
                  <a:gd name="connsiteX2" fmla="*/ 29063 w 451053"/>
                  <a:gd name="connsiteY2" fmla="*/ 263093 h 657268"/>
                  <a:gd name="connsiteX3" fmla="*/ 7266 w 451053"/>
                  <a:gd name="connsiteY3" fmla="*/ 293755 h 657268"/>
                  <a:gd name="connsiteX4" fmla="*/ 3784 w 451053"/>
                  <a:gd name="connsiteY4" fmla="*/ 310470 h 657268"/>
                  <a:gd name="connsiteX5" fmla="*/ 0 w 451053"/>
                  <a:gd name="connsiteY5" fmla="*/ 328635 h 657268"/>
                  <a:gd name="connsiteX6" fmla="*/ 29063 w 451053"/>
                  <a:gd name="connsiteY6" fmla="*/ 394175 h 657268"/>
                  <a:gd name="connsiteX7" fmla="*/ 29062 w 451053"/>
                  <a:gd name="connsiteY7" fmla="*/ 394175 h 657268"/>
                  <a:gd name="connsiteX8" fmla="*/ 29069 w 451053"/>
                  <a:gd name="connsiteY8" fmla="*/ 394180 h 657268"/>
                  <a:gd name="connsiteX9" fmla="*/ 281659 w 451053"/>
                  <a:gd name="connsiteY9" fmla="*/ 630121 h 657268"/>
                  <a:gd name="connsiteX10" fmla="*/ 421989 w 451053"/>
                  <a:gd name="connsiteY10" fmla="*/ 630121 h 657268"/>
                  <a:gd name="connsiteX11" fmla="*/ 421989 w 451053"/>
                  <a:gd name="connsiteY11" fmla="*/ 499039 h 657268"/>
                  <a:gd name="connsiteX12" fmla="*/ 239559 w 451053"/>
                  <a:gd name="connsiteY12" fmla="*/ 328634 h 657268"/>
                  <a:gd name="connsiteX13" fmla="*/ 421989 w 451053"/>
                  <a:gd name="connsiteY13" fmla="*/ 158230 h 657268"/>
                  <a:gd name="connsiteX14" fmla="*/ 421989 w 451053"/>
                  <a:gd name="connsiteY14" fmla="*/ 27148 h 657268"/>
                  <a:gd name="connsiteX15" fmla="*/ 351824 w 451053"/>
                  <a:gd name="connsiteY15" fmla="*/ 0 h 65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1053" h="657268">
                    <a:moveTo>
                      <a:pt x="351824" y="0"/>
                    </a:moveTo>
                    <a:cubicBezTo>
                      <a:pt x="326429" y="0"/>
                      <a:pt x="301034" y="9049"/>
                      <a:pt x="281659" y="27148"/>
                    </a:cubicBezTo>
                    <a:lnTo>
                      <a:pt x="29063" y="263093"/>
                    </a:lnTo>
                    <a:cubicBezTo>
                      <a:pt x="19375" y="272142"/>
                      <a:pt x="12109" y="282597"/>
                      <a:pt x="7266" y="293755"/>
                    </a:cubicBezTo>
                    <a:lnTo>
                      <a:pt x="3784" y="310470"/>
                    </a:lnTo>
                    <a:lnTo>
                      <a:pt x="0" y="328635"/>
                    </a:lnTo>
                    <a:cubicBezTo>
                      <a:pt x="0" y="352355"/>
                      <a:pt x="9688" y="376077"/>
                      <a:pt x="29063" y="394175"/>
                    </a:cubicBezTo>
                    <a:lnTo>
                      <a:pt x="29062" y="394175"/>
                    </a:lnTo>
                    <a:lnTo>
                      <a:pt x="29069" y="394180"/>
                    </a:lnTo>
                    <a:lnTo>
                      <a:pt x="281659" y="630121"/>
                    </a:lnTo>
                    <a:cubicBezTo>
                      <a:pt x="320409" y="666318"/>
                      <a:pt x="383238" y="666318"/>
                      <a:pt x="421989" y="630121"/>
                    </a:cubicBezTo>
                    <a:cubicBezTo>
                      <a:pt x="460741" y="593924"/>
                      <a:pt x="460740" y="535236"/>
                      <a:pt x="421989" y="499039"/>
                    </a:cubicBezTo>
                    <a:lnTo>
                      <a:pt x="239559" y="328634"/>
                    </a:lnTo>
                    <a:lnTo>
                      <a:pt x="421989" y="158230"/>
                    </a:lnTo>
                    <a:cubicBezTo>
                      <a:pt x="460741" y="122032"/>
                      <a:pt x="460741" y="63345"/>
                      <a:pt x="421989" y="27148"/>
                    </a:cubicBezTo>
                    <a:cubicBezTo>
                      <a:pt x="402614" y="9049"/>
                      <a:pt x="377219" y="0"/>
                      <a:pt x="35182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 flipH="1">
                <a:off x="4076112" y="3011670"/>
                <a:ext cx="185892" cy="270880"/>
              </a:xfrm>
              <a:custGeom>
                <a:avLst/>
                <a:gdLst>
                  <a:gd name="connsiteX0" fmla="*/ 351824 w 451053"/>
                  <a:gd name="connsiteY0" fmla="*/ 0 h 657268"/>
                  <a:gd name="connsiteX1" fmla="*/ 281659 w 451053"/>
                  <a:gd name="connsiteY1" fmla="*/ 27148 h 657268"/>
                  <a:gd name="connsiteX2" fmla="*/ 29063 w 451053"/>
                  <a:gd name="connsiteY2" fmla="*/ 263093 h 657268"/>
                  <a:gd name="connsiteX3" fmla="*/ 7266 w 451053"/>
                  <a:gd name="connsiteY3" fmla="*/ 293755 h 657268"/>
                  <a:gd name="connsiteX4" fmla="*/ 3784 w 451053"/>
                  <a:gd name="connsiteY4" fmla="*/ 310470 h 657268"/>
                  <a:gd name="connsiteX5" fmla="*/ 0 w 451053"/>
                  <a:gd name="connsiteY5" fmla="*/ 328635 h 657268"/>
                  <a:gd name="connsiteX6" fmla="*/ 29063 w 451053"/>
                  <a:gd name="connsiteY6" fmla="*/ 394175 h 657268"/>
                  <a:gd name="connsiteX7" fmla="*/ 29062 w 451053"/>
                  <a:gd name="connsiteY7" fmla="*/ 394175 h 657268"/>
                  <a:gd name="connsiteX8" fmla="*/ 29069 w 451053"/>
                  <a:gd name="connsiteY8" fmla="*/ 394180 h 657268"/>
                  <a:gd name="connsiteX9" fmla="*/ 281659 w 451053"/>
                  <a:gd name="connsiteY9" fmla="*/ 630121 h 657268"/>
                  <a:gd name="connsiteX10" fmla="*/ 421989 w 451053"/>
                  <a:gd name="connsiteY10" fmla="*/ 630121 h 657268"/>
                  <a:gd name="connsiteX11" fmla="*/ 421989 w 451053"/>
                  <a:gd name="connsiteY11" fmla="*/ 499039 h 657268"/>
                  <a:gd name="connsiteX12" fmla="*/ 239559 w 451053"/>
                  <a:gd name="connsiteY12" fmla="*/ 328634 h 657268"/>
                  <a:gd name="connsiteX13" fmla="*/ 421989 w 451053"/>
                  <a:gd name="connsiteY13" fmla="*/ 158230 h 657268"/>
                  <a:gd name="connsiteX14" fmla="*/ 421989 w 451053"/>
                  <a:gd name="connsiteY14" fmla="*/ 27148 h 657268"/>
                  <a:gd name="connsiteX15" fmla="*/ 351824 w 451053"/>
                  <a:gd name="connsiteY15" fmla="*/ 0 h 65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1053" h="657268">
                    <a:moveTo>
                      <a:pt x="351824" y="0"/>
                    </a:moveTo>
                    <a:cubicBezTo>
                      <a:pt x="326429" y="0"/>
                      <a:pt x="301034" y="9049"/>
                      <a:pt x="281659" y="27148"/>
                    </a:cubicBezTo>
                    <a:lnTo>
                      <a:pt x="29063" y="263093"/>
                    </a:lnTo>
                    <a:cubicBezTo>
                      <a:pt x="19375" y="272142"/>
                      <a:pt x="12109" y="282597"/>
                      <a:pt x="7266" y="293755"/>
                    </a:cubicBezTo>
                    <a:lnTo>
                      <a:pt x="3784" y="310470"/>
                    </a:lnTo>
                    <a:lnTo>
                      <a:pt x="0" y="328635"/>
                    </a:lnTo>
                    <a:cubicBezTo>
                      <a:pt x="0" y="352355"/>
                      <a:pt x="9688" y="376077"/>
                      <a:pt x="29063" y="394175"/>
                    </a:cubicBezTo>
                    <a:lnTo>
                      <a:pt x="29062" y="394175"/>
                    </a:lnTo>
                    <a:lnTo>
                      <a:pt x="29069" y="394180"/>
                    </a:lnTo>
                    <a:lnTo>
                      <a:pt x="281659" y="630121"/>
                    </a:lnTo>
                    <a:cubicBezTo>
                      <a:pt x="320409" y="666318"/>
                      <a:pt x="383238" y="666318"/>
                      <a:pt x="421989" y="630121"/>
                    </a:cubicBezTo>
                    <a:cubicBezTo>
                      <a:pt x="460741" y="593924"/>
                      <a:pt x="460740" y="535236"/>
                      <a:pt x="421989" y="499039"/>
                    </a:cubicBezTo>
                    <a:lnTo>
                      <a:pt x="239559" y="328634"/>
                    </a:lnTo>
                    <a:lnTo>
                      <a:pt x="421989" y="158230"/>
                    </a:lnTo>
                    <a:cubicBezTo>
                      <a:pt x="460741" y="122032"/>
                      <a:pt x="460741" y="63345"/>
                      <a:pt x="421989" y="27148"/>
                    </a:cubicBezTo>
                    <a:cubicBezTo>
                      <a:pt x="402614" y="9049"/>
                      <a:pt x="377219" y="0"/>
                      <a:pt x="35182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任意多边形: 形状 108"/>
              <p:cNvSpPr/>
              <p:nvPr/>
            </p:nvSpPr>
            <p:spPr>
              <a:xfrm>
                <a:off x="5996704" y="5213822"/>
                <a:ext cx="185892" cy="270880"/>
              </a:xfrm>
              <a:custGeom>
                <a:avLst/>
                <a:gdLst>
                  <a:gd name="connsiteX0" fmla="*/ 351824 w 451053"/>
                  <a:gd name="connsiteY0" fmla="*/ 0 h 657268"/>
                  <a:gd name="connsiteX1" fmla="*/ 281659 w 451053"/>
                  <a:gd name="connsiteY1" fmla="*/ 27148 h 657268"/>
                  <a:gd name="connsiteX2" fmla="*/ 29063 w 451053"/>
                  <a:gd name="connsiteY2" fmla="*/ 263093 h 657268"/>
                  <a:gd name="connsiteX3" fmla="*/ 7266 w 451053"/>
                  <a:gd name="connsiteY3" fmla="*/ 293755 h 657268"/>
                  <a:gd name="connsiteX4" fmla="*/ 3784 w 451053"/>
                  <a:gd name="connsiteY4" fmla="*/ 310470 h 657268"/>
                  <a:gd name="connsiteX5" fmla="*/ 0 w 451053"/>
                  <a:gd name="connsiteY5" fmla="*/ 328635 h 657268"/>
                  <a:gd name="connsiteX6" fmla="*/ 29063 w 451053"/>
                  <a:gd name="connsiteY6" fmla="*/ 394175 h 657268"/>
                  <a:gd name="connsiteX7" fmla="*/ 29062 w 451053"/>
                  <a:gd name="connsiteY7" fmla="*/ 394175 h 657268"/>
                  <a:gd name="connsiteX8" fmla="*/ 29069 w 451053"/>
                  <a:gd name="connsiteY8" fmla="*/ 394180 h 657268"/>
                  <a:gd name="connsiteX9" fmla="*/ 281659 w 451053"/>
                  <a:gd name="connsiteY9" fmla="*/ 630121 h 657268"/>
                  <a:gd name="connsiteX10" fmla="*/ 421989 w 451053"/>
                  <a:gd name="connsiteY10" fmla="*/ 630121 h 657268"/>
                  <a:gd name="connsiteX11" fmla="*/ 421989 w 451053"/>
                  <a:gd name="connsiteY11" fmla="*/ 499039 h 657268"/>
                  <a:gd name="connsiteX12" fmla="*/ 239559 w 451053"/>
                  <a:gd name="connsiteY12" fmla="*/ 328634 h 657268"/>
                  <a:gd name="connsiteX13" fmla="*/ 421989 w 451053"/>
                  <a:gd name="connsiteY13" fmla="*/ 158230 h 657268"/>
                  <a:gd name="connsiteX14" fmla="*/ 421989 w 451053"/>
                  <a:gd name="connsiteY14" fmla="*/ 27148 h 657268"/>
                  <a:gd name="connsiteX15" fmla="*/ 351824 w 451053"/>
                  <a:gd name="connsiteY15" fmla="*/ 0 h 65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1053" h="657268">
                    <a:moveTo>
                      <a:pt x="351824" y="0"/>
                    </a:moveTo>
                    <a:cubicBezTo>
                      <a:pt x="326429" y="0"/>
                      <a:pt x="301034" y="9049"/>
                      <a:pt x="281659" y="27148"/>
                    </a:cubicBezTo>
                    <a:lnTo>
                      <a:pt x="29063" y="263093"/>
                    </a:lnTo>
                    <a:cubicBezTo>
                      <a:pt x="19375" y="272142"/>
                      <a:pt x="12109" y="282597"/>
                      <a:pt x="7266" y="293755"/>
                    </a:cubicBezTo>
                    <a:lnTo>
                      <a:pt x="3784" y="310470"/>
                    </a:lnTo>
                    <a:lnTo>
                      <a:pt x="0" y="328635"/>
                    </a:lnTo>
                    <a:cubicBezTo>
                      <a:pt x="0" y="352355"/>
                      <a:pt x="9688" y="376077"/>
                      <a:pt x="29063" y="394175"/>
                    </a:cubicBezTo>
                    <a:lnTo>
                      <a:pt x="29062" y="394175"/>
                    </a:lnTo>
                    <a:lnTo>
                      <a:pt x="29069" y="394180"/>
                    </a:lnTo>
                    <a:lnTo>
                      <a:pt x="281659" y="630121"/>
                    </a:lnTo>
                    <a:cubicBezTo>
                      <a:pt x="320409" y="666318"/>
                      <a:pt x="383238" y="666318"/>
                      <a:pt x="421989" y="630121"/>
                    </a:cubicBezTo>
                    <a:cubicBezTo>
                      <a:pt x="460741" y="593924"/>
                      <a:pt x="460740" y="535236"/>
                      <a:pt x="421989" y="499039"/>
                    </a:cubicBezTo>
                    <a:lnTo>
                      <a:pt x="239559" y="328634"/>
                    </a:lnTo>
                    <a:lnTo>
                      <a:pt x="421989" y="158230"/>
                    </a:lnTo>
                    <a:cubicBezTo>
                      <a:pt x="460741" y="122032"/>
                      <a:pt x="460741" y="63345"/>
                      <a:pt x="421989" y="27148"/>
                    </a:cubicBezTo>
                    <a:cubicBezTo>
                      <a:pt x="402614" y="9049"/>
                      <a:pt x="377219" y="0"/>
                      <a:pt x="35182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8472199" y="2162175"/>
                <a:ext cx="2917270" cy="1769773"/>
                <a:chOff x="6313816" y="2739235"/>
                <a:chExt cx="2378376" cy="1769773"/>
              </a:xfrm>
            </p:grpSpPr>
            <p:sp>
              <p:nvSpPr>
                <p:cNvPr id="62" name="ComponentBackground1"/>
                <p:cNvSpPr/>
                <p:nvPr/>
              </p:nvSpPr>
              <p:spPr>
                <a:xfrm>
                  <a:off x="6313816" y="2739235"/>
                  <a:ext cx="2378376" cy="1769773"/>
                </a:xfrm>
                <a:prstGeom prst="roundRect">
                  <a:avLst>
                    <a:gd name="adj" fmla="val 7200"/>
                  </a:avLst>
                </a:prstGeom>
                <a:solidFill>
                  <a:srgbClr val="FFFFFF">
                    <a:alpha val="90000"/>
                  </a:srgbClr>
                </a:solidFill>
                <a:ln>
                  <a:noFill/>
                </a:ln>
                <a:effectLst>
                  <a:outerShdw blurRad="190500" dist="50800" dir="2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Text1"/>
                <p:cNvSpPr txBox="1"/>
                <p:nvPr/>
              </p:nvSpPr>
              <p:spPr>
                <a:xfrm>
                  <a:off x="6369050" y="2847848"/>
                  <a:ext cx="2267908" cy="903279"/>
                </a:xfrm>
                <a:prstGeom prst="roundRect">
                  <a:avLst>
                    <a:gd name="adj" fmla="val 0"/>
                  </a:avLst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项目维护者难以持续跟进</a:t>
                  </a:r>
                  <a:endParaRPr lang="en-US" dirty="0"/>
                </a:p>
              </p:txBody>
            </p:sp>
            <p:sp>
              <p:nvSpPr>
                <p:cNvPr id="64" name="Bullet1"/>
                <p:cNvSpPr txBox="1"/>
                <p:nvPr/>
              </p:nvSpPr>
              <p:spPr>
                <a:xfrm>
                  <a:off x="6313816" y="3859610"/>
                  <a:ext cx="2378375" cy="649398"/>
                </a:xfrm>
                <a:prstGeom prst="roundRect">
                  <a:avLst>
                    <a:gd name="adj" fmla="val 14547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defRPr b="1"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>
                      <a:sym typeface="Arial" panose="020B0604020202020204" pitchFamily="34" charset="0"/>
                    </a:rPr>
                    <a:t>开源项目维护困难</a:t>
                  </a:r>
                  <a:endParaRPr lang="en-US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631015" y="2162175"/>
                <a:ext cx="2917270" cy="1769773"/>
                <a:chOff x="3487108" y="2739235"/>
                <a:chExt cx="2378376" cy="1769773"/>
              </a:xfrm>
            </p:grpSpPr>
            <p:sp>
              <p:nvSpPr>
                <p:cNvPr id="66" name="ComponentBackground2"/>
                <p:cNvSpPr/>
                <p:nvPr/>
              </p:nvSpPr>
              <p:spPr>
                <a:xfrm>
                  <a:off x="3487108" y="2739235"/>
                  <a:ext cx="2378376" cy="1769773"/>
                </a:xfrm>
                <a:prstGeom prst="roundRect">
                  <a:avLst>
                    <a:gd name="adj" fmla="val 7200"/>
                  </a:avLst>
                </a:prstGeom>
                <a:solidFill>
                  <a:srgbClr val="FFFFFF">
                    <a:alpha val="90000"/>
                  </a:srgbClr>
                </a:solidFill>
                <a:ln>
                  <a:noFill/>
                </a:ln>
                <a:effectLst>
                  <a:outerShdw blurRad="190500" dist="50800" dir="2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Text2"/>
                <p:cNvSpPr txBox="1"/>
                <p:nvPr/>
              </p:nvSpPr>
              <p:spPr>
                <a:xfrm>
                  <a:off x="3542342" y="2847848"/>
                  <a:ext cx="2267908" cy="903279"/>
                </a:xfrm>
                <a:prstGeom prst="roundRect">
                  <a:avLst>
                    <a:gd name="adj" fmla="val 0"/>
                  </a:avLst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项目间依赖关系难以梳理</a:t>
                  </a:r>
                  <a:endParaRPr lang="en-US" dirty="0"/>
                </a:p>
              </p:txBody>
            </p:sp>
            <p:sp>
              <p:nvSpPr>
                <p:cNvPr id="68" name="Bullet2"/>
                <p:cNvSpPr txBox="1"/>
                <p:nvPr/>
              </p:nvSpPr>
              <p:spPr>
                <a:xfrm>
                  <a:off x="3487108" y="3859610"/>
                  <a:ext cx="2378375" cy="649398"/>
                </a:xfrm>
                <a:prstGeom prst="roundRect">
                  <a:avLst>
                    <a:gd name="adj" fmla="val 14547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defRPr b="1"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>
                      <a:sym typeface="Arial" panose="020B0604020202020204" pitchFamily="34" charset="0"/>
                    </a:rPr>
                    <a:t>项目依赖关系复杂</a:t>
                  </a:r>
                  <a:endParaRPr lang="en-US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89831" y="2162175"/>
                <a:ext cx="2917270" cy="1769773"/>
                <a:chOff x="660400" y="2739235"/>
                <a:chExt cx="2378376" cy="1769773"/>
              </a:xfrm>
            </p:grpSpPr>
            <p:sp>
              <p:nvSpPr>
                <p:cNvPr id="70" name="ComponentBackground3"/>
                <p:cNvSpPr/>
                <p:nvPr/>
              </p:nvSpPr>
              <p:spPr>
                <a:xfrm>
                  <a:off x="660400" y="2739235"/>
                  <a:ext cx="2378376" cy="1769773"/>
                </a:xfrm>
                <a:prstGeom prst="roundRect">
                  <a:avLst>
                    <a:gd name="adj" fmla="val 7200"/>
                  </a:avLst>
                </a:prstGeom>
                <a:solidFill>
                  <a:srgbClr val="FFFFFF">
                    <a:alpha val="90000"/>
                  </a:srgbClr>
                </a:solidFill>
                <a:ln>
                  <a:noFill/>
                </a:ln>
                <a:effectLst>
                  <a:outerShdw blurRad="190500" dist="50800" dir="2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Text3"/>
                <p:cNvSpPr txBox="1"/>
                <p:nvPr/>
              </p:nvSpPr>
              <p:spPr>
                <a:xfrm>
                  <a:off x="715634" y="2847848"/>
                  <a:ext cx="2267908" cy="903279"/>
                </a:xfrm>
                <a:prstGeom prst="roundRect">
                  <a:avLst>
                    <a:gd name="adj" fmla="val 0"/>
                  </a:avLst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现有评估方法主观性强</a:t>
                  </a:r>
                  <a:endParaRPr lang="en-US" dirty="0"/>
                </a:p>
              </p:txBody>
            </p:sp>
            <p:sp>
              <p:nvSpPr>
                <p:cNvPr id="72" name="Bullet3"/>
                <p:cNvSpPr txBox="1"/>
                <p:nvPr/>
              </p:nvSpPr>
              <p:spPr>
                <a:xfrm>
                  <a:off x="660400" y="3859610"/>
                  <a:ext cx="2378375" cy="649398"/>
                </a:xfrm>
                <a:prstGeom prst="roundRect">
                  <a:avLst>
                    <a:gd name="adj" fmla="val 14547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defRPr b="1"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>
                      <a:sym typeface="Arial" panose="020B0604020202020204" pitchFamily="34" charset="0"/>
                    </a:rPr>
                    <a:t>项目活跃度评估主观</a:t>
                  </a:r>
                  <a:endParaRPr lang="en-US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2710423" y="4364327"/>
                <a:ext cx="2917270" cy="1769773"/>
                <a:chOff x="660400" y="4583449"/>
                <a:chExt cx="2378376" cy="1769773"/>
              </a:xfrm>
            </p:grpSpPr>
            <p:sp>
              <p:nvSpPr>
                <p:cNvPr id="74" name="ComponentBackground4"/>
                <p:cNvSpPr/>
                <p:nvPr/>
              </p:nvSpPr>
              <p:spPr>
                <a:xfrm>
                  <a:off x="660400" y="4583449"/>
                  <a:ext cx="2378376" cy="1769773"/>
                </a:xfrm>
                <a:prstGeom prst="roundRect">
                  <a:avLst>
                    <a:gd name="adj" fmla="val 7200"/>
                  </a:avLst>
                </a:prstGeom>
                <a:solidFill>
                  <a:srgbClr val="FFFFFF">
                    <a:alpha val="90000"/>
                  </a:srgbClr>
                </a:solidFill>
                <a:ln>
                  <a:noFill/>
                </a:ln>
                <a:effectLst>
                  <a:outerShdw blurRad="190500" dist="50800" dir="2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Text4"/>
                <p:cNvSpPr txBox="1"/>
                <p:nvPr/>
              </p:nvSpPr>
              <p:spPr>
                <a:xfrm>
                  <a:off x="715634" y="4692062"/>
                  <a:ext cx="2267908" cy="903279"/>
                </a:xfrm>
                <a:prstGeom prst="roundRect">
                  <a:avLst>
                    <a:gd name="adj" fmla="val 0"/>
                  </a:avLst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缺乏准确预测项目趋势的工具</a:t>
                  </a:r>
                  <a:endParaRPr lang="en-US" dirty="0"/>
                </a:p>
              </p:txBody>
            </p:sp>
            <p:sp>
              <p:nvSpPr>
                <p:cNvPr id="76" name="Bullet4"/>
                <p:cNvSpPr txBox="1"/>
                <p:nvPr/>
              </p:nvSpPr>
              <p:spPr>
                <a:xfrm>
                  <a:off x="660400" y="5703824"/>
                  <a:ext cx="2378375" cy="649398"/>
                </a:xfrm>
                <a:prstGeom prst="roundRect">
                  <a:avLst>
                    <a:gd name="adj" fmla="val 14547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defRPr b="1"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>
                      <a:sym typeface="Arial" panose="020B0604020202020204" pitchFamily="34" charset="0"/>
                    </a:rPr>
                    <a:t>项目发展趋势预测不准</a:t>
                  </a:r>
                  <a:endParaRPr lang="en-US" dirty="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551607" y="4364327"/>
                <a:ext cx="2917270" cy="1769773"/>
                <a:chOff x="3487108" y="4583449"/>
                <a:chExt cx="2378376" cy="1769773"/>
              </a:xfrm>
            </p:grpSpPr>
            <p:sp>
              <p:nvSpPr>
                <p:cNvPr id="78" name="ComponentBackground5"/>
                <p:cNvSpPr/>
                <p:nvPr/>
              </p:nvSpPr>
              <p:spPr>
                <a:xfrm>
                  <a:off x="3487108" y="4583449"/>
                  <a:ext cx="2378376" cy="1769773"/>
                </a:xfrm>
                <a:prstGeom prst="roundRect">
                  <a:avLst>
                    <a:gd name="adj" fmla="val 7200"/>
                  </a:avLst>
                </a:prstGeom>
                <a:solidFill>
                  <a:srgbClr val="FFFFFF">
                    <a:alpha val="90000"/>
                  </a:srgbClr>
                </a:solidFill>
                <a:ln>
                  <a:noFill/>
                </a:ln>
                <a:effectLst>
                  <a:outerShdw blurRad="190500" dist="50800" dir="2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Text5"/>
                <p:cNvSpPr txBox="1"/>
                <p:nvPr/>
              </p:nvSpPr>
              <p:spPr>
                <a:xfrm>
                  <a:off x="3542342" y="4692062"/>
                  <a:ext cx="2267908" cy="903279"/>
                </a:xfrm>
                <a:prstGeom prst="roundRect">
                  <a:avLst>
                    <a:gd name="adj" fmla="val 0"/>
                  </a:avLst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项目长期发展问题难以解决</a:t>
                  </a:r>
                  <a:endParaRPr lang="en-US" dirty="0"/>
                </a:p>
              </p:txBody>
            </p:sp>
            <p:sp>
              <p:nvSpPr>
                <p:cNvPr id="80" name="Bullet5"/>
                <p:cNvSpPr txBox="1"/>
                <p:nvPr/>
              </p:nvSpPr>
              <p:spPr>
                <a:xfrm>
                  <a:off x="3487108" y="5703824"/>
                  <a:ext cx="2378375" cy="649398"/>
                </a:xfrm>
                <a:prstGeom prst="roundRect">
                  <a:avLst>
                    <a:gd name="adj" fmla="val 14547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defRPr b="1"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dirty="0">
                      <a:sym typeface="Arial" panose="020B0604020202020204" pitchFamily="34" charset="0"/>
                    </a:rPr>
                    <a:t>项目持续性问题未解决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2. 项目目标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开发一个开源项目活跃度与趋势预测工具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2.1 目标概述</a:t>
            </a:r>
            <a:endParaRPr lang="en-US" dirty="0"/>
          </a:p>
        </p:txBody>
      </p:sp>
      <p:grpSp>
        <p:nvGrpSpPr>
          <p:cNvPr id="9" name="3282263d-9c8a-4862-b069-dd6819dfef99.source.3.zh-Hans.pptx"/>
          <p:cNvGrpSpPr/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sp>
          <p:nvSpPr>
            <p:cNvPr id="87" name="任意多边形: 形状 86"/>
            <p:cNvSpPr/>
            <p:nvPr/>
          </p:nvSpPr>
          <p:spPr>
            <a:xfrm>
              <a:off x="0" y="5711868"/>
              <a:ext cx="12192000" cy="1146132"/>
            </a:xfrm>
            <a:custGeom>
              <a:avLst/>
              <a:gdLst>
                <a:gd name="connsiteX0" fmla="*/ 0 w 12192000"/>
                <a:gd name="connsiteY0" fmla="*/ 0 h 1146132"/>
                <a:gd name="connsiteX1" fmla="*/ 12192000 w 12192000"/>
                <a:gd name="connsiteY1" fmla="*/ 0 h 1146132"/>
                <a:gd name="connsiteX2" fmla="*/ 12192000 w 12192000"/>
                <a:gd name="connsiteY2" fmla="*/ 1146132 h 1146132"/>
                <a:gd name="connsiteX3" fmla="*/ 0 w 12192000"/>
                <a:gd name="connsiteY3" fmla="*/ 1146132 h 114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146132">
                  <a:moveTo>
                    <a:pt x="0" y="0"/>
                  </a:moveTo>
                  <a:lnTo>
                    <a:pt x="12192000" y="0"/>
                  </a:lnTo>
                  <a:lnTo>
                    <a:pt x="12192000" y="1146132"/>
                  </a:lnTo>
                  <a:lnTo>
                    <a:pt x="0" y="11461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3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/>
            </a:p>
          </p:txBody>
        </p:sp>
        <p:sp>
          <p:nvSpPr>
            <p:cNvPr id="88" name="Title"/>
            <p:cNvSpPr/>
            <p:nvPr/>
          </p:nvSpPr>
          <p:spPr>
            <a:xfrm>
              <a:off x="660400" y="1028700"/>
              <a:ext cx="7881620" cy="621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利用OpenDigger等开源工具集，分析项目活跃度，预测未来趋势</a:t>
              </a:r>
              <a:endParaRPr 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62263" y="1473212"/>
              <a:ext cx="9296925" cy="1439859"/>
              <a:chOff x="662263" y="1473212"/>
              <a:chExt cx="9296925" cy="1439859"/>
            </a:xfrm>
          </p:grpSpPr>
          <p:sp>
            <p:nvSpPr>
              <p:cNvPr id="112" name="ComponentBackground1"/>
              <p:cNvSpPr/>
              <p:nvPr/>
            </p:nvSpPr>
            <p:spPr>
              <a:xfrm>
                <a:off x="662263" y="1729227"/>
                <a:ext cx="8252017" cy="118384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15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13" name="Shape1"/>
              <p:cNvCxnSpPr/>
              <p:nvPr/>
            </p:nvCxnSpPr>
            <p:spPr>
              <a:xfrm>
                <a:off x="662263" y="1729227"/>
                <a:ext cx="0" cy="118384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Bullet1"/>
              <p:cNvSpPr/>
              <p:nvPr>
                <p:custDataLst>
                  <p:tags r:id="rId2"/>
                </p:custDataLst>
              </p:nvPr>
            </p:nvSpPr>
            <p:spPr>
              <a:xfrm>
                <a:off x="823747" y="1796908"/>
                <a:ext cx="2984794" cy="45147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lt1"/>
                    </a:solidFill>
                  </a:rPr>
                  <a:t>预测工具的开发</a:t>
                </a:r>
                <a:endParaRPr lang="en-US" dirty="0"/>
              </a:p>
            </p:txBody>
          </p:sp>
          <p:sp>
            <p:nvSpPr>
              <p:cNvPr id="111" name="Text1"/>
              <p:cNvSpPr/>
              <p:nvPr>
                <p:custDataLst>
                  <p:tags r:id="rId3"/>
                </p:custDataLst>
              </p:nvPr>
            </p:nvSpPr>
            <p:spPr>
              <a:xfrm>
                <a:off x="823746" y="2278575"/>
                <a:ext cx="7034377" cy="60978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构建适用于开源项目的活跃度和趋势预测工具</a:t>
                </a:r>
                <a:endParaRPr lang="zh-CN" altLang="en-US" sz="1600" dirty="0"/>
              </a:p>
            </p:txBody>
          </p:sp>
          <p:sp>
            <p:nvSpPr>
              <p:cNvPr id="105" name="IconBackground1"/>
              <p:cNvSpPr/>
              <p:nvPr/>
            </p:nvSpPr>
            <p:spPr>
              <a:xfrm>
                <a:off x="8556233" y="1473212"/>
                <a:ext cx="1402955" cy="1209444"/>
              </a:xfrm>
              <a:custGeom>
                <a:avLst/>
                <a:gdLst>
                  <a:gd name="connsiteX0" fmla="*/ 523373 w 4647559"/>
                  <a:gd name="connsiteY0" fmla="*/ 3104149 h 4006516"/>
                  <a:gd name="connsiteX1" fmla="*/ 4124186 w 4647559"/>
                  <a:gd name="connsiteY1" fmla="*/ 3104149 h 4006516"/>
                  <a:gd name="connsiteX2" fmla="*/ 4647559 w 4647559"/>
                  <a:gd name="connsiteY2" fmla="*/ 4006516 h 4006516"/>
                  <a:gd name="connsiteX3" fmla="*/ 0 w 4647559"/>
                  <a:gd name="connsiteY3" fmla="*/ 4006516 h 4006516"/>
                  <a:gd name="connsiteX4" fmla="*/ 1423576 w 4647559"/>
                  <a:gd name="connsiteY4" fmla="*/ 1552075 h 4006516"/>
                  <a:gd name="connsiteX5" fmla="*/ 3223984 w 4647559"/>
                  <a:gd name="connsiteY5" fmla="*/ 1552075 h 4006516"/>
                  <a:gd name="connsiteX6" fmla="*/ 3893902 w 4647559"/>
                  <a:gd name="connsiteY6" fmla="*/ 2707107 h 4006516"/>
                  <a:gd name="connsiteX7" fmla="*/ 753658 w 4647559"/>
                  <a:gd name="connsiteY7" fmla="*/ 2707107 h 4006516"/>
                  <a:gd name="connsiteX8" fmla="*/ 2323780 w 4647559"/>
                  <a:gd name="connsiteY8" fmla="*/ 0 h 4006516"/>
                  <a:gd name="connsiteX9" fmla="*/ 2993699 w 4647559"/>
                  <a:gd name="connsiteY9" fmla="*/ 1155033 h 4006516"/>
                  <a:gd name="connsiteX10" fmla="*/ 1653861 w 4647559"/>
                  <a:gd name="connsiteY10" fmla="*/ 1155033 h 400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9838" h="1155033">
                    <a:moveTo>
                      <a:pt x="669919" y="0"/>
                    </a:moveTo>
                    <a:lnTo>
                      <a:pt x="1339838" y="1155033"/>
                    </a:lnTo>
                    <a:lnTo>
                      <a:pt x="0" y="1155033"/>
                    </a:lnTo>
                  </a:path>
                </a:pathLst>
              </a:custGeom>
              <a:gradFill flip="none" rotWithShape="1">
                <a:gsLst>
                  <a:gs pos="27000">
                    <a:schemeClr val="accent1">
                      <a:alpha val="58000"/>
                    </a:schemeClr>
                  </a:gs>
                  <a:gs pos="97000">
                    <a:schemeClr val="accent1">
                      <a:lumMod val="40000"/>
                      <a:lumOff val="60000"/>
                      <a:alpha val="43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5400">
                <a:noFill/>
              </a:ln>
              <a:effectLst>
                <a:outerShdw blurRad="254000" dist="1778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500" tIns="63500" rIns="63500" bIns="6350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20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7" name="Icon1"/>
              <p:cNvSpPr/>
              <p:nvPr/>
            </p:nvSpPr>
            <p:spPr>
              <a:xfrm>
                <a:off x="9068030" y="1987390"/>
                <a:ext cx="379359" cy="444392"/>
              </a:xfrm>
              <a:custGeom>
                <a:avLst/>
                <a:gdLst>
                  <a:gd name="connsiteX0" fmla="*/ 150019 w 233363"/>
                  <a:gd name="connsiteY0" fmla="*/ 106966 h 273368"/>
                  <a:gd name="connsiteX1" fmla="*/ 150019 w 233363"/>
                  <a:gd name="connsiteY1" fmla="*/ 230791 h 273368"/>
                  <a:gd name="connsiteX2" fmla="*/ 162497 w 233363"/>
                  <a:gd name="connsiteY2" fmla="*/ 230791 h 273368"/>
                  <a:gd name="connsiteX3" fmla="*/ 162497 w 233363"/>
                  <a:gd name="connsiteY3" fmla="*/ 106966 h 273368"/>
                  <a:gd name="connsiteX4" fmla="*/ 110204 w 233363"/>
                  <a:gd name="connsiteY4" fmla="*/ 106966 h 273368"/>
                  <a:gd name="connsiteX5" fmla="*/ 110204 w 233363"/>
                  <a:gd name="connsiteY5" fmla="*/ 230791 h 273368"/>
                  <a:gd name="connsiteX6" fmla="*/ 122777 w 233363"/>
                  <a:gd name="connsiteY6" fmla="*/ 230791 h 273368"/>
                  <a:gd name="connsiteX7" fmla="*/ 122777 w 233363"/>
                  <a:gd name="connsiteY7" fmla="*/ 106966 h 273368"/>
                  <a:gd name="connsiteX8" fmla="*/ 70485 w 233363"/>
                  <a:gd name="connsiteY8" fmla="*/ 106966 h 273368"/>
                  <a:gd name="connsiteX9" fmla="*/ 70485 w 233363"/>
                  <a:gd name="connsiteY9" fmla="*/ 230791 h 273368"/>
                  <a:gd name="connsiteX10" fmla="*/ 82963 w 233363"/>
                  <a:gd name="connsiteY10" fmla="*/ 230791 h 273368"/>
                  <a:gd name="connsiteX11" fmla="*/ 82963 w 233363"/>
                  <a:gd name="connsiteY11" fmla="*/ 106966 h 273368"/>
                  <a:gd name="connsiteX12" fmla="*/ 148304 w 233363"/>
                  <a:gd name="connsiteY12" fmla="*/ 97441 h 273368"/>
                  <a:gd name="connsiteX13" fmla="*/ 164116 w 233363"/>
                  <a:gd name="connsiteY13" fmla="*/ 97441 h 273368"/>
                  <a:gd name="connsiteX14" fmla="*/ 172022 w 233363"/>
                  <a:gd name="connsiteY14" fmla="*/ 106966 h 273368"/>
                  <a:gd name="connsiteX15" fmla="*/ 172022 w 233363"/>
                  <a:gd name="connsiteY15" fmla="*/ 230791 h 273368"/>
                  <a:gd name="connsiteX16" fmla="*/ 164116 w 233363"/>
                  <a:gd name="connsiteY16" fmla="*/ 240316 h 273368"/>
                  <a:gd name="connsiteX17" fmla="*/ 148304 w 233363"/>
                  <a:gd name="connsiteY17" fmla="*/ 240316 h 273368"/>
                  <a:gd name="connsiteX18" fmla="*/ 140494 w 233363"/>
                  <a:gd name="connsiteY18" fmla="*/ 230791 h 273368"/>
                  <a:gd name="connsiteX19" fmla="*/ 140494 w 233363"/>
                  <a:gd name="connsiteY19" fmla="*/ 106966 h 273368"/>
                  <a:gd name="connsiteX20" fmla="*/ 148304 w 233363"/>
                  <a:gd name="connsiteY20" fmla="*/ 97441 h 273368"/>
                  <a:gd name="connsiteX21" fmla="*/ 108585 w 233363"/>
                  <a:gd name="connsiteY21" fmla="*/ 97441 h 273368"/>
                  <a:gd name="connsiteX22" fmla="*/ 124396 w 233363"/>
                  <a:gd name="connsiteY22" fmla="*/ 97441 h 273368"/>
                  <a:gd name="connsiteX23" fmla="*/ 132302 w 233363"/>
                  <a:gd name="connsiteY23" fmla="*/ 106966 h 273368"/>
                  <a:gd name="connsiteX24" fmla="*/ 132302 w 233363"/>
                  <a:gd name="connsiteY24" fmla="*/ 230791 h 273368"/>
                  <a:gd name="connsiteX25" fmla="*/ 124396 w 233363"/>
                  <a:gd name="connsiteY25" fmla="*/ 240316 h 273368"/>
                  <a:gd name="connsiteX26" fmla="*/ 108585 w 233363"/>
                  <a:gd name="connsiteY26" fmla="*/ 240316 h 273368"/>
                  <a:gd name="connsiteX27" fmla="*/ 100679 w 233363"/>
                  <a:gd name="connsiteY27" fmla="*/ 230791 h 273368"/>
                  <a:gd name="connsiteX28" fmla="*/ 100679 w 233363"/>
                  <a:gd name="connsiteY28" fmla="*/ 106966 h 273368"/>
                  <a:gd name="connsiteX29" fmla="*/ 108585 w 233363"/>
                  <a:gd name="connsiteY29" fmla="*/ 97441 h 273368"/>
                  <a:gd name="connsiteX30" fmla="*/ 68866 w 233363"/>
                  <a:gd name="connsiteY30" fmla="*/ 97441 h 273368"/>
                  <a:gd name="connsiteX31" fmla="*/ 84677 w 233363"/>
                  <a:gd name="connsiteY31" fmla="*/ 97441 h 273368"/>
                  <a:gd name="connsiteX32" fmla="*/ 92488 w 233363"/>
                  <a:gd name="connsiteY32" fmla="*/ 106966 h 273368"/>
                  <a:gd name="connsiteX33" fmla="*/ 92488 w 233363"/>
                  <a:gd name="connsiteY33" fmla="*/ 230791 h 273368"/>
                  <a:gd name="connsiteX34" fmla="*/ 84677 w 233363"/>
                  <a:gd name="connsiteY34" fmla="*/ 240316 h 273368"/>
                  <a:gd name="connsiteX35" fmla="*/ 68866 w 233363"/>
                  <a:gd name="connsiteY35" fmla="*/ 240316 h 273368"/>
                  <a:gd name="connsiteX36" fmla="*/ 60960 w 233363"/>
                  <a:gd name="connsiteY36" fmla="*/ 230791 h 273368"/>
                  <a:gd name="connsiteX37" fmla="*/ 60960 w 233363"/>
                  <a:gd name="connsiteY37" fmla="*/ 106966 h 273368"/>
                  <a:gd name="connsiteX38" fmla="*/ 68866 w 233363"/>
                  <a:gd name="connsiteY38" fmla="*/ 97441 h 273368"/>
                  <a:gd name="connsiteX39" fmla="*/ 37910 w 233363"/>
                  <a:gd name="connsiteY39" fmla="*/ 83534 h 273368"/>
                  <a:gd name="connsiteX40" fmla="*/ 37910 w 233363"/>
                  <a:gd name="connsiteY40" fmla="*/ 235268 h 273368"/>
                  <a:gd name="connsiteX41" fmla="*/ 56960 w 233363"/>
                  <a:gd name="connsiteY41" fmla="*/ 254318 h 273368"/>
                  <a:gd name="connsiteX42" fmla="*/ 176022 w 233363"/>
                  <a:gd name="connsiteY42" fmla="*/ 254318 h 273368"/>
                  <a:gd name="connsiteX43" fmla="*/ 195072 w 233363"/>
                  <a:gd name="connsiteY43" fmla="*/ 235268 h 273368"/>
                  <a:gd name="connsiteX44" fmla="*/ 195072 w 233363"/>
                  <a:gd name="connsiteY44" fmla="*/ 83534 h 273368"/>
                  <a:gd name="connsiteX45" fmla="*/ 26956 w 233363"/>
                  <a:gd name="connsiteY45" fmla="*/ 40005 h 273368"/>
                  <a:gd name="connsiteX46" fmla="*/ 18860 w 233363"/>
                  <a:gd name="connsiteY46" fmla="*/ 48196 h 273368"/>
                  <a:gd name="connsiteX47" fmla="*/ 18860 w 233363"/>
                  <a:gd name="connsiteY47" fmla="*/ 64484 h 273368"/>
                  <a:gd name="connsiteX48" fmla="*/ 214122 w 233363"/>
                  <a:gd name="connsiteY48" fmla="*/ 64484 h 273368"/>
                  <a:gd name="connsiteX49" fmla="*/ 214122 w 233363"/>
                  <a:gd name="connsiteY49" fmla="*/ 56293 h 273368"/>
                  <a:gd name="connsiteX50" fmla="*/ 214122 w 233363"/>
                  <a:gd name="connsiteY50" fmla="*/ 48196 h 273368"/>
                  <a:gd name="connsiteX51" fmla="*/ 206026 w 233363"/>
                  <a:gd name="connsiteY51" fmla="*/ 40005 h 273368"/>
                  <a:gd name="connsiteX52" fmla="*/ 73533 w 233363"/>
                  <a:gd name="connsiteY52" fmla="*/ 9525 h 273368"/>
                  <a:gd name="connsiteX53" fmla="*/ 69628 w 233363"/>
                  <a:gd name="connsiteY53" fmla="*/ 13430 h 273368"/>
                  <a:gd name="connsiteX54" fmla="*/ 69437 w 233363"/>
                  <a:gd name="connsiteY54" fmla="*/ 20955 h 273368"/>
                  <a:gd name="connsiteX55" fmla="*/ 163163 w 233363"/>
                  <a:gd name="connsiteY55" fmla="*/ 20955 h 273368"/>
                  <a:gd name="connsiteX56" fmla="*/ 163163 w 233363"/>
                  <a:gd name="connsiteY56" fmla="*/ 13430 h 273368"/>
                  <a:gd name="connsiteX57" fmla="*/ 159258 w 233363"/>
                  <a:gd name="connsiteY57" fmla="*/ 9525 h 273368"/>
                  <a:gd name="connsiteX58" fmla="*/ 73724 w 233363"/>
                  <a:gd name="connsiteY58" fmla="*/ 0 h 273368"/>
                  <a:gd name="connsiteX59" fmla="*/ 159449 w 233363"/>
                  <a:gd name="connsiteY59" fmla="*/ 0 h 273368"/>
                  <a:gd name="connsiteX60" fmla="*/ 172879 w 233363"/>
                  <a:gd name="connsiteY60" fmla="*/ 13430 h 273368"/>
                  <a:gd name="connsiteX61" fmla="*/ 172879 w 233363"/>
                  <a:gd name="connsiteY61" fmla="*/ 20955 h 273368"/>
                  <a:gd name="connsiteX62" fmla="*/ 206026 w 233363"/>
                  <a:gd name="connsiteY62" fmla="*/ 20955 h 273368"/>
                  <a:gd name="connsiteX63" fmla="*/ 206121 w 233363"/>
                  <a:gd name="connsiteY63" fmla="*/ 20955 h 273368"/>
                  <a:gd name="connsiteX64" fmla="*/ 233363 w 233363"/>
                  <a:gd name="connsiteY64" fmla="*/ 48196 h 273368"/>
                  <a:gd name="connsiteX65" fmla="*/ 233363 w 233363"/>
                  <a:gd name="connsiteY65" fmla="*/ 64484 h 273368"/>
                  <a:gd name="connsiteX66" fmla="*/ 214313 w 233363"/>
                  <a:gd name="connsiteY66" fmla="*/ 83534 h 273368"/>
                  <a:gd name="connsiteX67" fmla="*/ 214313 w 233363"/>
                  <a:gd name="connsiteY67" fmla="*/ 235268 h 273368"/>
                  <a:gd name="connsiteX68" fmla="*/ 176213 w 233363"/>
                  <a:gd name="connsiteY68" fmla="*/ 273368 h 273368"/>
                  <a:gd name="connsiteX69" fmla="*/ 57150 w 233363"/>
                  <a:gd name="connsiteY69" fmla="*/ 273368 h 273368"/>
                  <a:gd name="connsiteX70" fmla="*/ 19050 w 233363"/>
                  <a:gd name="connsiteY70" fmla="*/ 235268 h 273368"/>
                  <a:gd name="connsiteX71" fmla="*/ 19050 w 233363"/>
                  <a:gd name="connsiteY71" fmla="*/ 83534 h 273368"/>
                  <a:gd name="connsiteX72" fmla="*/ 0 w 233363"/>
                  <a:gd name="connsiteY72" fmla="*/ 64484 h 273368"/>
                  <a:gd name="connsiteX73" fmla="*/ 0 w 233363"/>
                  <a:gd name="connsiteY73" fmla="*/ 48196 h 273368"/>
                  <a:gd name="connsiteX74" fmla="*/ 27146 w 233363"/>
                  <a:gd name="connsiteY74" fmla="*/ 20955 h 273368"/>
                  <a:gd name="connsiteX75" fmla="*/ 60293 w 233363"/>
                  <a:gd name="connsiteY75" fmla="*/ 20955 h 273368"/>
                  <a:gd name="connsiteX76" fmla="*/ 60293 w 233363"/>
                  <a:gd name="connsiteY76" fmla="*/ 13430 h 273368"/>
                  <a:gd name="connsiteX77" fmla="*/ 73724 w 233363"/>
                  <a:gd name="connsiteY77" fmla="*/ 0 h 27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233363" h="273368">
                    <a:moveTo>
                      <a:pt x="150019" y="106966"/>
                    </a:moveTo>
                    <a:lnTo>
                      <a:pt x="150019" y="230791"/>
                    </a:lnTo>
                    <a:lnTo>
                      <a:pt x="162497" y="230791"/>
                    </a:lnTo>
                    <a:lnTo>
                      <a:pt x="162497" y="106966"/>
                    </a:lnTo>
                    <a:close/>
                    <a:moveTo>
                      <a:pt x="110204" y="106966"/>
                    </a:moveTo>
                    <a:lnTo>
                      <a:pt x="110204" y="230791"/>
                    </a:lnTo>
                    <a:lnTo>
                      <a:pt x="122777" y="230791"/>
                    </a:lnTo>
                    <a:lnTo>
                      <a:pt x="122777" y="106966"/>
                    </a:lnTo>
                    <a:close/>
                    <a:moveTo>
                      <a:pt x="70485" y="106966"/>
                    </a:moveTo>
                    <a:lnTo>
                      <a:pt x="70485" y="230791"/>
                    </a:lnTo>
                    <a:lnTo>
                      <a:pt x="82963" y="230791"/>
                    </a:lnTo>
                    <a:lnTo>
                      <a:pt x="82963" y="106966"/>
                    </a:lnTo>
                    <a:close/>
                    <a:moveTo>
                      <a:pt x="148304" y="97441"/>
                    </a:moveTo>
                    <a:lnTo>
                      <a:pt x="164116" y="97441"/>
                    </a:lnTo>
                    <a:cubicBezTo>
                      <a:pt x="168897" y="97946"/>
                      <a:pt x="172412" y="102175"/>
                      <a:pt x="172022" y="106966"/>
                    </a:cubicBezTo>
                    <a:lnTo>
                      <a:pt x="172022" y="230791"/>
                    </a:lnTo>
                    <a:cubicBezTo>
                      <a:pt x="172460" y="235601"/>
                      <a:pt x="168926" y="239868"/>
                      <a:pt x="164116" y="240316"/>
                    </a:cubicBezTo>
                    <a:lnTo>
                      <a:pt x="148304" y="240316"/>
                    </a:lnTo>
                    <a:cubicBezTo>
                      <a:pt x="143532" y="239811"/>
                      <a:pt x="140046" y="235573"/>
                      <a:pt x="140494" y="230791"/>
                    </a:cubicBezTo>
                    <a:lnTo>
                      <a:pt x="140494" y="106966"/>
                    </a:lnTo>
                    <a:cubicBezTo>
                      <a:pt x="140103" y="102204"/>
                      <a:pt x="143561" y="97994"/>
                      <a:pt x="148304" y="97441"/>
                    </a:cubicBezTo>
                    <a:close/>
                    <a:moveTo>
                      <a:pt x="108585" y="97441"/>
                    </a:moveTo>
                    <a:lnTo>
                      <a:pt x="124396" y="97441"/>
                    </a:lnTo>
                    <a:cubicBezTo>
                      <a:pt x="129178" y="97946"/>
                      <a:pt x="132692" y="102175"/>
                      <a:pt x="132302" y="106966"/>
                    </a:cubicBezTo>
                    <a:lnTo>
                      <a:pt x="132302" y="230791"/>
                    </a:lnTo>
                    <a:cubicBezTo>
                      <a:pt x="132740" y="235601"/>
                      <a:pt x="129206" y="239868"/>
                      <a:pt x="124396" y="240316"/>
                    </a:cubicBezTo>
                    <a:lnTo>
                      <a:pt x="108585" y="240316"/>
                    </a:lnTo>
                    <a:cubicBezTo>
                      <a:pt x="103774" y="239868"/>
                      <a:pt x="100241" y="235601"/>
                      <a:pt x="100679" y="230791"/>
                    </a:cubicBezTo>
                    <a:lnTo>
                      <a:pt x="100679" y="106966"/>
                    </a:lnTo>
                    <a:cubicBezTo>
                      <a:pt x="100288" y="102175"/>
                      <a:pt x="103803" y="97946"/>
                      <a:pt x="108585" y="97441"/>
                    </a:cubicBezTo>
                    <a:close/>
                    <a:moveTo>
                      <a:pt x="68866" y="97441"/>
                    </a:moveTo>
                    <a:lnTo>
                      <a:pt x="84677" y="97441"/>
                    </a:lnTo>
                    <a:cubicBezTo>
                      <a:pt x="89421" y="97994"/>
                      <a:pt x="92878" y="102204"/>
                      <a:pt x="92488" y="106966"/>
                    </a:cubicBezTo>
                    <a:lnTo>
                      <a:pt x="92488" y="230791"/>
                    </a:lnTo>
                    <a:cubicBezTo>
                      <a:pt x="92935" y="235573"/>
                      <a:pt x="89449" y="239811"/>
                      <a:pt x="84677" y="240316"/>
                    </a:cubicBezTo>
                    <a:lnTo>
                      <a:pt x="68866" y="240316"/>
                    </a:lnTo>
                    <a:cubicBezTo>
                      <a:pt x="64055" y="239868"/>
                      <a:pt x="60522" y="235601"/>
                      <a:pt x="60960" y="230791"/>
                    </a:cubicBezTo>
                    <a:lnTo>
                      <a:pt x="60960" y="106966"/>
                    </a:lnTo>
                    <a:cubicBezTo>
                      <a:pt x="60569" y="102175"/>
                      <a:pt x="64084" y="97946"/>
                      <a:pt x="68866" y="97441"/>
                    </a:cubicBezTo>
                    <a:close/>
                    <a:moveTo>
                      <a:pt x="37910" y="83534"/>
                    </a:moveTo>
                    <a:lnTo>
                      <a:pt x="37910" y="235268"/>
                    </a:lnTo>
                    <a:cubicBezTo>
                      <a:pt x="37910" y="245793"/>
                      <a:pt x="46434" y="254318"/>
                      <a:pt x="56960" y="254318"/>
                    </a:cubicBezTo>
                    <a:lnTo>
                      <a:pt x="176022" y="254318"/>
                    </a:lnTo>
                    <a:cubicBezTo>
                      <a:pt x="186547" y="254318"/>
                      <a:pt x="195072" y="245793"/>
                      <a:pt x="195072" y="235268"/>
                    </a:cubicBezTo>
                    <a:lnTo>
                      <a:pt x="195072" y="83534"/>
                    </a:lnTo>
                    <a:close/>
                    <a:moveTo>
                      <a:pt x="26956" y="40005"/>
                    </a:moveTo>
                    <a:cubicBezTo>
                      <a:pt x="22470" y="40053"/>
                      <a:pt x="18860" y="43710"/>
                      <a:pt x="18860" y="48196"/>
                    </a:cubicBezTo>
                    <a:lnTo>
                      <a:pt x="18860" y="64484"/>
                    </a:lnTo>
                    <a:lnTo>
                      <a:pt x="214122" y="64484"/>
                    </a:lnTo>
                    <a:lnTo>
                      <a:pt x="214122" y="56293"/>
                    </a:lnTo>
                    <a:lnTo>
                      <a:pt x="214122" y="48196"/>
                    </a:lnTo>
                    <a:cubicBezTo>
                      <a:pt x="214122" y="43710"/>
                      <a:pt x="210512" y="40053"/>
                      <a:pt x="206026" y="40005"/>
                    </a:cubicBezTo>
                    <a:close/>
                    <a:moveTo>
                      <a:pt x="73533" y="9525"/>
                    </a:moveTo>
                    <a:cubicBezTo>
                      <a:pt x="71381" y="9525"/>
                      <a:pt x="69628" y="11278"/>
                      <a:pt x="69628" y="13430"/>
                    </a:cubicBezTo>
                    <a:lnTo>
                      <a:pt x="69437" y="20955"/>
                    </a:lnTo>
                    <a:lnTo>
                      <a:pt x="163163" y="20955"/>
                    </a:lnTo>
                    <a:lnTo>
                      <a:pt x="163163" y="13430"/>
                    </a:lnTo>
                    <a:cubicBezTo>
                      <a:pt x="163163" y="11278"/>
                      <a:pt x="161411" y="9525"/>
                      <a:pt x="159258" y="9525"/>
                    </a:cubicBezTo>
                    <a:close/>
                    <a:moveTo>
                      <a:pt x="73724" y="0"/>
                    </a:moveTo>
                    <a:lnTo>
                      <a:pt x="159449" y="0"/>
                    </a:lnTo>
                    <a:cubicBezTo>
                      <a:pt x="166869" y="0"/>
                      <a:pt x="172879" y="6010"/>
                      <a:pt x="172879" y="13430"/>
                    </a:cubicBezTo>
                    <a:lnTo>
                      <a:pt x="172879" y="20955"/>
                    </a:lnTo>
                    <a:lnTo>
                      <a:pt x="206026" y="20955"/>
                    </a:lnTo>
                    <a:cubicBezTo>
                      <a:pt x="206054" y="20955"/>
                      <a:pt x="206092" y="20955"/>
                      <a:pt x="206121" y="20955"/>
                    </a:cubicBezTo>
                    <a:cubicBezTo>
                      <a:pt x="221171" y="20955"/>
                      <a:pt x="233363" y="33147"/>
                      <a:pt x="233363" y="48196"/>
                    </a:cubicBezTo>
                    <a:lnTo>
                      <a:pt x="233363" y="64484"/>
                    </a:lnTo>
                    <a:cubicBezTo>
                      <a:pt x="233363" y="75009"/>
                      <a:pt x="224838" y="83534"/>
                      <a:pt x="214313" y="83534"/>
                    </a:cubicBezTo>
                    <a:lnTo>
                      <a:pt x="214313" y="235268"/>
                    </a:lnTo>
                    <a:cubicBezTo>
                      <a:pt x="214313" y="256308"/>
                      <a:pt x="197253" y="273368"/>
                      <a:pt x="176213" y="273368"/>
                    </a:cubicBezTo>
                    <a:lnTo>
                      <a:pt x="57150" y="273368"/>
                    </a:lnTo>
                    <a:cubicBezTo>
                      <a:pt x="36109" y="273368"/>
                      <a:pt x="19050" y="256308"/>
                      <a:pt x="19050" y="235268"/>
                    </a:cubicBezTo>
                    <a:lnTo>
                      <a:pt x="19050" y="83534"/>
                    </a:lnTo>
                    <a:cubicBezTo>
                      <a:pt x="8525" y="83534"/>
                      <a:pt x="0" y="75009"/>
                      <a:pt x="0" y="64484"/>
                    </a:cubicBezTo>
                    <a:lnTo>
                      <a:pt x="0" y="48196"/>
                    </a:lnTo>
                    <a:cubicBezTo>
                      <a:pt x="0" y="33185"/>
                      <a:pt x="12135" y="21012"/>
                      <a:pt x="27146" y="20955"/>
                    </a:cubicBezTo>
                    <a:lnTo>
                      <a:pt x="60293" y="20955"/>
                    </a:lnTo>
                    <a:lnTo>
                      <a:pt x="60293" y="13430"/>
                    </a:lnTo>
                    <a:cubicBezTo>
                      <a:pt x="60293" y="6010"/>
                      <a:pt x="66304" y="0"/>
                      <a:pt x="7372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16000"/>
                    </a:srgbClr>
                  </a:gs>
                  <a:gs pos="63000">
                    <a:srgbClr val="FFFF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lt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62263" y="3091992"/>
              <a:ext cx="10239534" cy="1215852"/>
              <a:chOff x="662263" y="3091992"/>
              <a:chExt cx="10239534" cy="1215852"/>
            </a:xfrm>
          </p:grpSpPr>
          <p:sp>
            <p:nvSpPr>
              <p:cNvPr id="101" name="ComponentBackground2"/>
              <p:cNvSpPr/>
              <p:nvPr/>
            </p:nvSpPr>
            <p:spPr>
              <a:xfrm>
                <a:off x="662263" y="3091992"/>
                <a:ext cx="8252017" cy="118384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alpha val="15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02" name="Shape2"/>
              <p:cNvCxnSpPr/>
              <p:nvPr/>
            </p:nvCxnSpPr>
            <p:spPr>
              <a:xfrm>
                <a:off x="662263" y="3091992"/>
                <a:ext cx="0" cy="11838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IconBackground2"/>
              <p:cNvSpPr/>
              <p:nvPr/>
            </p:nvSpPr>
            <p:spPr>
              <a:xfrm>
                <a:off x="7613623" y="3098401"/>
                <a:ext cx="3288174" cy="1209443"/>
              </a:xfrm>
              <a:custGeom>
                <a:avLst/>
                <a:gdLst>
                  <a:gd name="connsiteX0" fmla="*/ 523373 w 4647559"/>
                  <a:gd name="connsiteY0" fmla="*/ 3104149 h 4006516"/>
                  <a:gd name="connsiteX1" fmla="*/ 4124186 w 4647559"/>
                  <a:gd name="connsiteY1" fmla="*/ 3104149 h 4006516"/>
                  <a:gd name="connsiteX2" fmla="*/ 4647559 w 4647559"/>
                  <a:gd name="connsiteY2" fmla="*/ 4006516 h 4006516"/>
                  <a:gd name="connsiteX3" fmla="*/ 0 w 4647559"/>
                  <a:gd name="connsiteY3" fmla="*/ 4006516 h 4006516"/>
                  <a:gd name="connsiteX4" fmla="*/ 1423576 w 4647559"/>
                  <a:gd name="connsiteY4" fmla="*/ 1552075 h 4006516"/>
                  <a:gd name="connsiteX5" fmla="*/ 3223984 w 4647559"/>
                  <a:gd name="connsiteY5" fmla="*/ 1552075 h 4006516"/>
                  <a:gd name="connsiteX6" fmla="*/ 3893902 w 4647559"/>
                  <a:gd name="connsiteY6" fmla="*/ 2707107 h 4006516"/>
                  <a:gd name="connsiteX7" fmla="*/ 753658 w 4647559"/>
                  <a:gd name="connsiteY7" fmla="*/ 2707107 h 4006516"/>
                  <a:gd name="connsiteX8" fmla="*/ 2323780 w 4647559"/>
                  <a:gd name="connsiteY8" fmla="*/ 0 h 4006516"/>
                  <a:gd name="connsiteX9" fmla="*/ 2993699 w 4647559"/>
                  <a:gd name="connsiteY9" fmla="*/ 1155033 h 4006516"/>
                  <a:gd name="connsiteX10" fmla="*/ 1653861 w 4647559"/>
                  <a:gd name="connsiteY10" fmla="*/ 1155033 h 400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40244" h="1155032">
                    <a:moveTo>
                      <a:pt x="669918" y="0"/>
                    </a:moveTo>
                    <a:lnTo>
                      <a:pt x="2470326" y="0"/>
                    </a:lnTo>
                    <a:lnTo>
                      <a:pt x="3140244" y="1155032"/>
                    </a:lnTo>
                    <a:lnTo>
                      <a:pt x="0" y="1155032"/>
                    </a:lnTo>
                  </a:path>
                </a:pathLst>
              </a:custGeom>
              <a:gradFill flip="none" rotWithShape="1">
                <a:gsLst>
                  <a:gs pos="27000">
                    <a:schemeClr val="accent2">
                      <a:alpha val="58000"/>
                    </a:schemeClr>
                  </a:gs>
                  <a:gs pos="97000">
                    <a:schemeClr val="accent2">
                      <a:lumMod val="40000"/>
                      <a:lumOff val="60000"/>
                      <a:alpha val="43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5400">
                <a:noFill/>
              </a:ln>
              <a:effectLst>
                <a:outerShdw blurRad="254000" dist="1778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500" tIns="63500" rIns="63500" bIns="6350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20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8" name="Icon2"/>
              <p:cNvSpPr/>
              <p:nvPr/>
            </p:nvSpPr>
            <p:spPr>
              <a:xfrm>
                <a:off x="8999302" y="3390113"/>
                <a:ext cx="516819" cy="626018"/>
              </a:xfrm>
              <a:custGeom>
                <a:avLst/>
                <a:gdLst>
                  <a:gd name="connsiteX0" fmla="*/ 444703 w 497627"/>
                  <a:gd name="connsiteY0" fmla="*/ 528817 h 602770"/>
                  <a:gd name="connsiteX1" fmla="*/ 465873 w 497627"/>
                  <a:gd name="connsiteY1" fmla="*/ 549916 h 602770"/>
                  <a:gd name="connsiteX2" fmla="*/ 444703 w 497627"/>
                  <a:gd name="connsiteY2" fmla="*/ 571015 h 602770"/>
                  <a:gd name="connsiteX3" fmla="*/ 423533 w 497627"/>
                  <a:gd name="connsiteY3" fmla="*/ 549916 h 602770"/>
                  <a:gd name="connsiteX4" fmla="*/ 444703 w 497627"/>
                  <a:gd name="connsiteY4" fmla="*/ 528817 h 602770"/>
                  <a:gd name="connsiteX5" fmla="*/ 52960 w 497627"/>
                  <a:gd name="connsiteY5" fmla="*/ 528817 h 602770"/>
                  <a:gd name="connsiteX6" fmla="*/ 74095 w 497627"/>
                  <a:gd name="connsiteY6" fmla="*/ 549916 h 602770"/>
                  <a:gd name="connsiteX7" fmla="*/ 52960 w 497627"/>
                  <a:gd name="connsiteY7" fmla="*/ 571015 h 602770"/>
                  <a:gd name="connsiteX8" fmla="*/ 31825 w 497627"/>
                  <a:gd name="connsiteY8" fmla="*/ 549916 h 602770"/>
                  <a:gd name="connsiteX9" fmla="*/ 52960 w 497627"/>
                  <a:gd name="connsiteY9" fmla="*/ 528817 h 602770"/>
                  <a:gd name="connsiteX10" fmla="*/ 105848 w 497627"/>
                  <a:gd name="connsiteY10" fmla="*/ 444139 h 602770"/>
                  <a:gd name="connsiteX11" fmla="*/ 127088 w 497627"/>
                  <a:gd name="connsiteY11" fmla="*/ 465238 h 602770"/>
                  <a:gd name="connsiteX12" fmla="*/ 105848 w 497627"/>
                  <a:gd name="connsiteY12" fmla="*/ 486337 h 602770"/>
                  <a:gd name="connsiteX13" fmla="*/ 84608 w 497627"/>
                  <a:gd name="connsiteY13" fmla="*/ 465238 h 602770"/>
                  <a:gd name="connsiteX14" fmla="*/ 105848 w 497627"/>
                  <a:gd name="connsiteY14" fmla="*/ 444139 h 602770"/>
                  <a:gd name="connsiteX15" fmla="*/ 271231 w 497627"/>
                  <a:gd name="connsiteY15" fmla="*/ 345768 h 602770"/>
                  <a:gd name="connsiteX16" fmla="*/ 103054 w 497627"/>
                  <a:gd name="connsiteY16" fmla="*/ 430831 h 602770"/>
                  <a:gd name="connsiteX17" fmla="*/ 101465 w 497627"/>
                  <a:gd name="connsiteY17" fmla="*/ 431624 h 602770"/>
                  <a:gd name="connsiteX18" fmla="*/ 92530 w 497627"/>
                  <a:gd name="connsiteY18" fmla="*/ 436184 h 602770"/>
                  <a:gd name="connsiteX19" fmla="*/ 85382 w 497627"/>
                  <a:gd name="connsiteY19" fmla="*/ 480401 h 602770"/>
                  <a:gd name="connsiteX20" fmla="*/ 129859 w 497627"/>
                  <a:gd name="connsiteY20" fmla="*/ 487539 h 602770"/>
                  <a:gd name="connsiteX21" fmla="*/ 137007 w 497627"/>
                  <a:gd name="connsiteY21" fmla="*/ 480401 h 602770"/>
                  <a:gd name="connsiteX22" fmla="*/ 137999 w 497627"/>
                  <a:gd name="connsiteY22" fmla="*/ 479013 h 602770"/>
                  <a:gd name="connsiteX23" fmla="*/ 248849 w 497627"/>
                  <a:gd name="connsiteY23" fmla="*/ 179844 h 602770"/>
                  <a:gd name="connsiteX24" fmla="*/ 201190 w 497627"/>
                  <a:gd name="connsiteY24" fmla="*/ 227426 h 602770"/>
                  <a:gd name="connsiteX25" fmla="*/ 248849 w 497627"/>
                  <a:gd name="connsiteY25" fmla="*/ 275007 h 602770"/>
                  <a:gd name="connsiteX26" fmla="*/ 296508 w 497627"/>
                  <a:gd name="connsiteY26" fmla="*/ 227426 h 602770"/>
                  <a:gd name="connsiteX27" fmla="*/ 248849 w 497627"/>
                  <a:gd name="connsiteY27" fmla="*/ 179844 h 602770"/>
                  <a:gd name="connsiteX28" fmla="*/ 248849 w 497627"/>
                  <a:gd name="connsiteY28" fmla="*/ 158631 h 602770"/>
                  <a:gd name="connsiteX29" fmla="*/ 317756 w 497627"/>
                  <a:gd name="connsiteY29" fmla="*/ 227426 h 602770"/>
                  <a:gd name="connsiteX30" fmla="*/ 248849 w 497627"/>
                  <a:gd name="connsiteY30" fmla="*/ 296022 h 602770"/>
                  <a:gd name="connsiteX31" fmla="*/ 179942 w 497627"/>
                  <a:gd name="connsiteY31" fmla="*/ 227426 h 602770"/>
                  <a:gd name="connsiteX32" fmla="*/ 248849 w 497627"/>
                  <a:gd name="connsiteY32" fmla="*/ 158631 h 602770"/>
                  <a:gd name="connsiteX33" fmla="*/ 248794 w 497627"/>
                  <a:gd name="connsiteY33" fmla="*/ 63414 h 602770"/>
                  <a:gd name="connsiteX34" fmla="*/ 84587 w 497627"/>
                  <a:gd name="connsiteY34" fmla="*/ 227393 h 602770"/>
                  <a:gd name="connsiteX35" fmla="*/ 171953 w 497627"/>
                  <a:gd name="connsiteY35" fmla="*/ 372338 h 602770"/>
                  <a:gd name="connsiteX36" fmla="*/ 320671 w 497627"/>
                  <a:gd name="connsiteY36" fmla="*/ 296990 h 602770"/>
                  <a:gd name="connsiteX37" fmla="*/ 333975 w 497627"/>
                  <a:gd name="connsiteY37" fmla="*/ 300163 h 602770"/>
                  <a:gd name="connsiteX38" fmla="*/ 332783 w 497627"/>
                  <a:gd name="connsiteY38" fmla="*/ 313844 h 602770"/>
                  <a:gd name="connsiteX39" fmla="*/ 255942 w 497627"/>
                  <a:gd name="connsiteY39" fmla="*/ 390778 h 602770"/>
                  <a:gd name="connsiteX40" fmla="*/ 413000 w 497627"/>
                  <a:gd name="connsiteY40" fmla="*/ 227393 h 602770"/>
                  <a:gd name="connsiteX41" fmla="*/ 248794 w 497627"/>
                  <a:gd name="connsiteY41" fmla="*/ 63414 h 602770"/>
                  <a:gd name="connsiteX42" fmla="*/ 248794 w 497627"/>
                  <a:gd name="connsiteY42" fmla="*/ 42198 h 602770"/>
                  <a:gd name="connsiteX43" fmla="*/ 434047 w 497627"/>
                  <a:gd name="connsiteY43" fmla="*/ 227393 h 602770"/>
                  <a:gd name="connsiteX44" fmla="*/ 248794 w 497627"/>
                  <a:gd name="connsiteY44" fmla="*/ 412390 h 602770"/>
                  <a:gd name="connsiteX45" fmla="*/ 236881 w 497627"/>
                  <a:gd name="connsiteY45" fmla="*/ 411994 h 602770"/>
                  <a:gd name="connsiteX46" fmla="*/ 237079 w 497627"/>
                  <a:gd name="connsiteY46" fmla="*/ 409813 h 602770"/>
                  <a:gd name="connsiteX47" fmla="*/ 153685 w 497627"/>
                  <a:gd name="connsiteY47" fmla="*/ 493488 h 602770"/>
                  <a:gd name="connsiteX48" fmla="*/ 142368 w 497627"/>
                  <a:gd name="connsiteY48" fmla="*/ 504592 h 602770"/>
                  <a:gd name="connsiteX49" fmla="*/ 111194 w 497627"/>
                  <a:gd name="connsiteY49" fmla="*/ 514704 h 602770"/>
                  <a:gd name="connsiteX50" fmla="*/ 68306 w 497627"/>
                  <a:gd name="connsiteY50" fmla="*/ 492893 h 602770"/>
                  <a:gd name="connsiteX51" fmla="*/ 80020 w 497627"/>
                  <a:gd name="connsiteY51" fmla="*/ 418934 h 602770"/>
                  <a:gd name="connsiteX52" fmla="*/ 94118 w 497627"/>
                  <a:gd name="connsiteY52" fmla="*/ 411796 h 602770"/>
                  <a:gd name="connsiteX53" fmla="*/ 149516 w 497627"/>
                  <a:gd name="connsiteY53" fmla="*/ 383640 h 602770"/>
                  <a:gd name="connsiteX54" fmla="*/ 63540 w 497627"/>
                  <a:gd name="connsiteY54" fmla="*/ 227393 h 602770"/>
                  <a:gd name="connsiteX55" fmla="*/ 248794 w 497627"/>
                  <a:gd name="connsiteY55" fmla="*/ 42198 h 602770"/>
                  <a:gd name="connsiteX56" fmla="*/ 444703 w 497627"/>
                  <a:gd name="connsiteY56" fmla="*/ 31754 h 602770"/>
                  <a:gd name="connsiteX57" fmla="*/ 465873 w 497627"/>
                  <a:gd name="connsiteY57" fmla="*/ 52853 h 602770"/>
                  <a:gd name="connsiteX58" fmla="*/ 444703 w 497627"/>
                  <a:gd name="connsiteY58" fmla="*/ 73952 h 602770"/>
                  <a:gd name="connsiteX59" fmla="*/ 423533 w 497627"/>
                  <a:gd name="connsiteY59" fmla="*/ 52853 h 602770"/>
                  <a:gd name="connsiteX60" fmla="*/ 444703 w 497627"/>
                  <a:gd name="connsiteY60" fmla="*/ 31754 h 602770"/>
                  <a:gd name="connsiteX61" fmla="*/ 52960 w 497627"/>
                  <a:gd name="connsiteY61" fmla="*/ 31754 h 602770"/>
                  <a:gd name="connsiteX62" fmla="*/ 74095 w 497627"/>
                  <a:gd name="connsiteY62" fmla="*/ 52853 h 602770"/>
                  <a:gd name="connsiteX63" fmla="*/ 52960 w 497627"/>
                  <a:gd name="connsiteY63" fmla="*/ 73952 h 602770"/>
                  <a:gd name="connsiteX64" fmla="*/ 31825 w 497627"/>
                  <a:gd name="connsiteY64" fmla="*/ 52853 h 602770"/>
                  <a:gd name="connsiteX65" fmla="*/ 52960 w 497627"/>
                  <a:gd name="connsiteY65" fmla="*/ 31754 h 602770"/>
                  <a:gd name="connsiteX66" fmla="*/ 21049 w 497627"/>
                  <a:gd name="connsiteY66" fmla="*/ 21216 h 602770"/>
                  <a:gd name="connsiteX67" fmla="*/ 21049 w 497627"/>
                  <a:gd name="connsiteY67" fmla="*/ 581554 h 602770"/>
                  <a:gd name="connsiteX68" fmla="*/ 476578 w 497627"/>
                  <a:gd name="connsiteY68" fmla="*/ 581554 h 602770"/>
                  <a:gd name="connsiteX69" fmla="*/ 476578 w 497627"/>
                  <a:gd name="connsiteY69" fmla="*/ 21216 h 602770"/>
                  <a:gd name="connsiteX70" fmla="*/ 0 w 497627"/>
                  <a:gd name="connsiteY70" fmla="*/ 0 h 602770"/>
                  <a:gd name="connsiteX71" fmla="*/ 497627 w 497627"/>
                  <a:gd name="connsiteY71" fmla="*/ 0 h 602770"/>
                  <a:gd name="connsiteX72" fmla="*/ 497627 w 497627"/>
                  <a:gd name="connsiteY72" fmla="*/ 602770 h 602770"/>
                  <a:gd name="connsiteX73" fmla="*/ 0 w 497627"/>
                  <a:gd name="connsiteY73" fmla="*/ 602770 h 60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97627" h="602770">
                    <a:moveTo>
                      <a:pt x="444703" y="528817"/>
                    </a:moveTo>
                    <a:cubicBezTo>
                      <a:pt x="456395" y="528817"/>
                      <a:pt x="465873" y="538263"/>
                      <a:pt x="465873" y="549916"/>
                    </a:cubicBezTo>
                    <a:cubicBezTo>
                      <a:pt x="465873" y="561569"/>
                      <a:pt x="456395" y="571015"/>
                      <a:pt x="444703" y="571015"/>
                    </a:cubicBezTo>
                    <a:cubicBezTo>
                      <a:pt x="433011" y="571015"/>
                      <a:pt x="423533" y="561569"/>
                      <a:pt x="423533" y="549916"/>
                    </a:cubicBezTo>
                    <a:cubicBezTo>
                      <a:pt x="423533" y="538263"/>
                      <a:pt x="433011" y="528817"/>
                      <a:pt x="444703" y="528817"/>
                    </a:cubicBezTo>
                    <a:close/>
                    <a:moveTo>
                      <a:pt x="52960" y="528817"/>
                    </a:moveTo>
                    <a:cubicBezTo>
                      <a:pt x="64633" y="528817"/>
                      <a:pt x="74095" y="538263"/>
                      <a:pt x="74095" y="549916"/>
                    </a:cubicBezTo>
                    <a:cubicBezTo>
                      <a:pt x="74095" y="561569"/>
                      <a:pt x="64633" y="571015"/>
                      <a:pt x="52960" y="571015"/>
                    </a:cubicBezTo>
                    <a:cubicBezTo>
                      <a:pt x="41287" y="571015"/>
                      <a:pt x="31825" y="561569"/>
                      <a:pt x="31825" y="549916"/>
                    </a:cubicBezTo>
                    <a:cubicBezTo>
                      <a:pt x="31825" y="538263"/>
                      <a:pt x="41287" y="528817"/>
                      <a:pt x="52960" y="528817"/>
                    </a:cubicBezTo>
                    <a:close/>
                    <a:moveTo>
                      <a:pt x="105848" y="444139"/>
                    </a:moveTo>
                    <a:cubicBezTo>
                      <a:pt x="117579" y="444139"/>
                      <a:pt x="127088" y="453585"/>
                      <a:pt x="127088" y="465238"/>
                    </a:cubicBezTo>
                    <a:cubicBezTo>
                      <a:pt x="127088" y="476891"/>
                      <a:pt x="117579" y="486337"/>
                      <a:pt x="105848" y="486337"/>
                    </a:cubicBezTo>
                    <a:cubicBezTo>
                      <a:pt x="94117" y="486337"/>
                      <a:pt x="84608" y="476891"/>
                      <a:pt x="84608" y="465238"/>
                    </a:cubicBezTo>
                    <a:cubicBezTo>
                      <a:pt x="84608" y="453585"/>
                      <a:pt x="94117" y="444139"/>
                      <a:pt x="105848" y="444139"/>
                    </a:cubicBezTo>
                    <a:close/>
                    <a:moveTo>
                      <a:pt x="271231" y="345768"/>
                    </a:moveTo>
                    <a:lnTo>
                      <a:pt x="103054" y="430831"/>
                    </a:lnTo>
                    <a:cubicBezTo>
                      <a:pt x="102656" y="431227"/>
                      <a:pt x="102061" y="431426"/>
                      <a:pt x="101465" y="431624"/>
                    </a:cubicBezTo>
                    <a:cubicBezTo>
                      <a:pt x="98288" y="432615"/>
                      <a:pt x="95310" y="434202"/>
                      <a:pt x="92530" y="436184"/>
                    </a:cubicBezTo>
                    <a:cubicBezTo>
                      <a:pt x="78432" y="446495"/>
                      <a:pt x="75255" y="466323"/>
                      <a:pt x="85382" y="480401"/>
                    </a:cubicBezTo>
                    <a:cubicBezTo>
                      <a:pt x="95707" y="494678"/>
                      <a:pt x="115761" y="497850"/>
                      <a:pt x="129859" y="487539"/>
                    </a:cubicBezTo>
                    <a:cubicBezTo>
                      <a:pt x="132638" y="485557"/>
                      <a:pt x="135021" y="482979"/>
                      <a:pt x="137007" y="480401"/>
                    </a:cubicBezTo>
                    <a:cubicBezTo>
                      <a:pt x="137404" y="479806"/>
                      <a:pt x="137602" y="479410"/>
                      <a:pt x="137999" y="479013"/>
                    </a:cubicBezTo>
                    <a:close/>
                    <a:moveTo>
                      <a:pt x="248849" y="179844"/>
                    </a:moveTo>
                    <a:cubicBezTo>
                      <a:pt x="222637" y="179844"/>
                      <a:pt x="201190" y="201058"/>
                      <a:pt x="201190" y="227426"/>
                    </a:cubicBezTo>
                    <a:cubicBezTo>
                      <a:pt x="201190" y="253595"/>
                      <a:pt x="222637" y="275007"/>
                      <a:pt x="248849" y="275007"/>
                    </a:cubicBezTo>
                    <a:cubicBezTo>
                      <a:pt x="275062" y="275007"/>
                      <a:pt x="296508" y="253595"/>
                      <a:pt x="296508" y="227426"/>
                    </a:cubicBezTo>
                    <a:cubicBezTo>
                      <a:pt x="296508" y="201058"/>
                      <a:pt x="275062" y="179844"/>
                      <a:pt x="248849" y="179844"/>
                    </a:cubicBezTo>
                    <a:close/>
                    <a:moveTo>
                      <a:pt x="248849" y="158631"/>
                    </a:moveTo>
                    <a:cubicBezTo>
                      <a:pt x="286778" y="158631"/>
                      <a:pt x="317756" y="189559"/>
                      <a:pt x="317756" y="227426"/>
                    </a:cubicBezTo>
                    <a:cubicBezTo>
                      <a:pt x="317756" y="265292"/>
                      <a:pt x="286778" y="296022"/>
                      <a:pt x="248849" y="296022"/>
                    </a:cubicBezTo>
                    <a:cubicBezTo>
                      <a:pt x="210921" y="296022"/>
                      <a:pt x="179942" y="265292"/>
                      <a:pt x="179942" y="227426"/>
                    </a:cubicBezTo>
                    <a:cubicBezTo>
                      <a:pt x="179942" y="189559"/>
                      <a:pt x="210921" y="158631"/>
                      <a:pt x="248849" y="158631"/>
                    </a:cubicBezTo>
                    <a:close/>
                    <a:moveTo>
                      <a:pt x="248794" y="63414"/>
                    </a:moveTo>
                    <a:cubicBezTo>
                      <a:pt x="158252" y="63414"/>
                      <a:pt x="84587" y="136977"/>
                      <a:pt x="84587" y="227393"/>
                    </a:cubicBezTo>
                    <a:cubicBezTo>
                      <a:pt x="84587" y="288266"/>
                      <a:pt x="118144" y="343785"/>
                      <a:pt x="171953" y="372338"/>
                    </a:cubicBezTo>
                    <a:lnTo>
                      <a:pt x="320671" y="296990"/>
                    </a:lnTo>
                    <a:cubicBezTo>
                      <a:pt x="325238" y="294611"/>
                      <a:pt x="330798" y="295999"/>
                      <a:pt x="333975" y="300163"/>
                    </a:cubicBezTo>
                    <a:cubicBezTo>
                      <a:pt x="336953" y="304327"/>
                      <a:pt x="336556" y="310275"/>
                      <a:pt x="332783" y="313844"/>
                    </a:cubicBezTo>
                    <a:lnTo>
                      <a:pt x="255942" y="390778"/>
                    </a:lnTo>
                    <a:cubicBezTo>
                      <a:pt x="343108" y="387010"/>
                      <a:pt x="413000" y="315232"/>
                      <a:pt x="413000" y="227393"/>
                    </a:cubicBezTo>
                    <a:cubicBezTo>
                      <a:pt x="413000" y="136977"/>
                      <a:pt x="339336" y="63414"/>
                      <a:pt x="248794" y="63414"/>
                    </a:cubicBezTo>
                    <a:close/>
                    <a:moveTo>
                      <a:pt x="248794" y="42198"/>
                    </a:moveTo>
                    <a:cubicBezTo>
                      <a:pt x="351051" y="42198"/>
                      <a:pt x="434047" y="125278"/>
                      <a:pt x="434047" y="227393"/>
                    </a:cubicBezTo>
                    <a:cubicBezTo>
                      <a:pt x="434047" y="329310"/>
                      <a:pt x="351051" y="412390"/>
                      <a:pt x="248794" y="412390"/>
                    </a:cubicBezTo>
                    <a:cubicBezTo>
                      <a:pt x="244823" y="412390"/>
                      <a:pt x="240852" y="412192"/>
                      <a:pt x="236881" y="411994"/>
                    </a:cubicBezTo>
                    <a:lnTo>
                      <a:pt x="237079" y="409813"/>
                    </a:lnTo>
                    <a:lnTo>
                      <a:pt x="153685" y="493488"/>
                    </a:lnTo>
                    <a:cubicBezTo>
                      <a:pt x="150509" y="497652"/>
                      <a:pt x="146736" y="501419"/>
                      <a:pt x="142368" y="504592"/>
                    </a:cubicBezTo>
                    <a:cubicBezTo>
                      <a:pt x="132837" y="511333"/>
                      <a:pt x="122115" y="514704"/>
                      <a:pt x="111194" y="514704"/>
                    </a:cubicBezTo>
                    <a:cubicBezTo>
                      <a:pt x="94913" y="514704"/>
                      <a:pt x="78631" y="507169"/>
                      <a:pt x="68306" y="492893"/>
                    </a:cubicBezTo>
                    <a:cubicBezTo>
                      <a:pt x="51230" y="469297"/>
                      <a:pt x="56392" y="436184"/>
                      <a:pt x="80020" y="418934"/>
                    </a:cubicBezTo>
                    <a:cubicBezTo>
                      <a:pt x="84389" y="415960"/>
                      <a:pt x="89155" y="413382"/>
                      <a:pt x="94118" y="411796"/>
                    </a:cubicBezTo>
                    <a:lnTo>
                      <a:pt x="149516" y="383640"/>
                    </a:lnTo>
                    <a:cubicBezTo>
                      <a:pt x="96104" y="349733"/>
                      <a:pt x="63540" y="291240"/>
                      <a:pt x="63540" y="227393"/>
                    </a:cubicBezTo>
                    <a:cubicBezTo>
                      <a:pt x="63540" y="125278"/>
                      <a:pt x="146537" y="42198"/>
                      <a:pt x="248794" y="42198"/>
                    </a:cubicBezTo>
                    <a:close/>
                    <a:moveTo>
                      <a:pt x="444703" y="31754"/>
                    </a:moveTo>
                    <a:cubicBezTo>
                      <a:pt x="456395" y="31754"/>
                      <a:pt x="465873" y="41200"/>
                      <a:pt x="465873" y="52853"/>
                    </a:cubicBezTo>
                    <a:cubicBezTo>
                      <a:pt x="465873" y="64506"/>
                      <a:pt x="456395" y="73952"/>
                      <a:pt x="444703" y="73952"/>
                    </a:cubicBezTo>
                    <a:cubicBezTo>
                      <a:pt x="433011" y="73952"/>
                      <a:pt x="423533" y="64506"/>
                      <a:pt x="423533" y="52853"/>
                    </a:cubicBezTo>
                    <a:cubicBezTo>
                      <a:pt x="423533" y="41200"/>
                      <a:pt x="433011" y="31754"/>
                      <a:pt x="444703" y="31754"/>
                    </a:cubicBezTo>
                    <a:close/>
                    <a:moveTo>
                      <a:pt x="52960" y="31754"/>
                    </a:moveTo>
                    <a:cubicBezTo>
                      <a:pt x="64633" y="31754"/>
                      <a:pt x="74095" y="41200"/>
                      <a:pt x="74095" y="52853"/>
                    </a:cubicBezTo>
                    <a:cubicBezTo>
                      <a:pt x="74095" y="64506"/>
                      <a:pt x="64633" y="73952"/>
                      <a:pt x="52960" y="73952"/>
                    </a:cubicBezTo>
                    <a:cubicBezTo>
                      <a:pt x="41287" y="73952"/>
                      <a:pt x="31825" y="64506"/>
                      <a:pt x="31825" y="52853"/>
                    </a:cubicBezTo>
                    <a:cubicBezTo>
                      <a:pt x="31825" y="41200"/>
                      <a:pt x="41287" y="31754"/>
                      <a:pt x="52960" y="31754"/>
                    </a:cubicBezTo>
                    <a:close/>
                    <a:moveTo>
                      <a:pt x="21049" y="21216"/>
                    </a:moveTo>
                    <a:lnTo>
                      <a:pt x="21049" y="581554"/>
                    </a:lnTo>
                    <a:lnTo>
                      <a:pt x="476578" y="581554"/>
                    </a:lnTo>
                    <a:lnTo>
                      <a:pt x="476578" y="21216"/>
                    </a:lnTo>
                    <a:close/>
                    <a:moveTo>
                      <a:pt x="0" y="0"/>
                    </a:moveTo>
                    <a:lnTo>
                      <a:pt x="497627" y="0"/>
                    </a:lnTo>
                    <a:lnTo>
                      <a:pt x="497627" y="602770"/>
                    </a:lnTo>
                    <a:lnTo>
                      <a:pt x="0" y="6027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16000"/>
                    </a:srgbClr>
                  </a:gs>
                  <a:gs pos="63000">
                    <a:srgbClr val="FFFF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>
                  <a:solidFill>
                    <a:schemeClr val="l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Bullet2"/>
              <p:cNvSpPr/>
              <p:nvPr>
                <p:custDataLst>
                  <p:tags r:id="rId4"/>
                </p:custDataLst>
              </p:nvPr>
            </p:nvSpPr>
            <p:spPr>
              <a:xfrm>
                <a:off x="823747" y="3159673"/>
                <a:ext cx="2984794" cy="45147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数据收集与处理</a:t>
                </a:r>
                <a:endParaRPr lang="en-US" dirty="0"/>
              </a:p>
            </p:txBody>
          </p:sp>
          <p:sp>
            <p:nvSpPr>
              <p:cNvPr id="100" name="Text2"/>
              <p:cNvSpPr/>
              <p:nvPr>
                <p:custDataLst>
                  <p:tags r:id="rId5"/>
                </p:custDataLst>
              </p:nvPr>
            </p:nvSpPr>
            <p:spPr>
              <a:xfrm>
                <a:off x="823747" y="3641340"/>
                <a:ext cx="6669254" cy="60978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整合多源数据，确保数据质量和完整性</a:t>
                </a:r>
                <a:endParaRPr lang="zh-CN" altLang="en-US" sz="1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62263" y="4454757"/>
              <a:ext cx="11148791" cy="1412216"/>
              <a:chOff x="662263" y="4454757"/>
              <a:chExt cx="11148791" cy="1412216"/>
            </a:xfrm>
          </p:grpSpPr>
          <p:sp>
            <p:nvSpPr>
              <p:cNvPr id="96" name="ComponentBackground3"/>
              <p:cNvSpPr/>
              <p:nvPr/>
            </p:nvSpPr>
            <p:spPr>
              <a:xfrm>
                <a:off x="662263" y="4454757"/>
                <a:ext cx="8252017" cy="1183844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alpha val="15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97" name="Shape3"/>
              <p:cNvCxnSpPr/>
              <p:nvPr/>
            </p:nvCxnSpPr>
            <p:spPr>
              <a:xfrm>
                <a:off x="662263" y="4454757"/>
                <a:ext cx="0" cy="1183844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IconBackground3"/>
              <p:cNvSpPr/>
              <p:nvPr/>
            </p:nvSpPr>
            <p:spPr>
              <a:xfrm>
                <a:off x="6705315" y="4723590"/>
                <a:ext cx="5105739" cy="1143383"/>
              </a:xfrm>
              <a:custGeom>
                <a:avLst/>
                <a:gdLst>
                  <a:gd name="connsiteX0" fmla="*/ 637161 w 4876040"/>
                  <a:gd name="connsiteY0" fmla="*/ 0 h 1091944"/>
                  <a:gd name="connsiteX1" fmla="*/ 4237974 w 4876040"/>
                  <a:gd name="connsiteY1" fmla="*/ 0 h 1091944"/>
                  <a:gd name="connsiteX2" fmla="*/ 4322198 w 4876040"/>
                  <a:gd name="connsiteY2" fmla="*/ 145214 h 1091944"/>
                  <a:gd name="connsiteX3" fmla="*/ 4326937 w 4876040"/>
                  <a:gd name="connsiteY3" fmla="*/ 145214 h 1091944"/>
                  <a:gd name="connsiteX4" fmla="*/ 4876040 w 4876040"/>
                  <a:gd name="connsiteY4" fmla="*/ 1091944 h 1091944"/>
                  <a:gd name="connsiteX5" fmla="*/ 0 w 4876040"/>
                  <a:gd name="connsiteY5" fmla="*/ 1091944 h 1091944"/>
                  <a:gd name="connsiteX6" fmla="*/ 549103 w 4876040"/>
                  <a:gd name="connsiteY6" fmla="*/ 145214 h 1091944"/>
                  <a:gd name="connsiteX7" fmla="*/ 552937 w 4876040"/>
                  <a:gd name="connsiteY7" fmla="*/ 145214 h 1091944"/>
                  <a:gd name="connsiteX0-1" fmla="*/ 637161 w 4876040"/>
                  <a:gd name="connsiteY0-2" fmla="*/ 0 h 1091944"/>
                  <a:gd name="connsiteX1-3" fmla="*/ 4237974 w 4876040"/>
                  <a:gd name="connsiteY1-4" fmla="*/ 0 h 1091944"/>
                  <a:gd name="connsiteX2-5" fmla="*/ 4322198 w 4876040"/>
                  <a:gd name="connsiteY2-6" fmla="*/ 145214 h 1091944"/>
                  <a:gd name="connsiteX3-7" fmla="*/ 4876040 w 4876040"/>
                  <a:gd name="connsiteY3-8" fmla="*/ 1091944 h 1091944"/>
                  <a:gd name="connsiteX4-9" fmla="*/ 0 w 4876040"/>
                  <a:gd name="connsiteY4-10" fmla="*/ 1091944 h 1091944"/>
                  <a:gd name="connsiteX5-11" fmla="*/ 549103 w 4876040"/>
                  <a:gd name="connsiteY5-12" fmla="*/ 145214 h 1091944"/>
                  <a:gd name="connsiteX6-13" fmla="*/ 552937 w 4876040"/>
                  <a:gd name="connsiteY6-14" fmla="*/ 145214 h 1091944"/>
                  <a:gd name="connsiteX7-15" fmla="*/ 637161 w 4876040"/>
                  <a:gd name="connsiteY7-16" fmla="*/ 0 h 1091944"/>
                  <a:gd name="connsiteX0-17" fmla="*/ 637161 w 4876040"/>
                  <a:gd name="connsiteY0-18" fmla="*/ 0 h 1091944"/>
                  <a:gd name="connsiteX1-19" fmla="*/ 4237974 w 4876040"/>
                  <a:gd name="connsiteY1-20" fmla="*/ 0 h 1091944"/>
                  <a:gd name="connsiteX2-21" fmla="*/ 4876040 w 4876040"/>
                  <a:gd name="connsiteY2-22" fmla="*/ 1091944 h 1091944"/>
                  <a:gd name="connsiteX3-23" fmla="*/ 0 w 4876040"/>
                  <a:gd name="connsiteY3-24" fmla="*/ 1091944 h 1091944"/>
                  <a:gd name="connsiteX4-25" fmla="*/ 549103 w 4876040"/>
                  <a:gd name="connsiteY4-26" fmla="*/ 145214 h 1091944"/>
                  <a:gd name="connsiteX5-27" fmla="*/ 552937 w 4876040"/>
                  <a:gd name="connsiteY5-28" fmla="*/ 145214 h 1091944"/>
                  <a:gd name="connsiteX6-29" fmla="*/ 637161 w 4876040"/>
                  <a:gd name="connsiteY6-30" fmla="*/ 0 h 1091944"/>
                  <a:gd name="connsiteX0-31" fmla="*/ 637161 w 4876040"/>
                  <a:gd name="connsiteY0-32" fmla="*/ 0 h 1091944"/>
                  <a:gd name="connsiteX1-33" fmla="*/ 4237974 w 4876040"/>
                  <a:gd name="connsiteY1-34" fmla="*/ 0 h 1091944"/>
                  <a:gd name="connsiteX2-35" fmla="*/ 4876040 w 4876040"/>
                  <a:gd name="connsiteY2-36" fmla="*/ 1091944 h 1091944"/>
                  <a:gd name="connsiteX3-37" fmla="*/ 0 w 4876040"/>
                  <a:gd name="connsiteY3-38" fmla="*/ 1091944 h 1091944"/>
                  <a:gd name="connsiteX4-39" fmla="*/ 549103 w 4876040"/>
                  <a:gd name="connsiteY4-40" fmla="*/ 145214 h 1091944"/>
                  <a:gd name="connsiteX5-41" fmla="*/ 637161 w 4876040"/>
                  <a:gd name="connsiteY5-42" fmla="*/ 0 h 1091944"/>
                  <a:gd name="connsiteX0-43" fmla="*/ 637161 w 4876040"/>
                  <a:gd name="connsiteY0-44" fmla="*/ 0 h 1091944"/>
                  <a:gd name="connsiteX1-45" fmla="*/ 4237974 w 4876040"/>
                  <a:gd name="connsiteY1-46" fmla="*/ 0 h 1091944"/>
                  <a:gd name="connsiteX2-47" fmla="*/ 4876040 w 4876040"/>
                  <a:gd name="connsiteY2-48" fmla="*/ 1091944 h 1091944"/>
                  <a:gd name="connsiteX3-49" fmla="*/ 0 w 4876040"/>
                  <a:gd name="connsiteY3-50" fmla="*/ 1091944 h 1091944"/>
                  <a:gd name="connsiteX4-51" fmla="*/ 637161 w 4876040"/>
                  <a:gd name="connsiteY4-52" fmla="*/ 0 h 10919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876040" h="1091944">
                    <a:moveTo>
                      <a:pt x="637161" y="0"/>
                    </a:moveTo>
                    <a:lnTo>
                      <a:pt x="4237974" y="0"/>
                    </a:lnTo>
                    <a:lnTo>
                      <a:pt x="4876040" y="1091944"/>
                    </a:lnTo>
                    <a:lnTo>
                      <a:pt x="0" y="1091944"/>
                    </a:lnTo>
                    <a:lnTo>
                      <a:pt x="637161" y="0"/>
                    </a:lnTo>
                    <a:close/>
                  </a:path>
                </a:pathLst>
              </a:custGeom>
              <a:gradFill flip="none" rotWithShape="1">
                <a:gsLst>
                  <a:gs pos="27000">
                    <a:schemeClr val="accent3">
                      <a:alpha val="58000"/>
                    </a:schemeClr>
                  </a:gs>
                  <a:gs pos="97000">
                    <a:schemeClr val="accent3">
                      <a:lumMod val="40000"/>
                      <a:lumOff val="60000"/>
                      <a:alpha val="43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5400">
                <a:noFill/>
              </a:ln>
              <a:effectLst>
                <a:outerShdw blurRad="254000" dist="177800" dir="2700000" algn="tl" rotWithShape="0">
                  <a:schemeClr val="accent1">
                    <a:alpha val="20000"/>
                  </a:schemeClr>
                </a:outerShdw>
                <a:reflection blurRad="6350" stA="50000" endA="300" endPos="55000" dist="76200" dir="5400000" sy="-100000" algn="bl" rotWithShape="0"/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500" tIns="63500" rIns="63500" bIns="6350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20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6" name="Icon3"/>
              <p:cNvSpPr/>
              <p:nvPr/>
            </p:nvSpPr>
            <p:spPr>
              <a:xfrm>
                <a:off x="9023345" y="4982745"/>
                <a:ext cx="469680" cy="625072"/>
              </a:xfrm>
              <a:custGeom>
                <a:avLst/>
                <a:gdLst>
                  <a:gd name="T0" fmla="*/ 2055 w 2094"/>
                  <a:gd name="T1" fmla="*/ 1356 h 2791"/>
                  <a:gd name="T2" fmla="*/ 1910 w 2094"/>
                  <a:gd name="T3" fmla="*/ 714 h 2791"/>
                  <a:gd name="T4" fmla="*/ 1177 w 2094"/>
                  <a:gd name="T5" fmla="*/ 253 h 2791"/>
                  <a:gd name="T6" fmla="*/ 861 w 2094"/>
                  <a:gd name="T7" fmla="*/ 509 h 2791"/>
                  <a:gd name="T8" fmla="*/ 168 w 2094"/>
                  <a:gd name="T9" fmla="*/ 2176 h 2791"/>
                  <a:gd name="T10" fmla="*/ 479 w 2094"/>
                  <a:gd name="T11" fmla="*/ 2346 h 2791"/>
                  <a:gd name="T12" fmla="*/ 1765 w 2094"/>
                  <a:gd name="T13" fmla="*/ 2536 h 2791"/>
                  <a:gd name="T14" fmla="*/ 1949 w 2094"/>
                  <a:gd name="T15" fmla="*/ 2329 h 2791"/>
                  <a:gd name="T16" fmla="*/ 2018 w 2094"/>
                  <a:gd name="T17" fmla="*/ 1625 h 2791"/>
                  <a:gd name="T18" fmla="*/ 2030 w 2094"/>
                  <a:gd name="T19" fmla="*/ 1612 h 2791"/>
                  <a:gd name="T20" fmla="*/ 1511 w 2094"/>
                  <a:gd name="T21" fmla="*/ 291 h 2791"/>
                  <a:gd name="T22" fmla="*/ 1543 w 2094"/>
                  <a:gd name="T23" fmla="*/ 422 h 2791"/>
                  <a:gd name="T24" fmla="*/ 1367 w 2094"/>
                  <a:gd name="T25" fmla="*/ 352 h 2791"/>
                  <a:gd name="T26" fmla="*/ 1511 w 2094"/>
                  <a:gd name="T27" fmla="*/ 291 h 2791"/>
                  <a:gd name="T28" fmla="*/ 1388 w 2094"/>
                  <a:gd name="T29" fmla="*/ 405 h 2791"/>
                  <a:gd name="T30" fmla="*/ 1449 w 2094"/>
                  <a:gd name="T31" fmla="*/ 408 h 2791"/>
                  <a:gd name="T32" fmla="*/ 1043 w 2094"/>
                  <a:gd name="T33" fmla="*/ 361 h 2791"/>
                  <a:gd name="T34" fmla="*/ 1203 w 2094"/>
                  <a:gd name="T35" fmla="*/ 315 h 2791"/>
                  <a:gd name="T36" fmla="*/ 1321 w 2094"/>
                  <a:gd name="T37" fmla="*/ 407 h 2791"/>
                  <a:gd name="T38" fmla="*/ 1255 w 2094"/>
                  <a:gd name="T39" fmla="*/ 390 h 2791"/>
                  <a:gd name="T40" fmla="*/ 993 w 2094"/>
                  <a:gd name="T41" fmla="*/ 457 h 2791"/>
                  <a:gd name="T42" fmla="*/ 930 w 2094"/>
                  <a:gd name="T43" fmla="*/ 561 h 2791"/>
                  <a:gd name="T44" fmla="*/ 1164 w 2094"/>
                  <a:gd name="T45" fmla="*/ 437 h 2791"/>
                  <a:gd name="T46" fmla="*/ 1103 w 2094"/>
                  <a:gd name="T47" fmla="*/ 440 h 2791"/>
                  <a:gd name="T48" fmla="*/ 410 w 2094"/>
                  <a:gd name="T49" fmla="*/ 1550 h 2791"/>
                  <a:gd name="T50" fmla="*/ 736 w 2094"/>
                  <a:gd name="T51" fmla="*/ 760 h 2791"/>
                  <a:gd name="T52" fmla="*/ 398 w 2094"/>
                  <a:gd name="T53" fmla="*/ 2080 h 2791"/>
                  <a:gd name="T54" fmla="*/ 237 w 2094"/>
                  <a:gd name="T55" fmla="*/ 2083 h 2791"/>
                  <a:gd name="T56" fmla="*/ 156 w 2094"/>
                  <a:gd name="T57" fmla="*/ 1755 h 2791"/>
                  <a:gd name="T58" fmla="*/ 559 w 2094"/>
                  <a:gd name="T59" fmla="*/ 560 h 2791"/>
                  <a:gd name="T60" fmla="*/ 860 w 2094"/>
                  <a:gd name="T61" fmla="*/ 620 h 2791"/>
                  <a:gd name="T62" fmla="*/ 398 w 2094"/>
                  <a:gd name="T63" fmla="*/ 2080 h 2791"/>
                  <a:gd name="T64" fmla="*/ 1471 w 2094"/>
                  <a:gd name="T65" fmla="*/ 2380 h 2791"/>
                  <a:gd name="T66" fmla="*/ 1198 w 2094"/>
                  <a:gd name="T67" fmla="*/ 2370 h 2791"/>
                  <a:gd name="T68" fmla="*/ 1167 w 2094"/>
                  <a:gd name="T69" fmla="*/ 2354 h 2791"/>
                  <a:gd name="T70" fmla="*/ 1159 w 2094"/>
                  <a:gd name="T71" fmla="*/ 2349 h 2791"/>
                  <a:gd name="T72" fmla="*/ 1069 w 2094"/>
                  <a:gd name="T73" fmla="*/ 1738 h 2791"/>
                  <a:gd name="T74" fmla="*/ 1928 w 2094"/>
                  <a:gd name="T75" fmla="*/ 1625 h 2791"/>
                  <a:gd name="T76" fmla="*/ 1538 w 2094"/>
                  <a:gd name="T77" fmla="*/ 2376 h 2791"/>
                  <a:gd name="T78" fmla="*/ 1387 w 2094"/>
                  <a:gd name="T79" fmla="*/ 1454 h 2791"/>
                  <a:gd name="T80" fmla="*/ 1943 w 2094"/>
                  <a:gd name="T81" fmla="*/ 1504 h 2791"/>
                  <a:gd name="T82" fmla="*/ 1303 w 2094"/>
                  <a:gd name="T83" fmla="*/ 1602 h 2791"/>
                  <a:gd name="T84" fmla="*/ 1582 w 2094"/>
                  <a:gd name="T85" fmla="*/ 1284 h 2791"/>
                  <a:gd name="T86" fmla="*/ 967 w 2094"/>
                  <a:gd name="T87" fmla="*/ 1641 h 2791"/>
                  <a:gd name="T88" fmla="*/ 1151 w 2094"/>
                  <a:gd name="T89" fmla="*/ 2454 h 2791"/>
                  <a:gd name="T90" fmla="*/ 1599 w 2094"/>
                  <a:gd name="T91" fmla="*/ 2470 h 2791"/>
                  <a:gd name="T92" fmla="*/ 1700 w 2094"/>
                  <a:gd name="T93" fmla="*/ 2468 h 2791"/>
                  <a:gd name="T94" fmla="*/ 590 w 2094"/>
                  <a:gd name="T95" fmla="*/ 2359 h 2791"/>
                  <a:gd name="T96" fmla="*/ 1506 w 2094"/>
                  <a:gd name="T97" fmla="*/ 557 h 2791"/>
                  <a:gd name="T98" fmla="*/ 613 w 2094"/>
                  <a:gd name="T99" fmla="*/ 1723 h 2791"/>
                  <a:gd name="T100" fmla="*/ 590 w 2094"/>
                  <a:gd name="T101" fmla="*/ 1732 h 2791"/>
                  <a:gd name="T102" fmla="*/ 587 w 2094"/>
                  <a:gd name="T103" fmla="*/ 1736 h 2791"/>
                  <a:gd name="T104" fmla="*/ 609 w 2094"/>
                  <a:gd name="T105" fmla="*/ 2031 h 2791"/>
                  <a:gd name="T106" fmla="*/ 764 w 2094"/>
                  <a:gd name="T107" fmla="*/ 1964 h 2791"/>
                  <a:gd name="T108" fmla="*/ 715 w 2094"/>
                  <a:gd name="T109" fmla="*/ 1713 h 2791"/>
                  <a:gd name="T110" fmla="*/ 825 w 2094"/>
                  <a:gd name="T111" fmla="*/ 1139 h 2791"/>
                  <a:gd name="T112" fmla="*/ 1689 w 2094"/>
                  <a:gd name="T113" fmla="*/ 623 h 2791"/>
                  <a:gd name="T114" fmla="*/ 1957 w 2094"/>
                  <a:gd name="T115" fmla="*/ 1203 h 2791"/>
                  <a:gd name="T116" fmla="*/ 1582 w 2094"/>
                  <a:gd name="T117" fmla="*/ 1284 h 2791"/>
                  <a:gd name="T118" fmla="*/ 693 w 2094"/>
                  <a:gd name="T119" fmla="*/ 1782 h 2791"/>
                  <a:gd name="T120" fmla="*/ 641 w 2094"/>
                  <a:gd name="T121" fmla="*/ 1962 h 2791"/>
                  <a:gd name="T122" fmla="*/ 636 w 2094"/>
                  <a:gd name="T123" fmla="*/ 1776 h 2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94" h="2791">
                    <a:moveTo>
                      <a:pt x="2056" y="1545"/>
                    </a:moveTo>
                    <a:cubicBezTo>
                      <a:pt x="2094" y="1458"/>
                      <a:pt x="2088" y="1398"/>
                      <a:pt x="2055" y="1356"/>
                    </a:cubicBezTo>
                    <a:cubicBezTo>
                      <a:pt x="2055" y="1354"/>
                      <a:pt x="2056" y="1353"/>
                      <a:pt x="2056" y="1351"/>
                    </a:cubicBezTo>
                    <a:cubicBezTo>
                      <a:pt x="2075" y="1131"/>
                      <a:pt x="2034" y="894"/>
                      <a:pt x="1910" y="714"/>
                    </a:cubicBezTo>
                    <a:cubicBezTo>
                      <a:pt x="1868" y="633"/>
                      <a:pt x="1813" y="564"/>
                      <a:pt x="1742" y="511"/>
                    </a:cubicBezTo>
                    <a:cubicBezTo>
                      <a:pt x="1722" y="264"/>
                      <a:pt x="1333" y="0"/>
                      <a:pt x="1177" y="253"/>
                    </a:cubicBezTo>
                    <a:cubicBezTo>
                      <a:pt x="1109" y="253"/>
                      <a:pt x="1039" y="275"/>
                      <a:pt x="986" y="315"/>
                    </a:cubicBezTo>
                    <a:cubicBezTo>
                      <a:pt x="935" y="353"/>
                      <a:pt x="871" y="438"/>
                      <a:pt x="861" y="509"/>
                    </a:cubicBezTo>
                    <a:cubicBezTo>
                      <a:pt x="436" y="124"/>
                      <a:pt x="61" y="1080"/>
                      <a:pt x="26" y="1404"/>
                    </a:cubicBezTo>
                    <a:cubicBezTo>
                      <a:pt x="0" y="1646"/>
                      <a:pt x="79" y="1956"/>
                      <a:pt x="168" y="2176"/>
                    </a:cubicBezTo>
                    <a:cubicBezTo>
                      <a:pt x="198" y="2249"/>
                      <a:pt x="410" y="2517"/>
                      <a:pt x="479" y="2346"/>
                    </a:cubicBezTo>
                    <a:lnTo>
                      <a:pt x="479" y="2346"/>
                    </a:lnTo>
                    <a:cubicBezTo>
                      <a:pt x="553" y="2502"/>
                      <a:pt x="674" y="2629"/>
                      <a:pt x="860" y="2694"/>
                    </a:cubicBezTo>
                    <a:cubicBezTo>
                      <a:pt x="1136" y="2791"/>
                      <a:pt x="1546" y="2755"/>
                      <a:pt x="1765" y="2536"/>
                    </a:cubicBezTo>
                    <a:cubicBezTo>
                      <a:pt x="1815" y="2499"/>
                      <a:pt x="1854" y="2452"/>
                      <a:pt x="1873" y="2393"/>
                    </a:cubicBezTo>
                    <a:cubicBezTo>
                      <a:pt x="1901" y="2376"/>
                      <a:pt x="1926" y="2355"/>
                      <a:pt x="1949" y="2329"/>
                    </a:cubicBezTo>
                    <a:cubicBezTo>
                      <a:pt x="2077" y="2184"/>
                      <a:pt x="2076" y="1939"/>
                      <a:pt x="2039" y="1740"/>
                    </a:cubicBezTo>
                    <a:cubicBezTo>
                      <a:pt x="2034" y="1702"/>
                      <a:pt x="2026" y="1663"/>
                      <a:pt x="2018" y="1625"/>
                    </a:cubicBezTo>
                    <a:cubicBezTo>
                      <a:pt x="2017" y="1621"/>
                      <a:pt x="2015" y="1617"/>
                      <a:pt x="2013" y="1614"/>
                    </a:cubicBezTo>
                    <a:cubicBezTo>
                      <a:pt x="2019" y="1613"/>
                      <a:pt x="2025" y="1613"/>
                      <a:pt x="2030" y="1612"/>
                    </a:cubicBezTo>
                    <a:cubicBezTo>
                      <a:pt x="2067" y="1607"/>
                      <a:pt x="2072" y="1570"/>
                      <a:pt x="2056" y="1545"/>
                    </a:cubicBezTo>
                    <a:close/>
                    <a:moveTo>
                      <a:pt x="1511" y="291"/>
                    </a:moveTo>
                    <a:cubicBezTo>
                      <a:pt x="1575" y="330"/>
                      <a:pt x="1641" y="395"/>
                      <a:pt x="1674" y="469"/>
                    </a:cubicBezTo>
                    <a:cubicBezTo>
                      <a:pt x="1635" y="449"/>
                      <a:pt x="1591" y="433"/>
                      <a:pt x="1543" y="422"/>
                    </a:cubicBezTo>
                    <a:cubicBezTo>
                      <a:pt x="1527" y="400"/>
                      <a:pt x="1503" y="383"/>
                      <a:pt x="1482" y="371"/>
                    </a:cubicBezTo>
                    <a:cubicBezTo>
                      <a:pt x="1447" y="352"/>
                      <a:pt x="1407" y="348"/>
                      <a:pt x="1367" y="352"/>
                    </a:cubicBezTo>
                    <a:cubicBezTo>
                      <a:pt x="1344" y="311"/>
                      <a:pt x="1308" y="284"/>
                      <a:pt x="1267" y="268"/>
                    </a:cubicBezTo>
                    <a:cubicBezTo>
                      <a:pt x="1344" y="225"/>
                      <a:pt x="1425" y="238"/>
                      <a:pt x="1511" y="291"/>
                    </a:cubicBezTo>
                    <a:close/>
                    <a:moveTo>
                      <a:pt x="1449" y="408"/>
                    </a:moveTo>
                    <a:cubicBezTo>
                      <a:pt x="1430" y="406"/>
                      <a:pt x="1409" y="405"/>
                      <a:pt x="1388" y="405"/>
                    </a:cubicBezTo>
                    <a:cubicBezTo>
                      <a:pt x="1387" y="399"/>
                      <a:pt x="1385" y="393"/>
                      <a:pt x="1383" y="388"/>
                    </a:cubicBezTo>
                    <a:cubicBezTo>
                      <a:pt x="1406" y="390"/>
                      <a:pt x="1428" y="396"/>
                      <a:pt x="1449" y="408"/>
                    </a:cubicBezTo>
                    <a:cubicBezTo>
                      <a:pt x="1449" y="408"/>
                      <a:pt x="1449" y="408"/>
                      <a:pt x="1449" y="408"/>
                    </a:cubicBezTo>
                    <a:close/>
                    <a:moveTo>
                      <a:pt x="1043" y="361"/>
                    </a:moveTo>
                    <a:cubicBezTo>
                      <a:pt x="1081" y="335"/>
                      <a:pt x="1127" y="315"/>
                      <a:pt x="1173" y="313"/>
                    </a:cubicBezTo>
                    <a:cubicBezTo>
                      <a:pt x="1182" y="320"/>
                      <a:pt x="1193" y="321"/>
                      <a:pt x="1203" y="315"/>
                    </a:cubicBezTo>
                    <a:cubicBezTo>
                      <a:pt x="1205" y="315"/>
                      <a:pt x="1207" y="315"/>
                      <a:pt x="1208" y="315"/>
                    </a:cubicBezTo>
                    <a:cubicBezTo>
                      <a:pt x="1264" y="325"/>
                      <a:pt x="1293" y="365"/>
                      <a:pt x="1321" y="407"/>
                    </a:cubicBezTo>
                    <a:cubicBezTo>
                      <a:pt x="1300" y="409"/>
                      <a:pt x="1279" y="411"/>
                      <a:pt x="1259" y="415"/>
                    </a:cubicBezTo>
                    <a:cubicBezTo>
                      <a:pt x="1262" y="407"/>
                      <a:pt x="1262" y="398"/>
                      <a:pt x="1255" y="390"/>
                    </a:cubicBezTo>
                    <a:cubicBezTo>
                      <a:pt x="1208" y="333"/>
                      <a:pt x="1105" y="334"/>
                      <a:pt x="1045" y="369"/>
                    </a:cubicBezTo>
                    <a:cubicBezTo>
                      <a:pt x="1013" y="389"/>
                      <a:pt x="995" y="422"/>
                      <a:pt x="993" y="457"/>
                    </a:cubicBezTo>
                    <a:cubicBezTo>
                      <a:pt x="986" y="478"/>
                      <a:pt x="983" y="501"/>
                      <a:pt x="984" y="524"/>
                    </a:cubicBezTo>
                    <a:cubicBezTo>
                      <a:pt x="965" y="536"/>
                      <a:pt x="947" y="547"/>
                      <a:pt x="930" y="561"/>
                    </a:cubicBezTo>
                    <a:cubicBezTo>
                      <a:pt x="891" y="498"/>
                      <a:pt x="994" y="395"/>
                      <a:pt x="1043" y="361"/>
                    </a:cubicBezTo>
                    <a:close/>
                    <a:moveTo>
                      <a:pt x="1164" y="437"/>
                    </a:moveTo>
                    <a:cubicBezTo>
                      <a:pt x="1131" y="448"/>
                      <a:pt x="1099" y="461"/>
                      <a:pt x="1067" y="476"/>
                    </a:cubicBezTo>
                    <a:cubicBezTo>
                      <a:pt x="1076" y="461"/>
                      <a:pt x="1088" y="449"/>
                      <a:pt x="1103" y="440"/>
                    </a:cubicBezTo>
                    <a:cubicBezTo>
                      <a:pt x="1125" y="427"/>
                      <a:pt x="1145" y="430"/>
                      <a:pt x="1164" y="437"/>
                    </a:cubicBezTo>
                    <a:close/>
                    <a:moveTo>
                      <a:pt x="410" y="1550"/>
                    </a:moveTo>
                    <a:cubicBezTo>
                      <a:pt x="386" y="1683"/>
                      <a:pt x="375" y="1826"/>
                      <a:pt x="385" y="1966"/>
                    </a:cubicBezTo>
                    <a:cubicBezTo>
                      <a:pt x="176" y="1563"/>
                      <a:pt x="280" y="885"/>
                      <a:pt x="736" y="760"/>
                    </a:cubicBezTo>
                    <a:cubicBezTo>
                      <a:pt x="562" y="991"/>
                      <a:pt x="458" y="1297"/>
                      <a:pt x="410" y="1550"/>
                    </a:cubicBezTo>
                    <a:close/>
                    <a:moveTo>
                      <a:pt x="398" y="2080"/>
                    </a:moveTo>
                    <a:cubicBezTo>
                      <a:pt x="408" y="2144"/>
                      <a:pt x="424" y="2207"/>
                      <a:pt x="446" y="2266"/>
                    </a:cubicBezTo>
                    <a:cubicBezTo>
                      <a:pt x="349" y="2228"/>
                      <a:pt x="282" y="2164"/>
                      <a:pt x="237" y="2083"/>
                    </a:cubicBezTo>
                    <a:cubicBezTo>
                      <a:pt x="224" y="2042"/>
                      <a:pt x="213" y="1999"/>
                      <a:pt x="202" y="1959"/>
                    </a:cubicBezTo>
                    <a:cubicBezTo>
                      <a:pt x="184" y="1893"/>
                      <a:pt x="168" y="1824"/>
                      <a:pt x="156" y="1755"/>
                    </a:cubicBezTo>
                    <a:cubicBezTo>
                      <a:pt x="146" y="1572"/>
                      <a:pt x="174" y="1377"/>
                      <a:pt x="196" y="1228"/>
                    </a:cubicBezTo>
                    <a:cubicBezTo>
                      <a:pt x="227" y="1023"/>
                      <a:pt x="365" y="664"/>
                      <a:pt x="559" y="560"/>
                    </a:cubicBezTo>
                    <a:cubicBezTo>
                      <a:pt x="652" y="514"/>
                      <a:pt x="754" y="522"/>
                      <a:pt x="859" y="620"/>
                    </a:cubicBezTo>
                    <a:cubicBezTo>
                      <a:pt x="859" y="620"/>
                      <a:pt x="860" y="620"/>
                      <a:pt x="860" y="620"/>
                    </a:cubicBezTo>
                    <a:cubicBezTo>
                      <a:pt x="844" y="635"/>
                      <a:pt x="829" y="650"/>
                      <a:pt x="814" y="666"/>
                    </a:cubicBezTo>
                    <a:cubicBezTo>
                      <a:pt x="177" y="662"/>
                      <a:pt x="34" y="1679"/>
                      <a:pt x="398" y="2080"/>
                    </a:cubicBezTo>
                    <a:close/>
                    <a:moveTo>
                      <a:pt x="1538" y="2376"/>
                    </a:moveTo>
                    <a:cubicBezTo>
                      <a:pt x="1515" y="2377"/>
                      <a:pt x="1493" y="2379"/>
                      <a:pt x="1471" y="2380"/>
                    </a:cubicBezTo>
                    <a:cubicBezTo>
                      <a:pt x="1387" y="2386"/>
                      <a:pt x="1285" y="2400"/>
                      <a:pt x="1206" y="2373"/>
                    </a:cubicBezTo>
                    <a:cubicBezTo>
                      <a:pt x="1203" y="2372"/>
                      <a:pt x="1201" y="2371"/>
                      <a:pt x="1198" y="2370"/>
                    </a:cubicBezTo>
                    <a:cubicBezTo>
                      <a:pt x="1195" y="2369"/>
                      <a:pt x="1192" y="2367"/>
                      <a:pt x="1189" y="2366"/>
                    </a:cubicBezTo>
                    <a:cubicBezTo>
                      <a:pt x="1181" y="2362"/>
                      <a:pt x="1174" y="2358"/>
                      <a:pt x="1167" y="2354"/>
                    </a:cubicBezTo>
                    <a:cubicBezTo>
                      <a:pt x="1165" y="2353"/>
                      <a:pt x="1163" y="2352"/>
                      <a:pt x="1162" y="2351"/>
                    </a:cubicBezTo>
                    <a:cubicBezTo>
                      <a:pt x="1161" y="2351"/>
                      <a:pt x="1160" y="2350"/>
                      <a:pt x="1159" y="2349"/>
                    </a:cubicBezTo>
                    <a:cubicBezTo>
                      <a:pt x="1133" y="2331"/>
                      <a:pt x="1111" y="2304"/>
                      <a:pt x="1096" y="2265"/>
                    </a:cubicBezTo>
                    <a:cubicBezTo>
                      <a:pt x="1039" y="2113"/>
                      <a:pt x="1050" y="1908"/>
                      <a:pt x="1069" y="1738"/>
                    </a:cubicBezTo>
                    <a:cubicBezTo>
                      <a:pt x="1278" y="1758"/>
                      <a:pt x="1523" y="1698"/>
                      <a:pt x="1737" y="1647"/>
                    </a:cubicBezTo>
                    <a:cubicBezTo>
                      <a:pt x="1800" y="1640"/>
                      <a:pt x="1864" y="1633"/>
                      <a:pt x="1928" y="1625"/>
                    </a:cubicBezTo>
                    <a:cubicBezTo>
                      <a:pt x="1941" y="1732"/>
                      <a:pt x="1953" y="1840"/>
                      <a:pt x="1951" y="1947"/>
                    </a:cubicBezTo>
                    <a:cubicBezTo>
                      <a:pt x="1916" y="2165"/>
                      <a:pt x="1771" y="2321"/>
                      <a:pt x="1538" y="2376"/>
                    </a:cubicBezTo>
                    <a:close/>
                    <a:moveTo>
                      <a:pt x="1062" y="1586"/>
                    </a:moveTo>
                    <a:cubicBezTo>
                      <a:pt x="1102" y="1505"/>
                      <a:pt x="1315" y="1469"/>
                      <a:pt x="1387" y="1454"/>
                    </a:cubicBezTo>
                    <a:cubicBezTo>
                      <a:pt x="1481" y="1435"/>
                      <a:pt x="1575" y="1425"/>
                      <a:pt x="1670" y="1421"/>
                    </a:cubicBezTo>
                    <a:cubicBezTo>
                      <a:pt x="1710" y="1420"/>
                      <a:pt x="1981" y="1476"/>
                      <a:pt x="1943" y="1504"/>
                    </a:cubicBezTo>
                    <a:cubicBezTo>
                      <a:pt x="1922" y="1520"/>
                      <a:pt x="1896" y="1532"/>
                      <a:pt x="1867" y="1541"/>
                    </a:cubicBezTo>
                    <a:cubicBezTo>
                      <a:pt x="1680" y="1567"/>
                      <a:pt x="1492" y="1587"/>
                      <a:pt x="1303" y="1602"/>
                    </a:cubicBezTo>
                    <a:cubicBezTo>
                      <a:pt x="1251" y="1606"/>
                      <a:pt x="1105" y="1643"/>
                      <a:pt x="1062" y="1586"/>
                    </a:cubicBezTo>
                    <a:close/>
                    <a:moveTo>
                      <a:pt x="1582" y="1284"/>
                    </a:moveTo>
                    <a:cubicBezTo>
                      <a:pt x="1356" y="1307"/>
                      <a:pt x="1008" y="1291"/>
                      <a:pt x="982" y="1544"/>
                    </a:cubicBezTo>
                    <a:cubicBezTo>
                      <a:pt x="958" y="1576"/>
                      <a:pt x="949" y="1609"/>
                      <a:pt x="967" y="1641"/>
                    </a:cubicBezTo>
                    <a:cubicBezTo>
                      <a:pt x="842" y="1870"/>
                      <a:pt x="870" y="2219"/>
                      <a:pt x="1060" y="2392"/>
                    </a:cubicBezTo>
                    <a:cubicBezTo>
                      <a:pt x="1086" y="2421"/>
                      <a:pt x="1117" y="2441"/>
                      <a:pt x="1151" y="2454"/>
                    </a:cubicBezTo>
                    <a:cubicBezTo>
                      <a:pt x="1199" y="2478"/>
                      <a:pt x="1254" y="2493"/>
                      <a:pt x="1317" y="2496"/>
                    </a:cubicBezTo>
                    <a:cubicBezTo>
                      <a:pt x="1409" y="2500"/>
                      <a:pt x="1506" y="2493"/>
                      <a:pt x="1599" y="2470"/>
                    </a:cubicBezTo>
                    <a:cubicBezTo>
                      <a:pt x="1638" y="2467"/>
                      <a:pt x="1677" y="2462"/>
                      <a:pt x="1714" y="2454"/>
                    </a:cubicBezTo>
                    <a:cubicBezTo>
                      <a:pt x="1710" y="2459"/>
                      <a:pt x="1705" y="2464"/>
                      <a:pt x="1700" y="2468"/>
                    </a:cubicBezTo>
                    <a:cubicBezTo>
                      <a:pt x="1490" y="2621"/>
                      <a:pt x="1057" y="2657"/>
                      <a:pt x="783" y="2551"/>
                    </a:cubicBezTo>
                    <a:cubicBezTo>
                      <a:pt x="700" y="2504"/>
                      <a:pt x="637" y="2438"/>
                      <a:pt x="590" y="2359"/>
                    </a:cubicBezTo>
                    <a:cubicBezTo>
                      <a:pt x="425" y="1899"/>
                      <a:pt x="529" y="1357"/>
                      <a:pt x="763" y="939"/>
                    </a:cubicBezTo>
                    <a:cubicBezTo>
                      <a:pt x="923" y="652"/>
                      <a:pt x="1201" y="494"/>
                      <a:pt x="1506" y="557"/>
                    </a:cubicBezTo>
                    <a:cubicBezTo>
                      <a:pt x="1191" y="599"/>
                      <a:pt x="864" y="786"/>
                      <a:pt x="748" y="1090"/>
                    </a:cubicBezTo>
                    <a:cubicBezTo>
                      <a:pt x="717" y="1174"/>
                      <a:pt x="533" y="1588"/>
                      <a:pt x="613" y="1723"/>
                    </a:cubicBezTo>
                    <a:cubicBezTo>
                      <a:pt x="613" y="1724"/>
                      <a:pt x="612" y="1724"/>
                      <a:pt x="611" y="1724"/>
                    </a:cubicBezTo>
                    <a:cubicBezTo>
                      <a:pt x="603" y="1722"/>
                      <a:pt x="595" y="1724"/>
                      <a:pt x="590" y="1732"/>
                    </a:cubicBezTo>
                    <a:cubicBezTo>
                      <a:pt x="589" y="1733"/>
                      <a:pt x="589" y="1733"/>
                      <a:pt x="588" y="1734"/>
                    </a:cubicBezTo>
                    <a:cubicBezTo>
                      <a:pt x="588" y="1735"/>
                      <a:pt x="587" y="1735"/>
                      <a:pt x="587" y="1736"/>
                    </a:cubicBezTo>
                    <a:cubicBezTo>
                      <a:pt x="548" y="1814"/>
                      <a:pt x="574" y="1914"/>
                      <a:pt x="575" y="1997"/>
                    </a:cubicBezTo>
                    <a:cubicBezTo>
                      <a:pt x="575" y="2016"/>
                      <a:pt x="590" y="2031"/>
                      <a:pt x="609" y="2031"/>
                    </a:cubicBezTo>
                    <a:cubicBezTo>
                      <a:pt x="641" y="2031"/>
                      <a:pt x="671" y="2030"/>
                      <a:pt x="702" y="2023"/>
                    </a:cubicBezTo>
                    <a:cubicBezTo>
                      <a:pt x="743" y="2014"/>
                      <a:pt x="756" y="2005"/>
                      <a:pt x="764" y="1964"/>
                    </a:cubicBezTo>
                    <a:cubicBezTo>
                      <a:pt x="780" y="1892"/>
                      <a:pt x="780" y="1810"/>
                      <a:pt x="760" y="1739"/>
                    </a:cubicBezTo>
                    <a:cubicBezTo>
                      <a:pt x="754" y="1718"/>
                      <a:pt x="735" y="1711"/>
                      <a:pt x="715" y="1713"/>
                    </a:cubicBezTo>
                    <a:cubicBezTo>
                      <a:pt x="700" y="1716"/>
                      <a:pt x="685" y="1717"/>
                      <a:pt x="670" y="1718"/>
                    </a:cubicBezTo>
                    <a:cubicBezTo>
                      <a:pt x="623" y="1618"/>
                      <a:pt x="798" y="1215"/>
                      <a:pt x="825" y="1139"/>
                    </a:cubicBezTo>
                    <a:cubicBezTo>
                      <a:pt x="950" y="793"/>
                      <a:pt x="1331" y="632"/>
                      <a:pt x="1670" y="628"/>
                    </a:cubicBezTo>
                    <a:cubicBezTo>
                      <a:pt x="1678" y="628"/>
                      <a:pt x="1684" y="626"/>
                      <a:pt x="1689" y="623"/>
                    </a:cubicBezTo>
                    <a:cubicBezTo>
                      <a:pt x="1732" y="646"/>
                      <a:pt x="1767" y="675"/>
                      <a:pt x="1796" y="707"/>
                    </a:cubicBezTo>
                    <a:cubicBezTo>
                      <a:pt x="1879" y="847"/>
                      <a:pt x="1921" y="1032"/>
                      <a:pt x="1957" y="1203"/>
                    </a:cubicBezTo>
                    <a:cubicBezTo>
                      <a:pt x="1961" y="1236"/>
                      <a:pt x="1966" y="1269"/>
                      <a:pt x="1971" y="1301"/>
                    </a:cubicBezTo>
                    <a:cubicBezTo>
                      <a:pt x="1858" y="1260"/>
                      <a:pt x="1687" y="1273"/>
                      <a:pt x="1582" y="1284"/>
                    </a:cubicBezTo>
                    <a:close/>
                    <a:moveTo>
                      <a:pt x="636" y="1776"/>
                    </a:moveTo>
                    <a:cubicBezTo>
                      <a:pt x="655" y="1778"/>
                      <a:pt x="674" y="1780"/>
                      <a:pt x="693" y="1782"/>
                    </a:cubicBezTo>
                    <a:cubicBezTo>
                      <a:pt x="702" y="1839"/>
                      <a:pt x="703" y="1896"/>
                      <a:pt x="694" y="1954"/>
                    </a:cubicBezTo>
                    <a:cubicBezTo>
                      <a:pt x="676" y="1958"/>
                      <a:pt x="659" y="1961"/>
                      <a:pt x="641" y="1962"/>
                    </a:cubicBezTo>
                    <a:cubicBezTo>
                      <a:pt x="640" y="1936"/>
                      <a:pt x="639" y="1909"/>
                      <a:pt x="637" y="1882"/>
                    </a:cubicBezTo>
                    <a:cubicBezTo>
                      <a:pt x="635" y="1847"/>
                      <a:pt x="638" y="1811"/>
                      <a:pt x="636" y="177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16000"/>
                    </a:srgbClr>
                  </a:gs>
                  <a:gs pos="63000">
                    <a:srgbClr val="FFFF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>
                  <a:solidFill>
                    <a:schemeClr val="l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4" name="Bullet3"/>
              <p:cNvSpPr/>
              <p:nvPr>
                <p:custDataLst>
                  <p:tags r:id="rId6"/>
                </p:custDataLst>
              </p:nvPr>
            </p:nvSpPr>
            <p:spPr>
              <a:xfrm>
                <a:off x="823747" y="4522438"/>
                <a:ext cx="2984794" cy="45147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4000">
                    <a:schemeClr val="accent3"/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预测模型研究</a:t>
                </a:r>
                <a:endParaRPr lang="en-US" dirty="0"/>
              </a:p>
            </p:txBody>
          </p:sp>
          <p:sp>
            <p:nvSpPr>
              <p:cNvPr id="95" name="Text3"/>
              <p:cNvSpPr/>
              <p:nvPr>
                <p:custDataLst>
                  <p:tags r:id="rId7"/>
                </p:custDataLst>
              </p:nvPr>
            </p:nvSpPr>
            <p:spPr>
              <a:xfrm>
                <a:off x="823746" y="5028819"/>
                <a:ext cx="5850199" cy="60978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探索并实现高效的活跃度和趋势预测模型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2.2 应用场景</a:t>
            </a:r>
            <a:endParaRPr lang="en-US" dirty="0"/>
          </a:p>
        </p:txBody>
      </p:sp>
      <p:grpSp>
        <p:nvGrpSpPr>
          <p:cNvPr id="4" name="7294ec51-c678-4df4-98b1-adca711d541d.source.6.zh-Hans.pptx"/>
          <p:cNvGrpSpPr/>
          <p:nvPr>
            <p:custDataLst>
              <p:tags r:id="rId1"/>
            </p:custDataLst>
          </p:nvPr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27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帮助项目管理者评估开源项目的潜力，为开源贡献者提供有价值的项目趋势信息</a:t>
              </a:r>
              <a:endParaRPr 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93858" y="1728144"/>
              <a:ext cx="8179640" cy="683172"/>
              <a:chOff x="1593858" y="1817814"/>
              <a:chExt cx="8179640" cy="683172"/>
            </a:xfrm>
          </p:grpSpPr>
          <p:sp>
            <p:nvSpPr>
              <p:cNvPr id="5" name="Bullet1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593858" y="1817814"/>
                <a:ext cx="3930051" cy="683172"/>
              </a:xfrm>
              <a:custGeom>
                <a:avLst/>
                <a:gdLst/>
                <a:ahLst/>
                <a:cxnLst>
                  <a:cxn ang="0">
                    <a:pos x="1623" y="0"/>
                  </a:cxn>
                  <a:cxn ang="0">
                    <a:pos x="0" y="0"/>
                  </a:cxn>
                  <a:cxn ang="0">
                    <a:pos x="0" y="386"/>
                  </a:cxn>
                  <a:cxn ang="0">
                    <a:pos x="1623" y="386"/>
                  </a:cxn>
                  <a:cxn ang="0">
                    <a:pos x="1755" y="193"/>
                  </a:cxn>
                  <a:cxn ang="0">
                    <a:pos x="1623" y="0"/>
                  </a:cxn>
                </a:cxnLst>
                <a:rect l="0" t="0" r="r" b="b"/>
                <a:pathLst>
                  <a:path w="1755" h="386">
                    <a:moveTo>
                      <a:pt x="1623" y="0"/>
                    </a:moveTo>
                    <a:lnTo>
                      <a:pt x="0" y="0"/>
                    </a:lnTo>
                    <a:lnTo>
                      <a:pt x="0" y="386"/>
                    </a:lnTo>
                    <a:lnTo>
                      <a:pt x="1623" y="386"/>
                    </a:lnTo>
                    <a:lnTo>
                      <a:pt x="1755" y="193"/>
                    </a:lnTo>
                    <a:lnTo>
                      <a:pt x="1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项目趋势分析</a:t>
                </a:r>
                <a:endParaRPr lang="en-US" dirty="0"/>
              </a:p>
            </p:txBody>
          </p:sp>
          <p:sp>
            <p:nvSpPr>
              <p:cNvPr id="29" name="Text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6001653" y="1859816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预测项目未来发展方向和趋势</a:t>
                </a:r>
                <a:endParaRPr lang="zh-CN" altLang="en-US" sz="16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593858" y="2468977"/>
              <a:ext cx="7617278" cy="649376"/>
              <a:chOff x="1593858" y="2484496"/>
              <a:chExt cx="7617278" cy="649376"/>
            </a:xfrm>
          </p:grpSpPr>
          <p:sp>
            <p:nvSpPr>
              <p:cNvPr id="12" name="Bullet2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593858" y="2484496"/>
                <a:ext cx="3387473" cy="649376"/>
              </a:xfrm>
              <a:custGeom>
                <a:avLst/>
                <a:gdLst/>
                <a:ahLst/>
                <a:cxnLst>
                  <a:cxn ang="0">
                    <a:pos x="996" y="0"/>
                  </a:cxn>
                  <a:cxn ang="0">
                    <a:pos x="0" y="0"/>
                  </a:cxn>
                  <a:cxn ang="0">
                    <a:pos x="0" y="360"/>
                  </a:cxn>
                  <a:cxn ang="0">
                    <a:pos x="996" y="360"/>
                  </a:cxn>
                  <a:cxn ang="0">
                    <a:pos x="1129" y="179"/>
                  </a:cxn>
                  <a:cxn ang="0">
                    <a:pos x="996" y="0"/>
                  </a:cxn>
                </a:cxnLst>
                <a:rect l="0" t="0" r="r" b="b"/>
                <a:pathLst>
                  <a:path w="1129" h="360">
                    <a:moveTo>
                      <a:pt x="996" y="0"/>
                    </a:moveTo>
                    <a:lnTo>
                      <a:pt x="0" y="0"/>
                    </a:lnTo>
                    <a:lnTo>
                      <a:pt x="0" y="360"/>
                    </a:lnTo>
                    <a:lnTo>
                      <a:pt x="996" y="360"/>
                    </a:lnTo>
                    <a:lnTo>
                      <a:pt x="1129" y="179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活跃度监测</a:t>
                </a:r>
                <a:endParaRPr lang="en-US" dirty="0"/>
              </a:p>
            </p:txBody>
          </p:sp>
          <p:sp>
            <p:nvSpPr>
              <p:cNvPr id="30" name="Text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5439291" y="2509601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监控项目活跃度变化及时态分析</a:t>
                </a:r>
                <a:endParaRPr lang="zh-CN" altLang="en-US" sz="16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593858" y="3176014"/>
              <a:ext cx="8125809" cy="696275"/>
              <a:chOff x="1593858" y="3133870"/>
              <a:chExt cx="8125809" cy="696275"/>
            </a:xfrm>
          </p:grpSpPr>
          <p:sp>
            <p:nvSpPr>
              <p:cNvPr id="15" name="Bullet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593858" y="3133870"/>
                <a:ext cx="3878115" cy="696275"/>
              </a:xfrm>
              <a:custGeom>
                <a:avLst/>
                <a:gdLst/>
                <a:ahLst/>
                <a:cxnLst>
                  <a:cxn ang="0">
                    <a:pos x="1623" y="0"/>
                  </a:cxn>
                  <a:cxn ang="0">
                    <a:pos x="0" y="0"/>
                  </a:cxn>
                  <a:cxn ang="0">
                    <a:pos x="0" y="386"/>
                  </a:cxn>
                  <a:cxn ang="0">
                    <a:pos x="1623" y="386"/>
                  </a:cxn>
                  <a:cxn ang="0">
                    <a:pos x="1755" y="193"/>
                  </a:cxn>
                  <a:cxn ang="0">
                    <a:pos x="1623" y="0"/>
                  </a:cxn>
                </a:cxnLst>
                <a:rect l="0" t="0" r="r" b="b"/>
                <a:pathLst>
                  <a:path w="1755" h="386">
                    <a:moveTo>
                      <a:pt x="1623" y="0"/>
                    </a:moveTo>
                    <a:lnTo>
                      <a:pt x="0" y="0"/>
                    </a:lnTo>
                    <a:lnTo>
                      <a:pt x="0" y="386"/>
                    </a:lnTo>
                    <a:lnTo>
                      <a:pt x="1623" y="386"/>
                    </a:lnTo>
                    <a:lnTo>
                      <a:pt x="1755" y="193"/>
                    </a:lnTo>
                    <a:lnTo>
                      <a:pt x="1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贡献者行为研究</a:t>
                </a:r>
                <a:endParaRPr lang="en-US" dirty="0"/>
              </a:p>
            </p:txBody>
          </p:sp>
          <p:sp>
            <p:nvSpPr>
              <p:cNvPr id="31" name="Text3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5947822" y="3182424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分析项目贡献者的行为模式</a:t>
                </a:r>
                <a:endParaRPr lang="zh-CN" altLang="en-US" sz="16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593858" y="3929950"/>
              <a:ext cx="8613775" cy="698079"/>
              <a:chOff x="1593858" y="3830146"/>
              <a:chExt cx="8613775" cy="698079"/>
            </a:xfrm>
          </p:grpSpPr>
          <p:sp>
            <p:nvSpPr>
              <p:cNvPr id="18" name="Bullet4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593858" y="3830146"/>
                <a:ext cx="4348913" cy="698079"/>
              </a:xfrm>
              <a:custGeom>
                <a:avLst/>
                <a:gdLst/>
                <a:ahLst/>
                <a:cxnLst>
                  <a:cxn ang="0">
                    <a:pos x="1621" y="0"/>
                  </a:cxn>
                  <a:cxn ang="0">
                    <a:pos x="0" y="0"/>
                  </a:cxn>
                  <a:cxn ang="0">
                    <a:pos x="0" y="387"/>
                  </a:cxn>
                  <a:cxn ang="0">
                    <a:pos x="1621" y="387"/>
                  </a:cxn>
                  <a:cxn ang="0">
                    <a:pos x="1754" y="193"/>
                  </a:cxn>
                  <a:cxn ang="0">
                    <a:pos x="1621" y="0"/>
                  </a:cxn>
                </a:cxnLst>
                <a:rect l="0" t="0" r="r" b="b"/>
                <a:pathLst>
                  <a:path w="1754" h="387">
                    <a:moveTo>
                      <a:pt x="1621" y="0"/>
                    </a:moveTo>
                    <a:lnTo>
                      <a:pt x="0" y="0"/>
                    </a:lnTo>
                    <a:lnTo>
                      <a:pt x="0" y="387"/>
                    </a:lnTo>
                    <a:lnTo>
                      <a:pt x="1621" y="387"/>
                    </a:lnTo>
                    <a:lnTo>
                      <a:pt x="1754" y="193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代码质量评估</a:t>
                </a:r>
                <a:endParaRPr lang="en-US" dirty="0"/>
              </a:p>
            </p:txBody>
          </p:sp>
          <p:sp>
            <p:nvSpPr>
              <p:cNvPr id="32" name="Text4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6435788" y="3879602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预测代码质量变化，指导维护工作</a:t>
                </a:r>
                <a:endParaRPr lang="zh-CN" altLang="en-US" sz="16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93858" y="4685690"/>
              <a:ext cx="8123939" cy="696275"/>
              <a:chOff x="1593858" y="4528223"/>
              <a:chExt cx="8123939" cy="696275"/>
            </a:xfrm>
          </p:grpSpPr>
          <p:sp>
            <p:nvSpPr>
              <p:cNvPr id="9" name="Bullet5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1593858" y="4528223"/>
                <a:ext cx="3876309" cy="696275"/>
              </a:xfrm>
              <a:custGeom>
                <a:avLst/>
                <a:gdLst/>
                <a:ahLst/>
                <a:cxnLst>
                  <a:cxn ang="0">
                    <a:pos x="1621" y="0"/>
                  </a:cxn>
                  <a:cxn ang="0">
                    <a:pos x="0" y="0"/>
                  </a:cxn>
                  <a:cxn ang="0">
                    <a:pos x="0" y="386"/>
                  </a:cxn>
                  <a:cxn ang="0">
                    <a:pos x="1621" y="386"/>
                  </a:cxn>
                  <a:cxn ang="0">
                    <a:pos x="1754" y="193"/>
                  </a:cxn>
                  <a:cxn ang="0">
                    <a:pos x="1621" y="0"/>
                  </a:cxn>
                </a:cxnLst>
                <a:rect l="0" t="0" r="r" b="b"/>
                <a:pathLst>
                  <a:path w="1754" h="386">
                    <a:moveTo>
                      <a:pt x="1621" y="0"/>
                    </a:moveTo>
                    <a:lnTo>
                      <a:pt x="0" y="0"/>
                    </a:lnTo>
                    <a:lnTo>
                      <a:pt x="0" y="386"/>
                    </a:lnTo>
                    <a:lnTo>
                      <a:pt x="1621" y="386"/>
                    </a:lnTo>
                    <a:lnTo>
                      <a:pt x="1754" y="193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需求变更跟踪</a:t>
                </a:r>
                <a:endParaRPr lang="en-US" dirty="0"/>
              </a:p>
            </p:txBody>
          </p:sp>
          <p:sp>
            <p:nvSpPr>
              <p:cNvPr id="33" name="Text5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945952" y="4576777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识别项目需求的变化和趋势</a:t>
                </a:r>
                <a:endParaRPr lang="zh-CN" altLang="en-US" sz="16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3858" y="5439628"/>
              <a:ext cx="7613538" cy="694472"/>
              <a:chOff x="1593858" y="5224498"/>
              <a:chExt cx="7613538" cy="694472"/>
            </a:xfrm>
          </p:grpSpPr>
          <p:sp>
            <p:nvSpPr>
              <p:cNvPr id="6" name="Bullet6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593858" y="5224498"/>
                <a:ext cx="3383868" cy="694472"/>
              </a:xfrm>
              <a:custGeom>
                <a:avLst/>
                <a:gdLst/>
                <a:ahLst/>
                <a:cxnLst>
                  <a:cxn ang="0">
                    <a:pos x="995" y="0"/>
                  </a:cxn>
                  <a:cxn ang="0">
                    <a:pos x="0" y="0"/>
                  </a:cxn>
                  <a:cxn ang="0">
                    <a:pos x="0" y="385"/>
                  </a:cxn>
                  <a:cxn ang="0">
                    <a:pos x="995" y="385"/>
                  </a:cxn>
                  <a:cxn ang="0">
                    <a:pos x="1127" y="193"/>
                  </a:cxn>
                  <a:cxn ang="0">
                    <a:pos x="995" y="0"/>
                  </a:cxn>
                </a:cxnLst>
                <a:rect l="0" t="0" r="r" b="b"/>
                <a:pathLst>
                  <a:path w="1127" h="385">
                    <a:moveTo>
                      <a:pt x="995" y="0"/>
                    </a:moveTo>
                    <a:lnTo>
                      <a:pt x="0" y="0"/>
                    </a:lnTo>
                    <a:lnTo>
                      <a:pt x="0" y="385"/>
                    </a:lnTo>
                    <a:lnTo>
                      <a:pt x="995" y="385"/>
                    </a:lnTo>
                    <a:lnTo>
                      <a:pt x="1127" y="193"/>
                    </a:lnTo>
                    <a:lnTo>
                      <a:pt x="99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社区互动分析</a:t>
                </a:r>
                <a:endParaRPr lang="en-US" dirty="0"/>
              </a:p>
            </p:txBody>
          </p:sp>
          <p:sp>
            <p:nvSpPr>
              <p:cNvPr id="34" name="Text6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5435551" y="5272154"/>
                <a:ext cx="3771845" cy="617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分析社区互动，评估项目影响力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0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1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2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3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4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5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6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7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8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19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0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1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2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3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4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5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26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27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28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29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3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30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31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32.xml><?xml version="1.0" encoding="utf-8"?>
<p:tagLst xmlns:p="http://schemas.openxmlformats.org/presentationml/2006/main">
  <p:tag name="KSO_WM_DIAGRAM_VIRTUALLY_FRAME" val="{&quot;height&quot;:459,&quot;left&quot;:0,&quot;top&quot;:81,&quot;width&quot;:960}"/>
</p:tagLst>
</file>

<file path=ppt/tags/tag33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4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5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6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7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8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39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40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1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2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3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4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5.xml><?xml version="1.0" encoding="utf-8"?>
<p:tagLst xmlns:p="http://schemas.openxmlformats.org/presentationml/2006/main">
  <p:tag name="KSO_WM_DIAGRAM_VIRTUALLY_FRAME" val="{&quot;height&quot;:394,&quot;left&quot;:52,&quot;top&quot;:89,&quot;width&quot;:855}"/>
</p:tagLst>
</file>

<file path=ppt/tags/tag46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47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48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49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50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1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2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3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4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5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6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7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8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59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60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1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2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3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4.xml><?xml version="1.0" encoding="utf-8"?>
<p:tagLst xmlns:p="http://schemas.openxmlformats.org/presentationml/2006/main">
  <p:tag name="KSO_WM_DIAGRAM_VIRTUALLY_FRAME" val="{&quot;height&quot;:394,&quot;left&quot;:52,&quot;top&quot;:89,&quot;width&quot;:856.1250393700788}"/>
</p:tagLst>
</file>

<file path=ppt/tags/tag65.xml><?xml version="1.0" encoding="utf-8"?>
<p:tagLst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7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8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ags/tag9.xml><?xml version="1.0" encoding="utf-8"?>
<p:tagLst xmlns:p="http://schemas.openxmlformats.org/presentationml/2006/main">
  <p:tag name="KSO_WM_DIAGRAM_VIRTUALLY_FRAME" val="{&quot;height&quot;:540,&quot;left&quot;:0,&quot;top&quot;:0,&quot;width&quot;:960.0000787401575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52FF"/>
      </a:accent1>
      <a:accent2>
        <a:srgbClr val="FFBB0E"/>
      </a:accent2>
      <a:accent3>
        <a:srgbClr val="F18228"/>
      </a:accent3>
      <a:accent4>
        <a:srgbClr val="FF335D"/>
      </a:accent4>
      <a:accent5>
        <a:srgbClr val="35C6FF"/>
      </a:accent5>
      <a:accent6>
        <a:srgbClr val="FCC018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3177</Words>
  <Application>WPS 演示</Application>
  <PresentationFormat>宽屏</PresentationFormat>
  <Paragraphs>627</Paragraphs>
  <Slides>33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</vt:lpstr>
      <vt:lpstr>Designed by iSlide</vt:lpstr>
      <vt:lpstr>开源项目活跃度与趋势预测工具</vt:lpstr>
      <vt:lpstr>PowerPoint 演示文稿</vt:lpstr>
      <vt:lpstr>1. 项目背景</vt:lpstr>
      <vt:lpstr>1.1 开源社区的重要性</vt:lpstr>
      <vt:lpstr>1.2 开源项目作为技术创新的重要推动力</vt:lpstr>
      <vt:lpstr>1.3 当前问题</vt:lpstr>
      <vt:lpstr>2. 项目目标</vt:lpstr>
      <vt:lpstr>2.1 目标概述</vt:lpstr>
      <vt:lpstr>2.2 应用场景</vt:lpstr>
      <vt:lpstr>3. 技术框架与工具</vt:lpstr>
      <vt:lpstr>3.1 数据收集</vt:lpstr>
      <vt:lpstr>3.2 数据分析</vt:lpstr>
      <vt:lpstr>3.3 数据可视化</vt:lpstr>
      <vt:lpstr>4. 数据收集与分析流程</vt:lpstr>
      <vt:lpstr>4.1 收集开源项目数据</vt:lpstr>
      <vt:lpstr>4.2 数据清洗与预处理</vt:lpstr>
      <vt:lpstr>4.3 趋势分析</vt:lpstr>
      <vt:lpstr>4.4 结果可视化</vt:lpstr>
      <vt:lpstr>5. 项目可视化</vt:lpstr>
      <vt:lpstr>5.1 活跃度趋势图</vt:lpstr>
      <vt:lpstr>5.2 趋势预测图</vt:lpstr>
      <vt:lpstr>6. 关键功能与优势</vt:lpstr>
      <vt:lpstr>6.1 实时活跃度分析</vt:lpstr>
      <vt:lpstr>6.2 趋势预测</vt:lpstr>
      <vt:lpstr>6.3 数据可视化</vt:lpstr>
      <vt:lpstr>6.4 开源贡献</vt:lpstr>
      <vt:lpstr>7. 未来发展方向</vt:lpstr>
      <vt:lpstr>7.1 完善数据源</vt:lpstr>
      <vt:lpstr>7.2 提升预测模型</vt:lpstr>
      <vt:lpstr>7.3 开源社区合作</vt:lpstr>
      <vt:lpstr>8. 总结</vt:lpstr>
      <vt:lpstr>8.1 项目价值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邮差</cp:lastModifiedBy>
  <cp:revision>3</cp:revision>
  <cp:lastPrinted>2023-12-14T16:00:00Z</cp:lastPrinted>
  <dcterms:created xsi:type="dcterms:W3CDTF">2023-12-14T16:00:00Z</dcterms:created>
  <dcterms:modified xsi:type="dcterms:W3CDTF">2024-12-17T12:23:58Z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401dab7b-23b5-4be7-8af1-a012df1db90a</vt:lpwstr>
  </property>
  <property fmtid="{D5CDD505-2E9C-101B-9397-08002B2CF9AE}" pid="3" name="ICV">
    <vt:lpwstr>064FDD2023CE459DA9C20792B80D858B_13</vt:lpwstr>
  </property>
  <property fmtid="{D5CDD505-2E9C-101B-9397-08002B2CF9AE}" pid="4" name="KSOProductBuildVer">
    <vt:lpwstr>2052-12.1.0.19302</vt:lpwstr>
  </property>
</Properties>
</file>