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7" y="-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Sheet0!$A$2:$A$5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CD-45C8-A54C-436538347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775E-2"/>
          <c:y val="3.50393748025263E-2"/>
          <c:w val="0.94452648419235696"/>
          <c:h val="0.75140132482904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Sheet0!$B$2:$B$5</c:f>
              <c:numCache>
                <c:formatCode>General</c:formatCode>
                <c:ptCount val="4"/>
                <c:pt idx="0">
                  <c:v>0.123</c:v>
                </c:pt>
                <c:pt idx="1">
                  <c:v>8.4000000000000005E-2</c:v>
                </c:pt>
                <c:pt idx="2">
                  <c:v>0.53</c:v>
                </c:pt>
                <c:pt idx="3">
                  <c:v>0.26200000000000001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659-4F2E-8928-F4335C944E30}"/>
            </c:ext>
          </c:extLst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Sheet0!$C$2:$C$5</c:f>
              <c:numCache>
                <c:formatCode>General</c:formatCode>
                <c:ptCount val="4"/>
                <c:pt idx="0">
                  <c:v>9.2999999999999999E-2</c:v>
                </c:pt>
                <c:pt idx="1">
                  <c:v>0.17599999999999999</c:v>
                </c:pt>
                <c:pt idx="2">
                  <c:v>0.55000000000000004</c:v>
                </c:pt>
                <c:pt idx="3">
                  <c:v>0.18099999999999999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659-4F2E-8928-F4335C944E30}"/>
            </c:ext>
          </c:extLst>
        </c:ser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Sheet0!$D$2:$D$5</c:f>
              <c:numCache>
                <c:formatCode>General</c:formatCode>
                <c:ptCount val="4"/>
                <c:pt idx="0">
                  <c:v>5.0999999999999997E-2</c:v>
                </c:pt>
                <c:pt idx="1">
                  <c:v>7.0999999999999994E-2</c:v>
                </c:pt>
                <c:pt idx="2">
                  <c:v>0.55800000000000005</c:v>
                </c:pt>
                <c:pt idx="3">
                  <c:v>0.32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659-4F2E-8928-F4335C944E30}"/>
            </c:ext>
          </c:extLst>
        </c:ser>
        <c:ser>
          <c:idx val="3"/>
          <c:order val="3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Sheet0!$A$2:$A$5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Sheet0!$E$2:$E$5</c:f>
              <c:numCache>
                <c:formatCode>General</c:formatCode>
                <c:ptCount val="4"/>
                <c:pt idx="0">
                  <c:v>1.9E-2</c:v>
                </c:pt>
                <c:pt idx="1">
                  <c:v>0.41299999999999998</c:v>
                </c:pt>
                <c:pt idx="2">
                  <c:v>0.30199999999999999</c:v>
                </c:pt>
                <c:pt idx="3">
                  <c:v>0.26600000000000001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659-4F2E-8928-F4335C944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945024"/>
        <c:axId val="131008768"/>
      </c:barChart>
      <c:catAx>
        <c:axId val="1309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08768"/>
        <c:crosses val="autoZero"/>
        <c:auto val="1"/>
        <c:lblAlgn val="ctr"/>
        <c:lblOffset val="100"/>
        <c:noMultiLvlLbl val="0"/>
      </c:catAx>
      <c:valAx>
        <c:axId val="131008768"/>
        <c:scaling>
          <c:orientation val="minMax"/>
          <c:min val="0"/>
        </c:scaling>
        <c:delete val="0"/>
        <c:axPos val="l"/>
        <c:majorGridlines>
          <c:spPr>
            <a:ln w="9525">
              <a:solidFill>
                <a:schemeClr val="bg2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450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05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3798988489881E-2"/>
          <c:y val="3.5039374802526321E-2"/>
          <c:w val="0.94452648419235663"/>
          <c:h val="0.67122759403601862"/>
        </c:manualLayout>
      </c:layout>
      <c:lineChart>
        <c:grouping val="standard"/>
        <c:varyColors val="0"/>
        <c:ser>
          <c:idx val="0"/>
          <c:order val="0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Sheet0!$B$2:$B$32</c:f>
              <c:numCache>
                <c:formatCode>General</c:formatCode>
                <c:ptCount val="31"/>
                <c:pt idx="0">
                  <c:v>245.3</c:v>
                </c:pt>
                <c:pt idx="1">
                  <c:v>241.9</c:v>
                </c:pt>
                <c:pt idx="2">
                  <c:v>241.6</c:v>
                </c:pt>
                <c:pt idx="3">
                  <c:v>242</c:v>
                </c:pt>
                <c:pt idx="4">
                  <c:v>242</c:v>
                </c:pt>
                <c:pt idx="5">
                  <c:v>242.3</c:v>
                </c:pt>
                <c:pt idx="6">
                  <c:v>243.8</c:v>
                </c:pt>
                <c:pt idx="7">
                  <c:v>244.3</c:v>
                </c:pt>
                <c:pt idx="8">
                  <c:v>241</c:v>
                </c:pt>
                <c:pt idx="9">
                  <c:v>241.8</c:v>
                </c:pt>
                <c:pt idx="10">
                  <c:v>242.7</c:v>
                </c:pt>
                <c:pt idx="11">
                  <c:v>241.6</c:v>
                </c:pt>
                <c:pt idx="12">
                  <c:v>241.4</c:v>
                </c:pt>
                <c:pt idx="13">
                  <c:v>241.1</c:v>
                </c:pt>
                <c:pt idx="14">
                  <c:v>223.2</c:v>
                </c:pt>
                <c:pt idx="15">
                  <c:v>222.3</c:v>
                </c:pt>
                <c:pt idx="16">
                  <c:v>221</c:v>
                </c:pt>
                <c:pt idx="17">
                  <c:v>221.2</c:v>
                </c:pt>
                <c:pt idx="18">
                  <c:v>220.4</c:v>
                </c:pt>
                <c:pt idx="19">
                  <c:v>222.3</c:v>
                </c:pt>
                <c:pt idx="20">
                  <c:v>242.5</c:v>
                </c:pt>
                <c:pt idx="21">
                  <c:v>243.8</c:v>
                </c:pt>
                <c:pt idx="22">
                  <c:v>241</c:v>
                </c:pt>
                <c:pt idx="23">
                  <c:v>82.1</c:v>
                </c:pt>
                <c:pt idx="24">
                  <c:v>97.5</c:v>
                </c:pt>
                <c:pt idx="25">
                  <c:v>250.1</c:v>
                </c:pt>
                <c:pt idx="26">
                  <c:v>252.3</c:v>
                </c:pt>
                <c:pt idx="27">
                  <c:v>247.5</c:v>
                </c:pt>
                <c:pt idx="28">
                  <c:v>245.9</c:v>
                </c:pt>
                <c:pt idx="29">
                  <c:v>243.2</c:v>
                </c:pt>
                <c:pt idx="30">
                  <c:v>210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28-4B15-B79F-27E957B20D7E}"/>
            </c:ext>
          </c:extLst>
        </c:ser>
        <c:ser>
          <c:idx val="1"/>
          <c:order val="1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Sheet0!$C$2:$C$32</c:f>
              <c:numCache>
                <c:formatCode>General</c:formatCode>
                <c:ptCount val="31"/>
                <c:pt idx="0">
                  <c:v>194.8</c:v>
                </c:pt>
                <c:pt idx="1">
                  <c:v>196.1</c:v>
                </c:pt>
                <c:pt idx="2">
                  <c:v>197.7</c:v>
                </c:pt>
                <c:pt idx="3">
                  <c:v>198.9</c:v>
                </c:pt>
                <c:pt idx="4">
                  <c:v>199.4</c:v>
                </c:pt>
                <c:pt idx="5">
                  <c:v>200.4</c:v>
                </c:pt>
                <c:pt idx="6">
                  <c:v>201.3</c:v>
                </c:pt>
                <c:pt idx="7">
                  <c:v>200.6</c:v>
                </c:pt>
                <c:pt idx="8">
                  <c:v>201.5</c:v>
                </c:pt>
                <c:pt idx="9">
                  <c:v>203.1</c:v>
                </c:pt>
                <c:pt idx="10">
                  <c:v>203.8</c:v>
                </c:pt>
                <c:pt idx="11">
                  <c:v>203.5</c:v>
                </c:pt>
                <c:pt idx="12">
                  <c:v>203.8</c:v>
                </c:pt>
                <c:pt idx="13">
                  <c:v>202.9</c:v>
                </c:pt>
                <c:pt idx="14">
                  <c:v>185.7</c:v>
                </c:pt>
                <c:pt idx="15">
                  <c:v>187.5</c:v>
                </c:pt>
                <c:pt idx="16">
                  <c:v>187.3</c:v>
                </c:pt>
                <c:pt idx="17">
                  <c:v>187.3</c:v>
                </c:pt>
                <c:pt idx="18">
                  <c:v>186.6</c:v>
                </c:pt>
                <c:pt idx="19">
                  <c:v>188</c:v>
                </c:pt>
                <c:pt idx="20">
                  <c:v>203.8</c:v>
                </c:pt>
                <c:pt idx="21">
                  <c:v>201.8</c:v>
                </c:pt>
                <c:pt idx="22">
                  <c:v>203</c:v>
                </c:pt>
                <c:pt idx="23">
                  <c:v>66.900000000000006</c:v>
                </c:pt>
                <c:pt idx="24">
                  <c:v>79.8</c:v>
                </c:pt>
                <c:pt idx="25">
                  <c:v>208.2</c:v>
                </c:pt>
                <c:pt idx="26">
                  <c:v>208.2</c:v>
                </c:pt>
                <c:pt idx="27">
                  <c:v>202.5</c:v>
                </c:pt>
                <c:pt idx="28">
                  <c:v>197.8</c:v>
                </c:pt>
                <c:pt idx="29">
                  <c:v>198.6</c:v>
                </c:pt>
                <c:pt idx="30">
                  <c:v>170.3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28-4B15-B79F-27E957B20D7E}"/>
            </c:ext>
          </c:extLst>
        </c:ser>
        <c:ser>
          <c:idx val="2"/>
          <c:order val="2"/>
          <c:tx>
            <c:strRef>
              <c:f>Sheet0!$B$1</c:f>
              <c:strCache>
                <c:ptCount val="1"/>
                <c:pt idx="0">
                  <c:v>test1</c:v>
                </c:pt>
              </c:strCache>
            </c:strRef>
          </c:tx>
          <c:spPr>
            <a:ln w="28575"/>
          </c:spPr>
          <c:marker>
            <c:symbol val="circle"/>
            <c:size val="5"/>
          </c:marker>
          <c:cat>
            <c:strRef>
              <c:f>Sheet0!$A$2:$A$32</c:f>
              <c:strCache>
                <c:ptCount val="31"/>
                <c:pt idx="0">
                  <c:v>20180701</c:v>
                </c:pt>
                <c:pt idx="1">
                  <c:v>20180702</c:v>
                </c:pt>
                <c:pt idx="2">
                  <c:v>20180703</c:v>
                </c:pt>
                <c:pt idx="3">
                  <c:v>20180704</c:v>
                </c:pt>
                <c:pt idx="4">
                  <c:v>20180705</c:v>
                </c:pt>
                <c:pt idx="5">
                  <c:v>20180706</c:v>
                </c:pt>
                <c:pt idx="6">
                  <c:v>20180707</c:v>
                </c:pt>
                <c:pt idx="7">
                  <c:v>20180708</c:v>
                </c:pt>
                <c:pt idx="8">
                  <c:v>20180709</c:v>
                </c:pt>
                <c:pt idx="9">
                  <c:v>20180710</c:v>
                </c:pt>
                <c:pt idx="10">
                  <c:v>20180711</c:v>
                </c:pt>
                <c:pt idx="11">
                  <c:v>20180712</c:v>
                </c:pt>
                <c:pt idx="12">
                  <c:v>20180713</c:v>
                </c:pt>
                <c:pt idx="13">
                  <c:v>20180714</c:v>
                </c:pt>
                <c:pt idx="14">
                  <c:v>20180715</c:v>
                </c:pt>
                <c:pt idx="15">
                  <c:v>20180716</c:v>
                </c:pt>
                <c:pt idx="16">
                  <c:v>20180717</c:v>
                </c:pt>
                <c:pt idx="17">
                  <c:v>20180718</c:v>
                </c:pt>
                <c:pt idx="18">
                  <c:v>20180719</c:v>
                </c:pt>
                <c:pt idx="19">
                  <c:v>20180720</c:v>
                </c:pt>
                <c:pt idx="20">
                  <c:v>20180721</c:v>
                </c:pt>
                <c:pt idx="21">
                  <c:v>20180722</c:v>
                </c:pt>
                <c:pt idx="22">
                  <c:v>20180723</c:v>
                </c:pt>
                <c:pt idx="23">
                  <c:v>20180724</c:v>
                </c:pt>
                <c:pt idx="24">
                  <c:v>20180725</c:v>
                </c:pt>
                <c:pt idx="25">
                  <c:v>20180726</c:v>
                </c:pt>
                <c:pt idx="26">
                  <c:v>20180727</c:v>
                </c:pt>
                <c:pt idx="27">
                  <c:v>20180728</c:v>
                </c:pt>
                <c:pt idx="28">
                  <c:v>20180729</c:v>
                </c:pt>
                <c:pt idx="29">
                  <c:v>20180730</c:v>
                </c:pt>
                <c:pt idx="30">
                  <c:v>20180731</c:v>
                </c:pt>
              </c:strCache>
            </c:strRef>
          </c:cat>
          <c:val>
            <c:numRef>
              <c:f>Sheet0!$D$2:$D$32</c:f>
              <c:numCache>
                <c:formatCode>General</c:formatCode>
                <c:ptCount val="31"/>
                <c:pt idx="0">
                  <c:v>51.3</c:v>
                </c:pt>
                <c:pt idx="1">
                  <c:v>46.7</c:v>
                </c:pt>
                <c:pt idx="2">
                  <c:v>44.7</c:v>
                </c:pt>
                <c:pt idx="3">
                  <c:v>43.9</c:v>
                </c:pt>
                <c:pt idx="4">
                  <c:v>43.3</c:v>
                </c:pt>
                <c:pt idx="5">
                  <c:v>42.6</c:v>
                </c:pt>
                <c:pt idx="6">
                  <c:v>43.2</c:v>
                </c:pt>
                <c:pt idx="7">
                  <c:v>44.4</c:v>
                </c:pt>
                <c:pt idx="8">
                  <c:v>40.1</c:v>
                </c:pt>
                <c:pt idx="9">
                  <c:v>39.299999999999997</c:v>
                </c:pt>
                <c:pt idx="10">
                  <c:v>39.5</c:v>
                </c:pt>
                <c:pt idx="11">
                  <c:v>38.700000000000003</c:v>
                </c:pt>
                <c:pt idx="12">
                  <c:v>38.1</c:v>
                </c:pt>
                <c:pt idx="13">
                  <c:v>38.700000000000003</c:v>
                </c:pt>
                <c:pt idx="14">
                  <c:v>38</c:v>
                </c:pt>
                <c:pt idx="15">
                  <c:v>35.299999999999997</c:v>
                </c:pt>
                <c:pt idx="16">
                  <c:v>34.200000000000003</c:v>
                </c:pt>
                <c:pt idx="17">
                  <c:v>34.299999999999997</c:v>
                </c:pt>
                <c:pt idx="18">
                  <c:v>34.200000000000003</c:v>
                </c:pt>
                <c:pt idx="19">
                  <c:v>34.799999999999997</c:v>
                </c:pt>
                <c:pt idx="20">
                  <c:v>39.1</c:v>
                </c:pt>
                <c:pt idx="21">
                  <c:v>42.3</c:v>
                </c:pt>
                <c:pt idx="22">
                  <c:v>38.299999999999997</c:v>
                </c:pt>
                <c:pt idx="23">
                  <c:v>15.3</c:v>
                </c:pt>
                <c:pt idx="24">
                  <c:v>17.899999999999999</c:v>
                </c:pt>
                <c:pt idx="25">
                  <c:v>42.3</c:v>
                </c:pt>
                <c:pt idx="26">
                  <c:v>44.5</c:v>
                </c:pt>
                <c:pt idx="27">
                  <c:v>45.3</c:v>
                </c:pt>
                <c:pt idx="28">
                  <c:v>48.3</c:v>
                </c:pt>
                <c:pt idx="29">
                  <c:v>44.9</c:v>
                </c:pt>
                <c:pt idx="30">
                  <c:v>39.799999999999997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028-4B15-B79F-27E957B20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963968"/>
        <c:axId val="131013952"/>
      </c:lineChart>
      <c:catAx>
        <c:axId val="13096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131013952"/>
        <c:crosses val="autoZero"/>
        <c:auto val="1"/>
        <c:lblAlgn val="ctr"/>
        <c:lblOffset val="100"/>
        <c:noMultiLvlLbl val="0"/>
      </c:catAx>
      <c:valAx>
        <c:axId val="131013952"/>
        <c:scaling>
          <c:orientation val="minMax"/>
          <c:min val="0"/>
        </c:scaling>
        <c:delete val="0"/>
        <c:axPos val="l"/>
        <c:majorGridlines>
          <c:spPr>
            <a:ln>
              <a:solidFill>
                <a:schemeClr val="bg2"/>
              </a:solidFill>
            </a:ln>
          </c:spPr>
        </c:majorGridlines>
        <c:numFmt formatCode="#,##0_);[Red]\(#,##0\)" sourceLinked="0"/>
        <c:majorTickMark val="out"/>
        <c:minorTickMark val="none"/>
        <c:tickLblPos val="nextTo"/>
        <c:spPr>
          <a:ln>
            <a:solidFill>
              <a:srgbClr val="5B9BD5"/>
            </a:solidFill>
          </a:ln>
        </c:spPr>
        <c:txPr>
          <a:bodyPr/>
          <a:lstStyle/>
          <a:p>
            <a:pPr>
              <a:defRPr sz="1200" b="0" i="0"/>
            </a:pPr>
            <a:endParaRPr lang="zh-CN"/>
          </a:p>
        </c:txPr>
        <c:crossAx val="1309639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8"/>
          <p:cNvSpPr txBox="1"/>
          <p:nvPr/>
        </p:nvSpPr>
        <p:spPr>
          <a:xfrm>
            <a:off x="467544" y="1102409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443230" lvl="1" indent="-443230" algn="just" defTabSz="13208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0" lvl="1" indent="0">
              <a:buNone/>
              <a:defRPr/>
            </a:pPr>
            <a:r>
              <a:rPr lang="zh-CN" altLang="en-US" sz="1600" b="0" dirty="0" smtClean="0">
                <a:solidFill>
                  <a:schemeClr val="tx1"/>
                </a:solidFill>
              </a:rPr>
              <a:t>就是测试一下嘛！！！！！ 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${3A}      ${3B}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271"/>
              </p:ext>
            </p:extLst>
          </p:nvPr>
        </p:nvGraphicFramePr>
        <p:xfrm>
          <a:off x="2339752" y="1412776"/>
          <a:ext cx="3123316" cy="432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8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9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1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27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test1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test2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test3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0059" marR="10059" marT="7547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35352233"/>
              </p:ext>
            </p:extLst>
          </p:nvPr>
        </p:nvGraphicFramePr>
        <p:xfrm>
          <a:off x="683568" y="1268760"/>
          <a:ext cx="7634313" cy="421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95798960"/>
              </p:ext>
            </p:extLst>
          </p:nvPr>
        </p:nvGraphicFramePr>
        <p:xfrm>
          <a:off x="28833" y="1772816"/>
          <a:ext cx="878497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1052736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谁说标题不能替换</a:t>
            </a:r>
            <a:r>
              <a:rPr lang="en-US" altLang="zh-CN" dirty="0" smtClean="0"/>
              <a:t>${6A},</a:t>
            </a:r>
            <a:r>
              <a:rPr lang="en-US" altLang="zh-CN" dirty="0"/>
              <a:t> ${</a:t>
            </a:r>
            <a:r>
              <a:rPr lang="en-US" altLang="zh-CN" dirty="0" smtClean="0"/>
              <a:t>6B}, </a:t>
            </a:r>
            <a:r>
              <a:rPr lang="en-US" altLang="zh-CN" dirty="0"/>
              <a:t>${</a:t>
            </a:r>
            <a:r>
              <a:rPr lang="en-US" altLang="zh-CN" dirty="0" smtClean="0"/>
              <a:t>6C}, </a:t>
            </a:r>
            <a:r>
              <a:rPr lang="en-US" altLang="zh-CN" dirty="0"/>
              <a:t>${</a:t>
            </a:r>
            <a:r>
              <a:rPr lang="en-US" altLang="zh-CN" dirty="0" smtClean="0"/>
              <a:t>6D}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653145071"/>
              </p:ext>
            </p:extLst>
          </p:nvPr>
        </p:nvGraphicFramePr>
        <p:xfrm>
          <a:off x="521455" y="1357298"/>
          <a:ext cx="7218897" cy="387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200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33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活力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hwh</dc:creator>
  <cp:lastModifiedBy>Windows 用户</cp:lastModifiedBy>
  <cp:revision>2</cp:revision>
  <dcterms:created xsi:type="dcterms:W3CDTF">2018-10-31T15:07:18Z</dcterms:created>
  <dcterms:modified xsi:type="dcterms:W3CDTF">2018-10-31T15:26:58Z</dcterms:modified>
</cp:coreProperties>
</file>