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33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Sheet0!$B$1</c:f>
              <c:strCache>
                <c:ptCount val="1"/>
                <c:pt idx="0">
                  <c:v>销售额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Sheet0!$A$2:$A$5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D-45C8-A54C-436538347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2020/3/7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467544" y="1102409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443230" lvl="1" indent="-443230" algn="just" defTabSz="1320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marL="0" lvl="1" indent="0"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就是测试一下嘛！！！！！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${3A}      ${3B}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39271"/>
              </p:ext>
            </p:extLst>
          </p:nvPr>
        </p:nvGraphicFramePr>
        <p:xfrm>
          <a:off x="2339752" y="1412776"/>
          <a:ext cx="3123316" cy="432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7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test1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test2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test3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35352233"/>
              </p:ext>
            </p:extLst>
          </p:nvPr>
        </p:nvGraphicFramePr>
        <p:xfrm>
          <a:off x="683568" y="1268760"/>
          <a:ext cx="7634313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16</Words>
  <Application>Microsoft Office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宋体</vt:lpstr>
      <vt:lpstr>微软雅黑</vt:lpstr>
      <vt:lpstr>幼圆</vt:lpstr>
      <vt:lpstr>Century Gothic</vt:lpstr>
      <vt:lpstr>Verdana</vt:lpstr>
      <vt:lpstr>Wingdings</vt:lpstr>
      <vt:lpstr>Wingdings 2</vt:lpstr>
      <vt:lpstr>活力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hwh</dc:creator>
  <cp:lastModifiedBy>China</cp:lastModifiedBy>
  <cp:revision>3</cp:revision>
  <dcterms:created xsi:type="dcterms:W3CDTF">2018-10-31T15:07:18Z</dcterms:created>
  <dcterms:modified xsi:type="dcterms:W3CDTF">2020-03-07T12:14:39Z</dcterms:modified>
</cp:coreProperties>
</file>