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7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charts/_rels/chart1.xml.rels><?xml version="1.0" encoding="UTF-8" standalone="no"?><Relationships xmlns="http://schemas.openxmlformats.org/package/2006/relationships"><Relationship Id="rId1" Target="../embeddings/Microsoft_Excel____1.xlsx" Type="http://schemas.openxmlformats.org/officeDocument/2006/relationships/package"/></Relationships>
</file>

<file path=ppt/charts/_rels/chart2.xml.rels><?xml version="1.0" encoding="UTF-8" standalone="no"?><Relationships xmlns="http://schemas.openxmlformats.org/package/2006/relationships"><Relationship Id="rId1" Target="../embeddings/Microsoft_Excel____2.xlsx" Type="http://schemas.openxmlformats.org/officeDocument/2006/relationships/package"/></Relationships>
</file>

<file path=ppt/charts/_rels/chart3.xml.rels><?xml version="1.0" encoding="UTF-8" standalone="no"?><Relationships xmlns="http://schemas.openxmlformats.org/package/2006/relationships"><Relationship Id="rId1" Target="../embeddings/Microsoft_Excel____3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Sheet0!$A$2:$A$4</c:f>
              <c:strCache>
                <c:ptCount val="2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Sheet0!$B$2:$B$4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  <c:pt idx="2">
                  <c:v>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CD-45C8-A54C-436538347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775E-2"/>
          <c:y val="3.50393748025263E-2"/>
          <c:w val="0.94452648419235696"/>
          <c:h val="0.751401324829044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3"/>
                <c:pt idx="0">
                  <c:v>0.123</c:v>
                </c:pt>
                <c:pt idx="1">
                  <c:v>0.084</c:v>
                </c:pt>
                <c:pt idx="2">
                  <c:v>0.53</c:v>
                </c:pt>
                <c:pt idx="3">
                  <c:v>0.262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59-4F2E-8928-F4335C944E30}"/>
            </c:ext>
          </c:extLst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test2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3"/>
                <c:pt idx="0">
                  <c:v>0.093</c:v>
                </c:pt>
                <c:pt idx="1">
                  <c:v>0.084</c:v>
                </c:pt>
                <c:pt idx="2">
                  <c:v>0.55</c:v>
                </c:pt>
                <c:pt idx="3">
                  <c:v>0.181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659-4F2E-8928-F4335C944E30}"/>
            </c:ext>
          </c:extLst>
        </c:ser>
        <c:ser>
          <c:idx val="2"/>
          <c:order val="2"/>
          <c:tx>
            <c:strRef>
              <c:f>Sheet0!$D$1</c:f>
              <c:strCache>
                <c:ptCount val="1"/>
                <c:pt idx="0">
                  <c:v>test3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3"/>
                <c:pt idx="0">
                  <c:v>0.051</c:v>
                </c:pt>
                <c:pt idx="1">
                  <c:v>0.071</c:v>
                </c:pt>
                <c:pt idx="2">
                  <c:v>0.558</c:v>
                </c:pt>
                <c:pt idx="3">
                  <c:v>0.32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659-4F2E-8928-F4335C944E30}"/>
            </c:ext>
          </c:extLst>
        </c:ser>
        <c:ser>
          <c:idx val="3"/>
          <c:order val="3"/>
          <c:tx>
            <c:strRef>
              <c:f>Sheet0!$E$1</c:f>
              <c:strCache>
                <c:ptCount val="1"/>
                <c:pt idx="0">
                  <c:v>test4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formatCode>General</c:formatCode>
                <c:ptCount val="3"/>
                <c:pt idx="0">
                  <c:v>0.019</c:v>
                </c:pt>
                <c:pt idx="1">
                  <c:v>0.413</c:v>
                </c:pt>
                <c:pt idx="2">
                  <c:v>0.302</c:v>
                </c:pt>
                <c:pt idx="3">
                  <c:v>0.266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659-4F2E-8928-F4335C944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45024"/>
        <c:axId val="131008768"/>
      </c:barChart>
      <c:catAx>
        <c:axId val="13094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08768"/>
        <c:crosses val="autoZero"/>
        <c:auto val="1"/>
        <c:lblAlgn val="ctr"/>
        <c:lblOffset val="100"/>
        <c:noMultiLvlLbl val="0"/>
      </c:catAx>
      <c:valAx>
        <c:axId val="131008768"/>
        <c:scaling>
          <c:orientation val="minMax"/>
          <c:min val="0"/>
        </c:scaling>
        <c:delete val="0"/>
        <c:axPos val="l"/>
        <c:majorGridlines>
          <c:spPr>
            <a:ln w="9525">
              <a:solidFill>
                <a:schemeClr val="bg2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30945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81E-2"/>
          <c:y val="3.5039374802526321E-2"/>
          <c:w val="0.94452648419235663"/>
          <c:h val="0.67122759403601862"/>
        </c:manualLayout>
      </c:layout>
      <c:lineChart>
        <c:grouping val="standar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3"/>
                <c:pt idx="0">
                  <c:v>0.123</c:v>
                </c:pt>
                <c:pt idx="1">
                  <c:v>0.084</c:v>
                </c:pt>
                <c:pt idx="2">
                  <c:v>0.53</c:v>
                </c:pt>
                <c:pt idx="3">
                  <c:v>0.262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28-4B15-B79F-27E957B20D7E}"/>
            </c:ext>
          </c:extLst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test2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3"/>
                <c:pt idx="0">
                  <c:v>0.093</c:v>
                </c:pt>
                <c:pt idx="1">
                  <c:v>0.084</c:v>
                </c:pt>
                <c:pt idx="2">
                  <c:v>0.55</c:v>
                </c:pt>
                <c:pt idx="3">
                  <c:v>0.181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28-4B15-B79F-27E957B20D7E}"/>
            </c:ext>
          </c:extLst>
        </c:ser>
        <c:ser>
          <c:idx val="2"/>
          <c:order val="2"/>
          <c:tx>
            <c:strRef>
              <c:f>Sheet0!$D$1</c:f>
              <c:strCache>
                <c:ptCount val="1"/>
                <c:pt idx="0">
                  <c:v>test3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3"/>
                <c:pt idx="0">
                  <c:v>0.051</c:v>
                </c:pt>
                <c:pt idx="1">
                  <c:v>0.071</c:v>
                </c:pt>
                <c:pt idx="2">
                  <c:v>0.558</c:v>
                </c:pt>
                <c:pt idx="3">
                  <c:v>0.32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028-4B15-B79F-27E957B20D7E}"/>
            </c:ext>
          </c:extLst>
        </c:ser>
        <c:ser>
          <c:tx>
            <c:strRef>
              <c:f>Sheet0!$E$1</c:f>
              <c:strCache>
                <c:pt>
                  <c:v>test4</c:v>
                </c:pt>
              </c:strCache>
            </c:strRef>
          </c:tx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ptCount val="3"/>
                <c:pt idx="0">
                  <c:v>0.019</c:v>
                </c:pt>
                <c:pt idx="1">
                  <c:v>0.413</c:v>
                </c:pt>
                <c:pt idx="2">
                  <c:v>0.302</c:v>
                </c:pt>
                <c:pt idx="3">
                  <c:v>0.266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963968"/>
        <c:axId val="131013952"/>
      </c:lineChart>
      <c:catAx>
        <c:axId val="13096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13952"/>
        <c:crosses val="autoZero"/>
        <c:auto val="1"/>
        <c:lblAlgn val="ctr"/>
        <c:lblOffset val="100"/>
        <c:noMultiLvlLbl val="0"/>
      </c:catAx>
      <c:valAx>
        <c:axId val="13101395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#,##0_);[Red]\(#,##0\)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309639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charts/chart1.xml" Type="http://schemas.openxmlformats.org/officeDocument/2006/relationships/chart"/></Relationships>
</file>

<file path=ppt/slides/_rels/slide4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charts/chart2.xml" Type="http://schemas.openxmlformats.org/officeDocument/2006/relationships/chart"/></Relationships>
</file>

<file path=ppt/slides/_rels/slide5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charts/chart3.xml" Type="http://schemas.openxmlformats.org/officeDocument/2006/relationships/char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algn="just" defTabSz="1320800" indent="-443230" lvl="1" marL="443230">
              <a:lnSpc>
                <a:spcPct val="150000"/>
              </a:lnSpc>
              <a:spcBef>
                <a:spcPct val="20000"/>
              </a:spcBef>
              <a:buFont charset="2" panose="05000000000000000000" pitchFamily="2" typeface="Wingdings"/>
              <a:buChar char="n"/>
              <a:defRPr b="1" sz="2400">
                <a:solidFill>
                  <a:srgbClr val="C00000"/>
                </a:solidFill>
                <a:latin charset="-122" panose="020B0503020204020204" pitchFamily="34" typeface="微软雅黑"/>
                <a:ea charset="-122" panose="020B0503020204020204" pitchFamily="34" typeface="微软雅黑"/>
              </a:defRPr>
            </a:lvl2pPr>
          </a:lstStyle>
          <a:p>
            <a:pPr indent="0" lvl="1" marL="0">
              <a:buNone/>
              <a:defRPr/>
            </a:pPr>
            <a:r>
              <a:rPr altLang="en-US" b="0" dirty="0" lang="zh-CN" smtClean="0" sz="1600">
                <a:solidFill>
                  <a:schemeClr val="tx1"/>
                </a:solidFill>
              </a:rPr>
              <a:t>就是测试一下嘛！！！！！   测试成功A      测试成功B</a:t>
            </a:r>
            <a:r>
              <a:rPr altLang="zh-CN" b="0" dirty="0" lang="en-US" smtClean="0" sz="1600">
                <a:solidFill>
                  <a:schemeClr val="tx1"/>
                </a:solidFill>
              </a:rPr>
              <a:t/>
            </a:r>
            <a:endParaRPr altLang="zh-CN" b="0" dirty="0"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770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9271"/>
              </p:ext>
            </p:extLst>
          </p:nvPr>
        </p:nvGraphicFramePr>
        <p:xfrm>
          <a:off x="2339752" y="1412776"/>
          <a:ext cx="3123316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739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/>
                      </a:r>
                      <a:endParaRPr altLang="zh-CN" b="1" dirty="0" i="0" lang="en-US" smtClean="0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1" dirty="0" i="0" lang="en-US" smtClean="0" strike="noStrike" sz="900" u="none">
                          <a:solidFill>
                            <a:srgbClr val="000000"/>
                          </a:solidFill>
                          <a:effectLst/>
                          <a:latin charset="-122" panose="02010600030101010101" pitchFamily="2" typeface="宋体"/>
                          <a:ea charset="-122" panose="02010600030101010101" pitchFamily="2" typeface="宋体"/>
                        </a:rPr>
                        <a:t>test2</a:t>
                      </a:r>
                      <a:endParaRPr altLang="en-US" b="1" dirty="0" i="0" lang="zh-CN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dirty="0" lang="en-US" smtClean="0" strike="noStrike" sz="900" u="none">
                          <a:effectLst/>
                        </a:rPr>
                        <a:t>test3</a:t>
                      </a:r>
                      <a:endParaRPr altLang="en-US" b="1" dirty="0" i="0" lang="zh-CN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测试成功A1--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测试成功B1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测试成功C1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测试成功C2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测试成功B2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测试成功A2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35352233"/>
              </p:ext>
            </p:extLst>
          </p:nvPr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95798960"/>
              </p:ext>
            </p:extLst>
          </p:nvPr>
        </p:nvGraphicFramePr>
        <p:xfrm>
          <a:off x="28833" y="1772816"/>
          <a:ext cx="8784976" cy="367240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1052736"/>
            <a:ext cx="4759636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 smtClean="0"/>
              <a:t>谁说标题不能替换测试成功A, 测试成功B, 测试成功C, 测试成功D</a:t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endParaRPr altLang="en-US" dirty="0" lang="zh-CN"/>
          </a:p>
        </p:txBody>
      </p:sp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53145071"/>
              </p:ext>
            </p:extLst>
          </p:nvPr>
        </p:nvGraphicFramePr>
        <p:xfrm>
          <a:off x="521455" y="1357298"/>
          <a:ext cx="7218897" cy="387190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33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活力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2018-10-31T15:07:18Z</dcterms:created>
  <dc:creator>hwh</dc:creator>
  <cp:lastModifiedBy>Windows 用户</cp:lastModifiedBy>
  <dcterms:modified xsi:type="dcterms:W3CDTF">2018-10-31T15:26:58Z</dcterms:modified>
  <cp:revision>2</cp:revision>
  <dc:title>PowerPoint 演示文稿</dc:title>
</cp:coreProperties>
</file>