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6"/>
  </p:notesMasterIdLst>
  <p:handoutMasterIdLst>
    <p:handoutMasterId r:id="rId7"/>
  </p:handoutMasterIdLst>
  <p:sldIdLst>
    <p:sldId id="1059" r:id="rId3"/>
    <p:sldId id="546" r:id="rId4"/>
    <p:sldId id="1084" r:id="rId5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CD"/>
    <a:srgbClr val="0075BF"/>
    <a:srgbClr val="034EA2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891" autoAdjust="0"/>
  </p:normalViewPr>
  <p:slideViewPr>
    <p:cSldViewPr>
      <p:cViewPr varScale="1">
        <p:scale>
          <a:sx n="89" d="100"/>
          <a:sy n="89" d="100"/>
        </p:scale>
        <p:origin x="79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0224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ACB0-01D2-4F30-B7B7-BD1F3B24FCB0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21FAF-E6FA-4F24-91A5-47C0F87F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44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E442-3828-41CA-915E-C7A0C8D149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91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851920" y="203067"/>
            <a:ext cx="1523417" cy="346082"/>
          </a:xfrm>
          <a:prstGeom prst="rect">
            <a:avLst/>
          </a:prstGeom>
          <a:noFill/>
        </p:spPr>
        <p:txBody>
          <a:bodyPr wrap="none" lIns="68542" tIns="34271" rIns="68542" bIns="34271" rtlCol="0">
            <a:spAutoFit/>
          </a:bodyPr>
          <a:lstStyle/>
          <a:p>
            <a:pPr lvl="0" defTabSz="685663">
              <a:defRPr/>
            </a:pPr>
            <a:r>
              <a:rPr lang="zh-CN" altLang="en-US" sz="1799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单击输入标题</a:t>
            </a:r>
            <a:endParaRPr kumimoji="0" lang="zh-CN" altLang="en-US" sz="1799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184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184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2021/3/2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3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2021/3/2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6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33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60795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燕尾形 7"/>
          <p:cNvSpPr/>
          <p:nvPr userDrawn="1"/>
        </p:nvSpPr>
        <p:spPr>
          <a:xfrm>
            <a:off x="395536" y="339502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 userDrawn="1"/>
        </p:nvSpPr>
        <p:spPr>
          <a:xfrm>
            <a:off x="611560" y="339502"/>
            <a:ext cx="288032" cy="2880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3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2149" y="-10716"/>
            <a:ext cx="7608095" cy="2475310"/>
          </a:xfrm>
          <a:custGeom>
            <a:avLst/>
            <a:gdLst>
              <a:gd name="connsiteX0" fmla="*/ 0 w 10144126"/>
              <a:gd name="connsiteY0" fmla="*/ 0 h 3300413"/>
              <a:gd name="connsiteX1" fmla="*/ 10144126 w 10144126"/>
              <a:gd name="connsiteY1" fmla="*/ 14288 h 3300413"/>
              <a:gd name="connsiteX2" fmla="*/ 6600826 w 10144126"/>
              <a:gd name="connsiteY2" fmla="*/ 3300413 h 3300413"/>
              <a:gd name="connsiteX3" fmla="*/ 5843588 w 10144126"/>
              <a:gd name="connsiteY3" fmla="*/ 2500313 h 3300413"/>
              <a:gd name="connsiteX4" fmla="*/ 4914901 w 10144126"/>
              <a:gd name="connsiteY4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126" h="3300413">
                <a:moveTo>
                  <a:pt x="0" y="0"/>
                </a:moveTo>
                <a:lnTo>
                  <a:pt x="10144126" y="14288"/>
                </a:lnTo>
                <a:lnTo>
                  <a:pt x="6600826" y="3300413"/>
                </a:lnTo>
                <a:lnTo>
                  <a:pt x="5843588" y="2500313"/>
                </a:lnTo>
                <a:lnTo>
                  <a:pt x="4914901" y="3300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5AACA8-6795-475A-8E8D-3C827EA66D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17670"/>
          <a:stretch/>
        </p:blipFill>
        <p:spPr>
          <a:xfrm>
            <a:off x="4059" y="0"/>
            <a:ext cx="9139941" cy="51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2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27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482958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700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49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6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5" r:id="rId2"/>
    <p:sldLayoutId id="2147483666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82" r:id="rId9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36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5747288-3044-4613-AD97-A8AF05FC555C}"/>
              </a:ext>
            </a:extLst>
          </p:cNvPr>
          <p:cNvSpPr/>
          <p:nvPr/>
        </p:nvSpPr>
        <p:spPr>
          <a:xfrm rot="19761721">
            <a:off x="3849715" y="2644784"/>
            <a:ext cx="2973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个人学期计划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60C420-8E4C-45AF-BCC3-5324554B7144}"/>
              </a:ext>
            </a:extLst>
          </p:cNvPr>
          <p:cNvSpPr/>
          <p:nvPr/>
        </p:nvSpPr>
        <p:spPr>
          <a:xfrm rot="19761721">
            <a:off x="3587285" y="1534547"/>
            <a:ext cx="2340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spc="3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6000" spc="3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4168" y="4803998"/>
            <a:ext cx="305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cs typeface="+mn-ea"/>
                <a:sym typeface="+mn-lt"/>
              </a:rPr>
              <a:t>汇报人：</a:t>
            </a:r>
            <a:r>
              <a:rPr lang="zh-CN" altLang="en-US" sz="1200" dirty="0">
                <a:cs typeface="+mn-ea"/>
                <a:sym typeface="+mn-lt"/>
              </a:rPr>
              <a:t>吴达黎   </a:t>
            </a:r>
            <a:r>
              <a:rPr lang="zh-CN" altLang="zh-CN" sz="1200" dirty="0">
                <a:cs typeface="+mn-ea"/>
                <a:sym typeface="+mn-lt"/>
              </a:rPr>
              <a:t>时间：</a:t>
            </a:r>
            <a:r>
              <a:rPr lang="en-US" altLang="zh-CN" sz="1200" dirty="0">
                <a:cs typeface="+mn-ea"/>
                <a:sym typeface="+mn-lt"/>
              </a:rPr>
              <a:t>2021</a:t>
            </a:r>
            <a:r>
              <a:rPr lang="zh-CN" altLang="zh-CN" sz="1200" dirty="0">
                <a:cs typeface="+mn-ea"/>
                <a:sym typeface="+mn-lt"/>
              </a:rPr>
              <a:t>年</a:t>
            </a:r>
            <a:r>
              <a:rPr lang="en-US" altLang="zh-CN" sz="1200" dirty="0">
                <a:cs typeface="+mn-ea"/>
                <a:sym typeface="+mn-lt"/>
              </a:rPr>
              <a:t>3</a:t>
            </a:r>
            <a:r>
              <a:rPr lang="zh-CN" altLang="zh-CN" sz="1200" dirty="0">
                <a:cs typeface="+mn-ea"/>
                <a:sym typeface="+mn-lt"/>
              </a:rPr>
              <a:t>月</a:t>
            </a:r>
            <a:r>
              <a:rPr lang="en-US" altLang="zh-CN" sz="1200" dirty="0">
                <a:cs typeface="+mn-ea"/>
                <a:sym typeface="+mn-lt"/>
              </a:rPr>
              <a:t>2</a:t>
            </a:r>
            <a:r>
              <a:rPr lang="zh-CN" altLang="en-US" sz="1200" dirty="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343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0">
            <a:extLst>
              <a:ext uri="{FF2B5EF4-FFF2-40B4-BE49-F238E27FC236}">
                <a16:creationId xmlns:a16="http://schemas.microsoft.com/office/drawing/2014/main" id="{FA4C0267-A2B8-4F46-9915-676922D023C0}"/>
              </a:ext>
            </a:extLst>
          </p:cNvPr>
          <p:cNvSpPr/>
          <p:nvPr/>
        </p:nvSpPr>
        <p:spPr>
          <a:xfrm>
            <a:off x="1511942" y="1491630"/>
            <a:ext cx="1779489" cy="177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20089" tIns="20089" rIns="20089" bIns="20089" anchor="ctr"/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sz="1830" dirty="0">
              <a:cs typeface="+mn-ea"/>
              <a:sym typeface="+mn-lt"/>
            </a:endParaRPr>
          </a:p>
        </p:txBody>
      </p:sp>
      <p:sp>
        <p:nvSpPr>
          <p:cNvPr id="6" name="Shape 1465">
            <a:extLst>
              <a:ext uri="{FF2B5EF4-FFF2-40B4-BE49-F238E27FC236}">
                <a16:creationId xmlns:a16="http://schemas.microsoft.com/office/drawing/2014/main" id="{F6C8AB83-A456-4425-B513-40208077C256}"/>
              </a:ext>
            </a:extLst>
          </p:cNvPr>
          <p:cNvSpPr/>
          <p:nvPr/>
        </p:nvSpPr>
        <p:spPr>
          <a:xfrm>
            <a:off x="5852570" y="1491630"/>
            <a:ext cx="1781077" cy="177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20089" tIns="20089" rIns="20089" bIns="20089" anchor="ctr"/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sz="1830">
              <a:cs typeface="+mn-ea"/>
              <a:sym typeface="+mn-lt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DAA865-9439-4854-BA18-8857F9F85769}"/>
              </a:ext>
            </a:extLst>
          </p:cNvPr>
          <p:cNvSpPr txBox="1"/>
          <p:nvPr/>
        </p:nvSpPr>
        <p:spPr>
          <a:xfrm>
            <a:off x="1565806" y="2057338"/>
            <a:ext cx="1671759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补休专业课程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lnSpc>
                <a:spcPct val="120000"/>
              </a:lnSpc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完成剩余课程学习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74B2CAB-7B4A-4EA0-A234-122BBE050AB4}"/>
              </a:ext>
            </a:extLst>
          </p:cNvPr>
          <p:cNvSpPr txBox="1"/>
          <p:nvPr/>
        </p:nvSpPr>
        <p:spPr>
          <a:xfrm>
            <a:off x="5906435" y="2066344"/>
            <a:ext cx="1671759" cy="6480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通过英语六级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802CA41-8E8B-4046-9E51-70801A8B7D27}"/>
              </a:ext>
            </a:extLst>
          </p:cNvPr>
          <p:cNvSpPr/>
          <p:nvPr/>
        </p:nvSpPr>
        <p:spPr>
          <a:xfrm>
            <a:off x="755576" y="966731"/>
            <a:ext cx="3528392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8F3165-2913-422B-AE7B-BBE4DE302A46}"/>
              </a:ext>
            </a:extLst>
          </p:cNvPr>
          <p:cNvSpPr txBox="1"/>
          <p:nvPr/>
        </p:nvSpPr>
        <p:spPr>
          <a:xfrm>
            <a:off x="1237273" y="55812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学习了解各种优化算法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D0A099-696E-4388-AFE1-6E2C7C02566B}"/>
              </a:ext>
            </a:extLst>
          </p:cNvPr>
          <p:cNvSpPr/>
          <p:nvPr/>
        </p:nvSpPr>
        <p:spPr>
          <a:xfrm>
            <a:off x="1297322" y="1246948"/>
            <a:ext cx="2444900" cy="1023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、传统的局部优化算法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、是智能进化算法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、基于模型的时序优化方法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631EDA-9CDF-4BCF-99C0-A3524C715011}"/>
              </a:ext>
            </a:extLst>
          </p:cNvPr>
          <p:cNvSpPr txBox="1"/>
          <p:nvPr/>
        </p:nvSpPr>
        <p:spPr>
          <a:xfrm>
            <a:off x="1042444" y="26464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87CD"/>
                </a:solidFill>
              </a:rPr>
              <a:t>学习几种数值气候预报模式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5364FE-6E45-4A14-B6FA-C289F30FEF79}"/>
              </a:ext>
            </a:extLst>
          </p:cNvPr>
          <p:cNvSpPr/>
          <p:nvPr/>
        </p:nvSpPr>
        <p:spPr>
          <a:xfrm>
            <a:off x="755576" y="3049416"/>
            <a:ext cx="3528392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CFFB11-5626-4FC1-A1BF-F39D8C6E8AF3}"/>
              </a:ext>
            </a:extLst>
          </p:cNvPr>
          <p:cNvSpPr/>
          <p:nvPr/>
        </p:nvSpPr>
        <p:spPr>
          <a:xfrm>
            <a:off x="843966" y="3329633"/>
            <a:ext cx="3351609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、学习</a:t>
            </a:r>
            <a:r>
              <a:rPr lang="en-US" altLang="zh-CN" sz="1400" dirty="0"/>
              <a:t>SCAM</a:t>
            </a:r>
            <a:r>
              <a:rPr lang="zh-CN" altLang="en-US" sz="1400" dirty="0"/>
              <a:t>模式、</a:t>
            </a:r>
            <a:r>
              <a:rPr lang="en-US" altLang="zh-CN" sz="1400" dirty="0"/>
              <a:t>WRF</a:t>
            </a:r>
            <a:r>
              <a:rPr lang="zh-CN" altLang="en-US" sz="1400" dirty="0"/>
              <a:t>模式基本原理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、配置几种气候预报模式环境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、简单运行几种气候预报模式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B832D1-5EE7-424A-8258-2234AF2F4471}"/>
              </a:ext>
            </a:extLst>
          </p:cNvPr>
          <p:cNvSpPr txBox="1"/>
          <p:nvPr/>
        </p:nvSpPr>
        <p:spPr>
          <a:xfrm>
            <a:off x="5940152" y="558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实验与探索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1CEA15D-8693-4B39-A1E4-F7082F1C7288}"/>
              </a:ext>
            </a:extLst>
          </p:cNvPr>
          <p:cNvSpPr/>
          <p:nvPr/>
        </p:nvSpPr>
        <p:spPr>
          <a:xfrm>
            <a:off x="4898319" y="991532"/>
            <a:ext cx="3528392" cy="2804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62EE64-F1C5-403A-AB78-A70C26B946C0}"/>
              </a:ext>
            </a:extLst>
          </p:cNvPr>
          <p:cNvSpPr/>
          <p:nvPr/>
        </p:nvSpPr>
        <p:spPr>
          <a:xfrm>
            <a:off x="5292080" y="1379343"/>
            <a:ext cx="2912917" cy="231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、在</a:t>
            </a:r>
            <a:r>
              <a:rPr lang="en-US" altLang="zh-CN" sz="1400" dirty="0"/>
              <a:t>SCAM</a:t>
            </a:r>
            <a:r>
              <a:rPr lang="zh-CN" altLang="en-US" sz="1400" dirty="0"/>
              <a:t>模式上跑一些新的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数据集并分析实验结果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、学习并探索基于强化学习的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 实时参数优化方案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、学习并尝试将深度信任网络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应用于参数优化</a:t>
            </a: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786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8绿色简洁2019工作总结计划PPT模板"/>
</p:tagLst>
</file>

<file path=ppt/theme/theme1.xml><?xml version="1.0" encoding="utf-8"?>
<a:theme xmlns:a="http://schemas.openxmlformats.org/drawingml/2006/main" name="第一PPT，www.1ppt.com">
  <a:themeElements>
    <a:clrScheme name="自定义 4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8E40"/>
      </a:accent1>
      <a:accent2>
        <a:srgbClr val="92D050"/>
      </a:accent2>
      <a:accent3>
        <a:srgbClr val="008E40"/>
      </a:accent3>
      <a:accent4>
        <a:srgbClr val="92D050"/>
      </a:accent4>
      <a:accent5>
        <a:srgbClr val="008E40"/>
      </a:accent5>
      <a:accent6>
        <a:srgbClr val="92D050"/>
      </a:accent6>
      <a:hlink>
        <a:srgbClr val="6B9F25"/>
      </a:hlink>
      <a:folHlink>
        <a:srgbClr val="BA6906"/>
      </a:folHlink>
    </a:clrScheme>
    <a:fontScheme name="23bddnf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134</Words>
  <Application>Microsoft Office PowerPoint</Application>
  <PresentationFormat>全屏显示(16:9)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>第一PPT</dc:creator>
  <cp:keywords>www.1ppt.com</cp:keywords>
  <dc:description>www.1ppt.com</dc:description>
  <cp:lastModifiedBy>wdl</cp:lastModifiedBy>
  <cp:revision>445</cp:revision>
  <dcterms:created xsi:type="dcterms:W3CDTF">2014-11-09T01:07:25Z</dcterms:created>
  <dcterms:modified xsi:type="dcterms:W3CDTF">2021-03-02T15:08:25Z</dcterms:modified>
</cp:coreProperties>
</file>