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7" r:id="rId3"/>
  </p:sldMasterIdLst>
  <p:notesMasterIdLst>
    <p:notesMasterId r:id="rId5"/>
  </p:notesMasterIdLst>
  <p:handoutMasterIdLst>
    <p:handoutMasterId r:id="rId16"/>
  </p:handoutMasterIdLst>
  <p:sldIdLst>
    <p:sldId id="292" r:id="rId4"/>
    <p:sldId id="317" r:id="rId6"/>
    <p:sldId id="318" r:id="rId7"/>
    <p:sldId id="406" r:id="rId8"/>
    <p:sldId id="334" r:id="rId9"/>
    <p:sldId id="409" r:id="rId10"/>
    <p:sldId id="410" r:id="rId11"/>
    <p:sldId id="379" r:id="rId12"/>
    <p:sldId id="407" r:id="rId13"/>
    <p:sldId id="408" r:id="rId14"/>
    <p:sldId id="291"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tags" Target="../tags/tag5.xml"/><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65.xml"/><Relationship Id="rId8" Type="http://schemas.openxmlformats.org/officeDocument/2006/relationships/tags" Target="../tags/tag64.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63.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62.xml"/><Relationship Id="rId11" Type="http://schemas.openxmlformats.org/officeDocument/2006/relationships/tags" Target="../tags/tag67.xml"/><Relationship Id="rId10" Type="http://schemas.openxmlformats.org/officeDocument/2006/relationships/tags" Target="../tags/tag66.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3.xml"/><Relationship Id="rId8" Type="http://schemas.openxmlformats.org/officeDocument/2006/relationships/tags" Target="../tags/tag72.xml"/><Relationship Id="rId7" Type="http://schemas.openxmlformats.org/officeDocument/2006/relationships/tags" Target="../tags/tag71.xml"/><Relationship Id="rId6" Type="http://schemas.openxmlformats.org/officeDocument/2006/relationships/tags" Target="../tags/tag70.xml"/><Relationship Id="rId5" Type="http://schemas.openxmlformats.org/officeDocument/2006/relationships/tags" Target="../tags/tag69.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68.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77.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76.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75.xml"/><Relationship Id="rId2" Type="http://schemas.openxmlformats.org/officeDocument/2006/relationships/tags" Target="../tags/tag74.xml"/><Relationship Id="rId12" Type="http://schemas.openxmlformats.org/officeDocument/2006/relationships/tags" Target="../tags/tag80.xml"/><Relationship Id="rId11" Type="http://schemas.openxmlformats.org/officeDocument/2006/relationships/tags" Target="../tags/tag79.xml"/><Relationship Id="rId10" Type="http://schemas.openxmlformats.org/officeDocument/2006/relationships/tags" Target="../tags/tag78.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image" Target="file:///C:\Users\1V994W2\PycharmProjects\PPT_Background_Generation/pic_temp/1_pic_quater_left_down.png" TargetMode="External"/><Relationship Id="rId8" Type="http://schemas.openxmlformats.org/officeDocument/2006/relationships/image" Target="../media/image3.png"/><Relationship Id="rId7" Type="http://schemas.openxmlformats.org/officeDocument/2006/relationships/tags" Target="../tags/tag84.xml"/><Relationship Id="rId6" Type="http://schemas.openxmlformats.org/officeDocument/2006/relationships/image" Target="file:///C:\Users\1V994W2\PycharmProjects\PPT_Background_Generation/pic_temp/0_pic_quater_right_down.png" TargetMode="External"/><Relationship Id="rId5" Type="http://schemas.openxmlformats.org/officeDocument/2006/relationships/image" Target="../media/image2.png"/><Relationship Id="rId4" Type="http://schemas.openxmlformats.org/officeDocument/2006/relationships/tags" Target="../tags/tag83.xml"/><Relationship Id="rId3" Type="http://schemas.openxmlformats.org/officeDocument/2006/relationships/tags" Target="../tags/tag82.xml"/><Relationship Id="rId2" Type="http://schemas.openxmlformats.org/officeDocument/2006/relationships/tags" Target="../tags/tag81.xml"/><Relationship Id="rId14" Type="http://schemas.openxmlformats.org/officeDocument/2006/relationships/tags" Target="../tags/tag89.xml"/><Relationship Id="rId13" Type="http://schemas.openxmlformats.org/officeDocument/2006/relationships/tags" Target="../tags/tag88.xml"/><Relationship Id="rId12" Type="http://schemas.openxmlformats.org/officeDocument/2006/relationships/tags" Target="../tags/tag87.xml"/><Relationship Id="rId11" Type="http://schemas.openxmlformats.org/officeDocument/2006/relationships/tags" Target="../tags/tag86.xml"/><Relationship Id="rId10" Type="http://schemas.openxmlformats.org/officeDocument/2006/relationships/tags" Target="../tags/tag85.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95.xml"/><Relationship Id="rId8" Type="http://schemas.openxmlformats.org/officeDocument/2006/relationships/tags" Target="../tags/tag94.xml"/><Relationship Id="rId7" Type="http://schemas.openxmlformats.org/officeDocument/2006/relationships/tags" Target="../tags/tag93.xml"/><Relationship Id="rId6" Type="http://schemas.openxmlformats.org/officeDocument/2006/relationships/tags" Target="../tags/tag92.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91.xml"/><Relationship Id="rId2" Type="http://schemas.openxmlformats.org/officeDocument/2006/relationships/tags" Target="../tags/tag90.xml"/><Relationship Id="rId11" Type="http://schemas.openxmlformats.org/officeDocument/2006/relationships/tags" Target="../tags/tag97.xml"/><Relationship Id="rId10" Type="http://schemas.openxmlformats.org/officeDocument/2006/relationships/tags" Target="../tags/tag96.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image" Target="file:///C:\Users\1V994W2\PycharmProjects\PPT_Background_Generation/pic_temp/1_pic_quater_left_down.png" TargetMode="External"/><Relationship Id="rId8" Type="http://schemas.openxmlformats.org/officeDocument/2006/relationships/image" Target="../media/image3.png"/><Relationship Id="rId7" Type="http://schemas.openxmlformats.org/officeDocument/2006/relationships/tags" Target="../tags/tag101.xml"/><Relationship Id="rId6" Type="http://schemas.openxmlformats.org/officeDocument/2006/relationships/image" Target="file:///C:\Users\1V994W2\PycharmProjects\PPT_Background_Generation/pic_temp/0_pic_quater_right_down.png" TargetMode="External"/><Relationship Id="rId5" Type="http://schemas.openxmlformats.org/officeDocument/2006/relationships/image" Target="../media/image2.png"/><Relationship Id="rId4" Type="http://schemas.openxmlformats.org/officeDocument/2006/relationships/tags" Target="../tags/tag100.xml"/><Relationship Id="rId3" Type="http://schemas.openxmlformats.org/officeDocument/2006/relationships/tags" Target="../tags/tag99.xml"/><Relationship Id="rId2" Type="http://schemas.openxmlformats.org/officeDocument/2006/relationships/tags" Target="../tags/tag98.xml"/><Relationship Id="rId15" Type="http://schemas.openxmlformats.org/officeDocument/2006/relationships/tags" Target="../tags/tag107.xml"/><Relationship Id="rId14" Type="http://schemas.openxmlformats.org/officeDocument/2006/relationships/tags" Target="../tags/tag106.xml"/><Relationship Id="rId13" Type="http://schemas.openxmlformats.org/officeDocument/2006/relationships/tags" Target="../tags/tag105.xml"/><Relationship Id="rId12" Type="http://schemas.openxmlformats.org/officeDocument/2006/relationships/tags" Target="../tags/tag104.xml"/><Relationship Id="rId11" Type="http://schemas.openxmlformats.org/officeDocument/2006/relationships/tags" Target="../tags/tag103.xml"/><Relationship Id="rId10" Type="http://schemas.openxmlformats.org/officeDocument/2006/relationships/tags" Target="../tags/tag102.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image" Target="file:///C:\Users\1V994W2\PycharmProjects\PPT_Background_Generation/pic_temp/1_pic_quater_left_down.png" TargetMode="External"/><Relationship Id="rId8" Type="http://schemas.openxmlformats.org/officeDocument/2006/relationships/image" Target="../media/image3.png"/><Relationship Id="rId7" Type="http://schemas.openxmlformats.org/officeDocument/2006/relationships/tags" Target="../tags/tag111.xml"/><Relationship Id="rId6" Type="http://schemas.openxmlformats.org/officeDocument/2006/relationships/image" Target="file:///C:\Users\1V994W2\PycharmProjects\PPT_Background_Generation/pic_temp/0_pic_quater_right_down.png" TargetMode="External"/><Relationship Id="rId5" Type="http://schemas.openxmlformats.org/officeDocument/2006/relationships/image" Target="../media/image2.png"/><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5" Type="http://schemas.openxmlformats.org/officeDocument/2006/relationships/tags" Target="../tags/tag117.xml"/><Relationship Id="rId14" Type="http://schemas.openxmlformats.org/officeDocument/2006/relationships/tags" Target="../tags/tag116.xml"/><Relationship Id="rId13" Type="http://schemas.openxmlformats.org/officeDocument/2006/relationships/tags" Target="../tags/tag115.xml"/><Relationship Id="rId12" Type="http://schemas.openxmlformats.org/officeDocument/2006/relationships/tags" Target="../tags/tag114.xml"/><Relationship Id="rId11" Type="http://schemas.openxmlformats.org/officeDocument/2006/relationships/tags" Target="../tags/tag113.xml"/><Relationship Id="rId10" Type="http://schemas.openxmlformats.org/officeDocument/2006/relationships/tags" Target="../tags/tag112.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image" Target="file:///C:\Users\1V994W2\PycharmProjects\PPT_Background_Generation/pic_temp/1_pic_quater_left_down.png" TargetMode="External"/><Relationship Id="rId8" Type="http://schemas.openxmlformats.org/officeDocument/2006/relationships/image" Target="../media/image3.png"/><Relationship Id="rId7" Type="http://schemas.openxmlformats.org/officeDocument/2006/relationships/tags" Target="../tags/tag121.xml"/><Relationship Id="rId6" Type="http://schemas.openxmlformats.org/officeDocument/2006/relationships/image" Target="file:///C:\Users\1V994W2\PycharmProjects\PPT_Background_Generation/pic_temp/0_pic_quater_right_down.png" TargetMode="External"/><Relationship Id="rId5" Type="http://schemas.openxmlformats.org/officeDocument/2006/relationships/image" Target="../media/image2.png"/><Relationship Id="rId4" Type="http://schemas.openxmlformats.org/officeDocument/2006/relationships/tags" Target="../tags/tag120.xml"/><Relationship Id="rId3" Type="http://schemas.openxmlformats.org/officeDocument/2006/relationships/tags" Target="../tags/tag119.xml"/><Relationship Id="rId2" Type="http://schemas.openxmlformats.org/officeDocument/2006/relationships/tags" Target="../tags/tag118.xml"/><Relationship Id="rId17" Type="http://schemas.openxmlformats.org/officeDocument/2006/relationships/tags" Target="../tags/tag129.xml"/><Relationship Id="rId16" Type="http://schemas.openxmlformats.org/officeDocument/2006/relationships/tags" Target="../tags/tag128.xml"/><Relationship Id="rId15" Type="http://schemas.openxmlformats.org/officeDocument/2006/relationships/tags" Target="../tags/tag127.xml"/><Relationship Id="rId14" Type="http://schemas.openxmlformats.org/officeDocument/2006/relationships/tags" Target="../tags/tag126.xml"/><Relationship Id="rId13" Type="http://schemas.openxmlformats.org/officeDocument/2006/relationships/tags" Target="../tags/tag125.xml"/><Relationship Id="rId12" Type="http://schemas.openxmlformats.org/officeDocument/2006/relationships/tags" Target="../tags/tag124.xml"/><Relationship Id="rId11" Type="http://schemas.openxmlformats.org/officeDocument/2006/relationships/tags" Target="../tags/tag123.xml"/><Relationship Id="rId10" Type="http://schemas.openxmlformats.org/officeDocument/2006/relationships/tags" Target="../tags/tag122.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image" Target="file:///C:\Users\1V994W2\PycharmProjects\PPT_Background_Generation/pic_temp/1_pic_quater_left_down.png" TargetMode="External"/><Relationship Id="rId8" Type="http://schemas.openxmlformats.org/officeDocument/2006/relationships/image" Target="../media/image3.png"/><Relationship Id="rId7" Type="http://schemas.openxmlformats.org/officeDocument/2006/relationships/tags" Target="../tags/tag133.xml"/><Relationship Id="rId6" Type="http://schemas.openxmlformats.org/officeDocument/2006/relationships/image" Target="file:///C:\Users\1V994W2\PycharmProjects\PPT_Background_Generation/pic_temp/0_pic_quater_right_down.png" TargetMode="External"/><Relationship Id="rId5" Type="http://schemas.openxmlformats.org/officeDocument/2006/relationships/image" Target="../media/image6.png"/><Relationship Id="rId4" Type="http://schemas.openxmlformats.org/officeDocument/2006/relationships/tags" Target="../tags/tag132.xml"/><Relationship Id="rId3" Type="http://schemas.openxmlformats.org/officeDocument/2006/relationships/tags" Target="../tags/tag131.xml"/><Relationship Id="rId2" Type="http://schemas.openxmlformats.org/officeDocument/2006/relationships/tags" Target="../tags/tag130.xml"/><Relationship Id="rId14" Type="http://schemas.openxmlformats.org/officeDocument/2006/relationships/tags" Target="../tags/tag138.xml"/><Relationship Id="rId13" Type="http://schemas.openxmlformats.org/officeDocument/2006/relationships/tags" Target="../tags/tag137.xml"/><Relationship Id="rId12" Type="http://schemas.openxmlformats.org/officeDocument/2006/relationships/tags" Target="../tags/tag136.xml"/><Relationship Id="rId11" Type="http://schemas.openxmlformats.org/officeDocument/2006/relationships/tags" Target="../tags/tag135.xml"/><Relationship Id="rId10" Type="http://schemas.openxmlformats.org/officeDocument/2006/relationships/tags" Target="../tags/tag134.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150.xml"/><Relationship Id="rId8" Type="http://schemas.openxmlformats.org/officeDocument/2006/relationships/tags" Target="../tags/tag149.xml"/><Relationship Id="rId7" Type="http://schemas.openxmlformats.org/officeDocument/2006/relationships/tags" Target="../tags/tag148.xml"/><Relationship Id="rId6" Type="http://schemas.openxmlformats.org/officeDocument/2006/relationships/tags" Target="../tags/tag147.xml"/><Relationship Id="rId5" Type="http://schemas.openxmlformats.org/officeDocument/2006/relationships/tags" Target="../tags/tag146.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145.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8.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7.xml"/><Relationship Id="rId12" Type="http://schemas.openxmlformats.org/officeDocument/2006/relationships/tags" Target="../tags/tag13.xml"/><Relationship Id="rId11" Type="http://schemas.openxmlformats.org/officeDocument/2006/relationships/tags" Target="../tags/tag12.xml"/><Relationship Id="rId10" Type="http://schemas.openxmlformats.org/officeDocument/2006/relationships/tags" Target="../tags/tag11.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154.xml"/><Relationship Id="rId8" Type="http://schemas.openxmlformats.org/officeDocument/2006/relationships/tags" Target="../tags/tag153.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152.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151.xml"/><Relationship Id="rId12" Type="http://schemas.openxmlformats.org/officeDocument/2006/relationships/tags" Target="../tags/tag157.xml"/><Relationship Id="rId11" Type="http://schemas.openxmlformats.org/officeDocument/2006/relationships/tags" Target="../tags/tag156.xml"/><Relationship Id="rId10" Type="http://schemas.openxmlformats.org/officeDocument/2006/relationships/tags" Target="../tags/tag155.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63.xml"/><Relationship Id="rId8" Type="http://schemas.openxmlformats.org/officeDocument/2006/relationships/tags" Target="../tags/tag162.xml"/><Relationship Id="rId7" Type="http://schemas.openxmlformats.org/officeDocument/2006/relationships/tags" Target="../tags/tag161.xml"/><Relationship Id="rId6" Type="http://schemas.openxmlformats.org/officeDocument/2006/relationships/tags" Target="../tags/tag160.xml"/><Relationship Id="rId5" Type="http://schemas.openxmlformats.org/officeDocument/2006/relationships/tags" Target="../tags/tag159.xml"/><Relationship Id="rId4" Type="http://schemas.openxmlformats.org/officeDocument/2006/relationships/image" Target="file:///C:\Users\1V994W2\PycharmProjects\PPT_Background_Generation/pic_temp/pic_half_top.png" TargetMode="External"/><Relationship Id="rId3" Type="http://schemas.openxmlformats.org/officeDocument/2006/relationships/image" Target="../media/image4.png"/><Relationship Id="rId2" Type="http://schemas.openxmlformats.org/officeDocument/2006/relationships/tags" Target="../tags/tag158.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67.xml"/><Relationship Id="rId8" Type="http://schemas.openxmlformats.org/officeDocument/2006/relationships/tags" Target="../tags/tag166.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165.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164.xml"/><Relationship Id="rId13" Type="http://schemas.openxmlformats.org/officeDocument/2006/relationships/tags" Target="../tags/tag171.xml"/><Relationship Id="rId12" Type="http://schemas.openxmlformats.org/officeDocument/2006/relationships/tags" Target="../tags/tag170.xml"/><Relationship Id="rId11" Type="http://schemas.openxmlformats.org/officeDocument/2006/relationships/tags" Target="../tags/tag169.xml"/><Relationship Id="rId10" Type="http://schemas.openxmlformats.org/officeDocument/2006/relationships/tags" Target="../tags/tag168.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75.xml"/><Relationship Id="rId8" Type="http://schemas.openxmlformats.org/officeDocument/2006/relationships/tags" Target="../tags/tag174.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173.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172.xml"/><Relationship Id="rId15" Type="http://schemas.openxmlformats.org/officeDocument/2006/relationships/tags" Target="../tags/tag181.xml"/><Relationship Id="rId14" Type="http://schemas.openxmlformats.org/officeDocument/2006/relationships/tags" Target="../tags/tag180.xml"/><Relationship Id="rId13" Type="http://schemas.openxmlformats.org/officeDocument/2006/relationships/tags" Target="../tags/tag179.xml"/><Relationship Id="rId12" Type="http://schemas.openxmlformats.org/officeDocument/2006/relationships/tags" Target="../tags/tag178.xml"/><Relationship Id="rId11" Type="http://schemas.openxmlformats.org/officeDocument/2006/relationships/tags" Target="../tags/tag177.xml"/><Relationship Id="rId10" Type="http://schemas.openxmlformats.org/officeDocument/2006/relationships/tags" Target="../tags/tag176.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85.xml"/><Relationship Id="rId8" Type="http://schemas.openxmlformats.org/officeDocument/2006/relationships/tags" Target="../tags/tag184.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183.xml"/><Relationship Id="rId4" Type="http://schemas.openxmlformats.org/officeDocument/2006/relationships/image" Target="file:///C:\Users\1V994W2\Documents\Tencent%20Files\574576071\FileRecv\&#25340;&#35013;&#32032;&#26448;\forright\\42\subject_holdleft_42,122,231_0_lively_full_0.png" TargetMode="External"/><Relationship Id="rId3" Type="http://schemas.openxmlformats.org/officeDocument/2006/relationships/image" Target="../media/image5.png"/><Relationship Id="rId2" Type="http://schemas.openxmlformats.org/officeDocument/2006/relationships/tags" Target="../tags/tag182.xml"/><Relationship Id="rId11" Type="http://schemas.openxmlformats.org/officeDocument/2006/relationships/tags" Target="../tags/tag187.xml"/><Relationship Id="rId10" Type="http://schemas.openxmlformats.org/officeDocument/2006/relationships/tags" Target="../tags/tag186.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4" Type="http://schemas.openxmlformats.org/officeDocument/2006/relationships/tags" Target="../tags/tag190.xml"/><Relationship Id="rId3" Type="http://schemas.openxmlformats.org/officeDocument/2006/relationships/tags" Target="../tags/tag189.xml"/><Relationship Id="rId2" Type="http://schemas.openxmlformats.org/officeDocument/2006/relationships/tags" Target="../tags/tag188.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94.xml"/><Relationship Id="rId8" Type="http://schemas.openxmlformats.org/officeDocument/2006/relationships/tags" Target="../tags/tag193.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192.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191.xml"/><Relationship Id="rId13" Type="http://schemas.openxmlformats.org/officeDocument/2006/relationships/tags" Target="../tags/tag198.xml"/><Relationship Id="rId12" Type="http://schemas.openxmlformats.org/officeDocument/2006/relationships/tags" Target="../tags/tag197.xml"/><Relationship Id="rId11" Type="http://schemas.openxmlformats.org/officeDocument/2006/relationships/tags" Target="../tags/tag196.xml"/><Relationship Id="rId10" Type="http://schemas.openxmlformats.org/officeDocument/2006/relationships/tags" Target="../tags/tag195.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202.xml"/><Relationship Id="rId8" Type="http://schemas.openxmlformats.org/officeDocument/2006/relationships/tags" Target="../tags/tag201.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200.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199.xml"/><Relationship Id="rId12" Type="http://schemas.openxmlformats.org/officeDocument/2006/relationships/tags" Target="../tags/tag205.xml"/><Relationship Id="rId11" Type="http://schemas.openxmlformats.org/officeDocument/2006/relationships/tags" Target="../tags/tag204.xml"/><Relationship Id="rId10" Type="http://schemas.openxmlformats.org/officeDocument/2006/relationships/tags" Target="../tags/tag203.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209.xml"/><Relationship Id="rId8" Type="http://schemas.openxmlformats.org/officeDocument/2006/relationships/tags" Target="../tags/tag208.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207.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206.xml"/><Relationship Id="rId11" Type="http://schemas.openxmlformats.org/officeDocument/2006/relationships/tags" Target="../tags/tag211.xml"/><Relationship Id="rId10" Type="http://schemas.openxmlformats.org/officeDocument/2006/relationships/tags" Target="../tags/tag210.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217.xml"/><Relationship Id="rId8" Type="http://schemas.openxmlformats.org/officeDocument/2006/relationships/tags" Target="../tags/tag216.xml"/><Relationship Id="rId7" Type="http://schemas.openxmlformats.org/officeDocument/2006/relationships/tags" Target="../tags/tag215.xml"/><Relationship Id="rId6" Type="http://schemas.openxmlformats.org/officeDocument/2006/relationships/tags" Target="../tags/tag214.xml"/><Relationship Id="rId5" Type="http://schemas.openxmlformats.org/officeDocument/2006/relationships/tags" Target="../tags/tag213.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212.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19.xml"/><Relationship Id="rId8" Type="http://schemas.openxmlformats.org/officeDocument/2006/relationships/tags" Target="../tags/tag18.xml"/><Relationship Id="rId7" Type="http://schemas.openxmlformats.org/officeDocument/2006/relationships/tags" Target="../tags/tag17.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image" Target="file:///C:\Users\1V994W2\PycharmProjects\PPT_Background_Generation/pic_temp/pic_half_top.png" TargetMode="External"/><Relationship Id="rId3" Type="http://schemas.openxmlformats.org/officeDocument/2006/relationships/image" Target="../media/image4.png"/><Relationship Id="rId2" Type="http://schemas.openxmlformats.org/officeDocument/2006/relationships/tags" Target="../tags/tag14.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221.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220.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219.xml"/><Relationship Id="rId2" Type="http://schemas.openxmlformats.org/officeDocument/2006/relationships/tags" Target="../tags/tag218.xml"/><Relationship Id="rId12" Type="http://schemas.openxmlformats.org/officeDocument/2006/relationships/tags" Target="../tags/tag224.xml"/><Relationship Id="rId11" Type="http://schemas.openxmlformats.org/officeDocument/2006/relationships/tags" Target="../tags/tag223.xml"/><Relationship Id="rId10" Type="http://schemas.openxmlformats.org/officeDocument/2006/relationships/tags" Target="../tags/tag222.xml"/><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9" Type="http://schemas.openxmlformats.org/officeDocument/2006/relationships/image" Target="file:///C:\Users\1V994W2\PycharmProjects\PPT_Background_Generation/pic_temp/1_pic_quater_left_down.png" TargetMode="External"/><Relationship Id="rId8" Type="http://schemas.openxmlformats.org/officeDocument/2006/relationships/image" Target="../media/image3.png"/><Relationship Id="rId7" Type="http://schemas.openxmlformats.org/officeDocument/2006/relationships/tags" Target="../tags/tag228.xml"/><Relationship Id="rId6" Type="http://schemas.openxmlformats.org/officeDocument/2006/relationships/image" Target="file:///C:\Users\1V994W2\PycharmProjects\PPT_Background_Generation/pic_temp/0_pic_quater_right_down.png" TargetMode="External"/><Relationship Id="rId5" Type="http://schemas.openxmlformats.org/officeDocument/2006/relationships/image" Target="../media/image2.png"/><Relationship Id="rId4" Type="http://schemas.openxmlformats.org/officeDocument/2006/relationships/tags" Target="../tags/tag227.xml"/><Relationship Id="rId3" Type="http://schemas.openxmlformats.org/officeDocument/2006/relationships/tags" Target="../tags/tag226.xml"/><Relationship Id="rId2" Type="http://schemas.openxmlformats.org/officeDocument/2006/relationships/tags" Target="../tags/tag225.xml"/><Relationship Id="rId14" Type="http://schemas.openxmlformats.org/officeDocument/2006/relationships/tags" Target="../tags/tag233.xml"/><Relationship Id="rId13" Type="http://schemas.openxmlformats.org/officeDocument/2006/relationships/tags" Target="../tags/tag232.xml"/><Relationship Id="rId12" Type="http://schemas.openxmlformats.org/officeDocument/2006/relationships/tags" Target="../tags/tag231.xml"/><Relationship Id="rId11" Type="http://schemas.openxmlformats.org/officeDocument/2006/relationships/tags" Target="../tags/tag230.xml"/><Relationship Id="rId10" Type="http://schemas.openxmlformats.org/officeDocument/2006/relationships/tags" Target="../tags/tag229.xml"/><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239.xml"/><Relationship Id="rId8" Type="http://schemas.openxmlformats.org/officeDocument/2006/relationships/tags" Target="../tags/tag238.xml"/><Relationship Id="rId7" Type="http://schemas.openxmlformats.org/officeDocument/2006/relationships/tags" Target="../tags/tag237.xml"/><Relationship Id="rId6" Type="http://schemas.openxmlformats.org/officeDocument/2006/relationships/tags" Target="../tags/tag236.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235.xml"/><Relationship Id="rId2" Type="http://schemas.openxmlformats.org/officeDocument/2006/relationships/tags" Target="../tags/tag234.xml"/><Relationship Id="rId11" Type="http://schemas.openxmlformats.org/officeDocument/2006/relationships/tags" Target="../tags/tag241.xml"/><Relationship Id="rId10" Type="http://schemas.openxmlformats.org/officeDocument/2006/relationships/tags" Target="../tags/tag240.xml"/><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9" Type="http://schemas.openxmlformats.org/officeDocument/2006/relationships/image" Target="file:///C:\Users\1V994W2\PycharmProjects\PPT_Background_Generation/pic_temp/1_pic_quater_left_down.png" TargetMode="External"/><Relationship Id="rId8" Type="http://schemas.openxmlformats.org/officeDocument/2006/relationships/image" Target="../media/image3.png"/><Relationship Id="rId7" Type="http://schemas.openxmlformats.org/officeDocument/2006/relationships/tags" Target="../tags/tag245.xml"/><Relationship Id="rId6" Type="http://schemas.openxmlformats.org/officeDocument/2006/relationships/image" Target="file:///C:\Users\1V994W2\PycharmProjects\PPT_Background_Generation/pic_temp/0_pic_quater_right_down.png" TargetMode="External"/><Relationship Id="rId5" Type="http://schemas.openxmlformats.org/officeDocument/2006/relationships/image" Target="../media/image2.png"/><Relationship Id="rId4" Type="http://schemas.openxmlformats.org/officeDocument/2006/relationships/tags" Target="../tags/tag244.xml"/><Relationship Id="rId3" Type="http://schemas.openxmlformats.org/officeDocument/2006/relationships/tags" Target="../tags/tag243.xml"/><Relationship Id="rId2" Type="http://schemas.openxmlformats.org/officeDocument/2006/relationships/tags" Target="../tags/tag242.xml"/><Relationship Id="rId15" Type="http://schemas.openxmlformats.org/officeDocument/2006/relationships/tags" Target="../tags/tag251.xml"/><Relationship Id="rId14" Type="http://schemas.openxmlformats.org/officeDocument/2006/relationships/tags" Target="../tags/tag250.xml"/><Relationship Id="rId13" Type="http://schemas.openxmlformats.org/officeDocument/2006/relationships/tags" Target="../tags/tag249.xml"/><Relationship Id="rId12" Type="http://schemas.openxmlformats.org/officeDocument/2006/relationships/tags" Target="../tags/tag248.xml"/><Relationship Id="rId11" Type="http://schemas.openxmlformats.org/officeDocument/2006/relationships/tags" Target="../tags/tag247.xml"/><Relationship Id="rId10" Type="http://schemas.openxmlformats.org/officeDocument/2006/relationships/tags" Target="../tags/tag246.xml"/><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9" Type="http://schemas.openxmlformats.org/officeDocument/2006/relationships/image" Target="file:///C:\Users\1V994W2\PycharmProjects\PPT_Background_Generation/pic_temp/1_pic_quater_left_down.png" TargetMode="External"/><Relationship Id="rId8" Type="http://schemas.openxmlformats.org/officeDocument/2006/relationships/image" Target="../media/image3.png"/><Relationship Id="rId7" Type="http://schemas.openxmlformats.org/officeDocument/2006/relationships/tags" Target="../tags/tag255.xml"/><Relationship Id="rId6" Type="http://schemas.openxmlformats.org/officeDocument/2006/relationships/image" Target="file:///C:\Users\1V994W2\PycharmProjects\PPT_Background_Generation/pic_temp/0_pic_quater_right_down.png" TargetMode="External"/><Relationship Id="rId5" Type="http://schemas.openxmlformats.org/officeDocument/2006/relationships/image" Target="../media/image2.png"/><Relationship Id="rId4" Type="http://schemas.openxmlformats.org/officeDocument/2006/relationships/tags" Target="../tags/tag254.xml"/><Relationship Id="rId3" Type="http://schemas.openxmlformats.org/officeDocument/2006/relationships/tags" Target="../tags/tag253.xml"/><Relationship Id="rId2" Type="http://schemas.openxmlformats.org/officeDocument/2006/relationships/tags" Target="../tags/tag252.xml"/><Relationship Id="rId15" Type="http://schemas.openxmlformats.org/officeDocument/2006/relationships/tags" Target="../tags/tag261.xml"/><Relationship Id="rId14" Type="http://schemas.openxmlformats.org/officeDocument/2006/relationships/tags" Target="../tags/tag260.xml"/><Relationship Id="rId13" Type="http://schemas.openxmlformats.org/officeDocument/2006/relationships/tags" Target="../tags/tag259.xml"/><Relationship Id="rId12" Type="http://schemas.openxmlformats.org/officeDocument/2006/relationships/tags" Target="../tags/tag258.xml"/><Relationship Id="rId11" Type="http://schemas.openxmlformats.org/officeDocument/2006/relationships/tags" Target="../tags/tag257.xml"/><Relationship Id="rId10" Type="http://schemas.openxmlformats.org/officeDocument/2006/relationships/tags" Target="../tags/tag256.xml"/><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9" Type="http://schemas.openxmlformats.org/officeDocument/2006/relationships/image" Target="file:///C:\Users\1V994W2\PycharmProjects\PPT_Background_Generation/pic_temp/1_pic_quater_left_down.png" TargetMode="External"/><Relationship Id="rId8" Type="http://schemas.openxmlformats.org/officeDocument/2006/relationships/image" Target="../media/image3.png"/><Relationship Id="rId7" Type="http://schemas.openxmlformats.org/officeDocument/2006/relationships/tags" Target="../tags/tag265.xml"/><Relationship Id="rId6" Type="http://schemas.openxmlformats.org/officeDocument/2006/relationships/image" Target="file:///C:\Users\1V994W2\PycharmProjects\PPT_Background_Generation/pic_temp/0_pic_quater_right_down.png" TargetMode="External"/><Relationship Id="rId5" Type="http://schemas.openxmlformats.org/officeDocument/2006/relationships/image" Target="../media/image2.png"/><Relationship Id="rId4" Type="http://schemas.openxmlformats.org/officeDocument/2006/relationships/tags" Target="../tags/tag264.xml"/><Relationship Id="rId3" Type="http://schemas.openxmlformats.org/officeDocument/2006/relationships/tags" Target="../tags/tag263.xml"/><Relationship Id="rId2" Type="http://schemas.openxmlformats.org/officeDocument/2006/relationships/tags" Target="../tags/tag262.xml"/><Relationship Id="rId17" Type="http://schemas.openxmlformats.org/officeDocument/2006/relationships/tags" Target="../tags/tag273.xml"/><Relationship Id="rId16" Type="http://schemas.openxmlformats.org/officeDocument/2006/relationships/tags" Target="../tags/tag272.xml"/><Relationship Id="rId15" Type="http://schemas.openxmlformats.org/officeDocument/2006/relationships/tags" Target="../tags/tag271.xml"/><Relationship Id="rId14" Type="http://schemas.openxmlformats.org/officeDocument/2006/relationships/tags" Target="../tags/tag270.xml"/><Relationship Id="rId13" Type="http://schemas.openxmlformats.org/officeDocument/2006/relationships/tags" Target="../tags/tag269.xml"/><Relationship Id="rId12" Type="http://schemas.openxmlformats.org/officeDocument/2006/relationships/tags" Target="../tags/tag268.xml"/><Relationship Id="rId11" Type="http://schemas.openxmlformats.org/officeDocument/2006/relationships/tags" Target="../tags/tag267.xml"/><Relationship Id="rId10" Type="http://schemas.openxmlformats.org/officeDocument/2006/relationships/tags" Target="../tags/tag266.xml"/><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9" Type="http://schemas.openxmlformats.org/officeDocument/2006/relationships/image" Target="file:///C:\Users\1V994W2\PycharmProjects\PPT_Background_Generation/pic_temp/1_pic_quater_left_down.png" TargetMode="External"/><Relationship Id="rId8" Type="http://schemas.openxmlformats.org/officeDocument/2006/relationships/image" Target="../media/image3.png"/><Relationship Id="rId7" Type="http://schemas.openxmlformats.org/officeDocument/2006/relationships/tags" Target="../tags/tag277.xml"/><Relationship Id="rId6" Type="http://schemas.openxmlformats.org/officeDocument/2006/relationships/image" Target="file:///C:\Users\1V994W2\PycharmProjects\PPT_Background_Generation/pic_temp/0_pic_quater_right_down.png" TargetMode="External"/><Relationship Id="rId5" Type="http://schemas.openxmlformats.org/officeDocument/2006/relationships/image" Target="../media/image6.png"/><Relationship Id="rId4" Type="http://schemas.openxmlformats.org/officeDocument/2006/relationships/tags" Target="../tags/tag276.xml"/><Relationship Id="rId3" Type="http://schemas.openxmlformats.org/officeDocument/2006/relationships/tags" Target="../tags/tag275.xml"/><Relationship Id="rId2" Type="http://schemas.openxmlformats.org/officeDocument/2006/relationships/tags" Target="../tags/tag274.xml"/><Relationship Id="rId14" Type="http://schemas.openxmlformats.org/officeDocument/2006/relationships/tags" Target="../tags/tag282.xml"/><Relationship Id="rId13" Type="http://schemas.openxmlformats.org/officeDocument/2006/relationships/tags" Target="../tags/tag281.xml"/><Relationship Id="rId12" Type="http://schemas.openxmlformats.org/officeDocument/2006/relationships/tags" Target="../tags/tag280.xml"/><Relationship Id="rId11" Type="http://schemas.openxmlformats.org/officeDocument/2006/relationships/tags" Target="../tags/tag279.xml"/><Relationship Id="rId10" Type="http://schemas.openxmlformats.org/officeDocument/2006/relationships/tags" Target="../tags/tag278.xm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23.xml"/><Relationship Id="rId8" Type="http://schemas.openxmlformats.org/officeDocument/2006/relationships/tags" Target="../tags/tag22.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21.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20.xml"/><Relationship Id="rId13" Type="http://schemas.openxmlformats.org/officeDocument/2006/relationships/tags" Target="../tags/tag27.xml"/><Relationship Id="rId12" Type="http://schemas.openxmlformats.org/officeDocument/2006/relationships/tags" Target="../tags/tag26.xml"/><Relationship Id="rId11" Type="http://schemas.openxmlformats.org/officeDocument/2006/relationships/tags" Target="../tags/tag25.xml"/><Relationship Id="rId10" Type="http://schemas.openxmlformats.org/officeDocument/2006/relationships/tags" Target="../tags/tag24.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1.xml"/><Relationship Id="rId8" Type="http://schemas.openxmlformats.org/officeDocument/2006/relationships/tags" Target="../tags/tag30.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29.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28.xml"/><Relationship Id="rId15" Type="http://schemas.openxmlformats.org/officeDocument/2006/relationships/tags" Target="../tags/tag37.xml"/><Relationship Id="rId14" Type="http://schemas.openxmlformats.org/officeDocument/2006/relationships/tags" Target="../tags/tag36.xml"/><Relationship Id="rId13" Type="http://schemas.openxmlformats.org/officeDocument/2006/relationships/tags" Target="../tags/tag35.xml"/><Relationship Id="rId12" Type="http://schemas.openxmlformats.org/officeDocument/2006/relationships/tags" Target="../tags/tag34.xml"/><Relationship Id="rId11" Type="http://schemas.openxmlformats.org/officeDocument/2006/relationships/tags" Target="../tags/tag33.xml"/><Relationship Id="rId10" Type="http://schemas.openxmlformats.org/officeDocument/2006/relationships/tags" Target="../tags/tag3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41.xml"/><Relationship Id="rId8" Type="http://schemas.openxmlformats.org/officeDocument/2006/relationships/tags" Target="../tags/tag40.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39.xml"/><Relationship Id="rId4" Type="http://schemas.openxmlformats.org/officeDocument/2006/relationships/image" Target="file:///C:\Users\1V994W2\Documents\Tencent%20Files\574576071\FileRecv\&#25340;&#35013;&#32032;&#26448;\forright\\42\subject_holdleft_42,122,231_0_lively_full_0.png" TargetMode="External"/><Relationship Id="rId3" Type="http://schemas.openxmlformats.org/officeDocument/2006/relationships/image" Target="../media/image5.png"/><Relationship Id="rId2" Type="http://schemas.openxmlformats.org/officeDocument/2006/relationships/tags" Target="../tags/tag38.xml"/><Relationship Id="rId11" Type="http://schemas.openxmlformats.org/officeDocument/2006/relationships/tags" Target="../tags/tag43.xml"/><Relationship Id="rId10" Type="http://schemas.openxmlformats.org/officeDocument/2006/relationships/tags" Target="../tags/tag42.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6.xml"/><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50.xml"/><Relationship Id="rId8" Type="http://schemas.openxmlformats.org/officeDocument/2006/relationships/tags" Target="../tags/tag49.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48.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47.xml"/><Relationship Id="rId13" Type="http://schemas.openxmlformats.org/officeDocument/2006/relationships/tags" Target="../tags/tag54.xml"/><Relationship Id="rId12" Type="http://schemas.openxmlformats.org/officeDocument/2006/relationships/tags" Target="../tags/tag53.xml"/><Relationship Id="rId11" Type="http://schemas.openxmlformats.org/officeDocument/2006/relationships/tags" Target="../tags/tag52.xml"/><Relationship Id="rId10" Type="http://schemas.openxmlformats.org/officeDocument/2006/relationships/tags" Target="../tags/tag51.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58.xml"/><Relationship Id="rId8" Type="http://schemas.openxmlformats.org/officeDocument/2006/relationships/tags" Target="../tags/tag57.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56.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55.xml"/><Relationship Id="rId12" Type="http://schemas.openxmlformats.org/officeDocument/2006/relationships/tags" Target="../tags/tag61.xml"/><Relationship Id="rId11" Type="http://schemas.openxmlformats.org/officeDocument/2006/relationships/tags" Target="../tags/tag60.xml"/><Relationship Id="rId10" Type="http://schemas.openxmlformats.org/officeDocument/2006/relationships/tags" Target="../tags/tag59.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2">
            <a:lumMod val="95000"/>
          </a:schemeClr>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16" name="日期占位符 15"/>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3" name="标题 2"/>
          <p:cNvSpPr>
            <a:spLocks noGrp="1"/>
          </p:cNvSpPr>
          <p:nvPr>
            <p:ph type="ctrTitle" idx="14" hasCustomPrompt="1"/>
            <p:custDataLst>
              <p:tags r:id="rId8"/>
            </p:custDataLst>
          </p:nvPr>
        </p:nvSpPr>
        <p:spPr>
          <a:xfrm>
            <a:off x="6604319" y="2137727"/>
            <a:ext cx="4825365" cy="221234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54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9"/>
            </p:custDataLst>
          </p:nvPr>
        </p:nvSpPr>
        <p:spPr>
          <a:xfrm>
            <a:off x="6681154" y="4350068"/>
            <a:ext cx="1786571" cy="37020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编辑文本</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screen"/>
          <a:stretch>
            <a:fillRect/>
          </a:stretch>
        </p:blipFill>
        <p:spPr>
          <a:xfrm>
            <a:off x="0" y="0"/>
            <a:ext cx="720090" cy="681881"/>
          </a:xfrm>
          <a:prstGeom prst="rect">
            <a:avLst/>
          </a:prstGeom>
        </p:spPr>
      </p:pic>
      <p:pic>
        <p:nvPicPr>
          <p:cNvPr id="6" name="图片 5"/>
          <p:cNvPicPr/>
          <p:nvPr userDrawn="1">
            <p:custDataLst>
              <p:tags r:id="rId5"/>
            </p:custDataLst>
          </p:nvPr>
        </p:nvPicPr>
        <p:blipFill>
          <a:blip r:embed="rId6" r:link="rId7" cstate="screen"/>
          <a:stretch>
            <a:fillRect/>
          </a:stretch>
        </p:blipFill>
        <p:spPr>
          <a:xfrm>
            <a:off x="11471910" y="0"/>
            <a:ext cx="720090" cy="527700"/>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文本占位符 6"/>
          <p:cNvSpPr>
            <a:spLocks noGrp="1"/>
          </p:cNvSpPr>
          <p:nvPr>
            <p:ph type="body" idx="14" hasCustomPrompt="1"/>
            <p:custDataLst>
              <p:tags r:id="rId8"/>
            </p:custDataLst>
          </p:nvPr>
        </p:nvSpPr>
        <p:spPr>
          <a:xfrm>
            <a:off x="6989128" y="3932238"/>
            <a:ext cx="4359910" cy="370205"/>
          </a:xfrm>
        </p:spPr>
        <p:txBody>
          <a:bodyPr vert="horz" wrap="square" lIns="0" tIns="0" rIns="0" bIns="0" anchor="t" anchorCtr="0">
            <a:normAutofit/>
          </a:bodyPr>
          <a:lstStyle>
            <a:lvl1pPr marL="0" marR="0" indent="0" algn="l" rtl="0" eaLnBrk="1" fontAlgn="auto">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a:t>单击此处编辑副标题</a:t>
            </a:r>
            <a:endParaRPr lang="zh-CN" altLang="en-US"/>
          </a:p>
        </p:txBody>
      </p:sp>
      <p:sp>
        <p:nvSpPr>
          <p:cNvPr id="2" name="标题 1"/>
          <p:cNvSpPr>
            <a:spLocks noGrp="1"/>
          </p:cNvSpPr>
          <p:nvPr>
            <p:ph type="title" idx="13" hasCustomPrompt="1"/>
            <p:custDataLst>
              <p:tags r:id="rId9"/>
            </p:custDataLst>
          </p:nvPr>
        </p:nvSpPr>
        <p:spPr>
          <a:xfrm>
            <a:off x="6989128" y="2555558"/>
            <a:ext cx="4359910" cy="117221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6600"/>
              <a:buFont typeface="Arial" panose="020B0604020202020204" pitchFamily="34" charset="0"/>
              <a:buNone/>
              <a:defRPr sz="6600" b="0" spc="7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0" y="0"/>
            <a:ext cx="12192000" cy="681881"/>
            <a:chOff x="0" y="0"/>
            <a:chExt cx="12192000" cy="681881"/>
          </a:xfrm>
        </p:grpSpPr>
        <p:pic>
          <p:nvPicPr>
            <p:cNvPr id="7" name="图片 6"/>
            <p:cNvPicPr/>
            <p:nvPr userDrawn="1">
              <p:custDataLst>
                <p:tags r:id="rId3"/>
              </p:custDataLst>
            </p:nvPr>
          </p:nvPicPr>
          <p:blipFill>
            <a:blip r:embed="rId4" r:link="rId5" cstate="screen"/>
            <a:stretch>
              <a:fillRect/>
            </a:stretch>
          </p:blipFill>
          <p:spPr>
            <a:xfrm>
              <a:off x="0" y="0"/>
              <a:ext cx="720090" cy="681881"/>
            </a:xfrm>
            <a:prstGeom prst="rect">
              <a:avLst/>
            </a:prstGeom>
          </p:spPr>
        </p:pic>
        <p:pic>
          <p:nvPicPr>
            <p:cNvPr id="6" name="图片 5"/>
            <p:cNvPicPr/>
            <p:nvPr userDrawn="1">
              <p:custDataLst>
                <p:tags r:id="rId6"/>
              </p:custDataLst>
            </p:nvPr>
          </p:nvPicPr>
          <p:blipFill>
            <a:blip r:embed="rId7" r:link="rId8" cstate="screen"/>
            <a:stretch>
              <a:fillRect/>
            </a:stretch>
          </p:blipFill>
          <p:spPr>
            <a:xfrm>
              <a:off x="11471910" y="0"/>
              <a:ext cx="720090" cy="527700"/>
            </a:xfrm>
            <a:prstGeom prst="rect">
              <a:avLst/>
            </a:prstGeom>
          </p:spPr>
        </p:pic>
      </p:grpSp>
      <p:sp>
        <p:nvSpPr>
          <p:cNvPr id="2" name="标题 1"/>
          <p:cNvSpPr>
            <a:spLocks noGrp="1"/>
          </p:cNvSpPr>
          <p:nvPr>
            <p:ph type="title"/>
            <p:custDataLst>
              <p:tags r:id="rId9"/>
            </p:custDataLst>
          </p:nvPr>
        </p:nvSpPr>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6" name="组合 5"/>
          <p:cNvGrpSpPr/>
          <p:nvPr userDrawn="1">
            <p:custDataLst>
              <p:tags r:id="rId3"/>
            </p:custDataLst>
          </p:nvPr>
        </p:nvGrpSpPr>
        <p:grpSpPr>
          <a:xfrm>
            <a:off x="0" y="0"/>
            <a:ext cx="12192000" cy="681881"/>
            <a:chOff x="0" y="0"/>
            <a:chExt cx="12192000" cy="681881"/>
          </a:xfrm>
        </p:grpSpPr>
        <p:pic>
          <p:nvPicPr>
            <p:cNvPr id="9" name="图片 8"/>
            <p:cNvPicPr/>
            <p:nvPr userDrawn="1">
              <p:custDataLst>
                <p:tags r:id="rId4"/>
              </p:custDataLst>
            </p:nvPr>
          </p:nvPicPr>
          <p:blipFill>
            <a:blip r:embed="rId5" r:link="rId6" cstate="screen"/>
            <a:stretch>
              <a:fillRect/>
            </a:stretch>
          </p:blipFill>
          <p:spPr>
            <a:xfrm>
              <a:off x="0" y="0"/>
              <a:ext cx="720090" cy="681881"/>
            </a:xfrm>
            <a:prstGeom prst="rect">
              <a:avLst/>
            </a:prstGeom>
          </p:spPr>
        </p:pic>
        <p:pic>
          <p:nvPicPr>
            <p:cNvPr id="8" name="图片 7"/>
            <p:cNvPicPr/>
            <p:nvPr userDrawn="1">
              <p:custDataLst>
                <p:tags r:id="rId7"/>
              </p:custDataLst>
            </p:nvPr>
          </p:nvPicPr>
          <p:blipFill>
            <a:blip r:embed="rId8" r:link="rId9" cstate="screen"/>
            <a:stretch>
              <a:fillRect/>
            </a:stretch>
          </p:blipFill>
          <p:spPr>
            <a:xfrm>
              <a:off x="11471910" y="0"/>
              <a:ext cx="720090" cy="527700"/>
            </a:xfrm>
            <a:prstGeom prst="rect">
              <a:avLst/>
            </a:prstGeom>
          </p:spPr>
        </p:pic>
      </p:grpSp>
      <p:sp>
        <p:nvSpPr>
          <p:cNvPr id="2" name="标题 1"/>
          <p:cNvSpPr>
            <a:spLocks noGrp="1"/>
          </p:cNvSpPr>
          <p:nvPr>
            <p:ph type="title" hasCustomPrompt="1"/>
            <p:custDataLst>
              <p:tags r:id="rId10"/>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1"/>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screen"/>
          <a:stretch>
            <a:fillRect/>
          </a:stretch>
        </p:blipFill>
        <p:spPr>
          <a:xfrm>
            <a:off x="11471910" y="0"/>
            <a:ext cx="720090" cy="681881"/>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6" name="组合 5"/>
          <p:cNvGrpSpPr/>
          <p:nvPr userDrawn="1">
            <p:custDataLst>
              <p:tags r:id="rId3"/>
            </p:custDataLst>
          </p:nvPr>
        </p:nvGrpSpPr>
        <p:grpSpPr>
          <a:xfrm>
            <a:off x="0" y="0"/>
            <a:ext cx="12192000" cy="681881"/>
            <a:chOff x="0" y="0"/>
            <a:chExt cx="12192000" cy="681881"/>
          </a:xfrm>
        </p:grpSpPr>
        <p:pic>
          <p:nvPicPr>
            <p:cNvPr id="10" name="图片 9"/>
            <p:cNvPicPr/>
            <p:nvPr userDrawn="1">
              <p:custDataLst>
                <p:tags r:id="rId4"/>
              </p:custDataLst>
            </p:nvPr>
          </p:nvPicPr>
          <p:blipFill>
            <a:blip r:embed="rId5" r:link="rId6" cstate="screen"/>
            <a:stretch>
              <a:fillRect/>
            </a:stretch>
          </p:blipFill>
          <p:spPr>
            <a:xfrm>
              <a:off x="0" y="0"/>
              <a:ext cx="720090" cy="681881"/>
            </a:xfrm>
            <a:prstGeom prst="rect">
              <a:avLst/>
            </a:prstGeom>
          </p:spPr>
        </p:pic>
        <p:pic>
          <p:nvPicPr>
            <p:cNvPr id="8" name="图片 7"/>
            <p:cNvPicPr/>
            <p:nvPr userDrawn="1">
              <p:custDataLst>
                <p:tags r:id="rId7"/>
              </p:custDataLst>
            </p:nvPr>
          </p:nvPicPr>
          <p:blipFill>
            <a:blip r:embed="rId8" r:link="rId9" cstate="screen"/>
            <a:stretch>
              <a:fillRect/>
            </a:stretch>
          </p:blipFill>
          <p:spPr>
            <a:xfrm>
              <a:off x="11471910" y="0"/>
              <a:ext cx="720090" cy="527700"/>
            </a:xfrm>
            <a:prstGeom prst="rect">
              <a:avLst/>
            </a:prstGeom>
          </p:spPr>
        </p:pic>
      </p:grpSp>
      <p:sp>
        <p:nvSpPr>
          <p:cNvPr id="2" name="标题 1"/>
          <p:cNvSpPr>
            <a:spLocks noGrp="1"/>
          </p:cNvSpPr>
          <p:nvPr>
            <p:ph type="title"/>
            <p:custDataLst>
              <p:tags r:id="rId10"/>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4"/>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5"/>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6" name="组合 5"/>
          <p:cNvGrpSpPr/>
          <p:nvPr userDrawn="1">
            <p:custDataLst>
              <p:tags r:id="rId3"/>
            </p:custDataLst>
          </p:nvPr>
        </p:nvGrpSpPr>
        <p:grpSpPr>
          <a:xfrm>
            <a:off x="0" y="0"/>
            <a:ext cx="12192000" cy="681881"/>
            <a:chOff x="0" y="0"/>
            <a:chExt cx="12192000" cy="681881"/>
          </a:xfrm>
        </p:grpSpPr>
        <p:pic>
          <p:nvPicPr>
            <p:cNvPr id="10" name="图片 9"/>
            <p:cNvPicPr/>
            <p:nvPr userDrawn="1">
              <p:custDataLst>
                <p:tags r:id="rId4"/>
              </p:custDataLst>
            </p:nvPr>
          </p:nvPicPr>
          <p:blipFill>
            <a:blip r:embed="rId5" r:link="rId6" cstate="screen"/>
            <a:stretch>
              <a:fillRect/>
            </a:stretch>
          </p:blipFill>
          <p:spPr>
            <a:xfrm>
              <a:off x="0" y="0"/>
              <a:ext cx="720090" cy="681881"/>
            </a:xfrm>
            <a:prstGeom prst="rect">
              <a:avLst/>
            </a:prstGeom>
          </p:spPr>
        </p:pic>
        <p:pic>
          <p:nvPicPr>
            <p:cNvPr id="8" name="图片 7"/>
            <p:cNvPicPr/>
            <p:nvPr userDrawn="1">
              <p:custDataLst>
                <p:tags r:id="rId7"/>
              </p:custDataLst>
            </p:nvPr>
          </p:nvPicPr>
          <p:blipFill>
            <a:blip r:embed="rId8" r:link="rId9" cstate="screen"/>
            <a:stretch>
              <a:fillRect/>
            </a:stretch>
          </p:blipFill>
          <p:spPr>
            <a:xfrm>
              <a:off x="11471910" y="0"/>
              <a:ext cx="720090" cy="527700"/>
            </a:xfrm>
            <a:prstGeom prst="rect">
              <a:avLst/>
            </a:prstGeom>
          </p:spPr>
        </p:pic>
      </p:grpSp>
      <p:sp>
        <p:nvSpPr>
          <p:cNvPr id="2" name="标题 1"/>
          <p:cNvSpPr>
            <a:spLocks noGrp="1"/>
          </p:cNvSpPr>
          <p:nvPr>
            <p:ph type="title"/>
            <p:custDataLst>
              <p:tags r:id="rId10"/>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4"/>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5"/>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6" name="组合 5"/>
          <p:cNvGrpSpPr/>
          <p:nvPr userDrawn="1">
            <p:custDataLst>
              <p:tags r:id="rId3"/>
            </p:custDataLst>
          </p:nvPr>
        </p:nvGrpSpPr>
        <p:grpSpPr>
          <a:xfrm>
            <a:off x="0" y="6176119"/>
            <a:ext cx="12192000" cy="681881"/>
            <a:chOff x="0" y="6176119"/>
            <a:chExt cx="12192000" cy="681881"/>
          </a:xfrm>
        </p:grpSpPr>
        <p:pic>
          <p:nvPicPr>
            <p:cNvPr id="12" name="图片 11"/>
            <p:cNvPicPr/>
            <p:nvPr userDrawn="1">
              <p:custDataLst>
                <p:tags r:id="rId4"/>
              </p:custDataLst>
            </p:nvPr>
          </p:nvPicPr>
          <p:blipFill>
            <a:blip r:embed="rId5" r:link="rId6" cstate="screen"/>
            <a:stretch>
              <a:fillRect/>
            </a:stretch>
          </p:blipFill>
          <p:spPr>
            <a:xfrm>
              <a:off x="11471910" y="6176119"/>
              <a:ext cx="720090" cy="681881"/>
            </a:xfrm>
            <a:prstGeom prst="rect">
              <a:avLst/>
            </a:prstGeom>
          </p:spPr>
        </p:pic>
        <p:pic>
          <p:nvPicPr>
            <p:cNvPr id="10" name="图片 9"/>
            <p:cNvPicPr/>
            <p:nvPr userDrawn="1">
              <p:custDataLst>
                <p:tags r:id="rId7"/>
              </p:custDataLst>
            </p:nvPr>
          </p:nvPicPr>
          <p:blipFill>
            <a:blip r:embed="rId8" r:link="rId9" cstate="screen"/>
            <a:stretch>
              <a:fillRect/>
            </a:stretch>
          </p:blipFill>
          <p:spPr>
            <a:xfrm>
              <a:off x="0" y="6330300"/>
              <a:ext cx="720090" cy="527700"/>
            </a:xfrm>
            <a:prstGeom prst="rect">
              <a:avLst/>
            </a:prstGeom>
          </p:spPr>
        </p:pic>
      </p:grpSp>
      <p:sp>
        <p:nvSpPr>
          <p:cNvPr id="2" name="标题 1"/>
          <p:cNvSpPr>
            <a:spLocks noGrp="1"/>
          </p:cNvSpPr>
          <p:nvPr>
            <p:ph type="title"/>
            <p:custDataLst>
              <p:tags r:id="rId10"/>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4"/>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5"/>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6"/>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7"/>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6" name="组合 5"/>
          <p:cNvGrpSpPr/>
          <p:nvPr userDrawn="1">
            <p:custDataLst>
              <p:tags r:id="rId3"/>
            </p:custDataLst>
          </p:nvPr>
        </p:nvGrpSpPr>
        <p:grpSpPr>
          <a:xfrm>
            <a:off x="0" y="5323767"/>
            <a:ext cx="12191999" cy="1534233"/>
            <a:chOff x="0" y="5323767"/>
            <a:chExt cx="12191999" cy="1534233"/>
          </a:xfrm>
        </p:grpSpPr>
        <p:pic>
          <p:nvPicPr>
            <p:cNvPr id="9" name="图片 8"/>
            <p:cNvPicPr/>
            <p:nvPr userDrawn="1">
              <p:custDataLst>
                <p:tags r:id="rId4"/>
              </p:custDataLst>
            </p:nvPr>
          </p:nvPicPr>
          <p:blipFill>
            <a:blip r:embed="rId5" r:link="rId6"/>
            <a:stretch>
              <a:fillRect/>
            </a:stretch>
          </p:blipFill>
          <p:spPr>
            <a:xfrm>
              <a:off x="10571797" y="5323767"/>
              <a:ext cx="1620202" cy="1534233"/>
            </a:xfrm>
            <a:prstGeom prst="rect">
              <a:avLst/>
            </a:prstGeom>
          </p:spPr>
        </p:pic>
        <p:pic>
          <p:nvPicPr>
            <p:cNvPr id="8" name="图片 7"/>
            <p:cNvPicPr/>
            <p:nvPr userDrawn="1">
              <p:custDataLst>
                <p:tags r:id="rId7"/>
              </p:custDataLst>
            </p:nvPr>
          </p:nvPicPr>
          <p:blipFill>
            <a:blip r:embed="rId8" r:link="rId9"/>
            <a:stretch>
              <a:fillRect/>
            </a:stretch>
          </p:blipFill>
          <p:spPr>
            <a:xfrm>
              <a:off x="0" y="5670676"/>
              <a:ext cx="1620202" cy="1187324"/>
            </a:xfrm>
            <a:prstGeom prst="rect">
              <a:avLst/>
            </a:prstGeom>
          </p:spPr>
        </p:pic>
      </p:grpSp>
      <p:sp>
        <p:nvSpPr>
          <p:cNvPr id="2" name="标题 1"/>
          <p:cNvSpPr>
            <a:spLocks noGrp="1"/>
          </p:cNvSpPr>
          <p:nvPr>
            <p:ph type="title" hasCustomPrompt="1"/>
            <p:custDataLst>
              <p:tags r:id="rId10"/>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4"/>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2">
            <a:lumMod val="95000"/>
          </a:schemeClr>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16" name="日期占位符 15"/>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3" name="标题 2"/>
          <p:cNvSpPr>
            <a:spLocks noGrp="1"/>
          </p:cNvSpPr>
          <p:nvPr>
            <p:ph type="ctrTitle" idx="14" hasCustomPrompt="1"/>
            <p:custDataLst>
              <p:tags r:id="rId8"/>
            </p:custDataLst>
          </p:nvPr>
        </p:nvSpPr>
        <p:spPr>
          <a:xfrm>
            <a:off x="6948703" y="2137727"/>
            <a:ext cx="4825365" cy="221234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54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9"/>
            </p:custDataLst>
          </p:nvPr>
        </p:nvSpPr>
        <p:spPr>
          <a:xfrm>
            <a:off x="7025538" y="4350068"/>
            <a:ext cx="1786571" cy="37020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编辑文本</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screen"/>
          <a:stretch>
            <a:fillRect/>
          </a:stretch>
        </p:blipFill>
        <p:spPr>
          <a:xfrm>
            <a:off x="0" y="0"/>
            <a:ext cx="720090" cy="681881"/>
          </a:xfrm>
          <a:prstGeom prst="rect">
            <a:avLst/>
          </a:prstGeom>
        </p:spPr>
      </p:pic>
      <p:pic>
        <p:nvPicPr>
          <p:cNvPr id="7" name="图片 6"/>
          <p:cNvPicPr/>
          <p:nvPr userDrawn="1">
            <p:custDataLst>
              <p:tags r:id="rId5"/>
            </p:custDataLst>
          </p:nvPr>
        </p:nvPicPr>
        <p:blipFill>
          <a:blip r:embed="rId6" r:link="rId7" cstate="screen"/>
          <a:stretch>
            <a:fillRect/>
          </a:stretch>
        </p:blipFill>
        <p:spPr>
          <a:xfrm>
            <a:off x="11471910" y="0"/>
            <a:ext cx="720090" cy="527700"/>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screen"/>
          <a:stretch>
            <a:fillRect/>
          </a:stretch>
        </p:blipFill>
        <p:spPr>
          <a:xfrm>
            <a:off x="0" y="0"/>
            <a:ext cx="720090" cy="681881"/>
          </a:xfrm>
          <a:prstGeom prst="rect">
            <a:avLst/>
          </a:prstGeom>
        </p:spPr>
      </p:pic>
      <p:pic>
        <p:nvPicPr>
          <p:cNvPr id="7" name="图片 6"/>
          <p:cNvPicPr/>
          <p:nvPr userDrawn="1">
            <p:custDataLst>
              <p:tags r:id="rId5"/>
            </p:custDataLst>
          </p:nvPr>
        </p:nvPicPr>
        <p:blipFill>
          <a:blip r:embed="rId6" r:link="rId7" cstate="screen"/>
          <a:stretch>
            <a:fillRect/>
          </a:stretch>
        </p:blipFill>
        <p:spPr>
          <a:xfrm>
            <a:off x="11471910" y="0"/>
            <a:ext cx="720090" cy="527700"/>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screen"/>
          <a:stretch>
            <a:fillRect/>
          </a:stretch>
        </p:blipFill>
        <p:spPr>
          <a:xfrm>
            <a:off x="4064000" y="5716016"/>
            <a:ext cx="4064000" cy="1141984"/>
          </a:xfrm>
          <a:prstGeom prst="rect">
            <a:avLst/>
          </a:prstGeom>
        </p:spPr>
      </p:pic>
      <p:sp>
        <p:nvSpPr>
          <p:cNvPr id="4" name="日期占位符 3"/>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8"/>
            </p:custDataLst>
          </p:nvPr>
        </p:nvSpPr>
        <p:spPr>
          <a:xfrm>
            <a:off x="4504176" y="2490153"/>
            <a:ext cx="5438775" cy="714375"/>
          </a:xfrm>
        </p:spPr>
        <p:txBody>
          <a:bodyPr vert="horz" wrap="square" lIns="0" tIns="0" rIns="0" bIns="0" anchor="ctr" anchorCtr="0">
            <a:normAutofit/>
          </a:bodyPr>
          <a:lstStyle>
            <a:lvl1pPr marL="0" marR="0" indent="0" algn="l" defTabSz="914400" rtl="0" eaLnBrk="1" fontAlgn="auto" latinLnBrk="0" hangingPunct="1">
              <a:lnSpc>
                <a:spcPct val="120000"/>
              </a:lnSpc>
              <a:spcBef>
                <a:spcPct val="0"/>
              </a:spcBef>
              <a:spcAft>
                <a:spcPts val="0"/>
              </a:spcAft>
              <a:buClrTx/>
              <a:buSzPts val="3600"/>
              <a:buNone/>
              <a:defRPr sz="3600" b="0" spc="4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9"/>
            </p:custDataLst>
          </p:nvPr>
        </p:nvSpPr>
        <p:spPr>
          <a:xfrm>
            <a:off x="4504176" y="3321369"/>
            <a:ext cx="5438775" cy="1067435"/>
          </a:xfrm>
        </p:spPr>
        <p:txBody>
          <a:bodyPr vert="horz" wrap="square" lIns="0" tIns="0" rIns="0" bIns="0" anchor="t" anchorCtr="0">
            <a:normAutofit/>
          </a:bodyPr>
          <a:lstStyle>
            <a:lvl1pPr marL="0" marR="0" indent="0" algn="l" defTabSz="914400" rtl="0" eaLnBrk="1" fontAlgn="auto" latinLnBrk="0" hangingPunct="1">
              <a:lnSpc>
                <a:spcPct val="130000"/>
              </a:lnSpc>
              <a:spcBef>
                <a:spcPts val="0"/>
              </a:spcBef>
              <a:spcAft>
                <a:spcPts val="0"/>
              </a:spcAft>
              <a:buClrTx/>
              <a:buSzPts val="1600"/>
              <a:buFont typeface="Arial" panose="020B0604020202020204" pitchFamily="34" charset="0"/>
              <a:buNone/>
              <a:defRPr sz="16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screen"/>
          <a:stretch>
            <a:fillRect/>
          </a:stretch>
        </p:blipFill>
        <p:spPr>
          <a:xfrm>
            <a:off x="0" y="0"/>
            <a:ext cx="720090" cy="681881"/>
          </a:xfrm>
          <a:prstGeom prst="rect">
            <a:avLst/>
          </a:prstGeom>
        </p:spPr>
      </p:pic>
      <p:pic>
        <p:nvPicPr>
          <p:cNvPr id="8" name="图片 7"/>
          <p:cNvPicPr/>
          <p:nvPr userDrawn="1">
            <p:custDataLst>
              <p:tags r:id="rId5"/>
            </p:custDataLst>
          </p:nvPr>
        </p:nvPicPr>
        <p:blipFill>
          <a:blip r:embed="rId6" r:link="rId7" cstate="screen"/>
          <a:stretch>
            <a:fillRect/>
          </a:stretch>
        </p:blipFill>
        <p:spPr>
          <a:xfrm>
            <a:off x="11471910" y="0"/>
            <a:ext cx="720090" cy="527700"/>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screen"/>
          <a:stretch>
            <a:fillRect/>
          </a:stretch>
        </p:blipFill>
        <p:spPr>
          <a:xfrm>
            <a:off x="0" y="0"/>
            <a:ext cx="720090" cy="681881"/>
          </a:xfrm>
          <a:prstGeom prst="rect">
            <a:avLst/>
          </a:prstGeom>
        </p:spPr>
      </p:pic>
      <p:pic>
        <p:nvPicPr>
          <p:cNvPr id="10" name="图片 9"/>
          <p:cNvPicPr/>
          <p:nvPr userDrawn="1">
            <p:custDataLst>
              <p:tags r:id="rId5"/>
            </p:custDataLst>
          </p:nvPr>
        </p:nvPicPr>
        <p:blipFill>
          <a:blip r:embed="rId6" r:link="rId7" cstate="screen"/>
          <a:stretch>
            <a:fillRect/>
          </a:stretch>
        </p:blipFill>
        <p:spPr>
          <a:xfrm>
            <a:off x="11471910" y="0"/>
            <a:ext cx="720090" cy="527700"/>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screen"/>
          <a:stretch>
            <a:fillRect/>
          </a:stretch>
        </p:blipFill>
        <p:spPr>
          <a:xfrm>
            <a:off x="7498080" y="2194560"/>
            <a:ext cx="4389120" cy="2468880"/>
          </a:xfrm>
          <a:prstGeom prst="rect">
            <a:avLst/>
          </a:prstGeom>
        </p:spPr>
      </p:pic>
      <p:pic>
        <p:nvPicPr>
          <p:cNvPr id="6" name="图片 5"/>
          <p:cNvPicPr/>
          <p:nvPr userDrawn="1">
            <p:custDataLst>
              <p:tags r:id="rId5"/>
            </p:custDataLst>
          </p:nvPr>
        </p:nvPicPr>
        <p:blipFill>
          <a:blip r:embed="rId6" r:link="rId7" cstate="screen"/>
          <a:stretch>
            <a:fillRect/>
          </a:stretch>
        </p:blipFill>
        <p:spPr>
          <a:xfrm>
            <a:off x="0" y="6330300"/>
            <a:ext cx="720090" cy="527700"/>
          </a:xfrm>
          <a:prstGeom prst="rect">
            <a:avLst/>
          </a:prstGeom>
        </p:spPr>
      </p:pic>
      <p:sp>
        <p:nvSpPr>
          <p:cNvPr id="2" name="标题 1"/>
          <p:cNvSpPr>
            <a:spLocks noGrp="1"/>
          </p:cNvSpPr>
          <p:nvPr>
            <p:ph type="title"/>
            <p:custDataLst>
              <p:tags r:id="rId8"/>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screen"/>
          <a:stretch>
            <a:fillRect/>
          </a:stretch>
        </p:blipFill>
        <p:spPr>
          <a:xfrm>
            <a:off x="0" y="0"/>
            <a:ext cx="720090" cy="681881"/>
          </a:xfrm>
          <a:prstGeom prst="rect">
            <a:avLst/>
          </a:prstGeom>
        </p:spPr>
      </p:pic>
      <p:pic>
        <p:nvPicPr>
          <p:cNvPr id="8" name="图片 7"/>
          <p:cNvPicPr/>
          <p:nvPr userDrawn="1">
            <p:custDataLst>
              <p:tags r:id="rId5"/>
            </p:custDataLst>
          </p:nvPr>
        </p:nvPicPr>
        <p:blipFill>
          <a:blip r:embed="rId6" r:link="rId7" cstate="screen"/>
          <a:stretch>
            <a:fillRect/>
          </a:stretch>
        </p:blipFill>
        <p:spPr>
          <a:xfrm>
            <a:off x="11471910" y="0"/>
            <a:ext cx="720090" cy="527700"/>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screen"/>
          <a:stretch>
            <a:fillRect/>
          </a:stretch>
        </p:blipFill>
        <p:spPr>
          <a:xfrm>
            <a:off x="0" y="0"/>
            <a:ext cx="720090" cy="681881"/>
          </a:xfrm>
          <a:prstGeom prst="rect">
            <a:avLst/>
          </a:prstGeom>
        </p:spPr>
      </p:pic>
      <p:pic>
        <p:nvPicPr>
          <p:cNvPr id="7" name="图片 6"/>
          <p:cNvPicPr/>
          <p:nvPr userDrawn="1">
            <p:custDataLst>
              <p:tags r:id="rId5"/>
            </p:custDataLst>
          </p:nvPr>
        </p:nvPicPr>
        <p:blipFill>
          <a:blip r:embed="rId6" r:link="rId7" cstate="screen"/>
          <a:stretch>
            <a:fillRect/>
          </a:stretch>
        </p:blipFill>
        <p:spPr>
          <a:xfrm>
            <a:off x="11471910" y="0"/>
            <a:ext cx="720090" cy="527700"/>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screen"/>
          <a:stretch>
            <a:fillRect/>
          </a:stretch>
        </p:blipFill>
        <p:spPr>
          <a:xfrm>
            <a:off x="0" y="0"/>
            <a:ext cx="720090" cy="681881"/>
          </a:xfrm>
          <a:prstGeom prst="rect">
            <a:avLst/>
          </a:prstGeom>
        </p:spPr>
      </p:pic>
      <p:pic>
        <p:nvPicPr>
          <p:cNvPr id="6" name="图片 5"/>
          <p:cNvPicPr/>
          <p:nvPr userDrawn="1">
            <p:custDataLst>
              <p:tags r:id="rId5"/>
            </p:custDataLst>
          </p:nvPr>
        </p:nvPicPr>
        <p:blipFill>
          <a:blip r:embed="rId6" r:link="rId7" cstate="screen"/>
          <a:stretch>
            <a:fillRect/>
          </a:stretch>
        </p:blipFill>
        <p:spPr>
          <a:xfrm>
            <a:off x="11471910" y="0"/>
            <a:ext cx="720090" cy="527700"/>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文本占位符 6"/>
          <p:cNvSpPr>
            <a:spLocks noGrp="1"/>
          </p:cNvSpPr>
          <p:nvPr>
            <p:ph type="body" idx="14" hasCustomPrompt="1"/>
            <p:custDataLst>
              <p:tags r:id="rId8"/>
            </p:custDataLst>
          </p:nvPr>
        </p:nvSpPr>
        <p:spPr>
          <a:xfrm>
            <a:off x="6989128" y="3932238"/>
            <a:ext cx="4359910" cy="370205"/>
          </a:xfrm>
        </p:spPr>
        <p:txBody>
          <a:bodyPr vert="horz" wrap="square" lIns="0" tIns="0" rIns="0" bIns="0" anchor="t" anchorCtr="0">
            <a:normAutofit/>
          </a:bodyPr>
          <a:lstStyle>
            <a:lvl1pPr marL="0" marR="0" indent="0" algn="l" rtl="0" eaLnBrk="1" fontAlgn="auto">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a:t>单击此处编辑副标题</a:t>
            </a:r>
            <a:endParaRPr lang="zh-CN" altLang="en-US"/>
          </a:p>
        </p:txBody>
      </p:sp>
      <p:sp>
        <p:nvSpPr>
          <p:cNvPr id="2" name="标题 1"/>
          <p:cNvSpPr>
            <a:spLocks noGrp="1"/>
          </p:cNvSpPr>
          <p:nvPr>
            <p:ph type="title" idx="13" hasCustomPrompt="1"/>
            <p:custDataLst>
              <p:tags r:id="rId9"/>
            </p:custDataLst>
          </p:nvPr>
        </p:nvSpPr>
        <p:spPr>
          <a:xfrm>
            <a:off x="6989128" y="2555558"/>
            <a:ext cx="4359910" cy="117221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6600"/>
              <a:buFont typeface="Arial" panose="020B0604020202020204" pitchFamily="34" charset="0"/>
              <a:buNone/>
              <a:defRPr sz="6600" b="0" spc="7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screen"/>
          <a:stretch>
            <a:fillRect/>
          </a:stretch>
        </p:blipFill>
        <p:spPr>
          <a:xfrm>
            <a:off x="4064000" y="5716016"/>
            <a:ext cx="4064000" cy="1141984"/>
          </a:xfrm>
          <a:prstGeom prst="rect">
            <a:avLst/>
          </a:prstGeom>
        </p:spPr>
      </p:pic>
      <p:sp>
        <p:nvSpPr>
          <p:cNvPr id="4" name="日期占位符 3"/>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8"/>
            </p:custDataLst>
          </p:nvPr>
        </p:nvSpPr>
        <p:spPr>
          <a:xfrm>
            <a:off x="4504176" y="2490153"/>
            <a:ext cx="5438775" cy="714375"/>
          </a:xfrm>
        </p:spPr>
        <p:txBody>
          <a:bodyPr vert="horz" wrap="square" lIns="0" tIns="0" rIns="0" bIns="0" anchor="ctr" anchorCtr="0">
            <a:normAutofit/>
          </a:bodyPr>
          <a:lstStyle>
            <a:lvl1pPr marL="0" marR="0" indent="0" algn="l" defTabSz="914400" rtl="0" eaLnBrk="1" fontAlgn="auto" latinLnBrk="0" hangingPunct="1">
              <a:lnSpc>
                <a:spcPct val="120000"/>
              </a:lnSpc>
              <a:spcBef>
                <a:spcPct val="0"/>
              </a:spcBef>
              <a:spcAft>
                <a:spcPts val="0"/>
              </a:spcAft>
              <a:buClrTx/>
              <a:buSzPts val="3600"/>
              <a:buNone/>
              <a:defRPr sz="3600" b="0" spc="4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9"/>
            </p:custDataLst>
          </p:nvPr>
        </p:nvSpPr>
        <p:spPr>
          <a:xfrm>
            <a:off x="4504176" y="3321369"/>
            <a:ext cx="5438775" cy="1067435"/>
          </a:xfrm>
        </p:spPr>
        <p:txBody>
          <a:bodyPr vert="horz" wrap="square" lIns="0" tIns="0" rIns="0" bIns="0" anchor="t" anchorCtr="0">
            <a:normAutofit/>
          </a:bodyPr>
          <a:lstStyle>
            <a:lvl1pPr marL="0" marR="0" indent="0" algn="l" defTabSz="914400" rtl="0" eaLnBrk="1" fontAlgn="auto" latinLnBrk="0" hangingPunct="1">
              <a:lnSpc>
                <a:spcPct val="130000"/>
              </a:lnSpc>
              <a:spcBef>
                <a:spcPts val="0"/>
              </a:spcBef>
              <a:spcAft>
                <a:spcPts val="0"/>
              </a:spcAft>
              <a:buClrTx/>
              <a:buSzPts val="1600"/>
              <a:buFont typeface="Arial" panose="020B0604020202020204" pitchFamily="34" charset="0"/>
              <a:buNone/>
              <a:defRPr sz="16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0" y="0"/>
            <a:ext cx="12192000" cy="681881"/>
            <a:chOff x="0" y="0"/>
            <a:chExt cx="12192000" cy="681881"/>
          </a:xfrm>
        </p:grpSpPr>
        <p:pic>
          <p:nvPicPr>
            <p:cNvPr id="7" name="图片 6"/>
            <p:cNvPicPr/>
            <p:nvPr userDrawn="1">
              <p:custDataLst>
                <p:tags r:id="rId3"/>
              </p:custDataLst>
            </p:nvPr>
          </p:nvPicPr>
          <p:blipFill>
            <a:blip r:embed="rId4" r:link="rId5" cstate="screen"/>
            <a:stretch>
              <a:fillRect/>
            </a:stretch>
          </p:blipFill>
          <p:spPr>
            <a:xfrm>
              <a:off x="0" y="0"/>
              <a:ext cx="720090" cy="681881"/>
            </a:xfrm>
            <a:prstGeom prst="rect">
              <a:avLst/>
            </a:prstGeom>
          </p:spPr>
        </p:pic>
        <p:pic>
          <p:nvPicPr>
            <p:cNvPr id="6" name="图片 5"/>
            <p:cNvPicPr/>
            <p:nvPr userDrawn="1">
              <p:custDataLst>
                <p:tags r:id="rId6"/>
              </p:custDataLst>
            </p:nvPr>
          </p:nvPicPr>
          <p:blipFill>
            <a:blip r:embed="rId7" r:link="rId8" cstate="screen"/>
            <a:stretch>
              <a:fillRect/>
            </a:stretch>
          </p:blipFill>
          <p:spPr>
            <a:xfrm>
              <a:off x="11471910" y="0"/>
              <a:ext cx="720090" cy="527700"/>
            </a:xfrm>
            <a:prstGeom prst="rect">
              <a:avLst/>
            </a:prstGeom>
          </p:spPr>
        </p:pic>
      </p:grpSp>
      <p:sp>
        <p:nvSpPr>
          <p:cNvPr id="2" name="标题 1"/>
          <p:cNvSpPr>
            <a:spLocks noGrp="1"/>
          </p:cNvSpPr>
          <p:nvPr>
            <p:ph type="title"/>
            <p:custDataLst>
              <p:tags r:id="rId9"/>
            </p:custDataLst>
          </p:nvPr>
        </p:nvSpPr>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6" name="组合 5"/>
          <p:cNvGrpSpPr/>
          <p:nvPr userDrawn="1">
            <p:custDataLst>
              <p:tags r:id="rId3"/>
            </p:custDataLst>
          </p:nvPr>
        </p:nvGrpSpPr>
        <p:grpSpPr>
          <a:xfrm>
            <a:off x="0" y="0"/>
            <a:ext cx="12192000" cy="681881"/>
            <a:chOff x="0" y="0"/>
            <a:chExt cx="12192000" cy="681881"/>
          </a:xfrm>
        </p:grpSpPr>
        <p:pic>
          <p:nvPicPr>
            <p:cNvPr id="9" name="图片 8"/>
            <p:cNvPicPr/>
            <p:nvPr userDrawn="1">
              <p:custDataLst>
                <p:tags r:id="rId4"/>
              </p:custDataLst>
            </p:nvPr>
          </p:nvPicPr>
          <p:blipFill>
            <a:blip r:embed="rId5" r:link="rId6" cstate="screen"/>
            <a:stretch>
              <a:fillRect/>
            </a:stretch>
          </p:blipFill>
          <p:spPr>
            <a:xfrm>
              <a:off x="0" y="0"/>
              <a:ext cx="720090" cy="681881"/>
            </a:xfrm>
            <a:prstGeom prst="rect">
              <a:avLst/>
            </a:prstGeom>
          </p:spPr>
        </p:pic>
        <p:pic>
          <p:nvPicPr>
            <p:cNvPr id="8" name="图片 7"/>
            <p:cNvPicPr/>
            <p:nvPr userDrawn="1">
              <p:custDataLst>
                <p:tags r:id="rId7"/>
              </p:custDataLst>
            </p:nvPr>
          </p:nvPicPr>
          <p:blipFill>
            <a:blip r:embed="rId8" r:link="rId9" cstate="screen"/>
            <a:stretch>
              <a:fillRect/>
            </a:stretch>
          </p:blipFill>
          <p:spPr>
            <a:xfrm>
              <a:off x="11471910" y="0"/>
              <a:ext cx="720090" cy="527700"/>
            </a:xfrm>
            <a:prstGeom prst="rect">
              <a:avLst/>
            </a:prstGeom>
          </p:spPr>
        </p:pic>
      </p:grpSp>
      <p:sp>
        <p:nvSpPr>
          <p:cNvPr id="2" name="标题 1"/>
          <p:cNvSpPr>
            <a:spLocks noGrp="1"/>
          </p:cNvSpPr>
          <p:nvPr>
            <p:ph type="title" hasCustomPrompt="1"/>
            <p:custDataLst>
              <p:tags r:id="rId10"/>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1"/>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screen"/>
          <a:stretch>
            <a:fillRect/>
          </a:stretch>
        </p:blipFill>
        <p:spPr>
          <a:xfrm>
            <a:off x="11471910" y="0"/>
            <a:ext cx="720090" cy="681881"/>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6" name="组合 5"/>
          <p:cNvGrpSpPr/>
          <p:nvPr userDrawn="1">
            <p:custDataLst>
              <p:tags r:id="rId3"/>
            </p:custDataLst>
          </p:nvPr>
        </p:nvGrpSpPr>
        <p:grpSpPr>
          <a:xfrm>
            <a:off x="0" y="0"/>
            <a:ext cx="12192000" cy="681881"/>
            <a:chOff x="0" y="0"/>
            <a:chExt cx="12192000" cy="681881"/>
          </a:xfrm>
        </p:grpSpPr>
        <p:pic>
          <p:nvPicPr>
            <p:cNvPr id="10" name="图片 9"/>
            <p:cNvPicPr/>
            <p:nvPr userDrawn="1">
              <p:custDataLst>
                <p:tags r:id="rId4"/>
              </p:custDataLst>
            </p:nvPr>
          </p:nvPicPr>
          <p:blipFill>
            <a:blip r:embed="rId5" r:link="rId6" cstate="screen"/>
            <a:stretch>
              <a:fillRect/>
            </a:stretch>
          </p:blipFill>
          <p:spPr>
            <a:xfrm>
              <a:off x="0" y="0"/>
              <a:ext cx="720090" cy="681881"/>
            </a:xfrm>
            <a:prstGeom prst="rect">
              <a:avLst/>
            </a:prstGeom>
          </p:spPr>
        </p:pic>
        <p:pic>
          <p:nvPicPr>
            <p:cNvPr id="8" name="图片 7"/>
            <p:cNvPicPr/>
            <p:nvPr userDrawn="1">
              <p:custDataLst>
                <p:tags r:id="rId7"/>
              </p:custDataLst>
            </p:nvPr>
          </p:nvPicPr>
          <p:blipFill>
            <a:blip r:embed="rId8" r:link="rId9" cstate="screen"/>
            <a:stretch>
              <a:fillRect/>
            </a:stretch>
          </p:blipFill>
          <p:spPr>
            <a:xfrm>
              <a:off x="11471910" y="0"/>
              <a:ext cx="720090" cy="527700"/>
            </a:xfrm>
            <a:prstGeom prst="rect">
              <a:avLst/>
            </a:prstGeom>
          </p:spPr>
        </p:pic>
      </p:grpSp>
      <p:sp>
        <p:nvSpPr>
          <p:cNvPr id="2" name="标题 1"/>
          <p:cNvSpPr>
            <a:spLocks noGrp="1"/>
          </p:cNvSpPr>
          <p:nvPr>
            <p:ph type="title"/>
            <p:custDataLst>
              <p:tags r:id="rId10"/>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4"/>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5"/>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6" name="组合 5"/>
          <p:cNvGrpSpPr/>
          <p:nvPr userDrawn="1">
            <p:custDataLst>
              <p:tags r:id="rId3"/>
            </p:custDataLst>
          </p:nvPr>
        </p:nvGrpSpPr>
        <p:grpSpPr>
          <a:xfrm>
            <a:off x="0" y="0"/>
            <a:ext cx="12192000" cy="681881"/>
            <a:chOff x="0" y="0"/>
            <a:chExt cx="12192000" cy="681881"/>
          </a:xfrm>
        </p:grpSpPr>
        <p:pic>
          <p:nvPicPr>
            <p:cNvPr id="10" name="图片 9"/>
            <p:cNvPicPr/>
            <p:nvPr userDrawn="1">
              <p:custDataLst>
                <p:tags r:id="rId4"/>
              </p:custDataLst>
            </p:nvPr>
          </p:nvPicPr>
          <p:blipFill>
            <a:blip r:embed="rId5" r:link="rId6" cstate="screen"/>
            <a:stretch>
              <a:fillRect/>
            </a:stretch>
          </p:blipFill>
          <p:spPr>
            <a:xfrm>
              <a:off x="0" y="0"/>
              <a:ext cx="720090" cy="681881"/>
            </a:xfrm>
            <a:prstGeom prst="rect">
              <a:avLst/>
            </a:prstGeom>
          </p:spPr>
        </p:pic>
        <p:pic>
          <p:nvPicPr>
            <p:cNvPr id="8" name="图片 7"/>
            <p:cNvPicPr/>
            <p:nvPr userDrawn="1">
              <p:custDataLst>
                <p:tags r:id="rId7"/>
              </p:custDataLst>
            </p:nvPr>
          </p:nvPicPr>
          <p:blipFill>
            <a:blip r:embed="rId8" r:link="rId9" cstate="screen"/>
            <a:stretch>
              <a:fillRect/>
            </a:stretch>
          </p:blipFill>
          <p:spPr>
            <a:xfrm>
              <a:off x="11471910" y="0"/>
              <a:ext cx="720090" cy="527700"/>
            </a:xfrm>
            <a:prstGeom prst="rect">
              <a:avLst/>
            </a:prstGeom>
          </p:spPr>
        </p:pic>
      </p:grpSp>
      <p:sp>
        <p:nvSpPr>
          <p:cNvPr id="2" name="标题 1"/>
          <p:cNvSpPr>
            <a:spLocks noGrp="1"/>
          </p:cNvSpPr>
          <p:nvPr>
            <p:ph type="title"/>
            <p:custDataLst>
              <p:tags r:id="rId10"/>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4"/>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5"/>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6" name="组合 5"/>
          <p:cNvGrpSpPr/>
          <p:nvPr userDrawn="1">
            <p:custDataLst>
              <p:tags r:id="rId3"/>
            </p:custDataLst>
          </p:nvPr>
        </p:nvGrpSpPr>
        <p:grpSpPr>
          <a:xfrm>
            <a:off x="0" y="6176119"/>
            <a:ext cx="12192000" cy="681881"/>
            <a:chOff x="0" y="6176119"/>
            <a:chExt cx="12192000" cy="681881"/>
          </a:xfrm>
        </p:grpSpPr>
        <p:pic>
          <p:nvPicPr>
            <p:cNvPr id="12" name="图片 11"/>
            <p:cNvPicPr/>
            <p:nvPr userDrawn="1">
              <p:custDataLst>
                <p:tags r:id="rId4"/>
              </p:custDataLst>
            </p:nvPr>
          </p:nvPicPr>
          <p:blipFill>
            <a:blip r:embed="rId5" r:link="rId6" cstate="screen"/>
            <a:stretch>
              <a:fillRect/>
            </a:stretch>
          </p:blipFill>
          <p:spPr>
            <a:xfrm>
              <a:off x="11471910" y="6176119"/>
              <a:ext cx="720090" cy="681881"/>
            </a:xfrm>
            <a:prstGeom prst="rect">
              <a:avLst/>
            </a:prstGeom>
          </p:spPr>
        </p:pic>
        <p:pic>
          <p:nvPicPr>
            <p:cNvPr id="10" name="图片 9"/>
            <p:cNvPicPr/>
            <p:nvPr userDrawn="1">
              <p:custDataLst>
                <p:tags r:id="rId7"/>
              </p:custDataLst>
            </p:nvPr>
          </p:nvPicPr>
          <p:blipFill>
            <a:blip r:embed="rId8" r:link="rId9" cstate="screen"/>
            <a:stretch>
              <a:fillRect/>
            </a:stretch>
          </p:blipFill>
          <p:spPr>
            <a:xfrm>
              <a:off x="0" y="6330300"/>
              <a:ext cx="720090" cy="527700"/>
            </a:xfrm>
            <a:prstGeom prst="rect">
              <a:avLst/>
            </a:prstGeom>
          </p:spPr>
        </p:pic>
      </p:grpSp>
      <p:sp>
        <p:nvSpPr>
          <p:cNvPr id="2" name="标题 1"/>
          <p:cNvSpPr>
            <a:spLocks noGrp="1"/>
          </p:cNvSpPr>
          <p:nvPr>
            <p:ph type="title"/>
            <p:custDataLst>
              <p:tags r:id="rId10"/>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4"/>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5"/>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6"/>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7"/>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6" name="组合 5"/>
          <p:cNvGrpSpPr/>
          <p:nvPr userDrawn="1">
            <p:custDataLst>
              <p:tags r:id="rId3"/>
            </p:custDataLst>
          </p:nvPr>
        </p:nvGrpSpPr>
        <p:grpSpPr>
          <a:xfrm>
            <a:off x="0" y="5323767"/>
            <a:ext cx="12191999" cy="1534233"/>
            <a:chOff x="0" y="5323767"/>
            <a:chExt cx="12191999" cy="1534233"/>
          </a:xfrm>
        </p:grpSpPr>
        <p:pic>
          <p:nvPicPr>
            <p:cNvPr id="9" name="图片 8"/>
            <p:cNvPicPr/>
            <p:nvPr userDrawn="1">
              <p:custDataLst>
                <p:tags r:id="rId4"/>
              </p:custDataLst>
            </p:nvPr>
          </p:nvPicPr>
          <p:blipFill>
            <a:blip r:embed="rId5" r:link="rId6"/>
            <a:stretch>
              <a:fillRect/>
            </a:stretch>
          </p:blipFill>
          <p:spPr>
            <a:xfrm>
              <a:off x="10571797" y="5323767"/>
              <a:ext cx="1620202" cy="1534233"/>
            </a:xfrm>
            <a:prstGeom prst="rect">
              <a:avLst/>
            </a:prstGeom>
          </p:spPr>
        </p:pic>
        <p:pic>
          <p:nvPicPr>
            <p:cNvPr id="8" name="图片 7"/>
            <p:cNvPicPr/>
            <p:nvPr userDrawn="1">
              <p:custDataLst>
                <p:tags r:id="rId7"/>
              </p:custDataLst>
            </p:nvPr>
          </p:nvPicPr>
          <p:blipFill>
            <a:blip r:embed="rId8" r:link="rId9"/>
            <a:stretch>
              <a:fillRect/>
            </a:stretch>
          </p:blipFill>
          <p:spPr>
            <a:xfrm>
              <a:off x="0" y="5670676"/>
              <a:ext cx="1620202" cy="1187324"/>
            </a:xfrm>
            <a:prstGeom prst="rect">
              <a:avLst/>
            </a:prstGeom>
          </p:spPr>
        </p:pic>
      </p:grpSp>
      <p:sp>
        <p:nvSpPr>
          <p:cNvPr id="2" name="标题 1"/>
          <p:cNvSpPr>
            <a:spLocks noGrp="1"/>
          </p:cNvSpPr>
          <p:nvPr>
            <p:ph type="title" hasCustomPrompt="1"/>
            <p:custDataLst>
              <p:tags r:id="rId10"/>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4"/>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screen"/>
          <a:stretch>
            <a:fillRect/>
          </a:stretch>
        </p:blipFill>
        <p:spPr>
          <a:xfrm>
            <a:off x="0" y="0"/>
            <a:ext cx="720090" cy="681881"/>
          </a:xfrm>
          <a:prstGeom prst="rect">
            <a:avLst/>
          </a:prstGeom>
        </p:spPr>
      </p:pic>
      <p:pic>
        <p:nvPicPr>
          <p:cNvPr id="8" name="图片 7"/>
          <p:cNvPicPr/>
          <p:nvPr userDrawn="1">
            <p:custDataLst>
              <p:tags r:id="rId5"/>
            </p:custDataLst>
          </p:nvPr>
        </p:nvPicPr>
        <p:blipFill>
          <a:blip r:embed="rId6" r:link="rId7" cstate="screen"/>
          <a:stretch>
            <a:fillRect/>
          </a:stretch>
        </p:blipFill>
        <p:spPr>
          <a:xfrm>
            <a:off x="11471910" y="0"/>
            <a:ext cx="720090" cy="527700"/>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screen"/>
          <a:stretch>
            <a:fillRect/>
          </a:stretch>
        </p:blipFill>
        <p:spPr>
          <a:xfrm>
            <a:off x="0" y="0"/>
            <a:ext cx="720090" cy="681881"/>
          </a:xfrm>
          <a:prstGeom prst="rect">
            <a:avLst/>
          </a:prstGeom>
        </p:spPr>
      </p:pic>
      <p:pic>
        <p:nvPicPr>
          <p:cNvPr id="10" name="图片 9"/>
          <p:cNvPicPr/>
          <p:nvPr userDrawn="1">
            <p:custDataLst>
              <p:tags r:id="rId5"/>
            </p:custDataLst>
          </p:nvPr>
        </p:nvPicPr>
        <p:blipFill>
          <a:blip r:embed="rId6" r:link="rId7" cstate="screen"/>
          <a:stretch>
            <a:fillRect/>
          </a:stretch>
        </p:blipFill>
        <p:spPr>
          <a:xfrm>
            <a:off x="11471910" y="0"/>
            <a:ext cx="720090" cy="527700"/>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screen"/>
          <a:stretch>
            <a:fillRect/>
          </a:stretch>
        </p:blipFill>
        <p:spPr>
          <a:xfrm>
            <a:off x="7498080" y="2194560"/>
            <a:ext cx="4389120" cy="2468880"/>
          </a:xfrm>
          <a:prstGeom prst="rect">
            <a:avLst/>
          </a:prstGeom>
        </p:spPr>
      </p:pic>
      <p:pic>
        <p:nvPicPr>
          <p:cNvPr id="6" name="图片 5"/>
          <p:cNvPicPr/>
          <p:nvPr userDrawn="1">
            <p:custDataLst>
              <p:tags r:id="rId5"/>
            </p:custDataLst>
          </p:nvPr>
        </p:nvPicPr>
        <p:blipFill>
          <a:blip r:embed="rId6" r:link="rId7" cstate="screen"/>
          <a:stretch>
            <a:fillRect/>
          </a:stretch>
        </p:blipFill>
        <p:spPr>
          <a:xfrm>
            <a:off x="0" y="6330300"/>
            <a:ext cx="720090" cy="527700"/>
          </a:xfrm>
          <a:prstGeom prst="rect">
            <a:avLst/>
          </a:prstGeom>
        </p:spPr>
      </p:pic>
      <p:sp>
        <p:nvSpPr>
          <p:cNvPr id="2" name="标题 1"/>
          <p:cNvSpPr>
            <a:spLocks noGrp="1"/>
          </p:cNvSpPr>
          <p:nvPr>
            <p:ph type="title"/>
            <p:custDataLst>
              <p:tags r:id="rId8"/>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screen"/>
          <a:stretch>
            <a:fillRect/>
          </a:stretch>
        </p:blipFill>
        <p:spPr>
          <a:xfrm>
            <a:off x="0" y="0"/>
            <a:ext cx="720090" cy="681881"/>
          </a:xfrm>
          <a:prstGeom prst="rect">
            <a:avLst/>
          </a:prstGeom>
        </p:spPr>
      </p:pic>
      <p:pic>
        <p:nvPicPr>
          <p:cNvPr id="8" name="图片 7"/>
          <p:cNvPicPr/>
          <p:nvPr userDrawn="1">
            <p:custDataLst>
              <p:tags r:id="rId5"/>
            </p:custDataLst>
          </p:nvPr>
        </p:nvPicPr>
        <p:blipFill>
          <a:blip r:embed="rId6" r:link="rId7" cstate="screen"/>
          <a:stretch>
            <a:fillRect/>
          </a:stretch>
        </p:blipFill>
        <p:spPr>
          <a:xfrm>
            <a:off x="11471910" y="0"/>
            <a:ext cx="720090" cy="527700"/>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screen"/>
          <a:stretch>
            <a:fillRect/>
          </a:stretch>
        </p:blipFill>
        <p:spPr>
          <a:xfrm>
            <a:off x="0" y="0"/>
            <a:ext cx="720090" cy="681881"/>
          </a:xfrm>
          <a:prstGeom prst="rect">
            <a:avLst/>
          </a:prstGeom>
        </p:spPr>
      </p:pic>
      <p:pic>
        <p:nvPicPr>
          <p:cNvPr id="7" name="图片 6"/>
          <p:cNvPicPr/>
          <p:nvPr userDrawn="1">
            <p:custDataLst>
              <p:tags r:id="rId5"/>
            </p:custDataLst>
          </p:nvPr>
        </p:nvPicPr>
        <p:blipFill>
          <a:blip r:embed="rId6" r:link="rId7" cstate="screen"/>
          <a:stretch>
            <a:fillRect/>
          </a:stretch>
        </p:blipFill>
        <p:spPr>
          <a:xfrm>
            <a:off x="11471910" y="0"/>
            <a:ext cx="720090" cy="527700"/>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144.xml"/><Relationship Id="rId23" Type="http://schemas.openxmlformats.org/officeDocument/2006/relationships/tags" Target="../tags/tag143.xml"/><Relationship Id="rId22" Type="http://schemas.openxmlformats.org/officeDocument/2006/relationships/tags" Target="../tags/tag142.xml"/><Relationship Id="rId21" Type="http://schemas.openxmlformats.org/officeDocument/2006/relationships/tags" Target="../tags/tag141.xml"/><Relationship Id="rId20" Type="http://schemas.openxmlformats.org/officeDocument/2006/relationships/tags" Target="../tags/tag140.xml"/><Relationship Id="rId2" Type="http://schemas.openxmlformats.org/officeDocument/2006/relationships/slideLayout" Target="../slideLayouts/slideLayout2.xml"/><Relationship Id="rId19" Type="http://schemas.openxmlformats.org/officeDocument/2006/relationships/tags" Target="../tags/tag13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7.xml"/><Relationship Id="rId8" Type="http://schemas.openxmlformats.org/officeDocument/2006/relationships/slideLayout" Target="../slideLayouts/slideLayout26.xml"/><Relationship Id="rId7" Type="http://schemas.openxmlformats.org/officeDocument/2006/relationships/slideLayout" Target="../slideLayouts/slideLayout25.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 Id="rId3" Type="http://schemas.openxmlformats.org/officeDocument/2006/relationships/slideLayout" Target="../slideLayouts/slideLayout21.xml"/><Relationship Id="rId25" Type="http://schemas.openxmlformats.org/officeDocument/2006/relationships/theme" Target="../theme/theme2.xml"/><Relationship Id="rId24" Type="http://schemas.openxmlformats.org/officeDocument/2006/relationships/tags" Target="../tags/tag288.xml"/><Relationship Id="rId23" Type="http://schemas.openxmlformats.org/officeDocument/2006/relationships/tags" Target="../tags/tag287.xml"/><Relationship Id="rId22" Type="http://schemas.openxmlformats.org/officeDocument/2006/relationships/tags" Target="../tags/tag286.xml"/><Relationship Id="rId21" Type="http://schemas.openxmlformats.org/officeDocument/2006/relationships/tags" Target="../tags/tag285.xml"/><Relationship Id="rId20" Type="http://schemas.openxmlformats.org/officeDocument/2006/relationships/tags" Target="../tags/tag284.xml"/><Relationship Id="rId2" Type="http://schemas.openxmlformats.org/officeDocument/2006/relationships/slideLayout" Target="../slideLayouts/slideLayout20.xml"/><Relationship Id="rId19" Type="http://schemas.openxmlformats.org/officeDocument/2006/relationships/tags" Target="../tags/tag283.xml"/><Relationship Id="rId18" Type="http://schemas.openxmlformats.org/officeDocument/2006/relationships/slideLayout" Target="../slideLayouts/slideLayout36.xml"/><Relationship Id="rId17" Type="http://schemas.openxmlformats.org/officeDocument/2006/relationships/slideLayout" Target="../slideLayouts/slideLayout35.xml"/><Relationship Id="rId16" Type="http://schemas.openxmlformats.org/officeDocument/2006/relationships/slideLayout" Target="../slideLayouts/slideLayout34.xml"/><Relationship Id="rId15" Type="http://schemas.openxmlformats.org/officeDocument/2006/relationships/slideLayout" Target="../slideLayouts/slideLayout33.xml"/><Relationship Id="rId14" Type="http://schemas.openxmlformats.org/officeDocument/2006/relationships/slideLayout" Target="../slideLayouts/slideLayout32.xml"/><Relationship Id="rId13" Type="http://schemas.openxmlformats.org/officeDocument/2006/relationships/slideLayout" Target="../slideLayouts/slideLayout31.xml"/><Relationship Id="rId12" Type="http://schemas.openxmlformats.org/officeDocument/2006/relationships/slideLayout" Target="../slideLayouts/slideLayout30.xml"/><Relationship Id="rId11" Type="http://schemas.openxmlformats.org/officeDocument/2006/relationships/slideLayout" Target="../slideLayouts/slideLayout29.xml"/><Relationship Id="rId10" Type="http://schemas.openxmlformats.org/officeDocument/2006/relationships/slideLayout" Target="../slideLayouts/slideLayout28.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291.xml"/><Relationship Id="rId2" Type="http://schemas.openxmlformats.org/officeDocument/2006/relationships/tags" Target="../tags/tag290.xml"/><Relationship Id="rId1" Type="http://schemas.openxmlformats.org/officeDocument/2006/relationships/tags" Target="../tags/tag289.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tags" Target="../tags/tag311.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1.xml"/><Relationship Id="rId3" Type="http://schemas.openxmlformats.org/officeDocument/2006/relationships/tags" Target="../tags/tag314.xml"/><Relationship Id="rId2" Type="http://schemas.openxmlformats.org/officeDocument/2006/relationships/tags" Target="../tags/tag313.xml"/><Relationship Id="rId1" Type="http://schemas.openxmlformats.org/officeDocument/2006/relationships/tags" Target="../tags/tag312.xml"/></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21.xml"/><Relationship Id="rId4" Type="http://schemas.openxmlformats.org/officeDocument/2006/relationships/tags" Target="../tags/tag295.xml"/><Relationship Id="rId3" Type="http://schemas.openxmlformats.org/officeDocument/2006/relationships/tags" Target="../tags/tag294.xml"/><Relationship Id="rId2" Type="http://schemas.openxmlformats.org/officeDocument/2006/relationships/tags" Target="../tags/tag293.xml"/><Relationship Id="rId1" Type="http://schemas.openxmlformats.org/officeDocument/2006/relationships/tags" Target="../tags/tag292.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5.xml"/><Relationship Id="rId3" Type="http://schemas.openxmlformats.org/officeDocument/2006/relationships/tags" Target="../tags/tag298.xml"/><Relationship Id="rId2" Type="http://schemas.openxmlformats.org/officeDocument/2006/relationships/tags" Target="../tags/tag297.xml"/><Relationship Id="rId1" Type="http://schemas.openxmlformats.org/officeDocument/2006/relationships/tags" Target="../tags/tag29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tags" Target="../tags/tag299.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21.xml"/><Relationship Id="rId4" Type="http://schemas.openxmlformats.org/officeDocument/2006/relationships/tags" Target="../tags/tag303.xml"/><Relationship Id="rId3" Type="http://schemas.openxmlformats.org/officeDocument/2006/relationships/tags" Target="../tags/tag302.xml"/><Relationship Id="rId2" Type="http://schemas.openxmlformats.org/officeDocument/2006/relationships/tags" Target="../tags/tag301.xml"/><Relationship Id="rId1" Type="http://schemas.openxmlformats.org/officeDocument/2006/relationships/tags" Target="../tags/tag300.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tags" Target="../tags/tag30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tags" Target="../tags/tag305.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21.xml"/><Relationship Id="rId4" Type="http://schemas.openxmlformats.org/officeDocument/2006/relationships/tags" Target="../tags/tag309.xml"/><Relationship Id="rId3" Type="http://schemas.openxmlformats.org/officeDocument/2006/relationships/tags" Target="../tags/tag308.xml"/><Relationship Id="rId2" Type="http://schemas.openxmlformats.org/officeDocument/2006/relationships/tags" Target="../tags/tag307.xml"/><Relationship Id="rId1" Type="http://schemas.openxmlformats.org/officeDocument/2006/relationships/tags" Target="../tags/tag30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tags" Target="../tags/tag3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idx="14"/>
            <p:custDataLst>
              <p:tags r:id="rId1"/>
            </p:custDataLst>
          </p:nvPr>
        </p:nvSpPr>
        <p:spPr>
          <a:xfrm>
            <a:off x="6370320" y="2405380"/>
            <a:ext cx="5702300" cy="2212340"/>
          </a:xfrm>
        </p:spPr>
        <p:txBody>
          <a:bodyPr>
            <a:normAutofit fontScale="90000"/>
          </a:bodyPr>
          <a:lstStyle/>
          <a:p>
            <a:r>
              <a:rPr lang="zh-CN" altLang="en-US">
                <a:sym typeface="+mn-ea"/>
              </a:rPr>
              <a:t>学生网上选课系统</a:t>
            </a:r>
            <a:br>
              <a:rPr lang="zh-CN" altLang="en-US"/>
            </a:br>
            <a:endParaRPr lang="zh-CN" altLang="en-US"/>
          </a:p>
        </p:txBody>
      </p:sp>
      <p:sp>
        <p:nvSpPr>
          <p:cNvPr id="3" name="副标题 2"/>
          <p:cNvSpPr>
            <a:spLocks noGrp="1"/>
          </p:cNvSpPr>
          <p:nvPr>
            <p:ph type="subTitle" idx="13"/>
            <p:custDataLst>
              <p:tags r:id="rId2"/>
            </p:custDataLst>
          </p:nvPr>
        </p:nvSpPr>
        <p:spPr>
          <a:xfrm>
            <a:off x="6892925" y="3747135"/>
            <a:ext cx="1786255" cy="1986280"/>
          </a:xfrm>
        </p:spPr>
        <p:txBody>
          <a:bodyPr>
            <a:normAutofit/>
          </a:bodyPr>
          <a:lstStyle/>
          <a:p>
            <a:r>
              <a:rPr lang="zh-CN" altLang="en-US" sz="2800" b="1"/>
              <a:t>项目报告</a:t>
            </a:r>
            <a:endParaRPr lang="zh-CN" altLang="en-US" sz="2800" b="1"/>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43535" y="418465"/>
            <a:ext cx="11139805" cy="3630930"/>
          </a:xfrm>
          <a:prstGeom prst="rect">
            <a:avLst/>
          </a:prstGeom>
          <a:noFill/>
        </p:spPr>
        <p:txBody>
          <a:bodyPr wrap="square" rtlCol="0" anchor="t">
            <a:spAutoFit/>
          </a:bodyPr>
          <a:p>
            <a:r>
              <a:rPr lang="zh-CN" altLang="en-US" sz="2000" b="1">
                <a:sym typeface="+mn-ea"/>
              </a:rPr>
              <a:t>老师</a:t>
            </a:r>
            <a:endParaRPr lang="zh-CN" altLang="en-US" sz="2000" b="1">
              <a:sym typeface="+mn-ea"/>
            </a:endParaRPr>
          </a:p>
          <a:p>
            <a:endParaRPr lang="zh-CN" altLang="en-US">
              <a:sym typeface="+mn-ea"/>
            </a:endParaRPr>
          </a:p>
          <a:p>
            <a:endParaRPr lang="zh-CN" altLang="en-US"/>
          </a:p>
          <a:p>
            <a:r>
              <a:rPr lang="zh-CN" altLang="en-US">
                <a:sym typeface="+mn-ea"/>
              </a:rPr>
              <a:t>	</a:t>
            </a:r>
            <a:r>
              <a:rPr lang="zh-CN" altLang="en-US" sz="1600">
                <a:sym typeface="+mn-ea"/>
              </a:rPr>
              <a:t>老师部分主要遇到的问题就是从一张表中查到一堆数据，如何再具体查每一条数据对应另一张表中数据并输出。例如通过课程编号（CouNo）在选课表stucou查询到某门课所有选课学生学号（StuNo）后，将所有学号保存进一个二维数组，然后再用for循环语句一条一条在表student中查找对应的学生信息并保存，最后就可以用ThinkPHP框架中的volist模块循环输出所有选中这门课的学生信息了。</a:t>
            </a:r>
            <a:endParaRPr lang="zh-CN" altLang="en-US" sz="1600"/>
          </a:p>
          <a:p>
            <a:endParaRPr lang="zh-CN" altLang="en-US"/>
          </a:p>
          <a:p>
            <a:r>
              <a:rPr lang="zh-CN" altLang="en-US" sz="2000" b="1">
                <a:sym typeface="+mn-ea"/>
              </a:rPr>
              <a:t>管理员</a:t>
            </a:r>
            <a:endParaRPr lang="zh-CN" altLang="en-US" sz="2000" b="1">
              <a:sym typeface="+mn-ea"/>
            </a:endParaRPr>
          </a:p>
          <a:p>
            <a:endParaRPr lang="zh-CN" altLang="en-US">
              <a:sym typeface="+mn-ea"/>
            </a:endParaRPr>
          </a:p>
          <a:p>
            <a:endParaRPr lang="zh-CN" altLang="en-US"/>
          </a:p>
          <a:p>
            <a:r>
              <a:rPr lang="zh-CN" altLang="en-US">
                <a:sym typeface="+mn-ea"/>
              </a:rPr>
              <a:t>	</a:t>
            </a:r>
            <a:r>
              <a:rPr lang="zh-CN" altLang="en-US" sz="1600">
                <a:sym typeface="+mn-ea"/>
              </a:rPr>
              <a:t>管理员添加和修改学生，教师信息根据其相应的学号，工号对相应信息进行修改。其重点在学号和工号上，添加过程若有相同工号或学号则添加失败，反之则成功。</a:t>
            </a:r>
            <a:endParaRPr lang="zh-CN" altLang="en-US" sz="1600">
              <a:sym typeface="+mn-ea"/>
            </a:endParaRP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cxnSp>
        <p:nvCxnSpPr>
          <p:cNvPr id="17" name="直接连接符 16"/>
          <p:cNvCxnSpPr/>
          <p:nvPr>
            <p:custDataLst>
              <p:tags r:id="rId1"/>
            </p:custDataLst>
          </p:nvPr>
        </p:nvCxnSpPr>
        <p:spPr>
          <a:xfrm flipV="1">
            <a:off x="6684963" y="2720658"/>
            <a:ext cx="0" cy="152400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 name="标题 3"/>
          <p:cNvSpPr>
            <a:spLocks noGrp="1"/>
          </p:cNvSpPr>
          <p:nvPr>
            <p:ph type="title" idx="13"/>
            <p:custDataLst>
              <p:tags r:id="rId2"/>
            </p:custDataLst>
          </p:nvPr>
        </p:nvSpPr>
        <p:spPr/>
        <p:txBody>
          <a:bodyPr wrap="square">
            <a:normAutofit/>
          </a:bodyPr>
          <a:lstStyle/>
          <a:p>
            <a:r>
              <a:rPr lang="zh-CN" altLang="en-US">
                <a:solidFill>
                  <a:schemeClr val="tx1"/>
                </a:solidFill>
              </a:rPr>
              <a:t>谢谢观看</a:t>
            </a:r>
            <a:endParaRPr lang="zh-CN" altLang="en-US">
              <a:solidFill>
                <a:schemeClr val="tx1"/>
              </a:solidFill>
            </a:endParaRPr>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3" name="标题 2"/>
          <p:cNvSpPr>
            <a:spLocks noGrp="1"/>
          </p:cNvSpPr>
          <p:nvPr>
            <p:ph type="ctrTitle" idx="14"/>
            <p:custDataLst>
              <p:tags r:id="rId1"/>
            </p:custDataLst>
          </p:nvPr>
        </p:nvSpPr>
        <p:spPr/>
        <p:txBody>
          <a:bodyPr/>
          <a:lstStyle/>
          <a:p>
            <a:r>
              <a:rPr lang="zh-CN" altLang="en-US"/>
              <a:t>项目介绍</a:t>
            </a:r>
            <a:endParaRPr lang="zh-CN" altLang="en-US"/>
          </a:p>
        </p:txBody>
      </p:sp>
      <p:sp>
        <p:nvSpPr>
          <p:cNvPr id="8" name="文本框 7"/>
          <p:cNvSpPr txBox="1"/>
          <p:nvPr>
            <p:custDataLst>
              <p:tags r:id="rId2"/>
            </p:custDataLst>
          </p:nvPr>
        </p:nvSpPr>
        <p:spPr>
          <a:xfrm>
            <a:off x="2395795" y="2419256"/>
            <a:ext cx="1960245" cy="1755436"/>
          </a:xfrm>
          <a:prstGeom prst="rect">
            <a:avLst/>
          </a:prstGeom>
          <a:noFill/>
        </p:spPr>
        <p:txBody>
          <a:bodyPr wrap="square" lIns="36000" rtlCol="0" anchor="ctr" anchorCtr="0">
            <a:normAutofit lnSpcReduction="10000"/>
          </a:bodyPr>
          <a:lstStyle/>
          <a:p>
            <a:pPr algn="ctr"/>
            <a:r>
              <a:rPr lang="en-US" altLang="zh-CN" sz="11500" b="1" spc="200">
                <a:solidFill>
                  <a:schemeClr val="accent1"/>
                </a:solidFill>
                <a:latin typeface="Arial" panose="020B0604020202020204" pitchFamily="34" charset="0"/>
                <a:ea typeface="微软雅黑" panose="020B0503020204020204" charset="-122"/>
                <a:cs typeface="Arial" panose="020B0604020202020204" pitchFamily="34" charset="0"/>
              </a:rPr>
              <a:t>01</a:t>
            </a:r>
            <a:endParaRPr lang="en-US" altLang="zh-CN" sz="11500" b="1" spc="200">
              <a:solidFill>
                <a:schemeClr val="accent1"/>
              </a:solidFill>
              <a:latin typeface="Arial" panose="020B0604020202020204" pitchFamily="34" charset="0"/>
              <a:ea typeface="微软雅黑" panose="020B0503020204020204" charset="-122"/>
              <a:cs typeface="Arial" panose="020B0604020202020204" pitchFamily="34" charset="0"/>
            </a:endParaRPr>
          </a:p>
        </p:txBody>
      </p:sp>
      <p:sp>
        <p:nvSpPr>
          <p:cNvPr id="9" name="矩形 8"/>
          <p:cNvSpPr/>
          <p:nvPr>
            <p:custDataLst>
              <p:tags r:id="rId3"/>
            </p:custDataLst>
          </p:nvPr>
        </p:nvSpPr>
        <p:spPr>
          <a:xfrm>
            <a:off x="2582424" y="4048328"/>
            <a:ext cx="1341876"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700" b="0" i="0" spc="200" baseline="0" noProof="0">
              <a:ln>
                <a:noFill/>
              </a:ln>
              <a:solidFill>
                <a:srgbClr val="FFFFFF"/>
              </a:solidFill>
              <a:effectLst/>
              <a:uLnTx/>
              <a:uFillTx/>
              <a:latin typeface="Arial" panose="020B0604020202020204" pitchFamily="34" charset="0"/>
              <a:ea typeface="微软雅黑" panose="020B0503020204020204" charset="-122"/>
              <a:cs typeface="+mn-cs"/>
            </a:endParaRPr>
          </a:p>
        </p:txBody>
      </p:sp>
    </p:spTree>
    <p:custDataLst>
      <p:tags r:id="rId4"/>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6"/>
          <p:cNvSpPr txBox="1"/>
          <p:nvPr>
            <p:custDataLst>
              <p:tags r:id="rId1"/>
            </p:custDataLst>
          </p:nvPr>
        </p:nvSpPr>
        <p:spPr>
          <a:xfrm>
            <a:off x="608400" y="1788070"/>
            <a:ext cx="10975200" cy="4461530"/>
          </a:xfrm>
          <a:prstGeom prst="rect">
            <a:avLst/>
          </a:prstGeom>
          <a:noFill/>
          <a:ln w="3175">
            <a:noFill/>
            <a:prstDash val="sysDash"/>
          </a:ln>
        </p:spPr>
        <p:txBody>
          <a:bodyPr wrap="square" lIns="72000" tIns="36000" rIns="72000" bIns="360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marL="285750" marR="0" lvl="0" indent="-285750" algn="just" defTabSz="914400" rtl="0" eaLnBrk="1" fontAlgn="auto" latinLnBrk="0" hangingPunct="1">
              <a:lnSpc>
                <a:spcPct val="130000"/>
              </a:lnSpc>
              <a:spcBef>
                <a:spcPts val="0"/>
              </a:spcBef>
              <a:spcAft>
                <a:spcPts val="800"/>
              </a:spcAft>
              <a:buClrTx/>
              <a:buSzTx/>
              <a:buFont typeface="Arial" panose="020B0604020202020204" pitchFamily="34" charset="0"/>
              <a:buChar char="•"/>
              <a:defRPr/>
            </a:pPr>
            <a:r>
              <a:rPr kumimoji="0" lang="zh-CN" altLang="en-US" sz="1800" b="0" i="0" spc="50" baseline="0" noProof="0" dirty="0">
                <a:ln w="3175">
                  <a:noFill/>
                  <a:prstDash val="dash"/>
                </a:ln>
                <a:solidFill>
                  <a:sysClr val="windowText" lastClr="000000">
                    <a:lumMod val="65000"/>
                    <a:lumOff val="35000"/>
                  </a:sysClr>
                </a:solidFill>
                <a:effectLst/>
                <a:uLnTx/>
                <a:uFillTx/>
                <a:latin typeface="+mn-ea"/>
                <a:cs typeface="微软雅黑" panose="020B0503020204020204" charset="-122"/>
              </a:rPr>
              <a:t>本系统开发的目的是采用信息化和网络化的手段，帮助学生和学校信息化的管理选课教学任务。为学生提供全面的选课数据信息，为有效的控制选课提供有力的帮助；为学校做到及时、准确地掌握选课情况，为选修课程做好部署工作。</a:t>
            </a:r>
            <a:endParaRPr kumimoji="0" lang="zh-CN" altLang="en-US" sz="1800" b="0" i="0" spc="50" baseline="0" noProof="0" dirty="0">
              <a:ln w="3175">
                <a:noFill/>
                <a:prstDash val="dash"/>
              </a:ln>
              <a:solidFill>
                <a:sysClr val="windowText" lastClr="000000">
                  <a:lumMod val="65000"/>
                  <a:lumOff val="35000"/>
                </a:sysClr>
              </a:solidFill>
              <a:effectLst/>
              <a:uLnTx/>
              <a:uFillTx/>
              <a:latin typeface="+mn-ea"/>
              <a:cs typeface="微软雅黑" panose="020B0503020204020204" charset="-122"/>
            </a:endParaRPr>
          </a:p>
        </p:txBody>
      </p:sp>
      <p:sp>
        <p:nvSpPr>
          <p:cNvPr id="4" name="Title 6"/>
          <p:cNvSpPr txBox="1"/>
          <p:nvPr>
            <p:custDataLst>
              <p:tags r:id="rId2"/>
            </p:custDataLst>
          </p:nvPr>
        </p:nvSpPr>
        <p:spPr>
          <a:xfrm>
            <a:off x="608400" y="474840"/>
            <a:ext cx="10975200" cy="1245195"/>
          </a:xfrm>
          <a:prstGeom prst="rect">
            <a:avLst/>
          </a:prstGeom>
          <a:noFill/>
          <a:ln w="3175">
            <a:noFill/>
            <a:prstDash val="sysDash"/>
          </a:ln>
        </p:spPr>
        <p:txBody>
          <a:bodyPr wrap="square" lIns="72000" tIns="36000" rIns="72000" bIns="1080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90000"/>
              </a:lnSpc>
              <a:spcBef>
                <a:spcPct val="0"/>
              </a:spcBef>
              <a:spcAft>
                <a:spcPts val="800"/>
              </a:spcAft>
              <a:buClrTx/>
              <a:buSzTx/>
              <a:buFontTx/>
              <a:buNone/>
              <a:defRPr/>
            </a:pPr>
            <a:r>
              <a:rPr kumimoji="0" lang="zh-CN" altLang="en-US" sz="3600" b="1" i="0" spc="300" baseline="0" noProof="0" dirty="0">
                <a:ln w="3175">
                  <a:noFill/>
                  <a:prstDash val="dash"/>
                </a:ln>
                <a:solidFill>
                  <a:sysClr val="windowText" lastClr="000000">
                    <a:lumMod val="75000"/>
                    <a:lumOff val="25000"/>
                  </a:sysClr>
                </a:solidFill>
                <a:effectLst/>
                <a:uLnTx/>
                <a:uFillTx/>
                <a:latin typeface="Arial" panose="020B0604020202020204" pitchFamily="34" charset="0"/>
                <a:ea typeface="微软雅黑" panose="020B0503020204020204" charset="-122"/>
                <a:cs typeface="微软雅黑" panose="020B0503020204020204" charset="-122"/>
              </a:rPr>
              <a:t>项目背景</a:t>
            </a:r>
            <a:endParaRPr kumimoji="0" lang="zh-CN" altLang="en-US" sz="3600" b="1" i="0" spc="300" baseline="0" noProof="0" dirty="0">
              <a:ln w="3175">
                <a:noFill/>
                <a:prstDash val="dash"/>
              </a:ln>
              <a:solidFill>
                <a:sysClr val="windowText" lastClr="000000">
                  <a:lumMod val="75000"/>
                  <a:lumOff val="25000"/>
                </a:sysClr>
              </a:solidFill>
              <a:effectLst/>
              <a:uLnTx/>
              <a:uFillTx/>
              <a:latin typeface="Arial" panose="020B0604020202020204" pitchFamily="34" charset="0"/>
              <a:ea typeface="微软雅黑" panose="020B0503020204020204" charset="-122"/>
              <a:cs typeface="微软雅黑" panose="020B0503020204020204" charset="-122"/>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279400" y="782320"/>
            <a:ext cx="11327765" cy="4154170"/>
          </a:xfrm>
          <a:prstGeom prst="rect">
            <a:avLst/>
          </a:prstGeom>
          <a:noFill/>
          <a:ln w="9525">
            <a:noFill/>
          </a:ln>
        </p:spPr>
        <p:txBody>
          <a:bodyPr wrap="square">
            <a:spAutoFit/>
          </a:bodyPr>
          <a:p>
            <a:pPr indent="0"/>
            <a:r>
              <a:rPr lang="zh-CN" sz="2800" b="1">
                <a:ea typeface="宋体" panose="02010600030101010101" pitchFamily="2" charset="-122"/>
              </a:rPr>
              <a:t>运行环境</a:t>
            </a:r>
            <a:endParaRPr lang="zh-CN" sz="1200" b="1">
              <a:latin typeface="Calibri" panose="020F0502020204030204" charset="0"/>
              <a:ea typeface="宋体" panose="02010600030101010101" pitchFamily="2" charset="-122"/>
            </a:endParaRPr>
          </a:p>
          <a:p>
            <a:pPr indent="0"/>
            <a:r>
              <a:rPr lang="zh-CN" sz="2000" b="1">
                <a:latin typeface="Calibri" panose="020F0502020204030204" charset="0"/>
                <a:ea typeface="宋体" panose="02010600030101010101" pitchFamily="2" charset="-122"/>
              </a:rPr>
              <a:t>（</a:t>
            </a:r>
            <a:r>
              <a:rPr lang="en-US" sz="2000" b="1">
                <a:latin typeface="Calibri" panose="020F0502020204030204" charset="0"/>
                <a:ea typeface="宋体" panose="02010600030101010101" pitchFamily="2" charset="-122"/>
                <a:cs typeface="Times New Roman" panose="02020603050405020304" charset="0"/>
              </a:rPr>
              <a:t>1</a:t>
            </a:r>
            <a:r>
              <a:rPr lang="zh-CN" sz="2000" b="1">
                <a:latin typeface="Calibri" panose="020F0502020204030204" charset="0"/>
                <a:ea typeface="宋体" panose="02010600030101010101" pitchFamily="2" charset="-122"/>
              </a:rPr>
              <a:t>）系统选型原则</a:t>
            </a:r>
            <a:endParaRPr lang="en-US" sz="1050" b="0">
              <a:latin typeface="宋体" panose="02010600030101010101" pitchFamily="2" charset="-122"/>
              <a:ea typeface="宋体" panose="02010600030101010101" pitchFamily="2" charset="-122"/>
            </a:endParaRPr>
          </a:p>
          <a:p>
            <a:pPr indent="0"/>
            <a:r>
              <a:rPr lang="en-US" sz="1600" b="0">
                <a:latin typeface="宋体" panose="02010600030101010101" pitchFamily="2" charset="-122"/>
                <a:ea typeface="宋体" panose="02010600030101010101" pitchFamily="2" charset="-122"/>
              </a:rPr>
              <a:t>1.PHPPHP</a:t>
            </a:r>
            <a:r>
              <a:rPr lang="zh-CN" sz="1600" b="0">
                <a:ea typeface="宋体" panose="02010600030101010101" pitchFamily="2" charset="-122"/>
              </a:rPr>
              <a:t>语言是跨平台、可扩展、OO(面向对象)的特性，是开发高校信息系统可靠性、高稳定性应用的最佳平台。</a:t>
            </a:r>
            <a:r>
              <a:rPr lang="en-US" sz="1600" b="0">
                <a:latin typeface="宋体" panose="02010600030101010101" pitchFamily="2" charset="-122"/>
                <a:ea typeface="宋体" panose="02010600030101010101" pitchFamily="2" charset="-122"/>
              </a:rPr>
              <a:t>2.MySQL3.</a:t>
            </a:r>
            <a:r>
              <a:rPr lang="zh-CN" sz="1600" b="0">
                <a:ea typeface="宋体" panose="02010600030101010101" pitchFamily="2" charset="-122"/>
              </a:rPr>
              <a:t>开发工具</a:t>
            </a:r>
            <a:r>
              <a:rPr lang="en-US" sz="1600" b="0">
                <a:latin typeface="宋体" panose="02010600030101010101" pitchFamily="2" charset="-122"/>
                <a:ea typeface="宋体" panose="02010600030101010101" pitchFamily="2" charset="-122"/>
              </a:rPr>
              <a:t>:</a:t>
            </a:r>
            <a:r>
              <a:rPr lang="zh-CN" sz="1600" b="0">
                <a:ea typeface="宋体" panose="02010600030101010101" pitchFamily="2" charset="-122"/>
              </a:rPr>
              <a:t>使用UML建模工具Rational Rose进行系统的详细设计。</a:t>
            </a:r>
            <a:r>
              <a:rPr lang="en-US" sz="1600" b="0">
                <a:latin typeface="宋体" panose="02010600030101010101" pitchFamily="2" charset="-122"/>
                <a:ea typeface="宋体" panose="02010600030101010101" pitchFamily="2" charset="-122"/>
              </a:rPr>
              <a:t>4.EclipsePHP Studio 3</a:t>
            </a:r>
            <a:endParaRPr lang="zh-CN" sz="1600" b="1">
              <a:latin typeface="Calibri" panose="020F0502020204030204" charset="0"/>
              <a:ea typeface="宋体" panose="02010600030101010101" pitchFamily="2" charset="-122"/>
            </a:endParaRPr>
          </a:p>
          <a:p>
            <a:pPr indent="0"/>
            <a:r>
              <a:rPr lang="zh-CN" sz="2000" b="1">
                <a:latin typeface="Calibri" panose="020F0502020204030204" charset="0"/>
                <a:ea typeface="宋体" panose="02010600030101010101" pitchFamily="2" charset="-122"/>
              </a:rPr>
              <a:t>（</a:t>
            </a:r>
            <a:r>
              <a:rPr lang="en-US" sz="2000" b="1">
                <a:latin typeface="Calibri" panose="020F0502020204030204" charset="0"/>
                <a:ea typeface="宋体" panose="02010600030101010101" pitchFamily="2" charset="-122"/>
                <a:cs typeface="Times New Roman" panose="02020603050405020304" charset="0"/>
              </a:rPr>
              <a:t>2</a:t>
            </a:r>
            <a:r>
              <a:rPr lang="zh-CN" sz="2000" b="1">
                <a:latin typeface="Calibri" panose="020F0502020204030204" charset="0"/>
                <a:ea typeface="宋体" panose="02010600030101010101" pitchFamily="2" charset="-122"/>
              </a:rPr>
              <a:t>）系统最低要求运行环境：</a:t>
            </a:r>
            <a:endParaRPr lang="zh-CN" sz="2000" b="0">
              <a:ea typeface="宋体" panose="02010600030101010101" pitchFamily="2" charset="-122"/>
            </a:endParaRPr>
          </a:p>
          <a:p>
            <a:pPr indent="0"/>
            <a:r>
              <a:rPr lang="zh-CN" sz="1600" b="0">
                <a:ea typeface="宋体" panose="02010600030101010101" pitchFamily="2" charset="-122"/>
              </a:rPr>
              <a:t>应用服务器：INTEL 2G CPU, 1G RAM 2台。操作系统：</a:t>
            </a:r>
            <a:r>
              <a:rPr lang="en-US" sz="1600" b="0">
                <a:latin typeface="宋体" panose="02010600030101010101" pitchFamily="2" charset="-122"/>
                <a:ea typeface="宋体" panose="02010600030101010101" pitchFamily="2" charset="-122"/>
              </a:rPr>
              <a:t>WIN 2000 SERVER</a:t>
            </a:r>
            <a:r>
              <a:rPr lang="zh-CN" sz="1600" b="0">
                <a:ea typeface="宋体" panose="02010600030101010101" pitchFamily="2" charset="-122"/>
              </a:rPr>
              <a:t>EclipsePHP Studio 3中间件服务器：</a:t>
            </a:r>
            <a:r>
              <a:rPr lang="en-US" sz="1600" b="0">
                <a:latin typeface="宋体" panose="02010600030101010101" pitchFamily="2" charset="-122"/>
                <a:ea typeface="宋体" panose="02010600030101010101" pitchFamily="2" charset="-122"/>
              </a:rPr>
              <a:t>Apache</a:t>
            </a:r>
            <a:endParaRPr lang="zh-CN" sz="1600" b="1">
              <a:latin typeface="Calibri" panose="020F0502020204030204" charset="0"/>
              <a:ea typeface="宋体" panose="02010600030101010101" pitchFamily="2" charset="-122"/>
            </a:endParaRPr>
          </a:p>
          <a:p>
            <a:pPr indent="0"/>
            <a:r>
              <a:rPr lang="zh-CN" sz="2000" b="1">
                <a:latin typeface="Calibri" panose="020F0502020204030204" charset="0"/>
                <a:ea typeface="宋体" panose="02010600030101010101" pitchFamily="2" charset="-122"/>
              </a:rPr>
              <a:t>（</a:t>
            </a:r>
            <a:r>
              <a:rPr lang="en-US" sz="2000" b="1">
                <a:latin typeface="Calibri" panose="020F0502020204030204" charset="0"/>
                <a:ea typeface="宋体" panose="02010600030101010101" pitchFamily="2" charset="-122"/>
                <a:cs typeface="Times New Roman" panose="02020603050405020304" charset="0"/>
              </a:rPr>
              <a:t>3</a:t>
            </a:r>
            <a:r>
              <a:rPr lang="zh-CN" sz="2000" b="1">
                <a:latin typeface="Calibri" panose="020F0502020204030204" charset="0"/>
                <a:ea typeface="宋体" panose="02010600030101010101" pitchFamily="2" charset="-122"/>
              </a:rPr>
              <a:t>）数据库</a:t>
            </a:r>
            <a:endParaRPr lang="zh-CN" sz="1050" b="0">
              <a:ea typeface="宋体" panose="02010600030101010101" pitchFamily="2" charset="-122"/>
            </a:endParaRPr>
          </a:p>
          <a:p>
            <a:pPr indent="0"/>
            <a:r>
              <a:rPr lang="zh-CN" sz="1600" b="0">
                <a:ea typeface="宋体" panose="02010600030101010101" pitchFamily="2" charset="-122"/>
              </a:rPr>
              <a:t>服务器：INTEL 2G CPU,1G RAM 2台，一台为备份，建议采用磁盘阵列作为存储方式。 操作系统：</a:t>
            </a:r>
            <a:r>
              <a:rPr lang="en-US" sz="1600" b="0">
                <a:latin typeface="宋体" panose="02010600030101010101" pitchFamily="2" charset="-122"/>
                <a:ea typeface="宋体" panose="02010600030101010101" pitchFamily="2" charset="-122"/>
              </a:rPr>
              <a:t>Web        </a:t>
            </a:r>
            <a:r>
              <a:rPr lang="zh-CN" sz="1600" b="0">
                <a:ea typeface="宋体" panose="02010600030101010101" pitchFamily="2" charset="-122"/>
              </a:rPr>
              <a:t>数据库：</a:t>
            </a:r>
            <a:r>
              <a:rPr lang="en-US" sz="1600" b="0">
                <a:latin typeface="宋体" panose="02010600030101010101" pitchFamily="2" charset="-122"/>
                <a:ea typeface="宋体" panose="02010600030101010101" pitchFamily="2" charset="-122"/>
              </a:rPr>
              <a:t>MySQL</a:t>
            </a:r>
            <a:endParaRPr lang="zh-CN" altLang="en-US" sz="1600"/>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3" name="标题 2"/>
          <p:cNvSpPr>
            <a:spLocks noGrp="1"/>
          </p:cNvSpPr>
          <p:nvPr>
            <p:ph type="ctrTitle" idx="14"/>
            <p:custDataLst>
              <p:tags r:id="rId1"/>
            </p:custDataLst>
          </p:nvPr>
        </p:nvSpPr>
        <p:spPr/>
        <p:txBody>
          <a:bodyPr/>
          <a:lstStyle/>
          <a:p>
            <a:r>
              <a:rPr lang="zh-CN" altLang="en-US"/>
              <a:t>项目完成状态</a:t>
            </a:r>
            <a:endParaRPr lang="zh-CN" altLang="en-US"/>
          </a:p>
        </p:txBody>
      </p:sp>
      <p:sp>
        <p:nvSpPr>
          <p:cNvPr id="8" name="文本框 7"/>
          <p:cNvSpPr txBox="1"/>
          <p:nvPr>
            <p:custDataLst>
              <p:tags r:id="rId2"/>
            </p:custDataLst>
          </p:nvPr>
        </p:nvSpPr>
        <p:spPr>
          <a:xfrm>
            <a:off x="2395795" y="2419256"/>
            <a:ext cx="1960245" cy="1755436"/>
          </a:xfrm>
          <a:prstGeom prst="rect">
            <a:avLst/>
          </a:prstGeom>
          <a:noFill/>
        </p:spPr>
        <p:txBody>
          <a:bodyPr wrap="square" lIns="36000" rtlCol="0" anchor="ctr" anchorCtr="0">
            <a:normAutofit lnSpcReduction="10000"/>
          </a:bodyPr>
          <a:lstStyle/>
          <a:p>
            <a:pPr algn="ctr"/>
            <a:r>
              <a:rPr lang="en-US" altLang="zh-CN" sz="11500" b="1" spc="200">
                <a:solidFill>
                  <a:schemeClr val="accent1"/>
                </a:solidFill>
                <a:latin typeface="Arial" panose="020B0604020202020204" pitchFamily="34" charset="0"/>
                <a:ea typeface="微软雅黑" panose="020B0503020204020204" charset="-122"/>
                <a:cs typeface="Arial" panose="020B0604020202020204" pitchFamily="34" charset="0"/>
              </a:rPr>
              <a:t>02</a:t>
            </a:r>
            <a:endParaRPr lang="en-US" altLang="zh-CN" sz="11500" b="1" spc="200">
              <a:solidFill>
                <a:schemeClr val="accent1"/>
              </a:solidFill>
              <a:latin typeface="Arial" panose="020B0604020202020204" pitchFamily="34" charset="0"/>
              <a:ea typeface="微软雅黑" panose="020B0503020204020204" charset="-122"/>
              <a:cs typeface="Arial" panose="020B0604020202020204" pitchFamily="34" charset="0"/>
            </a:endParaRPr>
          </a:p>
        </p:txBody>
      </p:sp>
      <p:sp>
        <p:nvSpPr>
          <p:cNvPr id="9" name="矩形 8"/>
          <p:cNvSpPr/>
          <p:nvPr>
            <p:custDataLst>
              <p:tags r:id="rId3"/>
            </p:custDataLst>
          </p:nvPr>
        </p:nvSpPr>
        <p:spPr>
          <a:xfrm>
            <a:off x="2582424" y="4048328"/>
            <a:ext cx="1341876"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700" b="0" i="0" spc="200" baseline="0" noProof="0">
              <a:ln>
                <a:noFill/>
              </a:ln>
              <a:solidFill>
                <a:srgbClr val="FFFFFF"/>
              </a:solidFill>
              <a:effectLst/>
              <a:uLnTx/>
              <a:uFillTx/>
              <a:latin typeface="Arial" panose="020B0604020202020204" pitchFamily="34" charset="0"/>
              <a:ea typeface="微软雅黑" panose="020B0503020204020204" charset="-122"/>
              <a:cs typeface="+mn-cs"/>
            </a:endParaRPr>
          </a:p>
        </p:txBody>
      </p:sp>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42925" y="1387475"/>
            <a:ext cx="10830560" cy="1076325"/>
          </a:xfrm>
          <a:prstGeom prst="rect">
            <a:avLst/>
          </a:prstGeom>
          <a:noFill/>
          <a:ln w="9525">
            <a:noFill/>
          </a:ln>
        </p:spPr>
        <p:txBody>
          <a:bodyPr wrap="square">
            <a:spAutoFit/>
          </a:bodyPr>
          <a:p>
            <a:pPr indent="233045"/>
            <a:r>
              <a:rPr lang="zh-CN" sz="1600" b="0">
                <a:solidFill>
                  <a:srgbClr val="333333"/>
                </a:solidFill>
                <a:ea typeface="宋体" panose="02010600030101010101" pitchFamily="2" charset="-122"/>
              </a:rPr>
              <a:t>本系统是为高校学院制定的个人选课及管理的现代化信息平台，学生能过浏览器进行网上选课和并且可以查询自己的选课计划及所选课程进度。同时，管理员可以通过浏览器进行学生添加、老师添加、课程添加、删除和修改。这无论对于学生和教师管理员来说都节省了大量的工作量。充分利用网上选课系统来提高教学选课管理的效率，实现全面网络化、规范化和集成化</a:t>
            </a:r>
            <a:r>
              <a:rPr lang="zh-CN" sz="1600" b="0">
                <a:ea typeface="宋体" panose="02010600030101010101" pitchFamily="2" charset="-122"/>
              </a:rPr>
              <a:t>。因此项任务具有时效性，适合网页版，并且此项目要与学校教务管理进行信息交互。</a:t>
            </a:r>
            <a:endParaRPr lang="zh-CN" altLang="en-US" sz="1600"/>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18820" y="1582420"/>
            <a:ext cx="11170920" cy="1198880"/>
          </a:xfrm>
          <a:prstGeom prst="rect">
            <a:avLst/>
          </a:prstGeom>
          <a:noFill/>
        </p:spPr>
        <p:txBody>
          <a:bodyPr wrap="square" rtlCol="0" anchor="t">
            <a:spAutoFit/>
          </a:bodyPr>
          <a:p>
            <a:pPr indent="0"/>
            <a:r>
              <a:rPr lang="zh-CN">
                <a:latin typeface="宋体" panose="02010600030101010101" pitchFamily="2" charset="-122"/>
                <a:ea typeface="宋体" panose="02010600030101010101" pitchFamily="2" charset="-122"/>
                <a:sym typeface="+mn-ea"/>
              </a:rPr>
              <a:t>项目完成登陆页面和各个用户页面。</a:t>
            </a:r>
            <a:endParaRPr lang="zh-CN">
              <a:latin typeface="宋体" panose="02010600030101010101" pitchFamily="2" charset="-122"/>
              <a:ea typeface="宋体" panose="02010600030101010101" pitchFamily="2" charset="-122"/>
              <a:sym typeface="+mn-ea"/>
            </a:endParaRPr>
          </a:p>
          <a:p>
            <a:pPr indent="0"/>
            <a:r>
              <a:rPr lang="zh-CN">
                <a:latin typeface="宋体" panose="02010600030101010101" pitchFamily="2" charset="-122"/>
                <a:ea typeface="宋体" panose="02010600030101010101" pitchFamily="2" charset="-122"/>
                <a:sym typeface="+mn-ea"/>
              </a:rPr>
              <a:t>学生端已经实现查看可选课程、选择课程、查询已选课程、退选课程、编辑个人信息</a:t>
            </a:r>
            <a:endParaRPr lang="zh-CN" b="0">
              <a:latin typeface="宋体" panose="02010600030101010101" pitchFamily="2" charset="-122"/>
              <a:ea typeface="宋体" panose="02010600030101010101" pitchFamily="2" charset="-122"/>
            </a:endParaRPr>
          </a:p>
          <a:p>
            <a:pPr indent="0"/>
            <a:r>
              <a:rPr lang="zh-CN">
                <a:latin typeface="宋体" panose="02010600030101010101" pitchFamily="2" charset="-122"/>
                <a:ea typeface="宋体" panose="02010600030101010101" pitchFamily="2" charset="-122"/>
                <a:sym typeface="+mn-ea"/>
              </a:rPr>
              <a:t>教师端已经实现发布课程、查询已发布课程、编辑已发布课程，查询选课学生信息、编辑个人信息</a:t>
            </a:r>
            <a:endParaRPr lang="zh-CN" b="0">
              <a:latin typeface="宋体" panose="02010600030101010101" pitchFamily="2" charset="-122"/>
              <a:ea typeface="宋体" panose="02010600030101010101" pitchFamily="2" charset="-122"/>
            </a:endParaRPr>
          </a:p>
          <a:p>
            <a:pPr indent="0"/>
            <a:r>
              <a:rPr lang="zh-CN">
                <a:latin typeface="宋体" panose="02010600030101010101" pitchFamily="2" charset="-122"/>
                <a:ea typeface="宋体" panose="02010600030101010101" pitchFamily="2" charset="-122"/>
                <a:sym typeface="+mn-ea"/>
              </a:rPr>
              <a:t>管理员端已经实现添加学生、管理学生信息、添加老师、管理教师信息、编辑个人信息</a:t>
            </a:r>
            <a:endParaRPr lang="zh-CN" altLang="en-US"/>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3" name="标题 2"/>
          <p:cNvSpPr>
            <a:spLocks noGrp="1"/>
          </p:cNvSpPr>
          <p:nvPr>
            <p:ph type="ctrTitle" idx="14"/>
            <p:custDataLst>
              <p:tags r:id="rId1"/>
            </p:custDataLst>
          </p:nvPr>
        </p:nvSpPr>
        <p:spPr/>
        <p:txBody>
          <a:bodyPr/>
          <a:lstStyle/>
          <a:p>
            <a:r>
              <a:rPr lang="zh-CN" altLang="en-US"/>
              <a:t>项目难点</a:t>
            </a:r>
            <a:endParaRPr lang="zh-CN" altLang="en-US"/>
          </a:p>
        </p:txBody>
      </p:sp>
      <p:sp>
        <p:nvSpPr>
          <p:cNvPr id="8" name="文本框 7"/>
          <p:cNvSpPr txBox="1"/>
          <p:nvPr>
            <p:custDataLst>
              <p:tags r:id="rId2"/>
            </p:custDataLst>
          </p:nvPr>
        </p:nvSpPr>
        <p:spPr>
          <a:xfrm>
            <a:off x="2395795" y="2419256"/>
            <a:ext cx="1960245" cy="1755436"/>
          </a:xfrm>
          <a:prstGeom prst="rect">
            <a:avLst/>
          </a:prstGeom>
          <a:noFill/>
        </p:spPr>
        <p:txBody>
          <a:bodyPr wrap="square" lIns="36000" rtlCol="0" anchor="ctr" anchorCtr="0">
            <a:normAutofit lnSpcReduction="10000"/>
          </a:bodyPr>
          <a:lstStyle/>
          <a:p>
            <a:pPr algn="ctr"/>
            <a:r>
              <a:rPr lang="en-US" altLang="zh-CN" sz="11500" b="1" spc="200">
                <a:solidFill>
                  <a:schemeClr val="accent1"/>
                </a:solidFill>
                <a:latin typeface="Arial" panose="020B0604020202020204" pitchFamily="34" charset="0"/>
                <a:ea typeface="微软雅黑" panose="020B0503020204020204" charset="-122"/>
                <a:cs typeface="Arial" panose="020B0604020202020204" pitchFamily="34" charset="0"/>
              </a:rPr>
              <a:t>03</a:t>
            </a:r>
            <a:endParaRPr lang="en-US" altLang="zh-CN" sz="11500" b="1" spc="200">
              <a:solidFill>
                <a:schemeClr val="accent1"/>
              </a:solidFill>
              <a:latin typeface="Arial" panose="020B0604020202020204" pitchFamily="34" charset="0"/>
              <a:ea typeface="微软雅黑" panose="020B0503020204020204" charset="-122"/>
              <a:cs typeface="Arial" panose="020B0604020202020204" pitchFamily="34" charset="0"/>
            </a:endParaRPr>
          </a:p>
        </p:txBody>
      </p:sp>
      <p:sp>
        <p:nvSpPr>
          <p:cNvPr id="9" name="矩形 8"/>
          <p:cNvSpPr/>
          <p:nvPr>
            <p:custDataLst>
              <p:tags r:id="rId3"/>
            </p:custDataLst>
          </p:nvPr>
        </p:nvSpPr>
        <p:spPr>
          <a:xfrm>
            <a:off x="2582424" y="4048328"/>
            <a:ext cx="1341876"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700" b="0" i="0" spc="200" baseline="0" noProof="0">
              <a:ln>
                <a:noFill/>
              </a:ln>
              <a:solidFill>
                <a:srgbClr val="FFFFFF"/>
              </a:solidFill>
              <a:effectLst/>
              <a:uLnTx/>
              <a:uFillTx/>
              <a:latin typeface="Arial" panose="020B0604020202020204" pitchFamily="34" charset="0"/>
              <a:ea typeface="微软雅黑" panose="020B0503020204020204" charset="-122"/>
              <a:cs typeface="+mn-cs"/>
            </a:endParaRPr>
          </a:p>
        </p:txBody>
      </p:sp>
    </p:spTree>
    <p:custDataLst>
      <p:tags r:id="rId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0965" y="198120"/>
            <a:ext cx="11727815" cy="4739005"/>
          </a:xfrm>
          <a:prstGeom prst="rect">
            <a:avLst/>
          </a:prstGeom>
          <a:noFill/>
        </p:spPr>
        <p:txBody>
          <a:bodyPr wrap="square" rtlCol="0" anchor="t">
            <a:spAutoFit/>
          </a:bodyPr>
          <a:p>
            <a:r>
              <a:rPr lang="zh-CN" altLang="en-US" sz="2000" b="1"/>
              <a:t>学生</a:t>
            </a:r>
            <a:endParaRPr lang="zh-CN" altLang="en-US" sz="2000" b="1"/>
          </a:p>
          <a:p>
            <a:endParaRPr lang="zh-CN" altLang="en-US"/>
          </a:p>
          <a:p>
            <a:endParaRPr lang="zh-CN" altLang="en-US"/>
          </a:p>
          <a:p>
            <a:r>
              <a:rPr lang="zh-CN" altLang="en-US"/>
              <a:t>       </a:t>
            </a:r>
            <a:r>
              <a:rPr lang="zh-CN" altLang="en-US" sz="1600">
                <a:latin typeface="华文中宋" panose="02010600040101010101" charset="-122"/>
                <a:ea typeface="华文中宋" panose="02010600040101010101" charset="-122"/>
                <a:cs typeface="华文中宋" panose="02010600040101010101" charset="-122"/>
              </a:rPr>
              <a:t>学生部分是最开始实现也是整个系统中最难实现的部分，因为他包含了增加数据、编辑数据、删除数据、数据比对等所有功能，当学生部分的功能都实现后，其他部分的功能就可效仿实现了。</a:t>
            </a:r>
            <a:endParaRPr lang="zh-CN" altLang="en-US" sz="1600">
              <a:latin typeface="华文中宋" panose="02010600040101010101" charset="-122"/>
              <a:ea typeface="华文中宋" panose="02010600040101010101" charset="-122"/>
              <a:cs typeface="华文中宋" panose="02010600040101010101" charset="-122"/>
            </a:endParaRPr>
          </a:p>
          <a:p>
            <a:r>
              <a:rPr lang="zh-CN" altLang="en-US" sz="1600">
                <a:latin typeface="华文中宋" panose="02010600040101010101" charset="-122"/>
                <a:ea typeface="华文中宋" panose="02010600040101010101" charset="-122"/>
                <a:cs typeface="华文中宋" panose="02010600040101010101" charset="-122"/>
              </a:rPr>
              <a:t>       增加数据是最简单的，直接调用ThinkPHP框架中的add函数，再指定要添加数据的表即可实现。</a:t>
            </a:r>
            <a:endParaRPr lang="zh-CN" altLang="en-US" sz="1600">
              <a:latin typeface="华文中宋" panose="02010600040101010101" charset="-122"/>
              <a:ea typeface="华文中宋" panose="02010600040101010101" charset="-122"/>
              <a:cs typeface="华文中宋" panose="02010600040101010101" charset="-122"/>
            </a:endParaRPr>
          </a:p>
          <a:p>
            <a:r>
              <a:rPr lang="zh-CN" altLang="en-US" sz="1600">
                <a:latin typeface="华文中宋" panose="02010600040101010101" charset="-122"/>
                <a:ea typeface="华文中宋" panose="02010600040101010101" charset="-122"/>
                <a:cs typeface="华文中宋" panose="02010600040101010101" charset="-122"/>
              </a:rPr>
              <a:t>       删除数据也很简单，直接调用ThinkPHP框架中的delect函数，再指定要添加数据的表以及满足条件的数据即可实现。</a:t>
            </a:r>
            <a:endParaRPr lang="zh-CN" altLang="en-US" sz="1600">
              <a:latin typeface="华文中宋" panose="02010600040101010101" charset="-122"/>
              <a:ea typeface="华文中宋" panose="02010600040101010101" charset="-122"/>
              <a:cs typeface="华文中宋" panose="02010600040101010101" charset="-122"/>
            </a:endParaRPr>
          </a:p>
          <a:p>
            <a:r>
              <a:rPr lang="zh-CN" altLang="en-US" sz="1600">
                <a:latin typeface="华文中宋" panose="02010600040101010101" charset="-122"/>
                <a:ea typeface="华文中宋" panose="02010600040101010101" charset="-122"/>
                <a:cs typeface="华文中宋" panose="02010600040101010101" charset="-122"/>
              </a:rPr>
              <a:t>       编辑数据有点小麻烦，需要先在上一个界面中将被点击的那条数据的信息POST传递到后台，然后再由后台处理数据，显示到下一个页面上（修改页面要呈现未修改前的默认数据），然后通过【修改】提交表单，通过save函数更新数据库中指定条件的数据。</a:t>
            </a:r>
            <a:endParaRPr lang="zh-CN" altLang="en-US" sz="1600">
              <a:latin typeface="华文中宋" panose="02010600040101010101" charset="-122"/>
              <a:ea typeface="华文中宋" panose="02010600040101010101" charset="-122"/>
              <a:cs typeface="华文中宋" panose="02010600040101010101" charset="-122"/>
            </a:endParaRPr>
          </a:p>
          <a:p>
            <a:r>
              <a:rPr lang="zh-CN" altLang="en-US" sz="1600">
                <a:latin typeface="华文中宋" panose="02010600040101010101" charset="-122"/>
                <a:ea typeface="华文中宋" panose="02010600040101010101" charset="-122"/>
                <a:cs typeface="华文中宋" panose="02010600040101010101" charset="-122"/>
              </a:rPr>
              <a:t>       数据比对也有点小麻烦，主要就是要查询多张表对应的不同数据来比对，例如判断选课人数限定问题时，需要查找对应课程的已选人数（ChooseNum）和限制人数（LimitNum）来判断是否超过人数限制；时间冲突问题要考虑的就更多了，以为会出现一二节课和一二三节课也是时间冲突的情况，一开始只比对了上课时间（SchoolTime）字段只能判断一模一样的时间是冲突的，但不能判断一二节与一二三节冲突的情况，因为我没想出如何用函数实现将char类型的上课时间（SchoolTime）中的某部分提取出来比对的方法，所以只能采用了最笨的方法，就是讲1-13节课上课时间分别用0和1来表示是否上课，进行一一比对实现时间冲突的判断。</a:t>
            </a:r>
            <a:endParaRPr lang="zh-CN" altLang="en-US" sz="1600">
              <a:latin typeface="华文中宋" panose="02010600040101010101" charset="-122"/>
              <a:ea typeface="华文中宋" panose="02010600040101010101" charset="-122"/>
              <a:cs typeface="华文中宋" panose="02010600040101010101" charset="-122"/>
            </a:endParaRPr>
          </a:p>
          <a:p>
            <a:endParaRPr lang="zh-CN" altLang="en-US"/>
          </a:p>
          <a:p>
            <a:endParaRPr lang="zh-CN" altLang="en-US"/>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Lst>
</file>

<file path=ppt/tags/tag10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Lst>
</file>

<file path=ppt/tags/tag11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13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0"/>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0"/>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4.xml><?xml version="1.0" encoding="utf-8"?>
<p:tagLst xmlns:p="http://schemas.openxmlformats.org/presentationml/2006/main">
  <p:tag name="KSO_WM_TEMPLATE_THUMBS_INDEX" val="1、4、7、9、12、16、17、18、19、22、25、27、31、32、33"/>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10"/>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1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2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2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2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2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2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22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2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2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2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3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3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3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3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Lst>
</file>

<file path=ppt/tags/tag23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3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3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3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3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4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4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Lst>
</file>

<file path=ppt/tags/tag24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4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4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4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4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4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4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5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5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Lst>
</file>

<file path=ppt/tags/tag25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5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5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5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5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5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5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6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6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Lst>
</file>

<file path=ppt/tags/tag26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6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6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6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6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6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6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7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7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7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7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27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7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7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7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7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8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8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0"/>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0"/>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88.xml><?xml version="1.0" encoding="utf-8"?>
<p:tagLst xmlns:p="http://schemas.openxmlformats.org/presentationml/2006/main">
  <p:tag name="KSO_WM_TEMPLATE_THUMBS_INDEX" val="1、4、7、9、12、17、20、21、22、23、26、29、31、33、35、36、37"/>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10"/>
</p:tagLst>
</file>

<file path=ppt/tags/tag289.xml><?xml version="1.0" encoding="utf-8"?>
<p:tagLst xmlns:p="http://schemas.openxmlformats.org/presentationml/2006/main">
  <p:tag name="KSO_WM_UNIT_ISCONTENTS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4610_1*a*1"/>
  <p:tag name="KSO_WM_TEMPLATE_CATEGORY" val="custom"/>
  <p:tag name="KSO_WM_TEMPLATE_INDEX" val="20204610"/>
  <p:tag name="KSO_WM_UNIT_LAYERLEVEL" val="1"/>
  <p:tag name="KSO_WM_TAG_VERSION" val="1.0"/>
  <p:tag name="KSO_WM_BEAUTIFY_FLAG" val="#wm#"/>
  <p:tag name="KSO_WM_UNIT_PRESET_TEXT" val="商业发布会"/>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TYPE" val="b"/>
  <p:tag name="KSO_WM_UNIT_INDEX" val="1"/>
  <p:tag name="KSO_WM_UNIT_ID" val="custom20204610_1*b*1"/>
  <p:tag name="KSO_WM_TEMPLATE_CATEGORY" val="custom"/>
  <p:tag name="KSO_WM_TEMPLATE_INDEX" val="20204610"/>
  <p:tag name="KSO_WM_UNIT_LAYERLEVEL" val="1"/>
  <p:tag name="KSO_WM_TAG_VERSION" val="1.0"/>
  <p:tag name="KSO_WM_BEAUTIFY_FLAG" val="#wm#"/>
  <p:tag name="KSO_WM_UNIT_PRESET_TEXT" val="汇报人姓名"/>
</p:tagLst>
</file>

<file path=ppt/tags/tag291.xml><?xml version="1.0" encoding="utf-8"?>
<p:tagLst xmlns:p="http://schemas.openxmlformats.org/presentationml/2006/main">
  <p:tag name="KSO_WM_TEMPLATE_THUMBS_INDEX" val="1、4、7、9、12、16、17、18、19、22、25、27、31、32、33"/>
  <p:tag name="KSO_WM_SLIDE_ID" val="custom20204610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EMPLATE_MASTER_THUMB_INDEX" val="12"/>
  <p:tag name="KSO_WM_TAG_VERSION" val="1.0"/>
  <p:tag name="KSO_WM_BEAUTIFY_FLAG" val="#wm#"/>
  <p:tag name="KSO_WM_TEMPLATE_CATEGORY" val="custom"/>
  <p:tag name="KSO_WM_TEMPLATE_INDEX" val="20204610"/>
  <p:tag name="KSO_WM_SLIDE_LAYOUT" val="a_b"/>
  <p:tag name="KSO_WM_SLIDE_LAYOUT_CNT" val="1_1"/>
</p:tagLst>
</file>

<file path=ppt/tags/tag292.xml><?xml version="1.0" encoding="utf-8"?>
<p:tagLst xmlns:p="http://schemas.openxmlformats.org/presentationml/2006/main">
  <p:tag name="KSO_WM_UNIT_ISCONTENTSTITLE" val="0"/>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204610_7*a*1"/>
  <p:tag name="KSO_WM_TEMPLATE_CATEGORY" val="custom"/>
  <p:tag name="KSO_WM_TEMPLATE_INDEX" val="20204610"/>
  <p:tag name="KSO_WM_UNIT_LAYERLEVEL" val="1"/>
  <p:tag name="KSO_WM_TAG_VERSION" val="1.0"/>
  <p:tag name="KSO_WM_BEAUTIFY_FLAG" val="#wm#"/>
  <p:tag name="KSO_WM_UNIT_PRESET_TEXT" val="单击此处添加大标题"/>
</p:tagLst>
</file>

<file path=ppt/tags/tag293.xml><?xml version="1.0" encoding="utf-8"?>
<p:tagLst xmlns:p="http://schemas.openxmlformats.org/presentationml/2006/main">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04610_7*e*1"/>
  <p:tag name="KSO_WM_TEMPLATE_CATEGORY" val="custom"/>
  <p:tag name="KSO_WM_TEMPLATE_INDEX" val="20204610"/>
  <p:tag name="KSO_WM_UNIT_LAYERLEVEL" val="1"/>
  <p:tag name="KSO_WM_TAG_VERSION" val="1.0"/>
  <p:tag name="KSO_WM_BEAUTIFY_FLAG" val="#wm#"/>
  <p:tag name="KSO_WM_UNIT_PRESET_TEXT" val="01"/>
</p:tagLst>
</file>

<file path=ppt/tags/tag2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610_7*i*1"/>
  <p:tag name="KSO_WM_TEMPLATE_CATEGORY" val="custom"/>
  <p:tag name="KSO_WM_TEMPLATE_INDEX" val="20204610"/>
  <p:tag name="KSO_WM_UNIT_LAYERLEVEL" val="1"/>
  <p:tag name="KSO_WM_TAG_VERSION" val="1.0"/>
  <p:tag name="KSO_WM_BEAUTIFY_FLAG" val="#wm#"/>
</p:tagLst>
</file>

<file path=ppt/tags/tag295.xml><?xml version="1.0" encoding="utf-8"?>
<p:tagLst xmlns:p="http://schemas.openxmlformats.org/presentationml/2006/main">
  <p:tag name="KSO_WM_SLIDE_ID" val="custom20204610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610"/>
  <p:tag name="KSO_WM_SLIDE_LAYOUT" val="a_b_e"/>
  <p:tag name="KSO_WM_SLIDE_LAYOUT_CNT" val="1_1_1"/>
</p:tagLst>
</file>

<file path=ppt/tags/tag296.xml><?xml version="1.0" encoding="utf-8"?>
<p:tagLst xmlns:p="http://schemas.openxmlformats.org/presentationml/2006/main">
  <p:tag name="KSO_WM_UNIT_PRESET_TEXT" val="点击输入正文"/>
  <p:tag name="KSO_WM_UNIT_NOCLEAR" val="0"/>
  <p:tag name="KSO_WM_UNIT_SHOW_EDIT_AREA_INDICATION" val="1"/>
  <p:tag name="KSO_WM_UNIT_VALUE" val="564"/>
  <p:tag name="KSO_WM_UNIT_HIGHLIGHT" val="0"/>
  <p:tag name="KSO_WM_UNIT_COMPATIBLE" val="0"/>
  <p:tag name="KSO_WM_UNIT_DIAGRAM_ISNUMVISUAL" val="0"/>
  <p:tag name="KSO_WM_UNIT_DIAGRAM_ISREFERUNIT" val="0"/>
  <p:tag name="KSO_WM_UNIT_TYPE" val="f"/>
  <p:tag name="KSO_WM_UNIT_INDEX" val="1"/>
  <p:tag name="KSO_WM_UNIT_ID" val="diagram20200864_1*f*1"/>
  <p:tag name="KSO_WM_TEMPLATE_CATEGORY" val="diagram"/>
  <p:tag name="KSO_WM_TEMPLATE_INDEX" val="20200864"/>
  <p:tag name="KSO_WM_UNIT_LAYERLEVEL" val="1"/>
  <p:tag name="KSO_WM_TAG_VERSION" val="1.0"/>
  <p:tag name="KSO_WM_BEAUTIFY_FLAG" val="#wm#"/>
  <p:tag name="KSO_WM_UNIT_DEFAULT_FONT" val="14;18;2"/>
  <p:tag name="KSO_WM_UNIT_BLOCK" val="0"/>
  <p:tag name="KSO_WM_UNIT_PLACING_PICTURE_MD4" val="0"/>
</p:tagLst>
</file>

<file path=ppt/tags/tag297.xml><?xml version="1.0" encoding="utf-8"?>
<p:tagLst xmlns:p="http://schemas.openxmlformats.org/presentationml/2006/main">
  <p:tag name="KSO_WM_UNIT_ISCONTENTSTITLE" val="0"/>
  <p:tag name="KSO_WM_UNIT_PRESET_TEXT" val="点击输入大标题"/>
  <p:tag name="KSO_WM_UNIT_NOCLEAR" val="0"/>
  <p:tag name="KSO_WM_UNIT_SHOW_EDIT_AREA_INDICATION" val="1"/>
  <p:tag name="KSO_WM_UNIT_VALUE" val="52"/>
  <p:tag name="KSO_WM_UNIT_HIGHLIGHT" val="0"/>
  <p:tag name="KSO_WM_UNIT_COMPATIBLE" val="0"/>
  <p:tag name="KSO_WM_UNIT_DIAGRAM_ISNUMVISUAL" val="0"/>
  <p:tag name="KSO_WM_UNIT_DIAGRAM_ISREFERUNIT" val="0"/>
  <p:tag name="KSO_WM_UNIT_TYPE" val="a"/>
  <p:tag name="KSO_WM_UNIT_INDEX" val="1"/>
  <p:tag name="KSO_WM_UNIT_ID" val="diagram20200864_1*a*1"/>
  <p:tag name="KSO_WM_TEMPLATE_CATEGORY" val="diagram"/>
  <p:tag name="KSO_WM_TEMPLATE_INDEX" val="20200864"/>
  <p:tag name="KSO_WM_UNIT_LAYERLEVEL" val="1"/>
  <p:tag name="KSO_WM_TAG_VERSION" val="1.0"/>
  <p:tag name="KSO_WM_BEAUTIFY_FLAG" val="#wm#"/>
  <p:tag name="KSO_WM_UNIT_DEFAULT_FONT" val="32;36;4"/>
  <p:tag name="KSO_WM_UNIT_BLOCK" val="0"/>
  <p:tag name="KSO_WM_UNIT_ISNUMDGMTITLE" val="0"/>
  <p:tag name="KSO_WM_UNIT_PLACING_PICTURE_MD4" val="0"/>
</p:tagLst>
</file>

<file path=ppt/tags/tag298.xml><?xml version="1.0" encoding="utf-8"?>
<p:tagLst xmlns:p="http://schemas.openxmlformats.org/presentationml/2006/main">
  <p:tag name="KSO_WM_BEAUTIFY_FLAG" val="#wm#"/>
  <p:tag name="KSO_WM_TEMPLATE_CATEGORY" val="diagram"/>
  <p:tag name="KSO_WM_TEMPLATE_INDEX" val="20200864"/>
  <p:tag name="KSO_WM_SLIDE_ID" val="diagram20200864_1"/>
  <p:tag name="KSO_WM_TEMPLATE_SUBCATEGORY" val="11"/>
  <p:tag name="KSO_WM_SLIDE_TYPE" val="text"/>
  <p:tag name="KSO_WM_SLIDE_SUBTYPE" val="pureTxt"/>
  <p:tag name="KSO_WM_SLIDE_ITEM_CNT" val="0"/>
  <p:tag name="KSO_WM_SLIDE_INDEX" val="1"/>
  <p:tag name="KSO_WM_UNIT_SHOW_EDIT_AREA_INDICATION" val="1"/>
  <p:tag name="KSO_WM_SLIDE_SIZE" val="864*454"/>
  <p:tag name="KSO_WM_SLIDE_POSITION" val="47*37"/>
  <p:tag name="KSO_WM_TAG_VERSION" val="1.0"/>
  <p:tag name="KSO_WM_SLIDE_LAYOUT" val="a_f"/>
  <p:tag name="KSO_WM_SLIDE_LAYOUT_CNT" val="1_1"/>
  <p:tag name="KSO_WM_SLIDE_LAYOUT_INFO" val="{&quot;direction&quot;:0,&quot;horizontalAlign&quot;:-1,&quot;verticalAlign&quot;:-1,&quot;type&quot;:0,&quot;diagramDirection&quot;:0,&quot;canSetOverLayout&quot;:0,&quot;isOverLayout&quot;:0,&quot;normalSize&quot;:{&quot;size1&quot;:26.0},&quot;minSize&quot;:{&quot;size1&quot;:26.0},&quot;maxSize&quot;:{&quot;size1&quot;:26.0},&quot;edge&quot;:{&quot;left&quot;:true,&quot;top&quot;:true,&quot;right&quot;:true,&quot;bottom&quot;:true},&quot;backgroundInfo&quot;:[{&quot;type&quot;:&quot;general&quot;,&quot;left&quot;:0.0,&quot;top&quot;:0.0,&quot;right&quot;:0.0,&quot;bottom&quot;:0.0},{&quot;type&quot;:&quot;frame&quot;,&quot;left&quot;:0.0,&quot;top&quot;:0.0,&quot;right&quot;:0.0,&quot;bottom&quot;:0.0}],&quot;subLayout&quot;:[{&quot;direction&quot;:0,&quot;horizontalAlign&quot;:0,&quot;verticalAlign&quot;:1,&quot;type&quot;:0,&quot;diagramDirection&quot;:0,&quot;canSetOverLayout&quot;:0,&quot;isOverLayout&quot;:0,&quot;margin&quot;:{&quot;left&quot;:1.69,&quot;top&quot;:1.319,&quot;right&quot;:1.69,&quot;bottom&quot;:0.163},&quot;edge&quot;:{&quot;left&quot;:true,&quot;top&quot;:true,&quot;right&quot;:true,&quot;bottom&quot;:false}},{&quot;direction&quot;:0,&quot;horizontalAlign&quot;:0,&quot;verticalAlign&quot;:1,&quot;type&quot;:0,&quot;diagramDirection&quot;:0,&quot;canSetOverLayout&quot;:0,&quot;isOverLayout&quot;:0,&quot;margin&quot;:{&quot;left&quot;:1.69,&quot;top&quot;:0.026,&quot;right&quot;:1.69,&quot;bottom&quot;:1.69},&quot;edge&quot;:{&quot;left&quot;:true,&quot;top&quot;:false,&quot;right&quot;:true,&quot;bottom&quot;:true}}]}"/>
  <p:tag name="KSO_WM_SLIDE_CAN_ADD_NAVIGATION" val="1"/>
  <p:tag name="KSO_WM_SLIDE_BACKGROUND" val="[&quot;general&quot;,&quot;frame&quot;]"/>
  <p:tag name="KSO_WM_SLIDE_RATIO" val="1.777778"/>
  <p:tag name="KSO_WM_TEMPLATE_MASTER_TYPE" val="0"/>
  <p:tag name="KSO_WM_TEMPLATE_COLOR_TYPE" val="1"/>
</p:tagLst>
</file>

<file path=ppt/tags/tag299.xml><?xml version="1.0" encoding="utf-8"?>
<p:tagLst xmlns:p="http://schemas.openxmlformats.org/presentationml/2006/main">
  <p:tag name="KSO_WM_BEAUTIFY_FLAG" val="#wm#"/>
  <p:tag name="KSO_WM_TEMPLATE_CATEGORY" val="diagram"/>
  <p:tag name="KSO_WM_TEMPLATE_INDEX" val="20200864"/>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0.xml><?xml version="1.0" encoding="utf-8"?>
<p:tagLst xmlns:p="http://schemas.openxmlformats.org/presentationml/2006/main">
  <p:tag name="KSO_WM_UNIT_ISCONTENTSTITLE" val="0"/>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204610_7*a*1"/>
  <p:tag name="KSO_WM_TEMPLATE_CATEGORY" val="custom"/>
  <p:tag name="KSO_WM_TEMPLATE_INDEX" val="20204610"/>
  <p:tag name="KSO_WM_UNIT_LAYERLEVEL" val="1"/>
  <p:tag name="KSO_WM_TAG_VERSION" val="1.0"/>
  <p:tag name="KSO_WM_BEAUTIFY_FLAG" val="#wm#"/>
  <p:tag name="KSO_WM_UNIT_PRESET_TEXT" val="单击此处添加大标题"/>
</p:tagLst>
</file>

<file path=ppt/tags/tag301.xml><?xml version="1.0" encoding="utf-8"?>
<p:tagLst xmlns:p="http://schemas.openxmlformats.org/presentationml/2006/main">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04610_7*e*1"/>
  <p:tag name="KSO_WM_TEMPLATE_CATEGORY" val="custom"/>
  <p:tag name="KSO_WM_TEMPLATE_INDEX" val="20204610"/>
  <p:tag name="KSO_WM_UNIT_LAYERLEVEL" val="1"/>
  <p:tag name="KSO_WM_TAG_VERSION" val="1.0"/>
  <p:tag name="KSO_WM_BEAUTIFY_FLAG" val="#wm#"/>
  <p:tag name="KSO_WM_UNIT_PRESET_TEXT" val="01"/>
</p:tagLst>
</file>

<file path=ppt/tags/tag3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610_7*i*1"/>
  <p:tag name="KSO_WM_TEMPLATE_CATEGORY" val="custom"/>
  <p:tag name="KSO_WM_TEMPLATE_INDEX" val="20204610"/>
  <p:tag name="KSO_WM_UNIT_LAYERLEVEL" val="1"/>
  <p:tag name="KSO_WM_TAG_VERSION" val="1.0"/>
  <p:tag name="KSO_WM_BEAUTIFY_FLAG" val="#wm#"/>
</p:tagLst>
</file>

<file path=ppt/tags/tag303.xml><?xml version="1.0" encoding="utf-8"?>
<p:tagLst xmlns:p="http://schemas.openxmlformats.org/presentationml/2006/main">
  <p:tag name="KSO_WM_SLIDE_ID" val="custom20204610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610"/>
  <p:tag name="KSO_WM_SLIDE_LAYOUT" val="a_b_e"/>
  <p:tag name="KSO_WM_SLIDE_LAYOUT_CNT" val="1_1_1"/>
</p:tagLst>
</file>

<file path=ppt/tags/tag304.xml><?xml version="1.0" encoding="utf-8"?>
<p:tagLst xmlns:p="http://schemas.openxmlformats.org/presentationml/2006/main">
  <p:tag name="KSO_WM_BEAUTIFY_FLAG" val="#wm#"/>
  <p:tag name="KSO_WM_TEMPLATE_CATEGORY" val="custom"/>
  <p:tag name="KSO_WM_TEMPLATE_INDEX" val="20204610"/>
</p:tagLst>
</file>

<file path=ppt/tags/tag305.xml><?xml version="1.0" encoding="utf-8"?>
<p:tagLst xmlns:p="http://schemas.openxmlformats.org/presentationml/2006/main">
  <p:tag name="KSO_WM_BEAUTIFY_FLAG" val="#wm#"/>
  <p:tag name="KSO_WM_TEMPLATE_CATEGORY" val="custom"/>
  <p:tag name="KSO_WM_TEMPLATE_INDEX" val="20204610"/>
</p:tagLst>
</file>

<file path=ppt/tags/tag306.xml><?xml version="1.0" encoding="utf-8"?>
<p:tagLst xmlns:p="http://schemas.openxmlformats.org/presentationml/2006/main">
  <p:tag name="KSO_WM_UNIT_ISCONTENTSTITLE" val="0"/>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204610_7*a*1"/>
  <p:tag name="KSO_WM_TEMPLATE_CATEGORY" val="custom"/>
  <p:tag name="KSO_WM_TEMPLATE_INDEX" val="20204610"/>
  <p:tag name="KSO_WM_UNIT_LAYERLEVEL" val="1"/>
  <p:tag name="KSO_WM_TAG_VERSION" val="1.0"/>
  <p:tag name="KSO_WM_BEAUTIFY_FLAG" val="#wm#"/>
  <p:tag name="KSO_WM_UNIT_PRESET_TEXT" val="单击此处添加大标题"/>
</p:tagLst>
</file>

<file path=ppt/tags/tag307.xml><?xml version="1.0" encoding="utf-8"?>
<p:tagLst xmlns:p="http://schemas.openxmlformats.org/presentationml/2006/main">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04610_7*e*1"/>
  <p:tag name="KSO_WM_TEMPLATE_CATEGORY" val="custom"/>
  <p:tag name="KSO_WM_TEMPLATE_INDEX" val="20204610"/>
  <p:tag name="KSO_WM_UNIT_LAYERLEVEL" val="1"/>
  <p:tag name="KSO_WM_TAG_VERSION" val="1.0"/>
  <p:tag name="KSO_WM_BEAUTIFY_FLAG" val="#wm#"/>
  <p:tag name="KSO_WM_UNIT_PRESET_TEXT" val="01"/>
</p:tagLst>
</file>

<file path=ppt/tags/tag3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610_7*i*1"/>
  <p:tag name="KSO_WM_TEMPLATE_CATEGORY" val="custom"/>
  <p:tag name="KSO_WM_TEMPLATE_INDEX" val="20204610"/>
  <p:tag name="KSO_WM_UNIT_LAYERLEVEL" val="1"/>
  <p:tag name="KSO_WM_TAG_VERSION" val="1.0"/>
  <p:tag name="KSO_WM_BEAUTIFY_FLAG" val="#wm#"/>
</p:tagLst>
</file>

<file path=ppt/tags/tag309.xml><?xml version="1.0" encoding="utf-8"?>
<p:tagLst xmlns:p="http://schemas.openxmlformats.org/presentationml/2006/main">
  <p:tag name="KSO_WM_SLIDE_ID" val="custom20204610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610"/>
  <p:tag name="KSO_WM_SLIDE_LAYOUT" val="a_b_e"/>
  <p:tag name="KSO_WM_SLIDE_LAYOUT_CNT" val="1_1_1"/>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0.xml><?xml version="1.0" encoding="utf-8"?>
<p:tagLst xmlns:p="http://schemas.openxmlformats.org/presentationml/2006/main">
  <p:tag name="KSO_WM_BEAUTIFY_FLAG" val="#wm#"/>
  <p:tag name="KSO_WM_TEMPLATE_CATEGORY" val="custom"/>
  <p:tag name="KSO_WM_TEMPLATE_INDEX" val="20204610"/>
</p:tagLst>
</file>

<file path=ppt/tags/tag311.xml><?xml version="1.0" encoding="utf-8"?>
<p:tagLst xmlns:p="http://schemas.openxmlformats.org/presentationml/2006/main">
  <p:tag name="KSO_WM_BEAUTIFY_FLAG" val="#wm#"/>
  <p:tag name="KSO_WM_TEMPLATE_CATEGORY" val="custom"/>
  <p:tag name="KSO_WM_TEMPLATE_INDEX" val="20204610"/>
</p:tagLst>
</file>

<file path=ppt/tags/tag3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610_33*i*1"/>
  <p:tag name="KSO_WM_TEMPLATE_CATEGORY" val="custom"/>
  <p:tag name="KSO_WM_TEMPLATE_INDEX" val="20204610"/>
  <p:tag name="KSO_WM_UNIT_LAYERLEVEL" val="1"/>
  <p:tag name="KSO_WM_TAG_VERSION" val="1.0"/>
  <p:tag name="KSO_WM_BEAUTIFY_FLAG" val="#wm#"/>
</p:tagLst>
</file>

<file path=ppt/tags/tag313.xml><?xml version="1.0" encoding="utf-8"?>
<p:tagLst xmlns:p="http://schemas.openxmlformats.org/presentationml/2006/main">
  <p:tag name="KSO_WM_UNIT_ISCONTENTSTITLE" val="0"/>
  <p:tag name="KSO_WM_UNIT_NOCLEAR" val="1"/>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4610_33*a*1"/>
  <p:tag name="KSO_WM_TEMPLATE_CATEGORY" val="custom"/>
  <p:tag name="KSO_WM_TEMPLATE_INDEX" val="20204610"/>
  <p:tag name="KSO_WM_UNIT_LAYERLEVEL" val="1"/>
  <p:tag name="KSO_WM_TAG_VERSION" val="1.0"/>
  <p:tag name="KSO_WM_BEAUTIFY_FLAG" val="#wm#"/>
  <p:tag name="KSO_WM_UNIT_PRESET_TEXT" val="谢谢观看"/>
</p:tagLst>
</file>

<file path=ppt/tags/tag314.xml><?xml version="1.0" encoding="utf-8"?>
<p:tagLst xmlns:p="http://schemas.openxmlformats.org/presentationml/2006/main">
  <p:tag name="KSO_WM_SLIDE_ID" val="custom20204610_33"/>
  <p:tag name="KSO_WM_TEMPLATE_SUBCATEGORY" val="0"/>
  <p:tag name="KSO_WM_TEMPLATE_MASTER_TYPE" val="1"/>
  <p:tag name="KSO_WM_TEMPLATE_COLOR_TYPE" val="1"/>
  <p:tag name="KSO_WM_SLIDE_TYPE" val="endPage"/>
  <p:tag name="KSO_WM_SLIDE_SUBTYPE" val="pureTxt"/>
  <p:tag name="KSO_WM_SLIDE_ITEM_CNT" val="0"/>
  <p:tag name="KSO_WM_SLIDE_INDEX" val="33"/>
  <p:tag name="KSO_WM_TAG_VERSION" val="1.0"/>
  <p:tag name="KSO_WM_BEAUTIFY_FLAG" val="#wm#"/>
  <p:tag name="KSO_WM_TEMPLATE_CATEGORY" val="custom"/>
  <p:tag name="KSO_WM_TEMPLATE_INDEX" val="20204610"/>
  <p:tag name="KSO_WM_SLIDE_LAYOUT" val="a_b"/>
  <p:tag name="KSO_WM_SLIDE_LAYOUT_CNT" val="1_1"/>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8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Lst>
</file>

<file path=ppt/tags/tag9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Lst>
</file>

<file path=ppt/tags/tag9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heme/theme1.xml><?xml version="1.0" encoding="utf-8"?>
<a:theme xmlns:a="http://schemas.openxmlformats.org/drawingml/2006/main" name="1_Office 主题​​">
  <a:themeElements>
    <a:clrScheme name="WPS主题色">
      <a:dk1>
        <a:srgbClr val="000000"/>
      </a:dk1>
      <a:lt1>
        <a:srgbClr val="FFFFFF"/>
      </a:lt1>
      <a:dk2>
        <a:srgbClr val="E2EDFD"/>
      </a:dk2>
      <a:lt2>
        <a:srgbClr val="FFFFFF"/>
      </a:lt2>
      <a:accent1>
        <a:srgbClr val="2A7AE6"/>
      </a:accent1>
      <a:accent2>
        <a:srgbClr val="0086AF"/>
      </a:accent2>
      <a:accent3>
        <a:srgbClr val="0D8455"/>
      </a:accent3>
      <a:accent4>
        <a:srgbClr val="45731E"/>
      </a:accent4>
      <a:accent5>
        <a:srgbClr val="995512"/>
      </a:accent5>
      <a:accent6>
        <a:srgbClr val="E53729"/>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1416">
      <a:dk1>
        <a:sysClr val="windowText" lastClr="000000"/>
      </a:dk1>
      <a:lt1>
        <a:sysClr val="window" lastClr="FFFFFF"/>
      </a:lt1>
      <a:dk2>
        <a:srgbClr val="E2EDFD"/>
      </a:dk2>
      <a:lt2>
        <a:srgbClr val="FFFFFF"/>
      </a:lt2>
      <a:accent1>
        <a:srgbClr val="1B57B5"/>
      </a:accent1>
      <a:accent2>
        <a:srgbClr val="1D85C9"/>
      </a:accent2>
      <a:accent3>
        <a:srgbClr val="1FB3DE"/>
      </a:accent3>
      <a:accent4>
        <a:srgbClr val="23BCC6"/>
      </a:accent4>
      <a:accent5>
        <a:srgbClr val="2AA083"/>
      </a:accent5>
      <a:accent6>
        <a:srgbClr val="318440"/>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1711</Words>
  <Application>WPS 演示</Application>
  <PresentationFormat>宽屏</PresentationFormat>
  <Paragraphs>66</Paragraphs>
  <Slides>11</Slides>
  <Notes>1</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11</vt:i4>
      </vt:variant>
    </vt:vector>
  </HeadingPairs>
  <TitlesOfParts>
    <vt:vector size="23" baseType="lpstr">
      <vt:lpstr>Arial</vt:lpstr>
      <vt:lpstr>宋体</vt:lpstr>
      <vt:lpstr>Wingdings</vt:lpstr>
      <vt:lpstr>微软雅黑</vt:lpstr>
      <vt:lpstr>汉仪旗黑-85S</vt:lpstr>
      <vt:lpstr>Segoe UI</vt:lpstr>
      <vt:lpstr>Calibri</vt:lpstr>
      <vt:lpstr>Times New Roman</vt:lpstr>
      <vt:lpstr>华文中宋</vt:lpstr>
      <vt:lpstr>Arial Unicode MS</vt:lpstr>
      <vt:lpstr>1_Office 主题​​</vt:lpstr>
      <vt:lpstr>3_Office 主题​​</vt:lpstr>
      <vt:lpstr>学生网上选课系统 </vt:lpstr>
      <vt:lpstr>项目介绍</vt:lpstr>
      <vt:lpstr>PowerPoint 演示文稿</vt:lpstr>
      <vt:lpstr>PowerPoint 演示文稿</vt:lpstr>
      <vt:lpstr>项目完成状态</vt:lpstr>
      <vt:lpstr>PowerPoint 演示文稿</vt:lpstr>
      <vt:lpstr>PowerPoint 演示文稿</vt:lpstr>
      <vt:lpstr>项目难点</vt:lpstr>
      <vt:lpstr>PowerPoint 演示文稿</vt:lpstr>
      <vt:lpstr>PowerPoint 演示文稿</vt:lpstr>
      <vt:lpstr>谢谢观看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虚伪の星空</cp:lastModifiedBy>
  <cp:revision>39</cp:revision>
  <dcterms:created xsi:type="dcterms:W3CDTF">2019-06-19T02:08:00Z</dcterms:created>
  <dcterms:modified xsi:type="dcterms:W3CDTF">2020-06-29T09:58:24Z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2052-11.1.0.9828</vt:lpwstr>
  </property>
</Properties>
</file>