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3"/>
  </p:sldMasterIdLst>
  <p:notesMasterIdLst>
    <p:notesMasterId r:id="rId5"/>
  </p:notesMasterIdLst>
  <p:handoutMasterIdLst>
    <p:handoutMasterId r:id="rId33"/>
  </p:handoutMasterIdLst>
  <p:sldIdLst>
    <p:sldId id="292" r:id="rId4"/>
    <p:sldId id="317" r:id="rId6"/>
    <p:sldId id="318" r:id="rId7"/>
    <p:sldId id="334" r:id="rId8"/>
    <p:sldId id="361" r:id="rId9"/>
    <p:sldId id="335" r:id="rId10"/>
    <p:sldId id="371" r:id="rId11"/>
    <p:sldId id="374" r:id="rId12"/>
    <p:sldId id="373" r:id="rId13"/>
    <p:sldId id="346" r:id="rId14"/>
    <p:sldId id="388" r:id="rId15"/>
    <p:sldId id="390" r:id="rId16"/>
    <p:sldId id="389" r:id="rId17"/>
    <p:sldId id="379" r:id="rId18"/>
    <p:sldId id="355" r:id="rId19"/>
    <p:sldId id="380" r:id="rId20"/>
    <p:sldId id="375" r:id="rId21"/>
    <p:sldId id="391" r:id="rId22"/>
    <p:sldId id="392" r:id="rId23"/>
    <p:sldId id="393" r:id="rId24"/>
    <p:sldId id="394" r:id="rId25"/>
    <p:sldId id="395" r:id="rId26"/>
    <p:sldId id="396" r:id="rId27"/>
    <p:sldId id="397" r:id="rId28"/>
    <p:sldId id="398" r:id="rId29"/>
    <p:sldId id="399" r:id="rId30"/>
    <p:sldId id="406" r:id="rId31"/>
    <p:sldId id="291"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6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62.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7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75.xml"/><Relationship Id="rId2" Type="http://schemas.openxmlformats.org/officeDocument/2006/relationships/tags" Target="../tags/tag74.xml"/><Relationship Id="rId12" Type="http://schemas.openxmlformats.org/officeDocument/2006/relationships/tags" Target="../tags/tag80.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84.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4" Type="http://schemas.openxmlformats.org/officeDocument/2006/relationships/tags" Target="../tags/tag89.xml"/><Relationship Id="rId13" Type="http://schemas.openxmlformats.org/officeDocument/2006/relationships/tags" Target="../tags/tag8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91.xml"/><Relationship Id="rId2" Type="http://schemas.openxmlformats.org/officeDocument/2006/relationships/tags" Target="../tags/tag90.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101.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5" Type="http://schemas.openxmlformats.org/officeDocument/2006/relationships/tags" Target="../tags/tag107.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111.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5" Type="http://schemas.openxmlformats.org/officeDocument/2006/relationships/tags" Target="../tags/tag117.xml"/><Relationship Id="rId14" Type="http://schemas.openxmlformats.org/officeDocument/2006/relationships/tags" Target="../tags/tag116.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121.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7" Type="http://schemas.openxmlformats.org/officeDocument/2006/relationships/tags" Target="../tags/tag129.xml"/><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133.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6.png"/><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4" Type="http://schemas.openxmlformats.org/officeDocument/2006/relationships/tags" Target="../tags/tag138.xml"/><Relationship Id="rId13" Type="http://schemas.openxmlformats.org/officeDocument/2006/relationships/tags" Target="../tags/tag137.xml"/><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4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tags" Target="../tags/tag15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5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51.xml"/><Relationship Id="rId12" Type="http://schemas.openxmlformats.org/officeDocument/2006/relationships/tags" Target="../tags/tag157.xml"/><Relationship Id="rId11" Type="http://schemas.openxmlformats.org/officeDocument/2006/relationships/tags" Target="../tags/tag156.xml"/><Relationship Id="rId10" Type="http://schemas.openxmlformats.org/officeDocument/2006/relationships/tags" Target="../tags/tag15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5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65.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64.xml"/><Relationship Id="rId13" Type="http://schemas.openxmlformats.org/officeDocument/2006/relationships/tags" Target="../tags/tag171.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73.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72.xml"/><Relationship Id="rId15" Type="http://schemas.openxmlformats.org/officeDocument/2006/relationships/tags" Target="../tags/tag181.xml"/><Relationship Id="rId14" Type="http://schemas.openxmlformats.org/officeDocument/2006/relationships/tags" Target="../tags/tag180.xml"/><Relationship Id="rId13" Type="http://schemas.openxmlformats.org/officeDocument/2006/relationships/tags" Target="../tags/tag179.xml"/><Relationship Id="rId12" Type="http://schemas.openxmlformats.org/officeDocument/2006/relationships/tags" Target="../tags/tag178.xml"/><Relationship Id="rId11" Type="http://schemas.openxmlformats.org/officeDocument/2006/relationships/tags" Target="../tags/tag177.xml"/><Relationship Id="rId10" Type="http://schemas.openxmlformats.org/officeDocument/2006/relationships/tags" Target="../tags/tag176.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85.xml"/><Relationship Id="rId8" Type="http://schemas.openxmlformats.org/officeDocument/2006/relationships/tags" Target="../tags/tag184.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83.xml"/><Relationship Id="rId4" Type="http://schemas.openxmlformats.org/officeDocument/2006/relationships/image" Target="file:///C:\Users\1V994W2\Documents\Tencent%20Files\574576071\FileRecv\&#25340;&#35013;&#32032;&#26448;\forright\\42\subject_holdleft_42,122,231_0_lively_full_0.png" TargetMode="External"/><Relationship Id="rId3" Type="http://schemas.openxmlformats.org/officeDocument/2006/relationships/image" Target="../media/image5.png"/><Relationship Id="rId2" Type="http://schemas.openxmlformats.org/officeDocument/2006/relationships/tags" Target="../tags/tag182.xml"/><Relationship Id="rId11" Type="http://schemas.openxmlformats.org/officeDocument/2006/relationships/tags" Target="../tags/tag187.xml"/><Relationship Id="rId10" Type="http://schemas.openxmlformats.org/officeDocument/2006/relationships/tags" Target="../tags/tag186.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9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91.xml"/><Relationship Id="rId13" Type="http://schemas.openxmlformats.org/officeDocument/2006/relationships/tags" Target="../tags/tag198.xml"/><Relationship Id="rId12" Type="http://schemas.openxmlformats.org/officeDocument/2006/relationships/tags" Target="../tags/tag197.xml"/><Relationship Id="rId11" Type="http://schemas.openxmlformats.org/officeDocument/2006/relationships/tags" Target="../tags/tag196.xml"/><Relationship Id="rId10" Type="http://schemas.openxmlformats.org/officeDocument/2006/relationships/tags" Target="../tags/tag19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202.xml"/><Relationship Id="rId8" Type="http://schemas.openxmlformats.org/officeDocument/2006/relationships/tags" Target="../tags/tag20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00.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99.xml"/><Relationship Id="rId12" Type="http://schemas.openxmlformats.org/officeDocument/2006/relationships/tags" Target="../tags/tag205.xml"/><Relationship Id="rId11" Type="http://schemas.openxmlformats.org/officeDocument/2006/relationships/tags" Target="../tags/tag204.xml"/><Relationship Id="rId10" Type="http://schemas.openxmlformats.org/officeDocument/2006/relationships/tags" Target="../tags/tag203.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0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06.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tags" Target="../tags/tag215.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21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22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219.xml"/><Relationship Id="rId2" Type="http://schemas.openxmlformats.org/officeDocument/2006/relationships/tags" Target="../tags/tag218.xml"/><Relationship Id="rId12" Type="http://schemas.openxmlformats.org/officeDocument/2006/relationships/tags" Target="../tags/tag224.xml"/><Relationship Id="rId11" Type="http://schemas.openxmlformats.org/officeDocument/2006/relationships/tags" Target="../tags/tag223.xml"/><Relationship Id="rId10" Type="http://schemas.openxmlformats.org/officeDocument/2006/relationships/tags" Target="../tags/tag222.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228.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227.xml"/><Relationship Id="rId3" Type="http://schemas.openxmlformats.org/officeDocument/2006/relationships/tags" Target="../tags/tag226.xml"/><Relationship Id="rId2" Type="http://schemas.openxmlformats.org/officeDocument/2006/relationships/tags" Target="../tags/tag225.xml"/><Relationship Id="rId14" Type="http://schemas.openxmlformats.org/officeDocument/2006/relationships/tags" Target="../tags/tag233.xml"/><Relationship Id="rId13" Type="http://schemas.openxmlformats.org/officeDocument/2006/relationships/tags" Target="../tags/tag232.xml"/><Relationship Id="rId12" Type="http://schemas.openxmlformats.org/officeDocument/2006/relationships/tags" Target="../tags/tag231.xml"/><Relationship Id="rId11" Type="http://schemas.openxmlformats.org/officeDocument/2006/relationships/tags" Target="../tags/tag230.xml"/><Relationship Id="rId10" Type="http://schemas.openxmlformats.org/officeDocument/2006/relationships/tags" Target="../tags/tag229.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tags" Target="../tags/tag237.xml"/><Relationship Id="rId6" Type="http://schemas.openxmlformats.org/officeDocument/2006/relationships/tags" Target="../tags/tag2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235.xml"/><Relationship Id="rId2" Type="http://schemas.openxmlformats.org/officeDocument/2006/relationships/tags" Target="../tags/tag234.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245.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244.xml"/><Relationship Id="rId3" Type="http://schemas.openxmlformats.org/officeDocument/2006/relationships/tags" Target="../tags/tag243.xml"/><Relationship Id="rId2" Type="http://schemas.openxmlformats.org/officeDocument/2006/relationships/tags" Target="../tags/tag242.xml"/><Relationship Id="rId15" Type="http://schemas.openxmlformats.org/officeDocument/2006/relationships/tags" Target="../tags/tag251.xml"/><Relationship Id="rId14" Type="http://schemas.openxmlformats.org/officeDocument/2006/relationships/tags" Target="../tags/tag250.xml"/><Relationship Id="rId13" Type="http://schemas.openxmlformats.org/officeDocument/2006/relationships/tags" Target="../tags/tag249.xml"/><Relationship Id="rId12" Type="http://schemas.openxmlformats.org/officeDocument/2006/relationships/tags" Target="../tags/tag248.xml"/><Relationship Id="rId11" Type="http://schemas.openxmlformats.org/officeDocument/2006/relationships/tags" Target="../tags/tag247.xml"/><Relationship Id="rId10" Type="http://schemas.openxmlformats.org/officeDocument/2006/relationships/tags" Target="../tags/tag246.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255.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254.xml"/><Relationship Id="rId3" Type="http://schemas.openxmlformats.org/officeDocument/2006/relationships/tags" Target="../tags/tag253.xml"/><Relationship Id="rId2" Type="http://schemas.openxmlformats.org/officeDocument/2006/relationships/tags" Target="../tags/tag252.xml"/><Relationship Id="rId15" Type="http://schemas.openxmlformats.org/officeDocument/2006/relationships/tags" Target="../tags/tag261.xml"/><Relationship Id="rId14" Type="http://schemas.openxmlformats.org/officeDocument/2006/relationships/tags" Target="../tags/tag260.xml"/><Relationship Id="rId13" Type="http://schemas.openxmlformats.org/officeDocument/2006/relationships/tags" Target="../tags/tag259.xml"/><Relationship Id="rId12" Type="http://schemas.openxmlformats.org/officeDocument/2006/relationships/tags" Target="../tags/tag258.xml"/><Relationship Id="rId11" Type="http://schemas.openxmlformats.org/officeDocument/2006/relationships/tags" Target="../tags/tag257.xml"/><Relationship Id="rId10" Type="http://schemas.openxmlformats.org/officeDocument/2006/relationships/tags" Target="../tags/tag256.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265.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2.png"/><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tags" Target="../tags/tag262.xml"/><Relationship Id="rId17" Type="http://schemas.openxmlformats.org/officeDocument/2006/relationships/tags" Target="../tags/tag273.xml"/><Relationship Id="rId16" Type="http://schemas.openxmlformats.org/officeDocument/2006/relationships/tags" Target="../tags/tag272.xml"/><Relationship Id="rId15" Type="http://schemas.openxmlformats.org/officeDocument/2006/relationships/tags" Target="../tags/tag271.xml"/><Relationship Id="rId14" Type="http://schemas.openxmlformats.org/officeDocument/2006/relationships/tags" Target="../tags/tag270.xml"/><Relationship Id="rId13" Type="http://schemas.openxmlformats.org/officeDocument/2006/relationships/tags" Target="../tags/tag269.xml"/><Relationship Id="rId12" Type="http://schemas.openxmlformats.org/officeDocument/2006/relationships/tags" Target="../tags/tag268.xml"/><Relationship Id="rId11" Type="http://schemas.openxmlformats.org/officeDocument/2006/relationships/tags" Target="../tags/tag267.xml"/><Relationship Id="rId10" Type="http://schemas.openxmlformats.org/officeDocument/2006/relationships/tags" Target="../tags/tag266.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image" Target="file:///C:\Users\1V994W2\PycharmProjects\PPT_Background_Generation/pic_temp/1_pic_quater_left_down.png" TargetMode="External"/><Relationship Id="rId8" Type="http://schemas.openxmlformats.org/officeDocument/2006/relationships/image" Target="../media/image3.png"/><Relationship Id="rId7" Type="http://schemas.openxmlformats.org/officeDocument/2006/relationships/tags" Target="../tags/tag277.xml"/><Relationship Id="rId6" Type="http://schemas.openxmlformats.org/officeDocument/2006/relationships/image" Target="file:///C:\Users\1V994W2\PycharmProjects\PPT_Background_Generation/pic_temp/0_pic_quater_right_down.png" TargetMode="External"/><Relationship Id="rId5" Type="http://schemas.openxmlformats.org/officeDocument/2006/relationships/image" Target="../media/image6.png"/><Relationship Id="rId4" Type="http://schemas.openxmlformats.org/officeDocument/2006/relationships/tags" Target="../tags/tag276.xml"/><Relationship Id="rId3" Type="http://schemas.openxmlformats.org/officeDocument/2006/relationships/tags" Target="../tags/tag275.xml"/><Relationship Id="rId2" Type="http://schemas.openxmlformats.org/officeDocument/2006/relationships/tags" Target="../tags/tag274.xml"/><Relationship Id="rId14" Type="http://schemas.openxmlformats.org/officeDocument/2006/relationships/tags" Target="../tags/tag282.xml"/><Relationship Id="rId13" Type="http://schemas.openxmlformats.org/officeDocument/2006/relationships/tags" Target="../tags/tag281.xml"/><Relationship Id="rId12" Type="http://schemas.openxmlformats.org/officeDocument/2006/relationships/tags" Target="../tags/tag280.xml"/><Relationship Id="rId11" Type="http://schemas.openxmlformats.org/officeDocument/2006/relationships/tags" Target="../tags/tag279.xml"/><Relationship Id="rId10" Type="http://schemas.openxmlformats.org/officeDocument/2006/relationships/tags" Target="../tags/tag278.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0.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9.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9.xml"/><Relationship Id="rId4" Type="http://schemas.openxmlformats.org/officeDocument/2006/relationships/image" Target="file:///C:\Users\1V994W2\Documents\Tencent%20Files\574576071\FileRecv\&#25340;&#35013;&#32032;&#26448;\forright\\42\subject_holdleft_42,122,231_0_lively_full_0.png" TargetMode="External"/><Relationship Id="rId3" Type="http://schemas.openxmlformats.org/officeDocument/2006/relationships/image" Target="../media/image5.png"/><Relationship Id="rId2" Type="http://schemas.openxmlformats.org/officeDocument/2006/relationships/tags" Target="../tags/tag38.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4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47.xml"/><Relationship Id="rId13" Type="http://schemas.openxmlformats.org/officeDocument/2006/relationships/tags" Target="../tags/tag54.xml"/><Relationship Id="rId12" Type="http://schemas.openxmlformats.org/officeDocument/2006/relationships/tags" Target="../tags/tag53.xml"/><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5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55.xml"/><Relationship Id="rId12" Type="http://schemas.openxmlformats.org/officeDocument/2006/relationships/tags" Target="../tags/tag61.xml"/><Relationship Id="rId11" Type="http://schemas.openxmlformats.org/officeDocument/2006/relationships/tags" Target="../tags/tag60.xml"/><Relationship Id="rId10" Type="http://schemas.openxmlformats.org/officeDocument/2006/relationships/tags" Target="../tags/tag5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lumMod val="95000"/>
          </a:schemeClr>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604319" y="2137727"/>
            <a:ext cx="4825365" cy="221234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681154" y="4350068"/>
            <a:ext cx="1786571"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989128" y="3932238"/>
            <a:ext cx="4359910"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989128" y="2555558"/>
            <a:ext cx="4359910"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0" y="0"/>
            <a:ext cx="12192000" cy="681881"/>
            <a:chOff x="0" y="0"/>
            <a:chExt cx="12192000" cy="681881"/>
          </a:xfrm>
        </p:grpSpPr>
        <p:pic>
          <p:nvPicPr>
            <p:cNvPr id="7" name="图片 6"/>
            <p:cNvPicPr/>
            <p:nvPr userDrawn="1">
              <p:custDataLst>
                <p:tags r:id="rId3"/>
              </p:custDataLst>
            </p:nvPr>
          </p:nvPicPr>
          <p:blipFill>
            <a:blip r:embed="rId4" r:link="rId5" cstate="screen"/>
            <a:stretch>
              <a:fillRect/>
            </a:stretch>
          </p:blipFill>
          <p:spPr>
            <a:xfrm>
              <a:off x="0" y="0"/>
              <a:ext cx="720090" cy="681881"/>
            </a:xfrm>
            <a:prstGeom prst="rect">
              <a:avLst/>
            </a:prstGeom>
          </p:spPr>
        </p:pic>
        <p:pic>
          <p:nvPicPr>
            <p:cNvPr id="6" name="图片 5"/>
            <p:cNvPicPr/>
            <p:nvPr userDrawn="1">
              <p:custDataLst>
                <p:tags r:id="rId6"/>
              </p:custDataLst>
            </p:nvPr>
          </p:nvPicPr>
          <p:blipFill>
            <a:blip r:embed="rId7" r:link="rId8" cstate="screen"/>
            <a:stretch>
              <a:fillRect/>
            </a:stretch>
          </p:blipFill>
          <p:spPr>
            <a:xfrm>
              <a:off x="11471910" y="0"/>
              <a:ext cx="720090" cy="527700"/>
            </a:xfrm>
            <a:prstGeom prst="rect">
              <a:avLst/>
            </a:prstGeom>
          </p:spPr>
        </p:pic>
      </p:grpSp>
      <p:sp>
        <p:nvSpPr>
          <p:cNvPr id="2" name="标题 1"/>
          <p:cNvSpPr>
            <a:spLocks noGrp="1"/>
          </p:cNvSpPr>
          <p:nvPr>
            <p:ph type="title"/>
            <p:custDataLst>
              <p:tags r:id="rId9"/>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0"/>
            <a:ext cx="12192000" cy="681881"/>
            <a:chOff x="0" y="0"/>
            <a:chExt cx="12192000" cy="681881"/>
          </a:xfrm>
        </p:grpSpPr>
        <p:pic>
          <p:nvPicPr>
            <p:cNvPr id="9" name="图片 8"/>
            <p:cNvPicPr/>
            <p:nvPr userDrawn="1">
              <p:custDataLst>
                <p:tags r:id="rId4"/>
              </p:custDataLst>
            </p:nvPr>
          </p:nvPicPr>
          <p:blipFill>
            <a:blip r:embed="rId5" r:link="rId6" cstate="screen"/>
            <a:stretch>
              <a:fillRect/>
            </a:stretch>
          </p:blipFill>
          <p:spPr>
            <a:xfrm>
              <a:off x="0" y="0"/>
              <a:ext cx="720090" cy="681881"/>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527700"/>
            </a:xfrm>
            <a:prstGeom prst="rect">
              <a:avLst/>
            </a:prstGeom>
          </p:spPr>
        </p:pic>
      </p:grpSp>
      <p:sp>
        <p:nvSpPr>
          <p:cNvPr id="2" name="标题 1"/>
          <p:cNvSpPr>
            <a:spLocks noGrp="1"/>
          </p:cNvSpPr>
          <p:nvPr>
            <p:ph type="title" hasCustomPrompt="1"/>
            <p:custDataLst>
              <p:tags r:id="rId10"/>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1"/>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screen"/>
          <a:stretch>
            <a:fillRect/>
          </a:stretch>
        </p:blipFill>
        <p:spPr>
          <a:xfrm>
            <a:off x="11471910" y="0"/>
            <a:ext cx="720090" cy="681881"/>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0"/>
            <a:ext cx="12192000" cy="681881"/>
            <a:chOff x="0" y="0"/>
            <a:chExt cx="12192000" cy="681881"/>
          </a:xfrm>
        </p:grpSpPr>
        <p:pic>
          <p:nvPicPr>
            <p:cNvPr id="10" name="图片 9"/>
            <p:cNvPicPr/>
            <p:nvPr userDrawn="1">
              <p:custDataLst>
                <p:tags r:id="rId4"/>
              </p:custDataLst>
            </p:nvPr>
          </p:nvPicPr>
          <p:blipFill>
            <a:blip r:embed="rId5" r:link="rId6" cstate="screen"/>
            <a:stretch>
              <a:fillRect/>
            </a:stretch>
          </p:blipFill>
          <p:spPr>
            <a:xfrm>
              <a:off x="0" y="0"/>
              <a:ext cx="720090" cy="681881"/>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527700"/>
            </a:xfrm>
            <a:prstGeom prst="rect">
              <a:avLst/>
            </a:prstGeom>
          </p:spPr>
        </p:pic>
      </p:grpSp>
      <p:sp>
        <p:nvSpPr>
          <p:cNvPr id="2" name="标题 1"/>
          <p:cNvSpPr>
            <a:spLocks noGrp="1"/>
          </p:cNvSpPr>
          <p:nvPr>
            <p:ph type="title"/>
            <p:custDataLst>
              <p:tags r:id="rId10"/>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5"/>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0"/>
            <a:ext cx="12192000" cy="681881"/>
            <a:chOff x="0" y="0"/>
            <a:chExt cx="12192000" cy="681881"/>
          </a:xfrm>
        </p:grpSpPr>
        <p:pic>
          <p:nvPicPr>
            <p:cNvPr id="10" name="图片 9"/>
            <p:cNvPicPr/>
            <p:nvPr userDrawn="1">
              <p:custDataLst>
                <p:tags r:id="rId4"/>
              </p:custDataLst>
            </p:nvPr>
          </p:nvPicPr>
          <p:blipFill>
            <a:blip r:embed="rId5" r:link="rId6" cstate="screen"/>
            <a:stretch>
              <a:fillRect/>
            </a:stretch>
          </p:blipFill>
          <p:spPr>
            <a:xfrm>
              <a:off x="0" y="0"/>
              <a:ext cx="720090" cy="681881"/>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527700"/>
            </a:xfrm>
            <a:prstGeom prst="rect">
              <a:avLst/>
            </a:prstGeom>
          </p:spPr>
        </p:pic>
      </p:grpSp>
      <p:sp>
        <p:nvSpPr>
          <p:cNvPr id="2" name="标题 1"/>
          <p:cNvSpPr>
            <a:spLocks noGrp="1"/>
          </p:cNvSpPr>
          <p:nvPr>
            <p:ph type="title"/>
            <p:custDataLst>
              <p:tags r:id="rId10"/>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5"/>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6176119"/>
            <a:ext cx="12192000" cy="681881"/>
            <a:chOff x="0" y="6176119"/>
            <a:chExt cx="12192000" cy="681881"/>
          </a:xfrm>
        </p:grpSpPr>
        <p:pic>
          <p:nvPicPr>
            <p:cNvPr id="12" name="图片 11"/>
            <p:cNvPicPr/>
            <p:nvPr userDrawn="1">
              <p:custDataLst>
                <p:tags r:id="rId4"/>
              </p:custDataLst>
            </p:nvPr>
          </p:nvPicPr>
          <p:blipFill>
            <a:blip r:embed="rId5" r:link="rId6" cstate="screen"/>
            <a:stretch>
              <a:fillRect/>
            </a:stretch>
          </p:blipFill>
          <p:spPr>
            <a:xfrm>
              <a:off x="11471910" y="6176119"/>
              <a:ext cx="720090" cy="681881"/>
            </a:xfrm>
            <a:prstGeom prst="rect">
              <a:avLst/>
            </a:prstGeom>
          </p:spPr>
        </p:pic>
        <p:pic>
          <p:nvPicPr>
            <p:cNvPr id="10" name="图片 9"/>
            <p:cNvPicPr/>
            <p:nvPr userDrawn="1">
              <p:custDataLst>
                <p:tags r:id="rId7"/>
              </p:custDataLst>
            </p:nvPr>
          </p:nvPicPr>
          <p:blipFill>
            <a:blip r:embed="rId8" r:link="rId9" cstate="screen"/>
            <a:stretch>
              <a:fillRect/>
            </a:stretch>
          </p:blipFill>
          <p:spPr>
            <a:xfrm>
              <a:off x="0" y="6330300"/>
              <a:ext cx="720090" cy="527700"/>
            </a:xfrm>
            <a:prstGeom prst="rect">
              <a:avLst/>
            </a:prstGeom>
          </p:spPr>
        </p:pic>
      </p:grpSp>
      <p:sp>
        <p:nvSpPr>
          <p:cNvPr id="2" name="标题 1"/>
          <p:cNvSpPr>
            <a:spLocks noGrp="1"/>
          </p:cNvSpPr>
          <p:nvPr>
            <p:ph type="title"/>
            <p:custDataLst>
              <p:tags r:id="rId10"/>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5"/>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6"/>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7"/>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5323767"/>
            <a:ext cx="12191999" cy="1534233"/>
            <a:chOff x="0" y="5323767"/>
            <a:chExt cx="12191999" cy="1534233"/>
          </a:xfrm>
        </p:grpSpPr>
        <p:pic>
          <p:nvPicPr>
            <p:cNvPr id="9" name="图片 8"/>
            <p:cNvPicPr/>
            <p:nvPr userDrawn="1">
              <p:custDataLst>
                <p:tags r:id="rId4"/>
              </p:custDataLst>
            </p:nvPr>
          </p:nvPicPr>
          <p:blipFill>
            <a:blip r:embed="rId5" r:link="rId6"/>
            <a:stretch>
              <a:fillRect/>
            </a:stretch>
          </p:blipFill>
          <p:spPr>
            <a:xfrm>
              <a:off x="10571797" y="5323767"/>
              <a:ext cx="1620202" cy="1534233"/>
            </a:xfrm>
            <a:prstGeom prst="rect">
              <a:avLst/>
            </a:prstGeom>
          </p:spPr>
        </p:pic>
        <p:pic>
          <p:nvPicPr>
            <p:cNvPr id="8" name="图片 7"/>
            <p:cNvPicPr/>
            <p:nvPr userDrawn="1">
              <p:custDataLst>
                <p:tags r:id="rId7"/>
              </p:custDataLst>
            </p:nvPr>
          </p:nvPicPr>
          <p:blipFill>
            <a:blip r:embed="rId8" r:link="rId9"/>
            <a:stretch>
              <a:fillRect/>
            </a:stretch>
          </p:blipFill>
          <p:spPr>
            <a:xfrm>
              <a:off x="0" y="5670676"/>
              <a:ext cx="1620202" cy="1187324"/>
            </a:xfrm>
            <a:prstGeom prst="rect">
              <a:avLst/>
            </a:prstGeom>
          </p:spPr>
        </p:pic>
      </p:grpSp>
      <p:sp>
        <p:nvSpPr>
          <p:cNvPr id="2" name="标题 1"/>
          <p:cNvSpPr>
            <a:spLocks noGrp="1"/>
          </p:cNvSpPr>
          <p:nvPr>
            <p:ph type="title" hasCustomPrompt="1"/>
            <p:custDataLst>
              <p:tags r:id="rId10"/>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lumMod val="95000"/>
          </a:schemeClr>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948703" y="2137727"/>
            <a:ext cx="4825365" cy="221234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7025538" y="4350068"/>
            <a:ext cx="1786571"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编辑文本</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4064000" y="5716016"/>
            <a:ext cx="4064000" cy="1141984"/>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4504176" y="2490153"/>
            <a:ext cx="5438775" cy="714375"/>
          </a:xfrm>
        </p:spPr>
        <p:txBody>
          <a:bodyPr vert="horz" wrap="square" lIns="0" tIns="0" rIns="0" bIns="0" anchor="ctr" anchorCtr="0">
            <a:normAutofit/>
          </a:bodyPr>
          <a:lstStyle>
            <a:lvl1pPr marL="0" marR="0" indent="0" algn="l" defTabSz="914400" rtl="0" eaLnBrk="1" fontAlgn="auto" latinLnBrk="0" hangingPunct="1">
              <a:lnSpc>
                <a:spcPct val="120000"/>
              </a:lnSpc>
              <a:spcBef>
                <a:spcPct val="0"/>
              </a:spcBef>
              <a:spcAft>
                <a:spcPts val="0"/>
              </a:spcAft>
              <a:buClrTx/>
              <a:buSzPts val="3600"/>
              <a:buNone/>
              <a:defRPr sz="36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4504176" y="3321369"/>
            <a:ext cx="5438775" cy="1067435"/>
          </a:xfrm>
        </p:spPr>
        <p:txBody>
          <a:bodyPr vert="horz" wrap="square" lIns="0" tIns="0" rIns="0" bIns="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10" name="图片 9"/>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7498080" y="2194560"/>
            <a:ext cx="4389120" cy="246888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0" y="6330300"/>
            <a:ext cx="720090" cy="527700"/>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989128" y="3932238"/>
            <a:ext cx="4359910"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989128" y="2555558"/>
            <a:ext cx="4359910"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4064000" y="5716016"/>
            <a:ext cx="4064000" cy="1141984"/>
          </a:xfrm>
          <a:prstGeom prst="rect">
            <a:avLst/>
          </a:prstGeom>
        </p:spPr>
      </p:pic>
      <p:sp>
        <p:nvSpPr>
          <p:cNvPr id="4" name="日期占位符 3"/>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4504176" y="2490153"/>
            <a:ext cx="5438775" cy="714375"/>
          </a:xfrm>
        </p:spPr>
        <p:txBody>
          <a:bodyPr vert="horz" wrap="square" lIns="0" tIns="0" rIns="0" bIns="0" anchor="ctr" anchorCtr="0">
            <a:normAutofit/>
          </a:bodyPr>
          <a:lstStyle>
            <a:lvl1pPr marL="0" marR="0" indent="0" algn="l" defTabSz="914400" rtl="0" eaLnBrk="1" fontAlgn="auto" latinLnBrk="0" hangingPunct="1">
              <a:lnSpc>
                <a:spcPct val="120000"/>
              </a:lnSpc>
              <a:spcBef>
                <a:spcPct val="0"/>
              </a:spcBef>
              <a:spcAft>
                <a:spcPts val="0"/>
              </a:spcAft>
              <a:buClrTx/>
              <a:buSzPts val="3600"/>
              <a:buNone/>
              <a:defRPr sz="36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4504176" y="3321369"/>
            <a:ext cx="5438775" cy="1067435"/>
          </a:xfrm>
        </p:spPr>
        <p:txBody>
          <a:bodyPr vert="horz" wrap="square" lIns="0" tIns="0" rIns="0" bIns="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0" y="0"/>
            <a:ext cx="12192000" cy="681881"/>
            <a:chOff x="0" y="0"/>
            <a:chExt cx="12192000" cy="681881"/>
          </a:xfrm>
        </p:grpSpPr>
        <p:pic>
          <p:nvPicPr>
            <p:cNvPr id="7" name="图片 6"/>
            <p:cNvPicPr/>
            <p:nvPr userDrawn="1">
              <p:custDataLst>
                <p:tags r:id="rId3"/>
              </p:custDataLst>
            </p:nvPr>
          </p:nvPicPr>
          <p:blipFill>
            <a:blip r:embed="rId4" r:link="rId5" cstate="screen"/>
            <a:stretch>
              <a:fillRect/>
            </a:stretch>
          </p:blipFill>
          <p:spPr>
            <a:xfrm>
              <a:off x="0" y="0"/>
              <a:ext cx="720090" cy="681881"/>
            </a:xfrm>
            <a:prstGeom prst="rect">
              <a:avLst/>
            </a:prstGeom>
          </p:spPr>
        </p:pic>
        <p:pic>
          <p:nvPicPr>
            <p:cNvPr id="6" name="图片 5"/>
            <p:cNvPicPr/>
            <p:nvPr userDrawn="1">
              <p:custDataLst>
                <p:tags r:id="rId6"/>
              </p:custDataLst>
            </p:nvPr>
          </p:nvPicPr>
          <p:blipFill>
            <a:blip r:embed="rId7" r:link="rId8" cstate="screen"/>
            <a:stretch>
              <a:fillRect/>
            </a:stretch>
          </p:blipFill>
          <p:spPr>
            <a:xfrm>
              <a:off x="11471910" y="0"/>
              <a:ext cx="720090" cy="527700"/>
            </a:xfrm>
            <a:prstGeom prst="rect">
              <a:avLst/>
            </a:prstGeom>
          </p:spPr>
        </p:pic>
      </p:grpSp>
      <p:sp>
        <p:nvSpPr>
          <p:cNvPr id="2" name="标题 1"/>
          <p:cNvSpPr>
            <a:spLocks noGrp="1"/>
          </p:cNvSpPr>
          <p:nvPr>
            <p:ph type="title"/>
            <p:custDataLst>
              <p:tags r:id="rId9"/>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0"/>
            <a:ext cx="12192000" cy="681881"/>
            <a:chOff x="0" y="0"/>
            <a:chExt cx="12192000" cy="681881"/>
          </a:xfrm>
        </p:grpSpPr>
        <p:pic>
          <p:nvPicPr>
            <p:cNvPr id="9" name="图片 8"/>
            <p:cNvPicPr/>
            <p:nvPr userDrawn="1">
              <p:custDataLst>
                <p:tags r:id="rId4"/>
              </p:custDataLst>
            </p:nvPr>
          </p:nvPicPr>
          <p:blipFill>
            <a:blip r:embed="rId5" r:link="rId6" cstate="screen"/>
            <a:stretch>
              <a:fillRect/>
            </a:stretch>
          </p:blipFill>
          <p:spPr>
            <a:xfrm>
              <a:off x="0" y="0"/>
              <a:ext cx="720090" cy="681881"/>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527700"/>
            </a:xfrm>
            <a:prstGeom prst="rect">
              <a:avLst/>
            </a:prstGeom>
          </p:spPr>
        </p:pic>
      </p:grpSp>
      <p:sp>
        <p:nvSpPr>
          <p:cNvPr id="2" name="标题 1"/>
          <p:cNvSpPr>
            <a:spLocks noGrp="1"/>
          </p:cNvSpPr>
          <p:nvPr>
            <p:ph type="title" hasCustomPrompt="1"/>
            <p:custDataLst>
              <p:tags r:id="rId10"/>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1"/>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screen"/>
          <a:stretch>
            <a:fillRect/>
          </a:stretch>
        </p:blipFill>
        <p:spPr>
          <a:xfrm>
            <a:off x="11471910" y="0"/>
            <a:ext cx="720090" cy="681881"/>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0"/>
            <a:ext cx="12192000" cy="681881"/>
            <a:chOff x="0" y="0"/>
            <a:chExt cx="12192000" cy="681881"/>
          </a:xfrm>
        </p:grpSpPr>
        <p:pic>
          <p:nvPicPr>
            <p:cNvPr id="10" name="图片 9"/>
            <p:cNvPicPr/>
            <p:nvPr userDrawn="1">
              <p:custDataLst>
                <p:tags r:id="rId4"/>
              </p:custDataLst>
            </p:nvPr>
          </p:nvPicPr>
          <p:blipFill>
            <a:blip r:embed="rId5" r:link="rId6" cstate="screen"/>
            <a:stretch>
              <a:fillRect/>
            </a:stretch>
          </p:blipFill>
          <p:spPr>
            <a:xfrm>
              <a:off x="0" y="0"/>
              <a:ext cx="720090" cy="681881"/>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527700"/>
            </a:xfrm>
            <a:prstGeom prst="rect">
              <a:avLst/>
            </a:prstGeom>
          </p:spPr>
        </p:pic>
      </p:grpSp>
      <p:sp>
        <p:nvSpPr>
          <p:cNvPr id="2" name="标题 1"/>
          <p:cNvSpPr>
            <a:spLocks noGrp="1"/>
          </p:cNvSpPr>
          <p:nvPr>
            <p:ph type="title"/>
            <p:custDataLst>
              <p:tags r:id="rId10"/>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5"/>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0"/>
            <a:ext cx="12192000" cy="681881"/>
            <a:chOff x="0" y="0"/>
            <a:chExt cx="12192000" cy="681881"/>
          </a:xfrm>
        </p:grpSpPr>
        <p:pic>
          <p:nvPicPr>
            <p:cNvPr id="10" name="图片 9"/>
            <p:cNvPicPr/>
            <p:nvPr userDrawn="1">
              <p:custDataLst>
                <p:tags r:id="rId4"/>
              </p:custDataLst>
            </p:nvPr>
          </p:nvPicPr>
          <p:blipFill>
            <a:blip r:embed="rId5" r:link="rId6" cstate="screen"/>
            <a:stretch>
              <a:fillRect/>
            </a:stretch>
          </p:blipFill>
          <p:spPr>
            <a:xfrm>
              <a:off x="0" y="0"/>
              <a:ext cx="720090" cy="681881"/>
            </a:xfrm>
            <a:prstGeom prst="rect">
              <a:avLst/>
            </a:prstGeom>
          </p:spPr>
        </p:pic>
        <p:pic>
          <p:nvPicPr>
            <p:cNvPr id="8" name="图片 7"/>
            <p:cNvPicPr/>
            <p:nvPr userDrawn="1">
              <p:custDataLst>
                <p:tags r:id="rId7"/>
              </p:custDataLst>
            </p:nvPr>
          </p:nvPicPr>
          <p:blipFill>
            <a:blip r:embed="rId8" r:link="rId9" cstate="screen"/>
            <a:stretch>
              <a:fillRect/>
            </a:stretch>
          </p:blipFill>
          <p:spPr>
            <a:xfrm>
              <a:off x="11471910" y="0"/>
              <a:ext cx="720090" cy="527700"/>
            </a:xfrm>
            <a:prstGeom prst="rect">
              <a:avLst/>
            </a:prstGeom>
          </p:spPr>
        </p:pic>
      </p:grpSp>
      <p:sp>
        <p:nvSpPr>
          <p:cNvPr id="2" name="标题 1"/>
          <p:cNvSpPr>
            <a:spLocks noGrp="1"/>
          </p:cNvSpPr>
          <p:nvPr>
            <p:ph type="title"/>
            <p:custDataLst>
              <p:tags r:id="rId10"/>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5"/>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6176119"/>
            <a:ext cx="12192000" cy="681881"/>
            <a:chOff x="0" y="6176119"/>
            <a:chExt cx="12192000" cy="681881"/>
          </a:xfrm>
        </p:grpSpPr>
        <p:pic>
          <p:nvPicPr>
            <p:cNvPr id="12" name="图片 11"/>
            <p:cNvPicPr/>
            <p:nvPr userDrawn="1">
              <p:custDataLst>
                <p:tags r:id="rId4"/>
              </p:custDataLst>
            </p:nvPr>
          </p:nvPicPr>
          <p:blipFill>
            <a:blip r:embed="rId5" r:link="rId6" cstate="screen"/>
            <a:stretch>
              <a:fillRect/>
            </a:stretch>
          </p:blipFill>
          <p:spPr>
            <a:xfrm>
              <a:off x="11471910" y="6176119"/>
              <a:ext cx="720090" cy="681881"/>
            </a:xfrm>
            <a:prstGeom prst="rect">
              <a:avLst/>
            </a:prstGeom>
          </p:spPr>
        </p:pic>
        <p:pic>
          <p:nvPicPr>
            <p:cNvPr id="10" name="图片 9"/>
            <p:cNvPicPr/>
            <p:nvPr userDrawn="1">
              <p:custDataLst>
                <p:tags r:id="rId7"/>
              </p:custDataLst>
            </p:nvPr>
          </p:nvPicPr>
          <p:blipFill>
            <a:blip r:embed="rId8" r:link="rId9" cstate="screen"/>
            <a:stretch>
              <a:fillRect/>
            </a:stretch>
          </p:blipFill>
          <p:spPr>
            <a:xfrm>
              <a:off x="0" y="6330300"/>
              <a:ext cx="720090" cy="527700"/>
            </a:xfrm>
            <a:prstGeom prst="rect">
              <a:avLst/>
            </a:prstGeom>
          </p:spPr>
        </p:pic>
      </p:grpSp>
      <p:sp>
        <p:nvSpPr>
          <p:cNvPr id="2" name="标题 1"/>
          <p:cNvSpPr>
            <a:spLocks noGrp="1"/>
          </p:cNvSpPr>
          <p:nvPr>
            <p:ph type="title"/>
            <p:custDataLst>
              <p:tags r:id="rId10"/>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4"/>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5"/>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6"/>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7"/>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grpSp>
        <p:nvGrpSpPr>
          <p:cNvPr id="6" name="组合 5"/>
          <p:cNvGrpSpPr/>
          <p:nvPr userDrawn="1">
            <p:custDataLst>
              <p:tags r:id="rId3"/>
            </p:custDataLst>
          </p:nvPr>
        </p:nvGrpSpPr>
        <p:grpSpPr>
          <a:xfrm>
            <a:off x="0" y="5323767"/>
            <a:ext cx="12191999" cy="1534233"/>
            <a:chOff x="0" y="5323767"/>
            <a:chExt cx="12191999" cy="1534233"/>
          </a:xfrm>
        </p:grpSpPr>
        <p:pic>
          <p:nvPicPr>
            <p:cNvPr id="9" name="图片 8"/>
            <p:cNvPicPr/>
            <p:nvPr userDrawn="1">
              <p:custDataLst>
                <p:tags r:id="rId4"/>
              </p:custDataLst>
            </p:nvPr>
          </p:nvPicPr>
          <p:blipFill>
            <a:blip r:embed="rId5" r:link="rId6"/>
            <a:stretch>
              <a:fillRect/>
            </a:stretch>
          </p:blipFill>
          <p:spPr>
            <a:xfrm>
              <a:off x="10571797" y="5323767"/>
              <a:ext cx="1620202" cy="1534233"/>
            </a:xfrm>
            <a:prstGeom prst="rect">
              <a:avLst/>
            </a:prstGeom>
          </p:spPr>
        </p:pic>
        <p:pic>
          <p:nvPicPr>
            <p:cNvPr id="8" name="图片 7"/>
            <p:cNvPicPr/>
            <p:nvPr userDrawn="1">
              <p:custDataLst>
                <p:tags r:id="rId7"/>
              </p:custDataLst>
            </p:nvPr>
          </p:nvPicPr>
          <p:blipFill>
            <a:blip r:embed="rId8" r:link="rId9"/>
            <a:stretch>
              <a:fillRect/>
            </a:stretch>
          </p:blipFill>
          <p:spPr>
            <a:xfrm>
              <a:off x="0" y="5670676"/>
              <a:ext cx="1620202" cy="1187324"/>
            </a:xfrm>
            <a:prstGeom prst="rect">
              <a:avLst/>
            </a:prstGeom>
          </p:spPr>
        </p:pic>
      </p:grpSp>
      <p:sp>
        <p:nvSpPr>
          <p:cNvPr id="2" name="标题 1"/>
          <p:cNvSpPr>
            <a:spLocks noGrp="1"/>
          </p:cNvSpPr>
          <p:nvPr>
            <p:ph type="title" hasCustomPrompt="1"/>
            <p:custDataLst>
              <p:tags r:id="rId10"/>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4"/>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10" name="图片 9"/>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screen"/>
          <a:stretch>
            <a:fillRect/>
          </a:stretch>
        </p:blipFill>
        <p:spPr>
          <a:xfrm>
            <a:off x="7498080" y="2194560"/>
            <a:ext cx="4389120" cy="2468880"/>
          </a:xfrm>
          <a:prstGeom prst="rect">
            <a:avLst/>
          </a:prstGeom>
        </p:spPr>
      </p:pic>
      <p:pic>
        <p:nvPicPr>
          <p:cNvPr id="6" name="图片 5"/>
          <p:cNvPicPr/>
          <p:nvPr userDrawn="1">
            <p:custDataLst>
              <p:tags r:id="rId5"/>
            </p:custDataLst>
          </p:nvPr>
        </p:nvPicPr>
        <p:blipFill>
          <a:blip r:embed="rId6" r:link="rId7" cstate="screen"/>
          <a:stretch>
            <a:fillRect/>
          </a:stretch>
        </p:blipFill>
        <p:spPr>
          <a:xfrm>
            <a:off x="0" y="6330300"/>
            <a:ext cx="720090" cy="527700"/>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8" name="图片 7"/>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screen"/>
          <a:stretch>
            <a:fillRect/>
          </a:stretch>
        </p:blipFill>
        <p:spPr>
          <a:xfrm>
            <a:off x="0" y="0"/>
            <a:ext cx="720090" cy="681881"/>
          </a:xfrm>
          <a:prstGeom prst="rect">
            <a:avLst/>
          </a:prstGeom>
        </p:spPr>
      </p:pic>
      <p:pic>
        <p:nvPicPr>
          <p:cNvPr id="7" name="图片 6"/>
          <p:cNvPicPr/>
          <p:nvPr userDrawn="1">
            <p:custDataLst>
              <p:tags r:id="rId5"/>
            </p:custDataLst>
          </p:nvPr>
        </p:nvPicPr>
        <p:blipFill>
          <a:blip r:embed="rId6" r:link="rId7" cstate="screen"/>
          <a:stretch>
            <a:fillRect/>
          </a:stretch>
        </p:blipFill>
        <p:spPr>
          <a:xfrm>
            <a:off x="11471910" y="0"/>
            <a:ext cx="720090" cy="527700"/>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4.xml"/><Relationship Id="rId23" Type="http://schemas.openxmlformats.org/officeDocument/2006/relationships/tags" Target="../tags/tag143.xml"/><Relationship Id="rId22" Type="http://schemas.openxmlformats.org/officeDocument/2006/relationships/tags" Target="../tags/tag142.xml"/><Relationship Id="rId21" Type="http://schemas.openxmlformats.org/officeDocument/2006/relationships/tags" Target="../tags/tag141.xml"/><Relationship Id="rId20" Type="http://schemas.openxmlformats.org/officeDocument/2006/relationships/tags" Target="../tags/tag140.xml"/><Relationship Id="rId2" Type="http://schemas.openxmlformats.org/officeDocument/2006/relationships/slideLayout" Target="../slideLayouts/slideLayout2.xml"/><Relationship Id="rId19" Type="http://schemas.openxmlformats.org/officeDocument/2006/relationships/tags" Target="../tags/tag13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88.xml"/><Relationship Id="rId23" Type="http://schemas.openxmlformats.org/officeDocument/2006/relationships/tags" Target="../tags/tag287.xml"/><Relationship Id="rId22" Type="http://schemas.openxmlformats.org/officeDocument/2006/relationships/tags" Target="../tags/tag286.xml"/><Relationship Id="rId21" Type="http://schemas.openxmlformats.org/officeDocument/2006/relationships/tags" Target="../tags/tag285.xml"/><Relationship Id="rId20" Type="http://schemas.openxmlformats.org/officeDocument/2006/relationships/tags" Target="../tags/tag284.xml"/><Relationship Id="rId2" Type="http://schemas.openxmlformats.org/officeDocument/2006/relationships/slideLayout" Target="../slideLayouts/slideLayout20.xml"/><Relationship Id="rId19" Type="http://schemas.openxmlformats.org/officeDocument/2006/relationships/tags" Target="../tags/tag283.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tags" Target="../tags/tag289.xml"/></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5.xml"/><Relationship Id="rId3" Type="http://schemas.openxmlformats.org/officeDocument/2006/relationships/tags" Target="../tags/tag311.xml"/><Relationship Id="rId2" Type="http://schemas.openxmlformats.org/officeDocument/2006/relationships/image" Target="../media/image10.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tags" Target="../tags/tag31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313.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5.xml"/><Relationship Id="rId5" Type="http://schemas.openxmlformats.org/officeDocument/2006/relationships/tags" Target="../tags/tag315.xml"/><Relationship Id="rId4" Type="http://schemas.openxmlformats.org/officeDocument/2006/relationships/image" Target="../media/image17.png"/><Relationship Id="rId3" Type="http://schemas.openxmlformats.org/officeDocument/2006/relationships/tags" Target="../tags/tag314.xml"/><Relationship Id="rId2" Type="http://schemas.openxmlformats.org/officeDocument/2006/relationships/image" Target="../media/image15.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1.xml"/><Relationship Id="rId4" Type="http://schemas.openxmlformats.org/officeDocument/2006/relationships/tags" Target="../tags/tag319.xml"/><Relationship Id="rId3" Type="http://schemas.openxmlformats.org/officeDocument/2006/relationships/tags" Target="../tags/tag318.xml"/><Relationship Id="rId2" Type="http://schemas.openxmlformats.org/officeDocument/2006/relationships/tags" Target="../tags/tag317.xml"/><Relationship Id="rId1" Type="http://schemas.openxmlformats.org/officeDocument/2006/relationships/tags" Target="../tags/tag316.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320.xml"/><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321.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322.xml"/><Relationship Id="rId2" Type="http://schemas.openxmlformats.org/officeDocument/2006/relationships/image" Target="../media/image2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5.xml"/><Relationship Id="rId5" Type="http://schemas.openxmlformats.org/officeDocument/2006/relationships/tags" Target="../tags/tag323.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324.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1.xml"/><Relationship Id="rId4" Type="http://schemas.openxmlformats.org/officeDocument/2006/relationships/tags" Target="../tags/tag295.xml"/><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tags" Target="../tags/tag29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325.xml"/><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326.xml"/><Relationship Id="rId1"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327.xml"/><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328.xml"/><Relationship Id="rId2" Type="http://schemas.openxmlformats.org/officeDocument/2006/relationships/image" Target="../media/image32.png"/><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329.xml"/><Relationship Id="rId2" Type="http://schemas.openxmlformats.org/officeDocument/2006/relationships/image" Target="../media/image34.png"/><Relationship Id="rId1" Type="http://schemas.openxmlformats.org/officeDocument/2006/relationships/image" Target="../media/image33.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330.xml"/><Relationship Id="rId2" Type="http://schemas.openxmlformats.org/officeDocument/2006/relationships/image" Target="../media/image36.png"/><Relationship Id="rId1" Type="http://schemas.openxmlformats.org/officeDocument/2006/relationships/image" Target="../media/image35.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331.xml"/><Relationship Id="rId2" Type="http://schemas.openxmlformats.org/officeDocument/2006/relationships/image" Target="../media/image38.png"/><Relationship Id="rId1" Type="http://schemas.openxmlformats.org/officeDocument/2006/relationships/image" Target="../media/image37.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25.xml"/><Relationship Id="rId5" Type="http://schemas.openxmlformats.org/officeDocument/2006/relationships/tags" Target="../tags/tag332.xml"/><Relationship Id="rId4" Type="http://schemas.openxmlformats.org/officeDocument/2006/relationships/image" Target="../media/image41.png"/><Relationship Id="rId3" Type="http://schemas.openxmlformats.org/officeDocument/2006/relationships/image" Target="../media/image35.png"/><Relationship Id="rId2" Type="http://schemas.openxmlformats.org/officeDocument/2006/relationships/image" Target="../media/image40.jpeg"/><Relationship Id="rId1" Type="http://schemas.openxmlformats.org/officeDocument/2006/relationships/image" Target="../media/image39.jpe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1.xml"/><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tags" Target="../tags/tag33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1.xml"/><Relationship Id="rId5" Type="http://schemas.openxmlformats.org/officeDocument/2006/relationships/tags" Target="../tags/tag303.xml"/><Relationship Id="rId4" Type="http://schemas.openxmlformats.org/officeDocument/2006/relationships/tags" Target="../tags/tag302.xml"/><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304.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306.xml"/><Relationship Id="rId2" Type="http://schemas.openxmlformats.org/officeDocument/2006/relationships/image" Target="../media/image8.png"/><Relationship Id="rId1" Type="http://schemas.openxmlformats.org/officeDocument/2006/relationships/tags" Target="../tags/tag30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307.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309.xml"/><Relationship Id="rId2" Type="http://schemas.openxmlformats.org/officeDocument/2006/relationships/image" Target="../media/image9.png"/><Relationship Id="rId1" Type="http://schemas.openxmlformats.org/officeDocument/2006/relationships/tags" Target="../tags/tag30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5.xml"/><Relationship Id="rId1" Type="http://schemas.openxmlformats.org/officeDocument/2006/relationships/tags" Target="../tags/tag3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14"/>
            <p:custDataLst>
              <p:tags r:id="rId1"/>
            </p:custDataLst>
          </p:nvPr>
        </p:nvSpPr>
        <p:spPr>
          <a:xfrm>
            <a:off x="6370320" y="2405380"/>
            <a:ext cx="5702300" cy="2212340"/>
          </a:xfrm>
        </p:spPr>
        <p:txBody>
          <a:bodyPr>
            <a:normAutofit fontScale="90000"/>
          </a:bodyPr>
          <a:lstStyle/>
          <a:p>
            <a:r>
              <a:rPr lang="zh-CN" altLang="en-US">
                <a:sym typeface="+mn-ea"/>
              </a:rPr>
              <a:t>学生网上选课系统</a:t>
            </a:r>
            <a:br>
              <a:rPr lang="zh-CN" altLang="en-US"/>
            </a:br>
            <a:endParaRPr lang="zh-CN" altLang="en-US"/>
          </a:p>
        </p:txBody>
      </p:sp>
      <p:sp>
        <p:nvSpPr>
          <p:cNvPr id="3" name="副标题 2"/>
          <p:cNvSpPr>
            <a:spLocks noGrp="1"/>
          </p:cNvSpPr>
          <p:nvPr>
            <p:ph type="subTitle" idx="13"/>
            <p:custDataLst>
              <p:tags r:id="rId2"/>
            </p:custDataLst>
          </p:nvPr>
        </p:nvSpPr>
        <p:spPr>
          <a:xfrm>
            <a:off x="6638925" y="3676015"/>
            <a:ext cx="1786255" cy="1986280"/>
          </a:xfrm>
        </p:spPr>
        <p:txBody>
          <a:bodyPr>
            <a:normAutofit/>
          </a:bodyPr>
          <a:lstStyle/>
          <a:p>
            <a:r>
              <a:rPr lang="zh-CN" altLang="en-US" sz="1400" b="1"/>
              <a:t>学生</a:t>
            </a:r>
            <a:r>
              <a:rPr lang="zh-CN" altLang="en-US" sz="1400" b="1"/>
              <a:t>模块：</a:t>
            </a:r>
            <a:endParaRPr lang="zh-CN" altLang="en-US" sz="1400" b="1"/>
          </a:p>
          <a:p>
            <a:r>
              <a:rPr lang="zh-CN" altLang="en-US" sz="1400"/>
              <a:t>    吴丹</a:t>
            </a:r>
            <a:endParaRPr lang="zh-CN" altLang="en-US" sz="14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176655" y="990600"/>
            <a:ext cx="447040" cy="4831080"/>
          </a:xfrm>
          <a:prstGeom prst="rect">
            <a:avLst/>
          </a:prstGeom>
          <a:noFill/>
          <a:ln w="9525">
            <a:noFill/>
          </a:ln>
        </p:spPr>
        <p:txBody>
          <a:bodyPr wrap="square">
            <a:spAutoFit/>
          </a:bodyPr>
          <a:p>
            <a:pPr indent="0"/>
            <a:r>
              <a:rPr lang="zh-CN" sz="2800" b="1">
                <a:latin typeface="+mn-ea"/>
              </a:rPr>
              <a:t>学</a:t>
            </a:r>
            <a:r>
              <a:rPr lang="zh-CN" sz="2800" b="1">
                <a:latin typeface="+mn-ea"/>
              </a:rPr>
              <a:t>生</a:t>
            </a:r>
            <a:r>
              <a:rPr lang="zh-CN" sz="2800" b="1">
                <a:latin typeface="+mn-ea"/>
              </a:rPr>
              <a:t>模块详细设计流程图</a:t>
            </a:r>
            <a:endParaRPr lang="zh-CN" altLang="en-US" sz="2800" b="1">
              <a:latin typeface="+mn-ea"/>
            </a:endParaRPr>
          </a:p>
        </p:txBody>
      </p:sp>
      <p:graphicFrame>
        <p:nvGraphicFramePr>
          <p:cNvPr id="2" name="对象 -2147482624"/>
          <p:cNvGraphicFramePr/>
          <p:nvPr/>
        </p:nvGraphicFramePr>
        <p:xfrm>
          <a:off x="3458210" y="204470"/>
          <a:ext cx="8154670" cy="6342380"/>
        </p:xfrm>
        <a:graphic>
          <a:graphicData uri="http://schemas.openxmlformats.org/presentationml/2006/ole">
            <mc:AlternateContent xmlns:mc="http://schemas.openxmlformats.org/markup-compatibility/2006">
              <mc:Choice xmlns:v="urn:schemas-microsoft-com:vml" Requires="v">
                <p:oleObj spid="_x0000_s3076" name="" r:id="rId1" imgW="5486400" imgH="4752975" progId="Visio.Drawing.15">
                  <p:embed/>
                </p:oleObj>
              </mc:Choice>
              <mc:Fallback>
                <p:oleObj name="" r:id="rId1" imgW="5486400" imgH="4752975" progId="Visio.Drawing.15">
                  <p:embed/>
                  <p:pic>
                    <p:nvPicPr>
                      <p:cNvPr id="0" name="图片 3075"/>
                      <p:cNvPicPr/>
                      <p:nvPr/>
                    </p:nvPicPr>
                    <p:blipFill>
                      <a:blip r:embed="rId2"/>
                      <a:stretch>
                        <a:fillRect/>
                      </a:stretch>
                    </p:blipFill>
                    <p:spPr>
                      <a:xfrm>
                        <a:off x="3458210" y="204470"/>
                        <a:ext cx="8154670" cy="6342380"/>
                      </a:xfrm>
                      <a:prstGeom prst="rect">
                        <a:avLst/>
                      </a:prstGeom>
                      <a:noFill/>
                      <a:ln w="38100">
                        <a:noFill/>
                        <a:miter/>
                      </a:ln>
                    </p:spPr>
                  </p:pic>
                </p:oleObj>
              </mc:Fallback>
            </mc:AlternateContent>
          </a:graphicData>
        </a:graphic>
      </p:graphicFrame>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201930" y="960755"/>
            <a:ext cx="613410" cy="4935855"/>
          </a:xfrm>
          <a:prstGeom prst="rect">
            <a:avLst/>
          </a:prstGeom>
          <a:noFill/>
        </p:spPr>
        <p:txBody>
          <a:bodyPr vert="eaVert" wrap="square" rtlCol="0">
            <a:spAutoFit/>
          </a:bodyPr>
          <a:p>
            <a:pPr algn="ctr"/>
            <a:r>
              <a:rPr lang="zh-CN" altLang="en-US" sz="2800" b="1"/>
              <a:t>学生</a:t>
            </a:r>
            <a:r>
              <a:rPr lang="zh-CN" altLang="en-US" sz="2800" b="1"/>
              <a:t>模块相关数据库</a:t>
            </a:r>
            <a:r>
              <a:rPr lang="zh-CN" altLang="en-US" sz="2800" b="1">
                <a:sym typeface="+mn-ea"/>
              </a:rPr>
              <a:t>表单设计</a:t>
            </a:r>
            <a:endParaRPr lang="zh-CN" altLang="en-US" sz="2800" b="1"/>
          </a:p>
        </p:txBody>
      </p:sp>
      <p:sp>
        <p:nvSpPr>
          <p:cNvPr id="19" name="文本框 18"/>
          <p:cNvSpPr txBox="1"/>
          <p:nvPr/>
        </p:nvSpPr>
        <p:spPr>
          <a:xfrm>
            <a:off x="1208405" y="514985"/>
            <a:ext cx="3970655" cy="645160"/>
          </a:xfrm>
          <a:prstGeom prst="rect">
            <a:avLst/>
          </a:prstGeom>
          <a:noFill/>
        </p:spPr>
        <p:txBody>
          <a:bodyPr wrap="square" rtlCol="0">
            <a:spAutoFit/>
          </a:bodyPr>
          <a:p>
            <a:pPr algn="ctr"/>
            <a:r>
              <a:rPr lang="zh-CN">
                <a:latin typeface="+mn-ea"/>
                <a:sym typeface="+mn-ea"/>
              </a:rPr>
              <a:t>学生信息表(学号、姓名、密码、所在院系ID、专业/班级、性别)</a:t>
            </a:r>
            <a:endParaRPr lang="zh-CN">
              <a:latin typeface="+mn-ea"/>
              <a:sym typeface="+mn-ea"/>
            </a:endParaRPr>
          </a:p>
        </p:txBody>
      </p:sp>
      <p:pic>
        <p:nvPicPr>
          <p:cNvPr id="2" name="图片 2"/>
          <p:cNvPicPr>
            <a:picLocks noChangeAspect="1"/>
          </p:cNvPicPr>
          <p:nvPr/>
        </p:nvPicPr>
        <p:blipFill>
          <a:blip r:embed="rId1"/>
          <a:stretch>
            <a:fillRect/>
          </a:stretch>
        </p:blipFill>
        <p:spPr>
          <a:xfrm>
            <a:off x="5550535" y="1242695"/>
            <a:ext cx="6323965" cy="5203825"/>
          </a:xfrm>
          <a:prstGeom prst="rect">
            <a:avLst/>
          </a:prstGeom>
        </p:spPr>
      </p:pic>
      <p:sp>
        <p:nvSpPr>
          <p:cNvPr id="3" name="文本框 2"/>
          <p:cNvSpPr txBox="1"/>
          <p:nvPr/>
        </p:nvSpPr>
        <p:spPr>
          <a:xfrm>
            <a:off x="7890510" y="793115"/>
            <a:ext cx="3611880" cy="368300"/>
          </a:xfrm>
          <a:prstGeom prst="rect">
            <a:avLst/>
          </a:prstGeom>
          <a:noFill/>
        </p:spPr>
        <p:txBody>
          <a:bodyPr wrap="none" rtlCol="0">
            <a:spAutoFit/>
          </a:bodyPr>
          <a:p>
            <a:r>
              <a:rPr lang="zh-CN" altLang="en-US"/>
              <a:t>学生信息表记录了学生的相关信息</a:t>
            </a:r>
            <a:endParaRPr lang="zh-CN" altLang="en-US"/>
          </a:p>
        </p:txBody>
      </p:sp>
      <p:sp>
        <p:nvSpPr>
          <p:cNvPr id="4" name="文本框 3"/>
          <p:cNvSpPr txBox="1"/>
          <p:nvPr/>
        </p:nvSpPr>
        <p:spPr>
          <a:xfrm>
            <a:off x="1180465" y="4059555"/>
            <a:ext cx="3541395" cy="368300"/>
          </a:xfrm>
          <a:prstGeom prst="rect">
            <a:avLst/>
          </a:prstGeom>
          <a:noFill/>
        </p:spPr>
        <p:txBody>
          <a:bodyPr wrap="square" rtlCol="0">
            <a:spAutoFit/>
          </a:bodyPr>
          <a:p>
            <a:r>
              <a:rPr lang="en-US" altLang="zh-CN"/>
              <a:t>学生选课管理（课程编码、学号）</a:t>
            </a:r>
            <a:endParaRPr lang="en-US" altLang="zh-CN"/>
          </a:p>
        </p:txBody>
      </p:sp>
      <p:pic>
        <p:nvPicPr>
          <p:cNvPr id="6" name="图片 5" descr="Q76[A]BD%GDAOGGW1H{N%]H"/>
          <p:cNvPicPr>
            <a:picLocks noChangeAspect="1"/>
          </p:cNvPicPr>
          <p:nvPr/>
        </p:nvPicPr>
        <p:blipFill>
          <a:blip r:embed="rId2"/>
          <a:stretch>
            <a:fillRect/>
          </a:stretch>
        </p:blipFill>
        <p:spPr>
          <a:xfrm>
            <a:off x="1009015" y="1242695"/>
            <a:ext cx="4370070" cy="2437765"/>
          </a:xfrm>
          <a:prstGeom prst="rect">
            <a:avLst/>
          </a:prstGeom>
        </p:spPr>
      </p:pic>
      <p:pic>
        <p:nvPicPr>
          <p:cNvPr id="8" name="图片 7" descr="_0%USB{)M4DFG29KWV(~JHX"/>
          <p:cNvPicPr>
            <a:picLocks noChangeAspect="1"/>
          </p:cNvPicPr>
          <p:nvPr/>
        </p:nvPicPr>
        <p:blipFill>
          <a:blip r:embed="rId3"/>
          <a:stretch>
            <a:fillRect/>
          </a:stretch>
        </p:blipFill>
        <p:spPr>
          <a:xfrm>
            <a:off x="1465580" y="4427855"/>
            <a:ext cx="2994025" cy="2344420"/>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6"/>
          <p:cNvPicPr>
            <a:picLocks noChangeAspect="1"/>
          </p:cNvPicPr>
          <p:nvPr/>
        </p:nvPicPr>
        <p:blipFill>
          <a:blip r:embed="rId1"/>
          <a:stretch>
            <a:fillRect/>
          </a:stretch>
        </p:blipFill>
        <p:spPr>
          <a:xfrm>
            <a:off x="2599690" y="3909695"/>
            <a:ext cx="7315200" cy="2804160"/>
          </a:xfrm>
          <a:prstGeom prst="rect">
            <a:avLst/>
          </a:prstGeom>
        </p:spPr>
      </p:pic>
      <p:pic>
        <p:nvPicPr>
          <p:cNvPr id="2" name="图片 7"/>
          <p:cNvPicPr>
            <a:picLocks noChangeAspect="1"/>
          </p:cNvPicPr>
          <p:nvPr/>
        </p:nvPicPr>
        <p:blipFill>
          <a:blip r:embed="rId2"/>
          <a:stretch>
            <a:fillRect/>
          </a:stretch>
        </p:blipFill>
        <p:spPr>
          <a:xfrm>
            <a:off x="2696845" y="1008380"/>
            <a:ext cx="7315200" cy="2082800"/>
          </a:xfrm>
          <a:prstGeom prst="rect">
            <a:avLst/>
          </a:prstGeom>
        </p:spPr>
      </p:pic>
      <p:sp>
        <p:nvSpPr>
          <p:cNvPr id="3" name="文本框 2"/>
          <p:cNvSpPr txBox="1"/>
          <p:nvPr/>
        </p:nvSpPr>
        <p:spPr>
          <a:xfrm>
            <a:off x="3265805" y="560705"/>
            <a:ext cx="7329805" cy="368300"/>
          </a:xfrm>
          <a:prstGeom prst="rect">
            <a:avLst/>
          </a:prstGeom>
          <a:noFill/>
        </p:spPr>
        <p:txBody>
          <a:bodyPr wrap="square" rtlCol="0">
            <a:spAutoFit/>
          </a:bodyPr>
          <a:p>
            <a:pPr algn="l"/>
            <a:r>
              <a:rPr lang="zh-CN" altLang="en-US"/>
              <a:t>班级/专业（专业/班级编号、专业/班级名称、对应院系编号）</a:t>
            </a:r>
            <a:endParaRPr lang="zh-CN" altLang="en-US"/>
          </a:p>
        </p:txBody>
      </p:sp>
      <p:sp>
        <p:nvSpPr>
          <p:cNvPr id="8" name="文本框 7"/>
          <p:cNvSpPr txBox="1"/>
          <p:nvPr/>
        </p:nvSpPr>
        <p:spPr>
          <a:xfrm>
            <a:off x="5005705" y="3541395"/>
            <a:ext cx="2697480" cy="368300"/>
          </a:xfrm>
          <a:prstGeom prst="rect">
            <a:avLst/>
          </a:prstGeom>
          <a:noFill/>
        </p:spPr>
        <p:txBody>
          <a:bodyPr wrap="none" rtlCol="0">
            <a:spAutoFit/>
          </a:bodyPr>
          <a:p>
            <a:pPr algn="l"/>
            <a:r>
              <a:rPr lang="zh-CN" altLang="en-US"/>
              <a:t>选课（课程编码、学号）</a:t>
            </a:r>
            <a:endParaRPr lang="zh-CN" altLang="en-US"/>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92710" y="2623185"/>
            <a:ext cx="12005310" cy="4234180"/>
            <a:chOff x="146" y="4131"/>
            <a:chExt cx="18906" cy="6668"/>
          </a:xfrm>
        </p:grpSpPr>
        <p:pic>
          <p:nvPicPr>
            <p:cNvPr id="12" name="图片 12"/>
            <p:cNvPicPr>
              <a:picLocks noChangeAspect="1"/>
            </p:cNvPicPr>
            <p:nvPr/>
          </p:nvPicPr>
          <p:blipFill>
            <a:blip r:embed="rId1"/>
            <a:stretch>
              <a:fillRect/>
            </a:stretch>
          </p:blipFill>
          <p:spPr>
            <a:xfrm>
              <a:off x="146" y="5147"/>
              <a:ext cx="18907" cy="5653"/>
            </a:xfrm>
            <a:prstGeom prst="rect">
              <a:avLst/>
            </a:prstGeom>
          </p:spPr>
        </p:pic>
        <p:sp>
          <p:nvSpPr>
            <p:cNvPr id="6" name="文本框 5"/>
            <p:cNvSpPr txBox="1"/>
            <p:nvPr/>
          </p:nvSpPr>
          <p:spPr>
            <a:xfrm>
              <a:off x="3333" y="4131"/>
              <a:ext cx="12535" cy="1016"/>
            </a:xfrm>
            <a:prstGeom prst="rect">
              <a:avLst/>
            </a:prstGeom>
            <a:noFill/>
          </p:spPr>
          <p:txBody>
            <a:bodyPr wrap="square" rtlCol="0">
              <a:spAutoFit/>
            </a:bodyPr>
            <a:p>
              <a:r>
                <a:rPr lang="zh-CN" altLang="en-US"/>
                <a:t>课程（课程代码、课程名称、教师编号、教师姓名、已选人数、总人数、学分、上课时间、地点、讲授学时、实验学时、与上课时间对应的编码）</a:t>
              </a:r>
              <a:endParaRPr lang="zh-CN" altLang="en-US"/>
            </a:p>
          </p:txBody>
        </p:sp>
      </p:grpSp>
      <p:grpSp>
        <p:nvGrpSpPr>
          <p:cNvPr id="3" name="组合 2"/>
          <p:cNvGrpSpPr/>
          <p:nvPr/>
        </p:nvGrpSpPr>
        <p:grpSpPr>
          <a:xfrm>
            <a:off x="460375" y="266700"/>
            <a:ext cx="11280140" cy="2355850"/>
            <a:chOff x="725" y="420"/>
            <a:chExt cx="17764" cy="3710"/>
          </a:xfrm>
        </p:grpSpPr>
        <p:pic>
          <p:nvPicPr>
            <p:cNvPr id="8" name="图片 7"/>
            <p:cNvPicPr>
              <a:picLocks noChangeAspect="1"/>
            </p:cNvPicPr>
            <p:nvPr/>
          </p:nvPicPr>
          <p:blipFill>
            <a:blip r:embed="rId2"/>
            <a:stretch>
              <a:fillRect/>
            </a:stretch>
          </p:blipFill>
          <p:spPr>
            <a:xfrm>
              <a:off x="725" y="1000"/>
              <a:ext cx="8717" cy="3131"/>
            </a:xfrm>
            <a:prstGeom prst="rect">
              <a:avLst/>
            </a:prstGeom>
          </p:spPr>
        </p:pic>
        <p:sp>
          <p:nvSpPr>
            <p:cNvPr id="10" name="文本框 9"/>
            <p:cNvSpPr txBox="1"/>
            <p:nvPr/>
          </p:nvSpPr>
          <p:spPr>
            <a:xfrm>
              <a:off x="6212" y="420"/>
              <a:ext cx="6778" cy="580"/>
            </a:xfrm>
            <a:prstGeom prst="rect">
              <a:avLst/>
            </a:prstGeom>
            <a:noFill/>
          </p:spPr>
          <p:txBody>
            <a:bodyPr wrap="square" rtlCol="0">
              <a:spAutoFit/>
            </a:bodyPr>
            <a:p>
              <a:r>
                <a:rPr lang="zh-CN" altLang="en-US"/>
                <a:t>院系（院系编号、院系名称、所在校区）</a:t>
              </a:r>
              <a:endParaRPr lang="zh-CN" altLang="en-US"/>
            </a:p>
          </p:txBody>
        </p:sp>
        <p:pic>
          <p:nvPicPr>
            <p:cNvPr id="17" name="图片 8"/>
            <p:cNvPicPr>
              <a:picLocks noChangeAspect="1"/>
            </p:cNvPicPr>
            <p:nvPr>
              <p:custDataLst>
                <p:tags r:id="rId3"/>
              </p:custDataLst>
            </p:nvPr>
          </p:nvPicPr>
          <p:blipFill>
            <a:blip r:embed="rId4"/>
            <a:stretch>
              <a:fillRect/>
            </a:stretch>
          </p:blipFill>
          <p:spPr>
            <a:xfrm>
              <a:off x="9791" y="1020"/>
              <a:ext cx="8699" cy="3090"/>
            </a:xfrm>
            <a:prstGeom prst="rect">
              <a:avLst/>
            </a:prstGeom>
          </p:spPr>
        </p:pic>
      </p:gr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p:txBody>
          <a:bodyPr/>
          <a:lstStyle/>
          <a:p>
            <a:r>
              <a:rPr lang="zh-CN" altLang="en-US"/>
              <a:t>系统实现及系统测试</a:t>
            </a:r>
            <a:endParaRPr lang="zh-CN" altLang="en-US"/>
          </a:p>
        </p:txBody>
      </p:sp>
      <p:sp>
        <p:nvSpPr>
          <p:cNvPr id="8" name="文本框 7"/>
          <p:cNvSpPr txBox="1"/>
          <p:nvPr>
            <p:custDataLst>
              <p:tags r:id="rId2"/>
            </p:custDataLst>
          </p:nvPr>
        </p:nvSpPr>
        <p:spPr>
          <a:xfrm>
            <a:off x="2395795" y="2419256"/>
            <a:ext cx="1960245" cy="1755436"/>
          </a:xfrm>
          <a:prstGeom prst="rect">
            <a:avLst/>
          </a:prstGeom>
          <a:noFill/>
        </p:spPr>
        <p:txBody>
          <a:bodyPr wrap="square" lIns="36000" rtlCol="0" anchor="ctr" anchorCtr="0">
            <a:normAutofit lnSpcReduction="10000"/>
          </a:bodyPr>
          <a:lstStyle/>
          <a:p>
            <a:pPr algn="ctr"/>
            <a:r>
              <a:rPr lang="en-US" altLang="zh-CN" sz="11500" b="1" spc="200">
                <a:solidFill>
                  <a:schemeClr val="accent1"/>
                </a:solidFill>
                <a:latin typeface="Arial" panose="020B0604020202020204" pitchFamily="34" charset="0"/>
                <a:ea typeface="微软雅黑" panose="020B0503020204020204" charset="-122"/>
                <a:cs typeface="Arial" panose="020B0604020202020204" pitchFamily="34" charset="0"/>
              </a:rPr>
              <a:t>03</a:t>
            </a:r>
            <a:endParaRPr lang="en-US" altLang="zh-CN" sz="115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9" name="矩形 8"/>
          <p:cNvSpPr/>
          <p:nvPr>
            <p:custDataLst>
              <p:tags r:id="rId3"/>
            </p:custDataLst>
          </p:nvPr>
        </p:nvSpPr>
        <p:spPr>
          <a:xfrm>
            <a:off x="2582424" y="4048328"/>
            <a:ext cx="134187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700" b="0" i="0" spc="200" baseline="0" noProof="0">
              <a:ln>
                <a:noFill/>
              </a:ln>
              <a:solidFill>
                <a:srgbClr val="FFFFFF"/>
              </a:solidFill>
              <a:effectLst/>
              <a:uLnTx/>
              <a:uFillTx/>
              <a:latin typeface="Arial" panose="020B0604020202020204" pitchFamily="34" charset="0"/>
              <a:ea typeface="微软雅黑" panose="020B0503020204020204" charset="-122"/>
              <a:cs typeface="+mn-cs"/>
            </a:endParaRPr>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70560" y="692785"/>
            <a:ext cx="1804035" cy="521970"/>
          </a:xfrm>
          <a:prstGeom prst="rect">
            <a:avLst/>
          </a:prstGeom>
          <a:noFill/>
          <a:ln w="9525">
            <a:noFill/>
          </a:ln>
        </p:spPr>
        <p:txBody>
          <a:bodyPr wrap="square">
            <a:spAutoFit/>
          </a:bodyPr>
          <a:p>
            <a:pPr indent="0"/>
            <a:r>
              <a:rPr lang="zh-CN" sz="2800" b="1">
                <a:latin typeface="+mn-ea"/>
              </a:rPr>
              <a:t>学生</a:t>
            </a:r>
            <a:r>
              <a:rPr lang="zh-CN" sz="2800" b="1">
                <a:latin typeface="+mn-ea"/>
              </a:rPr>
              <a:t>登录</a:t>
            </a:r>
            <a:endParaRPr lang="zh-CN" altLang="en-US">
              <a:latin typeface="+mn-ea"/>
            </a:endParaRPr>
          </a:p>
        </p:txBody>
      </p:sp>
      <p:sp>
        <p:nvSpPr>
          <p:cNvPr id="5" name="文本框 4"/>
          <p:cNvSpPr txBox="1"/>
          <p:nvPr/>
        </p:nvSpPr>
        <p:spPr>
          <a:xfrm>
            <a:off x="3314700" y="692785"/>
            <a:ext cx="7047865" cy="1198880"/>
          </a:xfrm>
          <a:prstGeom prst="rect">
            <a:avLst/>
          </a:prstGeom>
          <a:noFill/>
        </p:spPr>
        <p:txBody>
          <a:bodyPr wrap="square" rtlCol="0">
            <a:spAutoFit/>
          </a:bodyPr>
          <a:p>
            <a:r>
              <a:rPr>
                <a:sym typeface="+mn-ea"/>
              </a:rPr>
              <a:t>说明：根据输入的学号（StuNo）和密码（Pwd）查询student这张表，先比对StuNo是否存在存在，若存在则比对Pwd是否和student表中对应的Pwd一样，若一样则表示学号密码都正确则登陆成功，保存此学生的各项信息，以便后面使用。</a:t>
            </a:r>
            <a:endParaRPr>
              <a:sym typeface="+mn-ea"/>
            </a:endParaRPr>
          </a:p>
        </p:txBody>
      </p:sp>
      <p:grpSp>
        <p:nvGrpSpPr>
          <p:cNvPr id="4" name="组合 3"/>
          <p:cNvGrpSpPr/>
          <p:nvPr/>
        </p:nvGrpSpPr>
        <p:grpSpPr>
          <a:xfrm>
            <a:off x="654685" y="2578735"/>
            <a:ext cx="6304915" cy="1027430"/>
            <a:chOff x="1056" y="3915"/>
            <a:chExt cx="9929" cy="1618"/>
          </a:xfrm>
        </p:grpSpPr>
        <p:sp>
          <p:nvSpPr>
            <p:cNvPr id="6" name="文本框 5"/>
            <p:cNvSpPr txBox="1"/>
            <p:nvPr/>
          </p:nvSpPr>
          <p:spPr>
            <a:xfrm>
              <a:off x="1081" y="4905"/>
              <a:ext cx="1971" cy="628"/>
            </a:xfrm>
            <a:prstGeom prst="rect">
              <a:avLst/>
            </a:prstGeom>
            <a:noFill/>
          </p:spPr>
          <p:txBody>
            <a:bodyPr wrap="square" rtlCol="0">
              <a:spAutoFit/>
            </a:bodyPr>
            <a:p>
              <a:r>
                <a:rPr lang="zh-CN" altLang="en-US" sz="2000"/>
                <a:t>学生</a:t>
              </a:r>
              <a:r>
                <a:rPr lang="zh-CN" altLang="en-US" sz="2000"/>
                <a:t>登录</a:t>
              </a:r>
              <a:endParaRPr lang="zh-CN" altLang="en-US" sz="2000"/>
            </a:p>
          </p:txBody>
        </p:sp>
        <p:sp>
          <p:nvSpPr>
            <p:cNvPr id="7" name="文本框 6"/>
            <p:cNvSpPr txBox="1"/>
            <p:nvPr/>
          </p:nvSpPr>
          <p:spPr>
            <a:xfrm>
              <a:off x="8995" y="4905"/>
              <a:ext cx="1990" cy="628"/>
            </a:xfrm>
            <a:prstGeom prst="rect">
              <a:avLst/>
            </a:prstGeom>
            <a:noFill/>
          </p:spPr>
          <p:txBody>
            <a:bodyPr wrap="square" rtlCol="0">
              <a:spAutoFit/>
            </a:bodyPr>
            <a:p>
              <a:r>
                <a:rPr lang="zh-CN" altLang="en-US" sz="2000"/>
                <a:t>学生</a:t>
              </a:r>
              <a:r>
                <a:rPr lang="zh-CN" altLang="en-US" sz="2000"/>
                <a:t>首页</a:t>
              </a:r>
              <a:endParaRPr lang="zh-CN" altLang="en-US" sz="2000"/>
            </a:p>
          </p:txBody>
        </p:sp>
        <p:sp>
          <p:nvSpPr>
            <p:cNvPr id="3" name="文本框 2"/>
            <p:cNvSpPr txBox="1"/>
            <p:nvPr/>
          </p:nvSpPr>
          <p:spPr>
            <a:xfrm>
              <a:off x="1056" y="3915"/>
              <a:ext cx="3829" cy="725"/>
            </a:xfrm>
            <a:prstGeom prst="rect">
              <a:avLst/>
            </a:prstGeom>
            <a:noFill/>
          </p:spPr>
          <p:txBody>
            <a:bodyPr wrap="square" rtlCol="0">
              <a:spAutoFit/>
            </a:bodyPr>
            <a:p>
              <a:r>
                <a:rPr lang="zh-CN" altLang="en-US" sz="2400" b="1"/>
                <a:t>测试：</a:t>
              </a:r>
              <a:endParaRPr lang="zh-CN" altLang="en-US" sz="2400" b="1"/>
            </a:p>
          </p:txBody>
        </p:sp>
      </p:grpSp>
      <p:pic>
        <p:nvPicPr>
          <p:cNvPr id="31" name="图片 53" descr="1"/>
          <p:cNvPicPr>
            <a:picLocks noChangeAspect="1"/>
          </p:cNvPicPr>
          <p:nvPr/>
        </p:nvPicPr>
        <p:blipFill>
          <a:blip r:embed="rId1"/>
          <a:stretch>
            <a:fillRect/>
          </a:stretch>
        </p:blipFill>
        <p:spPr>
          <a:xfrm>
            <a:off x="755015" y="3588385"/>
            <a:ext cx="4730750" cy="3068320"/>
          </a:xfrm>
          <a:prstGeom prst="rect">
            <a:avLst/>
          </a:prstGeom>
          <a:noFill/>
          <a:ln>
            <a:noFill/>
          </a:ln>
        </p:spPr>
      </p:pic>
      <p:pic>
        <p:nvPicPr>
          <p:cNvPr id="11" name="图片 11" descr="C:\Users\Administrator\AppData\Local\Microsoft\Windows\INetCache\Content.Word\1.2学生首页.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941695" y="3852545"/>
            <a:ext cx="5634990" cy="2804160"/>
          </a:xfrm>
          <a:prstGeom prst="rect">
            <a:avLst/>
          </a:prstGeom>
          <a:noFill/>
          <a:ln>
            <a:noFill/>
          </a:ln>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737870" y="797560"/>
            <a:ext cx="1962150" cy="460375"/>
          </a:xfrm>
          <a:prstGeom prst="rect">
            <a:avLst/>
          </a:prstGeom>
          <a:noFill/>
        </p:spPr>
        <p:txBody>
          <a:bodyPr wrap="square" rtlCol="0">
            <a:spAutoFit/>
          </a:bodyPr>
          <a:p>
            <a:r>
              <a:rPr lang="zh-CN" altLang="en-US" sz="2400" b="1"/>
              <a:t>主要代码</a:t>
            </a:r>
            <a:r>
              <a:rPr lang="en-US" altLang="zh-CN" sz="2400" b="1"/>
              <a:t>:</a:t>
            </a:r>
            <a:endParaRPr lang="en-US" altLang="zh-CN" sz="2400" b="1"/>
          </a:p>
        </p:txBody>
      </p:sp>
      <p:pic>
        <p:nvPicPr>
          <p:cNvPr id="14" name="图片 14"/>
          <p:cNvPicPr>
            <a:picLocks noChangeAspect="1"/>
          </p:cNvPicPr>
          <p:nvPr/>
        </p:nvPicPr>
        <p:blipFill>
          <a:blip r:embed="rId1"/>
          <a:stretch>
            <a:fillRect/>
          </a:stretch>
        </p:blipFill>
        <p:spPr>
          <a:xfrm>
            <a:off x="3344545" y="1257935"/>
            <a:ext cx="5793105" cy="5193030"/>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0185" y="483235"/>
            <a:ext cx="8076565" cy="521970"/>
          </a:xfrm>
          <a:prstGeom prst="rect">
            <a:avLst/>
          </a:prstGeom>
          <a:noFill/>
        </p:spPr>
        <p:txBody>
          <a:bodyPr wrap="square" rtlCol="0">
            <a:spAutoFit/>
          </a:bodyPr>
          <a:p>
            <a:r>
              <a:rPr lang="zh-CN" altLang="en-US" sz="2800" b="1"/>
              <a:t>修改信息（包括密码以内的所有自己的信息）</a:t>
            </a:r>
            <a:endParaRPr lang="zh-CN" altLang="en-US" sz="2800" b="1"/>
          </a:p>
        </p:txBody>
      </p:sp>
      <p:sp>
        <p:nvSpPr>
          <p:cNvPr id="3" name="文本框 2"/>
          <p:cNvSpPr txBox="1"/>
          <p:nvPr/>
        </p:nvSpPr>
        <p:spPr>
          <a:xfrm>
            <a:off x="649605" y="1390650"/>
            <a:ext cx="10287000" cy="1476375"/>
          </a:xfrm>
          <a:prstGeom prst="rect">
            <a:avLst/>
          </a:prstGeom>
          <a:noFill/>
        </p:spPr>
        <p:txBody>
          <a:bodyPr wrap="square" rtlCol="0">
            <a:spAutoFit/>
          </a:bodyPr>
          <a:p>
            <a:r>
              <a:rPr lang="zh-CN" altLang="en-US"/>
              <a:t>说明：点击【编辑】按钮通过POST方式，提交含有此学生学号信息（StuNo）的表单，在修改页面就可以获取到（StuNo）信息，再通过查询数据库表student得到与（StuNo）对应的其他信息并显示（即显示此学生未修改前的默认信息），在通过点击【修改】按钮，提交修改后的学生信息表单，并更新数据库student中对应（StuNo）的数据，默认重新登录后获取数据库最新信息，就可以显示修改后的信息。</a:t>
            </a:r>
            <a:endParaRPr lang="zh-CN" altLang="en-US"/>
          </a:p>
        </p:txBody>
      </p:sp>
      <p:sp>
        <p:nvSpPr>
          <p:cNvPr id="4" name="文本框 3"/>
          <p:cNvSpPr txBox="1"/>
          <p:nvPr/>
        </p:nvSpPr>
        <p:spPr>
          <a:xfrm>
            <a:off x="450215" y="3154045"/>
            <a:ext cx="2431415" cy="460375"/>
          </a:xfrm>
          <a:prstGeom prst="rect">
            <a:avLst/>
          </a:prstGeom>
          <a:noFill/>
        </p:spPr>
        <p:txBody>
          <a:bodyPr wrap="square" rtlCol="0">
            <a:spAutoFit/>
          </a:bodyPr>
          <a:p>
            <a:r>
              <a:rPr lang="zh-CN" altLang="en-US" sz="2400" b="1"/>
              <a:t>测试：</a:t>
            </a:r>
            <a:endParaRPr lang="zh-CN" altLang="en-US" sz="2400" b="1"/>
          </a:p>
        </p:txBody>
      </p:sp>
      <p:sp>
        <p:nvSpPr>
          <p:cNvPr id="5" name="文本框 4"/>
          <p:cNvSpPr txBox="1"/>
          <p:nvPr/>
        </p:nvSpPr>
        <p:spPr>
          <a:xfrm>
            <a:off x="631190" y="3614420"/>
            <a:ext cx="1799590" cy="368300"/>
          </a:xfrm>
          <a:prstGeom prst="rect">
            <a:avLst/>
          </a:prstGeom>
          <a:noFill/>
        </p:spPr>
        <p:txBody>
          <a:bodyPr wrap="square" rtlCol="0">
            <a:spAutoFit/>
          </a:bodyPr>
          <a:p>
            <a:r>
              <a:rPr lang="zh-CN">
                <a:latin typeface="+mn-ea"/>
                <a:sym typeface="+mn-ea"/>
              </a:rPr>
              <a:t>修改信息</a:t>
            </a:r>
            <a:endParaRPr lang="zh-CN" altLang="en-US">
              <a:latin typeface="+mn-ea"/>
            </a:endParaRPr>
          </a:p>
        </p:txBody>
      </p:sp>
      <p:sp>
        <p:nvSpPr>
          <p:cNvPr id="7" name="文本框 6"/>
          <p:cNvSpPr txBox="1"/>
          <p:nvPr/>
        </p:nvSpPr>
        <p:spPr>
          <a:xfrm>
            <a:off x="5512435" y="3614420"/>
            <a:ext cx="1315720" cy="368300"/>
          </a:xfrm>
          <a:prstGeom prst="rect">
            <a:avLst/>
          </a:prstGeom>
          <a:noFill/>
        </p:spPr>
        <p:txBody>
          <a:bodyPr wrap="square" rtlCol="0">
            <a:spAutoFit/>
          </a:bodyPr>
          <a:p>
            <a:pPr algn="ctr"/>
            <a:r>
              <a:rPr lang="zh-CN" altLang="en-US"/>
              <a:t>重新登录</a:t>
            </a:r>
            <a:endParaRPr lang="zh-CN" altLang="en-US"/>
          </a:p>
        </p:txBody>
      </p:sp>
      <p:sp>
        <p:nvSpPr>
          <p:cNvPr id="10" name="文本框 9"/>
          <p:cNvSpPr txBox="1"/>
          <p:nvPr/>
        </p:nvSpPr>
        <p:spPr>
          <a:xfrm>
            <a:off x="6680200" y="3614420"/>
            <a:ext cx="1931035" cy="368300"/>
          </a:xfrm>
          <a:prstGeom prst="rect">
            <a:avLst/>
          </a:prstGeom>
          <a:noFill/>
        </p:spPr>
        <p:txBody>
          <a:bodyPr wrap="square" rtlCol="0">
            <a:spAutoFit/>
          </a:bodyPr>
          <a:p>
            <a:r>
              <a:rPr lang="zh-CN" altLang="en-US"/>
              <a:t>信息修改成功</a:t>
            </a:r>
            <a:endParaRPr lang="zh-CN" altLang="en-US"/>
          </a:p>
        </p:txBody>
      </p:sp>
      <p:pic>
        <p:nvPicPr>
          <p:cNvPr id="12" name="图片 10" descr="C:\Users\Administrator\AppData\Local\Microsoft\Windows\INetCache\Content.Word\2.1修改信息.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450215" y="4139248"/>
            <a:ext cx="5269230" cy="2417445"/>
          </a:xfrm>
          <a:prstGeom prst="rect">
            <a:avLst/>
          </a:prstGeom>
          <a:noFill/>
          <a:ln>
            <a:noFill/>
          </a:ln>
        </p:spPr>
      </p:pic>
      <p:pic>
        <p:nvPicPr>
          <p:cNvPr id="6" name="图片 -2147482622" descr="2"/>
          <p:cNvPicPr>
            <a:picLocks noChangeAspect="1"/>
          </p:cNvPicPr>
          <p:nvPr/>
        </p:nvPicPr>
        <p:blipFill>
          <a:blip r:embed="rId2"/>
          <a:stretch>
            <a:fillRect/>
          </a:stretch>
        </p:blipFill>
        <p:spPr>
          <a:xfrm>
            <a:off x="6372225" y="4139248"/>
            <a:ext cx="5269230" cy="2417445"/>
          </a:xfrm>
          <a:prstGeom prst="rect">
            <a:avLst/>
          </a:prstGeom>
          <a:noFill/>
          <a:ln w="9525">
            <a:noFill/>
          </a:ln>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98145" y="168275"/>
            <a:ext cx="2653665" cy="368300"/>
          </a:xfrm>
          <a:prstGeom prst="rect">
            <a:avLst/>
          </a:prstGeom>
          <a:noFill/>
        </p:spPr>
        <p:txBody>
          <a:bodyPr wrap="square" rtlCol="0">
            <a:spAutoFit/>
          </a:bodyPr>
          <a:p>
            <a:r>
              <a:rPr lang="zh-CN" altLang="en-US"/>
              <a:t>修改前数据库学生信息</a:t>
            </a:r>
            <a:endParaRPr lang="zh-CN" altLang="en-US"/>
          </a:p>
        </p:txBody>
      </p:sp>
      <p:sp>
        <p:nvSpPr>
          <p:cNvPr id="5" name="文本框 4"/>
          <p:cNvSpPr txBox="1"/>
          <p:nvPr/>
        </p:nvSpPr>
        <p:spPr>
          <a:xfrm>
            <a:off x="314960" y="3806190"/>
            <a:ext cx="3841115" cy="368300"/>
          </a:xfrm>
          <a:prstGeom prst="rect">
            <a:avLst/>
          </a:prstGeom>
          <a:noFill/>
        </p:spPr>
        <p:txBody>
          <a:bodyPr wrap="square" rtlCol="0">
            <a:spAutoFit/>
          </a:bodyPr>
          <a:p>
            <a:r>
              <a:rPr lang="zh-CN" altLang="en-US"/>
              <a:t>修改后数据库学生</a:t>
            </a:r>
            <a:r>
              <a:rPr lang="zh-CN" altLang="en-US"/>
              <a:t>信息</a:t>
            </a:r>
            <a:endParaRPr lang="zh-CN" altLang="en-US"/>
          </a:p>
        </p:txBody>
      </p:sp>
      <p:sp>
        <p:nvSpPr>
          <p:cNvPr id="6" name="文本框 5"/>
          <p:cNvSpPr txBox="1"/>
          <p:nvPr/>
        </p:nvSpPr>
        <p:spPr>
          <a:xfrm>
            <a:off x="6085840" y="255270"/>
            <a:ext cx="4194175" cy="368300"/>
          </a:xfrm>
          <a:prstGeom prst="rect">
            <a:avLst/>
          </a:prstGeom>
          <a:noFill/>
        </p:spPr>
        <p:txBody>
          <a:bodyPr wrap="square" rtlCol="0">
            <a:spAutoFit/>
          </a:bodyPr>
          <a:p>
            <a:r>
              <a:rPr lang="zh-CN" altLang="en-US"/>
              <a:t>修改前</a:t>
            </a:r>
            <a:r>
              <a:rPr lang="zh-CN" altLang="en-US"/>
              <a:t>数据库选课信息</a:t>
            </a:r>
            <a:endParaRPr lang="zh-CN" altLang="en-US"/>
          </a:p>
        </p:txBody>
      </p:sp>
      <p:sp>
        <p:nvSpPr>
          <p:cNvPr id="7" name="文本框 6"/>
          <p:cNvSpPr txBox="1"/>
          <p:nvPr/>
        </p:nvSpPr>
        <p:spPr>
          <a:xfrm>
            <a:off x="6645910" y="3649345"/>
            <a:ext cx="3470275" cy="368300"/>
          </a:xfrm>
          <a:prstGeom prst="rect">
            <a:avLst/>
          </a:prstGeom>
          <a:noFill/>
        </p:spPr>
        <p:txBody>
          <a:bodyPr wrap="square" rtlCol="0">
            <a:spAutoFit/>
          </a:bodyPr>
          <a:p>
            <a:r>
              <a:rPr lang="zh-CN" altLang="en-US"/>
              <a:t>修改后数据库选课</a:t>
            </a:r>
            <a:r>
              <a:rPr lang="zh-CN" altLang="en-US"/>
              <a:t>信息</a:t>
            </a:r>
            <a:endParaRPr lang="zh-CN" altLang="en-US"/>
          </a:p>
        </p:txBody>
      </p:sp>
      <p:pic>
        <p:nvPicPr>
          <p:cNvPr id="2" name="图片 -2147482621" descr="2"/>
          <p:cNvPicPr>
            <a:picLocks noChangeAspect="1"/>
          </p:cNvPicPr>
          <p:nvPr/>
        </p:nvPicPr>
        <p:blipFill>
          <a:blip r:embed="rId1"/>
          <a:stretch>
            <a:fillRect/>
          </a:stretch>
        </p:blipFill>
        <p:spPr>
          <a:xfrm>
            <a:off x="75565" y="623570"/>
            <a:ext cx="4603750" cy="3025775"/>
          </a:xfrm>
          <a:prstGeom prst="rect">
            <a:avLst/>
          </a:prstGeom>
          <a:noFill/>
          <a:ln w="9525">
            <a:noFill/>
          </a:ln>
        </p:spPr>
      </p:pic>
      <p:pic>
        <p:nvPicPr>
          <p:cNvPr id="3" name="图片 -2147482620" descr="2"/>
          <p:cNvPicPr>
            <a:picLocks noChangeAspect="1"/>
          </p:cNvPicPr>
          <p:nvPr/>
        </p:nvPicPr>
        <p:blipFill>
          <a:blip r:embed="rId2"/>
          <a:stretch>
            <a:fillRect/>
          </a:stretch>
        </p:blipFill>
        <p:spPr>
          <a:xfrm>
            <a:off x="5520055" y="784860"/>
            <a:ext cx="4926330" cy="2248535"/>
          </a:xfrm>
          <a:prstGeom prst="rect">
            <a:avLst/>
          </a:prstGeom>
          <a:noFill/>
          <a:ln w="9525">
            <a:noFill/>
          </a:ln>
        </p:spPr>
      </p:pic>
      <p:pic>
        <p:nvPicPr>
          <p:cNvPr id="8" name="图片 -2147482619" descr="2"/>
          <p:cNvPicPr>
            <a:picLocks noChangeAspect="1"/>
          </p:cNvPicPr>
          <p:nvPr/>
        </p:nvPicPr>
        <p:blipFill>
          <a:blip r:embed="rId3"/>
          <a:stretch>
            <a:fillRect/>
          </a:stretch>
        </p:blipFill>
        <p:spPr>
          <a:xfrm>
            <a:off x="233045" y="4174490"/>
            <a:ext cx="5711190" cy="2569845"/>
          </a:xfrm>
          <a:prstGeom prst="rect">
            <a:avLst/>
          </a:prstGeom>
          <a:noFill/>
          <a:ln w="9525">
            <a:noFill/>
          </a:ln>
        </p:spPr>
      </p:pic>
      <p:pic>
        <p:nvPicPr>
          <p:cNvPr id="9" name="图片 -2147482618" descr="2"/>
          <p:cNvPicPr>
            <a:picLocks noChangeAspect="1"/>
          </p:cNvPicPr>
          <p:nvPr/>
        </p:nvPicPr>
        <p:blipFill>
          <a:blip r:embed="rId4"/>
          <a:stretch>
            <a:fillRect/>
          </a:stretch>
        </p:blipFill>
        <p:spPr>
          <a:xfrm>
            <a:off x="6441440" y="4174490"/>
            <a:ext cx="5237480" cy="2569845"/>
          </a:xfrm>
          <a:prstGeom prst="rect">
            <a:avLst/>
          </a:prstGeom>
          <a:noFill/>
          <a:ln w="9525">
            <a:noFill/>
          </a:ln>
        </p:spPr>
      </p:pic>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700405" y="704850"/>
            <a:ext cx="1962150" cy="460375"/>
          </a:xfrm>
          <a:prstGeom prst="rect">
            <a:avLst/>
          </a:prstGeom>
          <a:noFill/>
        </p:spPr>
        <p:txBody>
          <a:bodyPr wrap="square" rtlCol="0">
            <a:spAutoFit/>
          </a:bodyPr>
          <a:p>
            <a:r>
              <a:rPr lang="zh-CN" altLang="en-US" sz="2400" b="1"/>
              <a:t>主要代码</a:t>
            </a:r>
            <a:r>
              <a:rPr lang="en-US" altLang="zh-CN" sz="2400" b="1"/>
              <a:t>:</a:t>
            </a:r>
            <a:endParaRPr lang="en-US" altLang="zh-CN" sz="2400" b="1"/>
          </a:p>
        </p:txBody>
      </p:sp>
      <p:pic>
        <p:nvPicPr>
          <p:cNvPr id="15" name="图片 15"/>
          <p:cNvPicPr>
            <a:picLocks noChangeAspect="1"/>
          </p:cNvPicPr>
          <p:nvPr/>
        </p:nvPicPr>
        <p:blipFill>
          <a:blip r:embed="rId1"/>
          <a:stretch>
            <a:fillRect/>
          </a:stretch>
        </p:blipFill>
        <p:spPr>
          <a:xfrm>
            <a:off x="3729990" y="842645"/>
            <a:ext cx="6880225" cy="572198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p:txBody>
          <a:bodyPr/>
          <a:lstStyle/>
          <a:p>
            <a:r>
              <a:rPr lang="zh-CN" altLang="en-US"/>
              <a:t>项目背景</a:t>
            </a:r>
            <a:endParaRPr lang="zh-CN" altLang="en-US"/>
          </a:p>
        </p:txBody>
      </p:sp>
      <p:sp>
        <p:nvSpPr>
          <p:cNvPr id="8" name="文本框 7"/>
          <p:cNvSpPr txBox="1"/>
          <p:nvPr>
            <p:custDataLst>
              <p:tags r:id="rId2"/>
            </p:custDataLst>
          </p:nvPr>
        </p:nvSpPr>
        <p:spPr>
          <a:xfrm>
            <a:off x="2395795" y="2419256"/>
            <a:ext cx="1960245" cy="1755436"/>
          </a:xfrm>
          <a:prstGeom prst="rect">
            <a:avLst/>
          </a:prstGeom>
          <a:noFill/>
        </p:spPr>
        <p:txBody>
          <a:bodyPr wrap="square" lIns="36000" rtlCol="0" anchor="ctr" anchorCtr="0">
            <a:normAutofit lnSpcReduction="10000"/>
          </a:bodyPr>
          <a:lstStyle/>
          <a:p>
            <a:pPr algn="ctr"/>
            <a:r>
              <a:rPr lang="en-US" altLang="zh-CN" sz="11500" b="1" spc="200">
                <a:solidFill>
                  <a:schemeClr val="accent1"/>
                </a:solidFill>
                <a:latin typeface="Arial" panose="020B0604020202020204" pitchFamily="34" charset="0"/>
                <a:ea typeface="微软雅黑" panose="020B0503020204020204" charset="-122"/>
                <a:cs typeface="Arial" panose="020B0604020202020204" pitchFamily="34" charset="0"/>
              </a:rPr>
              <a:t>01</a:t>
            </a:r>
            <a:endParaRPr lang="en-US" altLang="zh-CN" sz="115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9" name="矩形 8"/>
          <p:cNvSpPr/>
          <p:nvPr>
            <p:custDataLst>
              <p:tags r:id="rId3"/>
            </p:custDataLst>
          </p:nvPr>
        </p:nvSpPr>
        <p:spPr>
          <a:xfrm>
            <a:off x="2582424" y="4048328"/>
            <a:ext cx="134187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700" b="0" i="0" spc="200" baseline="0" noProof="0">
              <a:ln>
                <a:noFill/>
              </a:ln>
              <a:solidFill>
                <a:srgbClr val="FFFFFF"/>
              </a:solidFill>
              <a:effectLst/>
              <a:uLnTx/>
              <a:uFillTx/>
              <a:latin typeface="Arial" panose="020B0604020202020204" pitchFamily="34" charset="0"/>
              <a:ea typeface="微软雅黑" panose="020B0503020204020204" charset="-122"/>
              <a:cs typeface="+mn-cs"/>
            </a:endParaRPr>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1965" y="375920"/>
            <a:ext cx="2522855" cy="521970"/>
          </a:xfrm>
          <a:prstGeom prst="rect">
            <a:avLst/>
          </a:prstGeom>
          <a:noFill/>
        </p:spPr>
        <p:txBody>
          <a:bodyPr wrap="square" rtlCol="0">
            <a:spAutoFit/>
          </a:bodyPr>
          <a:p>
            <a:r>
              <a:rPr lang="zh-CN" altLang="en-US" sz="2800" b="1"/>
              <a:t>查看课程信息</a:t>
            </a:r>
            <a:endParaRPr lang="zh-CN" altLang="en-US" sz="2800" b="1"/>
          </a:p>
        </p:txBody>
      </p:sp>
      <p:sp>
        <p:nvSpPr>
          <p:cNvPr id="3" name="文本框 2"/>
          <p:cNvSpPr txBox="1"/>
          <p:nvPr/>
        </p:nvSpPr>
        <p:spPr>
          <a:xfrm>
            <a:off x="3853815" y="629920"/>
            <a:ext cx="7566025" cy="1476375"/>
          </a:xfrm>
          <a:prstGeom prst="rect">
            <a:avLst/>
          </a:prstGeom>
          <a:noFill/>
        </p:spPr>
        <p:txBody>
          <a:bodyPr wrap="square" rtlCol="0">
            <a:spAutoFit/>
          </a:bodyPr>
          <a:p>
            <a:r>
              <a:rPr lang="zh-CN" altLang="en-US"/>
              <a:t>说明：通过学号（StuNo）查询表stucou获得此学生选的所有的课并保存到一个二维数组；通过所点击的课程的【添加】按钮用POST将此门课程的编号（CouNo）值传到后台处理，通过编号（CouNo）查询表course获得此课程的上课时间（SchoolTime）、已选人数（CourseNum）、限选人数（LimitNum）等。</a:t>
            </a:r>
            <a:endParaRPr lang="zh-CN" altLang="en-US"/>
          </a:p>
        </p:txBody>
      </p:sp>
      <p:sp>
        <p:nvSpPr>
          <p:cNvPr id="4" name="文本框 3"/>
          <p:cNvSpPr txBox="1"/>
          <p:nvPr/>
        </p:nvSpPr>
        <p:spPr>
          <a:xfrm>
            <a:off x="612140" y="2207895"/>
            <a:ext cx="1243965" cy="460375"/>
          </a:xfrm>
          <a:prstGeom prst="rect">
            <a:avLst/>
          </a:prstGeom>
          <a:noFill/>
        </p:spPr>
        <p:txBody>
          <a:bodyPr wrap="square" rtlCol="0">
            <a:spAutoFit/>
          </a:bodyPr>
          <a:p>
            <a:r>
              <a:rPr lang="zh-CN" altLang="en-US" sz="2400" b="1"/>
              <a:t>测试：</a:t>
            </a:r>
            <a:endParaRPr lang="zh-CN" altLang="en-US" sz="2400" b="1"/>
          </a:p>
        </p:txBody>
      </p:sp>
      <p:pic>
        <p:nvPicPr>
          <p:cNvPr id="27" name="图片 32" descr="3"/>
          <p:cNvPicPr>
            <a:picLocks noChangeAspect="1"/>
          </p:cNvPicPr>
          <p:nvPr/>
        </p:nvPicPr>
        <p:blipFill>
          <a:blip r:embed="rId1"/>
          <a:stretch>
            <a:fillRect/>
          </a:stretch>
        </p:blipFill>
        <p:spPr>
          <a:xfrm>
            <a:off x="1193800" y="3019425"/>
            <a:ext cx="8255635" cy="3602355"/>
          </a:xfrm>
          <a:prstGeom prst="rect">
            <a:avLst/>
          </a:prstGeom>
          <a:noFill/>
          <a:ln>
            <a:noFill/>
          </a:ln>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52120" y="593725"/>
            <a:ext cx="2754630" cy="460375"/>
          </a:xfrm>
          <a:prstGeom prst="rect">
            <a:avLst/>
          </a:prstGeom>
          <a:noFill/>
        </p:spPr>
        <p:txBody>
          <a:bodyPr wrap="none" rtlCol="0">
            <a:spAutoFit/>
          </a:bodyPr>
          <a:p>
            <a:pPr algn="l"/>
            <a:r>
              <a:rPr lang="zh-CN" altLang="en-US" sz="2400" b="1">
                <a:latin typeface="+mn-ea"/>
              </a:rPr>
              <a:t>选课失败-时间冲突</a:t>
            </a:r>
            <a:endParaRPr lang="zh-CN" altLang="en-US" sz="2400" b="1">
              <a:latin typeface="+mn-ea"/>
            </a:endParaRPr>
          </a:p>
        </p:txBody>
      </p:sp>
      <p:sp>
        <p:nvSpPr>
          <p:cNvPr id="8" name="文本框 7"/>
          <p:cNvSpPr txBox="1"/>
          <p:nvPr/>
        </p:nvSpPr>
        <p:spPr>
          <a:xfrm>
            <a:off x="4023360" y="744855"/>
            <a:ext cx="7679690" cy="1476375"/>
          </a:xfrm>
          <a:prstGeom prst="rect">
            <a:avLst/>
          </a:prstGeom>
          <a:noFill/>
        </p:spPr>
        <p:txBody>
          <a:bodyPr wrap="square" rtlCol="0">
            <a:spAutoFit/>
          </a:bodyPr>
          <a:p>
            <a:pPr algn="l"/>
            <a:r>
              <a:rPr lang="zh-CN" altLang="en-US"/>
              <a:t>说明：通过获取到的此课程的上课时间（SchoolTime）与此学生已选的所有课程的上课时间（SchoolTime）比对，如果一样则提示“时间冲突，选课失败”；如果不一致则进一步比较他们的上课时段，t1--t13值为1时表示1-13节有课，0为没课，例如出现t2出现同为1的时候则表示第2节课时间冲突，提示“时间冲突，选课失败”。</a:t>
            </a:r>
            <a:endParaRPr lang="zh-CN" altLang="en-US"/>
          </a:p>
        </p:txBody>
      </p:sp>
      <p:sp>
        <p:nvSpPr>
          <p:cNvPr id="11" name="文本框 10"/>
          <p:cNvSpPr txBox="1"/>
          <p:nvPr/>
        </p:nvSpPr>
        <p:spPr>
          <a:xfrm>
            <a:off x="570865" y="2959735"/>
            <a:ext cx="5728335" cy="922020"/>
          </a:xfrm>
          <a:prstGeom prst="rect">
            <a:avLst/>
          </a:prstGeom>
          <a:noFill/>
        </p:spPr>
        <p:txBody>
          <a:bodyPr wrap="square" rtlCol="0">
            <a:spAutoFit/>
          </a:bodyPr>
          <a:p>
            <a:pPr algn="l"/>
            <a:r>
              <a:rPr lang="zh-CN" altLang="en-US"/>
              <a:t>测试：（测试编号为02和11的课程，这两门都与编号为01的课程时间冲突，01是周二1-2节，02是周二1-2节，11是周二1-3节）</a:t>
            </a:r>
            <a:endParaRPr lang="zh-CN" altLang="en-US"/>
          </a:p>
        </p:txBody>
      </p:sp>
      <p:pic>
        <p:nvPicPr>
          <p:cNvPr id="37" name="图片 37"/>
          <p:cNvPicPr>
            <a:picLocks noChangeAspect="1"/>
          </p:cNvPicPr>
          <p:nvPr/>
        </p:nvPicPr>
        <p:blipFill>
          <a:blip r:embed="rId1"/>
          <a:stretch>
            <a:fillRect/>
          </a:stretch>
        </p:blipFill>
        <p:spPr>
          <a:xfrm>
            <a:off x="1721485" y="4406265"/>
            <a:ext cx="3208020" cy="1916430"/>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0525" y="351155"/>
            <a:ext cx="4991100" cy="521970"/>
          </a:xfrm>
          <a:prstGeom prst="rect">
            <a:avLst/>
          </a:prstGeom>
          <a:noFill/>
        </p:spPr>
        <p:txBody>
          <a:bodyPr wrap="square" rtlCol="0">
            <a:spAutoFit/>
          </a:bodyPr>
          <a:p>
            <a:r>
              <a:rPr lang="zh-CN" altLang="en-US" sz="2800" b="1">
                <a:sym typeface="+mn-ea"/>
              </a:rPr>
              <a:t>主要代码</a:t>
            </a:r>
            <a:r>
              <a:rPr lang="en-US" altLang="zh-CN" sz="2800" b="1">
                <a:sym typeface="+mn-ea"/>
              </a:rPr>
              <a:t>:</a:t>
            </a:r>
            <a:endParaRPr lang="en-US" altLang="zh-CN" sz="2800" b="1">
              <a:sym typeface="+mn-ea"/>
            </a:endParaRPr>
          </a:p>
        </p:txBody>
      </p:sp>
      <p:pic>
        <p:nvPicPr>
          <p:cNvPr id="41" name="图片 41"/>
          <p:cNvPicPr>
            <a:picLocks noChangeAspect="1"/>
          </p:cNvPicPr>
          <p:nvPr/>
        </p:nvPicPr>
        <p:blipFill>
          <a:blip r:embed="rId1"/>
          <a:stretch>
            <a:fillRect/>
          </a:stretch>
        </p:blipFill>
        <p:spPr>
          <a:xfrm>
            <a:off x="3469005" y="351155"/>
            <a:ext cx="6720205" cy="6197600"/>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9430" y="523875"/>
            <a:ext cx="6141085" cy="521970"/>
          </a:xfrm>
          <a:prstGeom prst="rect">
            <a:avLst/>
          </a:prstGeom>
          <a:noFill/>
        </p:spPr>
        <p:txBody>
          <a:bodyPr wrap="square" rtlCol="0">
            <a:spAutoFit/>
          </a:bodyPr>
          <a:p>
            <a:r>
              <a:rPr sz="2800" b="1"/>
              <a:t>选课失败-人数限定</a:t>
            </a:r>
            <a:endParaRPr sz="2800" b="1"/>
          </a:p>
        </p:txBody>
      </p:sp>
      <p:sp>
        <p:nvSpPr>
          <p:cNvPr id="3" name="文本框 2"/>
          <p:cNvSpPr txBox="1"/>
          <p:nvPr/>
        </p:nvSpPr>
        <p:spPr>
          <a:xfrm>
            <a:off x="1271270" y="1340485"/>
            <a:ext cx="9649460" cy="645160"/>
          </a:xfrm>
          <a:prstGeom prst="rect">
            <a:avLst/>
          </a:prstGeom>
          <a:noFill/>
        </p:spPr>
        <p:txBody>
          <a:bodyPr wrap="square" rtlCol="0">
            <a:spAutoFit/>
          </a:bodyPr>
          <a:p>
            <a:r>
              <a:rPr lang="zh-CN" altLang="en-US"/>
              <a:t>说明：通过获取到的此课程的已选人数（ChooseNum）与限选人数（LimitNum）比对，如果ChooseNum &gt;= LimitNum则表示人数已满，提示“人数已满，选课失败”。</a:t>
            </a:r>
            <a:endParaRPr lang="zh-CN" altLang="en-US"/>
          </a:p>
        </p:txBody>
      </p:sp>
      <p:sp>
        <p:nvSpPr>
          <p:cNvPr id="4" name="文本框 3"/>
          <p:cNvSpPr txBox="1"/>
          <p:nvPr/>
        </p:nvSpPr>
        <p:spPr>
          <a:xfrm>
            <a:off x="519430" y="2504440"/>
            <a:ext cx="3711575" cy="737235"/>
          </a:xfrm>
          <a:prstGeom prst="rect">
            <a:avLst/>
          </a:prstGeom>
          <a:noFill/>
        </p:spPr>
        <p:txBody>
          <a:bodyPr wrap="square" rtlCol="0">
            <a:spAutoFit/>
          </a:bodyPr>
          <a:p>
            <a:r>
              <a:rPr lang="zh-CN" altLang="en-US" sz="2400" b="1"/>
              <a:t>测试：</a:t>
            </a:r>
            <a:r>
              <a:rPr lang="zh-CN" altLang="en-US" b="1"/>
              <a:t>（测试编号为10的课程，人数已满）</a:t>
            </a:r>
            <a:endParaRPr lang="zh-CN" altLang="en-US" b="1"/>
          </a:p>
        </p:txBody>
      </p:sp>
      <p:sp>
        <p:nvSpPr>
          <p:cNvPr id="8" name="文本框 7"/>
          <p:cNvSpPr txBox="1"/>
          <p:nvPr/>
        </p:nvSpPr>
        <p:spPr>
          <a:xfrm>
            <a:off x="5486400" y="2504440"/>
            <a:ext cx="1591945" cy="460375"/>
          </a:xfrm>
          <a:prstGeom prst="rect">
            <a:avLst/>
          </a:prstGeom>
          <a:noFill/>
        </p:spPr>
        <p:txBody>
          <a:bodyPr wrap="square" rtlCol="0">
            <a:spAutoFit/>
          </a:bodyPr>
          <a:p>
            <a:r>
              <a:rPr lang="zh-CN" altLang="en-US" sz="2400" b="1"/>
              <a:t>主要代码</a:t>
            </a:r>
            <a:r>
              <a:rPr lang="en-US" altLang="zh-CN" sz="2400" b="1"/>
              <a:t>:</a:t>
            </a:r>
            <a:endParaRPr lang="en-US" altLang="zh-CN" sz="2400" b="1"/>
          </a:p>
        </p:txBody>
      </p:sp>
      <p:pic>
        <p:nvPicPr>
          <p:cNvPr id="32" name="图片 32"/>
          <p:cNvPicPr>
            <a:picLocks noChangeAspect="1"/>
          </p:cNvPicPr>
          <p:nvPr/>
        </p:nvPicPr>
        <p:blipFill>
          <a:blip r:embed="rId1"/>
          <a:stretch>
            <a:fillRect/>
          </a:stretch>
        </p:blipFill>
        <p:spPr>
          <a:xfrm>
            <a:off x="673100" y="3467735"/>
            <a:ext cx="3557905" cy="3037205"/>
          </a:xfrm>
          <a:prstGeom prst="rect">
            <a:avLst/>
          </a:prstGeom>
        </p:spPr>
      </p:pic>
      <p:pic>
        <p:nvPicPr>
          <p:cNvPr id="44" name="图片 44"/>
          <p:cNvPicPr>
            <a:picLocks noChangeAspect="1"/>
          </p:cNvPicPr>
          <p:nvPr/>
        </p:nvPicPr>
        <p:blipFill>
          <a:blip r:embed="rId2"/>
          <a:stretch>
            <a:fillRect/>
          </a:stretch>
        </p:blipFill>
        <p:spPr>
          <a:xfrm>
            <a:off x="6466205" y="3155950"/>
            <a:ext cx="4746625" cy="3488690"/>
          </a:xfrm>
          <a:prstGeom prst="rect">
            <a:avLst/>
          </a:prstGeom>
        </p:spPr>
      </p:pic>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9430" y="523875"/>
            <a:ext cx="4731385" cy="521970"/>
          </a:xfrm>
          <a:prstGeom prst="rect">
            <a:avLst/>
          </a:prstGeom>
          <a:noFill/>
        </p:spPr>
        <p:txBody>
          <a:bodyPr wrap="square" rtlCol="0">
            <a:spAutoFit/>
          </a:bodyPr>
          <a:p>
            <a:r>
              <a:rPr sz="2800" b="1"/>
              <a:t>选课成功</a:t>
            </a:r>
            <a:endParaRPr sz="2800" b="1"/>
          </a:p>
        </p:txBody>
      </p:sp>
      <p:sp>
        <p:nvSpPr>
          <p:cNvPr id="3" name="文本框 2"/>
          <p:cNvSpPr txBox="1"/>
          <p:nvPr/>
        </p:nvSpPr>
        <p:spPr>
          <a:xfrm>
            <a:off x="1299210" y="1303655"/>
            <a:ext cx="9593580" cy="645160"/>
          </a:xfrm>
          <a:prstGeom prst="rect">
            <a:avLst/>
          </a:prstGeom>
          <a:noFill/>
        </p:spPr>
        <p:txBody>
          <a:bodyPr wrap="square" rtlCol="0">
            <a:spAutoFit/>
          </a:bodyPr>
          <a:p>
            <a:r>
              <a:rPr lang="zh-CN" altLang="en-US"/>
              <a:t>说明：通过以上的人数限定验证、时间冲突验证后说明这门课可选则将这门课添加进选课列表stucou中，并且表course对应课程的ChooseNum值+1.</a:t>
            </a:r>
            <a:endParaRPr lang="zh-CN" altLang="en-US"/>
          </a:p>
        </p:txBody>
      </p:sp>
      <p:sp>
        <p:nvSpPr>
          <p:cNvPr id="4" name="文本框 3"/>
          <p:cNvSpPr txBox="1"/>
          <p:nvPr/>
        </p:nvSpPr>
        <p:spPr>
          <a:xfrm>
            <a:off x="790575" y="2921635"/>
            <a:ext cx="4368165" cy="645160"/>
          </a:xfrm>
          <a:prstGeom prst="rect">
            <a:avLst/>
          </a:prstGeom>
          <a:noFill/>
        </p:spPr>
        <p:txBody>
          <a:bodyPr wrap="square" rtlCol="0">
            <a:spAutoFit/>
          </a:bodyPr>
          <a:p>
            <a:r>
              <a:rPr lang="zh-CN" altLang="en-US" b="1"/>
              <a:t>测试：</a:t>
            </a:r>
            <a:r>
              <a:rPr lang="zh-CN" altLang="en-US" b="1"/>
              <a:t>（测试编号为06的课程，周四1-2节，和已选课程时间不冲突，且人数未满）</a:t>
            </a:r>
            <a:endParaRPr lang="zh-CN" altLang="en-US" b="1"/>
          </a:p>
        </p:txBody>
      </p:sp>
      <p:pic>
        <p:nvPicPr>
          <p:cNvPr id="38" name="图片 38"/>
          <p:cNvPicPr>
            <a:picLocks noChangeAspect="1"/>
          </p:cNvPicPr>
          <p:nvPr/>
        </p:nvPicPr>
        <p:blipFill>
          <a:blip r:embed="rId1"/>
          <a:stretch>
            <a:fillRect/>
          </a:stretch>
        </p:blipFill>
        <p:spPr>
          <a:xfrm>
            <a:off x="790575" y="4641215"/>
            <a:ext cx="3441065" cy="1725295"/>
          </a:xfrm>
          <a:prstGeom prst="rect">
            <a:avLst/>
          </a:prstGeom>
        </p:spPr>
      </p:pic>
      <p:pic>
        <p:nvPicPr>
          <p:cNvPr id="43" name="图片 43"/>
          <p:cNvPicPr>
            <a:picLocks noChangeAspect="1"/>
          </p:cNvPicPr>
          <p:nvPr/>
        </p:nvPicPr>
        <p:blipFill>
          <a:blip r:embed="rId2"/>
          <a:stretch>
            <a:fillRect/>
          </a:stretch>
        </p:blipFill>
        <p:spPr>
          <a:xfrm>
            <a:off x="6913880" y="3774440"/>
            <a:ext cx="3978910" cy="2592070"/>
          </a:xfrm>
          <a:prstGeom prst="rect">
            <a:avLst/>
          </a:prstGeom>
        </p:spPr>
      </p:pic>
      <p:sp>
        <p:nvSpPr>
          <p:cNvPr id="9" name="文本框 8"/>
          <p:cNvSpPr txBox="1"/>
          <p:nvPr/>
        </p:nvSpPr>
        <p:spPr>
          <a:xfrm>
            <a:off x="6913880" y="3188335"/>
            <a:ext cx="1478280" cy="737235"/>
          </a:xfrm>
          <a:prstGeom prst="rect">
            <a:avLst/>
          </a:prstGeom>
          <a:noFill/>
        </p:spPr>
        <p:txBody>
          <a:bodyPr wrap="none" rtlCol="0">
            <a:spAutoFit/>
          </a:bodyPr>
          <a:p>
            <a:pPr algn="l"/>
            <a:r>
              <a:rPr lang="zh-CN" altLang="en-US" sz="2400" b="1">
                <a:sym typeface="+mn-ea"/>
              </a:rPr>
              <a:t>主要代码</a:t>
            </a:r>
            <a:r>
              <a:rPr lang="en-US" altLang="zh-CN" b="1">
                <a:sym typeface="+mn-ea"/>
              </a:rPr>
              <a:t>:</a:t>
            </a:r>
            <a:endParaRPr lang="en-US" altLang="zh-CN" b="1"/>
          </a:p>
          <a:p>
            <a:endParaRPr lang="zh-CN" altLang="en-US"/>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18515" y="808990"/>
            <a:ext cx="2011680" cy="460375"/>
          </a:xfrm>
          <a:prstGeom prst="rect">
            <a:avLst/>
          </a:prstGeom>
          <a:noFill/>
        </p:spPr>
        <p:txBody>
          <a:bodyPr wrap="none" rtlCol="0">
            <a:spAutoFit/>
          </a:bodyPr>
          <a:p>
            <a:r>
              <a:rPr lang="zh-CN" altLang="en-US" sz="2400" b="1"/>
              <a:t>查看已选课程</a:t>
            </a:r>
            <a:endParaRPr lang="zh-CN" altLang="en-US" sz="2400" b="1"/>
          </a:p>
        </p:txBody>
      </p:sp>
      <p:sp>
        <p:nvSpPr>
          <p:cNvPr id="5" name="文本框 4"/>
          <p:cNvSpPr txBox="1"/>
          <p:nvPr/>
        </p:nvSpPr>
        <p:spPr>
          <a:xfrm>
            <a:off x="4429760" y="1269365"/>
            <a:ext cx="7077710" cy="1198880"/>
          </a:xfrm>
          <a:prstGeom prst="rect">
            <a:avLst/>
          </a:prstGeom>
          <a:noFill/>
        </p:spPr>
        <p:txBody>
          <a:bodyPr wrap="square" rtlCol="0">
            <a:spAutoFit/>
          </a:bodyPr>
          <a:p>
            <a:r>
              <a:rPr lang="zh-CN" altLang="en-US"/>
              <a:t>说明：通过获取到的学生学号（StuNo）查询选课表stucou得到此学生选的所有课程的编号（CouNo），在通过第一个（CouNo）查询表course，获得此门课程所有信息保存进一个数组，然后继续查询第二个（CouNo）查询，一直循环直到所有的</a:t>
            </a:r>
            <a:endParaRPr lang="zh-CN" altLang="en-US"/>
          </a:p>
        </p:txBody>
      </p:sp>
      <p:pic>
        <p:nvPicPr>
          <p:cNvPr id="3" name="图片 -2147482616" descr="3"/>
          <p:cNvPicPr>
            <a:picLocks noChangeAspect="1"/>
          </p:cNvPicPr>
          <p:nvPr/>
        </p:nvPicPr>
        <p:blipFill>
          <a:blip r:embed="rId1"/>
          <a:stretch>
            <a:fillRect/>
          </a:stretch>
        </p:blipFill>
        <p:spPr>
          <a:xfrm>
            <a:off x="301625" y="3634740"/>
            <a:ext cx="5269230" cy="3009265"/>
          </a:xfrm>
          <a:prstGeom prst="rect">
            <a:avLst/>
          </a:prstGeom>
          <a:noFill/>
          <a:ln w="9525">
            <a:noFill/>
          </a:ln>
        </p:spPr>
      </p:pic>
      <p:sp>
        <p:nvSpPr>
          <p:cNvPr id="6" name="文本框 5"/>
          <p:cNvSpPr txBox="1"/>
          <p:nvPr/>
        </p:nvSpPr>
        <p:spPr>
          <a:xfrm>
            <a:off x="1088390" y="3072765"/>
            <a:ext cx="1097280" cy="460375"/>
          </a:xfrm>
          <a:prstGeom prst="rect">
            <a:avLst/>
          </a:prstGeom>
          <a:noFill/>
        </p:spPr>
        <p:txBody>
          <a:bodyPr wrap="none" rtlCol="0">
            <a:spAutoFit/>
          </a:bodyPr>
          <a:p>
            <a:pPr algn="l"/>
            <a:r>
              <a:rPr lang="zh-CN" altLang="en-US" sz="2400" b="1">
                <a:sym typeface="+mn-ea"/>
              </a:rPr>
              <a:t>测试：</a:t>
            </a:r>
            <a:endParaRPr lang="zh-CN" altLang="en-US" sz="2400" b="1">
              <a:sym typeface="+mn-ea"/>
            </a:endParaRPr>
          </a:p>
        </p:txBody>
      </p:sp>
      <p:sp>
        <p:nvSpPr>
          <p:cNvPr id="7" name="文本框 6"/>
          <p:cNvSpPr txBox="1"/>
          <p:nvPr/>
        </p:nvSpPr>
        <p:spPr>
          <a:xfrm>
            <a:off x="5570855" y="2825115"/>
            <a:ext cx="1561465" cy="368300"/>
          </a:xfrm>
          <a:prstGeom prst="rect">
            <a:avLst/>
          </a:prstGeom>
          <a:noFill/>
        </p:spPr>
        <p:txBody>
          <a:bodyPr wrap="square" rtlCol="0">
            <a:spAutoFit/>
          </a:bodyPr>
          <a:p>
            <a:pPr algn="l"/>
            <a:r>
              <a:rPr lang="zh-CN" altLang="en-US" b="1">
                <a:sym typeface="+mn-ea"/>
              </a:rPr>
              <a:t>主要代码</a:t>
            </a:r>
            <a:r>
              <a:rPr lang="en-US" altLang="zh-CN" b="1">
                <a:sym typeface="+mn-ea"/>
              </a:rPr>
              <a:t>:</a:t>
            </a:r>
            <a:endParaRPr lang="zh-CN" altLang="en-US"/>
          </a:p>
        </p:txBody>
      </p:sp>
      <p:pic>
        <p:nvPicPr>
          <p:cNvPr id="45" name="图片 45"/>
          <p:cNvPicPr>
            <a:picLocks noChangeAspect="1"/>
          </p:cNvPicPr>
          <p:nvPr/>
        </p:nvPicPr>
        <p:blipFill>
          <a:blip r:embed="rId2"/>
          <a:stretch>
            <a:fillRect/>
          </a:stretch>
        </p:blipFill>
        <p:spPr>
          <a:xfrm>
            <a:off x="7132320" y="2943225"/>
            <a:ext cx="4459605" cy="3811905"/>
          </a:xfrm>
          <a:prstGeom prst="rect">
            <a:avLst/>
          </a:prstGeom>
        </p:spPr>
      </p:pic>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9430" y="523875"/>
            <a:ext cx="4026535" cy="521970"/>
          </a:xfrm>
          <a:prstGeom prst="rect">
            <a:avLst/>
          </a:prstGeom>
          <a:noFill/>
        </p:spPr>
        <p:txBody>
          <a:bodyPr wrap="square" rtlCol="0">
            <a:spAutoFit/>
          </a:bodyPr>
          <a:p>
            <a:r>
              <a:rPr sz="2800" b="1"/>
              <a:t>退选课程</a:t>
            </a:r>
            <a:endParaRPr sz="2800" b="1"/>
          </a:p>
        </p:txBody>
      </p:sp>
      <p:sp>
        <p:nvSpPr>
          <p:cNvPr id="3" name="文本框 2"/>
          <p:cNvSpPr txBox="1"/>
          <p:nvPr/>
        </p:nvSpPr>
        <p:spPr>
          <a:xfrm>
            <a:off x="1791335" y="1414780"/>
            <a:ext cx="7943215" cy="922020"/>
          </a:xfrm>
          <a:prstGeom prst="rect">
            <a:avLst/>
          </a:prstGeom>
          <a:noFill/>
        </p:spPr>
        <p:txBody>
          <a:bodyPr wrap="square" rtlCol="0">
            <a:spAutoFit/>
          </a:bodyPr>
          <a:p>
            <a:r>
              <a:rPr lang="zh-CN" altLang="en-US"/>
              <a:t>说明：通过点击【删除】按钮用POST将课程编号（CouNo）值传递到后台，通过编号（CouNo）查询选课表stucou删除对应数据，再通过编号（CouNo）查询表course将已选人数（CourseNum）值-1，提示“已选课程删除成功”。</a:t>
            </a:r>
            <a:endParaRPr lang="zh-CN" altLang="en-US"/>
          </a:p>
        </p:txBody>
      </p:sp>
      <p:sp>
        <p:nvSpPr>
          <p:cNvPr id="4" name="文本框 3"/>
          <p:cNvSpPr txBox="1"/>
          <p:nvPr/>
        </p:nvSpPr>
        <p:spPr>
          <a:xfrm>
            <a:off x="519430" y="2874010"/>
            <a:ext cx="3711575" cy="460375"/>
          </a:xfrm>
          <a:prstGeom prst="rect">
            <a:avLst/>
          </a:prstGeom>
          <a:noFill/>
        </p:spPr>
        <p:txBody>
          <a:bodyPr wrap="square" rtlCol="0">
            <a:spAutoFit/>
          </a:bodyPr>
          <a:p>
            <a:r>
              <a:rPr lang="zh-CN" altLang="en-US" sz="2400" b="1"/>
              <a:t>测试：</a:t>
            </a:r>
            <a:r>
              <a:rPr lang="zh-CN" altLang="en-US" b="1"/>
              <a:t>（测试编号为06的课程）</a:t>
            </a:r>
            <a:endParaRPr lang="zh-CN" altLang="en-US" b="1"/>
          </a:p>
        </p:txBody>
      </p:sp>
      <p:pic>
        <p:nvPicPr>
          <p:cNvPr id="39" name="图片 39"/>
          <p:cNvPicPr>
            <a:picLocks noChangeAspect="1"/>
          </p:cNvPicPr>
          <p:nvPr/>
        </p:nvPicPr>
        <p:blipFill>
          <a:blip r:embed="rId1"/>
          <a:stretch>
            <a:fillRect/>
          </a:stretch>
        </p:blipFill>
        <p:spPr>
          <a:xfrm>
            <a:off x="1029970" y="3839845"/>
            <a:ext cx="3394710" cy="2516505"/>
          </a:xfrm>
          <a:prstGeom prst="rect">
            <a:avLst/>
          </a:prstGeom>
        </p:spPr>
      </p:pic>
      <p:sp>
        <p:nvSpPr>
          <p:cNvPr id="10" name="文本框 9"/>
          <p:cNvSpPr txBox="1"/>
          <p:nvPr/>
        </p:nvSpPr>
        <p:spPr>
          <a:xfrm>
            <a:off x="5691505" y="2874010"/>
            <a:ext cx="1325880" cy="368300"/>
          </a:xfrm>
          <a:prstGeom prst="rect">
            <a:avLst/>
          </a:prstGeom>
          <a:noFill/>
        </p:spPr>
        <p:txBody>
          <a:bodyPr wrap="none" rtlCol="0">
            <a:spAutoFit/>
          </a:bodyPr>
          <a:p>
            <a:pPr algn="l"/>
            <a:r>
              <a:rPr lang="zh-CN" altLang="en-US" b="1">
                <a:sym typeface="+mn-ea"/>
              </a:rPr>
              <a:t>主要代码：</a:t>
            </a:r>
            <a:endParaRPr lang="zh-CN" altLang="en-US"/>
          </a:p>
        </p:txBody>
      </p:sp>
      <p:pic>
        <p:nvPicPr>
          <p:cNvPr id="46" name="图片 46"/>
          <p:cNvPicPr>
            <a:picLocks noChangeAspect="1"/>
          </p:cNvPicPr>
          <p:nvPr/>
        </p:nvPicPr>
        <p:blipFill>
          <a:blip r:embed="rId2"/>
          <a:stretch>
            <a:fillRect/>
          </a:stretch>
        </p:blipFill>
        <p:spPr>
          <a:xfrm>
            <a:off x="6499225" y="3242310"/>
            <a:ext cx="4916805" cy="3264535"/>
          </a:xfrm>
          <a:prstGeom prst="rect">
            <a:avLst/>
          </a:prstGeom>
        </p:spPr>
      </p:pic>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44855" y="295910"/>
            <a:ext cx="5389880" cy="398780"/>
          </a:xfrm>
          <a:prstGeom prst="rect">
            <a:avLst/>
          </a:prstGeom>
          <a:noFill/>
          <a:ln w="9525">
            <a:noFill/>
          </a:ln>
        </p:spPr>
        <p:txBody>
          <a:bodyPr wrap="square">
            <a:spAutoFit/>
          </a:bodyPr>
          <a:p>
            <a:pPr indent="0"/>
            <a:r>
              <a:rPr lang="zh-CN" sz="2000" b="1">
                <a:latin typeface="+mn-ea"/>
              </a:rPr>
              <a:t>退选课程前的已选课程列表</a:t>
            </a:r>
            <a:endParaRPr lang="zh-CN" altLang="en-US" sz="2000">
              <a:latin typeface="+mn-ea"/>
            </a:endParaRPr>
          </a:p>
        </p:txBody>
      </p:sp>
      <p:pic>
        <p:nvPicPr>
          <p:cNvPr id="2" name="图片 1"/>
          <p:cNvPicPr/>
          <p:nvPr/>
        </p:nvPicPr>
        <p:blipFill>
          <a:blip r:embed="rId1"/>
          <a:stretch>
            <a:fillRect/>
          </a:stretch>
        </p:blipFill>
        <p:spPr>
          <a:xfrm>
            <a:off x="6526530" y="850265"/>
            <a:ext cx="5270500" cy="2926080"/>
          </a:xfrm>
          <a:prstGeom prst="rect">
            <a:avLst/>
          </a:prstGeom>
          <a:noFill/>
          <a:ln w="9525">
            <a:noFill/>
          </a:ln>
        </p:spPr>
      </p:pic>
      <p:sp>
        <p:nvSpPr>
          <p:cNvPr id="101" name="文本框 100"/>
          <p:cNvSpPr txBox="1"/>
          <p:nvPr/>
        </p:nvSpPr>
        <p:spPr>
          <a:xfrm>
            <a:off x="1054735" y="3210878"/>
            <a:ext cx="5080000" cy="691515"/>
          </a:xfrm>
          <a:prstGeom prst="rect">
            <a:avLst/>
          </a:prstGeom>
          <a:noFill/>
          <a:ln w="9525">
            <a:noFill/>
          </a:ln>
        </p:spPr>
        <p:txBody>
          <a:bodyPr>
            <a:spAutoFit/>
          </a:bodyPr>
          <a:p>
            <a:pPr indent="0"/>
            <a:r>
              <a:rPr lang="en-US" sz="1050" b="0">
                <a:latin typeface="Calibri" panose="020F0502020204030204" charset="0"/>
                <a:ea typeface="宋体" panose="02010600030101010101" pitchFamily="2" charset="-122"/>
                <a:cs typeface="Times New Roman" panose="02020603050405020304" charset="0"/>
              </a:rPr>
              <a:t> </a:t>
            </a:r>
            <a:endParaRPr lang="en-US" sz="1050" b="1">
              <a:latin typeface="Calibri" panose="020F0502020204030204" charset="0"/>
              <a:ea typeface="宋体" panose="02010600030101010101" pitchFamily="2" charset="-122"/>
              <a:cs typeface="Times New Roman" panose="02020603050405020304" charset="0"/>
            </a:endParaRPr>
          </a:p>
          <a:p>
            <a:endParaRPr lang="zh-CN" altLang="en-US"/>
          </a:p>
        </p:txBody>
      </p:sp>
      <p:pic>
        <p:nvPicPr>
          <p:cNvPr id="3" name="图片 2"/>
          <p:cNvPicPr/>
          <p:nvPr/>
        </p:nvPicPr>
        <p:blipFill>
          <a:blip r:embed="rId2"/>
          <a:stretch>
            <a:fillRect/>
          </a:stretch>
        </p:blipFill>
        <p:spPr>
          <a:xfrm>
            <a:off x="6706235" y="4659630"/>
            <a:ext cx="4443095" cy="1891665"/>
          </a:xfrm>
          <a:prstGeom prst="rect">
            <a:avLst/>
          </a:prstGeom>
          <a:noFill/>
          <a:ln w="9525">
            <a:noFill/>
          </a:ln>
        </p:spPr>
      </p:pic>
      <p:sp>
        <p:nvSpPr>
          <p:cNvPr id="102" name="文本框 101"/>
          <p:cNvSpPr txBox="1"/>
          <p:nvPr/>
        </p:nvSpPr>
        <p:spPr>
          <a:xfrm>
            <a:off x="6544310" y="3982402"/>
            <a:ext cx="5080000" cy="398780"/>
          </a:xfrm>
          <a:prstGeom prst="rect">
            <a:avLst/>
          </a:prstGeom>
          <a:noFill/>
          <a:ln w="9525">
            <a:noFill/>
          </a:ln>
        </p:spPr>
        <p:txBody>
          <a:bodyPr>
            <a:spAutoFit/>
          </a:bodyPr>
          <a:p>
            <a:pPr indent="0"/>
            <a:r>
              <a:rPr lang="en-US" sz="2000" b="1">
                <a:latin typeface="+mn-ea"/>
                <a:cs typeface="Times New Roman" panose="02020603050405020304" charset="0"/>
              </a:rPr>
              <a:t>退课后的数据库选课信息</a:t>
            </a:r>
            <a:endParaRPr lang="zh-CN" altLang="en-US" sz="2000" b="1">
              <a:latin typeface="+mn-ea"/>
            </a:endParaRPr>
          </a:p>
        </p:txBody>
      </p:sp>
      <p:sp>
        <p:nvSpPr>
          <p:cNvPr id="6" name="文本框 5"/>
          <p:cNvSpPr txBox="1"/>
          <p:nvPr/>
        </p:nvSpPr>
        <p:spPr>
          <a:xfrm>
            <a:off x="6867525" y="295910"/>
            <a:ext cx="4119880" cy="706755"/>
          </a:xfrm>
          <a:prstGeom prst="rect">
            <a:avLst/>
          </a:prstGeom>
          <a:noFill/>
        </p:spPr>
        <p:txBody>
          <a:bodyPr wrap="square" rtlCol="0">
            <a:spAutoFit/>
          </a:bodyPr>
          <a:p>
            <a:r>
              <a:rPr lang="zh-CN" sz="2000" b="1">
                <a:latin typeface="+mn-ea"/>
                <a:sym typeface="+mn-ea"/>
              </a:rPr>
              <a:t>退选课程后的已选课程列表</a:t>
            </a:r>
            <a:endParaRPr lang="zh-CN" altLang="en-US" sz="2000">
              <a:latin typeface="+mn-ea"/>
            </a:endParaRPr>
          </a:p>
          <a:p>
            <a:endParaRPr lang="zh-CN" altLang="en-US" sz="2000"/>
          </a:p>
        </p:txBody>
      </p:sp>
      <p:pic>
        <p:nvPicPr>
          <p:cNvPr id="4" name="图片 -2147482616" descr="3"/>
          <p:cNvPicPr>
            <a:picLocks noChangeAspect="1"/>
          </p:cNvPicPr>
          <p:nvPr/>
        </p:nvPicPr>
        <p:blipFill>
          <a:blip r:embed="rId3"/>
          <a:stretch>
            <a:fillRect/>
          </a:stretch>
        </p:blipFill>
        <p:spPr>
          <a:xfrm>
            <a:off x="248920" y="927418"/>
            <a:ext cx="5269230" cy="2417445"/>
          </a:xfrm>
          <a:prstGeom prst="rect">
            <a:avLst/>
          </a:prstGeom>
          <a:noFill/>
          <a:ln w="9525">
            <a:noFill/>
          </a:ln>
        </p:spPr>
      </p:pic>
      <p:sp>
        <p:nvSpPr>
          <p:cNvPr id="7" name="文本框 6"/>
          <p:cNvSpPr txBox="1"/>
          <p:nvPr/>
        </p:nvSpPr>
        <p:spPr>
          <a:xfrm>
            <a:off x="600710" y="3902710"/>
            <a:ext cx="4917440" cy="706755"/>
          </a:xfrm>
          <a:prstGeom prst="rect">
            <a:avLst/>
          </a:prstGeom>
          <a:noFill/>
        </p:spPr>
        <p:txBody>
          <a:bodyPr wrap="square" rtlCol="0">
            <a:spAutoFit/>
          </a:bodyPr>
          <a:p>
            <a:r>
              <a:rPr lang="en-US" sz="2000" b="1">
                <a:latin typeface="+mn-ea"/>
                <a:cs typeface="Times New Roman" panose="02020603050405020304" charset="0"/>
                <a:sym typeface="+mn-ea"/>
              </a:rPr>
              <a:t>退课</a:t>
            </a:r>
            <a:r>
              <a:rPr lang="zh-CN" altLang="en-US" sz="2000" b="1">
                <a:latin typeface="+mn-ea"/>
                <a:cs typeface="Times New Roman" panose="02020603050405020304" charset="0"/>
                <a:sym typeface="+mn-ea"/>
              </a:rPr>
              <a:t>前</a:t>
            </a:r>
            <a:r>
              <a:rPr lang="en-US" sz="2000" b="1">
                <a:latin typeface="+mn-ea"/>
                <a:cs typeface="Times New Roman" panose="02020603050405020304" charset="0"/>
                <a:sym typeface="+mn-ea"/>
              </a:rPr>
              <a:t>的数据库选课信息</a:t>
            </a:r>
            <a:endParaRPr lang="zh-CN" altLang="en-US" sz="2000" b="1">
              <a:latin typeface="+mn-ea"/>
            </a:endParaRPr>
          </a:p>
          <a:p>
            <a:endParaRPr lang="zh-CN" altLang="en-US" sz="2000"/>
          </a:p>
        </p:txBody>
      </p:sp>
      <p:pic>
        <p:nvPicPr>
          <p:cNvPr id="8" name="图片 7" descr="3"/>
          <p:cNvPicPr>
            <a:picLocks noChangeAspect="1"/>
          </p:cNvPicPr>
          <p:nvPr/>
        </p:nvPicPr>
        <p:blipFill>
          <a:blip r:embed="rId4"/>
          <a:stretch>
            <a:fillRect/>
          </a:stretch>
        </p:blipFill>
        <p:spPr>
          <a:xfrm>
            <a:off x="474980" y="4660265"/>
            <a:ext cx="5043170" cy="2024380"/>
          </a:xfrm>
          <a:prstGeom prst="rect">
            <a:avLst/>
          </a:prstGeom>
          <a:noFill/>
          <a:ln w="9525">
            <a:noFill/>
          </a:ln>
        </p:spPr>
      </p:pic>
    </p:spTree>
    <p:custDataLst>
      <p:tags r:id="rId5"/>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cxnSp>
        <p:nvCxnSpPr>
          <p:cNvPr id="17" name="直接连接符 16"/>
          <p:cNvCxnSpPr/>
          <p:nvPr>
            <p:custDataLst>
              <p:tags r:id="rId1"/>
            </p:custDataLst>
          </p:nvPr>
        </p:nvCxnSpPr>
        <p:spPr>
          <a:xfrm flipV="1">
            <a:off x="6684963" y="2720658"/>
            <a:ext cx="0" cy="152400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idx="13"/>
            <p:custDataLst>
              <p:tags r:id="rId2"/>
            </p:custDataLst>
          </p:nvPr>
        </p:nvSpPr>
        <p:spPr/>
        <p:txBody>
          <a:bodyPr wrap="square">
            <a:normAutofit/>
          </a:bodyPr>
          <a:lstStyle/>
          <a:p>
            <a:r>
              <a:rPr lang="zh-CN" altLang="en-US">
                <a:solidFill>
                  <a:schemeClr val="tx1"/>
                </a:solidFill>
              </a:rPr>
              <a:t>谢谢观看</a:t>
            </a:r>
            <a:endParaRPr lang="zh-CN" altLang="en-US">
              <a:solidFill>
                <a:schemeClr val="tx1"/>
              </a:solidFill>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608400" y="1788070"/>
            <a:ext cx="10975200" cy="4461530"/>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defRPr/>
            </a:pPr>
            <a:r>
              <a:rPr kumimoji="0" lang="zh-CN" altLang="en-US" sz="1800" b="0" i="0" spc="50" baseline="0" noProof="0" dirty="0">
                <a:ln w="3175">
                  <a:noFill/>
                  <a:prstDash val="dash"/>
                </a:ln>
                <a:solidFill>
                  <a:sysClr val="windowText" lastClr="000000">
                    <a:lumMod val="65000"/>
                    <a:lumOff val="35000"/>
                  </a:sysClr>
                </a:solidFill>
                <a:effectLst/>
                <a:uLnTx/>
                <a:uFillTx/>
                <a:latin typeface="+mn-ea"/>
                <a:cs typeface="微软雅黑" panose="020B0503020204020204" charset="-122"/>
              </a:rPr>
              <a:t>本系统开发的目的是采用信息化和网络化的手段，帮助学生和学校信息化的管理选课教学任务。为学生提供全面的选课数据信息，为有效的控制选课提供有力的帮助；为学校做到及时、准确地掌握选课情况，为选修课程做好部署工作。</a:t>
            </a:r>
            <a:endParaRPr kumimoji="0" lang="zh-CN" altLang="en-US" sz="1800" b="0" i="0" spc="50" baseline="0" noProof="0" dirty="0">
              <a:ln w="3175">
                <a:noFill/>
                <a:prstDash val="dash"/>
              </a:ln>
              <a:solidFill>
                <a:sysClr val="windowText" lastClr="000000">
                  <a:lumMod val="65000"/>
                  <a:lumOff val="35000"/>
                </a:sysClr>
              </a:solidFill>
              <a:effectLst/>
              <a:uLnTx/>
              <a:uFillTx/>
              <a:latin typeface="+mn-ea"/>
              <a:cs typeface="微软雅黑" panose="020B0503020204020204" charset="-122"/>
            </a:endParaRPr>
          </a:p>
        </p:txBody>
      </p:sp>
      <p:sp>
        <p:nvSpPr>
          <p:cNvPr id="4" name="Title 6"/>
          <p:cNvSpPr txBox="1"/>
          <p:nvPr>
            <p:custDataLst>
              <p:tags r:id="rId2"/>
            </p:custDataLst>
          </p:nvPr>
        </p:nvSpPr>
        <p:spPr>
          <a:xfrm>
            <a:off x="608400" y="474840"/>
            <a:ext cx="10975200" cy="1245195"/>
          </a:xfrm>
          <a:prstGeom prst="rect">
            <a:avLst/>
          </a:prstGeom>
          <a:noFill/>
          <a:ln w="3175">
            <a:noFill/>
            <a:prstDash val="sys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defRPr/>
            </a:pPr>
            <a:r>
              <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rPr>
              <a:t>项目背景</a:t>
            </a:r>
            <a:endParaRPr kumimoji="0" lang="zh-CN" altLang="en-US" sz="3600" b="1" i="0" spc="300" baseline="0" noProof="0" dirty="0">
              <a:ln w="3175">
                <a:noFill/>
                <a:prstDash val="dash"/>
              </a:ln>
              <a:solidFill>
                <a:sysClr val="windowText" lastClr="000000">
                  <a:lumMod val="75000"/>
                  <a:lumOff val="25000"/>
                </a:sysClr>
              </a:solidFill>
              <a:effectLst/>
              <a:uLnTx/>
              <a:uFillTx/>
              <a:latin typeface="Arial" panose="020B0604020202020204" pitchFamily="34" charset="0"/>
              <a:ea typeface="微软雅黑" panose="020B0503020204020204" charset="-122"/>
              <a:cs typeface="微软雅黑" panose="020B050302020402020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标题 2"/>
          <p:cNvSpPr>
            <a:spLocks noGrp="1"/>
          </p:cNvSpPr>
          <p:nvPr>
            <p:ph type="ctrTitle" idx="14"/>
            <p:custDataLst>
              <p:tags r:id="rId1"/>
            </p:custDataLst>
          </p:nvPr>
        </p:nvSpPr>
        <p:spPr/>
        <p:txBody>
          <a:bodyPr/>
          <a:lstStyle/>
          <a:p>
            <a:r>
              <a:rPr lang="zh-CN" altLang="en-US"/>
              <a:t>模块设计与实现</a:t>
            </a:r>
            <a:endParaRPr lang="zh-CN" altLang="en-US"/>
          </a:p>
        </p:txBody>
      </p:sp>
      <p:sp>
        <p:nvSpPr>
          <p:cNvPr id="2" name="副标题 1"/>
          <p:cNvSpPr>
            <a:spLocks noGrp="1"/>
          </p:cNvSpPr>
          <p:nvPr>
            <p:ph type="subTitle" idx="13"/>
            <p:custDataLst>
              <p:tags r:id="rId2"/>
            </p:custDataLst>
          </p:nvPr>
        </p:nvSpPr>
        <p:spPr/>
        <p:txBody>
          <a:bodyPr/>
          <a:lstStyle/>
          <a:p>
            <a:r>
              <a:rPr lang="zh-CN" altLang="en-US"/>
              <a:t>学生模块</a:t>
            </a:r>
            <a:r>
              <a:rPr lang="en-US" altLang="zh-CN"/>
              <a:t>——</a:t>
            </a:r>
            <a:r>
              <a:rPr lang="zh-CN" altLang="en-US"/>
              <a:t>吴丹</a:t>
            </a:r>
            <a:endParaRPr lang="zh-CN" altLang="en-US"/>
          </a:p>
          <a:p>
            <a:endParaRPr lang="zh-CN" altLang="en-US"/>
          </a:p>
        </p:txBody>
      </p:sp>
      <p:sp>
        <p:nvSpPr>
          <p:cNvPr id="8" name="文本框 7"/>
          <p:cNvSpPr txBox="1"/>
          <p:nvPr>
            <p:custDataLst>
              <p:tags r:id="rId3"/>
            </p:custDataLst>
          </p:nvPr>
        </p:nvSpPr>
        <p:spPr>
          <a:xfrm>
            <a:off x="2395795" y="2419256"/>
            <a:ext cx="1960245" cy="1755436"/>
          </a:xfrm>
          <a:prstGeom prst="rect">
            <a:avLst/>
          </a:prstGeom>
          <a:noFill/>
        </p:spPr>
        <p:txBody>
          <a:bodyPr wrap="square" lIns="36000" rtlCol="0" anchor="ctr" anchorCtr="0">
            <a:normAutofit lnSpcReduction="10000"/>
          </a:bodyPr>
          <a:lstStyle/>
          <a:p>
            <a:pPr algn="ctr"/>
            <a:r>
              <a:rPr lang="en-US" altLang="zh-CN" sz="11500" b="1" spc="200">
                <a:solidFill>
                  <a:schemeClr val="accent1"/>
                </a:solidFill>
                <a:latin typeface="Arial" panose="020B0604020202020204" pitchFamily="34" charset="0"/>
                <a:ea typeface="微软雅黑" panose="020B0503020204020204" charset="-122"/>
                <a:cs typeface="Arial" panose="020B0604020202020204" pitchFamily="34" charset="0"/>
              </a:rPr>
              <a:t>02</a:t>
            </a:r>
            <a:endParaRPr lang="en-US" altLang="zh-CN" sz="115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9" name="矩形 8"/>
          <p:cNvSpPr/>
          <p:nvPr>
            <p:custDataLst>
              <p:tags r:id="rId4"/>
            </p:custDataLst>
          </p:nvPr>
        </p:nvSpPr>
        <p:spPr>
          <a:xfrm>
            <a:off x="2582424" y="4048328"/>
            <a:ext cx="134187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700" b="0" i="0" spc="200" baseline="0" noProof="0">
              <a:ln>
                <a:noFill/>
              </a:ln>
              <a:solidFill>
                <a:srgbClr val="FFFFFF"/>
              </a:solidFill>
              <a:effectLst/>
              <a:uLnTx/>
              <a:uFillTx/>
              <a:latin typeface="Arial" panose="020B0604020202020204" pitchFamily="34" charset="0"/>
              <a:ea typeface="微软雅黑" panose="020B0503020204020204" charset="-122"/>
              <a:cs typeface="+mn-cs"/>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3618230" y="2235200"/>
            <a:ext cx="7211060" cy="4292600"/>
            <a:chOff x="5038" y="3430"/>
            <a:chExt cx="11356" cy="6760"/>
          </a:xfrm>
        </p:grpSpPr>
        <p:pic>
          <p:nvPicPr>
            <p:cNvPr id="2" name="图片 -2147482622" descr="Package1"/>
            <p:cNvPicPr>
              <a:picLocks noChangeAspect="1"/>
            </p:cNvPicPr>
            <p:nvPr/>
          </p:nvPicPr>
          <p:blipFill>
            <a:blip r:embed="rId1"/>
            <a:stretch>
              <a:fillRect/>
            </a:stretch>
          </p:blipFill>
          <p:spPr>
            <a:xfrm>
              <a:off x="5038" y="3430"/>
              <a:ext cx="11357" cy="6278"/>
            </a:xfrm>
            <a:prstGeom prst="rect">
              <a:avLst/>
            </a:prstGeom>
            <a:noFill/>
            <a:ln w="9525">
              <a:noFill/>
            </a:ln>
          </p:spPr>
        </p:pic>
        <p:sp>
          <p:nvSpPr>
            <p:cNvPr id="100" name="文本框 99"/>
            <p:cNvSpPr txBox="1"/>
            <p:nvPr/>
          </p:nvSpPr>
          <p:spPr>
            <a:xfrm>
              <a:off x="6716" y="9708"/>
              <a:ext cx="8000" cy="483"/>
            </a:xfrm>
            <a:prstGeom prst="rect">
              <a:avLst/>
            </a:prstGeom>
            <a:noFill/>
            <a:ln w="9525">
              <a:noFill/>
            </a:ln>
          </p:spPr>
          <p:txBody>
            <a:bodyPr>
              <a:spAutoFit/>
            </a:bodyPr>
            <a:p>
              <a:pPr indent="0" algn="ctr"/>
              <a:r>
                <a:rPr lang="zh-CN" sz="1400" b="1">
                  <a:latin typeface="Cambria" panose="02040503050406030204" charset="0"/>
                  <a:ea typeface="宋体" panose="02010600030101010101" pitchFamily="2" charset="-122"/>
                </a:rPr>
                <a:t>学生网上选课系统业务用例图</a:t>
              </a:r>
              <a:endParaRPr lang="zh-CN" sz="1400" b="1">
                <a:latin typeface="Cambria" panose="02040503050406030204" charset="0"/>
                <a:ea typeface="宋体" panose="02010600030101010101" pitchFamily="2" charset="-122"/>
              </a:endParaRPr>
            </a:p>
          </p:txBody>
        </p:sp>
      </p:grpSp>
      <p:sp>
        <p:nvSpPr>
          <p:cNvPr id="3" name="文本框 2"/>
          <p:cNvSpPr txBox="1"/>
          <p:nvPr/>
        </p:nvSpPr>
        <p:spPr>
          <a:xfrm>
            <a:off x="762635" y="297180"/>
            <a:ext cx="10666095" cy="1938020"/>
          </a:xfrm>
          <a:prstGeom prst="rect">
            <a:avLst/>
          </a:prstGeom>
          <a:noFill/>
        </p:spPr>
        <p:txBody>
          <a:bodyPr wrap="square" rtlCol="0">
            <a:spAutoFit/>
          </a:bodyPr>
          <a:p>
            <a:r>
              <a:rPr lang="en-US" altLang="zh-CN" sz="2000">
                <a:latin typeface="+mn-ea"/>
                <a:cs typeface="+mn-ea"/>
              </a:rPr>
              <a:t>       </a:t>
            </a:r>
            <a:r>
              <a:rPr lang="zh-CN" altLang="en-US" sz="2000">
                <a:latin typeface="+mn-ea"/>
                <a:cs typeface="+mn-ea"/>
              </a:rPr>
              <a:t>该学生选课系统根据用户类型划分为</a:t>
            </a:r>
            <a:r>
              <a:rPr lang="en-US" altLang="zh-CN" sz="2000">
                <a:latin typeface="+mn-ea"/>
                <a:cs typeface="+mn-ea"/>
              </a:rPr>
              <a:t>3</a:t>
            </a:r>
            <a:r>
              <a:rPr lang="zh-CN" altLang="en-US" sz="2000">
                <a:latin typeface="+mn-ea"/>
                <a:cs typeface="+mn-ea"/>
              </a:rPr>
              <a:t>种，学生、教师（教学秘书划分为教师）和管理员。</a:t>
            </a:r>
            <a:endParaRPr lang="zh-CN" altLang="en-US" sz="2000">
              <a:latin typeface="+mn-ea"/>
              <a:cs typeface="+mn-ea"/>
            </a:endParaRPr>
          </a:p>
          <a:p>
            <a:r>
              <a:rPr lang="zh-CN" altLang="en-US" sz="2000">
                <a:latin typeface="+mn-ea"/>
                <a:cs typeface="+mn-ea"/>
              </a:rPr>
              <a:t>       学生主要功能为：查看可选课程、选择课程、查询已选课程、退选课程、编辑个人信息。</a:t>
            </a:r>
            <a:endParaRPr lang="zh-CN" altLang="en-US" sz="2000">
              <a:latin typeface="+mn-ea"/>
              <a:cs typeface="+mn-ea"/>
            </a:endParaRPr>
          </a:p>
          <a:p>
            <a:r>
              <a:rPr lang="zh-CN" altLang="en-US" sz="2000">
                <a:latin typeface="+mn-ea"/>
                <a:cs typeface="+mn-ea"/>
              </a:rPr>
              <a:t>       教师主要功能为：发布课程、查询已发布课程、编辑已发布课程，查询选课学生信息、编辑个人信息。</a:t>
            </a:r>
            <a:endParaRPr lang="zh-CN" altLang="en-US" sz="2000">
              <a:latin typeface="+mn-ea"/>
              <a:cs typeface="+mn-ea"/>
            </a:endParaRPr>
          </a:p>
          <a:p>
            <a:r>
              <a:rPr lang="zh-CN" altLang="en-US" sz="2000">
                <a:latin typeface="+mn-ea"/>
                <a:cs typeface="+mn-ea"/>
              </a:rPr>
              <a:t>       管理员主要功能为：添加学生、管理学生信息、添加老师、管理教师信息、编辑个人信息</a:t>
            </a:r>
            <a:endParaRPr lang="zh-CN" altLang="en-US" sz="2000">
              <a:latin typeface="+mn-ea"/>
              <a:cs typeface="+mn-ea"/>
            </a:endParaRPr>
          </a:p>
          <a:p>
            <a:r>
              <a:rPr lang="zh-CN" altLang="en-US" sz="2000">
                <a:latin typeface="+mn-ea"/>
                <a:cs typeface="+mn-ea"/>
              </a:rPr>
              <a:t>       下面是学生选课系统的业务用例图：</a:t>
            </a:r>
            <a:endParaRPr lang="zh-CN" altLang="en-US" sz="2000">
              <a:latin typeface="+mn-ea"/>
              <a:cs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952500" y="590550"/>
            <a:ext cx="4305300" cy="521970"/>
          </a:xfrm>
          <a:prstGeom prst="rect">
            <a:avLst/>
          </a:prstGeom>
          <a:noFill/>
        </p:spPr>
        <p:txBody>
          <a:bodyPr wrap="square" rtlCol="0">
            <a:spAutoFit/>
          </a:bodyPr>
          <a:p>
            <a:r>
              <a:rPr lang="zh-CN" altLang="en-US" sz="2800" b="1"/>
              <a:t>学生</a:t>
            </a:r>
            <a:r>
              <a:rPr lang="zh-CN" altLang="en-US" sz="2800" b="1"/>
              <a:t>模块设计及实现过程</a:t>
            </a:r>
            <a:endParaRPr lang="zh-CN" altLang="en-US" sz="2800" b="1"/>
          </a:p>
        </p:txBody>
      </p:sp>
      <p:sp>
        <p:nvSpPr>
          <p:cNvPr id="6" name="文本框 5"/>
          <p:cNvSpPr txBox="1"/>
          <p:nvPr/>
        </p:nvSpPr>
        <p:spPr>
          <a:xfrm>
            <a:off x="1290955" y="1480820"/>
            <a:ext cx="3810000" cy="1014730"/>
          </a:xfrm>
          <a:prstGeom prst="rect">
            <a:avLst/>
          </a:prstGeom>
          <a:noFill/>
        </p:spPr>
        <p:txBody>
          <a:bodyPr wrap="square" rtlCol="0">
            <a:spAutoFit/>
          </a:bodyPr>
          <a:p>
            <a:r>
              <a:rPr lang="en-US" altLang="zh-CN" sz="2000"/>
              <a:t>       </a:t>
            </a:r>
            <a:r>
              <a:rPr lang="zh-CN" altLang="en-US" sz="2000"/>
              <a:t>我主要负责的是学生模块，以下是我们设计阶段的学生</a:t>
            </a:r>
            <a:r>
              <a:rPr lang="zh-CN" altLang="en-US" sz="2000"/>
              <a:t>模块用例图：</a:t>
            </a:r>
            <a:endParaRPr lang="zh-CN" altLang="en-US" sz="2000"/>
          </a:p>
        </p:txBody>
      </p:sp>
      <p:pic>
        <p:nvPicPr>
          <p:cNvPr id="16" name="图片 37" descr="2"/>
          <p:cNvPicPr>
            <a:picLocks noChangeAspect="1"/>
          </p:cNvPicPr>
          <p:nvPr>
            <p:custDataLst>
              <p:tags r:id="rId1"/>
            </p:custDataLst>
          </p:nvPr>
        </p:nvPicPr>
        <p:blipFill>
          <a:blip r:embed="rId2"/>
          <a:stretch>
            <a:fillRect/>
          </a:stretch>
        </p:blipFill>
        <p:spPr>
          <a:xfrm>
            <a:off x="5581015" y="971550"/>
            <a:ext cx="5273675" cy="4558665"/>
          </a:xfrm>
          <a:prstGeom prst="rect">
            <a:avLst/>
          </a:prstGeom>
          <a:noFill/>
          <a:ln>
            <a:noFill/>
          </a:ln>
        </p:spPr>
      </p:pic>
      <p:sp>
        <p:nvSpPr>
          <p:cNvPr id="3" name="文本框 2"/>
          <p:cNvSpPr txBox="1"/>
          <p:nvPr/>
        </p:nvSpPr>
        <p:spPr>
          <a:xfrm>
            <a:off x="6596380" y="5530215"/>
            <a:ext cx="1390015" cy="368300"/>
          </a:xfrm>
          <a:prstGeom prst="rect">
            <a:avLst/>
          </a:prstGeom>
          <a:noFill/>
        </p:spPr>
        <p:txBody>
          <a:bodyPr wrap="square" rtlCol="0">
            <a:spAutoFit/>
          </a:bodyPr>
          <a:p>
            <a:r>
              <a:rPr lang="zh-CN" altLang="en-US"/>
              <a:t>学生用例图</a:t>
            </a:r>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00175" y="1998345"/>
            <a:ext cx="9391650" cy="4092575"/>
          </a:xfrm>
          <a:prstGeom prst="rect">
            <a:avLst/>
          </a:prstGeom>
          <a:noFill/>
        </p:spPr>
        <p:txBody>
          <a:bodyPr wrap="square" rtlCol="0">
            <a:spAutoFit/>
          </a:bodyPr>
          <a:p>
            <a:r>
              <a:rPr lang="en-US" altLang="zh-CN" sz="2000"/>
              <a:t>       </a:t>
            </a:r>
            <a:r>
              <a:rPr lang="zh-CN" altLang="en-US" sz="2000"/>
              <a:t>学生</a:t>
            </a:r>
            <a:r>
              <a:rPr lang="zh-CN" altLang="en-US" sz="2000"/>
              <a:t>模块主要功能为</a:t>
            </a:r>
            <a:r>
              <a:rPr lang="zh-CN" altLang="en-US" sz="2000">
                <a:sym typeface="+mn-ea"/>
              </a:rPr>
              <a:t>查看可选课程、选择课程、查询已选课程、退选课程、编辑个人信息</a:t>
            </a:r>
            <a:r>
              <a:rPr lang="zh-CN" altLang="en-US" sz="2000"/>
              <a:t>  </a:t>
            </a:r>
            <a:endParaRPr lang="zh-CN" altLang="en-US" sz="2000"/>
          </a:p>
          <a:p>
            <a:r>
              <a:rPr lang="zh-CN" altLang="en-US" sz="2000"/>
              <a:t>     </a:t>
            </a:r>
            <a:endParaRPr lang="zh-CN" altLang="en-US" sz="2000"/>
          </a:p>
          <a:p>
            <a:r>
              <a:rPr lang="zh-CN" altLang="en-US" sz="2000"/>
              <a:t>       查看可选课程：学生成功登陆系统，进入选课系统界面，选课界面出现了选课功能的界面，学生选择查看可选课程，然后</a:t>
            </a:r>
            <a:r>
              <a:rPr lang="zh-CN" altLang="en-US" sz="2000"/>
              <a:t>系统显示可选课程。</a:t>
            </a:r>
            <a:endParaRPr lang="zh-CN" altLang="en-US" sz="2000"/>
          </a:p>
          <a:p>
            <a:endParaRPr lang="zh-CN" altLang="en-US" sz="2000"/>
          </a:p>
          <a:p>
            <a:r>
              <a:rPr lang="zh-CN" altLang="en-US" sz="2000"/>
              <a:t>       选择</a:t>
            </a:r>
            <a:r>
              <a:rPr lang="zh-CN" altLang="en-US" sz="2000"/>
              <a:t>课程：学生可以通过选课系统查看选课的基本信息。</a:t>
            </a:r>
            <a:endParaRPr lang="zh-CN" altLang="en-US" sz="2000"/>
          </a:p>
          <a:p>
            <a:endParaRPr lang="zh-CN" altLang="en-US" sz="2000"/>
          </a:p>
          <a:p>
            <a:r>
              <a:rPr lang="zh-CN" altLang="en-US" sz="2000"/>
              <a:t>       查询已选课程</a:t>
            </a:r>
            <a:r>
              <a:rPr lang="zh-CN" altLang="en-US" sz="2000"/>
              <a:t>：学生可以通过选课系统查看已选课程信息。。</a:t>
            </a:r>
            <a:endParaRPr lang="zh-CN" altLang="en-US" sz="2000"/>
          </a:p>
          <a:p>
            <a:endParaRPr lang="zh-CN" altLang="en-US" sz="2000"/>
          </a:p>
          <a:p>
            <a:r>
              <a:rPr lang="zh-CN" altLang="en-US" sz="2000"/>
              <a:t>       退</a:t>
            </a:r>
            <a:r>
              <a:rPr lang="zh-CN" altLang="en-US" sz="2000"/>
              <a:t>选课程</a:t>
            </a:r>
            <a:r>
              <a:rPr lang="zh-CN" altLang="en-US" sz="2000"/>
              <a:t>：学生可以通过选课系统退选课程。</a:t>
            </a:r>
            <a:endParaRPr lang="zh-CN" altLang="en-US" sz="2000"/>
          </a:p>
          <a:p>
            <a:endParaRPr lang="zh-CN" altLang="en-US" sz="2000"/>
          </a:p>
          <a:p>
            <a:r>
              <a:rPr lang="zh-CN" altLang="en-US" sz="2000"/>
              <a:t>       编辑个人信息：学生可以通过选课系统修改</a:t>
            </a:r>
            <a:r>
              <a:rPr lang="zh-CN" altLang="en-US" sz="2000"/>
              <a:t>自己的基本信息。</a:t>
            </a:r>
            <a:endParaRPr lang="zh-CN" altLang="en-US" sz="2000"/>
          </a:p>
        </p:txBody>
      </p:sp>
      <p:sp>
        <p:nvSpPr>
          <p:cNvPr id="5" name="文本框 4"/>
          <p:cNvSpPr txBox="1"/>
          <p:nvPr/>
        </p:nvSpPr>
        <p:spPr>
          <a:xfrm>
            <a:off x="838200" y="720090"/>
            <a:ext cx="3409315" cy="521970"/>
          </a:xfrm>
          <a:prstGeom prst="rect">
            <a:avLst/>
          </a:prstGeom>
          <a:noFill/>
        </p:spPr>
        <p:txBody>
          <a:bodyPr wrap="square" rtlCol="0">
            <a:spAutoFit/>
          </a:bodyPr>
          <a:p>
            <a:r>
              <a:rPr lang="zh-CN" altLang="en-US" sz="2800" b="1"/>
              <a:t>学生</a:t>
            </a:r>
            <a:r>
              <a:rPr lang="zh-CN" altLang="en-US" sz="2800" b="1"/>
              <a:t>模块功能说明</a:t>
            </a:r>
            <a:endParaRPr lang="zh-CN" altLang="en-US" sz="2800" b="1"/>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6725" y="2266950"/>
            <a:ext cx="3258820" cy="2030095"/>
          </a:xfrm>
          <a:prstGeom prst="rect">
            <a:avLst/>
          </a:prstGeom>
          <a:noFill/>
        </p:spPr>
        <p:txBody>
          <a:bodyPr wrap="square" rtlCol="0">
            <a:spAutoFit/>
          </a:bodyPr>
          <a:p>
            <a:r>
              <a:rPr lang="zh-CN" altLang="en-US"/>
              <a:t>学生</a:t>
            </a:r>
            <a:r>
              <a:rPr lang="zh-CN" altLang="en-US"/>
              <a:t>顺序图包括：</a:t>
            </a:r>
            <a:endParaRPr lang="zh-CN" altLang="en-US"/>
          </a:p>
          <a:p>
            <a:r>
              <a:rPr lang="zh-CN" altLang="en-US"/>
              <a:t>1、登陆：即为学生用户登录到学生</a:t>
            </a:r>
            <a:r>
              <a:rPr lang="zh-CN" altLang="en-US"/>
              <a:t>界面的一个操作，此为界面类；</a:t>
            </a:r>
            <a:endParaRPr lang="zh-CN" altLang="en-US"/>
          </a:p>
          <a:p>
            <a:r>
              <a:rPr lang="zh-CN" altLang="en-US"/>
              <a:t> 2、点击相应操作：即为学生用户的操作，在学生</a:t>
            </a:r>
            <a:r>
              <a:rPr lang="zh-CN" altLang="en-US"/>
              <a:t>实体类与选择实体类之间完成。</a:t>
            </a:r>
            <a:endParaRPr lang="zh-CN" altLang="en-US"/>
          </a:p>
        </p:txBody>
      </p:sp>
      <p:sp>
        <p:nvSpPr>
          <p:cNvPr id="3" name="文本框 2"/>
          <p:cNvSpPr txBox="1"/>
          <p:nvPr/>
        </p:nvSpPr>
        <p:spPr>
          <a:xfrm>
            <a:off x="3352800" y="285750"/>
            <a:ext cx="3771265" cy="521970"/>
          </a:xfrm>
          <a:prstGeom prst="rect">
            <a:avLst/>
          </a:prstGeom>
          <a:noFill/>
        </p:spPr>
        <p:txBody>
          <a:bodyPr wrap="square" rtlCol="0">
            <a:spAutoFit/>
          </a:bodyPr>
          <a:p>
            <a:r>
              <a:rPr lang="zh-CN" altLang="en-US" sz="2800" b="1">
                <a:sym typeface="+mn-ea"/>
              </a:rPr>
              <a:t>学生</a:t>
            </a:r>
            <a:r>
              <a:rPr lang="zh-CN" altLang="en-US" sz="2800" b="1">
                <a:sym typeface="+mn-ea"/>
              </a:rPr>
              <a:t>管理子系统顺序图</a:t>
            </a:r>
            <a:endParaRPr lang="zh-CN" altLang="en-US" sz="2800" b="1"/>
          </a:p>
        </p:txBody>
      </p:sp>
      <p:pic>
        <p:nvPicPr>
          <p:cNvPr id="22" name="图片 45"/>
          <p:cNvPicPr>
            <a:picLocks noChangeAspect="1"/>
          </p:cNvPicPr>
          <p:nvPr>
            <p:custDataLst>
              <p:tags r:id="rId1"/>
            </p:custDataLst>
          </p:nvPr>
        </p:nvPicPr>
        <p:blipFill>
          <a:blip r:embed="rId2"/>
          <a:stretch>
            <a:fillRect/>
          </a:stretch>
        </p:blipFill>
        <p:spPr>
          <a:xfrm>
            <a:off x="4551045" y="1183005"/>
            <a:ext cx="7100570" cy="4723765"/>
          </a:xfrm>
          <a:prstGeom prst="rect">
            <a:avLst/>
          </a:prstGeom>
          <a:noFill/>
          <a:ln>
            <a:noFill/>
          </a:ln>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628775" y="2413635"/>
            <a:ext cx="9391650" cy="4092575"/>
          </a:xfrm>
          <a:prstGeom prst="rect">
            <a:avLst/>
          </a:prstGeom>
          <a:noFill/>
        </p:spPr>
        <p:txBody>
          <a:bodyPr wrap="square" rtlCol="0">
            <a:spAutoFit/>
          </a:bodyPr>
          <a:p>
            <a:r>
              <a:rPr lang="en-US" altLang="zh-CN" sz="2000"/>
              <a:t>       </a:t>
            </a:r>
            <a:r>
              <a:rPr lang="zh-CN" altLang="en-US" sz="2000"/>
              <a:t>学生首先登录到系统，登录的时候输入账号和密码。该密码由管理员初设。在输入学生账号和密码之后，系统将验证是否正确。如果验证通过，就使学生</a:t>
            </a:r>
            <a:r>
              <a:rPr lang="zh-CN" altLang="en-US" sz="2000"/>
              <a:t>处于登录状态。否则，系统将显示错误信息。</a:t>
            </a:r>
            <a:endParaRPr lang="zh-CN" altLang="en-US" sz="2000"/>
          </a:p>
          <a:p>
            <a:endParaRPr lang="zh-CN" altLang="en-US" sz="2000"/>
          </a:p>
          <a:p>
            <a:r>
              <a:rPr lang="zh-CN" altLang="en-US" sz="2000"/>
              <a:t>       学生登录到系统后，可以查看课程信息。在查看课程信息的时候，系统中有一个能够通过浏览器访问查看课程表数据库，并根据课程号判断学生是否已经选择该门课程 ，如果未选则可以进行选课，如果已选或者与其他课程时间冲突</a:t>
            </a:r>
            <a:r>
              <a:rPr lang="zh-CN" altLang="en-US" sz="2000"/>
              <a:t>则选课失败。</a:t>
            </a:r>
            <a:endParaRPr lang="zh-CN" altLang="en-US" sz="2000"/>
          </a:p>
          <a:p>
            <a:r>
              <a:rPr lang="zh-CN" altLang="en-US" sz="2000"/>
              <a:t>       学生可以对已选择的课程进行退课操作，系统中有一个选课管理信息表，根据学号与课程号判断该学生的选课情况，退课时，老师端的课程信息表进行更新。</a:t>
            </a:r>
            <a:endParaRPr lang="zh-CN" altLang="en-US" sz="2000"/>
          </a:p>
          <a:p>
            <a:endParaRPr lang="zh-CN" altLang="en-US" sz="2000"/>
          </a:p>
          <a:p>
            <a:r>
              <a:rPr lang="zh-CN" altLang="en-US" sz="2000"/>
              <a:t>        学生也可以对自己权限内的个人信息进行修改并将结果保存到学生信息表内</a:t>
            </a:r>
            <a:r>
              <a:rPr lang="zh-CN" altLang="en-US" sz="2000"/>
              <a:t>。</a:t>
            </a:r>
            <a:endParaRPr lang="zh-CN" altLang="en-US" sz="2000"/>
          </a:p>
          <a:p>
            <a:endParaRPr lang="zh-CN" altLang="en-US" sz="2000"/>
          </a:p>
        </p:txBody>
      </p:sp>
      <p:sp>
        <p:nvSpPr>
          <p:cNvPr id="6" name="文本框 5"/>
          <p:cNvSpPr txBox="1"/>
          <p:nvPr/>
        </p:nvSpPr>
        <p:spPr>
          <a:xfrm>
            <a:off x="971550" y="666750"/>
            <a:ext cx="3924935" cy="521970"/>
          </a:xfrm>
          <a:prstGeom prst="rect">
            <a:avLst/>
          </a:prstGeom>
          <a:noFill/>
        </p:spPr>
        <p:txBody>
          <a:bodyPr wrap="square" rtlCol="0">
            <a:spAutoFit/>
          </a:bodyPr>
          <a:p>
            <a:r>
              <a:rPr lang="zh-CN" altLang="en-US" sz="2800" b="1"/>
              <a:t>学生</a:t>
            </a:r>
            <a:r>
              <a:rPr lang="zh-CN" altLang="en-US" sz="2800" b="1"/>
              <a:t>模块相关流程说明</a:t>
            </a:r>
            <a:endParaRPr lang="zh-CN" altLang="en-US" sz="2800" b="1"/>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TEMPLATE_THUMBS_INDEX" val="1、4、7、9、12、16、17、18、19、22、25、27、31、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0"/>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1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22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23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4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4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24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5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5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25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6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6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6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7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7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8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8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0"/>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8.xml><?xml version="1.0" encoding="utf-8"?>
<p:tagLst xmlns:p="http://schemas.openxmlformats.org/presentationml/2006/main">
  <p:tag name="KSO_WM_TEMPLATE_THUMBS_INDEX" val="1、4、7、9、12、17、20、21、22、23、26、29、31、33、35、36、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0"/>
</p:tagLst>
</file>

<file path=ppt/tags/tag289.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10_1*a*1"/>
  <p:tag name="KSO_WM_TEMPLATE_CATEGORY" val="custom"/>
  <p:tag name="KSO_WM_TEMPLATE_INDEX" val="20204610"/>
  <p:tag name="KSO_WM_UNIT_LAYERLEVEL" val="1"/>
  <p:tag name="KSO_WM_TAG_VERSION" val="1.0"/>
  <p:tag name="KSO_WM_BEAUTIFY_FLAG" val="#wm#"/>
  <p:tag name="KSO_WM_UNIT_PRESET_TEXT" val="商业发布会"/>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b"/>
  <p:tag name="KSO_WM_UNIT_INDEX" val="1"/>
  <p:tag name="KSO_WM_UNIT_ID" val="custom20204610_1*b*1"/>
  <p:tag name="KSO_WM_TEMPLATE_CATEGORY" val="custom"/>
  <p:tag name="KSO_WM_TEMPLATE_INDEX" val="20204610"/>
  <p:tag name="KSO_WM_UNIT_LAYERLEVEL" val="1"/>
  <p:tag name="KSO_WM_TAG_VERSION" val="1.0"/>
  <p:tag name="KSO_WM_BEAUTIFY_FLAG" val="#wm#"/>
  <p:tag name="KSO_WM_UNIT_PRESET_TEXT" val="汇报人姓名"/>
</p:tagLst>
</file>

<file path=ppt/tags/tag291.xml><?xml version="1.0" encoding="utf-8"?>
<p:tagLst xmlns:p="http://schemas.openxmlformats.org/presentationml/2006/main">
  <p:tag name="KSO_WM_TEMPLATE_THUMBS_INDEX" val="1、4、7、9、12、16、17、18、19、22、25、27、31、32、33"/>
  <p:tag name="KSO_WM_SLIDE_ID" val="custom20204610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610"/>
  <p:tag name="KSO_WM_SLIDE_LAYOUT" val="a_b"/>
  <p:tag name="KSO_WM_SLIDE_LAYOUT_CNT" val="1_1"/>
</p:tagLst>
</file>

<file path=ppt/tags/tag292.xml><?xml version="1.0" encoding="utf-8"?>
<p:tagLst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4610_7*a*1"/>
  <p:tag name="KSO_WM_TEMPLATE_CATEGORY" val="custom"/>
  <p:tag name="KSO_WM_TEMPLATE_INDEX" val="20204610"/>
  <p:tag name="KSO_WM_UNIT_LAYERLEVEL" val="1"/>
  <p:tag name="KSO_WM_TAG_VERSION" val="1.0"/>
  <p:tag name="KSO_WM_BEAUTIFY_FLAG" val="#wm#"/>
  <p:tag name="KSO_WM_UNIT_PRESET_TEXT" val="单击此处添加大标题"/>
</p:tagLst>
</file>

<file path=ppt/tags/tag293.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610_7*e*1"/>
  <p:tag name="KSO_WM_TEMPLATE_CATEGORY" val="custom"/>
  <p:tag name="KSO_WM_TEMPLATE_INDEX" val="20204610"/>
  <p:tag name="KSO_WM_UNIT_LAYERLEVEL" val="1"/>
  <p:tag name="KSO_WM_TAG_VERSION" val="1.0"/>
  <p:tag name="KSO_WM_BEAUTIFY_FLAG" val="#wm#"/>
  <p:tag name="KSO_WM_UNIT_PRESET_TEXT" val="0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610_7*i*1"/>
  <p:tag name="KSO_WM_TEMPLATE_CATEGORY" val="custom"/>
  <p:tag name="KSO_WM_TEMPLATE_INDEX" val="20204610"/>
  <p:tag name="KSO_WM_UNIT_LAYERLEVEL" val="1"/>
  <p:tag name="KSO_WM_TAG_VERSION" val="1.0"/>
  <p:tag name="KSO_WM_BEAUTIFY_FLAG" val="#wm#"/>
</p:tagLst>
</file>

<file path=ppt/tags/tag295.xml><?xml version="1.0" encoding="utf-8"?>
<p:tagLst xmlns:p="http://schemas.openxmlformats.org/presentationml/2006/main">
  <p:tag name="KSO_WM_SLIDE_ID" val="custom202046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610"/>
  <p:tag name="KSO_WM_SLIDE_LAYOUT" val="a_b_e"/>
  <p:tag name="KSO_WM_SLIDE_LAYOUT_CNT" val="1_1_1"/>
</p:tagLst>
</file>

<file path=ppt/tags/tag296.xml><?xml version="1.0" encoding="utf-8"?>
<p:tagLst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Lst>
</file>

<file path=ppt/tags/tag297.xml><?xml version="1.0" encoding="utf-8"?>
<p:tagLst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Lst>
</file>

<file path=ppt/tags/tag298.xml><?xml version="1.0" encoding="utf-8"?>
<p:tagLst xmlns:p="http://schemas.openxmlformats.org/presentationml/2006/main">
  <p:tag name="KSO_WM_BEAUTIFY_FLAG" val="#wm#"/>
  <p:tag name="KSO_WM_TEMPLATE_CATEGORY" val="diagram"/>
  <p:tag name="KSO_WM_TEMPLATE_INDEX" val="20200864"/>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Lst>
</file>

<file path=ppt/tags/tag299.xml><?xml version="1.0" encoding="utf-8"?>
<p:tagLst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4610_7*a*1"/>
  <p:tag name="KSO_WM_TEMPLATE_CATEGORY" val="custom"/>
  <p:tag name="KSO_WM_TEMPLATE_INDEX" val="20204610"/>
  <p:tag name="KSO_WM_UNIT_LAYERLEVEL" val="1"/>
  <p:tag name="KSO_WM_TAG_VERSION" val="1.0"/>
  <p:tag name="KSO_WM_BEAUTIFY_FLAG" val="#wm#"/>
  <p:tag name="KSO_WM_UNIT_PRESET_TEXT" val="单击此处添加大标题"/>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ISCONTENTS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204610_7*b*1"/>
  <p:tag name="KSO_WM_TEMPLATE_CATEGORY" val="custom"/>
  <p:tag name="KSO_WM_TEMPLATE_INDEX" val="20204610"/>
  <p:tag name="KSO_WM_UNIT_LAYERLEVEL" val="1"/>
  <p:tag name="KSO_WM_TAG_VERSION" val="1.0"/>
  <p:tag name="KSO_WM_BEAUTIFY_FLAG" val="#wm#"/>
  <p:tag name="KSO_WM_UNIT_PRESET_TEXT" val="单击此处输入你的正文，文字是您思想的提炼，为了最终演示发布的良好效果，请尽量言简意赅的阐述观点，以便观者可以准确理解您所传达的信息"/>
</p:tagLst>
</file>

<file path=ppt/tags/tag301.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610_7*e*1"/>
  <p:tag name="KSO_WM_TEMPLATE_CATEGORY" val="custom"/>
  <p:tag name="KSO_WM_TEMPLATE_INDEX" val="20204610"/>
  <p:tag name="KSO_WM_UNIT_LAYERLEVEL" val="1"/>
  <p:tag name="KSO_WM_TAG_VERSION" val="1.0"/>
  <p:tag name="KSO_WM_BEAUTIFY_FLAG" val="#wm#"/>
  <p:tag name="KSO_WM_UNIT_PRESET_TEXT" val="0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610_7*i*1"/>
  <p:tag name="KSO_WM_TEMPLATE_CATEGORY" val="custom"/>
  <p:tag name="KSO_WM_TEMPLATE_INDEX" val="20204610"/>
  <p:tag name="KSO_WM_UNIT_LAYERLEVEL" val="1"/>
  <p:tag name="KSO_WM_TAG_VERSION" val="1.0"/>
  <p:tag name="KSO_WM_BEAUTIFY_FLAG" val="#wm#"/>
</p:tagLst>
</file>

<file path=ppt/tags/tag303.xml><?xml version="1.0" encoding="utf-8"?>
<p:tagLst xmlns:p="http://schemas.openxmlformats.org/presentationml/2006/main">
  <p:tag name="KSO_WM_SLIDE_ID" val="custom202046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610"/>
  <p:tag name="KSO_WM_SLIDE_LAYOUT" val="a_b_e"/>
  <p:tag name="KSO_WM_SLIDE_LAYOUT_CNT" val="1_1_1"/>
</p:tagLst>
</file>

<file path=ppt/tags/tag304.xml><?xml version="1.0" encoding="utf-8"?>
<p:tagLst xmlns:p="http://schemas.openxmlformats.org/presentationml/2006/main">
  <p:tag name="KSO_WM_BEAUTIFY_FLAG" val="#wm#"/>
  <p:tag name="KSO_WM_TEMPLATE_CATEGORY" val="custom"/>
  <p:tag name="KSO_WM_TEMPLATE_INDEX" val="20204610"/>
</p:tagLst>
</file>

<file path=ppt/tags/tag305.xml><?xml version="1.0" encoding="utf-8"?>
<p:tagLst xmlns:p="http://schemas.openxmlformats.org/presentationml/2006/main">
  <p:tag name="KSO_WM_UNIT_PLACING_PICTURE_USER_VIEWPORT" val="{&quot;height&quot;:7346,&quot;width&quot;:8305}"/>
</p:tagLst>
</file>

<file path=ppt/tags/tag306.xml><?xml version="1.0" encoding="utf-8"?>
<p:tagLst xmlns:p="http://schemas.openxmlformats.org/presentationml/2006/main">
  <p:tag name="KSO_WM_BEAUTIFY_FLAG" val="#wm#"/>
  <p:tag name="KSO_WM_TEMPLATE_CATEGORY" val="custom"/>
  <p:tag name="KSO_WM_TEMPLATE_INDEX" val="20204610"/>
</p:tagLst>
</file>

<file path=ppt/tags/tag307.xml><?xml version="1.0" encoding="utf-8"?>
<p:tagLst xmlns:p="http://schemas.openxmlformats.org/presentationml/2006/main">
  <p:tag name="KSO_WM_BEAUTIFY_FLAG" val="#wm#"/>
  <p:tag name="KSO_WM_TEMPLATE_CATEGORY" val="custom"/>
  <p:tag name="KSO_WM_TEMPLATE_INDEX" val="20204610"/>
</p:tagLst>
</file>

<file path=ppt/tags/tag308.xml><?xml version="1.0" encoding="utf-8"?>
<p:tagLst xmlns:p="http://schemas.openxmlformats.org/presentationml/2006/main">
  <p:tag name="KSO_WM_UNIT_PLACING_PICTURE_USER_VIEWPORT" val="{&quot;height&quot;:4130,&quot;width&quot;:8297}"/>
</p:tagLst>
</file>

<file path=ppt/tags/tag309.xml><?xml version="1.0" encoding="utf-8"?>
<p:tagLst xmlns:p="http://schemas.openxmlformats.org/presentationml/2006/main">
  <p:tag name="KSO_WM_BEAUTIFY_FLAG" val="#wm#"/>
  <p:tag name="KSO_WM_TEMPLATE_CATEGORY" val="custom"/>
  <p:tag name="KSO_WM_TEMPLATE_INDEX" val="20204610"/>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BEAUTIFY_FLAG" val="#wm#"/>
  <p:tag name="KSO_WM_TEMPLATE_CATEGORY" val="custom"/>
  <p:tag name="KSO_WM_TEMPLATE_INDEX" val="20204610"/>
</p:tagLst>
</file>

<file path=ppt/tags/tag311.xml><?xml version="1.0" encoding="utf-8"?>
<p:tagLst xmlns:p="http://schemas.openxmlformats.org/presentationml/2006/main">
  <p:tag name="KSO_WM_BEAUTIFY_FLAG" val="#wm#"/>
  <p:tag name="KSO_WM_TEMPLATE_CATEGORY" val="custom"/>
  <p:tag name="KSO_WM_TEMPLATE_INDEX" val="20204610"/>
</p:tagLst>
</file>

<file path=ppt/tags/tag312.xml><?xml version="1.0" encoding="utf-8"?>
<p:tagLst xmlns:p="http://schemas.openxmlformats.org/presentationml/2006/main">
  <p:tag name="KSO_WM_BEAUTIFY_FLAG" val="#wm#"/>
  <p:tag name="KSO_WM_TEMPLATE_CATEGORY" val="custom"/>
  <p:tag name="KSO_WM_TEMPLATE_INDEX" val="20204610"/>
</p:tagLst>
</file>

<file path=ppt/tags/tag313.xml><?xml version="1.0" encoding="utf-8"?>
<p:tagLst xmlns:p="http://schemas.openxmlformats.org/presentationml/2006/main">
  <p:tag name="KSO_WM_BEAUTIFY_FLAG" val="#wm#"/>
  <p:tag name="KSO_WM_TEMPLATE_CATEGORY" val="custom"/>
  <p:tag name="KSO_WM_TEMPLATE_INDEX" val="20204610"/>
</p:tagLst>
</file>

<file path=ppt/tags/tag314.xml><?xml version="1.0" encoding="utf-8"?>
<p:tagLst xmlns:p="http://schemas.openxmlformats.org/presentationml/2006/main">
  <p:tag name="KSO_WM_UNIT_PLACING_PICTURE_USER_VIEWPORT" val="{&quot;height&quot;:3090,&quot;width&quot;:8699}"/>
</p:tagLst>
</file>

<file path=ppt/tags/tag315.xml><?xml version="1.0" encoding="utf-8"?>
<p:tagLst xmlns:p="http://schemas.openxmlformats.org/presentationml/2006/main">
  <p:tag name="KSO_WM_BEAUTIFY_FLAG" val="#wm#"/>
  <p:tag name="KSO_WM_TEMPLATE_CATEGORY" val="custom"/>
  <p:tag name="KSO_WM_TEMPLATE_INDEX" val="20204610"/>
</p:tagLst>
</file>

<file path=ppt/tags/tag316.xml><?xml version="1.0" encoding="utf-8"?>
<p:tagLst xmlns:p="http://schemas.openxmlformats.org/presentationml/2006/main">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204610_7*a*1"/>
  <p:tag name="KSO_WM_TEMPLATE_CATEGORY" val="custom"/>
  <p:tag name="KSO_WM_TEMPLATE_INDEX" val="20204610"/>
  <p:tag name="KSO_WM_UNIT_LAYERLEVEL" val="1"/>
  <p:tag name="KSO_WM_TAG_VERSION" val="1.0"/>
  <p:tag name="KSO_WM_BEAUTIFY_FLAG" val="#wm#"/>
  <p:tag name="KSO_WM_UNIT_PRESET_TEXT" val="单击此处添加大标题"/>
</p:tagLst>
</file>

<file path=ppt/tags/tag317.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610_7*e*1"/>
  <p:tag name="KSO_WM_TEMPLATE_CATEGORY" val="custom"/>
  <p:tag name="KSO_WM_TEMPLATE_INDEX" val="20204610"/>
  <p:tag name="KSO_WM_UNIT_LAYERLEVEL" val="1"/>
  <p:tag name="KSO_WM_TAG_VERSION" val="1.0"/>
  <p:tag name="KSO_WM_BEAUTIFY_FLAG" val="#wm#"/>
  <p:tag name="KSO_WM_UNIT_PRESET_TEXT" val="0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610_7*i*1"/>
  <p:tag name="KSO_WM_TEMPLATE_CATEGORY" val="custom"/>
  <p:tag name="KSO_WM_TEMPLATE_INDEX" val="20204610"/>
  <p:tag name="KSO_WM_UNIT_LAYERLEVEL" val="1"/>
  <p:tag name="KSO_WM_TAG_VERSION" val="1.0"/>
  <p:tag name="KSO_WM_BEAUTIFY_FLAG" val="#wm#"/>
</p:tagLst>
</file>

<file path=ppt/tags/tag319.xml><?xml version="1.0" encoding="utf-8"?>
<p:tagLst xmlns:p="http://schemas.openxmlformats.org/presentationml/2006/main">
  <p:tag name="KSO_WM_SLIDE_ID" val="custom20204610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610"/>
  <p:tag name="KSO_WM_SLIDE_LAYOUT" val="a_b_e"/>
  <p:tag name="KSO_WM_SLIDE_LAYOUT_CNT" val="1_1_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BEAUTIFY_FLAG" val="#wm#"/>
  <p:tag name="KSO_WM_TEMPLATE_CATEGORY" val="custom"/>
  <p:tag name="KSO_WM_TEMPLATE_INDEX" val="20204610"/>
</p:tagLst>
</file>

<file path=ppt/tags/tag321.xml><?xml version="1.0" encoding="utf-8"?>
<p:tagLst xmlns:p="http://schemas.openxmlformats.org/presentationml/2006/main">
  <p:tag name="KSO_WM_BEAUTIFY_FLAG" val="#wm#"/>
  <p:tag name="KSO_WM_TEMPLATE_CATEGORY" val="custom"/>
  <p:tag name="KSO_WM_TEMPLATE_INDEX" val="20204610"/>
</p:tagLst>
</file>

<file path=ppt/tags/tag322.xml><?xml version="1.0" encoding="utf-8"?>
<p:tagLst xmlns:p="http://schemas.openxmlformats.org/presentationml/2006/main">
  <p:tag name="KSO_WM_BEAUTIFY_FLAG" val="#wm#"/>
  <p:tag name="KSO_WM_TEMPLATE_CATEGORY" val="custom"/>
  <p:tag name="KSO_WM_TEMPLATE_INDEX" val="20204610"/>
</p:tagLst>
</file>

<file path=ppt/tags/tag323.xml><?xml version="1.0" encoding="utf-8"?>
<p:tagLst xmlns:p="http://schemas.openxmlformats.org/presentationml/2006/main">
  <p:tag name="KSO_WM_BEAUTIFY_FLAG" val="#wm#"/>
  <p:tag name="KSO_WM_TEMPLATE_CATEGORY" val="custom"/>
  <p:tag name="KSO_WM_TEMPLATE_INDEX" val="20204610"/>
</p:tagLst>
</file>

<file path=ppt/tags/tag324.xml><?xml version="1.0" encoding="utf-8"?>
<p:tagLst xmlns:p="http://schemas.openxmlformats.org/presentationml/2006/main">
  <p:tag name="KSO_WM_BEAUTIFY_FLAG" val="#wm#"/>
  <p:tag name="KSO_WM_TEMPLATE_CATEGORY" val="custom"/>
  <p:tag name="KSO_WM_TEMPLATE_INDEX" val="20204610"/>
</p:tagLst>
</file>

<file path=ppt/tags/tag325.xml><?xml version="1.0" encoding="utf-8"?>
<p:tagLst xmlns:p="http://schemas.openxmlformats.org/presentationml/2006/main">
  <p:tag name="KSO_WM_BEAUTIFY_FLAG" val="#wm#"/>
  <p:tag name="KSO_WM_TEMPLATE_CATEGORY" val="custom"/>
  <p:tag name="KSO_WM_TEMPLATE_INDEX" val="20204610"/>
</p:tagLst>
</file>

<file path=ppt/tags/tag326.xml><?xml version="1.0" encoding="utf-8"?>
<p:tagLst xmlns:p="http://schemas.openxmlformats.org/presentationml/2006/main">
  <p:tag name="KSO_WM_BEAUTIFY_FLAG" val="#wm#"/>
  <p:tag name="KSO_WM_TEMPLATE_CATEGORY" val="custom"/>
  <p:tag name="KSO_WM_TEMPLATE_INDEX" val="20204610"/>
</p:tagLst>
</file>

<file path=ppt/tags/tag327.xml><?xml version="1.0" encoding="utf-8"?>
<p:tagLst xmlns:p="http://schemas.openxmlformats.org/presentationml/2006/main">
  <p:tag name="KSO_WM_BEAUTIFY_FLAG" val="#wm#"/>
  <p:tag name="KSO_WM_TEMPLATE_CATEGORY" val="custom"/>
  <p:tag name="KSO_WM_TEMPLATE_INDEX" val="20204610"/>
</p:tagLst>
</file>

<file path=ppt/tags/tag328.xml><?xml version="1.0" encoding="utf-8"?>
<p:tagLst xmlns:p="http://schemas.openxmlformats.org/presentationml/2006/main">
  <p:tag name="KSO_WM_BEAUTIFY_FLAG" val="#wm#"/>
  <p:tag name="KSO_WM_TEMPLATE_CATEGORY" val="custom"/>
  <p:tag name="KSO_WM_TEMPLATE_INDEX" val="20204610"/>
</p:tagLst>
</file>

<file path=ppt/tags/tag329.xml><?xml version="1.0" encoding="utf-8"?>
<p:tagLst xmlns:p="http://schemas.openxmlformats.org/presentationml/2006/main">
  <p:tag name="KSO_WM_BEAUTIFY_FLAG" val="#wm#"/>
  <p:tag name="KSO_WM_TEMPLATE_CATEGORY" val="custom"/>
  <p:tag name="KSO_WM_TEMPLATE_INDEX" val="20204610"/>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BEAUTIFY_FLAG" val="#wm#"/>
  <p:tag name="KSO_WM_TEMPLATE_CATEGORY" val="custom"/>
  <p:tag name="KSO_WM_TEMPLATE_INDEX" val="20204610"/>
</p:tagLst>
</file>

<file path=ppt/tags/tag331.xml><?xml version="1.0" encoding="utf-8"?>
<p:tagLst xmlns:p="http://schemas.openxmlformats.org/presentationml/2006/main">
  <p:tag name="KSO_WM_BEAUTIFY_FLAG" val="#wm#"/>
  <p:tag name="KSO_WM_TEMPLATE_CATEGORY" val="custom"/>
  <p:tag name="KSO_WM_TEMPLATE_INDEX" val="20204610"/>
</p:tagLst>
</file>

<file path=ppt/tags/tag332.xml><?xml version="1.0" encoding="utf-8"?>
<p:tagLst xmlns:p="http://schemas.openxmlformats.org/presentationml/2006/main">
  <p:tag name="KSO_WM_BEAUTIFY_FLAG" val="#wm#"/>
  <p:tag name="KSO_WM_TEMPLATE_CATEGORY" val="custom"/>
  <p:tag name="KSO_WM_TEMPLATE_INDEX" val="20204610"/>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610_33*i*1"/>
  <p:tag name="KSO_WM_TEMPLATE_CATEGORY" val="custom"/>
  <p:tag name="KSO_WM_TEMPLATE_INDEX" val="20204610"/>
  <p:tag name="KSO_WM_UNIT_LAYERLEVEL" val="1"/>
  <p:tag name="KSO_WM_TAG_VERSION" val="1.0"/>
  <p:tag name="KSO_WM_BEAUTIFY_FLAG" val="#wm#"/>
</p:tagLst>
</file>

<file path=ppt/tags/tag334.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10_33*a*1"/>
  <p:tag name="KSO_WM_TEMPLATE_CATEGORY" val="custom"/>
  <p:tag name="KSO_WM_TEMPLATE_INDEX" val="20204610"/>
  <p:tag name="KSO_WM_UNIT_LAYERLEVEL" val="1"/>
  <p:tag name="KSO_WM_TAG_VERSION" val="1.0"/>
  <p:tag name="KSO_WM_BEAUTIFY_FLAG" val="#wm#"/>
  <p:tag name="KSO_WM_UNIT_PRESET_TEXT" val="谢谢观看"/>
</p:tagLst>
</file>

<file path=ppt/tags/tag335.xml><?xml version="1.0" encoding="utf-8"?>
<p:tagLst xmlns:p="http://schemas.openxmlformats.org/presentationml/2006/main">
  <p:tag name="KSO_WM_SLIDE_ID" val="custom20204610_33"/>
  <p:tag name="KSO_WM_TEMPLATE_SUBCATEGORY" val="0"/>
  <p:tag name="KSO_WM_TEMPLATE_MASTER_TYPE" val="1"/>
  <p:tag name="KSO_WM_TEMPLATE_COLOR_TYPE" val="1"/>
  <p:tag name="KSO_WM_SLIDE_TYPE" val="endPage"/>
  <p:tag name="KSO_WM_SLIDE_SUBTYPE" val="pureTxt"/>
  <p:tag name="KSO_WM_SLIDE_ITEM_CNT" val="0"/>
  <p:tag name="KSO_WM_SLIDE_INDEX" val="33"/>
  <p:tag name="KSO_WM_TAG_VERSION" val="1.0"/>
  <p:tag name="KSO_WM_BEAUTIFY_FLAG" val="#wm#"/>
  <p:tag name="KSO_WM_TEMPLATE_CATEGORY" val="custom"/>
  <p:tag name="KSO_WM_TEMPLATE_INDEX" val="20204610"/>
  <p:tag name="KSO_WM_SLIDE_LAYOUT" val="a_b"/>
  <p:tag name="KSO_WM_SLIDE_LAYOUT_CNT" val="1_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WPS主题色">
      <a:dk1>
        <a:srgbClr val="000000"/>
      </a:dk1>
      <a:lt1>
        <a:srgbClr val="FFFFFF"/>
      </a:lt1>
      <a:dk2>
        <a:srgbClr val="E2EDFD"/>
      </a:dk2>
      <a:lt2>
        <a:srgbClr val="FFFFFF"/>
      </a:lt2>
      <a:accent1>
        <a:srgbClr val="2A7AE6"/>
      </a:accent1>
      <a:accent2>
        <a:srgbClr val="0086AF"/>
      </a:accent2>
      <a:accent3>
        <a:srgbClr val="0D8455"/>
      </a:accent3>
      <a:accent4>
        <a:srgbClr val="45731E"/>
      </a:accent4>
      <a:accent5>
        <a:srgbClr val="995512"/>
      </a:accent5>
      <a:accent6>
        <a:srgbClr val="E53729"/>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1416">
      <a:dk1>
        <a:sysClr val="windowText" lastClr="000000"/>
      </a:dk1>
      <a:lt1>
        <a:sysClr val="window" lastClr="FFFFFF"/>
      </a:lt1>
      <a:dk2>
        <a:srgbClr val="E2EDFD"/>
      </a:dk2>
      <a:lt2>
        <a:srgbClr val="FFFFFF"/>
      </a:lt2>
      <a:accent1>
        <a:srgbClr val="1B57B5"/>
      </a:accent1>
      <a:accent2>
        <a:srgbClr val="1D85C9"/>
      </a:accent2>
      <a:accent3>
        <a:srgbClr val="1FB3DE"/>
      </a:accent3>
      <a:accent4>
        <a:srgbClr val="23BCC6"/>
      </a:accent4>
      <a:accent5>
        <a:srgbClr val="2AA083"/>
      </a:accent5>
      <a:accent6>
        <a:srgbClr val="318440"/>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2744</Words>
  <Application>WPS 演示</Application>
  <PresentationFormat>宽屏</PresentationFormat>
  <Paragraphs>182</Paragraphs>
  <Slides>28</Slides>
  <Notes>1</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28</vt:i4>
      </vt:variant>
    </vt:vector>
  </HeadingPairs>
  <TitlesOfParts>
    <vt:vector size="42" baseType="lpstr">
      <vt:lpstr>Arial</vt:lpstr>
      <vt:lpstr>宋体</vt:lpstr>
      <vt:lpstr>Wingdings</vt:lpstr>
      <vt:lpstr>微软雅黑</vt:lpstr>
      <vt:lpstr>汉仪旗黑-85S</vt:lpstr>
      <vt:lpstr>黑体</vt:lpstr>
      <vt:lpstr>Segoe UI</vt:lpstr>
      <vt:lpstr>Cambria</vt:lpstr>
      <vt:lpstr>Arial Unicode MS</vt:lpstr>
      <vt:lpstr>Calibri</vt:lpstr>
      <vt:lpstr>Times New Roman</vt:lpstr>
      <vt:lpstr>1_Office 主题​​</vt:lpstr>
      <vt:lpstr>3_Office 主题​​</vt:lpstr>
      <vt:lpstr>Visio.Drawing.15</vt:lpstr>
      <vt:lpstr>学生网上选课系统 </vt:lpstr>
      <vt:lpstr>项目背景</vt:lpstr>
      <vt:lpstr>PowerPoint 演示文稿</vt:lpstr>
      <vt:lpstr>模块设计与实现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系统实现及系统测试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廿一</cp:lastModifiedBy>
  <cp:revision>42</cp:revision>
  <dcterms:created xsi:type="dcterms:W3CDTF">2019-06-19T02:08:00Z</dcterms:created>
  <dcterms:modified xsi:type="dcterms:W3CDTF">2020-07-01T07:45:57Z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