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311" r:id="rId2"/>
    <p:sldId id="258" r:id="rId3"/>
    <p:sldId id="316" r:id="rId4"/>
    <p:sldId id="330" r:id="rId5"/>
    <p:sldId id="348" r:id="rId6"/>
    <p:sldId id="343" r:id="rId7"/>
    <p:sldId id="345" r:id="rId8"/>
    <p:sldId id="344" r:id="rId9"/>
    <p:sldId id="322" r:id="rId10"/>
    <p:sldId id="349" r:id="rId11"/>
    <p:sldId id="325" r:id="rId12"/>
    <p:sldId id="351" r:id="rId13"/>
    <p:sldId id="353" r:id="rId14"/>
    <p:sldId id="352" r:id="rId15"/>
    <p:sldId id="354" r:id="rId16"/>
    <p:sldId id="356" r:id="rId17"/>
    <p:sldId id="355" r:id="rId18"/>
    <p:sldId id="357" r:id="rId19"/>
    <p:sldId id="358" r:id="rId20"/>
    <p:sldId id="323" r:id="rId21"/>
    <p:sldId id="339" r:id="rId22"/>
    <p:sldId id="324" r:id="rId23"/>
    <p:sldId id="359" r:id="rId24"/>
    <p:sldId id="346" r:id="rId25"/>
    <p:sldId id="347" r:id="rId26"/>
    <p:sldId id="321" r:id="rId27"/>
  </p:sldIdLst>
  <p:sldSz cx="12192000" cy="6858000"/>
  <p:notesSz cx="6858000" cy="9144000"/>
  <p:embeddedFontLst>
    <p:embeddedFont>
      <p:font typeface="OPPOSans R" panose="00020600040101010101" pitchFamily="18" charset="-122"/>
      <p:regular r:id="rId29"/>
    </p:embeddedFont>
    <p:embeddedFont>
      <p:font typeface="OPPOSans B" panose="00020600040101010101" pitchFamily="18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  <a:srgbClr val="921E24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4650"/>
  </p:normalViewPr>
  <p:slideViewPr>
    <p:cSldViewPr snapToGrid="0" showGuides="1">
      <p:cViewPr varScale="1">
        <p:scale>
          <a:sx n="73" d="100"/>
          <a:sy n="73" d="100"/>
        </p:scale>
        <p:origin x="546" y="48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98BE914-D620-9442-BCCD-51707B6F90D2}" type="datetimeFigureOut">
              <a:rPr kumimoji="1" lang="zh-CN" altLang="en-US" smtClean="0"/>
              <a:t>2023/2/10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2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3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3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5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6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7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36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1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426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80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60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3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9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0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1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6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A480A4BC-35B1-438E-9152-446B9BB83C97}" type="datetimeFigureOut">
              <a:rPr lang="zh-CN" altLang="en-US" smtClean="0"/>
              <a:t>2023/2/10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email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019077" y="43483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4475" y="1748790"/>
            <a:ext cx="508000" cy="2900045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just"/>
            <a:r>
              <a:rPr lang="zh-CN" altLang="en-US" sz="21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爱国  进步  民主  科学</a:t>
            </a:r>
            <a:endParaRPr lang="en-US" altLang="zh-CN" sz="21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8" name="图片 17" descr="微信图片_20210609194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5" y="153210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6540" y="2423275"/>
            <a:ext cx="832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Git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技术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分享</a:t>
            </a:r>
            <a:endParaRPr kumimoji="1" lang="zh-CN" altLang="en-US" sz="6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1152" y="3817272"/>
            <a:ext cx="319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报告人：吴道曦</a:t>
            </a:r>
            <a:endParaRPr kumimoji="1" lang="en-US" altLang="zh-CN" sz="2000" dirty="0" smtClean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2023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年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月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17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日</a:t>
            </a:r>
            <a:endParaRPr kumimoji="1"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695" y="1127921"/>
            <a:ext cx="832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智能会商与人工智能天气预报实验室</a:t>
            </a:r>
            <a:endParaRPr kumimoji="1" lang="zh-CN" altLang="en-US" sz="4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命令大全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仓库，文件需要放到仓库目录或者子目录。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，把文件提交到仓库。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，查看文件状态。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，查看文件更改内容，工作区与暂存区。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代表当前版本，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代表上一个版本。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，版本回退。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不保留工作区内容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,--soft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保留工作区内容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来回滚之前的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，查看命令记录。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，撤销修改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创建仓库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找一个空的文件夹，然后执行：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2409730"/>
            <a:ext cx="5703298" cy="17189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091" y="4221650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然后把需要编译的文件放到这个目录（子目录也行）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5275921"/>
            <a:ext cx="54483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13" y="571863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提交文档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1550901"/>
            <a:ext cx="306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参数可以添加说明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3686224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命令可以多次使用，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命令则是一次性的提交。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查看当前状态结果。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38" y="1550901"/>
            <a:ext cx="6905490" cy="155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7" y="3513681"/>
            <a:ext cx="6981825" cy="2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内容对比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，查看文件的修改内容。确认后再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2088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2" y="925721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日志查看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，查看每次提交的记录，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参数可以简化输出。前面的数字代表版本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，当然往上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版本可以简写成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HEAD~100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8" y="2487060"/>
            <a:ext cx="6721658" cy="40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2" y="2149803"/>
            <a:ext cx="6534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 HEAD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也能达到同样效果。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0" y="2402171"/>
            <a:ext cx="6306366" cy="39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命令可以查看历史命令记录，包括之前回退丢失的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也可以查到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4" y="197608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562" y="1201367"/>
            <a:ext cx="962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工作区，就是我们在实际操作的本地目录、文件夹。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版本管理目录则是工作区里面的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隐藏目录，其中包括暂存区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(stage/index)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为我们自动创建的第一个分支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，以及指向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的第一个指针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00" y="2992198"/>
            <a:ext cx="6330279" cy="3450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4456" y="3171161"/>
            <a:ext cx="50474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命令实际上是把文件添加到暂存区。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则是把暂存区的内容提交到当前分支，默认是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4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4456" y="1024272"/>
            <a:ext cx="9628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版本控制跟踪的是修改而非文件。删除文件也视为修改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 第一次修改文件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第二次修改文件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此时版本库里面存放的是第一次修改后的信息，第二次修改在版本库里面并没有生效。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456" y="2427858"/>
            <a:ext cx="962893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：在工作区做了修改，并未添加到暂存区，想撤销工作区的修改，用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添加到了暂存区，未提交；想撤销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撤销暂存区的修改，用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--staged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，再参考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撤销工作区的修改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添加并提交了内容，想撤销本次提交，直接用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回退版本，即可保证工作区，暂存区，版本库都是上次的内容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8" y="4651070"/>
            <a:ext cx="745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目录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爱国 进步 民主 科学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457002" y="1695754"/>
            <a:ext cx="2462534" cy="582632"/>
            <a:chOff x="2029462" y="2409554"/>
            <a:chExt cx="2462534" cy="582632"/>
          </a:xfrm>
        </p:grpSpPr>
        <p:sp>
          <p:nvSpPr>
            <p:cNvPr id="19" name="文本框 18"/>
            <p:cNvSpPr txBox="1"/>
            <p:nvPr/>
          </p:nvSpPr>
          <p:spPr>
            <a:xfrm>
              <a:off x="2029462" y="2468966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简介和安装</a:t>
              </a:r>
              <a:endPara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627508" y="2609418"/>
            <a:ext cx="2948845" cy="707886"/>
            <a:chOff x="1184078" y="2313500"/>
            <a:chExt cx="2948845" cy="707886"/>
          </a:xfrm>
        </p:grpSpPr>
        <p:sp>
          <p:nvSpPr>
            <p:cNvPr id="51" name="文本框 5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29462" y="248025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常用命令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7508" y="3611865"/>
            <a:ext cx="2948845" cy="712553"/>
            <a:chOff x="1184078" y="2313500"/>
            <a:chExt cx="2948845" cy="712553"/>
          </a:xfrm>
        </p:grpSpPr>
        <p:sp>
          <p:nvSpPr>
            <p:cNvPr id="56" name="文本框 55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9462" y="2502833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远程仓库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9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627508" y="4607041"/>
            <a:ext cx="2948845" cy="735131"/>
            <a:chOff x="1184078" y="2313500"/>
            <a:chExt cx="2948845" cy="735131"/>
          </a:xfrm>
        </p:grpSpPr>
        <p:sp>
          <p:nvSpPr>
            <p:cNvPr id="61" name="文本框 6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知识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拓展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6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4" y="6064773"/>
            <a:ext cx="3533140" cy="533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9563" y="160753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01</a:t>
            </a:r>
            <a:endParaRPr lang="zh-CN" altLang="en-US" sz="4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远程仓库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图形化操作界面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4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708160"/>
            <a:chOff x="1209755" y="4318056"/>
            <a:chExt cx="5357259" cy="1708160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知识扩展</a:t>
              </a:r>
              <a:endParaRPr lang="en-US" altLang="zh-CN" sz="4800" dirty="0" smtClean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  <a:p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8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图形化操作界面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59552" y="1425054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既然人人都可以自报家门（自定义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），那么如何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防止别人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3334705"/>
            <a:ext cx="975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Privacy Guard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通过非对称加密来帮助我们从密码学的角度证明「我是我」，也从而证明「这不一定真的是我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和之前提到的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密钥并不一样，后者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证明身份，用于向我们拥有权限的仓库中进行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，而前者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为了提交这次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的是我本人。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也只有用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上才会显示如下图的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绿色钦定小标标。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551" y="2679962"/>
            <a:ext cx="9753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“人性本善”，首先我相信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大家都是善良无知的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群众。其次如果真有人冒充，也是有迹可循的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5262847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https://spencerwoo.com/blog/wait-this-is-not-my-commit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551" y="1348384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标。类似于微博加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认证，证明了你真的是你。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5865878"/>
            <a:ext cx="5442823" cy="1116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5474" r="-118" b="39970"/>
          <a:stretch>
            <a:fillRect/>
          </a:stretch>
        </p:blipFill>
        <p:spPr>
          <a:xfrm>
            <a:off x="-1" y="0"/>
            <a:ext cx="12206365" cy="4050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35" name="直接连接符 26"/>
          <p:cNvCxnSpPr/>
          <p:nvPr/>
        </p:nvCxnSpPr>
        <p:spPr>
          <a:xfrm>
            <a:off x="556895" y="0"/>
            <a:ext cx="0" cy="314960"/>
          </a:xfrm>
          <a:prstGeom prst="line">
            <a:avLst/>
          </a:prstGeom>
          <a:ln w="7620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90242" y="-1"/>
            <a:ext cx="2476006" cy="527191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9467" y="6854573"/>
            <a:ext cx="8018566" cy="45719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5365" y="1172287"/>
            <a:ext cx="136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观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424069"/>
            <a:ext cx="400755" cy="436168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21" name="图片 20" descr="微信图片_20210609194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55" y="6366892"/>
            <a:ext cx="35331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972812" cy="1658433"/>
            <a:chOff x="1209755" y="4318056"/>
            <a:chExt cx="5972812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0470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01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40895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简介和安装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的起源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9551" y="1273902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年以前，世界各地的志愿者把源代码文件通过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的方式发给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本人通过手工方式合并代码！随着代码库的不断壮大，很难继续通过手工方式进行合并。于是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选择了一个商业的版本控制系统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的东家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公司出于人道主义精神，授权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社区免费使用这个版本控制系统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安定团结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的大好局面在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年就被打破了，原因是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社区牛人聚集，不免沾染了一些梁山好汉的江湖习气。开发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试图破解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的协议（这么干的其实也不只他一个），被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公司发现了（监控工作做得不错！），于是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公司怒了，要收回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社区的免费使用权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于是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花了两周时间自己用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写了一个分布式版本控制系统，这就是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！一个月之内，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系统的源码已经由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迅速成为最流行的分布式版本控制系统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网站上线了，它为开源项目免费提供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存储，无数开源项目开始迁移至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551" y="1501656"/>
            <a:ext cx="975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是一套分布式版本控制系统，是一种工具软件，用于代码的存储和版本控制。常用来与集中式版本控制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是一个面向开源及私有软件项目的托管平台，因为只支持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作为唯一的版本库格式进行托管，故名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目前也支持私有仓库，但限制合作人数。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，可以简单理解成私人仓库，一般用于企业内部代码管理，同时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有完整的管理界面和权限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的开源代码托管协作开发平台，提供免费的私有仓库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托管，国人开发。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是腾讯云旗下一站式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研发管理平台，向广大开发者及企业研发团队提供代码托管、项目协同、测试管理、持续集成、制品库、持续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部署工具。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987277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等区别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8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https://git-scm.com/downloads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" y="1845416"/>
            <a:ext cx="5354605" cy="38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安装完毕会在开始菜单会出现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程序，打开就可以运行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命令窗口了（为避免权限问题，建议以管理员方式运行），操作命令跟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96463"/>
            <a:ext cx="5592512" cy="343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2560541"/>
            <a:ext cx="3800475" cy="346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安装完成后一般会执行两个命令：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“Your Name”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“email@example.com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是分布式版本控制系统，所以，每个机器都必须自报家门：你的名字和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--global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参数表示你这台机器上所有的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388" y="4378370"/>
            <a:ext cx="60007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4741706" cy="1658433"/>
            <a:chOff x="1209755" y="4318056"/>
            <a:chExt cx="4741706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2858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的使用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0ZmNmNTM0OWNjZjczNGE1NjhhZTA2NDA2YWQw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1614</Words>
  <Application>Microsoft Office PowerPoint</Application>
  <PresentationFormat>宽屏</PresentationFormat>
  <Paragraphs>146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OPPOSans R</vt:lpstr>
      <vt:lpstr>OPPOSans B</vt:lpstr>
      <vt:lpstr>Arial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znhssys</cp:lastModifiedBy>
  <cp:revision>123</cp:revision>
  <cp:lastPrinted>2022-02-28T11:05:00Z</cp:lastPrinted>
  <dcterms:created xsi:type="dcterms:W3CDTF">2020-08-05T06:35:00Z</dcterms:created>
  <dcterms:modified xsi:type="dcterms:W3CDTF">2023-02-14T10:25:48Z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05DFEE3D6847436B8AF0CFC4D1FD3DC2</vt:lpwstr>
  </property>
  <property fmtid="{D5CDD505-2E9C-101B-9397-08002B2CF9AE}" pid="3" name="KSOProductBuildVer">
    <vt:lpwstr>2052-11.1.0.11744</vt:lpwstr>
  </property>
</Properties>
</file>