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72" r:id="rId31"/>
    <p:sldId id="367" r:id="rId32"/>
    <p:sldId id="368" r:id="rId33"/>
    <p:sldId id="369" r:id="rId34"/>
    <p:sldId id="370" r:id="rId35"/>
    <p:sldId id="365" r:id="rId36"/>
    <p:sldId id="346" r:id="rId37"/>
    <p:sldId id="347" r:id="rId38"/>
    <p:sldId id="321" r:id="rId39"/>
  </p:sldIdLst>
  <p:sldSz cx="12192000" cy="6858000"/>
  <p:notesSz cx="6858000" cy="9144000"/>
  <p:embeddedFontLst>
    <p:embeddedFont>
      <p:font typeface="OPPOSans R" panose="00020600040101010101" pitchFamily="18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OPPOSans B" panose="00020600040101010101" pitchFamily="18" charset="-122"/>
      <p:regular r:id="rId44"/>
    </p:embeddedFont>
  </p:embeddedFontLst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5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2023/2/15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26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6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stash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，数据临时缓存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5297428"/>
            <a:ext cx="97536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都把它们串成一条时间线，这条时间线就是一个分支。截止到目前，只有一条时间线，在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里，这个分支叫主分支，即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41" y="1535053"/>
            <a:ext cx="7591425" cy="3762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612" y="1319212"/>
            <a:ext cx="9248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1306199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切换分支时可以看到文本内容也同步发生改变，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另外如果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修改文件的没有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，切换分支会出现错误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" y="2548451"/>
            <a:ext cx="7519041" cy="3430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67" y="2548451"/>
            <a:ext cx="7712061" cy="33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命令合并分支，但如果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分别有不同的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的时候回出现合并冲突，需要我们手动解决。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合并分支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38" y="2405181"/>
            <a:ext cx="7058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334705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551" y="2679962"/>
            <a:ext cx="975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2201</Words>
  <Application>Microsoft Office PowerPoint</Application>
  <PresentationFormat>宽屏</PresentationFormat>
  <Paragraphs>208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OPPOSans R</vt:lpstr>
      <vt:lpstr>微软雅黑</vt:lpstr>
      <vt:lpstr>Arial</vt:lpstr>
      <vt:lpstr>OPPOSans 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143</cp:revision>
  <cp:lastPrinted>2022-02-28T11:05:00Z</cp:lastPrinted>
  <dcterms:created xsi:type="dcterms:W3CDTF">2020-08-05T06:35:00Z</dcterms:created>
  <dcterms:modified xsi:type="dcterms:W3CDTF">2023-02-15T10:02:28Z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