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8"/>
  </p:notesMasterIdLst>
  <p:sldIdLst>
    <p:sldId id="256" r:id="rId3"/>
    <p:sldId id="265" r:id="rId4"/>
    <p:sldId id="266" r:id="rId5"/>
    <p:sldId id="270" r:id="rId6"/>
    <p:sldId id="267" r:id="rId7"/>
    <p:sldId id="257" r:id="rId8"/>
    <p:sldId id="259" r:id="rId9"/>
    <p:sldId id="268" r:id="rId10"/>
    <p:sldId id="271" r:id="rId11"/>
    <p:sldId id="272" r:id="rId12"/>
    <p:sldId id="269" r:id="rId13"/>
    <p:sldId id="258" r:id="rId14"/>
    <p:sldId id="260" r:id="rId15"/>
    <p:sldId id="262" r:id="rId16"/>
    <p:sldId id="263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2"/>
  </p:normalViewPr>
  <p:slideViewPr>
    <p:cSldViewPr snapToGrid="0">
      <p:cViewPr varScale="1">
        <p:scale>
          <a:sx n="119" d="100"/>
          <a:sy n="119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83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963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106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69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3361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di-bu/NASA-Africa4" TargetMode="External"/><Relationship Id="rId4" Type="http://schemas.openxmlformats.org/officeDocument/2006/relationships/hyperlink" Target="https://trello.com/b/kfhX7kJh/nasa-africa-sprint-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E-SOIL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587327" y="2743199"/>
            <a:ext cx="7870873" cy="2700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25000"/>
              <a:buFont typeface="Noto Sans Symbols"/>
              <a:buNone/>
            </a:pPr>
            <a:endParaRPr dirty="0"/>
          </a:p>
          <a:p>
            <a:pPr>
              <a:buSzPct val="25000"/>
            </a:pPr>
            <a:r>
              <a:rPr lang="en-US" dirty="0"/>
              <a:t>10/31/2016</a:t>
            </a:r>
          </a:p>
          <a:p>
            <a:pPr>
              <a:buSzPct val="25000"/>
            </a:pPr>
            <a:r>
              <a:rPr lang="en-US" dirty="0"/>
              <a:t>GitHub Link:</a:t>
            </a:r>
            <a:endParaRPr lang="en-US" dirty="0">
              <a:hlinkClick r:id="rId3"/>
            </a:endParaRPr>
          </a:p>
          <a:p>
            <a:pPr lvl="0">
              <a:buSzPct val="25000"/>
            </a:pPr>
            <a:r>
              <a:rPr lang="en-US" dirty="0">
                <a:hlinkClick r:id="rId3"/>
              </a:rPr>
              <a:t>https://github.com/wudi-bu/NASA-Africa4</a:t>
            </a:r>
            <a:endParaRPr lang="en-US" dirty="0"/>
          </a:p>
          <a:p>
            <a:pPr lvl="0">
              <a:buSzPct val="25000"/>
            </a:pPr>
            <a:r>
              <a:rPr lang="en-US" dirty="0"/>
              <a:t>Trello Link:</a:t>
            </a:r>
          </a:p>
          <a:p>
            <a:pPr lvl="0">
              <a:buSzPct val="25000"/>
            </a:pPr>
            <a:r>
              <a:rPr lang="en-US" dirty="0">
                <a:hlinkClick r:id="rId4"/>
              </a:rPr>
              <a:t>https://trello.com/b/kfhX7kJh/nasa-africa-sprint-2</a:t>
            </a:r>
            <a:endParaRPr lang="en-US" dirty="0"/>
          </a:p>
          <a:p>
            <a:pPr lvl="0">
              <a:buSzPct val="25000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Accomplishments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19249"/>
            <a:ext cx="7291564" cy="45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Changes-additional data source</a:t>
            </a:r>
            <a:endParaRPr lang="en-US" dirty="0"/>
          </a:p>
        </p:txBody>
      </p:sp>
      <p:sp>
        <p:nvSpPr>
          <p:cNvPr id="110" name="Shape 11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082800"/>
            <a:ext cx="8115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110" name="Shape 11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799"/>
            <a:ext cx="9144000" cy="4685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Challenges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/>
              <a:t>Determining the relation between soil properties and crops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/>
              <a:t>Enhance the accuracy of the data outputs from machine </a:t>
            </a:r>
            <a:r>
              <a:rPr lang="en-US"/>
              <a:t>learning </a:t>
            </a:r>
            <a:r>
              <a:rPr lang="en-US" smtClean="0"/>
              <a:t>algorithms</a:t>
            </a: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Map centered and scaled value from spectrum analysis back to real values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Call </a:t>
            </a:r>
            <a:r>
              <a:rPr lang="en-US" dirty="0" err="1" smtClean="0"/>
              <a:t>matlab</a:t>
            </a:r>
            <a:r>
              <a:rPr lang="en-US" dirty="0" smtClean="0"/>
              <a:t> module within website</a:t>
            </a:r>
            <a:endParaRPr lang="en-US" dirty="0"/>
          </a:p>
        </p:txBody>
      </p:sp>
      <p:sp>
        <p:nvSpPr>
          <p:cNvPr id="126" name="Shape 126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Next Sprint Plan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8" y="1590806"/>
            <a:ext cx="9022802" cy="367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wudi-bu/NASA-Africa/master/Sprint1/Prototype%20Pic1.png?token=AVHXdsMdIONUPZ2x2SI2ZhVYCaFXCAsgks5YB4eI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0" y="1365194"/>
            <a:ext cx="8418541" cy="437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40" y="492368"/>
            <a:ext cx="364618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b="1" dirty="0" smtClean="0"/>
              <a:t>Product Reminder</a:t>
            </a:r>
            <a:endParaRPr kumimoji="0" lang="en-GB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65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wudi-bu/NASA-Africa/master/Sprint1/Prototype%20Pic2.png?token=AVHXdruNiacDgjcQxPCGTMyoL6y5Bngtks5YB4fa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5" y="1235393"/>
            <a:ext cx="8397606" cy="43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0165" y="506437"/>
            <a:ext cx="364618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sz="3200" b="1" dirty="0"/>
              <a:t>Product Reminder</a:t>
            </a:r>
          </a:p>
        </p:txBody>
      </p:sp>
    </p:spTree>
    <p:extLst>
      <p:ext uri="{BB962C8B-B14F-4D97-AF65-F5344CB8AC3E}">
        <p14:creationId xmlns:p14="http://schemas.microsoft.com/office/powerpoint/2010/main" val="693424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Name Change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365828" y="1685920"/>
            <a:ext cx="5627007" cy="3886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NASA/Africa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DoorsE-SOIL</a:t>
            </a:r>
            <a:endParaRPr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93" y="2205318"/>
            <a:ext cx="3939806" cy="36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8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dirty="0"/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365828" y="1685920"/>
            <a:ext cx="5627007" cy="38862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Accomplishments for Sprint 2</a:t>
            </a:r>
            <a:endParaRPr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Changes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Challenges</a:t>
            </a:r>
            <a:endParaRPr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Sprint 3 plan</a:t>
            </a:r>
            <a:endParaRPr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r>
              <a:t>10/10/16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36" y="4504291"/>
            <a:ext cx="3151163" cy="2135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90" y="394343"/>
            <a:ext cx="3108960" cy="1835150"/>
          </a:xfrm>
          <a:prstGeom prst="rect">
            <a:avLst/>
          </a:prstGeom>
        </p:spPr>
      </p:pic>
      <p:pic>
        <p:nvPicPr>
          <p:cNvPr id="1026" name="Picture 2" descr="Image result for african farmer with 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6" y="2229493"/>
            <a:ext cx="3151164" cy="238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21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Trello Sprint 2 Diagram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4296" b="-601"/>
          <a:stretch/>
        </p:blipFill>
        <p:spPr>
          <a:xfrm>
            <a:off x="269629" y="1370385"/>
            <a:ext cx="8747762" cy="4734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Accomplishments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7924799" cy="42672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/>
            <a:r>
              <a:rPr lang="en-US" dirty="0"/>
              <a:t>Setup EC2 instance in </a:t>
            </a:r>
            <a:r>
              <a:rPr lang="en-US" dirty="0" smtClean="0"/>
              <a:t>Ubuntu</a:t>
            </a:r>
          </a:p>
          <a:p>
            <a:pPr indent="-342900"/>
            <a:r>
              <a:rPr lang="en-US" dirty="0"/>
              <a:t>Setup MySQL on EC2 and configured remote </a:t>
            </a:r>
            <a:r>
              <a:rPr lang="en-US" dirty="0" smtClean="0"/>
              <a:t>access</a:t>
            </a:r>
          </a:p>
          <a:p>
            <a:pPr indent="-342900"/>
            <a:r>
              <a:rPr lang="en-US" dirty="0"/>
              <a:t>Created </a:t>
            </a:r>
            <a:r>
              <a:rPr lang="en-US" dirty="0" smtClean="0"/>
              <a:t>data tables </a:t>
            </a:r>
            <a:r>
              <a:rPr lang="en-US" dirty="0"/>
              <a:t>based on soil property relation to </a:t>
            </a:r>
            <a:r>
              <a:rPr lang="en-US" dirty="0" smtClean="0"/>
              <a:t>crop</a:t>
            </a:r>
            <a:endParaRPr lang="en-US" dirty="0"/>
          </a:p>
          <a:p>
            <a:pPr indent="-342900"/>
            <a:r>
              <a:rPr lang="en-US" dirty="0" smtClean="0"/>
              <a:t>Integrated </a:t>
            </a:r>
            <a:r>
              <a:rPr lang="en-US" dirty="0"/>
              <a:t>Google Maps API on </a:t>
            </a:r>
            <a:r>
              <a:rPr lang="en-US" dirty="0" smtClean="0"/>
              <a:t>Website</a:t>
            </a:r>
          </a:p>
          <a:p>
            <a:pPr indent="-342900"/>
            <a:r>
              <a:rPr lang="en-US" dirty="0" smtClean="0"/>
              <a:t>Setup </a:t>
            </a:r>
            <a:r>
              <a:rPr lang="en-US" dirty="0"/>
              <a:t>Tomcat on EC2 and deployed version 1.0 </a:t>
            </a:r>
            <a:r>
              <a:rPr lang="en-US" dirty="0" smtClean="0"/>
              <a:t>war</a:t>
            </a:r>
          </a:p>
          <a:p>
            <a:pPr indent="-342900"/>
            <a:r>
              <a:rPr lang="en-US" dirty="0" smtClean="0"/>
              <a:t> file</a:t>
            </a:r>
          </a:p>
          <a:p>
            <a:pPr indent="-342900"/>
            <a:r>
              <a:rPr lang="en-US" smtClean="0"/>
              <a:t>Established </a:t>
            </a:r>
            <a:r>
              <a:rPr lang="en-US" dirty="0"/>
              <a:t>a preliminary model with PCA as preprocessing and SVM as learning algorithm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Accomplishments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75580"/>
            <a:ext cx="80772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Accomplishments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4400" b="1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8" y="1447799"/>
            <a:ext cx="8149772" cy="44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167</Words>
  <Application>Microsoft Macintosh PowerPoint</Application>
  <PresentationFormat>On-screen Show (4:3)</PresentationFormat>
  <Paragraphs>62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Symbols</vt:lpstr>
      <vt:lpstr>Times New Roman</vt:lpstr>
      <vt:lpstr>Wingdings</vt:lpstr>
      <vt:lpstr>Arial</vt:lpstr>
      <vt:lpstr>1_Blank Presentation</vt:lpstr>
      <vt:lpstr>Blank Presentation</vt:lpstr>
      <vt:lpstr>E-SOIL</vt:lpstr>
      <vt:lpstr>PowerPoint Presentation</vt:lpstr>
      <vt:lpstr>PowerPoint Presentation</vt:lpstr>
      <vt:lpstr>Name Change</vt:lpstr>
      <vt:lpstr>Contents</vt:lpstr>
      <vt:lpstr>Trello Sprint 2 Diagram</vt:lpstr>
      <vt:lpstr>Accomplishments</vt:lpstr>
      <vt:lpstr>Accomplishments</vt:lpstr>
      <vt:lpstr>Accomplishments</vt:lpstr>
      <vt:lpstr>Accomplishments</vt:lpstr>
      <vt:lpstr>Changes-additional data source</vt:lpstr>
      <vt:lpstr>Changes</vt:lpstr>
      <vt:lpstr>Challenges </vt:lpstr>
      <vt:lpstr>Next Sprint Plan</vt:lpstr>
      <vt:lpstr>THANK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21</cp:revision>
  <dcterms:modified xsi:type="dcterms:W3CDTF">2016-10-31T19:54:58Z</dcterms:modified>
</cp:coreProperties>
</file>