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56" r:id="rId2"/>
    <p:sldId id="257" r:id="rId3"/>
    <p:sldId id="270" r:id="rId4"/>
    <p:sldId id="259" r:id="rId5"/>
    <p:sldId id="261" r:id="rId6"/>
    <p:sldId id="260" r:id="rId7"/>
    <p:sldId id="262" r:id="rId8"/>
    <p:sldId id="264" r:id="rId9"/>
    <p:sldId id="263" r:id="rId10"/>
    <p:sldId id="265" r:id="rId11"/>
    <p:sldId id="277" r:id="rId12"/>
    <p:sldId id="267" r:id="rId13"/>
    <p:sldId id="268" r:id="rId14"/>
    <p:sldId id="269" r:id="rId15"/>
    <p:sldId id="280" r:id="rId16"/>
    <p:sldId id="281" r:id="rId17"/>
    <p:sldId id="282" r:id="rId18"/>
    <p:sldId id="283" r:id="rId19"/>
    <p:sldId id="279" r:id="rId20"/>
    <p:sldId id="278" r:id="rId21"/>
    <p:sldId id="276" r:id="rId22"/>
    <p:sldId id="266" r:id="rId23"/>
    <p:sldId id="258" r:id="rId24"/>
    <p:sldId id="271" r:id="rId25"/>
    <p:sldId id="272" r:id="rId26"/>
    <p:sldId id="273" r:id="rId27"/>
    <p:sldId id="275" r:id="rId28"/>
    <p:sldId id="27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D9C89B-9099-427F-B384-A5700BD8E2D8}" v="3" dt="2018-11-14T14:23:19.6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79" autoAdjust="0"/>
  </p:normalViewPr>
  <p:slideViewPr>
    <p:cSldViewPr snapToGrid="0">
      <p:cViewPr varScale="1">
        <p:scale>
          <a:sx n="77" d="100"/>
          <a:sy n="77" d="100"/>
        </p:scale>
        <p:origin x="465"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idiao Yang" userId="dcaf69b4-da7d-4cc0-a7df-cb9c60e97046" providerId="ADAL" clId="{FFD9C89B-9099-427F-B384-A5700BD8E2D8}"/>
    <pc:docChg chg="custSel addSld modSld">
      <pc:chgData name="Feidiao Yang" userId="dcaf69b4-da7d-4cc0-a7df-cb9c60e97046" providerId="ADAL" clId="{FFD9C89B-9099-427F-B384-A5700BD8E2D8}" dt="2018-11-14T14:23:16.869" v="18"/>
      <pc:docMkLst>
        <pc:docMk/>
      </pc:docMkLst>
      <pc:sldChg chg="modSp add">
        <pc:chgData name="Feidiao Yang" userId="dcaf69b4-da7d-4cc0-a7df-cb9c60e97046" providerId="ADAL" clId="{FFD9C89B-9099-427F-B384-A5700BD8E2D8}" dt="2018-11-14T14:23:16.869" v="18"/>
        <pc:sldMkLst>
          <pc:docMk/>
          <pc:sldMk cId="1515240309" sldId="256"/>
        </pc:sldMkLst>
        <pc:spChg chg="mod">
          <ac:chgData name="Feidiao Yang" userId="dcaf69b4-da7d-4cc0-a7df-cb9c60e97046" providerId="ADAL" clId="{FFD9C89B-9099-427F-B384-A5700BD8E2D8}" dt="2018-11-03T08:36:57.070" v="14" actId="404"/>
          <ac:spMkLst>
            <pc:docMk/>
            <pc:sldMk cId="1515240309" sldId="256"/>
            <ac:spMk id="2" creationId="{5D5786FB-573F-4123-93BE-BC78646F6E07}"/>
          </ac:spMkLst>
        </pc:spChg>
        <pc:spChg chg="mod">
          <ac:chgData name="Feidiao Yang" userId="dcaf69b4-da7d-4cc0-a7df-cb9c60e97046" providerId="ADAL" clId="{FFD9C89B-9099-427F-B384-A5700BD8E2D8}" dt="2018-11-14T14:23:16.869" v="18"/>
          <ac:spMkLst>
            <pc:docMk/>
            <pc:sldMk cId="1515240309" sldId="256"/>
            <ac:spMk id="3" creationId="{B4933BC4-D553-49C1-AEBC-10F19172F812}"/>
          </ac:spMkLst>
        </pc:spChg>
      </pc:sldChg>
      <pc:sldChg chg="modSp">
        <pc:chgData name="Feidiao Yang" userId="dcaf69b4-da7d-4cc0-a7df-cb9c60e97046" providerId="ADAL" clId="{FFD9C89B-9099-427F-B384-A5700BD8E2D8}" dt="2018-11-14T14:23:16.869" v="18"/>
        <pc:sldMkLst>
          <pc:docMk/>
          <pc:sldMk cId="2358028573" sldId="258"/>
        </pc:sldMkLst>
        <pc:spChg chg="mod">
          <ac:chgData name="Feidiao Yang" userId="dcaf69b4-da7d-4cc0-a7df-cb9c60e97046" providerId="ADAL" clId="{FFD9C89B-9099-427F-B384-A5700BD8E2D8}" dt="2018-11-14T14:23:16.869" v="18"/>
          <ac:spMkLst>
            <pc:docMk/>
            <pc:sldMk cId="2358028573" sldId="258"/>
            <ac:spMk id="3" creationId="{B0E3A473-4950-4AE7-B6B5-7DFD48CA8045}"/>
          </ac:spMkLst>
        </pc:spChg>
      </pc:sldChg>
      <pc:sldChg chg="addSp modSp">
        <pc:chgData name="Feidiao Yang" userId="dcaf69b4-da7d-4cc0-a7df-cb9c60e97046" providerId="ADAL" clId="{FFD9C89B-9099-427F-B384-A5700BD8E2D8}" dt="2018-11-08T06:25:20.983" v="17" actId="767"/>
        <pc:sldMkLst>
          <pc:docMk/>
          <pc:sldMk cId="3292662917" sldId="270"/>
        </pc:sldMkLst>
        <pc:spChg chg="add">
          <ac:chgData name="Feidiao Yang" userId="dcaf69b4-da7d-4cc0-a7df-cb9c60e97046" providerId="ADAL" clId="{FFD9C89B-9099-427F-B384-A5700BD8E2D8}" dt="2018-11-08T06:14:49.934" v="16"/>
          <ac:spMkLst>
            <pc:docMk/>
            <pc:sldMk cId="3292662917" sldId="270"/>
            <ac:spMk id="12" creationId="{335579EB-6AAA-4AB2-9CF7-45472148B2E7}"/>
          </ac:spMkLst>
        </pc:spChg>
        <pc:spChg chg="add mod">
          <ac:chgData name="Feidiao Yang" userId="dcaf69b4-da7d-4cc0-a7df-cb9c60e97046" providerId="ADAL" clId="{FFD9C89B-9099-427F-B384-A5700BD8E2D8}" dt="2018-11-08T06:25:20.983" v="17" actId="767"/>
          <ac:spMkLst>
            <pc:docMk/>
            <pc:sldMk cId="3292662917" sldId="270"/>
            <ac:spMk id="13" creationId="{316F7180-766D-4E98-9B00-2A63DBA28A94}"/>
          </ac:spMkLst>
        </pc:spChg>
        <pc:picChg chg="add mod">
          <ac:chgData name="Feidiao Yang" userId="dcaf69b4-da7d-4cc0-a7df-cb9c60e97046" providerId="ADAL" clId="{FFD9C89B-9099-427F-B384-A5700BD8E2D8}" dt="2018-11-08T06:12:02.257" v="15" actId="931"/>
          <ac:picMkLst>
            <pc:docMk/>
            <pc:sldMk cId="3292662917" sldId="270"/>
            <ac:picMk id="11" creationId="{946C1BF7-8D40-445E-97C6-3E5E5064CB69}"/>
          </ac:picMkLst>
        </pc:picChg>
      </pc:sldChg>
    </pc:docChg>
  </pc:docChgLst>
  <pc:docChgLst>
    <pc:chgData name="Feidiao Yang" userId="dcaf69b4-da7d-4cc0-a7df-cb9c60e97046" providerId="ADAL" clId="{2F804104-FD0F-407B-BD31-B15410B398F2}"/>
    <pc:docChg chg="undo custSel addSld delSld modSld sldOrd">
      <pc:chgData name="Feidiao Yang" userId="dcaf69b4-da7d-4cc0-a7df-cb9c60e97046" providerId="ADAL" clId="{2F804104-FD0F-407B-BD31-B15410B398F2}" dt="2018-11-13T06:49:13.780" v="19516" actId="20577"/>
      <pc:docMkLst>
        <pc:docMk/>
      </pc:docMkLst>
      <pc:sldChg chg="modSp modNotesTx">
        <pc:chgData name="Feidiao Yang" userId="dcaf69b4-da7d-4cc0-a7df-cb9c60e97046" providerId="ADAL" clId="{2F804104-FD0F-407B-BD31-B15410B398F2}" dt="2018-11-13T06:49:13.780" v="19516" actId="20577"/>
        <pc:sldMkLst>
          <pc:docMk/>
          <pc:sldMk cId="1515240309" sldId="256"/>
        </pc:sldMkLst>
        <pc:spChg chg="mod">
          <ac:chgData name="Feidiao Yang" userId="dcaf69b4-da7d-4cc0-a7df-cb9c60e97046" providerId="ADAL" clId="{2F804104-FD0F-407B-BD31-B15410B398F2}" dt="2018-11-05T07:06:19.414" v="71" actId="1076"/>
          <ac:spMkLst>
            <pc:docMk/>
            <pc:sldMk cId="1515240309" sldId="256"/>
            <ac:spMk id="2" creationId="{5D5786FB-573F-4123-93BE-BC78646F6E07}"/>
          </ac:spMkLst>
        </pc:spChg>
        <pc:spChg chg="mod">
          <ac:chgData name="Feidiao Yang" userId="dcaf69b4-da7d-4cc0-a7df-cb9c60e97046" providerId="ADAL" clId="{2F804104-FD0F-407B-BD31-B15410B398F2}" dt="2018-11-05T08:09:30.792" v="2723" actId="113"/>
          <ac:spMkLst>
            <pc:docMk/>
            <pc:sldMk cId="1515240309" sldId="256"/>
            <ac:spMk id="3" creationId="{B4933BC4-D553-49C1-AEBC-10F19172F812}"/>
          </ac:spMkLst>
        </pc:spChg>
      </pc:sldChg>
      <pc:sldChg chg="addSp delSp modSp add modNotesTx">
        <pc:chgData name="Feidiao Yang" userId="dcaf69b4-da7d-4cc0-a7df-cb9c60e97046" providerId="ADAL" clId="{2F804104-FD0F-407B-BD31-B15410B398F2}" dt="2018-11-07T08:51:37.039" v="8766" actId="20577"/>
        <pc:sldMkLst>
          <pc:docMk/>
          <pc:sldMk cId="2684945688" sldId="257"/>
        </pc:sldMkLst>
        <pc:spChg chg="mod">
          <ac:chgData name="Feidiao Yang" userId="dcaf69b4-da7d-4cc0-a7df-cb9c60e97046" providerId="ADAL" clId="{2F804104-FD0F-407B-BD31-B15410B398F2}" dt="2018-11-05T07:18:17.261" v="591" actId="14100"/>
          <ac:spMkLst>
            <pc:docMk/>
            <pc:sldMk cId="2684945688" sldId="257"/>
            <ac:spMk id="2" creationId="{8FB776FE-9EB3-4D97-8819-A7DAF4CB01FF}"/>
          </ac:spMkLst>
        </pc:spChg>
        <pc:spChg chg="del mod">
          <ac:chgData name="Feidiao Yang" userId="dcaf69b4-da7d-4cc0-a7df-cb9c60e97046" providerId="ADAL" clId="{2F804104-FD0F-407B-BD31-B15410B398F2}" dt="2018-11-05T07:14:04.191" v="539" actId="478"/>
          <ac:spMkLst>
            <pc:docMk/>
            <pc:sldMk cId="2684945688" sldId="257"/>
            <ac:spMk id="3" creationId="{3407703B-C58B-4555-8327-DD8BE4C67CAB}"/>
          </ac:spMkLst>
        </pc:spChg>
        <pc:spChg chg="add mod">
          <ac:chgData name="Feidiao Yang" userId="dcaf69b4-da7d-4cc0-a7df-cb9c60e97046" providerId="ADAL" clId="{2F804104-FD0F-407B-BD31-B15410B398F2}" dt="2018-11-05T07:19:25.559" v="638" actId="1076"/>
          <ac:spMkLst>
            <pc:docMk/>
            <pc:sldMk cId="2684945688" sldId="257"/>
            <ac:spMk id="10" creationId="{6B5C4D6B-4E01-4120-BC58-8341C00E2560}"/>
          </ac:spMkLst>
        </pc:spChg>
        <pc:spChg chg="add mod">
          <ac:chgData name="Feidiao Yang" userId="dcaf69b4-da7d-4cc0-a7df-cb9c60e97046" providerId="ADAL" clId="{2F804104-FD0F-407B-BD31-B15410B398F2}" dt="2018-11-05T07:20:59.392" v="837" actId="1076"/>
          <ac:spMkLst>
            <pc:docMk/>
            <pc:sldMk cId="2684945688" sldId="257"/>
            <ac:spMk id="11" creationId="{9C7FC599-8E06-4B90-9AB3-2943E478D570}"/>
          </ac:spMkLst>
        </pc:spChg>
        <pc:spChg chg="add mod">
          <ac:chgData name="Feidiao Yang" userId="dcaf69b4-da7d-4cc0-a7df-cb9c60e97046" providerId="ADAL" clId="{2F804104-FD0F-407B-BD31-B15410B398F2}" dt="2018-11-05T07:24:24.680" v="1009" actId="1076"/>
          <ac:spMkLst>
            <pc:docMk/>
            <pc:sldMk cId="2684945688" sldId="257"/>
            <ac:spMk id="12" creationId="{59BF68AD-5708-4861-B61C-7CE7299070DD}"/>
          </ac:spMkLst>
        </pc:spChg>
        <pc:spChg chg="add mod">
          <ac:chgData name="Feidiao Yang" userId="dcaf69b4-da7d-4cc0-a7df-cb9c60e97046" providerId="ADAL" clId="{2F804104-FD0F-407B-BD31-B15410B398F2}" dt="2018-11-07T07:34:40.550" v="6001" actId="20577"/>
          <ac:spMkLst>
            <pc:docMk/>
            <pc:sldMk cId="2684945688" sldId="257"/>
            <ac:spMk id="13" creationId="{CB890131-13B4-4071-AAAB-E29F0B1CCB92}"/>
          </ac:spMkLst>
        </pc:spChg>
        <pc:spChg chg="del">
          <ac:chgData name="Feidiao Yang" userId="dcaf69b4-da7d-4cc0-a7df-cb9c60e97046" providerId="ADAL" clId="{2F804104-FD0F-407B-BD31-B15410B398F2}" dt="2018-11-05T08:07:59.267" v="2721"/>
          <ac:spMkLst>
            <pc:docMk/>
            <pc:sldMk cId="2684945688" sldId="257"/>
            <ac:spMk id="14" creationId="{859BC9CC-A1FA-4E48-899A-9C2F50BA1CFB}"/>
          </ac:spMkLst>
        </pc:spChg>
        <pc:picChg chg="add mod">
          <ac:chgData name="Feidiao Yang" userId="dcaf69b4-da7d-4cc0-a7df-cb9c60e97046" providerId="ADAL" clId="{2F804104-FD0F-407B-BD31-B15410B398F2}" dt="2018-11-05T07:16:49.787" v="558" actId="14100"/>
          <ac:picMkLst>
            <pc:docMk/>
            <pc:sldMk cId="2684945688" sldId="257"/>
            <ac:picMk id="5" creationId="{8778453B-C1EC-4806-8539-A3FD09D7BC0E}"/>
          </ac:picMkLst>
        </pc:picChg>
        <pc:picChg chg="add mod">
          <ac:chgData name="Feidiao Yang" userId="dcaf69b4-da7d-4cc0-a7df-cb9c60e97046" providerId="ADAL" clId="{2F804104-FD0F-407B-BD31-B15410B398F2}" dt="2018-11-05T07:16:44.420" v="557" actId="1076"/>
          <ac:picMkLst>
            <pc:docMk/>
            <pc:sldMk cId="2684945688" sldId="257"/>
            <ac:picMk id="7" creationId="{F266F015-E979-4779-9AEE-0CDA30B58232}"/>
          </ac:picMkLst>
        </pc:picChg>
        <pc:picChg chg="add mod">
          <ac:chgData name="Feidiao Yang" userId="dcaf69b4-da7d-4cc0-a7df-cb9c60e97046" providerId="ADAL" clId="{2F804104-FD0F-407B-BD31-B15410B398F2}" dt="2018-11-05T07:24:30.004" v="1010" actId="1076"/>
          <ac:picMkLst>
            <pc:docMk/>
            <pc:sldMk cId="2684945688" sldId="257"/>
            <ac:picMk id="9" creationId="{6CBDE5B0-F02C-4367-9859-FB1D4CD66E09}"/>
          </ac:picMkLst>
        </pc:picChg>
      </pc:sldChg>
      <pc:sldChg chg="delSp modSp add modNotesTx">
        <pc:chgData name="Feidiao Yang" userId="dcaf69b4-da7d-4cc0-a7df-cb9c60e97046" providerId="ADAL" clId="{2F804104-FD0F-407B-BD31-B15410B398F2}" dt="2018-11-09T05:38:21.051" v="9211" actId="27636"/>
        <pc:sldMkLst>
          <pc:docMk/>
          <pc:sldMk cId="2358028573" sldId="258"/>
        </pc:sldMkLst>
        <pc:spChg chg="mod">
          <ac:chgData name="Feidiao Yang" userId="dcaf69b4-da7d-4cc0-a7df-cb9c60e97046" providerId="ADAL" clId="{2F804104-FD0F-407B-BD31-B15410B398F2}" dt="2018-11-05T07:25:30.759" v="1049" actId="2711"/>
          <ac:spMkLst>
            <pc:docMk/>
            <pc:sldMk cId="2358028573" sldId="258"/>
            <ac:spMk id="2" creationId="{1A77DCFF-B8E5-4679-B952-CC044C29C638}"/>
          </ac:spMkLst>
        </pc:spChg>
        <pc:spChg chg="mod">
          <ac:chgData name="Feidiao Yang" userId="dcaf69b4-da7d-4cc0-a7df-cb9c60e97046" providerId="ADAL" clId="{2F804104-FD0F-407B-BD31-B15410B398F2}" dt="2018-11-09T05:38:21.051" v="9211" actId="27636"/>
          <ac:spMkLst>
            <pc:docMk/>
            <pc:sldMk cId="2358028573" sldId="258"/>
            <ac:spMk id="3" creationId="{B0E3A473-4950-4AE7-B6B5-7DFD48CA8045}"/>
          </ac:spMkLst>
        </pc:spChg>
        <pc:spChg chg="del">
          <ac:chgData name="Feidiao Yang" userId="dcaf69b4-da7d-4cc0-a7df-cb9c60e97046" providerId="ADAL" clId="{2F804104-FD0F-407B-BD31-B15410B398F2}" dt="2018-11-05T08:07:59.267" v="2721"/>
          <ac:spMkLst>
            <pc:docMk/>
            <pc:sldMk cId="2358028573" sldId="258"/>
            <ac:spMk id="4" creationId="{8A5B5139-61F1-4B0D-ADF7-8D7413D8AEB1}"/>
          </ac:spMkLst>
        </pc:spChg>
      </pc:sldChg>
      <pc:sldChg chg="addSp delSp modSp add modNotesTx">
        <pc:chgData name="Feidiao Yang" userId="dcaf69b4-da7d-4cc0-a7df-cb9c60e97046" providerId="ADAL" clId="{2F804104-FD0F-407B-BD31-B15410B398F2}" dt="2018-11-12T08:45:28.891" v="14690" actId="20577"/>
        <pc:sldMkLst>
          <pc:docMk/>
          <pc:sldMk cId="1614418692" sldId="259"/>
        </pc:sldMkLst>
        <pc:spChg chg="mod">
          <ac:chgData name="Feidiao Yang" userId="dcaf69b4-da7d-4cc0-a7df-cb9c60e97046" providerId="ADAL" clId="{2F804104-FD0F-407B-BD31-B15410B398F2}" dt="2018-11-05T07:39:59.411" v="1674" actId="14100"/>
          <ac:spMkLst>
            <pc:docMk/>
            <pc:sldMk cId="1614418692" sldId="259"/>
            <ac:spMk id="2" creationId="{B12462F7-9985-40F9-8B1F-457A241FEB09}"/>
          </ac:spMkLst>
        </pc:spChg>
        <pc:spChg chg="del">
          <ac:chgData name="Feidiao Yang" userId="dcaf69b4-da7d-4cc0-a7df-cb9c60e97046" providerId="ADAL" clId="{2F804104-FD0F-407B-BD31-B15410B398F2}" dt="2018-11-05T07:40:05.366" v="1675" actId="478"/>
          <ac:spMkLst>
            <pc:docMk/>
            <pc:sldMk cId="1614418692" sldId="259"/>
            <ac:spMk id="3" creationId="{C2BABCF8-00A5-4665-83D3-4DC60D29C78A}"/>
          </ac:spMkLst>
        </pc:spChg>
        <pc:spChg chg="add mod">
          <ac:chgData name="Feidiao Yang" userId="dcaf69b4-da7d-4cc0-a7df-cb9c60e97046" providerId="ADAL" clId="{2F804104-FD0F-407B-BD31-B15410B398F2}" dt="2018-11-05T08:00:37.051" v="2400" actId="1035"/>
          <ac:spMkLst>
            <pc:docMk/>
            <pc:sldMk cId="1614418692" sldId="259"/>
            <ac:spMk id="4" creationId="{CDCFF2A9-37DD-4343-A002-EF0C3714E48B}"/>
          </ac:spMkLst>
        </pc:spChg>
        <pc:spChg chg="add mod">
          <ac:chgData name="Feidiao Yang" userId="dcaf69b4-da7d-4cc0-a7df-cb9c60e97046" providerId="ADAL" clId="{2F804104-FD0F-407B-BD31-B15410B398F2}" dt="2018-11-05T08:00:37.051" v="2400" actId="1035"/>
          <ac:spMkLst>
            <pc:docMk/>
            <pc:sldMk cId="1614418692" sldId="259"/>
            <ac:spMk id="5" creationId="{8DEA11F2-0CE5-4B07-B1A0-1ACB5EF8790B}"/>
          </ac:spMkLst>
        </pc:spChg>
        <pc:spChg chg="add mod">
          <ac:chgData name="Feidiao Yang" userId="dcaf69b4-da7d-4cc0-a7df-cb9c60e97046" providerId="ADAL" clId="{2F804104-FD0F-407B-BD31-B15410B398F2}" dt="2018-11-05T08:00:37.051" v="2400" actId="1035"/>
          <ac:spMkLst>
            <pc:docMk/>
            <pc:sldMk cId="1614418692" sldId="259"/>
            <ac:spMk id="6" creationId="{3E761576-5943-4597-BA16-70E8244DBA60}"/>
          </ac:spMkLst>
        </pc:spChg>
        <pc:spChg chg="add mod">
          <ac:chgData name="Feidiao Yang" userId="dcaf69b4-da7d-4cc0-a7df-cb9c60e97046" providerId="ADAL" clId="{2F804104-FD0F-407B-BD31-B15410B398F2}" dt="2018-11-05T08:00:37.051" v="2400" actId="1035"/>
          <ac:spMkLst>
            <pc:docMk/>
            <pc:sldMk cId="1614418692" sldId="259"/>
            <ac:spMk id="7" creationId="{8CD0B30F-01E5-4A31-9D74-27DF99950F46}"/>
          </ac:spMkLst>
        </pc:spChg>
        <pc:spChg chg="add mod">
          <ac:chgData name="Feidiao Yang" userId="dcaf69b4-da7d-4cc0-a7df-cb9c60e97046" providerId="ADAL" clId="{2F804104-FD0F-407B-BD31-B15410B398F2}" dt="2018-11-05T08:00:37.051" v="2400" actId="1035"/>
          <ac:spMkLst>
            <pc:docMk/>
            <pc:sldMk cId="1614418692" sldId="259"/>
            <ac:spMk id="8" creationId="{71332E9B-9E88-4F9F-B958-D719FF486DCE}"/>
          </ac:spMkLst>
        </pc:spChg>
        <pc:spChg chg="add mod">
          <ac:chgData name="Feidiao Yang" userId="dcaf69b4-da7d-4cc0-a7df-cb9c60e97046" providerId="ADAL" clId="{2F804104-FD0F-407B-BD31-B15410B398F2}" dt="2018-11-05T08:00:37.051" v="2400" actId="1035"/>
          <ac:spMkLst>
            <pc:docMk/>
            <pc:sldMk cId="1614418692" sldId="259"/>
            <ac:spMk id="9" creationId="{E9B3F6A7-ADA2-4B93-821E-D0C708C07305}"/>
          </ac:spMkLst>
        </pc:spChg>
        <pc:spChg chg="add mod">
          <ac:chgData name="Feidiao Yang" userId="dcaf69b4-da7d-4cc0-a7df-cb9c60e97046" providerId="ADAL" clId="{2F804104-FD0F-407B-BD31-B15410B398F2}" dt="2018-11-05T08:00:37.051" v="2400" actId="1035"/>
          <ac:spMkLst>
            <pc:docMk/>
            <pc:sldMk cId="1614418692" sldId="259"/>
            <ac:spMk id="10" creationId="{2A2409EE-D5B4-463D-BA31-2714B824A1F7}"/>
          </ac:spMkLst>
        </pc:spChg>
        <pc:spChg chg="add mod">
          <ac:chgData name="Feidiao Yang" userId="dcaf69b4-da7d-4cc0-a7df-cb9c60e97046" providerId="ADAL" clId="{2F804104-FD0F-407B-BD31-B15410B398F2}" dt="2018-11-05T08:00:37.051" v="2400" actId="1035"/>
          <ac:spMkLst>
            <pc:docMk/>
            <pc:sldMk cId="1614418692" sldId="259"/>
            <ac:spMk id="11" creationId="{E0F78122-FFCE-435C-97B9-725E0305CB53}"/>
          </ac:spMkLst>
        </pc:spChg>
        <pc:spChg chg="add del">
          <ac:chgData name="Feidiao Yang" userId="dcaf69b4-da7d-4cc0-a7df-cb9c60e97046" providerId="ADAL" clId="{2F804104-FD0F-407B-BD31-B15410B398F2}" dt="2018-11-05T07:53:31.852" v="2037" actId="478"/>
          <ac:spMkLst>
            <pc:docMk/>
            <pc:sldMk cId="1614418692" sldId="259"/>
            <ac:spMk id="12" creationId="{9A507C12-1650-4710-BEB4-2F01A794BC30}"/>
          </ac:spMkLst>
        </pc:spChg>
        <pc:spChg chg="add del mod">
          <ac:chgData name="Feidiao Yang" userId="dcaf69b4-da7d-4cc0-a7df-cb9c60e97046" providerId="ADAL" clId="{2F804104-FD0F-407B-BD31-B15410B398F2}" dt="2018-11-05T07:53:59.726" v="2057" actId="478"/>
          <ac:spMkLst>
            <pc:docMk/>
            <pc:sldMk cId="1614418692" sldId="259"/>
            <ac:spMk id="13" creationId="{06945F77-F865-44D0-BC9B-F63050BFCFFC}"/>
          </ac:spMkLst>
        </pc:spChg>
        <pc:spChg chg="add mod">
          <ac:chgData name="Feidiao Yang" userId="dcaf69b4-da7d-4cc0-a7df-cb9c60e97046" providerId="ADAL" clId="{2F804104-FD0F-407B-BD31-B15410B398F2}" dt="2018-11-10T08:06:23.292" v="12330" actId="14100"/>
          <ac:spMkLst>
            <pc:docMk/>
            <pc:sldMk cId="1614418692" sldId="259"/>
            <ac:spMk id="14" creationId="{4303FF4D-71DB-4EC3-9EAA-729356FAA38D}"/>
          </ac:spMkLst>
        </pc:spChg>
        <pc:spChg chg="add mod">
          <ac:chgData name="Feidiao Yang" userId="dcaf69b4-da7d-4cc0-a7df-cb9c60e97046" providerId="ADAL" clId="{2F804104-FD0F-407B-BD31-B15410B398F2}" dt="2018-11-05T08:26:28.603" v="3202" actId="20577"/>
          <ac:spMkLst>
            <pc:docMk/>
            <pc:sldMk cId="1614418692" sldId="259"/>
            <ac:spMk id="23" creationId="{61A5D1A3-C78C-4066-AA9C-69D27D0D92A7}"/>
          </ac:spMkLst>
        </pc:spChg>
        <pc:spChg chg="add mod">
          <ac:chgData name="Feidiao Yang" userId="dcaf69b4-da7d-4cc0-a7df-cb9c60e97046" providerId="ADAL" clId="{2F804104-FD0F-407B-BD31-B15410B398F2}" dt="2018-11-10T07:58:56.874" v="12329" actId="20577"/>
          <ac:spMkLst>
            <pc:docMk/>
            <pc:sldMk cId="1614418692" sldId="259"/>
            <ac:spMk id="27" creationId="{BEAC6B13-07AF-4F5B-BBE1-D22630A37292}"/>
          </ac:spMkLst>
        </pc:spChg>
        <pc:spChg chg="del">
          <ac:chgData name="Feidiao Yang" userId="dcaf69b4-da7d-4cc0-a7df-cb9c60e97046" providerId="ADAL" clId="{2F804104-FD0F-407B-BD31-B15410B398F2}" dt="2018-11-05T08:07:59.267" v="2721"/>
          <ac:spMkLst>
            <pc:docMk/>
            <pc:sldMk cId="1614418692" sldId="259"/>
            <ac:spMk id="28" creationId="{7D40139E-6B8A-41BF-86C6-4E261DE90227}"/>
          </ac:spMkLst>
        </pc:spChg>
        <pc:picChg chg="add mod">
          <ac:chgData name="Feidiao Yang" userId="dcaf69b4-da7d-4cc0-a7df-cb9c60e97046" providerId="ADAL" clId="{2F804104-FD0F-407B-BD31-B15410B398F2}" dt="2018-11-05T08:04:16.640" v="2719" actId="1036"/>
          <ac:picMkLst>
            <pc:docMk/>
            <pc:sldMk cId="1614418692" sldId="259"/>
            <ac:picMk id="26" creationId="{33B443A1-8C8C-4AE2-B885-605291182E61}"/>
          </ac:picMkLst>
        </pc:picChg>
        <pc:cxnChg chg="add mod">
          <ac:chgData name="Feidiao Yang" userId="dcaf69b4-da7d-4cc0-a7df-cb9c60e97046" providerId="ADAL" clId="{2F804104-FD0F-407B-BD31-B15410B398F2}" dt="2018-11-05T08:00:37.051" v="2400" actId="1035"/>
          <ac:cxnSpMkLst>
            <pc:docMk/>
            <pc:sldMk cId="1614418692" sldId="259"/>
            <ac:cxnSpMk id="16" creationId="{51938CA2-49B3-4654-BCA0-5ADB817904B5}"/>
          </ac:cxnSpMkLst>
        </pc:cxnChg>
        <pc:cxnChg chg="add mod">
          <ac:chgData name="Feidiao Yang" userId="dcaf69b4-da7d-4cc0-a7df-cb9c60e97046" providerId="ADAL" clId="{2F804104-FD0F-407B-BD31-B15410B398F2}" dt="2018-11-05T08:00:37.051" v="2400" actId="1035"/>
          <ac:cxnSpMkLst>
            <pc:docMk/>
            <pc:sldMk cId="1614418692" sldId="259"/>
            <ac:cxnSpMk id="18" creationId="{8EFE777B-FFD0-47E4-BB57-D1EBE7D1F221}"/>
          </ac:cxnSpMkLst>
        </pc:cxnChg>
        <pc:cxnChg chg="add mod">
          <ac:chgData name="Feidiao Yang" userId="dcaf69b4-da7d-4cc0-a7df-cb9c60e97046" providerId="ADAL" clId="{2F804104-FD0F-407B-BD31-B15410B398F2}" dt="2018-11-05T08:00:37.051" v="2400" actId="1035"/>
          <ac:cxnSpMkLst>
            <pc:docMk/>
            <pc:sldMk cId="1614418692" sldId="259"/>
            <ac:cxnSpMk id="20" creationId="{34873BAA-2C1B-43CD-BCB4-442812CC6E6C}"/>
          </ac:cxnSpMkLst>
        </pc:cxnChg>
        <pc:cxnChg chg="add mod">
          <ac:chgData name="Feidiao Yang" userId="dcaf69b4-da7d-4cc0-a7df-cb9c60e97046" providerId="ADAL" clId="{2F804104-FD0F-407B-BD31-B15410B398F2}" dt="2018-11-10T08:06:23.292" v="12330" actId="14100"/>
          <ac:cxnSpMkLst>
            <pc:docMk/>
            <pc:sldMk cId="1614418692" sldId="259"/>
            <ac:cxnSpMk id="22" creationId="{EA0802A8-62D7-4362-9BB3-1BB61FC3981B}"/>
          </ac:cxnSpMkLst>
        </pc:cxnChg>
      </pc:sldChg>
      <pc:sldChg chg="addSp delSp modSp add modNotesTx">
        <pc:chgData name="Feidiao Yang" userId="dcaf69b4-da7d-4cc0-a7df-cb9c60e97046" providerId="ADAL" clId="{2F804104-FD0F-407B-BD31-B15410B398F2}" dt="2018-11-12T09:00:02.025" v="15910" actId="20577"/>
        <pc:sldMkLst>
          <pc:docMk/>
          <pc:sldMk cId="3559108589" sldId="260"/>
        </pc:sldMkLst>
        <pc:spChg chg="mod">
          <ac:chgData name="Feidiao Yang" userId="dcaf69b4-da7d-4cc0-a7df-cb9c60e97046" providerId="ADAL" clId="{2F804104-FD0F-407B-BD31-B15410B398F2}" dt="2018-11-09T06:33:33.344" v="10037" actId="14100"/>
          <ac:spMkLst>
            <pc:docMk/>
            <pc:sldMk cId="3559108589" sldId="260"/>
            <ac:spMk id="2" creationId="{1A21C0BF-64E5-4795-B75F-23FED2502550}"/>
          </ac:spMkLst>
        </pc:spChg>
        <pc:spChg chg="del">
          <ac:chgData name="Feidiao Yang" userId="dcaf69b4-da7d-4cc0-a7df-cb9c60e97046" providerId="ADAL" clId="{2F804104-FD0F-407B-BD31-B15410B398F2}" dt="2018-11-05T08:13:05.896" v="2778" actId="478"/>
          <ac:spMkLst>
            <pc:docMk/>
            <pc:sldMk cId="3559108589" sldId="260"/>
            <ac:spMk id="3" creationId="{5DEB2A86-69AE-406B-AC38-CA90AE78BE66}"/>
          </ac:spMkLst>
        </pc:spChg>
        <pc:spChg chg="del">
          <ac:chgData name="Feidiao Yang" userId="dcaf69b4-da7d-4cc0-a7df-cb9c60e97046" providerId="ADAL" clId="{2F804104-FD0F-407B-BD31-B15410B398F2}" dt="2018-11-05T08:07:59.267" v="2721"/>
          <ac:spMkLst>
            <pc:docMk/>
            <pc:sldMk cId="3559108589" sldId="260"/>
            <ac:spMk id="4" creationId="{65EA233D-5315-460D-8892-6B069A94B961}"/>
          </ac:spMkLst>
        </pc:spChg>
        <pc:spChg chg="add del mod">
          <ac:chgData name="Feidiao Yang" userId="dcaf69b4-da7d-4cc0-a7df-cb9c60e97046" providerId="ADAL" clId="{2F804104-FD0F-407B-BD31-B15410B398F2}" dt="2018-11-05T08:27:06.535" v="3204" actId="478"/>
          <ac:spMkLst>
            <pc:docMk/>
            <pc:sldMk cId="3559108589" sldId="260"/>
            <ac:spMk id="6" creationId="{BB864FCA-9472-4853-AA6D-D4DE82AC00BE}"/>
          </ac:spMkLst>
        </pc:spChg>
        <pc:spChg chg="add del mod">
          <ac:chgData name="Feidiao Yang" userId="dcaf69b4-da7d-4cc0-a7df-cb9c60e97046" providerId="ADAL" clId="{2F804104-FD0F-407B-BD31-B15410B398F2}" dt="2018-11-05T08:27:06.535" v="3204" actId="478"/>
          <ac:spMkLst>
            <pc:docMk/>
            <pc:sldMk cId="3559108589" sldId="260"/>
            <ac:spMk id="7" creationId="{34E2091A-6741-4476-8480-2F3B9DFAD847}"/>
          </ac:spMkLst>
        </pc:spChg>
        <pc:spChg chg="add del mod">
          <ac:chgData name="Feidiao Yang" userId="dcaf69b4-da7d-4cc0-a7df-cb9c60e97046" providerId="ADAL" clId="{2F804104-FD0F-407B-BD31-B15410B398F2}" dt="2018-11-05T08:27:06.535" v="3204" actId="478"/>
          <ac:spMkLst>
            <pc:docMk/>
            <pc:sldMk cId="3559108589" sldId="260"/>
            <ac:spMk id="8" creationId="{221226C5-01BD-48B5-BE4A-9C1A50367CAB}"/>
          </ac:spMkLst>
        </pc:spChg>
        <pc:spChg chg="add del mod">
          <ac:chgData name="Feidiao Yang" userId="dcaf69b4-da7d-4cc0-a7df-cb9c60e97046" providerId="ADAL" clId="{2F804104-FD0F-407B-BD31-B15410B398F2}" dt="2018-11-05T08:27:06.535" v="3204" actId="478"/>
          <ac:spMkLst>
            <pc:docMk/>
            <pc:sldMk cId="3559108589" sldId="260"/>
            <ac:spMk id="9" creationId="{9B570CE9-C818-40A5-A393-37D1E06A6B8A}"/>
          </ac:spMkLst>
        </pc:spChg>
        <pc:spChg chg="add del mod">
          <ac:chgData name="Feidiao Yang" userId="dcaf69b4-da7d-4cc0-a7df-cb9c60e97046" providerId="ADAL" clId="{2F804104-FD0F-407B-BD31-B15410B398F2}" dt="2018-11-05T08:27:06.535" v="3204" actId="478"/>
          <ac:spMkLst>
            <pc:docMk/>
            <pc:sldMk cId="3559108589" sldId="260"/>
            <ac:spMk id="10" creationId="{2548B2A0-CF5E-4AFB-A1C4-11F5281864DA}"/>
          </ac:spMkLst>
        </pc:spChg>
        <pc:spChg chg="add del mod">
          <ac:chgData name="Feidiao Yang" userId="dcaf69b4-da7d-4cc0-a7df-cb9c60e97046" providerId="ADAL" clId="{2F804104-FD0F-407B-BD31-B15410B398F2}" dt="2018-11-05T08:27:06.535" v="3204" actId="478"/>
          <ac:spMkLst>
            <pc:docMk/>
            <pc:sldMk cId="3559108589" sldId="260"/>
            <ac:spMk id="11" creationId="{57A3876E-0886-4834-810E-AD0474D64D4C}"/>
          </ac:spMkLst>
        </pc:spChg>
        <pc:spChg chg="add del mod">
          <ac:chgData name="Feidiao Yang" userId="dcaf69b4-da7d-4cc0-a7df-cb9c60e97046" providerId="ADAL" clId="{2F804104-FD0F-407B-BD31-B15410B398F2}" dt="2018-11-05T08:27:06.535" v="3204" actId="478"/>
          <ac:spMkLst>
            <pc:docMk/>
            <pc:sldMk cId="3559108589" sldId="260"/>
            <ac:spMk id="12" creationId="{50DC69EB-75F0-402E-B7AA-53EE3038DDD4}"/>
          </ac:spMkLst>
        </pc:spChg>
        <pc:spChg chg="add del mod">
          <ac:chgData name="Feidiao Yang" userId="dcaf69b4-da7d-4cc0-a7df-cb9c60e97046" providerId="ADAL" clId="{2F804104-FD0F-407B-BD31-B15410B398F2}" dt="2018-11-05T08:27:06.535" v="3204" actId="478"/>
          <ac:spMkLst>
            <pc:docMk/>
            <pc:sldMk cId="3559108589" sldId="260"/>
            <ac:spMk id="13" creationId="{3C74FDCC-C6B6-4C46-9349-D8EE401EEEBE}"/>
          </ac:spMkLst>
        </pc:spChg>
        <pc:spChg chg="add del mod">
          <ac:chgData name="Feidiao Yang" userId="dcaf69b4-da7d-4cc0-a7df-cb9c60e97046" providerId="ADAL" clId="{2F804104-FD0F-407B-BD31-B15410B398F2}" dt="2018-11-05T08:27:06.535" v="3204" actId="478"/>
          <ac:spMkLst>
            <pc:docMk/>
            <pc:sldMk cId="3559108589" sldId="260"/>
            <ac:spMk id="14" creationId="{71AADA80-378F-4AF2-8996-ACB7F88487BE}"/>
          </ac:spMkLst>
        </pc:spChg>
        <pc:spChg chg="add del mod">
          <ac:chgData name="Feidiao Yang" userId="dcaf69b4-da7d-4cc0-a7df-cb9c60e97046" providerId="ADAL" clId="{2F804104-FD0F-407B-BD31-B15410B398F2}" dt="2018-11-05T08:27:06.535" v="3204" actId="478"/>
          <ac:spMkLst>
            <pc:docMk/>
            <pc:sldMk cId="3559108589" sldId="260"/>
            <ac:spMk id="15" creationId="{F9CA3CB1-F591-49BF-BA16-29AEBECB4DA4}"/>
          </ac:spMkLst>
        </pc:spChg>
        <pc:spChg chg="add del mod">
          <ac:chgData name="Feidiao Yang" userId="dcaf69b4-da7d-4cc0-a7df-cb9c60e97046" providerId="ADAL" clId="{2F804104-FD0F-407B-BD31-B15410B398F2}" dt="2018-11-05T08:27:06.535" v="3204" actId="478"/>
          <ac:spMkLst>
            <pc:docMk/>
            <pc:sldMk cId="3559108589" sldId="260"/>
            <ac:spMk id="16" creationId="{8B181F1F-2979-4051-A15F-04529444FD97}"/>
          </ac:spMkLst>
        </pc:spChg>
        <pc:spChg chg="add del mod">
          <ac:chgData name="Feidiao Yang" userId="dcaf69b4-da7d-4cc0-a7df-cb9c60e97046" providerId="ADAL" clId="{2F804104-FD0F-407B-BD31-B15410B398F2}" dt="2018-11-05T08:27:06.535" v="3204" actId="478"/>
          <ac:spMkLst>
            <pc:docMk/>
            <pc:sldMk cId="3559108589" sldId="260"/>
            <ac:spMk id="17" creationId="{900E1F38-3EB1-48B6-8F74-4C8F0296EEC0}"/>
          </ac:spMkLst>
        </pc:spChg>
        <pc:spChg chg="add del mod">
          <ac:chgData name="Feidiao Yang" userId="dcaf69b4-da7d-4cc0-a7df-cb9c60e97046" providerId="ADAL" clId="{2F804104-FD0F-407B-BD31-B15410B398F2}" dt="2018-11-05T08:27:06.535" v="3204" actId="478"/>
          <ac:spMkLst>
            <pc:docMk/>
            <pc:sldMk cId="3559108589" sldId="260"/>
            <ac:spMk id="18" creationId="{20FB6721-CD1C-4114-8178-09ABF43C007C}"/>
          </ac:spMkLst>
        </pc:spChg>
        <pc:spChg chg="add del mod">
          <ac:chgData name="Feidiao Yang" userId="dcaf69b4-da7d-4cc0-a7df-cb9c60e97046" providerId="ADAL" clId="{2F804104-FD0F-407B-BD31-B15410B398F2}" dt="2018-11-05T08:27:06.535" v="3204" actId="478"/>
          <ac:spMkLst>
            <pc:docMk/>
            <pc:sldMk cId="3559108589" sldId="260"/>
            <ac:spMk id="19" creationId="{6B4B5008-64BF-42CB-8D2A-C8C59A1A4BE4}"/>
          </ac:spMkLst>
        </pc:spChg>
        <pc:spChg chg="add del mod">
          <ac:chgData name="Feidiao Yang" userId="dcaf69b4-da7d-4cc0-a7df-cb9c60e97046" providerId="ADAL" clId="{2F804104-FD0F-407B-BD31-B15410B398F2}" dt="2018-11-05T08:27:06.535" v="3204" actId="478"/>
          <ac:spMkLst>
            <pc:docMk/>
            <pc:sldMk cId="3559108589" sldId="260"/>
            <ac:spMk id="20" creationId="{06163D3F-6955-4095-BA46-FEC92534B769}"/>
          </ac:spMkLst>
        </pc:spChg>
        <pc:spChg chg="add del mod">
          <ac:chgData name="Feidiao Yang" userId="dcaf69b4-da7d-4cc0-a7df-cb9c60e97046" providerId="ADAL" clId="{2F804104-FD0F-407B-BD31-B15410B398F2}" dt="2018-11-05T08:27:06.535" v="3204" actId="478"/>
          <ac:spMkLst>
            <pc:docMk/>
            <pc:sldMk cId="3559108589" sldId="260"/>
            <ac:spMk id="21" creationId="{C5543C25-FD16-49AB-8B74-F5180D0347BF}"/>
          </ac:spMkLst>
        </pc:spChg>
        <pc:spChg chg="add del mod">
          <ac:chgData name="Feidiao Yang" userId="dcaf69b4-da7d-4cc0-a7df-cb9c60e97046" providerId="ADAL" clId="{2F804104-FD0F-407B-BD31-B15410B398F2}" dt="2018-11-05T08:27:06.535" v="3204" actId="478"/>
          <ac:spMkLst>
            <pc:docMk/>
            <pc:sldMk cId="3559108589" sldId="260"/>
            <ac:spMk id="22" creationId="{1F04371A-28BB-43E0-A1FC-7D4E2C9D0EAE}"/>
          </ac:spMkLst>
        </pc:spChg>
        <pc:spChg chg="add del mod">
          <ac:chgData name="Feidiao Yang" userId="dcaf69b4-da7d-4cc0-a7df-cb9c60e97046" providerId="ADAL" clId="{2F804104-FD0F-407B-BD31-B15410B398F2}" dt="2018-11-05T08:27:06.535" v="3204" actId="478"/>
          <ac:spMkLst>
            <pc:docMk/>
            <pc:sldMk cId="3559108589" sldId="260"/>
            <ac:spMk id="23" creationId="{EECB8A3C-6569-4B82-8F61-72F9C6B80D38}"/>
          </ac:spMkLst>
        </pc:spChg>
        <pc:spChg chg="add del mod">
          <ac:chgData name="Feidiao Yang" userId="dcaf69b4-da7d-4cc0-a7df-cb9c60e97046" providerId="ADAL" clId="{2F804104-FD0F-407B-BD31-B15410B398F2}" dt="2018-11-05T08:27:06.535" v="3204" actId="478"/>
          <ac:spMkLst>
            <pc:docMk/>
            <pc:sldMk cId="3559108589" sldId="260"/>
            <ac:spMk id="24" creationId="{1A318CDE-9C3F-4384-BBF1-6349AF713B3C}"/>
          </ac:spMkLst>
        </pc:spChg>
        <pc:spChg chg="add del mod">
          <ac:chgData name="Feidiao Yang" userId="dcaf69b4-da7d-4cc0-a7df-cb9c60e97046" providerId="ADAL" clId="{2F804104-FD0F-407B-BD31-B15410B398F2}" dt="2018-11-05T08:27:06.535" v="3204" actId="478"/>
          <ac:spMkLst>
            <pc:docMk/>
            <pc:sldMk cId="3559108589" sldId="260"/>
            <ac:spMk id="25" creationId="{31675603-E855-4839-BE28-DEF1884BBFC5}"/>
          </ac:spMkLst>
        </pc:spChg>
        <pc:spChg chg="add del mod">
          <ac:chgData name="Feidiao Yang" userId="dcaf69b4-da7d-4cc0-a7df-cb9c60e97046" providerId="ADAL" clId="{2F804104-FD0F-407B-BD31-B15410B398F2}" dt="2018-11-05T08:27:06.535" v="3204" actId="478"/>
          <ac:spMkLst>
            <pc:docMk/>
            <pc:sldMk cId="3559108589" sldId="260"/>
            <ac:spMk id="26" creationId="{BA985E1C-3F5C-4A7F-A2B3-8437BDA32480}"/>
          </ac:spMkLst>
        </pc:spChg>
        <pc:spChg chg="add del mod">
          <ac:chgData name="Feidiao Yang" userId="dcaf69b4-da7d-4cc0-a7df-cb9c60e97046" providerId="ADAL" clId="{2F804104-FD0F-407B-BD31-B15410B398F2}" dt="2018-11-05T08:27:06.535" v="3204" actId="478"/>
          <ac:spMkLst>
            <pc:docMk/>
            <pc:sldMk cId="3559108589" sldId="260"/>
            <ac:spMk id="27" creationId="{633F1706-615A-4B2A-87C7-7D9540370996}"/>
          </ac:spMkLst>
        </pc:spChg>
        <pc:spChg chg="add del mod">
          <ac:chgData name="Feidiao Yang" userId="dcaf69b4-da7d-4cc0-a7df-cb9c60e97046" providerId="ADAL" clId="{2F804104-FD0F-407B-BD31-B15410B398F2}" dt="2018-11-05T08:27:06.535" v="3204" actId="478"/>
          <ac:spMkLst>
            <pc:docMk/>
            <pc:sldMk cId="3559108589" sldId="260"/>
            <ac:spMk id="28" creationId="{A2599835-7AFF-494B-99CB-36D5EFC016FC}"/>
          </ac:spMkLst>
        </pc:spChg>
        <pc:spChg chg="add del mod">
          <ac:chgData name="Feidiao Yang" userId="dcaf69b4-da7d-4cc0-a7df-cb9c60e97046" providerId="ADAL" clId="{2F804104-FD0F-407B-BD31-B15410B398F2}" dt="2018-11-05T08:27:06.535" v="3204" actId="478"/>
          <ac:spMkLst>
            <pc:docMk/>
            <pc:sldMk cId="3559108589" sldId="260"/>
            <ac:spMk id="29" creationId="{0F8C65E1-AB83-45B4-9D65-7D2B6357A4DF}"/>
          </ac:spMkLst>
        </pc:spChg>
        <pc:spChg chg="add del mod">
          <ac:chgData name="Feidiao Yang" userId="dcaf69b4-da7d-4cc0-a7df-cb9c60e97046" providerId="ADAL" clId="{2F804104-FD0F-407B-BD31-B15410B398F2}" dt="2018-11-05T08:27:06.535" v="3204" actId="478"/>
          <ac:spMkLst>
            <pc:docMk/>
            <pc:sldMk cId="3559108589" sldId="260"/>
            <ac:spMk id="30" creationId="{D02AE4B0-0955-4E2D-B26D-4D4AFF5D09D2}"/>
          </ac:spMkLst>
        </pc:spChg>
        <pc:spChg chg="add del mod">
          <ac:chgData name="Feidiao Yang" userId="dcaf69b4-da7d-4cc0-a7df-cb9c60e97046" providerId="ADAL" clId="{2F804104-FD0F-407B-BD31-B15410B398F2}" dt="2018-11-05T08:27:06.535" v="3204" actId="478"/>
          <ac:spMkLst>
            <pc:docMk/>
            <pc:sldMk cId="3559108589" sldId="260"/>
            <ac:spMk id="31" creationId="{72E3D31F-B102-4013-AF15-0C82AB20FBE5}"/>
          </ac:spMkLst>
        </pc:spChg>
        <pc:spChg chg="add del mod">
          <ac:chgData name="Feidiao Yang" userId="dcaf69b4-da7d-4cc0-a7df-cb9c60e97046" providerId="ADAL" clId="{2F804104-FD0F-407B-BD31-B15410B398F2}" dt="2018-11-05T08:27:06.535" v="3204" actId="478"/>
          <ac:spMkLst>
            <pc:docMk/>
            <pc:sldMk cId="3559108589" sldId="260"/>
            <ac:spMk id="32" creationId="{0C40A56E-108A-4031-B32A-A26991DFDE35}"/>
          </ac:spMkLst>
        </pc:spChg>
        <pc:spChg chg="add del mod">
          <ac:chgData name="Feidiao Yang" userId="dcaf69b4-da7d-4cc0-a7df-cb9c60e97046" providerId="ADAL" clId="{2F804104-FD0F-407B-BD31-B15410B398F2}" dt="2018-11-05T08:27:06.535" v="3204" actId="478"/>
          <ac:spMkLst>
            <pc:docMk/>
            <pc:sldMk cId="3559108589" sldId="260"/>
            <ac:spMk id="33" creationId="{305C9440-0420-4144-8D11-FF5FC2027006}"/>
          </ac:spMkLst>
        </pc:spChg>
        <pc:spChg chg="add del mod">
          <ac:chgData name="Feidiao Yang" userId="dcaf69b4-da7d-4cc0-a7df-cb9c60e97046" providerId="ADAL" clId="{2F804104-FD0F-407B-BD31-B15410B398F2}" dt="2018-11-05T08:27:06.535" v="3204" actId="478"/>
          <ac:spMkLst>
            <pc:docMk/>
            <pc:sldMk cId="3559108589" sldId="260"/>
            <ac:spMk id="34" creationId="{D4725712-F733-4F00-9967-BBB99F0DCFB6}"/>
          </ac:spMkLst>
        </pc:spChg>
        <pc:spChg chg="add del mod">
          <ac:chgData name="Feidiao Yang" userId="dcaf69b4-da7d-4cc0-a7df-cb9c60e97046" providerId="ADAL" clId="{2F804104-FD0F-407B-BD31-B15410B398F2}" dt="2018-11-05T08:27:06.535" v="3204" actId="478"/>
          <ac:spMkLst>
            <pc:docMk/>
            <pc:sldMk cId="3559108589" sldId="260"/>
            <ac:spMk id="35" creationId="{5F93C40F-854E-44F2-B1CA-7EF28FDCF4CA}"/>
          </ac:spMkLst>
        </pc:spChg>
        <pc:spChg chg="add del mod">
          <ac:chgData name="Feidiao Yang" userId="dcaf69b4-da7d-4cc0-a7df-cb9c60e97046" providerId="ADAL" clId="{2F804104-FD0F-407B-BD31-B15410B398F2}" dt="2018-11-05T08:27:06.535" v="3204" actId="478"/>
          <ac:spMkLst>
            <pc:docMk/>
            <pc:sldMk cId="3559108589" sldId="260"/>
            <ac:spMk id="36" creationId="{5EFD7849-CE46-45E2-9471-71A9D17F2161}"/>
          </ac:spMkLst>
        </pc:spChg>
        <pc:spChg chg="add del mod">
          <ac:chgData name="Feidiao Yang" userId="dcaf69b4-da7d-4cc0-a7df-cb9c60e97046" providerId="ADAL" clId="{2F804104-FD0F-407B-BD31-B15410B398F2}" dt="2018-11-05T08:27:06.535" v="3204" actId="478"/>
          <ac:spMkLst>
            <pc:docMk/>
            <pc:sldMk cId="3559108589" sldId="260"/>
            <ac:spMk id="37" creationId="{C4667DB5-D868-444C-B9EB-C8B8514D2F32}"/>
          </ac:spMkLst>
        </pc:spChg>
        <pc:spChg chg="add del mod">
          <ac:chgData name="Feidiao Yang" userId="dcaf69b4-da7d-4cc0-a7df-cb9c60e97046" providerId="ADAL" clId="{2F804104-FD0F-407B-BD31-B15410B398F2}" dt="2018-11-05T08:27:06.535" v="3204" actId="478"/>
          <ac:spMkLst>
            <pc:docMk/>
            <pc:sldMk cId="3559108589" sldId="260"/>
            <ac:spMk id="38" creationId="{F058C394-7FD0-4F7D-AB6F-F6E14BD81692}"/>
          </ac:spMkLst>
        </pc:spChg>
        <pc:spChg chg="add del mod">
          <ac:chgData name="Feidiao Yang" userId="dcaf69b4-da7d-4cc0-a7df-cb9c60e97046" providerId="ADAL" clId="{2F804104-FD0F-407B-BD31-B15410B398F2}" dt="2018-11-05T08:27:06.535" v="3204" actId="478"/>
          <ac:spMkLst>
            <pc:docMk/>
            <pc:sldMk cId="3559108589" sldId="260"/>
            <ac:spMk id="39" creationId="{C889948D-3DCE-4622-800B-1961A1EB38CA}"/>
          </ac:spMkLst>
        </pc:spChg>
        <pc:spChg chg="add del mod">
          <ac:chgData name="Feidiao Yang" userId="dcaf69b4-da7d-4cc0-a7df-cb9c60e97046" providerId="ADAL" clId="{2F804104-FD0F-407B-BD31-B15410B398F2}" dt="2018-11-05T08:27:06.535" v="3204" actId="478"/>
          <ac:spMkLst>
            <pc:docMk/>
            <pc:sldMk cId="3559108589" sldId="260"/>
            <ac:spMk id="40" creationId="{562F82FA-56F1-4067-A21E-346063633C75}"/>
          </ac:spMkLst>
        </pc:spChg>
        <pc:spChg chg="add del mod">
          <ac:chgData name="Feidiao Yang" userId="dcaf69b4-da7d-4cc0-a7df-cb9c60e97046" providerId="ADAL" clId="{2F804104-FD0F-407B-BD31-B15410B398F2}" dt="2018-11-05T08:27:06.535" v="3204" actId="478"/>
          <ac:spMkLst>
            <pc:docMk/>
            <pc:sldMk cId="3559108589" sldId="260"/>
            <ac:spMk id="41" creationId="{7F50E916-BB10-4510-A264-95FA8FA1111D}"/>
          </ac:spMkLst>
        </pc:spChg>
        <pc:spChg chg="add del mod">
          <ac:chgData name="Feidiao Yang" userId="dcaf69b4-da7d-4cc0-a7df-cb9c60e97046" providerId="ADAL" clId="{2F804104-FD0F-407B-BD31-B15410B398F2}" dt="2018-11-05T08:27:06.535" v="3204" actId="478"/>
          <ac:spMkLst>
            <pc:docMk/>
            <pc:sldMk cId="3559108589" sldId="260"/>
            <ac:spMk id="42" creationId="{603F1840-1F37-42AB-9909-EEB8BC0170B9}"/>
          </ac:spMkLst>
        </pc:spChg>
        <pc:spChg chg="add del mod">
          <ac:chgData name="Feidiao Yang" userId="dcaf69b4-da7d-4cc0-a7df-cb9c60e97046" providerId="ADAL" clId="{2F804104-FD0F-407B-BD31-B15410B398F2}" dt="2018-11-05T08:27:06.535" v="3204" actId="478"/>
          <ac:spMkLst>
            <pc:docMk/>
            <pc:sldMk cId="3559108589" sldId="260"/>
            <ac:spMk id="43" creationId="{40F93BA3-6BB8-49F8-A992-7BB062C7BC62}"/>
          </ac:spMkLst>
        </pc:spChg>
        <pc:spChg chg="add del mod">
          <ac:chgData name="Feidiao Yang" userId="dcaf69b4-da7d-4cc0-a7df-cb9c60e97046" providerId="ADAL" clId="{2F804104-FD0F-407B-BD31-B15410B398F2}" dt="2018-11-05T08:27:06.535" v="3204" actId="478"/>
          <ac:spMkLst>
            <pc:docMk/>
            <pc:sldMk cId="3559108589" sldId="260"/>
            <ac:spMk id="44" creationId="{DBC270F7-D994-4150-AF0F-1149763B2386}"/>
          </ac:spMkLst>
        </pc:spChg>
        <pc:spChg chg="add del mod">
          <ac:chgData name="Feidiao Yang" userId="dcaf69b4-da7d-4cc0-a7df-cb9c60e97046" providerId="ADAL" clId="{2F804104-FD0F-407B-BD31-B15410B398F2}" dt="2018-11-05T08:27:06.535" v="3204" actId="478"/>
          <ac:spMkLst>
            <pc:docMk/>
            <pc:sldMk cId="3559108589" sldId="260"/>
            <ac:spMk id="45" creationId="{A84B127F-04AA-439B-9ACB-A196FC9BE0B8}"/>
          </ac:spMkLst>
        </pc:spChg>
        <pc:spChg chg="add del mod">
          <ac:chgData name="Feidiao Yang" userId="dcaf69b4-da7d-4cc0-a7df-cb9c60e97046" providerId="ADAL" clId="{2F804104-FD0F-407B-BD31-B15410B398F2}" dt="2018-11-05T08:27:06.535" v="3204" actId="478"/>
          <ac:spMkLst>
            <pc:docMk/>
            <pc:sldMk cId="3559108589" sldId="260"/>
            <ac:spMk id="46" creationId="{71BDBEB2-BED1-4FBB-AE74-9F8668BD271A}"/>
          </ac:spMkLst>
        </pc:spChg>
        <pc:spChg chg="add del mod">
          <ac:chgData name="Feidiao Yang" userId="dcaf69b4-da7d-4cc0-a7df-cb9c60e97046" providerId="ADAL" clId="{2F804104-FD0F-407B-BD31-B15410B398F2}" dt="2018-11-05T08:27:06.535" v="3204" actId="478"/>
          <ac:spMkLst>
            <pc:docMk/>
            <pc:sldMk cId="3559108589" sldId="260"/>
            <ac:spMk id="47" creationId="{C084EED5-769F-4503-87F5-F505F3598ECB}"/>
          </ac:spMkLst>
        </pc:spChg>
        <pc:spChg chg="add del mod">
          <ac:chgData name="Feidiao Yang" userId="dcaf69b4-da7d-4cc0-a7df-cb9c60e97046" providerId="ADAL" clId="{2F804104-FD0F-407B-BD31-B15410B398F2}" dt="2018-11-05T08:27:06.535" v="3204" actId="478"/>
          <ac:spMkLst>
            <pc:docMk/>
            <pc:sldMk cId="3559108589" sldId="260"/>
            <ac:spMk id="48" creationId="{A57E3B8F-D7D4-4266-893C-54ED3AD5B263}"/>
          </ac:spMkLst>
        </pc:spChg>
        <pc:spChg chg="add del mod">
          <ac:chgData name="Feidiao Yang" userId="dcaf69b4-da7d-4cc0-a7df-cb9c60e97046" providerId="ADAL" clId="{2F804104-FD0F-407B-BD31-B15410B398F2}" dt="2018-11-05T08:27:06.535" v="3204" actId="478"/>
          <ac:spMkLst>
            <pc:docMk/>
            <pc:sldMk cId="3559108589" sldId="260"/>
            <ac:spMk id="49" creationId="{52180764-53D3-4B3B-9752-870984F4C172}"/>
          </ac:spMkLst>
        </pc:spChg>
        <pc:spChg chg="add del mod">
          <ac:chgData name="Feidiao Yang" userId="dcaf69b4-da7d-4cc0-a7df-cb9c60e97046" providerId="ADAL" clId="{2F804104-FD0F-407B-BD31-B15410B398F2}" dt="2018-11-05T08:27:06.535" v="3204" actId="478"/>
          <ac:spMkLst>
            <pc:docMk/>
            <pc:sldMk cId="3559108589" sldId="260"/>
            <ac:spMk id="50" creationId="{C2FB9DD3-F68F-4EB2-B457-1702ECF56831}"/>
          </ac:spMkLst>
        </pc:spChg>
        <pc:spChg chg="add del mod">
          <ac:chgData name="Feidiao Yang" userId="dcaf69b4-da7d-4cc0-a7df-cb9c60e97046" providerId="ADAL" clId="{2F804104-FD0F-407B-BD31-B15410B398F2}" dt="2018-11-05T08:27:06.535" v="3204" actId="478"/>
          <ac:spMkLst>
            <pc:docMk/>
            <pc:sldMk cId="3559108589" sldId="260"/>
            <ac:spMk id="51" creationId="{A910F683-ED62-4813-B098-AA665B2C9017}"/>
          </ac:spMkLst>
        </pc:spChg>
        <pc:spChg chg="add del mod">
          <ac:chgData name="Feidiao Yang" userId="dcaf69b4-da7d-4cc0-a7df-cb9c60e97046" providerId="ADAL" clId="{2F804104-FD0F-407B-BD31-B15410B398F2}" dt="2018-11-05T08:27:06.535" v="3204" actId="478"/>
          <ac:spMkLst>
            <pc:docMk/>
            <pc:sldMk cId="3559108589" sldId="260"/>
            <ac:spMk id="52" creationId="{B28CB4F8-D647-4769-A038-5EB77D350410}"/>
          </ac:spMkLst>
        </pc:spChg>
        <pc:spChg chg="add del mod">
          <ac:chgData name="Feidiao Yang" userId="dcaf69b4-da7d-4cc0-a7df-cb9c60e97046" providerId="ADAL" clId="{2F804104-FD0F-407B-BD31-B15410B398F2}" dt="2018-11-05T08:27:06.535" v="3204" actId="478"/>
          <ac:spMkLst>
            <pc:docMk/>
            <pc:sldMk cId="3559108589" sldId="260"/>
            <ac:spMk id="53" creationId="{7F9CC0F1-E331-4D46-99CF-5F4E41DEB869}"/>
          </ac:spMkLst>
        </pc:spChg>
        <pc:spChg chg="add del mod">
          <ac:chgData name="Feidiao Yang" userId="dcaf69b4-da7d-4cc0-a7df-cb9c60e97046" providerId="ADAL" clId="{2F804104-FD0F-407B-BD31-B15410B398F2}" dt="2018-11-05T08:27:06.535" v="3204" actId="478"/>
          <ac:spMkLst>
            <pc:docMk/>
            <pc:sldMk cId="3559108589" sldId="260"/>
            <ac:spMk id="54" creationId="{302E8529-394F-4423-AC5C-4FF07AA4FAE6}"/>
          </ac:spMkLst>
        </pc:spChg>
        <pc:spChg chg="add del mod">
          <ac:chgData name="Feidiao Yang" userId="dcaf69b4-da7d-4cc0-a7df-cb9c60e97046" providerId="ADAL" clId="{2F804104-FD0F-407B-BD31-B15410B398F2}" dt="2018-11-05T08:27:06.535" v="3204" actId="478"/>
          <ac:spMkLst>
            <pc:docMk/>
            <pc:sldMk cId="3559108589" sldId="260"/>
            <ac:spMk id="55" creationId="{AA9A4B89-E381-4403-992F-603E4F9914D5}"/>
          </ac:spMkLst>
        </pc:spChg>
        <pc:spChg chg="add del mod">
          <ac:chgData name="Feidiao Yang" userId="dcaf69b4-da7d-4cc0-a7df-cb9c60e97046" providerId="ADAL" clId="{2F804104-FD0F-407B-BD31-B15410B398F2}" dt="2018-11-05T08:27:06.535" v="3204" actId="478"/>
          <ac:spMkLst>
            <pc:docMk/>
            <pc:sldMk cId="3559108589" sldId="260"/>
            <ac:spMk id="56" creationId="{EFA8A0C8-B9AC-4ECC-924F-89BA9EAFCF7C}"/>
          </ac:spMkLst>
        </pc:spChg>
        <pc:spChg chg="add del mod">
          <ac:chgData name="Feidiao Yang" userId="dcaf69b4-da7d-4cc0-a7df-cb9c60e97046" providerId="ADAL" clId="{2F804104-FD0F-407B-BD31-B15410B398F2}" dt="2018-11-05T08:27:06.535" v="3204" actId="478"/>
          <ac:spMkLst>
            <pc:docMk/>
            <pc:sldMk cId="3559108589" sldId="260"/>
            <ac:spMk id="57" creationId="{5A95AFCD-103F-4FF0-B87E-B1626C676709}"/>
          </ac:spMkLst>
        </pc:spChg>
        <pc:spChg chg="add del mod">
          <ac:chgData name="Feidiao Yang" userId="dcaf69b4-da7d-4cc0-a7df-cb9c60e97046" providerId="ADAL" clId="{2F804104-FD0F-407B-BD31-B15410B398F2}" dt="2018-11-05T08:27:06.535" v="3204" actId="478"/>
          <ac:spMkLst>
            <pc:docMk/>
            <pc:sldMk cId="3559108589" sldId="260"/>
            <ac:spMk id="58" creationId="{CAA0517D-12AF-4EB2-B178-5D3997416704}"/>
          </ac:spMkLst>
        </pc:spChg>
        <pc:spChg chg="add del mod">
          <ac:chgData name="Feidiao Yang" userId="dcaf69b4-da7d-4cc0-a7df-cb9c60e97046" providerId="ADAL" clId="{2F804104-FD0F-407B-BD31-B15410B398F2}" dt="2018-11-05T08:27:06.535" v="3204" actId="478"/>
          <ac:spMkLst>
            <pc:docMk/>
            <pc:sldMk cId="3559108589" sldId="260"/>
            <ac:spMk id="59" creationId="{C1E6D445-716A-4245-887A-77D20218DE6D}"/>
          </ac:spMkLst>
        </pc:spChg>
        <pc:spChg chg="add del mod">
          <ac:chgData name="Feidiao Yang" userId="dcaf69b4-da7d-4cc0-a7df-cb9c60e97046" providerId="ADAL" clId="{2F804104-FD0F-407B-BD31-B15410B398F2}" dt="2018-11-05T08:27:06.535" v="3204" actId="478"/>
          <ac:spMkLst>
            <pc:docMk/>
            <pc:sldMk cId="3559108589" sldId="260"/>
            <ac:spMk id="60" creationId="{3E859726-9A85-4AA5-8B3A-EA7E18D6BAE2}"/>
          </ac:spMkLst>
        </pc:spChg>
        <pc:spChg chg="add del mod">
          <ac:chgData name="Feidiao Yang" userId="dcaf69b4-da7d-4cc0-a7df-cb9c60e97046" providerId="ADAL" clId="{2F804104-FD0F-407B-BD31-B15410B398F2}" dt="2018-11-05T08:27:06.535" v="3204" actId="478"/>
          <ac:spMkLst>
            <pc:docMk/>
            <pc:sldMk cId="3559108589" sldId="260"/>
            <ac:spMk id="61" creationId="{36B04908-E348-49A0-A671-969C6EEAEA12}"/>
          </ac:spMkLst>
        </pc:spChg>
        <pc:spChg chg="add del mod">
          <ac:chgData name="Feidiao Yang" userId="dcaf69b4-da7d-4cc0-a7df-cb9c60e97046" providerId="ADAL" clId="{2F804104-FD0F-407B-BD31-B15410B398F2}" dt="2018-11-05T08:27:06.535" v="3204" actId="478"/>
          <ac:spMkLst>
            <pc:docMk/>
            <pc:sldMk cId="3559108589" sldId="260"/>
            <ac:spMk id="62" creationId="{41228BB5-FDBE-4D04-BC9A-6C9840D594CE}"/>
          </ac:spMkLst>
        </pc:spChg>
        <pc:spChg chg="add del mod">
          <ac:chgData name="Feidiao Yang" userId="dcaf69b4-da7d-4cc0-a7df-cb9c60e97046" providerId="ADAL" clId="{2F804104-FD0F-407B-BD31-B15410B398F2}" dt="2018-11-05T08:27:06.535" v="3204" actId="478"/>
          <ac:spMkLst>
            <pc:docMk/>
            <pc:sldMk cId="3559108589" sldId="260"/>
            <ac:spMk id="63" creationId="{DEC7D077-D4EC-44AD-9E1B-A9D5CAB3F48E}"/>
          </ac:spMkLst>
        </pc:spChg>
        <pc:spChg chg="add del mod">
          <ac:chgData name="Feidiao Yang" userId="dcaf69b4-da7d-4cc0-a7df-cb9c60e97046" providerId="ADAL" clId="{2F804104-FD0F-407B-BD31-B15410B398F2}" dt="2018-11-05T08:27:06.535" v="3204" actId="478"/>
          <ac:spMkLst>
            <pc:docMk/>
            <pc:sldMk cId="3559108589" sldId="260"/>
            <ac:spMk id="64" creationId="{4ECD3CC6-FBDD-48DE-B88F-B78BE840AE61}"/>
          </ac:spMkLst>
        </pc:spChg>
        <pc:spChg chg="add del mod">
          <ac:chgData name="Feidiao Yang" userId="dcaf69b4-da7d-4cc0-a7df-cb9c60e97046" providerId="ADAL" clId="{2F804104-FD0F-407B-BD31-B15410B398F2}" dt="2018-11-05T08:27:06.535" v="3204" actId="478"/>
          <ac:spMkLst>
            <pc:docMk/>
            <pc:sldMk cId="3559108589" sldId="260"/>
            <ac:spMk id="65" creationId="{C969DE8D-4830-428B-878C-DA6FE5401A13}"/>
          </ac:spMkLst>
        </pc:spChg>
        <pc:spChg chg="add del mod">
          <ac:chgData name="Feidiao Yang" userId="dcaf69b4-da7d-4cc0-a7df-cb9c60e97046" providerId="ADAL" clId="{2F804104-FD0F-407B-BD31-B15410B398F2}" dt="2018-11-05T08:27:06.535" v="3204" actId="478"/>
          <ac:spMkLst>
            <pc:docMk/>
            <pc:sldMk cId="3559108589" sldId="260"/>
            <ac:spMk id="66" creationId="{0EF287E2-D4E0-4DD0-9C53-ACBDBC983C95}"/>
          </ac:spMkLst>
        </pc:spChg>
        <pc:spChg chg="add del mod">
          <ac:chgData name="Feidiao Yang" userId="dcaf69b4-da7d-4cc0-a7df-cb9c60e97046" providerId="ADAL" clId="{2F804104-FD0F-407B-BD31-B15410B398F2}" dt="2018-11-05T08:27:06.535" v="3204" actId="478"/>
          <ac:spMkLst>
            <pc:docMk/>
            <pc:sldMk cId="3559108589" sldId="260"/>
            <ac:spMk id="67" creationId="{D2C3EF15-9E97-4193-AEEA-08D5E72D767C}"/>
          </ac:spMkLst>
        </pc:spChg>
        <pc:spChg chg="add del mod">
          <ac:chgData name="Feidiao Yang" userId="dcaf69b4-da7d-4cc0-a7df-cb9c60e97046" providerId="ADAL" clId="{2F804104-FD0F-407B-BD31-B15410B398F2}" dt="2018-11-05T08:27:06.535" v="3204" actId="478"/>
          <ac:spMkLst>
            <pc:docMk/>
            <pc:sldMk cId="3559108589" sldId="260"/>
            <ac:spMk id="68" creationId="{7040F7C7-1C66-49BE-AB28-E79D8C438D88}"/>
          </ac:spMkLst>
        </pc:spChg>
        <pc:spChg chg="add del mod">
          <ac:chgData name="Feidiao Yang" userId="dcaf69b4-da7d-4cc0-a7df-cb9c60e97046" providerId="ADAL" clId="{2F804104-FD0F-407B-BD31-B15410B398F2}" dt="2018-11-05T08:27:06.535" v="3204" actId="478"/>
          <ac:spMkLst>
            <pc:docMk/>
            <pc:sldMk cId="3559108589" sldId="260"/>
            <ac:spMk id="69" creationId="{2E681B18-B654-4566-9859-F3DB896AA464}"/>
          </ac:spMkLst>
        </pc:spChg>
        <pc:spChg chg="add del mod">
          <ac:chgData name="Feidiao Yang" userId="dcaf69b4-da7d-4cc0-a7df-cb9c60e97046" providerId="ADAL" clId="{2F804104-FD0F-407B-BD31-B15410B398F2}" dt="2018-11-05T08:27:06.535" v="3204" actId="478"/>
          <ac:spMkLst>
            <pc:docMk/>
            <pc:sldMk cId="3559108589" sldId="260"/>
            <ac:spMk id="70" creationId="{3D072CB8-F567-47A8-A8FA-885BC65CACCE}"/>
          </ac:spMkLst>
        </pc:spChg>
        <pc:spChg chg="add del mod">
          <ac:chgData name="Feidiao Yang" userId="dcaf69b4-da7d-4cc0-a7df-cb9c60e97046" providerId="ADAL" clId="{2F804104-FD0F-407B-BD31-B15410B398F2}" dt="2018-11-05T08:27:06.535" v="3204" actId="478"/>
          <ac:spMkLst>
            <pc:docMk/>
            <pc:sldMk cId="3559108589" sldId="260"/>
            <ac:spMk id="71" creationId="{6832A716-E54A-4FC4-82B0-A1D5EFA4CA10}"/>
          </ac:spMkLst>
        </pc:spChg>
        <pc:spChg chg="add del mod">
          <ac:chgData name="Feidiao Yang" userId="dcaf69b4-da7d-4cc0-a7df-cb9c60e97046" providerId="ADAL" clId="{2F804104-FD0F-407B-BD31-B15410B398F2}" dt="2018-11-05T08:27:06.535" v="3204" actId="478"/>
          <ac:spMkLst>
            <pc:docMk/>
            <pc:sldMk cId="3559108589" sldId="260"/>
            <ac:spMk id="72" creationId="{4C5A9D45-915D-4502-83C6-3DEBC45148A0}"/>
          </ac:spMkLst>
        </pc:spChg>
        <pc:spChg chg="add del mod">
          <ac:chgData name="Feidiao Yang" userId="dcaf69b4-da7d-4cc0-a7df-cb9c60e97046" providerId="ADAL" clId="{2F804104-FD0F-407B-BD31-B15410B398F2}" dt="2018-11-05T08:27:06.535" v="3204" actId="478"/>
          <ac:spMkLst>
            <pc:docMk/>
            <pc:sldMk cId="3559108589" sldId="260"/>
            <ac:spMk id="73" creationId="{390D41EF-1263-43A6-AA46-1C5FAE379FB6}"/>
          </ac:spMkLst>
        </pc:spChg>
        <pc:spChg chg="add del mod">
          <ac:chgData name="Feidiao Yang" userId="dcaf69b4-da7d-4cc0-a7df-cb9c60e97046" providerId="ADAL" clId="{2F804104-FD0F-407B-BD31-B15410B398F2}" dt="2018-11-05T08:27:06.535" v="3204" actId="478"/>
          <ac:spMkLst>
            <pc:docMk/>
            <pc:sldMk cId="3559108589" sldId="260"/>
            <ac:spMk id="74" creationId="{ABECA7F4-3FE1-4BCE-A291-42944B23530C}"/>
          </ac:spMkLst>
        </pc:spChg>
        <pc:spChg chg="add del mod">
          <ac:chgData name="Feidiao Yang" userId="dcaf69b4-da7d-4cc0-a7df-cb9c60e97046" providerId="ADAL" clId="{2F804104-FD0F-407B-BD31-B15410B398F2}" dt="2018-11-05T08:27:06.535" v="3204" actId="478"/>
          <ac:spMkLst>
            <pc:docMk/>
            <pc:sldMk cId="3559108589" sldId="260"/>
            <ac:spMk id="84" creationId="{F69D0629-5E9F-4152-9E4E-7F4C2DC73BE3}"/>
          </ac:spMkLst>
        </pc:spChg>
        <pc:spChg chg="add del mod">
          <ac:chgData name="Feidiao Yang" userId="dcaf69b4-da7d-4cc0-a7df-cb9c60e97046" providerId="ADAL" clId="{2F804104-FD0F-407B-BD31-B15410B398F2}" dt="2018-11-05T08:27:06.535" v="3204" actId="478"/>
          <ac:spMkLst>
            <pc:docMk/>
            <pc:sldMk cId="3559108589" sldId="260"/>
            <ac:spMk id="94" creationId="{72512323-D313-4094-92EC-2D54DC0D2CC0}"/>
          </ac:spMkLst>
        </pc:spChg>
        <pc:spChg chg="add del mod">
          <ac:chgData name="Feidiao Yang" userId="dcaf69b4-da7d-4cc0-a7df-cb9c60e97046" providerId="ADAL" clId="{2F804104-FD0F-407B-BD31-B15410B398F2}" dt="2018-11-05T08:27:06.535" v="3204" actId="478"/>
          <ac:spMkLst>
            <pc:docMk/>
            <pc:sldMk cId="3559108589" sldId="260"/>
            <ac:spMk id="98" creationId="{82FE2444-2B99-469E-B3F5-2D225CF3EE7C}"/>
          </ac:spMkLst>
        </pc:spChg>
        <pc:spChg chg="add del mod">
          <ac:chgData name="Feidiao Yang" userId="dcaf69b4-da7d-4cc0-a7df-cb9c60e97046" providerId="ADAL" clId="{2F804104-FD0F-407B-BD31-B15410B398F2}" dt="2018-11-05T08:27:06.535" v="3204" actId="478"/>
          <ac:spMkLst>
            <pc:docMk/>
            <pc:sldMk cId="3559108589" sldId="260"/>
            <ac:spMk id="99" creationId="{B2AA027A-D432-45EE-9EC0-DFC5BDCD9E3B}"/>
          </ac:spMkLst>
        </pc:spChg>
        <pc:spChg chg="add del mod">
          <ac:chgData name="Feidiao Yang" userId="dcaf69b4-da7d-4cc0-a7df-cb9c60e97046" providerId="ADAL" clId="{2F804104-FD0F-407B-BD31-B15410B398F2}" dt="2018-11-05T08:27:06.535" v="3204" actId="478"/>
          <ac:spMkLst>
            <pc:docMk/>
            <pc:sldMk cId="3559108589" sldId="260"/>
            <ac:spMk id="100" creationId="{16572548-2575-4C23-B0DE-212AC783F8F5}"/>
          </ac:spMkLst>
        </pc:spChg>
        <pc:spChg chg="add del mod">
          <ac:chgData name="Feidiao Yang" userId="dcaf69b4-da7d-4cc0-a7df-cb9c60e97046" providerId="ADAL" clId="{2F804104-FD0F-407B-BD31-B15410B398F2}" dt="2018-11-05T08:27:06.535" v="3204" actId="478"/>
          <ac:spMkLst>
            <pc:docMk/>
            <pc:sldMk cId="3559108589" sldId="260"/>
            <ac:spMk id="101" creationId="{631C29AE-F722-42B7-8042-C1190D6248FD}"/>
          </ac:spMkLst>
        </pc:spChg>
        <pc:spChg chg="add del mod">
          <ac:chgData name="Feidiao Yang" userId="dcaf69b4-da7d-4cc0-a7df-cb9c60e97046" providerId="ADAL" clId="{2F804104-FD0F-407B-BD31-B15410B398F2}" dt="2018-11-05T08:27:06.535" v="3204" actId="478"/>
          <ac:spMkLst>
            <pc:docMk/>
            <pc:sldMk cId="3559108589" sldId="260"/>
            <ac:spMk id="102" creationId="{299515FC-71D5-4D3F-B751-E4F49665C797}"/>
          </ac:spMkLst>
        </pc:spChg>
        <pc:spChg chg="add del mod">
          <ac:chgData name="Feidiao Yang" userId="dcaf69b4-da7d-4cc0-a7df-cb9c60e97046" providerId="ADAL" clId="{2F804104-FD0F-407B-BD31-B15410B398F2}" dt="2018-11-05T08:27:12.766" v="3206" actId="478"/>
          <ac:spMkLst>
            <pc:docMk/>
            <pc:sldMk cId="3559108589" sldId="260"/>
            <ac:spMk id="105" creationId="{68779924-25D2-4119-B396-4F8A40D76D1E}"/>
          </ac:spMkLst>
        </pc:spChg>
        <pc:spChg chg="add del mod">
          <ac:chgData name="Feidiao Yang" userId="dcaf69b4-da7d-4cc0-a7df-cb9c60e97046" providerId="ADAL" clId="{2F804104-FD0F-407B-BD31-B15410B398F2}" dt="2018-11-05T08:27:09.961" v="3205" actId="478"/>
          <ac:spMkLst>
            <pc:docMk/>
            <pc:sldMk cId="3559108589" sldId="260"/>
            <ac:spMk id="107" creationId="{348F49E7-905D-41F5-B651-EFD08DFE8752}"/>
          </ac:spMkLst>
        </pc:spChg>
        <pc:spChg chg="add del mod">
          <ac:chgData name="Feidiao Yang" userId="dcaf69b4-da7d-4cc0-a7df-cb9c60e97046" providerId="ADAL" clId="{2F804104-FD0F-407B-BD31-B15410B398F2}" dt="2018-11-05T08:28:56.283" v="3271" actId="478"/>
          <ac:spMkLst>
            <pc:docMk/>
            <pc:sldMk cId="3559108589" sldId="260"/>
            <ac:spMk id="134" creationId="{494D2C60-14A3-495F-8F2D-342858F4119D}"/>
          </ac:spMkLst>
        </pc:spChg>
        <pc:spChg chg="add del mod">
          <ac:chgData name="Feidiao Yang" userId="dcaf69b4-da7d-4cc0-a7df-cb9c60e97046" providerId="ADAL" clId="{2F804104-FD0F-407B-BD31-B15410B398F2}" dt="2018-11-05T08:28:56.283" v="3271" actId="478"/>
          <ac:spMkLst>
            <pc:docMk/>
            <pc:sldMk cId="3559108589" sldId="260"/>
            <ac:spMk id="135" creationId="{B38F1B8C-C33D-4ACB-83D4-F81840BE3BF3}"/>
          </ac:spMkLst>
        </pc:spChg>
        <pc:spChg chg="add del mod">
          <ac:chgData name="Feidiao Yang" userId="dcaf69b4-da7d-4cc0-a7df-cb9c60e97046" providerId="ADAL" clId="{2F804104-FD0F-407B-BD31-B15410B398F2}" dt="2018-11-05T08:28:56.283" v="3271" actId="478"/>
          <ac:spMkLst>
            <pc:docMk/>
            <pc:sldMk cId="3559108589" sldId="260"/>
            <ac:spMk id="136" creationId="{7D01ACC7-3FB4-420E-AF65-754360E4572F}"/>
          </ac:spMkLst>
        </pc:spChg>
        <pc:spChg chg="add del mod">
          <ac:chgData name="Feidiao Yang" userId="dcaf69b4-da7d-4cc0-a7df-cb9c60e97046" providerId="ADAL" clId="{2F804104-FD0F-407B-BD31-B15410B398F2}" dt="2018-11-05T08:28:56.283" v="3271" actId="478"/>
          <ac:spMkLst>
            <pc:docMk/>
            <pc:sldMk cId="3559108589" sldId="260"/>
            <ac:spMk id="137" creationId="{CDFC126F-4CF2-47BE-8D56-643438C9D56A}"/>
          </ac:spMkLst>
        </pc:spChg>
        <pc:spChg chg="add del mod">
          <ac:chgData name="Feidiao Yang" userId="dcaf69b4-da7d-4cc0-a7df-cb9c60e97046" providerId="ADAL" clId="{2F804104-FD0F-407B-BD31-B15410B398F2}" dt="2018-11-05T08:28:56.283" v="3271" actId="478"/>
          <ac:spMkLst>
            <pc:docMk/>
            <pc:sldMk cId="3559108589" sldId="260"/>
            <ac:spMk id="138" creationId="{8ACC8554-1D64-4D26-BD8C-28CA013BF925}"/>
          </ac:spMkLst>
        </pc:spChg>
        <pc:spChg chg="add del mod">
          <ac:chgData name="Feidiao Yang" userId="dcaf69b4-da7d-4cc0-a7df-cb9c60e97046" providerId="ADAL" clId="{2F804104-FD0F-407B-BD31-B15410B398F2}" dt="2018-11-05T08:28:56.283" v="3271" actId="478"/>
          <ac:spMkLst>
            <pc:docMk/>
            <pc:sldMk cId="3559108589" sldId="260"/>
            <ac:spMk id="139" creationId="{87FCF47E-D7E1-4380-86B4-33C442AB045C}"/>
          </ac:spMkLst>
        </pc:spChg>
        <pc:spChg chg="add del mod">
          <ac:chgData name="Feidiao Yang" userId="dcaf69b4-da7d-4cc0-a7df-cb9c60e97046" providerId="ADAL" clId="{2F804104-FD0F-407B-BD31-B15410B398F2}" dt="2018-11-05T08:28:56.283" v="3271" actId="478"/>
          <ac:spMkLst>
            <pc:docMk/>
            <pc:sldMk cId="3559108589" sldId="260"/>
            <ac:spMk id="140" creationId="{2A7EA440-F468-493F-85D6-5E9CADF72522}"/>
          </ac:spMkLst>
        </pc:spChg>
        <pc:spChg chg="add del mod">
          <ac:chgData name="Feidiao Yang" userId="dcaf69b4-da7d-4cc0-a7df-cb9c60e97046" providerId="ADAL" clId="{2F804104-FD0F-407B-BD31-B15410B398F2}" dt="2018-11-05T08:28:56.283" v="3271" actId="478"/>
          <ac:spMkLst>
            <pc:docMk/>
            <pc:sldMk cId="3559108589" sldId="260"/>
            <ac:spMk id="141" creationId="{EE8B0F4F-3169-4666-9A60-5246514587CB}"/>
          </ac:spMkLst>
        </pc:spChg>
        <pc:spChg chg="add del mod">
          <ac:chgData name="Feidiao Yang" userId="dcaf69b4-da7d-4cc0-a7df-cb9c60e97046" providerId="ADAL" clId="{2F804104-FD0F-407B-BD31-B15410B398F2}" dt="2018-11-05T08:28:56.283" v="3271" actId="478"/>
          <ac:spMkLst>
            <pc:docMk/>
            <pc:sldMk cId="3559108589" sldId="260"/>
            <ac:spMk id="142" creationId="{8CDA6F86-D208-454E-8AE5-C08153A364CE}"/>
          </ac:spMkLst>
        </pc:spChg>
        <pc:spChg chg="add del mod">
          <ac:chgData name="Feidiao Yang" userId="dcaf69b4-da7d-4cc0-a7df-cb9c60e97046" providerId="ADAL" clId="{2F804104-FD0F-407B-BD31-B15410B398F2}" dt="2018-11-05T08:28:56.283" v="3271" actId="478"/>
          <ac:spMkLst>
            <pc:docMk/>
            <pc:sldMk cId="3559108589" sldId="260"/>
            <ac:spMk id="143" creationId="{8344DFEA-E269-458D-A7AD-43C22D194DA3}"/>
          </ac:spMkLst>
        </pc:spChg>
        <pc:spChg chg="add del mod">
          <ac:chgData name="Feidiao Yang" userId="dcaf69b4-da7d-4cc0-a7df-cb9c60e97046" providerId="ADAL" clId="{2F804104-FD0F-407B-BD31-B15410B398F2}" dt="2018-11-05T08:28:56.283" v="3271" actId="478"/>
          <ac:spMkLst>
            <pc:docMk/>
            <pc:sldMk cId="3559108589" sldId="260"/>
            <ac:spMk id="144" creationId="{9ED71C7F-DA25-4ACC-874D-86E12E1DE805}"/>
          </ac:spMkLst>
        </pc:spChg>
        <pc:spChg chg="add del mod">
          <ac:chgData name="Feidiao Yang" userId="dcaf69b4-da7d-4cc0-a7df-cb9c60e97046" providerId="ADAL" clId="{2F804104-FD0F-407B-BD31-B15410B398F2}" dt="2018-11-05T08:28:56.283" v="3271" actId="478"/>
          <ac:spMkLst>
            <pc:docMk/>
            <pc:sldMk cId="3559108589" sldId="260"/>
            <ac:spMk id="145" creationId="{507C68DF-931B-46EE-997C-CA234C9DBD4F}"/>
          </ac:spMkLst>
        </pc:spChg>
        <pc:spChg chg="add del mod">
          <ac:chgData name="Feidiao Yang" userId="dcaf69b4-da7d-4cc0-a7df-cb9c60e97046" providerId="ADAL" clId="{2F804104-FD0F-407B-BD31-B15410B398F2}" dt="2018-11-05T08:28:56.283" v="3271" actId="478"/>
          <ac:spMkLst>
            <pc:docMk/>
            <pc:sldMk cId="3559108589" sldId="260"/>
            <ac:spMk id="146" creationId="{78E552FA-23DE-4050-8489-5A4089F707EC}"/>
          </ac:spMkLst>
        </pc:spChg>
        <pc:spChg chg="add del mod">
          <ac:chgData name="Feidiao Yang" userId="dcaf69b4-da7d-4cc0-a7df-cb9c60e97046" providerId="ADAL" clId="{2F804104-FD0F-407B-BD31-B15410B398F2}" dt="2018-11-05T08:28:56.283" v="3271" actId="478"/>
          <ac:spMkLst>
            <pc:docMk/>
            <pc:sldMk cId="3559108589" sldId="260"/>
            <ac:spMk id="147" creationId="{9DC1A6FF-4ED9-4B1D-A8C9-68D28CD16321}"/>
          </ac:spMkLst>
        </pc:spChg>
        <pc:spChg chg="add del mod">
          <ac:chgData name="Feidiao Yang" userId="dcaf69b4-da7d-4cc0-a7df-cb9c60e97046" providerId="ADAL" clId="{2F804104-FD0F-407B-BD31-B15410B398F2}" dt="2018-11-05T08:28:56.283" v="3271" actId="478"/>
          <ac:spMkLst>
            <pc:docMk/>
            <pc:sldMk cId="3559108589" sldId="260"/>
            <ac:spMk id="148" creationId="{206D3E69-02A7-47C9-90AB-EEAA48AACD11}"/>
          </ac:spMkLst>
        </pc:spChg>
        <pc:spChg chg="add del mod">
          <ac:chgData name="Feidiao Yang" userId="dcaf69b4-da7d-4cc0-a7df-cb9c60e97046" providerId="ADAL" clId="{2F804104-FD0F-407B-BD31-B15410B398F2}" dt="2018-11-05T08:28:56.283" v="3271" actId="478"/>
          <ac:spMkLst>
            <pc:docMk/>
            <pc:sldMk cId="3559108589" sldId="260"/>
            <ac:spMk id="149" creationId="{C8445E7B-B6E6-4FDF-AF1D-0312017C58B1}"/>
          </ac:spMkLst>
        </pc:spChg>
        <pc:spChg chg="add del mod">
          <ac:chgData name="Feidiao Yang" userId="dcaf69b4-da7d-4cc0-a7df-cb9c60e97046" providerId="ADAL" clId="{2F804104-FD0F-407B-BD31-B15410B398F2}" dt="2018-11-05T08:28:56.283" v="3271" actId="478"/>
          <ac:spMkLst>
            <pc:docMk/>
            <pc:sldMk cId="3559108589" sldId="260"/>
            <ac:spMk id="150" creationId="{C16C5243-8F44-4244-8A47-345FFF72482D}"/>
          </ac:spMkLst>
        </pc:spChg>
        <pc:spChg chg="add del mod">
          <ac:chgData name="Feidiao Yang" userId="dcaf69b4-da7d-4cc0-a7df-cb9c60e97046" providerId="ADAL" clId="{2F804104-FD0F-407B-BD31-B15410B398F2}" dt="2018-11-05T08:28:56.283" v="3271" actId="478"/>
          <ac:spMkLst>
            <pc:docMk/>
            <pc:sldMk cId="3559108589" sldId="260"/>
            <ac:spMk id="151" creationId="{16EDEE1F-3C1B-4FBE-A199-A75E4C56A87D}"/>
          </ac:spMkLst>
        </pc:spChg>
        <pc:spChg chg="add del mod">
          <ac:chgData name="Feidiao Yang" userId="dcaf69b4-da7d-4cc0-a7df-cb9c60e97046" providerId="ADAL" clId="{2F804104-FD0F-407B-BD31-B15410B398F2}" dt="2018-11-05T08:28:56.283" v="3271" actId="478"/>
          <ac:spMkLst>
            <pc:docMk/>
            <pc:sldMk cId="3559108589" sldId="260"/>
            <ac:spMk id="152" creationId="{0820188F-AC38-49DC-BFB5-C5FAE897E484}"/>
          </ac:spMkLst>
        </pc:spChg>
        <pc:spChg chg="add del mod">
          <ac:chgData name="Feidiao Yang" userId="dcaf69b4-da7d-4cc0-a7df-cb9c60e97046" providerId="ADAL" clId="{2F804104-FD0F-407B-BD31-B15410B398F2}" dt="2018-11-05T08:28:56.283" v="3271" actId="478"/>
          <ac:spMkLst>
            <pc:docMk/>
            <pc:sldMk cId="3559108589" sldId="260"/>
            <ac:spMk id="153" creationId="{6489BA49-0626-40C1-AA3B-E47E2452E24C}"/>
          </ac:spMkLst>
        </pc:spChg>
        <pc:spChg chg="add del mod">
          <ac:chgData name="Feidiao Yang" userId="dcaf69b4-da7d-4cc0-a7df-cb9c60e97046" providerId="ADAL" clId="{2F804104-FD0F-407B-BD31-B15410B398F2}" dt="2018-11-05T08:28:56.283" v="3271" actId="478"/>
          <ac:spMkLst>
            <pc:docMk/>
            <pc:sldMk cId="3559108589" sldId="260"/>
            <ac:spMk id="154" creationId="{04E412A9-2A94-4EFF-ACAF-009A5B767BE7}"/>
          </ac:spMkLst>
        </pc:spChg>
        <pc:spChg chg="add del mod">
          <ac:chgData name="Feidiao Yang" userId="dcaf69b4-da7d-4cc0-a7df-cb9c60e97046" providerId="ADAL" clId="{2F804104-FD0F-407B-BD31-B15410B398F2}" dt="2018-11-05T08:28:56.283" v="3271" actId="478"/>
          <ac:spMkLst>
            <pc:docMk/>
            <pc:sldMk cId="3559108589" sldId="260"/>
            <ac:spMk id="155" creationId="{25D80C6D-0C17-46EB-9C30-E7D8C1D36FE0}"/>
          </ac:spMkLst>
        </pc:spChg>
        <pc:spChg chg="add del mod">
          <ac:chgData name="Feidiao Yang" userId="dcaf69b4-da7d-4cc0-a7df-cb9c60e97046" providerId="ADAL" clId="{2F804104-FD0F-407B-BD31-B15410B398F2}" dt="2018-11-05T08:28:56.283" v="3271" actId="478"/>
          <ac:spMkLst>
            <pc:docMk/>
            <pc:sldMk cId="3559108589" sldId="260"/>
            <ac:spMk id="156" creationId="{DEC727A1-6BDB-42D8-B795-CCA7028F874E}"/>
          </ac:spMkLst>
        </pc:spChg>
        <pc:spChg chg="add del mod">
          <ac:chgData name="Feidiao Yang" userId="dcaf69b4-da7d-4cc0-a7df-cb9c60e97046" providerId="ADAL" clId="{2F804104-FD0F-407B-BD31-B15410B398F2}" dt="2018-11-05T08:28:56.283" v="3271" actId="478"/>
          <ac:spMkLst>
            <pc:docMk/>
            <pc:sldMk cId="3559108589" sldId="260"/>
            <ac:spMk id="157" creationId="{7B6BB8EE-85EE-4C44-B905-5F547F612A5C}"/>
          </ac:spMkLst>
        </pc:spChg>
        <pc:spChg chg="add del mod">
          <ac:chgData name="Feidiao Yang" userId="dcaf69b4-da7d-4cc0-a7df-cb9c60e97046" providerId="ADAL" clId="{2F804104-FD0F-407B-BD31-B15410B398F2}" dt="2018-11-05T08:28:56.283" v="3271" actId="478"/>
          <ac:spMkLst>
            <pc:docMk/>
            <pc:sldMk cId="3559108589" sldId="260"/>
            <ac:spMk id="158" creationId="{75EC439D-0E13-4FA3-BE92-AFF1667DCF9D}"/>
          </ac:spMkLst>
        </pc:spChg>
        <pc:spChg chg="add del mod">
          <ac:chgData name="Feidiao Yang" userId="dcaf69b4-da7d-4cc0-a7df-cb9c60e97046" providerId="ADAL" clId="{2F804104-FD0F-407B-BD31-B15410B398F2}" dt="2018-11-05T08:28:56.283" v="3271" actId="478"/>
          <ac:spMkLst>
            <pc:docMk/>
            <pc:sldMk cId="3559108589" sldId="260"/>
            <ac:spMk id="159" creationId="{7298248E-76E1-4B9E-87C0-67D9868F176B}"/>
          </ac:spMkLst>
        </pc:spChg>
        <pc:spChg chg="add del mod">
          <ac:chgData name="Feidiao Yang" userId="dcaf69b4-da7d-4cc0-a7df-cb9c60e97046" providerId="ADAL" clId="{2F804104-FD0F-407B-BD31-B15410B398F2}" dt="2018-11-05T08:28:56.283" v="3271" actId="478"/>
          <ac:spMkLst>
            <pc:docMk/>
            <pc:sldMk cId="3559108589" sldId="260"/>
            <ac:spMk id="160" creationId="{4071CE2E-BEB6-42F6-A3BB-144327868F69}"/>
          </ac:spMkLst>
        </pc:spChg>
        <pc:spChg chg="add del mod">
          <ac:chgData name="Feidiao Yang" userId="dcaf69b4-da7d-4cc0-a7df-cb9c60e97046" providerId="ADAL" clId="{2F804104-FD0F-407B-BD31-B15410B398F2}" dt="2018-11-05T08:28:56.283" v="3271" actId="478"/>
          <ac:spMkLst>
            <pc:docMk/>
            <pc:sldMk cId="3559108589" sldId="260"/>
            <ac:spMk id="161" creationId="{40AB9871-16FA-4274-BB45-512C6D31BC6E}"/>
          </ac:spMkLst>
        </pc:spChg>
        <pc:spChg chg="add del mod">
          <ac:chgData name="Feidiao Yang" userId="dcaf69b4-da7d-4cc0-a7df-cb9c60e97046" providerId="ADAL" clId="{2F804104-FD0F-407B-BD31-B15410B398F2}" dt="2018-11-05T08:28:56.283" v="3271" actId="478"/>
          <ac:spMkLst>
            <pc:docMk/>
            <pc:sldMk cId="3559108589" sldId="260"/>
            <ac:spMk id="162" creationId="{845CEB34-9DD8-44FD-A6E6-F36BACF640A7}"/>
          </ac:spMkLst>
        </pc:spChg>
        <pc:spChg chg="add del mod">
          <ac:chgData name="Feidiao Yang" userId="dcaf69b4-da7d-4cc0-a7df-cb9c60e97046" providerId="ADAL" clId="{2F804104-FD0F-407B-BD31-B15410B398F2}" dt="2018-11-05T08:28:56.283" v="3271" actId="478"/>
          <ac:spMkLst>
            <pc:docMk/>
            <pc:sldMk cId="3559108589" sldId="260"/>
            <ac:spMk id="163" creationId="{5F3F4665-0D63-42E5-A499-C8FD4DB7A39E}"/>
          </ac:spMkLst>
        </pc:spChg>
        <pc:spChg chg="add del mod">
          <ac:chgData name="Feidiao Yang" userId="dcaf69b4-da7d-4cc0-a7df-cb9c60e97046" providerId="ADAL" clId="{2F804104-FD0F-407B-BD31-B15410B398F2}" dt="2018-11-05T08:28:56.283" v="3271" actId="478"/>
          <ac:spMkLst>
            <pc:docMk/>
            <pc:sldMk cId="3559108589" sldId="260"/>
            <ac:spMk id="164" creationId="{1857EADE-53F6-460F-B826-EE24FFA6BE8E}"/>
          </ac:spMkLst>
        </pc:spChg>
        <pc:spChg chg="add del mod">
          <ac:chgData name="Feidiao Yang" userId="dcaf69b4-da7d-4cc0-a7df-cb9c60e97046" providerId="ADAL" clId="{2F804104-FD0F-407B-BD31-B15410B398F2}" dt="2018-11-05T08:28:56.283" v="3271" actId="478"/>
          <ac:spMkLst>
            <pc:docMk/>
            <pc:sldMk cId="3559108589" sldId="260"/>
            <ac:spMk id="165" creationId="{CFE6927F-CD8C-499A-B79F-397A5F82CEB4}"/>
          </ac:spMkLst>
        </pc:spChg>
        <pc:spChg chg="add del mod">
          <ac:chgData name="Feidiao Yang" userId="dcaf69b4-da7d-4cc0-a7df-cb9c60e97046" providerId="ADAL" clId="{2F804104-FD0F-407B-BD31-B15410B398F2}" dt="2018-11-05T08:28:56.283" v="3271" actId="478"/>
          <ac:spMkLst>
            <pc:docMk/>
            <pc:sldMk cId="3559108589" sldId="260"/>
            <ac:spMk id="166" creationId="{9B926CDF-2A2A-443D-8A97-D9028A948462}"/>
          </ac:spMkLst>
        </pc:spChg>
        <pc:spChg chg="add del mod">
          <ac:chgData name="Feidiao Yang" userId="dcaf69b4-da7d-4cc0-a7df-cb9c60e97046" providerId="ADAL" clId="{2F804104-FD0F-407B-BD31-B15410B398F2}" dt="2018-11-05T08:28:56.283" v="3271" actId="478"/>
          <ac:spMkLst>
            <pc:docMk/>
            <pc:sldMk cId="3559108589" sldId="260"/>
            <ac:spMk id="167" creationId="{97465C63-F16E-4BD4-BCD8-CD117D823157}"/>
          </ac:spMkLst>
        </pc:spChg>
        <pc:spChg chg="add del mod">
          <ac:chgData name="Feidiao Yang" userId="dcaf69b4-da7d-4cc0-a7df-cb9c60e97046" providerId="ADAL" clId="{2F804104-FD0F-407B-BD31-B15410B398F2}" dt="2018-11-05T08:28:56.283" v="3271" actId="478"/>
          <ac:spMkLst>
            <pc:docMk/>
            <pc:sldMk cId="3559108589" sldId="260"/>
            <ac:spMk id="168" creationId="{EEC9BD67-E192-46E4-B5FD-AE0DC45DED41}"/>
          </ac:spMkLst>
        </pc:spChg>
        <pc:spChg chg="add del mod">
          <ac:chgData name="Feidiao Yang" userId="dcaf69b4-da7d-4cc0-a7df-cb9c60e97046" providerId="ADAL" clId="{2F804104-FD0F-407B-BD31-B15410B398F2}" dt="2018-11-05T08:28:56.283" v="3271" actId="478"/>
          <ac:spMkLst>
            <pc:docMk/>
            <pc:sldMk cId="3559108589" sldId="260"/>
            <ac:spMk id="169" creationId="{23EA73E4-BBF3-4020-B49F-468D4A6F7702}"/>
          </ac:spMkLst>
        </pc:spChg>
        <pc:spChg chg="add del mod">
          <ac:chgData name="Feidiao Yang" userId="dcaf69b4-da7d-4cc0-a7df-cb9c60e97046" providerId="ADAL" clId="{2F804104-FD0F-407B-BD31-B15410B398F2}" dt="2018-11-05T08:28:56.283" v="3271" actId="478"/>
          <ac:spMkLst>
            <pc:docMk/>
            <pc:sldMk cId="3559108589" sldId="260"/>
            <ac:spMk id="170" creationId="{E46D7867-A779-4668-A4B7-5B983228C332}"/>
          </ac:spMkLst>
        </pc:spChg>
        <pc:spChg chg="add del mod">
          <ac:chgData name="Feidiao Yang" userId="dcaf69b4-da7d-4cc0-a7df-cb9c60e97046" providerId="ADAL" clId="{2F804104-FD0F-407B-BD31-B15410B398F2}" dt="2018-11-05T08:28:56.283" v="3271" actId="478"/>
          <ac:spMkLst>
            <pc:docMk/>
            <pc:sldMk cId="3559108589" sldId="260"/>
            <ac:spMk id="171" creationId="{BFB5B2BD-CEAB-4DF8-B8D6-5A45FA1EFB7F}"/>
          </ac:spMkLst>
        </pc:spChg>
        <pc:spChg chg="add del mod">
          <ac:chgData name="Feidiao Yang" userId="dcaf69b4-da7d-4cc0-a7df-cb9c60e97046" providerId="ADAL" clId="{2F804104-FD0F-407B-BD31-B15410B398F2}" dt="2018-11-05T08:28:56.283" v="3271" actId="478"/>
          <ac:spMkLst>
            <pc:docMk/>
            <pc:sldMk cId="3559108589" sldId="260"/>
            <ac:spMk id="172" creationId="{C8AC7EBA-49FB-49D2-BE2B-C07C98298168}"/>
          </ac:spMkLst>
        </pc:spChg>
        <pc:spChg chg="add del mod">
          <ac:chgData name="Feidiao Yang" userId="dcaf69b4-da7d-4cc0-a7df-cb9c60e97046" providerId="ADAL" clId="{2F804104-FD0F-407B-BD31-B15410B398F2}" dt="2018-11-05T08:28:56.283" v="3271" actId="478"/>
          <ac:spMkLst>
            <pc:docMk/>
            <pc:sldMk cId="3559108589" sldId="260"/>
            <ac:spMk id="173" creationId="{E09D8C55-7CC4-4AF6-8EE2-4A24E7829C43}"/>
          </ac:spMkLst>
        </pc:spChg>
        <pc:spChg chg="add del mod">
          <ac:chgData name="Feidiao Yang" userId="dcaf69b4-da7d-4cc0-a7df-cb9c60e97046" providerId="ADAL" clId="{2F804104-FD0F-407B-BD31-B15410B398F2}" dt="2018-11-05T08:28:56.283" v="3271" actId="478"/>
          <ac:spMkLst>
            <pc:docMk/>
            <pc:sldMk cId="3559108589" sldId="260"/>
            <ac:spMk id="174" creationId="{3F4F12F0-3A15-4799-8096-DC7F4684EA19}"/>
          </ac:spMkLst>
        </pc:spChg>
        <pc:spChg chg="add del mod">
          <ac:chgData name="Feidiao Yang" userId="dcaf69b4-da7d-4cc0-a7df-cb9c60e97046" providerId="ADAL" clId="{2F804104-FD0F-407B-BD31-B15410B398F2}" dt="2018-11-05T08:28:56.283" v="3271" actId="478"/>
          <ac:spMkLst>
            <pc:docMk/>
            <pc:sldMk cId="3559108589" sldId="260"/>
            <ac:spMk id="175" creationId="{D0C5AA98-C93F-4EBB-AB95-A91895C638D4}"/>
          </ac:spMkLst>
        </pc:spChg>
        <pc:spChg chg="add del mod">
          <ac:chgData name="Feidiao Yang" userId="dcaf69b4-da7d-4cc0-a7df-cb9c60e97046" providerId="ADAL" clId="{2F804104-FD0F-407B-BD31-B15410B398F2}" dt="2018-11-05T08:28:56.283" v="3271" actId="478"/>
          <ac:spMkLst>
            <pc:docMk/>
            <pc:sldMk cId="3559108589" sldId="260"/>
            <ac:spMk id="176" creationId="{E31EEEC1-C343-43F0-BE29-24C8CF9BA14A}"/>
          </ac:spMkLst>
        </pc:spChg>
        <pc:spChg chg="add del mod">
          <ac:chgData name="Feidiao Yang" userId="dcaf69b4-da7d-4cc0-a7df-cb9c60e97046" providerId="ADAL" clId="{2F804104-FD0F-407B-BD31-B15410B398F2}" dt="2018-11-05T08:28:56.283" v="3271" actId="478"/>
          <ac:spMkLst>
            <pc:docMk/>
            <pc:sldMk cId="3559108589" sldId="260"/>
            <ac:spMk id="177" creationId="{ABC67A9F-1B9E-45C1-92A7-6DD664C98B99}"/>
          </ac:spMkLst>
        </pc:spChg>
        <pc:spChg chg="add del mod">
          <ac:chgData name="Feidiao Yang" userId="dcaf69b4-da7d-4cc0-a7df-cb9c60e97046" providerId="ADAL" clId="{2F804104-FD0F-407B-BD31-B15410B398F2}" dt="2018-11-05T08:28:56.283" v="3271" actId="478"/>
          <ac:spMkLst>
            <pc:docMk/>
            <pc:sldMk cId="3559108589" sldId="260"/>
            <ac:spMk id="178" creationId="{DD2F025B-5037-4635-A661-6356F346F702}"/>
          </ac:spMkLst>
        </pc:spChg>
        <pc:spChg chg="add del mod">
          <ac:chgData name="Feidiao Yang" userId="dcaf69b4-da7d-4cc0-a7df-cb9c60e97046" providerId="ADAL" clId="{2F804104-FD0F-407B-BD31-B15410B398F2}" dt="2018-11-05T08:28:56.283" v="3271" actId="478"/>
          <ac:spMkLst>
            <pc:docMk/>
            <pc:sldMk cId="3559108589" sldId="260"/>
            <ac:spMk id="179" creationId="{D10BE9A2-B65E-4A54-BC7E-0EE2A093DAE7}"/>
          </ac:spMkLst>
        </pc:spChg>
        <pc:spChg chg="add del mod">
          <ac:chgData name="Feidiao Yang" userId="dcaf69b4-da7d-4cc0-a7df-cb9c60e97046" providerId="ADAL" clId="{2F804104-FD0F-407B-BD31-B15410B398F2}" dt="2018-11-05T08:28:56.283" v="3271" actId="478"/>
          <ac:spMkLst>
            <pc:docMk/>
            <pc:sldMk cId="3559108589" sldId="260"/>
            <ac:spMk id="180" creationId="{417F86CF-9175-464C-829F-663B1F4B19FE}"/>
          </ac:spMkLst>
        </pc:spChg>
        <pc:spChg chg="add del mod">
          <ac:chgData name="Feidiao Yang" userId="dcaf69b4-da7d-4cc0-a7df-cb9c60e97046" providerId="ADAL" clId="{2F804104-FD0F-407B-BD31-B15410B398F2}" dt="2018-11-05T08:28:56.283" v="3271" actId="478"/>
          <ac:spMkLst>
            <pc:docMk/>
            <pc:sldMk cId="3559108589" sldId="260"/>
            <ac:spMk id="181" creationId="{6BB15F63-6326-4BE1-81A4-409C044821C4}"/>
          </ac:spMkLst>
        </pc:spChg>
        <pc:spChg chg="add del mod">
          <ac:chgData name="Feidiao Yang" userId="dcaf69b4-da7d-4cc0-a7df-cb9c60e97046" providerId="ADAL" clId="{2F804104-FD0F-407B-BD31-B15410B398F2}" dt="2018-11-05T08:28:56.283" v="3271" actId="478"/>
          <ac:spMkLst>
            <pc:docMk/>
            <pc:sldMk cId="3559108589" sldId="260"/>
            <ac:spMk id="182" creationId="{094D994C-2511-4BB5-9C41-D6F851FCCBA4}"/>
          </ac:spMkLst>
        </pc:spChg>
        <pc:spChg chg="add del mod">
          <ac:chgData name="Feidiao Yang" userId="dcaf69b4-da7d-4cc0-a7df-cb9c60e97046" providerId="ADAL" clId="{2F804104-FD0F-407B-BD31-B15410B398F2}" dt="2018-11-05T08:28:56.283" v="3271" actId="478"/>
          <ac:spMkLst>
            <pc:docMk/>
            <pc:sldMk cId="3559108589" sldId="260"/>
            <ac:spMk id="183" creationId="{357D3F8B-9A11-4E47-8C6B-7EE0CF8EC1B1}"/>
          </ac:spMkLst>
        </pc:spChg>
        <pc:spChg chg="add del mod">
          <ac:chgData name="Feidiao Yang" userId="dcaf69b4-da7d-4cc0-a7df-cb9c60e97046" providerId="ADAL" clId="{2F804104-FD0F-407B-BD31-B15410B398F2}" dt="2018-11-05T08:28:56.283" v="3271" actId="478"/>
          <ac:spMkLst>
            <pc:docMk/>
            <pc:sldMk cId="3559108589" sldId="260"/>
            <ac:spMk id="184" creationId="{980DBEA1-E831-451A-9E92-5878FAB63BE4}"/>
          </ac:spMkLst>
        </pc:spChg>
        <pc:spChg chg="add del mod">
          <ac:chgData name="Feidiao Yang" userId="dcaf69b4-da7d-4cc0-a7df-cb9c60e97046" providerId="ADAL" clId="{2F804104-FD0F-407B-BD31-B15410B398F2}" dt="2018-11-05T08:28:56.283" v="3271" actId="478"/>
          <ac:spMkLst>
            <pc:docMk/>
            <pc:sldMk cId="3559108589" sldId="260"/>
            <ac:spMk id="185" creationId="{7ACE226A-4CD3-4B8D-99FB-5600616C8F35}"/>
          </ac:spMkLst>
        </pc:spChg>
        <pc:spChg chg="add del mod">
          <ac:chgData name="Feidiao Yang" userId="dcaf69b4-da7d-4cc0-a7df-cb9c60e97046" providerId="ADAL" clId="{2F804104-FD0F-407B-BD31-B15410B398F2}" dt="2018-11-05T08:28:56.283" v="3271" actId="478"/>
          <ac:spMkLst>
            <pc:docMk/>
            <pc:sldMk cId="3559108589" sldId="260"/>
            <ac:spMk id="186" creationId="{68F3DDE2-44AB-4316-B7BC-FB5066E80A4A}"/>
          </ac:spMkLst>
        </pc:spChg>
        <pc:spChg chg="add del mod">
          <ac:chgData name="Feidiao Yang" userId="dcaf69b4-da7d-4cc0-a7df-cb9c60e97046" providerId="ADAL" clId="{2F804104-FD0F-407B-BD31-B15410B398F2}" dt="2018-11-05T08:28:56.283" v="3271" actId="478"/>
          <ac:spMkLst>
            <pc:docMk/>
            <pc:sldMk cId="3559108589" sldId="260"/>
            <ac:spMk id="187" creationId="{281E3298-6077-4B17-8305-2B2947478855}"/>
          </ac:spMkLst>
        </pc:spChg>
        <pc:spChg chg="add del mod">
          <ac:chgData name="Feidiao Yang" userId="dcaf69b4-da7d-4cc0-a7df-cb9c60e97046" providerId="ADAL" clId="{2F804104-FD0F-407B-BD31-B15410B398F2}" dt="2018-11-05T08:28:56.283" v="3271" actId="478"/>
          <ac:spMkLst>
            <pc:docMk/>
            <pc:sldMk cId="3559108589" sldId="260"/>
            <ac:spMk id="188" creationId="{12C9C96F-9E7B-4B5F-90F6-43C720D94633}"/>
          </ac:spMkLst>
        </pc:spChg>
        <pc:spChg chg="add del mod">
          <ac:chgData name="Feidiao Yang" userId="dcaf69b4-da7d-4cc0-a7df-cb9c60e97046" providerId="ADAL" clId="{2F804104-FD0F-407B-BD31-B15410B398F2}" dt="2018-11-05T08:28:56.283" v="3271" actId="478"/>
          <ac:spMkLst>
            <pc:docMk/>
            <pc:sldMk cId="3559108589" sldId="260"/>
            <ac:spMk id="189" creationId="{6C52769E-4A94-427D-AD84-141151E7F077}"/>
          </ac:spMkLst>
        </pc:spChg>
        <pc:spChg chg="add del mod">
          <ac:chgData name="Feidiao Yang" userId="dcaf69b4-da7d-4cc0-a7df-cb9c60e97046" providerId="ADAL" clId="{2F804104-FD0F-407B-BD31-B15410B398F2}" dt="2018-11-05T08:28:56.283" v="3271" actId="478"/>
          <ac:spMkLst>
            <pc:docMk/>
            <pc:sldMk cId="3559108589" sldId="260"/>
            <ac:spMk id="190" creationId="{F433D259-238B-41EF-B380-07A2D8F74D14}"/>
          </ac:spMkLst>
        </pc:spChg>
        <pc:spChg chg="add del mod">
          <ac:chgData name="Feidiao Yang" userId="dcaf69b4-da7d-4cc0-a7df-cb9c60e97046" providerId="ADAL" clId="{2F804104-FD0F-407B-BD31-B15410B398F2}" dt="2018-11-05T08:28:56.283" v="3271" actId="478"/>
          <ac:spMkLst>
            <pc:docMk/>
            <pc:sldMk cId="3559108589" sldId="260"/>
            <ac:spMk id="191" creationId="{FD273388-ABFA-4476-A731-0E854022BA1E}"/>
          </ac:spMkLst>
        </pc:spChg>
        <pc:spChg chg="add del mod">
          <ac:chgData name="Feidiao Yang" userId="dcaf69b4-da7d-4cc0-a7df-cb9c60e97046" providerId="ADAL" clId="{2F804104-FD0F-407B-BD31-B15410B398F2}" dt="2018-11-05T08:28:56.283" v="3271" actId="478"/>
          <ac:spMkLst>
            <pc:docMk/>
            <pc:sldMk cId="3559108589" sldId="260"/>
            <ac:spMk id="192" creationId="{95BAFD54-CE45-4348-A7B7-53D92C3206AF}"/>
          </ac:spMkLst>
        </pc:spChg>
        <pc:spChg chg="add del mod">
          <ac:chgData name="Feidiao Yang" userId="dcaf69b4-da7d-4cc0-a7df-cb9c60e97046" providerId="ADAL" clId="{2F804104-FD0F-407B-BD31-B15410B398F2}" dt="2018-11-05T08:28:56.283" v="3271" actId="478"/>
          <ac:spMkLst>
            <pc:docMk/>
            <pc:sldMk cId="3559108589" sldId="260"/>
            <ac:spMk id="193" creationId="{D17E11DF-D2E5-4C11-8B1B-2AF5FD835375}"/>
          </ac:spMkLst>
        </pc:spChg>
        <pc:spChg chg="add del mod">
          <ac:chgData name="Feidiao Yang" userId="dcaf69b4-da7d-4cc0-a7df-cb9c60e97046" providerId="ADAL" clId="{2F804104-FD0F-407B-BD31-B15410B398F2}" dt="2018-11-05T08:28:56.283" v="3271" actId="478"/>
          <ac:spMkLst>
            <pc:docMk/>
            <pc:sldMk cId="3559108589" sldId="260"/>
            <ac:spMk id="194" creationId="{8EC598BE-C319-4C35-A238-5FDDB0792790}"/>
          </ac:spMkLst>
        </pc:spChg>
        <pc:spChg chg="add del mod">
          <ac:chgData name="Feidiao Yang" userId="dcaf69b4-da7d-4cc0-a7df-cb9c60e97046" providerId="ADAL" clId="{2F804104-FD0F-407B-BD31-B15410B398F2}" dt="2018-11-05T08:28:56.283" v="3271" actId="478"/>
          <ac:spMkLst>
            <pc:docMk/>
            <pc:sldMk cId="3559108589" sldId="260"/>
            <ac:spMk id="204" creationId="{7F2E2FCA-D848-4FDF-915F-6B0F296F95E4}"/>
          </ac:spMkLst>
        </pc:spChg>
        <pc:spChg chg="add del mod">
          <ac:chgData name="Feidiao Yang" userId="dcaf69b4-da7d-4cc0-a7df-cb9c60e97046" providerId="ADAL" clId="{2F804104-FD0F-407B-BD31-B15410B398F2}" dt="2018-11-05T08:28:56.283" v="3271" actId="478"/>
          <ac:spMkLst>
            <pc:docMk/>
            <pc:sldMk cId="3559108589" sldId="260"/>
            <ac:spMk id="214" creationId="{91C2FBAD-C838-4818-98D5-62DB2B7FA3B4}"/>
          </ac:spMkLst>
        </pc:spChg>
        <pc:spChg chg="add del mod">
          <ac:chgData name="Feidiao Yang" userId="dcaf69b4-da7d-4cc0-a7df-cb9c60e97046" providerId="ADAL" clId="{2F804104-FD0F-407B-BD31-B15410B398F2}" dt="2018-11-05T08:28:56.283" v="3271" actId="478"/>
          <ac:spMkLst>
            <pc:docMk/>
            <pc:sldMk cId="3559108589" sldId="260"/>
            <ac:spMk id="218" creationId="{6CE16E26-96B2-45B2-AA86-E0B508C328FA}"/>
          </ac:spMkLst>
        </pc:spChg>
        <pc:spChg chg="add del mod">
          <ac:chgData name="Feidiao Yang" userId="dcaf69b4-da7d-4cc0-a7df-cb9c60e97046" providerId="ADAL" clId="{2F804104-FD0F-407B-BD31-B15410B398F2}" dt="2018-11-05T08:28:56.283" v="3271" actId="478"/>
          <ac:spMkLst>
            <pc:docMk/>
            <pc:sldMk cId="3559108589" sldId="260"/>
            <ac:spMk id="219" creationId="{E6B1B0AE-1DC4-4F51-892F-0CF7CBF14E72}"/>
          </ac:spMkLst>
        </pc:spChg>
        <pc:spChg chg="add del mod">
          <ac:chgData name="Feidiao Yang" userId="dcaf69b4-da7d-4cc0-a7df-cb9c60e97046" providerId="ADAL" clId="{2F804104-FD0F-407B-BD31-B15410B398F2}" dt="2018-11-05T08:28:56.283" v="3271" actId="478"/>
          <ac:spMkLst>
            <pc:docMk/>
            <pc:sldMk cId="3559108589" sldId="260"/>
            <ac:spMk id="220" creationId="{0E120303-B93E-4268-AF3E-15676FF464E8}"/>
          </ac:spMkLst>
        </pc:spChg>
        <pc:spChg chg="add del mod">
          <ac:chgData name="Feidiao Yang" userId="dcaf69b4-da7d-4cc0-a7df-cb9c60e97046" providerId="ADAL" clId="{2F804104-FD0F-407B-BD31-B15410B398F2}" dt="2018-11-05T08:28:56.283" v="3271" actId="478"/>
          <ac:spMkLst>
            <pc:docMk/>
            <pc:sldMk cId="3559108589" sldId="260"/>
            <ac:spMk id="221" creationId="{31639DB1-0EDE-4504-9463-44F9FCEF60F8}"/>
          </ac:spMkLst>
        </pc:spChg>
        <pc:spChg chg="add del mod">
          <ac:chgData name="Feidiao Yang" userId="dcaf69b4-da7d-4cc0-a7df-cb9c60e97046" providerId="ADAL" clId="{2F804104-FD0F-407B-BD31-B15410B398F2}" dt="2018-11-05T08:28:56.283" v="3271" actId="478"/>
          <ac:spMkLst>
            <pc:docMk/>
            <pc:sldMk cId="3559108589" sldId="260"/>
            <ac:spMk id="222" creationId="{463D5B28-E720-446B-881E-052DD3266057}"/>
          </ac:spMkLst>
        </pc:spChg>
        <pc:spChg chg="add del mod">
          <ac:chgData name="Feidiao Yang" userId="dcaf69b4-da7d-4cc0-a7df-cb9c60e97046" providerId="ADAL" clId="{2F804104-FD0F-407B-BD31-B15410B398F2}" dt="2018-11-05T08:28:56.283" v="3271" actId="478"/>
          <ac:spMkLst>
            <pc:docMk/>
            <pc:sldMk cId="3559108589" sldId="260"/>
            <ac:spMk id="225" creationId="{B462BBA3-8587-4704-8D51-8E5E482F7B1B}"/>
          </ac:spMkLst>
        </pc:spChg>
        <pc:spChg chg="add del mod">
          <ac:chgData name="Feidiao Yang" userId="dcaf69b4-da7d-4cc0-a7df-cb9c60e97046" providerId="ADAL" clId="{2F804104-FD0F-407B-BD31-B15410B398F2}" dt="2018-11-05T08:28:59.644" v="3272" actId="478"/>
          <ac:spMkLst>
            <pc:docMk/>
            <pc:sldMk cId="3559108589" sldId="260"/>
            <ac:spMk id="227" creationId="{89EA91FC-C95B-4C7B-93CF-480B26122D12}"/>
          </ac:spMkLst>
        </pc:spChg>
        <pc:spChg chg="add mod">
          <ac:chgData name="Feidiao Yang" userId="dcaf69b4-da7d-4cc0-a7df-cb9c60e97046" providerId="ADAL" clId="{2F804104-FD0F-407B-BD31-B15410B398F2}" dt="2018-11-09T06:27:10.236" v="9958" actId="1037"/>
          <ac:spMkLst>
            <pc:docMk/>
            <pc:sldMk cId="3559108589" sldId="260"/>
            <ac:spMk id="229" creationId="{137972B0-7859-4BD1-8978-CC7B0C81ADD2}"/>
          </ac:spMkLst>
        </pc:spChg>
        <pc:spChg chg="add mod">
          <ac:chgData name="Feidiao Yang" userId="dcaf69b4-da7d-4cc0-a7df-cb9c60e97046" providerId="ADAL" clId="{2F804104-FD0F-407B-BD31-B15410B398F2}" dt="2018-11-09T06:27:10.236" v="9958" actId="1037"/>
          <ac:spMkLst>
            <pc:docMk/>
            <pc:sldMk cId="3559108589" sldId="260"/>
            <ac:spMk id="230" creationId="{9B755A8F-A1F9-4A50-8D40-C37EFF5EF523}"/>
          </ac:spMkLst>
        </pc:spChg>
        <pc:spChg chg="add mod">
          <ac:chgData name="Feidiao Yang" userId="dcaf69b4-da7d-4cc0-a7df-cb9c60e97046" providerId="ADAL" clId="{2F804104-FD0F-407B-BD31-B15410B398F2}" dt="2018-11-09T06:27:10.236" v="9958" actId="1037"/>
          <ac:spMkLst>
            <pc:docMk/>
            <pc:sldMk cId="3559108589" sldId="260"/>
            <ac:spMk id="231" creationId="{DCE5B72F-495E-43C1-B684-904A7048096A}"/>
          </ac:spMkLst>
        </pc:spChg>
        <pc:spChg chg="add mod">
          <ac:chgData name="Feidiao Yang" userId="dcaf69b4-da7d-4cc0-a7df-cb9c60e97046" providerId="ADAL" clId="{2F804104-FD0F-407B-BD31-B15410B398F2}" dt="2018-11-09T06:27:10.236" v="9958" actId="1037"/>
          <ac:spMkLst>
            <pc:docMk/>
            <pc:sldMk cId="3559108589" sldId="260"/>
            <ac:spMk id="232" creationId="{2327CCEF-D85E-4764-BE28-A4D167E23237}"/>
          </ac:spMkLst>
        </pc:spChg>
        <pc:spChg chg="add mod">
          <ac:chgData name="Feidiao Yang" userId="dcaf69b4-da7d-4cc0-a7df-cb9c60e97046" providerId="ADAL" clId="{2F804104-FD0F-407B-BD31-B15410B398F2}" dt="2018-11-09T06:27:10.236" v="9958" actId="1037"/>
          <ac:spMkLst>
            <pc:docMk/>
            <pc:sldMk cId="3559108589" sldId="260"/>
            <ac:spMk id="233" creationId="{C8966571-90B9-495D-94E6-DAD5EF5F4650}"/>
          </ac:spMkLst>
        </pc:spChg>
        <pc:spChg chg="add mod">
          <ac:chgData name="Feidiao Yang" userId="dcaf69b4-da7d-4cc0-a7df-cb9c60e97046" providerId="ADAL" clId="{2F804104-FD0F-407B-BD31-B15410B398F2}" dt="2018-11-09T06:27:10.236" v="9958" actId="1037"/>
          <ac:spMkLst>
            <pc:docMk/>
            <pc:sldMk cId="3559108589" sldId="260"/>
            <ac:spMk id="234" creationId="{7F43FBE8-FA69-4621-8BCC-9BDD5E4867CF}"/>
          </ac:spMkLst>
        </pc:spChg>
        <pc:spChg chg="add mod">
          <ac:chgData name="Feidiao Yang" userId="dcaf69b4-da7d-4cc0-a7df-cb9c60e97046" providerId="ADAL" clId="{2F804104-FD0F-407B-BD31-B15410B398F2}" dt="2018-11-09T06:27:10.236" v="9958" actId="1037"/>
          <ac:spMkLst>
            <pc:docMk/>
            <pc:sldMk cId="3559108589" sldId="260"/>
            <ac:spMk id="235" creationId="{882BF4CF-09CC-47D9-86E3-D4E0808B7297}"/>
          </ac:spMkLst>
        </pc:spChg>
        <pc:spChg chg="add mod">
          <ac:chgData name="Feidiao Yang" userId="dcaf69b4-da7d-4cc0-a7df-cb9c60e97046" providerId="ADAL" clId="{2F804104-FD0F-407B-BD31-B15410B398F2}" dt="2018-11-09T06:27:10.236" v="9958" actId="1037"/>
          <ac:spMkLst>
            <pc:docMk/>
            <pc:sldMk cId="3559108589" sldId="260"/>
            <ac:spMk id="236" creationId="{DB25246E-926C-421C-9365-B27F7F225BE3}"/>
          </ac:spMkLst>
        </pc:spChg>
        <pc:spChg chg="add mod">
          <ac:chgData name="Feidiao Yang" userId="dcaf69b4-da7d-4cc0-a7df-cb9c60e97046" providerId="ADAL" clId="{2F804104-FD0F-407B-BD31-B15410B398F2}" dt="2018-11-09T06:27:10.236" v="9958" actId="1037"/>
          <ac:spMkLst>
            <pc:docMk/>
            <pc:sldMk cId="3559108589" sldId="260"/>
            <ac:spMk id="237" creationId="{9900C458-310B-40CC-9A43-63EBED563353}"/>
          </ac:spMkLst>
        </pc:spChg>
        <pc:spChg chg="add mod">
          <ac:chgData name="Feidiao Yang" userId="dcaf69b4-da7d-4cc0-a7df-cb9c60e97046" providerId="ADAL" clId="{2F804104-FD0F-407B-BD31-B15410B398F2}" dt="2018-11-09T06:27:10.236" v="9958" actId="1037"/>
          <ac:spMkLst>
            <pc:docMk/>
            <pc:sldMk cId="3559108589" sldId="260"/>
            <ac:spMk id="238" creationId="{6756823F-0B12-4430-9519-21241581EA1F}"/>
          </ac:spMkLst>
        </pc:spChg>
        <pc:spChg chg="add mod">
          <ac:chgData name="Feidiao Yang" userId="dcaf69b4-da7d-4cc0-a7df-cb9c60e97046" providerId="ADAL" clId="{2F804104-FD0F-407B-BD31-B15410B398F2}" dt="2018-11-09T06:27:10.236" v="9958" actId="1037"/>
          <ac:spMkLst>
            <pc:docMk/>
            <pc:sldMk cId="3559108589" sldId="260"/>
            <ac:spMk id="239" creationId="{8215D7DC-72AD-4940-9FD3-5F8384A438A0}"/>
          </ac:spMkLst>
        </pc:spChg>
        <pc:spChg chg="add mod">
          <ac:chgData name="Feidiao Yang" userId="dcaf69b4-da7d-4cc0-a7df-cb9c60e97046" providerId="ADAL" clId="{2F804104-FD0F-407B-BD31-B15410B398F2}" dt="2018-11-09T06:27:10.236" v="9958" actId="1037"/>
          <ac:spMkLst>
            <pc:docMk/>
            <pc:sldMk cId="3559108589" sldId="260"/>
            <ac:spMk id="240" creationId="{5AFAA0D7-9E11-4E8D-B255-FA6048B252B6}"/>
          </ac:spMkLst>
        </pc:spChg>
        <pc:spChg chg="add mod">
          <ac:chgData name="Feidiao Yang" userId="dcaf69b4-da7d-4cc0-a7df-cb9c60e97046" providerId="ADAL" clId="{2F804104-FD0F-407B-BD31-B15410B398F2}" dt="2018-11-09T06:27:10.236" v="9958" actId="1037"/>
          <ac:spMkLst>
            <pc:docMk/>
            <pc:sldMk cId="3559108589" sldId="260"/>
            <ac:spMk id="241" creationId="{13FA2464-6124-461B-AAE4-AAE58C5F9D74}"/>
          </ac:spMkLst>
        </pc:spChg>
        <pc:spChg chg="add mod">
          <ac:chgData name="Feidiao Yang" userId="dcaf69b4-da7d-4cc0-a7df-cb9c60e97046" providerId="ADAL" clId="{2F804104-FD0F-407B-BD31-B15410B398F2}" dt="2018-11-09T06:27:10.236" v="9958" actId="1037"/>
          <ac:spMkLst>
            <pc:docMk/>
            <pc:sldMk cId="3559108589" sldId="260"/>
            <ac:spMk id="242" creationId="{F0E9C707-38A7-44D7-B9BF-28D2BE1D5D0E}"/>
          </ac:spMkLst>
        </pc:spChg>
        <pc:spChg chg="add mod">
          <ac:chgData name="Feidiao Yang" userId="dcaf69b4-da7d-4cc0-a7df-cb9c60e97046" providerId="ADAL" clId="{2F804104-FD0F-407B-BD31-B15410B398F2}" dt="2018-11-09T06:27:10.236" v="9958" actId="1037"/>
          <ac:spMkLst>
            <pc:docMk/>
            <pc:sldMk cId="3559108589" sldId="260"/>
            <ac:spMk id="243" creationId="{BFA0777D-4750-4695-8814-37319798C098}"/>
          </ac:spMkLst>
        </pc:spChg>
        <pc:spChg chg="add mod">
          <ac:chgData name="Feidiao Yang" userId="dcaf69b4-da7d-4cc0-a7df-cb9c60e97046" providerId="ADAL" clId="{2F804104-FD0F-407B-BD31-B15410B398F2}" dt="2018-11-09T06:27:10.236" v="9958" actId="1037"/>
          <ac:spMkLst>
            <pc:docMk/>
            <pc:sldMk cId="3559108589" sldId="260"/>
            <ac:spMk id="244" creationId="{61662A02-7086-40EE-8C10-2F859734B563}"/>
          </ac:spMkLst>
        </pc:spChg>
        <pc:spChg chg="add mod">
          <ac:chgData name="Feidiao Yang" userId="dcaf69b4-da7d-4cc0-a7df-cb9c60e97046" providerId="ADAL" clId="{2F804104-FD0F-407B-BD31-B15410B398F2}" dt="2018-11-09T06:27:10.236" v="9958" actId="1037"/>
          <ac:spMkLst>
            <pc:docMk/>
            <pc:sldMk cId="3559108589" sldId="260"/>
            <ac:spMk id="245" creationId="{A9E8AEA6-E191-4594-A797-9300BBF21552}"/>
          </ac:spMkLst>
        </pc:spChg>
        <pc:spChg chg="add mod">
          <ac:chgData name="Feidiao Yang" userId="dcaf69b4-da7d-4cc0-a7df-cb9c60e97046" providerId="ADAL" clId="{2F804104-FD0F-407B-BD31-B15410B398F2}" dt="2018-11-09T06:27:10.236" v="9958" actId="1037"/>
          <ac:spMkLst>
            <pc:docMk/>
            <pc:sldMk cId="3559108589" sldId="260"/>
            <ac:spMk id="246" creationId="{2CE4120F-B10E-44AE-8B0F-864B4DC0D539}"/>
          </ac:spMkLst>
        </pc:spChg>
        <pc:spChg chg="add mod">
          <ac:chgData name="Feidiao Yang" userId="dcaf69b4-da7d-4cc0-a7df-cb9c60e97046" providerId="ADAL" clId="{2F804104-FD0F-407B-BD31-B15410B398F2}" dt="2018-11-09T06:27:10.236" v="9958" actId="1037"/>
          <ac:spMkLst>
            <pc:docMk/>
            <pc:sldMk cId="3559108589" sldId="260"/>
            <ac:spMk id="247" creationId="{05478CB0-B55D-4305-B991-183A9A41B5C8}"/>
          </ac:spMkLst>
        </pc:spChg>
        <pc:spChg chg="add mod">
          <ac:chgData name="Feidiao Yang" userId="dcaf69b4-da7d-4cc0-a7df-cb9c60e97046" providerId="ADAL" clId="{2F804104-FD0F-407B-BD31-B15410B398F2}" dt="2018-11-09T06:27:10.236" v="9958" actId="1037"/>
          <ac:spMkLst>
            <pc:docMk/>
            <pc:sldMk cId="3559108589" sldId="260"/>
            <ac:spMk id="248" creationId="{EB21A6AB-6994-4E4E-8935-B27DF038CE41}"/>
          </ac:spMkLst>
        </pc:spChg>
        <pc:spChg chg="add mod">
          <ac:chgData name="Feidiao Yang" userId="dcaf69b4-da7d-4cc0-a7df-cb9c60e97046" providerId="ADAL" clId="{2F804104-FD0F-407B-BD31-B15410B398F2}" dt="2018-11-09T06:27:10.236" v="9958" actId="1037"/>
          <ac:spMkLst>
            <pc:docMk/>
            <pc:sldMk cId="3559108589" sldId="260"/>
            <ac:spMk id="249" creationId="{7AB374DB-1C0B-439A-A28B-208FEC3AC51A}"/>
          </ac:spMkLst>
        </pc:spChg>
        <pc:spChg chg="add mod">
          <ac:chgData name="Feidiao Yang" userId="dcaf69b4-da7d-4cc0-a7df-cb9c60e97046" providerId="ADAL" clId="{2F804104-FD0F-407B-BD31-B15410B398F2}" dt="2018-11-09T06:27:10.236" v="9958" actId="1037"/>
          <ac:spMkLst>
            <pc:docMk/>
            <pc:sldMk cId="3559108589" sldId="260"/>
            <ac:spMk id="250" creationId="{E537C8F9-49A4-4123-BE26-DDE95B1B8011}"/>
          </ac:spMkLst>
        </pc:spChg>
        <pc:spChg chg="add mod">
          <ac:chgData name="Feidiao Yang" userId="dcaf69b4-da7d-4cc0-a7df-cb9c60e97046" providerId="ADAL" clId="{2F804104-FD0F-407B-BD31-B15410B398F2}" dt="2018-11-09T06:27:10.236" v="9958" actId="1037"/>
          <ac:spMkLst>
            <pc:docMk/>
            <pc:sldMk cId="3559108589" sldId="260"/>
            <ac:spMk id="251" creationId="{78C3EC69-45A8-4340-99A7-064DEA7B2998}"/>
          </ac:spMkLst>
        </pc:spChg>
        <pc:spChg chg="add mod">
          <ac:chgData name="Feidiao Yang" userId="dcaf69b4-da7d-4cc0-a7df-cb9c60e97046" providerId="ADAL" clId="{2F804104-FD0F-407B-BD31-B15410B398F2}" dt="2018-11-09T06:27:10.236" v="9958" actId="1037"/>
          <ac:spMkLst>
            <pc:docMk/>
            <pc:sldMk cId="3559108589" sldId="260"/>
            <ac:spMk id="252" creationId="{8F63F33F-C794-4454-B786-EA7216EF3A55}"/>
          </ac:spMkLst>
        </pc:spChg>
        <pc:spChg chg="add mod">
          <ac:chgData name="Feidiao Yang" userId="dcaf69b4-da7d-4cc0-a7df-cb9c60e97046" providerId="ADAL" clId="{2F804104-FD0F-407B-BD31-B15410B398F2}" dt="2018-11-09T06:27:10.236" v="9958" actId="1037"/>
          <ac:spMkLst>
            <pc:docMk/>
            <pc:sldMk cId="3559108589" sldId="260"/>
            <ac:spMk id="253" creationId="{C7DE4EEE-FF9E-48E2-8187-6002DFE0CED8}"/>
          </ac:spMkLst>
        </pc:spChg>
        <pc:spChg chg="add mod">
          <ac:chgData name="Feidiao Yang" userId="dcaf69b4-da7d-4cc0-a7df-cb9c60e97046" providerId="ADAL" clId="{2F804104-FD0F-407B-BD31-B15410B398F2}" dt="2018-11-09T06:27:10.236" v="9958" actId="1037"/>
          <ac:spMkLst>
            <pc:docMk/>
            <pc:sldMk cId="3559108589" sldId="260"/>
            <ac:spMk id="254" creationId="{F6742AEF-AAE7-4E81-B6E8-522005D8D5FD}"/>
          </ac:spMkLst>
        </pc:spChg>
        <pc:spChg chg="add mod">
          <ac:chgData name="Feidiao Yang" userId="dcaf69b4-da7d-4cc0-a7df-cb9c60e97046" providerId="ADAL" clId="{2F804104-FD0F-407B-BD31-B15410B398F2}" dt="2018-11-09T06:27:10.236" v="9958" actId="1037"/>
          <ac:spMkLst>
            <pc:docMk/>
            <pc:sldMk cId="3559108589" sldId="260"/>
            <ac:spMk id="255" creationId="{59B883C1-438D-4890-A00B-84616D494DED}"/>
          </ac:spMkLst>
        </pc:spChg>
        <pc:spChg chg="add mod">
          <ac:chgData name="Feidiao Yang" userId="dcaf69b4-da7d-4cc0-a7df-cb9c60e97046" providerId="ADAL" clId="{2F804104-FD0F-407B-BD31-B15410B398F2}" dt="2018-11-09T06:27:10.236" v="9958" actId="1037"/>
          <ac:spMkLst>
            <pc:docMk/>
            <pc:sldMk cId="3559108589" sldId="260"/>
            <ac:spMk id="256" creationId="{4178F732-03B4-43D0-9E1F-AC7E6192F191}"/>
          </ac:spMkLst>
        </pc:spChg>
        <pc:spChg chg="add mod">
          <ac:chgData name="Feidiao Yang" userId="dcaf69b4-da7d-4cc0-a7df-cb9c60e97046" providerId="ADAL" clId="{2F804104-FD0F-407B-BD31-B15410B398F2}" dt="2018-11-09T06:27:10.236" v="9958" actId="1037"/>
          <ac:spMkLst>
            <pc:docMk/>
            <pc:sldMk cId="3559108589" sldId="260"/>
            <ac:spMk id="257" creationId="{F4FA1087-703A-49B8-929F-D979B2153C75}"/>
          </ac:spMkLst>
        </pc:spChg>
        <pc:spChg chg="add mod">
          <ac:chgData name="Feidiao Yang" userId="dcaf69b4-da7d-4cc0-a7df-cb9c60e97046" providerId="ADAL" clId="{2F804104-FD0F-407B-BD31-B15410B398F2}" dt="2018-11-09T06:27:10.236" v="9958" actId="1037"/>
          <ac:spMkLst>
            <pc:docMk/>
            <pc:sldMk cId="3559108589" sldId="260"/>
            <ac:spMk id="258" creationId="{D829A4FA-DA3E-4DC5-988F-85FB1758ACA4}"/>
          </ac:spMkLst>
        </pc:spChg>
        <pc:spChg chg="add mod">
          <ac:chgData name="Feidiao Yang" userId="dcaf69b4-da7d-4cc0-a7df-cb9c60e97046" providerId="ADAL" clId="{2F804104-FD0F-407B-BD31-B15410B398F2}" dt="2018-11-09T06:27:10.236" v="9958" actId="1037"/>
          <ac:spMkLst>
            <pc:docMk/>
            <pc:sldMk cId="3559108589" sldId="260"/>
            <ac:spMk id="259" creationId="{E12E1CED-1A38-42DC-9A4B-71C24220C241}"/>
          </ac:spMkLst>
        </pc:spChg>
        <pc:spChg chg="add mod">
          <ac:chgData name="Feidiao Yang" userId="dcaf69b4-da7d-4cc0-a7df-cb9c60e97046" providerId="ADAL" clId="{2F804104-FD0F-407B-BD31-B15410B398F2}" dt="2018-11-09T06:27:10.236" v="9958" actId="1037"/>
          <ac:spMkLst>
            <pc:docMk/>
            <pc:sldMk cId="3559108589" sldId="260"/>
            <ac:spMk id="260" creationId="{53AB9487-00FE-4CE8-B4C1-1188F5BCE62C}"/>
          </ac:spMkLst>
        </pc:spChg>
        <pc:spChg chg="add mod">
          <ac:chgData name="Feidiao Yang" userId="dcaf69b4-da7d-4cc0-a7df-cb9c60e97046" providerId="ADAL" clId="{2F804104-FD0F-407B-BD31-B15410B398F2}" dt="2018-11-09T06:27:10.236" v="9958" actId="1037"/>
          <ac:spMkLst>
            <pc:docMk/>
            <pc:sldMk cId="3559108589" sldId="260"/>
            <ac:spMk id="261" creationId="{2C0B398F-6001-4664-BA0C-87F5E02DE850}"/>
          </ac:spMkLst>
        </pc:spChg>
        <pc:spChg chg="add mod">
          <ac:chgData name="Feidiao Yang" userId="dcaf69b4-da7d-4cc0-a7df-cb9c60e97046" providerId="ADAL" clId="{2F804104-FD0F-407B-BD31-B15410B398F2}" dt="2018-11-09T06:27:10.236" v="9958" actId="1037"/>
          <ac:spMkLst>
            <pc:docMk/>
            <pc:sldMk cId="3559108589" sldId="260"/>
            <ac:spMk id="262" creationId="{643030BC-4777-47C6-BC8E-106576A138A5}"/>
          </ac:spMkLst>
        </pc:spChg>
        <pc:spChg chg="add mod">
          <ac:chgData name="Feidiao Yang" userId="dcaf69b4-da7d-4cc0-a7df-cb9c60e97046" providerId="ADAL" clId="{2F804104-FD0F-407B-BD31-B15410B398F2}" dt="2018-11-09T06:27:10.236" v="9958" actId="1037"/>
          <ac:spMkLst>
            <pc:docMk/>
            <pc:sldMk cId="3559108589" sldId="260"/>
            <ac:spMk id="263" creationId="{650A6D75-B516-4E2E-8ADF-E20AE9D18011}"/>
          </ac:spMkLst>
        </pc:spChg>
        <pc:spChg chg="add mod">
          <ac:chgData name="Feidiao Yang" userId="dcaf69b4-da7d-4cc0-a7df-cb9c60e97046" providerId="ADAL" clId="{2F804104-FD0F-407B-BD31-B15410B398F2}" dt="2018-11-09T06:27:10.236" v="9958" actId="1037"/>
          <ac:spMkLst>
            <pc:docMk/>
            <pc:sldMk cId="3559108589" sldId="260"/>
            <ac:spMk id="264" creationId="{E9A5FB5D-7716-4366-BD80-4FF2F1A5627F}"/>
          </ac:spMkLst>
        </pc:spChg>
        <pc:spChg chg="add mod">
          <ac:chgData name="Feidiao Yang" userId="dcaf69b4-da7d-4cc0-a7df-cb9c60e97046" providerId="ADAL" clId="{2F804104-FD0F-407B-BD31-B15410B398F2}" dt="2018-11-09T06:27:10.236" v="9958" actId="1037"/>
          <ac:spMkLst>
            <pc:docMk/>
            <pc:sldMk cId="3559108589" sldId="260"/>
            <ac:spMk id="265" creationId="{DF5B0271-EA3A-498D-8B13-86A57CF5FA3B}"/>
          </ac:spMkLst>
        </pc:spChg>
        <pc:spChg chg="add mod">
          <ac:chgData name="Feidiao Yang" userId="dcaf69b4-da7d-4cc0-a7df-cb9c60e97046" providerId="ADAL" clId="{2F804104-FD0F-407B-BD31-B15410B398F2}" dt="2018-11-09T06:27:10.236" v="9958" actId="1037"/>
          <ac:spMkLst>
            <pc:docMk/>
            <pc:sldMk cId="3559108589" sldId="260"/>
            <ac:spMk id="266" creationId="{5A98BFC8-A52D-4BB6-BBA5-EA26B61F3C65}"/>
          </ac:spMkLst>
        </pc:spChg>
        <pc:spChg chg="add mod">
          <ac:chgData name="Feidiao Yang" userId="dcaf69b4-da7d-4cc0-a7df-cb9c60e97046" providerId="ADAL" clId="{2F804104-FD0F-407B-BD31-B15410B398F2}" dt="2018-11-09T06:27:10.236" v="9958" actId="1037"/>
          <ac:spMkLst>
            <pc:docMk/>
            <pc:sldMk cId="3559108589" sldId="260"/>
            <ac:spMk id="267" creationId="{9CA77872-0D21-4BAC-ADDF-E9042C32894C}"/>
          </ac:spMkLst>
        </pc:spChg>
        <pc:spChg chg="add mod">
          <ac:chgData name="Feidiao Yang" userId="dcaf69b4-da7d-4cc0-a7df-cb9c60e97046" providerId="ADAL" clId="{2F804104-FD0F-407B-BD31-B15410B398F2}" dt="2018-11-09T06:27:10.236" v="9958" actId="1037"/>
          <ac:spMkLst>
            <pc:docMk/>
            <pc:sldMk cId="3559108589" sldId="260"/>
            <ac:spMk id="268" creationId="{1038B0B9-4B52-4A20-9F3F-52E0B4623688}"/>
          </ac:spMkLst>
        </pc:spChg>
        <pc:spChg chg="add mod">
          <ac:chgData name="Feidiao Yang" userId="dcaf69b4-da7d-4cc0-a7df-cb9c60e97046" providerId="ADAL" clId="{2F804104-FD0F-407B-BD31-B15410B398F2}" dt="2018-11-09T06:27:10.236" v="9958" actId="1037"/>
          <ac:spMkLst>
            <pc:docMk/>
            <pc:sldMk cId="3559108589" sldId="260"/>
            <ac:spMk id="269" creationId="{87622945-3BE5-44A6-BA92-06693878E243}"/>
          </ac:spMkLst>
        </pc:spChg>
        <pc:spChg chg="add mod">
          <ac:chgData name="Feidiao Yang" userId="dcaf69b4-da7d-4cc0-a7df-cb9c60e97046" providerId="ADAL" clId="{2F804104-FD0F-407B-BD31-B15410B398F2}" dt="2018-11-09T06:27:10.236" v="9958" actId="1037"/>
          <ac:spMkLst>
            <pc:docMk/>
            <pc:sldMk cId="3559108589" sldId="260"/>
            <ac:spMk id="270" creationId="{865EDB6C-EC0C-4A2A-8A25-A7BFE1FD1534}"/>
          </ac:spMkLst>
        </pc:spChg>
        <pc:spChg chg="add mod">
          <ac:chgData name="Feidiao Yang" userId="dcaf69b4-da7d-4cc0-a7df-cb9c60e97046" providerId="ADAL" clId="{2F804104-FD0F-407B-BD31-B15410B398F2}" dt="2018-11-09T06:27:10.236" v="9958" actId="1037"/>
          <ac:spMkLst>
            <pc:docMk/>
            <pc:sldMk cId="3559108589" sldId="260"/>
            <ac:spMk id="271" creationId="{6C5555E8-C4EB-4C97-BF16-EE259B877D26}"/>
          </ac:spMkLst>
        </pc:spChg>
        <pc:spChg chg="add mod">
          <ac:chgData name="Feidiao Yang" userId="dcaf69b4-da7d-4cc0-a7df-cb9c60e97046" providerId="ADAL" clId="{2F804104-FD0F-407B-BD31-B15410B398F2}" dt="2018-11-09T06:27:10.236" v="9958" actId="1037"/>
          <ac:spMkLst>
            <pc:docMk/>
            <pc:sldMk cId="3559108589" sldId="260"/>
            <ac:spMk id="272" creationId="{31D13856-B024-440F-AFF6-7689BCC79790}"/>
          </ac:spMkLst>
        </pc:spChg>
        <pc:spChg chg="add mod">
          <ac:chgData name="Feidiao Yang" userId="dcaf69b4-da7d-4cc0-a7df-cb9c60e97046" providerId="ADAL" clId="{2F804104-FD0F-407B-BD31-B15410B398F2}" dt="2018-11-09T06:27:10.236" v="9958" actId="1037"/>
          <ac:spMkLst>
            <pc:docMk/>
            <pc:sldMk cId="3559108589" sldId="260"/>
            <ac:spMk id="273" creationId="{4015CC4B-079E-47AE-A58A-DD26702DA668}"/>
          </ac:spMkLst>
        </pc:spChg>
        <pc:spChg chg="add mod">
          <ac:chgData name="Feidiao Yang" userId="dcaf69b4-da7d-4cc0-a7df-cb9c60e97046" providerId="ADAL" clId="{2F804104-FD0F-407B-BD31-B15410B398F2}" dt="2018-11-09T06:27:10.236" v="9958" actId="1037"/>
          <ac:spMkLst>
            <pc:docMk/>
            <pc:sldMk cId="3559108589" sldId="260"/>
            <ac:spMk id="274" creationId="{878680EA-A799-4F07-BF3C-6F15037222D3}"/>
          </ac:spMkLst>
        </pc:spChg>
        <pc:spChg chg="add mod">
          <ac:chgData name="Feidiao Yang" userId="dcaf69b4-da7d-4cc0-a7df-cb9c60e97046" providerId="ADAL" clId="{2F804104-FD0F-407B-BD31-B15410B398F2}" dt="2018-11-09T06:27:10.236" v="9958" actId="1037"/>
          <ac:spMkLst>
            <pc:docMk/>
            <pc:sldMk cId="3559108589" sldId="260"/>
            <ac:spMk id="275" creationId="{6F5B08E8-37D1-401B-BFA0-B9A5917A0302}"/>
          </ac:spMkLst>
        </pc:spChg>
        <pc:spChg chg="add mod">
          <ac:chgData name="Feidiao Yang" userId="dcaf69b4-da7d-4cc0-a7df-cb9c60e97046" providerId="ADAL" clId="{2F804104-FD0F-407B-BD31-B15410B398F2}" dt="2018-11-09T06:27:10.236" v="9958" actId="1037"/>
          <ac:spMkLst>
            <pc:docMk/>
            <pc:sldMk cId="3559108589" sldId="260"/>
            <ac:spMk id="276" creationId="{FF3CB86E-3E0F-4905-BE0B-C0B954F19FA1}"/>
          </ac:spMkLst>
        </pc:spChg>
        <pc:spChg chg="add mod">
          <ac:chgData name="Feidiao Yang" userId="dcaf69b4-da7d-4cc0-a7df-cb9c60e97046" providerId="ADAL" clId="{2F804104-FD0F-407B-BD31-B15410B398F2}" dt="2018-11-09T06:27:10.236" v="9958" actId="1037"/>
          <ac:spMkLst>
            <pc:docMk/>
            <pc:sldMk cId="3559108589" sldId="260"/>
            <ac:spMk id="277" creationId="{BB6F713E-C9CD-47CB-94B4-C01D4E23C514}"/>
          </ac:spMkLst>
        </pc:spChg>
        <pc:spChg chg="add mod">
          <ac:chgData name="Feidiao Yang" userId="dcaf69b4-da7d-4cc0-a7df-cb9c60e97046" providerId="ADAL" clId="{2F804104-FD0F-407B-BD31-B15410B398F2}" dt="2018-11-09T06:27:10.236" v="9958" actId="1037"/>
          <ac:spMkLst>
            <pc:docMk/>
            <pc:sldMk cId="3559108589" sldId="260"/>
            <ac:spMk id="278" creationId="{70CDCF46-D8A3-4CDD-9E7B-37E5FF840E74}"/>
          </ac:spMkLst>
        </pc:spChg>
        <pc:spChg chg="add mod">
          <ac:chgData name="Feidiao Yang" userId="dcaf69b4-da7d-4cc0-a7df-cb9c60e97046" providerId="ADAL" clId="{2F804104-FD0F-407B-BD31-B15410B398F2}" dt="2018-11-09T06:27:10.236" v="9958" actId="1037"/>
          <ac:spMkLst>
            <pc:docMk/>
            <pc:sldMk cId="3559108589" sldId="260"/>
            <ac:spMk id="279" creationId="{68C25342-3D30-4766-9241-EF7C51F1E1B1}"/>
          </ac:spMkLst>
        </pc:spChg>
        <pc:spChg chg="add mod">
          <ac:chgData name="Feidiao Yang" userId="dcaf69b4-da7d-4cc0-a7df-cb9c60e97046" providerId="ADAL" clId="{2F804104-FD0F-407B-BD31-B15410B398F2}" dt="2018-11-09T06:27:10.236" v="9958" actId="1037"/>
          <ac:spMkLst>
            <pc:docMk/>
            <pc:sldMk cId="3559108589" sldId="260"/>
            <ac:spMk id="280" creationId="{0E62F469-46E0-4480-A968-73C5FED3B96B}"/>
          </ac:spMkLst>
        </pc:spChg>
        <pc:spChg chg="add mod">
          <ac:chgData name="Feidiao Yang" userId="dcaf69b4-da7d-4cc0-a7df-cb9c60e97046" providerId="ADAL" clId="{2F804104-FD0F-407B-BD31-B15410B398F2}" dt="2018-11-09T06:27:10.236" v="9958" actId="1037"/>
          <ac:spMkLst>
            <pc:docMk/>
            <pc:sldMk cId="3559108589" sldId="260"/>
            <ac:spMk id="281" creationId="{EF8156A7-25CA-40B8-B57A-191B8E56425C}"/>
          </ac:spMkLst>
        </pc:spChg>
        <pc:spChg chg="add mod">
          <ac:chgData name="Feidiao Yang" userId="dcaf69b4-da7d-4cc0-a7df-cb9c60e97046" providerId="ADAL" clId="{2F804104-FD0F-407B-BD31-B15410B398F2}" dt="2018-11-09T06:27:10.236" v="9958" actId="1037"/>
          <ac:spMkLst>
            <pc:docMk/>
            <pc:sldMk cId="3559108589" sldId="260"/>
            <ac:spMk id="282" creationId="{4BEF2F91-D733-430F-9913-5FF0E7164C8A}"/>
          </ac:spMkLst>
        </pc:spChg>
        <pc:spChg chg="add mod">
          <ac:chgData name="Feidiao Yang" userId="dcaf69b4-da7d-4cc0-a7df-cb9c60e97046" providerId="ADAL" clId="{2F804104-FD0F-407B-BD31-B15410B398F2}" dt="2018-11-09T06:27:10.236" v="9958" actId="1037"/>
          <ac:spMkLst>
            <pc:docMk/>
            <pc:sldMk cId="3559108589" sldId="260"/>
            <ac:spMk id="283" creationId="{2260B85B-EA0C-465F-9BA8-271879C08622}"/>
          </ac:spMkLst>
        </pc:spChg>
        <pc:spChg chg="add mod">
          <ac:chgData name="Feidiao Yang" userId="dcaf69b4-da7d-4cc0-a7df-cb9c60e97046" providerId="ADAL" clId="{2F804104-FD0F-407B-BD31-B15410B398F2}" dt="2018-11-09T06:27:10.236" v="9958" actId="1037"/>
          <ac:spMkLst>
            <pc:docMk/>
            <pc:sldMk cId="3559108589" sldId="260"/>
            <ac:spMk id="284" creationId="{820531D5-98D3-4DBF-9DFF-E6FA1413293D}"/>
          </ac:spMkLst>
        </pc:spChg>
        <pc:spChg chg="add mod">
          <ac:chgData name="Feidiao Yang" userId="dcaf69b4-da7d-4cc0-a7df-cb9c60e97046" providerId="ADAL" clId="{2F804104-FD0F-407B-BD31-B15410B398F2}" dt="2018-11-09T06:27:10.236" v="9958" actId="1037"/>
          <ac:spMkLst>
            <pc:docMk/>
            <pc:sldMk cId="3559108589" sldId="260"/>
            <ac:spMk id="285" creationId="{8F6E98A2-2E3E-4349-AE07-C2F73B2845FC}"/>
          </ac:spMkLst>
        </pc:spChg>
        <pc:spChg chg="add mod">
          <ac:chgData name="Feidiao Yang" userId="dcaf69b4-da7d-4cc0-a7df-cb9c60e97046" providerId="ADAL" clId="{2F804104-FD0F-407B-BD31-B15410B398F2}" dt="2018-11-09T06:27:10.236" v="9958" actId="1037"/>
          <ac:spMkLst>
            <pc:docMk/>
            <pc:sldMk cId="3559108589" sldId="260"/>
            <ac:spMk id="286" creationId="{41DC801C-9437-4B2F-842D-AF486E1EBCFD}"/>
          </ac:spMkLst>
        </pc:spChg>
        <pc:spChg chg="add mod">
          <ac:chgData name="Feidiao Yang" userId="dcaf69b4-da7d-4cc0-a7df-cb9c60e97046" providerId="ADAL" clId="{2F804104-FD0F-407B-BD31-B15410B398F2}" dt="2018-11-09T06:27:10.236" v="9958" actId="1037"/>
          <ac:spMkLst>
            <pc:docMk/>
            <pc:sldMk cId="3559108589" sldId="260"/>
            <ac:spMk id="287" creationId="{525EFF33-BC83-4DF6-BD7E-500C50A19B6B}"/>
          </ac:spMkLst>
        </pc:spChg>
        <pc:spChg chg="add mod">
          <ac:chgData name="Feidiao Yang" userId="dcaf69b4-da7d-4cc0-a7df-cb9c60e97046" providerId="ADAL" clId="{2F804104-FD0F-407B-BD31-B15410B398F2}" dt="2018-11-09T06:27:10.236" v="9958" actId="1037"/>
          <ac:spMkLst>
            <pc:docMk/>
            <pc:sldMk cId="3559108589" sldId="260"/>
            <ac:spMk id="288" creationId="{A124B639-AD89-4782-92BD-B79CB5D431B9}"/>
          </ac:spMkLst>
        </pc:spChg>
        <pc:spChg chg="add mod">
          <ac:chgData name="Feidiao Yang" userId="dcaf69b4-da7d-4cc0-a7df-cb9c60e97046" providerId="ADAL" clId="{2F804104-FD0F-407B-BD31-B15410B398F2}" dt="2018-11-09T06:27:10.236" v="9958" actId="1037"/>
          <ac:spMkLst>
            <pc:docMk/>
            <pc:sldMk cId="3559108589" sldId="260"/>
            <ac:spMk id="289" creationId="{5C0111F7-CAAD-4C8A-80A4-3CA14E2409B0}"/>
          </ac:spMkLst>
        </pc:spChg>
        <pc:spChg chg="add mod">
          <ac:chgData name="Feidiao Yang" userId="dcaf69b4-da7d-4cc0-a7df-cb9c60e97046" providerId="ADAL" clId="{2F804104-FD0F-407B-BD31-B15410B398F2}" dt="2018-11-09T06:27:10.236" v="9958" actId="1037"/>
          <ac:spMkLst>
            <pc:docMk/>
            <pc:sldMk cId="3559108589" sldId="260"/>
            <ac:spMk id="299" creationId="{1581410A-9588-405F-9391-0DCC5196BDCC}"/>
          </ac:spMkLst>
        </pc:spChg>
        <pc:spChg chg="add mod">
          <ac:chgData name="Feidiao Yang" userId="dcaf69b4-da7d-4cc0-a7df-cb9c60e97046" providerId="ADAL" clId="{2F804104-FD0F-407B-BD31-B15410B398F2}" dt="2018-11-09T06:27:10.236" v="9958" actId="1037"/>
          <ac:spMkLst>
            <pc:docMk/>
            <pc:sldMk cId="3559108589" sldId="260"/>
            <ac:spMk id="309" creationId="{925D79E7-1BB1-4BF1-83D4-BD43B6C89A21}"/>
          </ac:spMkLst>
        </pc:spChg>
        <pc:spChg chg="add mod">
          <ac:chgData name="Feidiao Yang" userId="dcaf69b4-da7d-4cc0-a7df-cb9c60e97046" providerId="ADAL" clId="{2F804104-FD0F-407B-BD31-B15410B398F2}" dt="2018-11-09T06:27:10.236" v="9958" actId="1037"/>
          <ac:spMkLst>
            <pc:docMk/>
            <pc:sldMk cId="3559108589" sldId="260"/>
            <ac:spMk id="313" creationId="{167868AB-9A3D-4436-88A6-C76DC54B98C0}"/>
          </ac:spMkLst>
        </pc:spChg>
        <pc:spChg chg="add mod">
          <ac:chgData name="Feidiao Yang" userId="dcaf69b4-da7d-4cc0-a7df-cb9c60e97046" providerId="ADAL" clId="{2F804104-FD0F-407B-BD31-B15410B398F2}" dt="2018-11-09T06:27:10.236" v="9958" actId="1037"/>
          <ac:spMkLst>
            <pc:docMk/>
            <pc:sldMk cId="3559108589" sldId="260"/>
            <ac:spMk id="314" creationId="{8C385C7E-2B66-4DC3-B4DF-E6D1F786898C}"/>
          </ac:spMkLst>
        </pc:spChg>
        <pc:spChg chg="add mod">
          <ac:chgData name="Feidiao Yang" userId="dcaf69b4-da7d-4cc0-a7df-cb9c60e97046" providerId="ADAL" clId="{2F804104-FD0F-407B-BD31-B15410B398F2}" dt="2018-11-09T06:27:10.236" v="9958" actId="1037"/>
          <ac:spMkLst>
            <pc:docMk/>
            <pc:sldMk cId="3559108589" sldId="260"/>
            <ac:spMk id="315" creationId="{82AF4853-7028-49AC-9AB2-F253DCEAC6B9}"/>
          </ac:spMkLst>
        </pc:spChg>
        <pc:spChg chg="add mod">
          <ac:chgData name="Feidiao Yang" userId="dcaf69b4-da7d-4cc0-a7df-cb9c60e97046" providerId="ADAL" clId="{2F804104-FD0F-407B-BD31-B15410B398F2}" dt="2018-11-09T06:27:10.236" v="9958" actId="1037"/>
          <ac:spMkLst>
            <pc:docMk/>
            <pc:sldMk cId="3559108589" sldId="260"/>
            <ac:spMk id="316" creationId="{70DD7E22-8DFE-4223-B4F5-0AE6D8BAE044}"/>
          </ac:spMkLst>
        </pc:spChg>
        <pc:spChg chg="add mod">
          <ac:chgData name="Feidiao Yang" userId="dcaf69b4-da7d-4cc0-a7df-cb9c60e97046" providerId="ADAL" clId="{2F804104-FD0F-407B-BD31-B15410B398F2}" dt="2018-11-09T06:27:10.236" v="9958" actId="1037"/>
          <ac:spMkLst>
            <pc:docMk/>
            <pc:sldMk cId="3559108589" sldId="260"/>
            <ac:spMk id="317" creationId="{42F25CF3-AEDB-4922-B631-3E18EB472C65}"/>
          </ac:spMkLst>
        </pc:spChg>
        <pc:spChg chg="add mod">
          <ac:chgData name="Feidiao Yang" userId="dcaf69b4-da7d-4cc0-a7df-cb9c60e97046" providerId="ADAL" clId="{2F804104-FD0F-407B-BD31-B15410B398F2}" dt="2018-11-09T06:27:10.236" v="9958" actId="1037"/>
          <ac:spMkLst>
            <pc:docMk/>
            <pc:sldMk cId="3559108589" sldId="260"/>
            <ac:spMk id="320" creationId="{53F36F57-F47D-4BF4-9FA3-60453B07C8A4}"/>
          </ac:spMkLst>
        </pc:spChg>
        <pc:spChg chg="add mod">
          <ac:chgData name="Feidiao Yang" userId="dcaf69b4-da7d-4cc0-a7df-cb9c60e97046" providerId="ADAL" clId="{2F804104-FD0F-407B-BD31-B15410B398F2}" dt="2018-11-09T06:27:10.236" v="9958" actId="1037"/>
          <ac:spMkLst>
            <pc:docMk/>
            <pc:sldMk cId="3559108589" sldId="260"/>
            <ac:spMk id="322" creationId="{605D4B10-339D-4F0B-990C-592DEBF7A4D9}"/>
          </ac:spMkLst>
        </pc:spChg>
        <pc:spChg chg="add mod">
          <ac:chgData name="Feidiao Yang" userId="dcaf69b4-da7d-4cc0-a7df-cb9c60e97046" providerId="ADAL" clId="{2F804104-FD0F-407B-BD31-B15410B398F2}" dt="2018-11-09T06:40:37.484" v="10264" actId="20577"/>
          <ac:spMkLst>
            <pc:docMk/>
            <pc:sldMk cId="3559108589" sldId="260"/>
            <ac:spMk id="329" creationId="{83C8F574-3CCF-4A53-B5C7-320277AC97E0}"/>
          </ac:spMkLst>
        </pc:spChg>
        <pc:graphicFrameChg chg="add del mod modGraphic">
          <ac:chgData name="Feidiao Yang" userId="dcaf69b4-da7d-4cc0-a7df-cb9c60e97046" providerId="ADAL" clId="{2F804104-FD0F-407B-BD31-B15410B398F2}" dt="2018-11-05T08:27:06.535" v="3204" actId="478"/>
          <ac:graphicFrameMkLst>
            <pc:docMk/>
            <pc:sldMk cId="3559108589" sldId="260"/>
            <ac:graphicFrameMk id="5" creationId="{4A3AD17B-5321-4CA6-892D-BC2349BD870C}"/>
          </ac:graphicFrameMkLst>
        </pc:graphicFrameChg>
        <pc:picChg chg="add mod">
          <ac:chgData name="Feidiao Yang" userId="dcaf69b4-da7d-4cc0-a7df-cb9c60e97046" providerId="ADAL" clId="{2F804104-FD0F-407B-BD31-B15410B398F2}" dt="2018-11-09T06:30:10.219" v="9974" actId="1076"/>
          <ac:picMkLst>
            <pc:docMk/>
            <pc:sldMk cId="3559108589" sldId="260"/>
            <ac:picMk id="3" creationId="{6C331C61-9387-4692-B6E0-D95E7D954007}"/>
          </ac:picMkLst>
        </pc:picChg>
        <pc:cxnChg chg="add del mod">
          <ac:chgData name="Feidiao Yang" userId="dcaf69b4-da7d-4cc0-a7df-cb9c60e97046" providerId="ADAL" clId="{2F804104-FD0F-407B-BD31-B15410B398F2}" dt="2018-11-09T06:28:23.851" v="9965" actId="478"/>
          <ac:cxnSpMkLst>
            <pc:docMk/>
            <pc:sldMk cId="3559108589" sldId="260"/>
            <ac:cxnSpMk id="5" creationId="{05488D30-3E31-465B-9C23-D90FE8DA6DD9}"/>
          </ac:cxnSpMkLst>
        </pc:cxnChg>
        <pc:cxnChg chg="add mod">
          <ac:chgData name="Feidiao Yang" userId="dcaf69b4-da7d-4cc0-a7df-cb9c60e97046" providerId="ADAL" clId="{2F804104-FD0F-407B-BD31-B15410B398F2}" dt="2018-11-09T06:30:55.682" v="9988" actId="692"/>
          <ac:cxnSpMkLst>
            <pc:docMk/>
            <pc:sldMk cId="3559108589" sldId="260"/>
            <ac:cxnSpMk id="7" creationId="{74770F72-A9E7-4D1C-AA5B-7322214C4E62}"/>
          </ac:cxnSpMkLst>
        </pc:cxnChg>
        <pc:cxnChg chg="add mod">
          <ac:chgData name="Feidiao Yang" userId="dcaf69b4-da7d-4cc0-a7df-cb9c60e97046" providerId="ADAL" clId="{2F804104-FD0F-407B-BD31-B15410B398F2}" dt="2018-11-09T06:30:43.757" v="9984" actId="692"/>
          <ac:cxnSpMkLst>
            <pc:docMk/>
            <pc:sldMk cId="3559108589" sldId="260"/>
            <ac:cxnSpMk id="10" creationId="{CE042CC3-F5F2-4515-8E34-09224FB3DFE7}"/>
          </ac:cxnSpMkLst>
        </pc:cxnChg>
        <pc:cxnChg chg="add mod">
          <ac:chgData name="Feidiao Yang" userId="dcaf69b4-da7d-4cc0-a7df-cb9c60e97046" providerId="ADAL" clId="{2F804104-FD0F-407B-BD31-B15410B398F2}" dt="2018-11-09T06:34:13.446" v="10044" actId="692"/>
          <ac:cxnSpMkLst>
            <pc:docMk/>
            <pc:sldMk cId="3559108589" sldId="260"/>
            <ac:cxnSpMk id="15" creationId="{F9625CBB-5148-4E8D-B17E-0DEE48AAE60D}"/>
          </ac:cxnSpMkLst>
        </pc:cxnChg>
        <pc:cxnChg chg="add del mod">
          <ac:chgData name="Feidiao Yang" userId="dcaf69b4-da7d-4cc0-a7df-cb9c60e97046" providerId="ADAL" clId="{2F804104-FD0F-407B-BD31-B15410B398F2}" dt="2018-11-05T08:27:06.535" v="3204" actId="478"/>
          <ac:cxnSpMkLst>
            <pc:docMk/>
            <pc:sldMk cId="3559108589" sldId="260"/>
            <ac:cxnSpMk id="75" creationId="{833B0029-DD8D-4FD4-9614-755B33300731}"/>
          </ac:cxnSpMkLst>
        </pc:cxnChg>
        <pc:cxnChg chg="add del mod">
          <ac:chgData name="Feidiao Yang" userId="dcaf69b4-da7d-4cc0-a7df-cb9c60e97046" providerId="ADAL" clId="{2F804104-FD0F-407B-BD31-B15410B398F2}" dt="2018-11-05T08:27:06.535" v="3204" actId="478"/>
          <ac:cxnSpMkLst>
            <pc:docMk/>
            <pc:sldMk cId="3559108589" sldId="260"/>
            <ac:cxnSpMk id="76" creationId="{D39CB8A6-CDCA-4F06-927F-9D02D90AC6B7}"/>
          </ac:cxnSpMkLst>
        </pc:cxnChg>
        <pc:cxnChg chg="add del mod">
          <ac:chgData name="Feidiao Yang" userId="dcaf69b4-da7d-4cc0-a7df-cb9c60e97046" providerId="ADAL" clId="{2F804104-FD0F-407B-BD31-B15410B398F2}" dt="2018-11-05T08:27:06.535" v="3204" actId="478"/>
          <ac:cxnSpMkLst>
            <pc:docMk/>
            <pc:sldMk cId="3559108589" sldId="260"/>
            <ac:cxnSpMk id="77" creationId="{ACF3359E-E76C-4E75-98B7-A768192F207F}"/>
          </ac:cxnSpMkLst>
        </pc:cxnChg>
        <pc:cxnChg chg="add del mod">
          <ac:chgData name="Feidiao Yang" userId="dcaf69b4-da7d-4cc0-a7df-cb9c60e97046" providerId="ADAL" clId="{2F804104-FD0F-407B-BD31-B15410B398F2}" dt="2018-11-05T08:27:06.535" v="3204" actId="478"/>
          <ac:cxnSpMkLst>
            <pc:docMk/>
            <pc:sldMk cId="3559108589" sldId="260"/>
            <ac:cxnSpMk id="78" creationId="{8017E3AE-A4AF-4CD0-8A3E-272A2217BE0D}"/>
          </ac:cxnSpMkLst>
        </pc:cxnChg>
        <pc:cxnChg chg="add del mod">
          <ac:chgData name="Feidiao Yang" userId="dcaf69b4-da7d-4cc0-a7df-cb9c60e97046" providerId="ADAL" clId="{2F804104-FD0F-407B-BD31-B15410B398F2}" dt="2018-11-05T08:27:06.535" v="3204" actId="478"/>
          <ac:cxnSpMkLst>
            <pc:docMk/>
            <pc:sldMk cId="3559108589" sldId="260"/>
            <ac:cxnSpMk id="79" creationId="{56E0B7A2-E902-437E-9E58-256202C67655}"/>
          </ac:cxnSpMkLst>
        </pc:cxnChg>
        <pc:cxnChg chg="add del mod">
          <ac:chgData name="Feidiao Yang" userId="dcaf69b4-da7d-4cc0-a7df-cb9c60e97046" providerId="ADAL" clId="{2F804104-FD0F-407B-BD31-B15410B398F2}" dt="2018-11-05T08:27:06.535" v="3204" actId="478"/>
          <ac:cxnSpMkLst>
            <pc:docMk/>
            <pc:sldMk cId="3559108589" sldId="260"/>
            <ac:cxnSpMk id="80" creationId="{367DA6A1-6EFE-44E5-9B47-7229ACEB7209}"/>
          </ac:cxnSpMkLst>
        </pc:cxnChg>
        <pc:cxnChg chg="add del mod">
          <ac:chgData name="Feidiao Yang" userId="dcaf69b4-da7d-4cc0-a7df-cb9c60e97046" providerId="ADAL" clId="{2F804104-FD0F-407B-BD31-B15410B398F2}" dt="2018-11-05T08:27:06.535" v="3204" actId="478"/>
          <ac:cxnSpMkLst>
            <pc:docMk/>
            <pc:sldMk cId="3559108589" sldId="260"/>
            <ac:cxnSpMk id="81" creationId="{ABA33F5D-8602-478C-B782-289614563961}"/>
          </ac:cxnSpMkLst>
        </pc:cxnChg>
        <pc:cxnChg chg="add del mod">
          <ac:chgData name="Feidiao Yang" userId="dcaf69b4-da7d-4cc0-a7df-cb9c60e97046" providerId="ADAL" clId="{2F804104-FD0F-407B-BD31-B15410B398F2}" dt="2018-11-05T08:27:06.535" v="3204" actId="478"/>
          <ac:cxnSpMkLst>
            <pc:docMk/>
            <pc:sldMk cId="3559108589" sldId="260"/>
            <ac:cxnSpMk id="82" creationId="{9344D261-D6F3-42D3-B3B3-39947D728D4F}"/>
          </ac:cxnSpMkLst>
        </pc:cxnChg>
        <pc:cxnChg chg="add del mod">
          <ac:chgData name="Feidiao Yang" userId="dcaf69b4-da7d-4cc0-a7df-cb9c60e97046" providerId="ADAL" clId="{2F804104-FD0F-407B-BD31-B15410B398F2}" dt="2018-11-05T08:27:06.535" v="3204" actId="478"/>
          <ac:cxnSpMkLst>
            <pc:docMk/>
            <pc:sldMk cId="3559108589" sldId="260"/>
            <ac:cxnSpMk id="83" creationId="{2F7E1647-D18A-4202-BD65-1B9FA8E69B1C}"/>
          </ac:cxnSpMkLst>
        </pc:cxnChg>
        <pc:cxnChg chg="add del mod">
          <ac:chgData name="Feidiao Yang" userId="dcaf69b4-da7d-4cc0-a7df-cb9c60e97046" providerId="ADAL" clId="{2F804104-FD0F-407B-BD31-B15410B398F2}" dt="2018-11-05T08:27:06.535" v="3204" actId="478"/>
          <ac:cxnSpMkLst>
            <pc:docMk/>
            <pc:sldMk cId="3559108589" sldId="260"/>
            <ac:cxnSpMk id="85" creationId="{D895EA22-6089-4712-8369-9A23E44E6AB4}"/>
          </ac:cxnSpMkLst>
        </pc:cxnChg>
        <pc:cxnChg chg="add del mod">
          <ac:chgData name="Feidiao Yang" userId="dcaf69b4-da7d-4cc0-a7df-cb9c60e97046" providerId="ADAL" clId="{2F804104-FD0F-407B-BD31-B15410B398F2}" dt="2018-11-05T08:27:06.535" v="3204" actId="478"/>
          <ac:cxnSpMkLst>
            <pc:docMk/>
            <pc:sldMk cId="3559108589" sldId="260"/>
            <ac:cxnSpMk id="86" creationId="{62CF2558-3F39-4C82-A272-92BC51574F3B}"/>
          </ac:cxnSpMkLst>
        </pc:cxnChg>
        <pc:cxnChg chg="add del mod">
          <ac:chgData name="Feidiao Yang" userId="dcaf69b4-da7d-4cc0-a7df-cb9c60e97046" providerId="ADAL" clId="{2F804104-FD0F-407B-BD31-B15410B398F2}" dt="2018-11-05T08:27:06.535" v="3204" actId="478"/>
          <ac:cxnSpMkLst>
            <pc:docMk/>
            <pc:sldMk cId="3559108589" sldId="260"/>
            <ac:cxnSpMk id="87" creationId="{DDBD77B1-5578-4BA1-B49A-E784AB368065}"/>
          </ac:cxnSpMkLst>
        </pc:cxnChg>
        <pc:cxnChg chg="add del mod">
          <ac:chgData name="Feidiao Yang" userId="dcaf69b4-da7d-4cc0-a7df-cb9c60e97046" providerId="ADAL" clId="{2F804104-FD0F-407B-BD31-B15410B398F2}" dt="2018-11-05T08:27:06.535" v="3204" actId="478"/>
          <ac:cxnSpMkLst>
            <pc:docMk/>
            <pc:sldMk cId="3559108589" sldId="260"/>
            <ac:cxnSpMk id="88" creationId="{C0794114-FA08-4CA1-A7F1-95621D58B886}"/>
          </ac:cxnSpMkLst>
        </pc:cxnChg>
        <pc:cxnChg chg="add del mod">
          <ac:chgData name="Feidiao Yang" userId="dcaf69b4-da7d-4cc0-a7df-cb9c60e97046" providerId="ADAL" clId="{2F804104-FD0F-407B-BD31-B15410B398F2}" dt="2018-11-05T08:27:06.535" v="3204" actId="478"/>
          <ac:cxnSpMkLst>
            <pc:docMk/>
            <pc:sldMk cId="3559108589" sldId="260"/>
            <ac:cxnSpMk id="89" creationId="{A1805794-7543-4553-959A-58D218AC1D89}"/>
          </ac:cxnSpMkLst>
        </pc:cxnChg>
        <pc:cxnChg chg="add del mod">
          <ac:chgData name="Feidiao Yang" userId="dcaf69b4-da7d-4cc0-a7df-cb9c60e97046" providerId="ADAL" clId="{2F804104-FD0F-407B-BD31-B15410B398F2}" dt="2018-11-05T08:27:06.535" v="3204" actId="478"/>
          <ac:cxnSpMkLst>
            <pc:docMk/>
            <pc:sldMk cId="3559108589" sldId="260"/>
            <ac:cxnSpMk id="90" creationId="{1D405674-051F-4202-B4F7-A807B531D9F4}"/>
          </ac:cxnSpMkLst>
        </pc:cxnChg>
        <pc:cxnChg chg="add del mod">
          <ac:chgData name="Feidiao Yang" userId="dcaf69b4-da7d-4cc0-a7df-cb9c60e97046" providerId="ADAL" clId="{2F804104-FD0F-407B-BD31-B15410B398F2}" dt="2018-11-05T08:27:06.535" v="3204" actId="478"/>
          <ac:cxnSpMkLst>
            <pc:docMk/>
            <pc:sldMk cId="3559108589" sldId="260"/>
            <ac:cxnSpMk id="91" creationId="{08578C8D-5CA2-46D1-986D-32B52B121BB6}"/>
          </ac:cxnSpMkLst>
        </pc:cxnChg>
        <pc:cxnChg chg="add del mod">
          <ac:chgData name="Feidiao Yang" userId="dcaf69b4-da7d-4cc0-a7df-cb9c60e97046" providerId="ADAL" clId="{2F804104-FD0F-407B-BD31-B15410B398F2}" dt="2018-11-05T08:27:06.535" v="3204" actId="478"/>
          <ac:cxnSpMkLst>
            <pc:docMk/>
            <pc:sldMk cId="3559108589" sldId="260"/>
            <ac:cxnSpMk id="92" creationId="{0F0E7FF9-4DD4-4331-A3BA-3B0619D0F099}"/>
          </ac:cxnSpMkLst>
        </pc:cxnChg>
        <pc:cxnChg chg="add del mod">
          <ac:chgData name="Feidiao Yang" userId="dcaf69b4-da7d-4cc0-a7df-cb9c60e97046" providerId="ADAL" clId="{2F804104-FD0F-407B-BD31-B15410B398F2}" dt="2018-11-05T08:27:06.535" v="3204" actId="478"/>
          <ac:cxnSpMkLst>
            <pc:docMk/>
            <pc:sldMk cId="3559108589" sldId="260"/>
            <ac:cxnSpMk id="93" creationId="{770464B9-7283-4C53-9A83-F5A42FFCA3D4}"/>
          </ac:cxnSpMkLst>
        </pc:cxnChg>
        <pc:cxnChg chg="add del mod">
          <ac:chgData name="Feidiao Yang" userId="dcaf69b4-da7d-4cc0-a7df-cb9c60e97046" providerId="ADAL" clId="{2F804104-FD0F-407B-BD31-B15410B398F2}" dt="2018-11-05T08:27:06.535" v="3204" actId="478"/>
          <ac:cxnSpMkLst>
            <pc:docMk/>
            <pc:sldMk cId="3559108589" sldId="260"/>
            <ac:cxnSpMk id="95" creationId="{CFF7EE84-8ED0-4943-ABBA-A93134356CA3}"/>
          </ac:cxnSpMkLst>
        </pc:cxnChg>
        <pc:cxnChg chg="add del mod">
          <ac:chgData name="Feidiao Yang" userId="dcaf69b4-da7d-4cc0-a7df-cb9c60e97046" providerId="ADAL" clId="{2F804104-FD0F-407B-BD31-B15410B398F2}" dt="2018-11-05T08:27:06.535" v="3204" actId="478"/>
          <ac:cxnSpMkLst>
            <pc:docMk/>
            <pc:sldMk cId="3559108589" sldId="260"/>
            <ac:cxnSpMk id="96" creationId="{19B227C6-2BD1-4B05-9D56-0A27425F9C6A}"/>
          </ac:cxnSpMkLst>
        </pc:cxnChg>
        <pc:cxnChg chg="add del mod">
          <ac:chgData name="Feidiao Yang" userId="dcaf69b4-da7d-4cc0-a7df-cb9c60e97046" providerId="ADAL" clId="{2F804104-FD0F-407B-BD31-B15410B398F2}" dt="2018-11-05T08:27:06.535" v="3204" actId="478"/>
          <ac:cxnSpMkLst>
            <pc:docMk/>
            <pc:sldMk cId="3559108589" sldId="260"/>
            <ac:cxnSpMk id="97" creationId="{2D2D3FBF-890C-4E73-9D11-9096B822D4FE}"/>
          </ac:cxnSpMkLst>
        </pc:cxnChg>
        <pc:cxnChg chg="add del mod">
          <ac:chgData name="Feidiao Yang" userId="dcaf69b4-da7d-4cc0-a7df-cb9c60e97046" providerId="ADAL" clId="{2F804104-FD0F-407B-BD31-B15410B398F2}" dt="2018-11-05T08:27:06.535" v="3204" actId="478"/>
          <ac:cxnSpMkLst>
            <pc:docMk/>
            <pc:sldMk cId="3559108589" sldId="260"/>
            <ac:cxnSpMk id="103" creationId="{1A871C79-7C4F-46E1-85E7-E7D1F85DA5A7}"/>
          </ac:cxnSpMkLst>
        </pc:cxnChg>
        <pc:cxnChg chg="add del mod">
          <ac:chgData name="Feidiao Yang" userId="dcaf69b4-da7d-4cc0-a7df-cb9c60e97046" providerId="ADAL" clId="{2F804104-FD0F-407B-BD31-B15410B398F2}" dt="2018-11-05T08:27:06.535" v="3204" actId="478"/>
          <ac:cxnSpMkLst>
            <pc:docMk/>
            <pc:sldMk cId="3559108589" sldId="260"/>
            <ac:cxnSpMk id="104" creationId="{DCCDC8BF-1AA7-49CB-AF5E-2359F58297EC}"/>
          </ac:cxnSpMkLst>
        </pc:cxnChg>
        <pc:cxnChg chg="add del mod">
          <ac:chgData name="Feidiao Yang" userId="dcaf69b4-da7d-4cc0-a7df-cb9c60e97046" providerId="ADAL" clId="{2F804104-FD0F-407B-BD31-B15410B398F2}" dt="2018-11-05T08:27:06.535" v="3204" actId="478"/>
          <ac:cxnSpMkLst>
            <pc:docMk/>
            <pc:sldMk cId="3559108589" sldId="260"/>
            <ac:cxnSpMk id="106" creationId="{3F882723-6E89-40E4-BD2B-79ED4AB6D004}"/>
          </ac:cxnSpMkLst>
        </pc:cxnChg>
        <pc:cxnChg chg="add del mod">
          <ac:chgData name="Feidiao Yang" userId="dcaf69b4-da7d-4cc0-a7df-cb9c60e97046" providerId="ADAL" clId="{2F804104-FD0F-407B-BD31-B15410B398F2}" dt="2018-11-05T08:27:06.535" v="3204" actId="478"/>
          <ac:cxnSpMkLst>
            <pc:docMk/>
            <pc:sldMk cId="3559108589" sldId="260"/>
            <ac:cxnSpMk id="108" creationId="{4B6C3E4D-A47E-4D71-B9A0-E5C9F72602CD}"/>
          </ac:cxnSpMkLst>
        </pc:cxnChg>
        <pc:cxnChg chg="add del mod">
          <ac:chgData name="Feidiao Yang" userId="dcaf69b4-da7d-4cc0-a7df-cb9c60e97046" providerId="ADAL" clId="{2F804104-FD0F-407B-BD31-B15410B398F2}" dt="2018-11-05T08:28:56.283" v="3271" actId="478"/>
          <ac:cxnSpMkLst>
            <pc:docMk/>
            <pc:sldMk cId="3559108589" sldId="260"/>
            <ac:cxnSpMk id="195" creationId="{B126F4F8-F750-4229-A9DF-BCC9DA13462A}"/>
          </ac:cxnSpMkLst>
        </pc:cxnChg>
        <pc:cxnChg chg="add del mod">
          <ac:chgData name="Feidiao Yang" userId="dcaf69b4-da7d-4cc0-a7df-cb9c60e97046" providerId="ADAL" clId="{2F804104-FD0F-407B-BD31-B15410B398F2}" dt="2018-11-05T08:28:56.283" v="3271" actId="478"/>
          <ac:cxnSpMkLst>
            <pc:docMk/>
            <pc:sldMk cId="3559108589" sldId="260"/>
            <ac:cxnSpMk id="196" creationId="{7D1FE462-FCF0-425A-B28D-13CA924CD50D}"/>
          </ac:cxnSpMkLst>
        </pc:cxnChg>
        <pc:cxnChg chg="add del mod">
          <ac:chgData name="Feidiao Yang" userId="dcaf69b4-da7d-4cc0-a7df-cb9c60e97046" providerId="ADAL" clId="{2F804104-FD0F-407B-BD31-B15410B398F2}" dt="2018-11-05T08:28:56.283" v="3271" actId="478"/>
          <ac:cxnSpMkLst>
            <pc:docMk/>
            <pc:sldMk cId="3559108589" sldId="260"/>
            <ac:cxnSpMk id="197" creationId="{606B4AD6-81E6-4A81-9D0E-1D719A74510E}"/>
          </ac:cxnSpMkLst>
        </pc:cxnChg>
        <pc:cxnChg chg="add del mod">
          <ac:chgData name="Feidiao Yang" userId="dcaf69b4-da7d-4cc0-a7df-cb9c60e97046" providerId="ADAL" clId="{2F804104-FD0F-407B-BD31-B15410B398F2}" dt="2018-11-05T08:28:56.283" v="3271" actId="478"/>
          <ac:cxnSpMkLst>
            <pc:docMk/>
            <pc:sldMk cId="3559108589" sldId="260"/>
            <ac:cxnSpMk id="198" creationId="{E8E1368A-6C11-4FB7-B07E-54829556AB79}"/>
          </ac:cxnSpMkLst>
        </pc:cxnChg>
        <pc:cxnChg chg="add del mod">
          <ac:chgData name="Feidiao Yang" userId="dcaf69b4-da7d-4cc0-a7df-cb9c60e97046" providerId="ADAL" clId="{2F804104-FD0F-407B-BD31-B15410B398F2}" dt="2018-11-05T08:28:56.283" v="3271" actId="478"/>
          <ac:cxnSpMkLst>
            <pc:docMk/>
            <pc:sldMk cId="3559108589" sldId="260"/>
            <ac:cxnSpMk id="199" creationId="{EF3066BD-F3E2-4CE3-A6B4-1F6071B251B5}"/>
          </ac:cxnSpMkLst>
        </pc:cxnChg>
        <pc:cxnChg chg="add del mod">
          <ac:chgData name="Feidiao Yang" userId="dcaf69b4-da7d-4cc0-a7df-cb9c60e97046" providerId="ADAL" clId="{2F804104-FD0F-407B-BD31-B15410B398F2}" dt="2018-11-05T08:28:56.283" v="3271" actId="478"/>
          <ac:cxnSpMkLst>
            <pc:docMk/>
            <pc:sldMk cId="3559108589" sldId="260"/>
            <ac:cxnSpMk id="200" creationId="{5A4352C3-EED3-4250-A726-65F246F5AC96}"/>
          </ac:cxnSpMkLst>
        </pc:cxnChg>
        <pc:cxnChg chg="add del mod">
          <ac:chgData name="Feidiao Yang" userId="dcaf69b4-da7d-4cc0-a7df-cb9c60e97046" providerId="ADAL" clId="{2F804104-FD0F-407B-BD31-B15410B398F2}" dt="2018-11-05T08:28:56.283" v="3271" actId="478"/>
          <ac:cxnSpMkLst>
            <pc:docMk/>
            <pc:sldMk cId="3559108589" sldId="260"/>
            <ac:cxnSpMk id="201" creationId="{82F48671-99D3-42F0-976B-8E0D59D92C5E}"/>
          </ac:cxnSpMkLst>
        </pc:cxnChg>
        <pc:cxnChg chg="add del mod">
          <ac:chgData name="Feidiao Yang" userId="dcaf69b4-da7d-4cc0-a7df-cb9c60e97046" providerId="ADAL" clId="{2F804104-FD0F-407B-BD31-B15410B398F2}" dt="2018-11-05T08:28:56.283" v="3271" actId="478"/>
          <ac:cxnSpMkLst>
            <pc:docMk/>
            <pc:sldMk cId="3559108589" sldId="260"/>
            <ac:cxnSpMk id="202" creationId="{A7876FB9-65B4-4B60-933D-7F5895A5344B}"/>
          </ac:cxnSpMkLst>
        </pc:cxnChg>
        <pc:cxnChg chg="add del mod">
          <ac:chgData name="Feidiao Yang" userId="dcaf69b4-da7d-4cc0-a7df-cb9c60e97046" providerId="ADAL" clId="{2F804104-FD0F-407B-BD31-B15410B398F2}" dt="2018-11-05T08:28:56.283" v="3271" actId="478"/>
          <ac:cxnSpMkLst>
            <pc:docMk/>
            <pc:sldMk cId="3559108589" sldId="260"/>
            <ac:cxnSpMk id="203" creationId="{5FC4F871-CD29-4E66-B23B-12340868E14B}"/>
          </ac:cxnSpMkLst>
        </pc:cxnChg>
        <pc:cxnChg chg="add del mod">
          <ac:chgData name="Feidiao Yang" userId="dcaf69b4-da7d-4cc0-a7df-cb9c60e97046" providerId="ADAL" clId="{2F804104-FD0F-407B-BD31-B15410B398F2}" dt="2018-11-05T08:28:56.283" v="3271" actId="478"/>
          <ac:cxnSpMkLst>
            <pc:docMk/>
            <pc:sldMk cId="3559108589" sldId="260"/>
            <ac:cxnSpMk id="205" creationId="{28A66840-0D9C-4126-A147-0C517592FA5A}"/>
          </ac:cxnSpMkLst>
        </pc:cxnChg>
        <pc:cxnChg chg="add del mod">
          <ac:chgData name="Feidiao Yang" userId="dcaf69b4-da7d-4cc0-a7df-cb9c60e97046" providerId="ADAL" clId="{2F804104-FD0F-407B-BD31-B15410B398F2}" dt="2018-11-05T08:28:56.283" v="3271" actId="478"/>
          <ac:cxnSpMkLst>
            <pc:docMk/>
            <pc:sldMk cId="3559108589" sldId="260"/>
            <ac:cxnSpMk id="206" creationId="{974E7B69-A274-4FB7-9425-2B1ACEC09871}"/>
          </ac:cxnSpMkLst>
        </pc:cxnChg>
        <pc:cxnChg chg="add del mod">
          <ac:chgData name="Feidiao Yang" userId="dcaf69b4-da7d-4cc0-a7df-cb9c60e97046" providerId="ADAL" clId="{2F804104-FD0F-407B-BD31-B15410B398F2}" dt="2018-11-05T08:28:56.283" v="3271" actId="478"/>
          <ac:cxnSpMkLst>
            <pc:docMk/>
            <pc:sldMk cId="3559108589" sldId="260"/>
            <ac:cxnSpMk id="207" creationId="{6058100E-DD53-4435-936B-30A50D41E326}"/>
          </ac:cxnSpMkLst>
        </pc:cxnChg>
        <pc:cxnChg chg="add del mod">
          <ac:chgData name="Feidiao Yang" userId="dcaf69b4-da7d-4cc0-a7df-cb9c60e97046" providerId="ADAL" clId="{2F804104-FD0F-407B-BD31-B15410B398F2}" dt="2018-11-05T08:28:56.283" v="3271" actId="478"/>
          <ac:cxnSpMkLst>
            <pc:docMk/>
            <pc:sldMk cId="3559108589" sldId="260"/>
            <ac:cxnSpMk id="208" creationId="{14B45A9A-A9C5-401B-8054-762A4AF28CBC}"/>
          </ac:cxnSpMkLst>
        </pc:cxnChg>
        <pc:cxnChg chg="add del mod">
          <ac:chgData name="Feidiao Yang" userId="dcaf69b4-da7d-4cc0-a7df-cb9c60e97046" providerId="ADAL" clId="{2F804104-FD0F-407B-BD31-B15410B398F2}" dt="2018-11-05T08:28:56.283" v="3271" actId="478"/>
          <ac:cxnSpMkLst>
            <pc:docMk/>
            <pc:sldMk cId="3559108589" sldId="260"/>
            <ac:cxnSpMk id="209" creationId="{436909D0-DE03-4A83-A32E-D3681C506CA4}"/>
          </ac:cxnSpMkLst>
        </pc:cxnChg>
        <pc:cxnChg chg="add del mod">
          <ac:chgData name="Feidiao Yang" userId="dcaf69b4-da7d-4cc0-a7df-cb9c60e97046" providerId="ADAL" clId="{2F804104-FD0F-407B-BD31-B15410B398F2}" dt="2018-11-05T08:28:56.283" v="3271" actId="478"/>
          <ac:cxnSpMkLst>
            <pc:docMk/>
            <pc:sldMk cId="3559108589" sldId="260"/>
            <ac:cxnSpMk id="210" creationId="{98A731C1-440B-49BE-8150-4639C24B7505}"/>
          </ac:cxnSpMkLst>
        </pc:cxnChg>
        <pc:cxnChg chg="add del mod">
          <ac:chgData name="Feidiao Yang" userId="dcaf69b4-da7d-4cc0-a7df-cb9c60e97046" providerId="ADAL" clId="{2F804104-FD0F-407B-BD31-B15410B398F2}" dt="2018-11-05T08:28:56.283" v="3271" actId="478"/>
          <ac:cxnSpMkLst>
            <pc:docMk/>
            <pc:sldMk cId="3559108589" sldId="260"/>
            <ac:cxnSpMk id="211" creationId="{3520475E-E1D8-4558-BAFD-74693FB8A862}"/>
          </ac:cxnSpMkLst>
        </pc:cxnChg>
        <pc:cxnChg chg="add del mod">
          <ac:chgData name="Feidiao Yang" userId="dcaf69b4-da7d-4cc0-a7df-cb9c60e97046" providerId="ADAL" clId="{2F804104-FD0F-407B-BD31-B15410B398F2}" dt="2018-11-05T08:28:56.283" v="3271" actId="478"/>
          <ac:cxnSpMkLst>
            <pc:docMk/>
            <pc:sldMk cId="3559108589" sldId="260"/>
            <ac:cxnSpMk id="212" creationId="{E2D0172F-9FF7-4DEF-B120-98639974BFE1}"/>
          </ac:cxnSpMkLst>
        </pc:cxnChg>
        <pc:cxnChg chg="add del mod">
          <ac:chgData name="Feidiao Yang" userId="dcaf69b4-da7d-4cc0-a7df-cb9c60e97046" providerId="ADAL" clId="{2F804104-FD0F-407B-BD31-B15410B398F2}" dt="2018-11-05T08:28:56.283" v="3271" actId="478"/>
          <ac:cxnSpMkLst>
            <pc:docMk/>
            <pc:sldMk cId="3559108589" sldId="260"/>
            <ac:cxnSpMk id="213" creationId="{9F2CF94D-A8A9-4598-8555-14924C76F78E}"/>
          </ac:cxnSpMkLst>
        </pc:cxnChg>
        <pc:cxnChg chg="add del mod">
          <ac:chgData name="Feidiao Yang" userId="dcaf69b4-da7d-4cc0-a7df-cb9c60e97046" providerId="ADAL" clId="{2F804104-FD0F-407B-BD31-B15410B398F2}" dt="2018-11-05T08:28:56.283" v="3271" actId="478"/>
          <ac:cxnSpMkLst>
            <pc:docMk/>
            <pc:sldMk cId="3559108589" sldId="260"/>
            <ac:cxnSpMk id="215" creationId="{61525BFC-380A-48CF-8A14-7E0ED07AFF8D}"/>
          </ac:cxnSpMkLst>
        </pc:cxnChg>
        <pc:cxnChg chg="add del mod">
          <ac:chgData name="Feidiao Yang" userId="dcaf69b4-da7d-4cc0-a7df-cb9c60e97046" providerId="ADAL" clId="{2F804104-FD0F-407B-BD31-B15410B398F2}" dt="2018-11-05T08:28:56.283" v="3271" actId="478"/>
          <ac:cxnSpMkLst>
            <pc:docMk/>
            <pc:sldMk cId="3559108589" sldId="260"/>
            <ac:cxnSpMk id="216" creationId="{68DC8F62-3F20-4F9C-BD83-42A3FDB8BF28}"/>
          </ac:cxnSpMkLst>
        </pc:cxnChg>
        <pc:cxnChg chg="add del mod">
          <ac:chgData name="Feidiao Yang" userId="dcaf69b4-da7d-4cc0-a7df-cb9c60e97046" providerId="ADAL" clId="{2F804104-FD0F-407B-BD31-B15410B398F2}" dt="2018-11-05T08:28:56.283" v="3271" actId="478"/>
          <ac:cxnSpMkLst>
            <pc:docMk/>
            <pc:sldMk cId="3559108589" sldId="260"/>
            <ac:cxnSpMk id="217" creationId="{C409A948-BA4A-4139-960E-8F1D641CF365}"/>
          </ac:cxnSpMkLst>
        </pc:cxnChg>
        <pc:cxnChg chg="add del mod">
          <ac:chgData name="Feidiao Yang" userId="dcaf69b4-da7d-4cc0-a7df-cb9c60e97046" providerId="ADAL" clId="{2F804104-FD0F-407B-BD31-B15410B398F2}" dt="2018-11-05T08:28:56.283" v="3271" actId="478"/>
          <ac:cxnSpMkLst>
            <pc:docMk/>
            <pc:sldMk cId="3559108589" sldId="260"/>
            <ac:cxnSpMk id="223" creationId="{346A2D7E-EBE1-4C14-B38E-1E62D569B9D5}"/>
          </ac:cxnSpMkLst>
        </pc:cxnChg>
        <pc:cxnChg chg="add del mod">
          <ac:chgData name="Feidiao Yang" userId="dcaf69b4-da7d-4cc0-a7df-cb9c60e97046" providerId="ADAL" clId="{2F804104-FD0F-407B-BD31-B15410B398F2}" dt="2018-11-05T08:28:56.283" v="3271" actId="478"/>
          <ac:cxnSpMkLst>
            <pc:docMk/>
            <pc:sldMk cId="3559108589" sldId="260"/>
            <ac:cxnSpMk id="224" creationId="{25D97455-9D87-4FFB-A189-ED214F263E85}"/>
          </ac:cxnSpMkLst>
        </pc:cxnChg>
        <pc:cxnChg chg="add del mod">
          <ac:chgData name="Feidiao Yang" userId="dcaf69b4-da7d-4cc0-a7df-cb9c60e97046" providerId="ADAL" clId="{2F804104-FD0F-407B-BD31-B15410B398F2}" dt="2018-11-05T08:28:56.283" v="3271" actId="478"/>
          <ac:cxnSpMkLst>
            <pc:docMk/>
            <pc:sldMk cId="3559108589" sldId="260"/>
            <ac:cxnSpMk id="226" creationId="{7FAC570F-194D-4005-8AB1-BAFCF336A10C}"/>
          </ac:cxnSpMkLst>
        </pc:cxnChg>
        <pc:cxnChg chg="add del mod">
          <ac:chgData name="Feidiao Yang" userId="dcaf69b4-da7d-4cc0-a7df-cb9c60e97046" providerId="ADAL" clId="{2F804104-FD0F-407B-BD31-B15410B398F2}" dt="2018-11-05T08:28:56.283" v="3271" actId="478"/>
          <ac:cxnSpMkLst>
            <pc:docMk/>
            <pc:sldMk cId="3559108589" sldId="260"/>
            <ac:cxnSpMk id="228" creationId="{31F8FC8B-F362-4204-9A58-9E096A31247B}"/>
          </ac:cxnSpMkLst>
        </pc:cxnChg>
        <pc:cxnChg chg="add mod">
          <ac:chgData name="Feidiao Yang" userId="dcaf69b4-da7d-4cc0-a7df-cb9c60e97046" providerId="ADAL" clId="{2F804104-FD0F-407B-BD31-B15410B398F2}" dt="2018-11-09T06:27:10.236" v="9958" actId="1037"/>
          <ac:cxnSpMkLst>
            <pc:docMk/>
            <pc:sldMk cId="3559108589" sldId="260"/>
            <ac:cxnSpMk id="290" creationId="{FD4B3FE6-07ED-4A2E-A460-C49B5FA572D7}"/>
          </ac:cxnSpMkLst>
        </pc:cxnChg>
        <pc:cxnChg chg="add mod">
          <ac:chgData name="Feidiao Yang" userId="dcaf69b4-da7d-4cc0-a7df-cb9c60e97046" providerId="ADAL" clId="{2F804104-FD0F-407B-BD31-B15410B398F2}" dt="2018-11-09T06:27:10.236" v="9958" actId="1037"/>
          <ac:cxnSpMkLst>
            <pc:docMk/>
            <pc:sldMk cId="3559108589" sldId="260"/>
            <ac:cxnSpMk id="291" creationId="{453A26D0-E76C-4579-B129-2A1584C6EC4D}"/>
          </ac:cxnSpMkLst>
        </pc:cxnChg>
        <pc:cxnChg chg="add mod">
          <ac:chgData name="Feidiao Yang" userId="dcaf69b4-da7d-4cc0-a7df-cb9c60e97046" providerId="ADAL" clId="{2F804104-FD0F-407B-BD31-B15410B398F2}" dt="2018-11-09T06:27:10.236" v="9958" actId="1037"/>
          <ac:cxnSpMkLst>
            <pc:docMk/>
            <pc:sldMk cId="3559108589" sldId="260"/>
            <ac:cxnSpMk id="292" creationId="{41EE8720-0995-4854-AE7E-CEAC4F325B18}"/>
          </ac:cxnSpMkLst>
        </pc:cxnChg>
        <pc:cxnChg chg="add mod">
          <ac:chgData name="Feidiao Yang" userId="dcaf69b4-da7d-4cc0-a7df-cb9c60e97046" providerId="ADAL" clId="{2F804104-FD0F-407B-BD31-B15410B398F2}" dt="2018-11-09T06:27:10.236" v="9958" actId="1037"/>
          <ac:cxnSpMkLst>
            <pc:docMk/>
            <pc:sldMk cId="3559108589" sldId="260"/>
            <ac:cxnSpMk id="293" creationId="{E2ABCE7F-7C6F-4FC8-A525-00AA0EF23E72}"/>
          </ac:cxnSpMkLst>
        </pc:cxnChg>
        <pc:cxnChg chg="add mod">
          <ac:chgData name="Feidiao Yang" userId="dcaf69b4-da7d-4cc0-a7df-cb9c60e97046" providerId="ADAL" clId="{2F804104-FD0F-407B-BD31-B15410B398F2}" dt="2018-11-09T06:27:10.236" v="9958" actId="1037"/>
          <ac:cxnSpMkLst>
            <pc:docMk/>
            <pc:sldMk cId="3559108589" sldId="260"/>
            <ac:cxnSpMk id="294" creationId="{7C149356-C9D2-4277-93DF-71B931DF35B7}"/>
          </ac:cxnSpMkLst>
        </pc:cxnChg>
        <pc:cxnChg chg="add mod">
          <ac:chgData name="Feidiao Yang" userId="dcaf69b4-da7d-4cc0-a7df-cb9c60e97046" providerId="ADAL" clId="{2F804104-FD0F-407B-BD31-B15410B398F2}" dt="2018-11-09T06:27:10.236" v="9958" actId="1037"/>
          <ac:cxnSpMkLst>
            <pc:docMk/>
            <pc:sldMk cId="3559108589" sldId="260"/>
            <ac:cxnSpMk id="295" creationId="{DEA10152-82E5-48F1-99AE-29CC3FFFBEFE}"/>
          </ac:cxnSpMkLst>
        </pc:cxnChg>
        <pc:cxnChg chg="add mod">
          <ac:chgData name="Feidiao Yang" userId="dcaf69b4-da7d-4cc0-a7df-cb9c60e97046" providerId="ADAL" clId="{2F804104-FD0F-407B-BD31-B15410B398F2}" dt="2018-11-09T06:27:10.236" v="9958" actId="1037"/>
          <ac:cxnSpMkLst>
            <pc:docMk/>
            <pc:sldMk cId="3559108589" sldId="260"/>
            <ac:cxnSpMk id="296" creationId="{F4CBDCDC-DCDE-4F7B-8668-BF1401D53A90}"/>
          </ac:cxnSpMkLst>
        </pc:cxnChg>
        <pc:cxnChg chg="add mod">
          <ac:chgData name="Feidiao Yang" userId="dcaf69b4-da7d-4cc0-a7df-cb9c60e97046" providerId="ADAL" clId="{2F804104-FD0F-407B-BD31-B15410B398F2}" dt="2018-11-09T06:27:10.236" v="9958" actId="1037"/>
          <ac:cxnSpMkLst>
            <pc:docMk/>
            <pc:sldMk cId="3559108589" sldId="260"/>
            <ac:cxnSpMk id="297" creationId="{59801B92-A39F-4174-BAC6-46C2E0F8ED97}"/>
          </ac:cxnSpMkLst>
        </pc:cxnChg>
        <pc:cxnChg chg="add mod">
          <ac:chgData name="Feidiao Yang" userId="dcaf69b4-da7d-4cc0-a7df-cb9c60e97046" providerId="ADAL" clId="{2F804104-FD0F-407B-BD31-B15410B398F2}" dt="2018-11-09T06:27:10.236" v="9958" actId="1037"/>
          <ac:cxnSpMkLst>
            <pc:docMk/>
            <pc:sldMk cId="3559108589" sldId="260"/>
            <ac:cxnSpMk id="298" creationId="{5AA71B2B-42E9-4194-AC9A-74BA9D2D0540}"/>
          </ac:cxnSpMkLst>
        </pc:cxnChg>
        <pc:cxnChg chg="add mod">
          <ac:chgData name="Feidiao Yang" userId="dcaf69b4-da7d-4cc0-a7df-cb9c60e97046" providerId="ADAL" clId="{2F804104-FD0F-407B-BD31-B15410B398F2}" dt="2018-11-09T06:27:10.236" v="9958" actId="1037"/>
          <ac:cxnSpMkLst>
            <pc:docMk/>
            <pc:sldMk cId="3559108589" sldId="260"/>
            <ac:cxnSpMk id="300" creationId="{EFD71F11-28DB-450B-9F69-5FAC5599D23D}"/>
          </ac:cxnSpMkLst>
        </pc:cxnChg>
        <pc:cxnChg chg="add mod">
          <ac:chgData name="Feidiao Yang" userId="dcaf69b4-da7d-4cc0-a7df-cb9c60e97046" providerId="ADAL" clId="{2F804104-FD0F-407B-BD31-B15410B398F2}" dt="2018-11-09T06:27:10.236" v="9958" actId="1037"/>
          <ac:cxnSpMkLst>
            <pc:docMk/>
            <pc:sldMk cId="3559108589" sldId="260"/>
            <ac:cxnSpMk id="301" creationId="{2A5783CC-9B5B-4A87-B711-C828F2036602}"/>
          </ac:cxnSpMkLst>
        </pc:cxnChg>
        <pc:cxnChg chg="add mod">
          <ac:chgData name="Feidiao Yang" userId="dcaf69b4-da7d-4cc0-a7df-cb9c60e97046" providerId="ADAL" clId="{2F804104-FD0F-407B-BD31-B15410B398F2}" dt="2018-11-09T06:27:10.236" v="9958" actId="1037"/>
          <ac:cxnSpMkLst>
            <pc:docMk/>
            <pc:sldMk cId="3559108589" sldId="260"/>
            <ac:cxnSpMk id="302" creationId="{C1B7798D-8EEE-4A43-80CF-FCAB02831DDA}"/>
          </ac:cxnSpMkLst>
        </pc:cxnChg>
        <pc:cxnChg chg="add mod">
          <ac:chgData name="Feidiao Yang" userId="dcaf69b4-da7d-4cc0-a7df-cb9c60e97046" providerId="ADAL" clId="{2F804104-FD0F-407B-BD31-B15410B398F2}" dt="2018-11-09T06:27:10.236" v="9958" actId="1037"/>
          <ac:cxnSpMkLst>
            <pc:docMk/>
            <pc:sldMk cId="3559108589" sldId="260"/>
            <ac:cxnSpMk id="303" creationId="{CE109C1D-8F96-49A4-B468-7EFA42E5CEEF}"/>
          </ac:cxnSpMkLst>
        </pc:cxnChg>
        <pc:cxnChg chg="add mod">
          <ac:chgData name="Feidiao Yang" userId="dcaf69b4-da7d-4cc0-a7df-cb9c60e97046" providerId="ADAL" clId="{2F804104-FD0F-407B-BD31-B15410B398F2}" dt="2018-11-09T06:27:10.236" v="9958" actId="1037"/>
          <ac:cxnSpMkLst>
            <pc:docMk/>
            <pc:sldMk cId="3559108589" sldId="260"/>
            <ac:cxnSpMk id="304" creationId="{22F30718-4A73-457B-86D9-C7C742ED9425}"/>
          </ac:cxnSpMkLst>
        </pc:cxnChg>
        <pc:cxnChg chg="add mod">
          <ac:chgData name="Feidiao Yang" userId="dcaf69b4-da7d-4cc0-a7df-cb9c60e97046" providerId="ADAL" clId="{2F804104-FD0F-407B-BD31-B15410B398F2}" dt="2018-11-09T06:27:10.236" v="9958" actId="1037"/>
          <ac:cxnSpMkLst>
            <pc:docMk/>
            <pc:sldMk cId="3559108589" sldId="260"/>
            <ac:cxnSpMk id="305" creationId="{C4E01B60-8FF0-4E77-A890-FC5DAD20A862}"/>
          </ac:cxnSpMkLst>
        </pc:cxnChg>
        <pc:cxnChg chg="add mod">
          <ac:chgData name="Feidiao Yang" userId="dcaf69b4-da7d-4cc0-a7df-cb9c60e97046" providerId="ADAL" clId="{2F804104-FD0F-407B-BD31-B15410B398F2}" dt="2018-11-09T06:27:10.236" v="9958" actId="1037"/>
          <ac:cxnSpMkLst>
            <pc:docMk/>
            <pc:sldMk cId="3559108589" sldId="260"/>
            <ac:cxnSpMk id="306" creationId="{6CE843A6-6E85-4BD7-B1D1-FF720D19F649}"/>
          </ac:cxnSpMkLst>
        </pc:cxnChg>
        <pc:cxnChg chg="add mod">
          <ac:chgData name="Feidiao Yang" userId="dcaf69b4-da7d-4cc0-a7df-cb9c60e97046" providerId="ADAL" clId="{2F804104-FD0F-407B-BD31-B15410B398F2}" dt="2018-11-09T06:27:10.236" v="9958" actId="1037"/>
          <ac:cxnSpMkLst>
            <pc:docMk/>
            <pc:sldMk cId="3559108589" sldId="260"/>
            <ac:cxnSpMk id="307" creationId="{942CC029-43BE-48D5-90E9-BD642378D8C5}"/>
          </ac:cxnSpMkLst>
        </pc:cxnChg>
        <pc:cxnChg chg="add mod">
          <ac:chgData name="Feidiao Yang" userId="dcaf69b4-da7d-4cc0-a7df-cb9c60e97046" providerId="ADAL" clId="{2F804104-FD0F-407B-BD31-B15410B398F2}" dt="2018-11-09T06:27:10.236" v="9958" actId="1037"/>
          <ac:cxnSpMkLst>
            <pc:docMk/>
            <pc:sldMk cId="3559108589" sldId="260"/>
            <ac:cxnSpMk id="308" creationId="{9EECF58D-136A-444A-82AE-FFE7686937EF}"/>
          </ac:cxnSpMkLst>
        </pc:cxnChg>
        <pc:cxnChg chg="add mod">
          <ac:chgData name="Feidiao Yang" userId="dcaf69b4-da7d-4cc0-a7df-cb9c60e97046" providerId="ADAL" clId="{2F804104-FD0F-407B-BD31-B15410B398F2}" dt="2018-11-09T06:27:10.236" v="9958" actId="1037"/>
          <ac:cxnSpMkLst>
            <pc:docMk/>
            <pc:sldMk cId="3559108589" sldId="260"/>
            <ac:cxnSpMk id="310" creationId="{29AE8EB4-1A51-4666-B19D-901A1ACFC1A3}"/>
          </ac:cxnSpMkLst>
        </pc:cxnChg>
        <pc:cxnChg chg="add mod">
          <ac:chgData name="Feidiao Yang" userId="dcaf69b4-da7d-4cc0-a7df-cb9c60e97046" providerId="ADAL" clId="{2F804104-FD0F-407B-BD31-B15410B398F2}" dt="2018-11-09T06:27:10.236" v="9958" actId="1037"/>
          <ac:cxnSpMkLst>
            <pc:docMk/>
            <pc:sldMk cId="3559108589" sldId="260"/>
            <ac:cxnSpMk id="311" creationId="{D0FE2EA4-DF5D-40CF-AF5B-060DB8B5E181}"/>
          </ac:cxnSpMkLst>
        </pc:cxnChg>
        <pc:cxnChg chg="add mod">
          <ac:chgData name="Feidiao Yang" userId="dcaf69b4-da7d-4cc0-a7df-cb9c60e97046" providerId="ADAL" clId="{2F804104-FD0F-407B-BD31-B15410B398F2}" dt="2018-11-09T06:27:10.236" v="9958" actId="1037"/>
          <ac:cxnSpMkLst>
            <pc:docMk/>
            <pc:sldMk cId="3559108589" sldId="260"/>
            <ac:cxnSpMk id="312" creationId="{3954902C-2BD8-4CFE-8053-98827CA7E7B6}"/>
          </ac:cxnSpMkLst>
        </pc:cxnChg>
        <pc:cxnChg chg="add mod">
          <ac:chgData name="Feidiao Yang" userId="dcaf69b4-da7d-4cc0-a7df-cb9c60e97046" providerId="ADAL" clId="{2F804104-FD0F-407B-BD31-B15410B398F2}" dt="2018-11-09T06:27:10.236" v="9958" actId="1037"/>
          <ac:cxnSpMkLst>
            <pc:docMk/>
            <pc:sldMk cId="3559108589" sldId="260"/>
            <ac:cxnSpMk id="318" creationId="{751BE88D-1008-4F00-BCB5-20322C2C02D2}"/>
          </ac:cxnSpMkLst>
        </pc:cxnChg>
        <pc:cxnChg chg="add mod">
          <ac:chgData name="Feidiao Yang" userId="dcaf69b4-da7d-4cc0-a7df-cb9c60e97046" providerId="ADAL" clId="{2F804104-FD0F-407B-BD31-B15410B398F2}" dt="2018-11-09T06:27:10.236" v="9958" actId="1037"/>
          <ac:cxnSpMkLst>
            <pc:docMk/>
            <pc:sldMk cId="3559108589" sldId="260"/>
            <ac:cxnSpMk id="319" creationId="{2D0D0330-709B-4407-9CDB-2BD023961811}"/>
          </ac:cxnSpMkLst>
        </pc:cxnChg>
        <pc:cxnChg chg="add mod">
          <ac:chgData name="Feidiao Yang" userId="dcaf69b4-da7d-4cc0-a7df-cb9c60e97046" providerId="ADAL" clId="{2F804104-FD0F-407B-BD31-B15410B398F2}" dt="2018-11-09T06:27:10.236" v="9958" actId="1037"/>
          <ac:cxnSpMkLst>
            <pc:docMk/>
            <pc:sldMk cId="3559108589" sldId="260"/>
            <ac:cxnSpMk id="321" creationId="{5AC31448-0BBA-4A18-BD9F-24C38497AFE2}"/>
          </ac:cxnSpMkLst>
        </pc:cxnChg>
        <pc:cxnChg chg="add mod">
          <ac:chgData name="Feidiao Yang" userId="dcaf69b4-da7d-4cc0-a7df-cb9c60e97046" providerId="ADAL" clId="{2F804104-FD0F-407B-BD31-B15410B398F2}" dt="2018-11-09T06:27:10.236" v="9958" actId="1037"/>
          <ac:cxnSpMkLst>
            <pc:docMk/>
            <pc:sldMk cId="3559108589" sldId="260"/>
            <ac:cxnSpMk id="323" creationId="{30C0DB8A-997D-4CC0-BDF0-DBE8394A627C}"/>
          </ac:cxnSpMkLst>
        </pc:cxnChg>
      </pc:sldChg>
      <pc:sldChg chg="addSp delSp modSp add modNotesTx">
        <pc:chgData name="Feidiao Yang" userId="dcaf69b4-da7d-4cc0-a7df-cb9c60e97046" providerId="ADAL" clId="{2F804104-FD0F-407B-BD31-B15410B398F2}" dt="2018-11-12T08:54:02.452" v="15181" actId="20577"/>
        <pc:sldMkLst>
          <pc:docMk/>
          <pc:sldMk cId="4285890257" sldId="261"/>
        </pc:sldMkLst>
        <pc:spChg chg="mod">
          <ac:chgData name="Feidiao Yang" userId="dcaf69b4-da7d-4cc0-a7df-cb9c60e97046" providerId="ADAL" clId="{2F804104-FD0F-407B-BD31-B15410B398F2}" dt="2018-11-09T06:21:16.799" v="9873" actId="1076"/>
          <ac:spMkLst>
            <pc:docMk/>
            <pc:sldMk cId="4285890257" sldId="261"/>
            <ac:spMk id="2" creationId="{C2E106AE-A834-4358-B723-DD928B00AE77}"/>
          </ac:spMkLst>
        </pc:spChg>
        <pc:spChg chg="del">
          <ac:chgData name="Feidiao Yang" userId="dcaf69b4-da7d-4cc0-a7df-cb9c60e97046" providerId="ADAL" clId="{2F804104-FD0F-407B-BD31-B15410B398F2}" dt="2018-11-05T08:19:04.463" v="2899" actId="478"/>
          <ac:spMkLst>
            <pc:docMk/>
            <pc:sldMk cId="4285890257" sldId="261"/>
            <ac:spMk id="3" creationId="{3B0C1AD4-3572-494C-8515-BD96A9F04933}"/>
          </ac:spMkLst>
        </pc:spChg>
        <pc:spChg chg="add del mod">
          <ac:chgData name="Feidiao Yang" userId="dcaf69b4-da7d-4cc0-a7df-cb9c60e97046" providerId="ADAL" clId="{2F804104-FD0F-407B-BD31-B15410B398F2}" dt="2018-11-09T06:23:24.704" v="9876" actId="478"/>
          <ac:spMkLst>
            <pc:docMk/>
            <pc:sldMk cId="4285890257" sldId="261"/>
            <ac:spMk id="5" creationId="{C824DEE5-E3DC-4EF8-A3F5-5FB261B9FE2C}"/>
          </ac:spMkLst>
        </pc:spChg>
        <pc:spChg chg="add del mod">
          <ac:chgData name="Feidiao Yang" userId="dcaf69b4-da7d-4cc0-a7df-cb9c60e97046" providerId="ADAL" clId="{2F804104-FD0F-407B-BD31-B15410B398F2}" dt="2018-11-09T06:23:24.704" v="9876" actId="478"/>
          <ac:spMkLst>
            <pc:docMk/>
            <pc:sldMk cId="4285890257" sldId="261"/>
            <ac:spMk id="6" creationId="{B103D2A0-B3A9-4E26-9E6E-E3469B8DDE1D}"/>
          </ac:spMkLst>
        </pc:spChg>
        <pc:spChg chg="add del mod">
          <ac:chgData name="Feidiao Yang" userId="dcaf69b4-da7d-4cc0-a7df-cb9c60e97046" providerId="ADAL" clId="{2F804104-FD0F-407B-BD31-B15410B398F2}" dt="2018-11-09T06:23:24.704" v="9876" actId="478"/>
          <ac:spMkLst>
            <pc:docMk/>
            <pc:sldMk cId="4285890257" sldId="261"/>
            <ac:spMk id="7" creationId="{D366233C-ED32-4E3B-B5C1-234D1DE76B89}"/>
          </ac:spMkLst>
        </pc:spChg>
        <pc:spChg chg="add del mod">
          <ac:chgData name="Feidiao Yang" userId="dcaf69b4-da7d-4cc0-a7df-cb9c60e97046" providerId="ADAL" clId="{2F804104-FD0F-407B-BD31-B15410B398F2}" dt="2018-11-09T06:23:24.704" v="9876" actId="478"/>
          <ac:spMkLst>
            <pc:docMk/>
            <pc:sldMk cId="4285890257" sldId="261"/>
            <ac:spMk id="8" creationId="{04E9D6CD-F16A-4650-8CF6-5D0943D9ACB8}"/>
          </ac:spMkLst>
        </pc:spChg>
        <pc:spChg chg="add del mod">
          <ac:chgData name="Feidiao Yang" userId="dcaf69b4-da7d-4cc0-a7df-cb9c60e97046" providerId="ADAL" clId="{2F804104-FD0F-407B-BD31-B15410B398F2}" dt="2018-11-09T06:23:24.704" v="9876" actId="478"/>
          <ac:spMkLst>
            <pc:docMk/>
            <pc:sldMk cId="4285890257" sldId="261"/>
            <ac:spMk id="9" creationId="{D398D847-A1E5-4485-A3D5-B54D93CA0F6B}"/>
          </ac:spMkLst>
        </pc:spChg>
        <pc:spChg chg="add del mod">
          <ac:chgData name="Feidiao Yang" userId="dcaf69b4-da7d-4cc0-a7df-cb9c60e97046" providerId="ADAL" clId="{2F804104-FD0F-407B-BD31-B15410B398F2}" dt="2018-11-09T06:23:24.704" v="9876" actId="478"/>
          <ac:spMkLst>
            <pc:docMk/>
            <pc:sldMk cId="4285890257" sldId="261"/>
            <ac:spMk id="10" creationId="{45D8926F-4BD6-4FF5-A04F-C0ED60C0ECC2}"/>
          </ac:spMkLst>
        </pc:spChg>
        <pc:spChg chg="add del mod">
          <ac:chgData name="Feidiao Yang" userId="dcaf69b4-da7d-4cc0-a7df-cb9c60e97046" providerId="ADAL" clId="{2F804104-FD0F-407B-BD31-B15410B398F2}" dt="2018-11-09T06:23:24.704" v="9876" actId="478"/>
          <ac:spMkLst>
            <pc:docMk/>
            <pc:sldMk cId="4285890257" sldId="261"/>
            <ac:spMk id="11" creationId="{53CFFA24-91DA-43D5-8518-7088C47AF53D}"/>
          </ac:spMkLst>
        </pc:spChg>
        <pc:spChg chg="add del mod">
          <ac:chgData name="Feidiao Yang" userId="dcaf69b4-da7d-4cc0-a7df-cb9c60e97046" providerId="ADAL" clId="{2F804104-FD0F-407B-BD31-B15410B398F2}" dt="2018-11-09T06:23:24.704" v="9876" actId="478"/>
          <ac:spMkLst>
            <pc:docMk/>
            <pc:sldMk cId="4285890257" sldId="261"/>
            <ac:spMk id="12" creationId="{84CD9B6C-7F3C-492C-83A9-80EFA601E9CA}"/>
          </ac:spMkLst>
        </pc:spChg>
        <pc:spChg chg="add mod">
          <ac:chgData name="Feidiao Yang" userId="dcaf69b4-da7d-4cc0-a7df-cb9c60e97046" providerId="ADAL" clId="{2F804104-FD0F-407B-BD31-B15410B398F2}" dt="2018-11-09T06:25:38.470" v="9908" actId="1035"/>
          <ac:spMkLst>
            <pc:docMk/>
            <pc:sldMk cId="4285890257" sldId="261"/>
            <ac:spMk id="13" creationId="{9294CF5D-268B-4234-8346-C1B03B8CB919}"/>
          </ac:spMkLst>
        </pc:spChg>
        <pc:spChg chg="add mod">
          <ac:chgData name="Feidiao Yang" userId="dcaf69b4-da7d-4cc0-a7df-cb9c60e97046" providerId="ADAL" clId="{2F804104-FD0F-407B-BD31-B15410B398F2}" dt="2018-11-09T06:25:38.470" v="9908" actId="1035"/>
          <ac:spMkLst>
            <pc:docMk/>
            <pc:sldMk cId="4285890257" sldId="261"/>
            <ac:spMk id="15" creationId="{6ABBF483-3F67-4573-BB0B-81504B1FB49B}"/>
          </ac:spMkLst>
        </pc:spChg>
        <pc:spChg chg="add mod">
          <ac:chgData name="Feidiao Yang" userId="dcaf69b4-da7d-4cc0-a7df-cb9c60e97046" providerId="ADAL" clId="{2F804104-FD0F-407B-BD31-B15410B398F2}" dt="2018-11-09T06:25:38.470" v="9908" actId="1035"/>
          <ac:spMkLst>
            <pc:docMk/>
            <pc:sldMk cId="4285890257" sldId="261"/>
            <ac:spMk id="16" creationId="{F980089F-817F-4DA1-A481-8EFE70F9CA0B}"/>
          </ac:spMkLst>
        </pc:spChg>
        <pc:spChg chg="add mod">
          <ac:chgData name="Feidiao Yang" userId="dcaf69b4-da7d-4cc0-a7df-cb9c60e97046" providerId="ADAL" clId="{2F804104-FD0F-407B-BD31-B15410B398F2}" dt="2018-11-09T06:25:38.470" v="9908" actId="1035"/>
          <ac:spMkLst>
            <pc:docMk/>
            <pc:sldMk cId="4285890257" sldId="261"/>
            <ac:spMk id="17" creationId="{DB8EC3D3-06B9-4E5E-B7A0-8506ECAF4B56}"/>
          </ac:spMkLst>
        </pc:spChg>
        <pc:spChg chg="add mod">
          <ac:chgData name="Feidiao Yang" userId="dcaf69b4-da7d-4cc0-a7df-cb9c60e97046" providerId="ADAL" clId="{2F804104-FD0F-407B-BD31-B15410B398F2}" dt="2018-11-09T06:25:38.470" v="9908" actId="1035"/>
          <ac:spMkLst>
            <pc:docMk/>
            <pc:sldMk cId="4285890257" sldId="261"/>
            <ac:spMk id="18" creationId="{99C906A6-0F60-47FB-AA0A-46CD515440C6}"/>
          </ac:spMkLst>
        </pc:spChg>
        <pc:spChg chg="add mod">
          <ac:chgData name="Feidiao Yang" userId="dcaf69b4-da7d-4cc0-a7df-cb9c60e97046" providerId="ADAL" clId="{2F804104-FD0F-407B-BD31-B15410B398F2}" dt="2018-11-09T06:25:38.470" v="9908" actId="1035"/>
          <ac:spMkLst>
            <pc:docMk/>
            <pc:sldMk cId="4285890257" sldId="261"/>
            <ac:spMk id="19" creationId="{62AA1739-B51E-4409-94F0-1C9CEC1913D6}"/>
          </ac:spMkLst>
        </pc:spChg>
        <pc:spChg chg="add mod">
          <ac:chgData name="Feidiao Yang" userId="dcaf69b4-da7d-4cc0-a7df-cb9c60e97046" providerId="ADAL" clId="{2F804104-FD0F-407B-BD31-B15410B398F2}" dt="2018-11-09T06:25:38.470" v="9908" actId="1035"/>
          <ac:spMkLst>
            <pc:docMk/>
            <pc:sldMk cId="4285890257" sldId="261"/>
            <ac:spMk id="20" creationId="{F5455EE8-FD7E-4B09-958B-97D0C53CF90B}"/>
          </ac:spMkLst>
        </pc:spChg>
        <pc:spChg chg="add mod">
          <ac:chgData name="Feidiao Yang" userId="dcaf69b4-da7d-4cc0-a7df-cb9c60e97046" providerId="ADAL" clId="{2F804104-FD0F-407B-BD31-B15410B398F2}" dt="2018-11-09T06:25:38.470" v="9908" actId="1035"/>
          <ac:spMkLst>
            <pc:docMk/>
            <pc:sldMk cId="4285890257" sldId="261"/>
            <ac:spMk id="21" creationId="{CEF5B4F2-6FAF-4882-ACA8-42631831ACBA}"/>
          </ac:spMkLst>
        </pc:spChg>
        <pc:spChg chg="add mod">
          <ac:chgData name="Feidiao Yang" userId="dcaf69b4-da7d-4cc0-a7df-cb9c60e97046" providerId="ADAL" clId="{2F804104-FD0F-407B-BD31-B15410B398F2}" dt="2018-11-09T06:25:38.470" v="9908" actId="1035"/>
          <ac:spMkLst>
            <pc:docMk/>
            <pc:sldMk cId="4285890257" sldId="261"/>
            <ac:spMk id="22" creationId="{83F43140-2974-43BF-9B19-94AAD4AB55E0}"/>
          </ac:spMkLst>
        </pc:spChg>
        <pc:spChg chg="add mod">
          <ac:chgData name="Feidiao Yang" userId="dcaf69b4-da7d-4cc0-a7df-cb9c60e97046" providerId="ADAL" clId="{2F804104-FD0F-407B-BD31-B15410B398F2}" dt="2018-11-09T06:25:38.470" v="9908" actId="1035"/>
          <ac:spMkLst>
            <pc:docMk/>
            <pc:sldMk cId="4285890257" sldId="261"/>
            <ac:spMk id="23" creationId="{2028B5C4-B919-475B-8883-1D8817F5F422}"/>
          </ac:spMkLst>
        </pc:spChg>
        <pc:spChg chg="add mod">
          <ac:chgData name="Feidiao Yang" userId="dcaf69b4-da7d-4cc0-a7df-cb9c60e97046" providerId="ADAL" clId="{2F804104-FD0F-407B-BD31-B15410B398F2}" dt="2018-11-09T06:25:38.470" v="9908" actId="1035"/>
          <ac:spMkLst>
            <pc:docMk/>
            <pc:sldMk cId="4285890257" sldId="261"/>
            <ac:spMk id="24" creationId="{0455B6F2-C4B7-4FA6-84E1-87332BCD986A}"/>
          </ac:spMkLst>
        </pc:spChg>
        <pc:spChg chg="add mod">
          <ac:chgData name="Feidiao Yang" userId="dcaf69b4-da7d-4cc0-a7df-cb9c60e97046" providerId="ADAL" clId="{2F804104-FD0F-407B-BD31-B15410B398F2}" dt="2018-11-09T06:25:38.470" v="9908" actId="1035"/>
          <ac:spMkLst>
            <pc:docMk/>
            <pc:sldMk cId="4285890257" sldId="261"/>
            <ac:spMk id="26" creationId="{EAA24687-F477-4DAF-808E-9A32C3DE3A9A}"/>
          </ac:spMkLst>
        </pc:spChg>
        <pc:graphicFrameChg chg="add del mod">
          <ac:chgData name="Feidiao Yang" userId="dcaf69b4-da7d-4cc0-a7df-cb9c60e97046" providerId="ADAL" clId="{2F804104-FD0F-407B-BD31-B15410B398F2}" dt="2018-11-09T06:23:24.704" v="9876" actId="478"/>
          <ac:graphicFrameMkLst>
            <pc:docMk/>
            <pc:sldMk cId="4285890257" sldId="261"/>
            <ac:graphicFrameMk id="4" creationId="{8151DCD0-2F6C-47F3-A441-8303B0EB2D3E}"/>
          </ac:graphicFrameMkLst>
        </pc:graphicFrameChg>
        <pc:graphicFrameChg chg="add mod">
          <ac:chgData name="Feidiao Yang" userId="dcaf69b4-da7d-4cc0-a7df-cb9c60e97046" providerId="ADAL" clId="{2F804104-FD0F-407B-BD31-B15410B398F2}" dt="2018-11-09T06:25:38.470" v="9908" actId="1035"/>
          <ac:graphicFrameMkLst>
            <pc:docMk/>
            <pc:sldMk cId="4285890257" sldId="261"/>
            <ac:graphicFrameMk id="14" creationId="{1F4E4B69-98A1-4FC7-85D0-0F15847E1415}"/>
          </ac:graphicFrameMkLst>
        </pc:graphicFrameChg>
        <pc:cxnChg chg="add mod">
          <ac:chgData name="Feidiao Yang" userId="dcaf69b4-da7d-4cc0-a7df-cb9c60e97046" providerId="ADAL" clId="{2F804104-FD0F-407B-BD31-B15410B398F2}" dt="2018-11-09T06:25:38.470" v="9908" actId="1035"/>
          <ac:cxnSpMkLst>
            <pc:docMk/>
            <pc:sldMk cId="4285890257" sldId="261"/>
            <ac:cxnSpMk id="25" creationId="{40214F8D-9A47-4643-B633-E563AECD677B}"/>
          </ac:cxnSpMkLst>
        </pc:cxnChg>
        <pc:cxnChg chg="add mod">
          <ac:chgData name="Feidiao Yang" userId="dcaf69b4-da7d-4cc0-a7df-cb9c60e97046" providerId="ADAL" clId="{2F804104-FD0F-407B-BD31-B15410B398F2}" dt="2018-11-09T06:26:25.068" v="9911" actId="14100"/>
          <ac:cxnSpMkLst>
            <pc:docMk/>
            <pc:sldMk cId="4285890257" sldId="261"/>
            <ac:cxnSpMk id="27" creationId="{282590B5-3D64-4F9A-BD5E-D6596A10F915}"/>
          </ac:cxnSpMkLst>
        </pc:cxnChg>
      </pc:sldChg>
      <pc:sldChg chg="modSp add modNotesTx">
        <pc:chgData name="Feidiao Yang" userId="dcaf69b4-da7d-4cc0-a7df-cb9c60e97046" providerId="ADAL" clId="{2F804104-FD0F-407B-BD31-B15410B398F2}" dt="2018-11-12T09:03:32.810" v="16054" actId="5793"/>
        <pc:sldMkLst>
          <pc:docMk/>
          <pc:sldMk cId="1922941274" sldId="262"/>
        </pc:sldMkLst>
        <pc:spChg chg="mod">
          <ac:chgData name="Feidiao Yang" userId="dcaf69b4-da7d-4cc0-a7df-cb9c60e97046" providerId="ADAL" clId="{2F804104-FD0F-407B-BD31-B15410B398F2}" dt="2018-11-09T06:41:10.815" v="10271" actId="20577"/>
          <ac:spMkLst>
            <pc:docMk/>
            <pc:sldMk cId="1922941274" sldId="262"/>
            <ac:spMk id="2" creationId="{A3E348FA-C515-4A30-9384-BF73121D0EC1}"/>
          </ac:spMkLst>
        </pc:spChg>
        <pc:spChg chg="mod">
          <ac:chgData name="Feidiao Yang" userId="dcaf69b4-da7d-4cc0-a7df-cb9c60e97046" providerId="ADAL" clId="{2F804104-FD0F-407B-BD31-B15410B398F2}" dt="2018-11-12T09:02:21.709" v="15914" actId="20577"/>
          <ac:spMkLst>
            <pc:docMk/>
            <pc:sldMk cId="1922941274" sldId="262"/>
            <ac:spMk id="3" creationId="{E1885218-DCB9-4C0C-BA27-C221A082CB88}"/>
          </ac:spMkLst>
        </pc:spChg>
      </pc:sldChg>
      <pc:sldChg chg="delSp add del">
        <pc:chgData name="Feidiao Yang" userId="dcaf69b4-da7d-4cc0-a7df-cb9c60e97046" providerId="ADAL" clId="{2F804104-FD0F-407B-BD31-B15410B398F2}" dt="2018-11-05T08:32:45.108" v="3359" actId="2696"/>
        <pc:sldMkLst>
          <pc:docMk/>
          <pc:sldMk cId="2314218560" sldId="262"/>
        </pc:sldMkLst>
        <pc:spChg chg="del">
          <ac:chgData name="Feidiao Yang" userId="dcaf69b4-da7d-4cc0-a7df-cb9c60e97046" providerId="ADAL" clId="{2F804104-FD0F-407B-BD31-B15410B398F2}" dt="2018-11-05T08:28:35.407" v="3270" actId="478"/>
          <ac:spMkLst>
            <pc:docMk/>
            <pc:sldMk cId="2314218560" sldId="262"/>
            <ac:spMk id="3" creationId="{5F6133CF-FBD0-46E3-B28E-932F749323F7}"/>
          </ac:spMkLst>
        </pc:spChg>
      </pc:sldChg>
      <pc:sldChg chg="addSp delSp modSp add modNotesTx">
        <pc:chgData name="Feidiao Yang" userId="dcaf69b4-da7d-4cc0-a7df-cb9c60e97046" providerId="ADAL" clId="{2F804104-FD0F-407B-BD31-B15410B398F2}" dt="2018-11-12T09:11:01.158" v="17032" actId="20577"/>
        <pc:sldMkLst>
          <pc:docMk/>
          <pc:sldMk cId="268684314" sldId="263"/>
        </pc:sldMkLst>
        <pc:spChg chg="mod">
          <ac:chgData name="Feidiao Yang" userId="dcaf69b4-da7d-4cc0-a7df-cb9c60e97046" providerId="ADAL" clId="{2F804104-FD0F-407B-BD31-B15410B398F2}" dt="2018-11-05T09:01:22.537" v="3898" actId="14100"/>
          <ac:spMkLst>
            <pc:docMk/>
            <pc:sldMk cId="268684314" sldId="263"/>
            <ac:spMk id="2" creationId="{0EC64C31-9EB9-42FE-833C-B0E28835095D}"/>
          </ac:spMkLst>
        </pc:spChg>
        <pc:spChg chg="add mod">
          <ac:chgData name="Feidiao Yang" userId="dcaf69b4-da7d-4cc0-a7df-cb9c60e97046" providerId="ADAL" clId="{2F804104-FD0F-407B-BD31-B15410B398F2}" dt="2018-11-09T07:00:19.339" v="10904" actId="1038"/>
          <ac:spMkLst>
            <pc:docMk/>
            <pc:sldMk cId="268684314" sldId="263"/>
            <ac:spMk id="3" creationId="{CCB218FC-7DCB-415F-BABB-339243B97583}"/>
          </ac:spMkLst>
        </pc:spChg>
        <pc:spChg chg="add del mod">
          <ac:chgData name="Feidiao Yang" userId="dcaf69b4-da7d-4cc0-a7df-cb9c60e97046" providerId="ADAL" clId="{2F804104-FD0F-407B-BD31-B15410B398F2}" dt="2018-11-07T05:43:02.700" v="4270" actId="478"/>
          <ac:spMkLst>
            <pc:docMk/>
            <pc:sldMk cId="268684314" sldId="263"/>
            <ac:spMk id="3" creationId="{D52E8FAD-EEFA-42CE-856B-620D968B4676}"/>
          </ac:spMkLst>
        </pc:spChg>
        <pc:spChg chg="del">
          <ac:chgData name="Feidiao Yang" userId="dcaf69b4-da7d-4cc0-a7df-cb9c60e97046" providerId="ADAL" clId="{2F804104-FD0F-407B-BD31-B15410B398F2}" dt="2018-11-05T09:01:25.773" v="3899" actId="478"/>
          <ac:spMkLst>
            <pc:docMk/>
            <pc:sldMk cId="268684314" sldId="263"/>
            <ac:spMk id="3" creationId="{E6B9CB8B-3CB6-4121-A2DF-EF0BD7CF782B}"/>
          </ac:spMkLst>
        </pc:spChg>
        <pc:spChg chg="add del mod">
          <ac:chgData name="Feidiao Yang" userId="dcaf69b4-da7d-4cc0-a7df-cb9c60e97046" providerId="ADAL" clId="{2F804104-FD0F-407B-BD31-B15410B398F2}" dt="2018-11-07T05:43:02.700" v="4270" actId="478"/>
          <ac:spMkLst>
            <pc:docMk/>
            <pc:sldMk cId="268684314" sldId="263"/>
            <ac:spMk id="4" creationId="{DCAF1E84-19A2-4F92-8AB5-935020452076}"/>
          </ac:spMkLst>
        </pc:spChg>
        <pc:spChg chg="add del mod">
          <ac:chgData name="Feidiao Yang" userId="dcaf69b4-da7d-4cc0-a7df-cb9c60e97046" providerId="ADAL" clId="{2F804104-FD0F-407B-BD31-B15410B398F2}" dt="2018-11-07T05:43:02.700" v="4270" actId="478"/>
          <ac:spMkLst>
            <pc:docMk/>
            <pc:sldMk cId="268684314" sldId="263"/>
            <ac:spMk id="5" creationId="{04187A8B-BF8C-45B4-8908-9C87D172EEF5}"/>
          </ac:spMkLst>
        </pc:spChg>
        <pc:spChg chg="add del mod">
          <ac:chgData name="Feidiao Yang" userId="dcaf69b4-da7d-4cc0-a7df-cb9c60e97046" providerId="ADAL" clId="{2F804104-FD0F-407B-BD31-B15410B398F2}" dt="2018-11-07T05:43:02.700" v="4270" actId="478"/>
          <ac:spMkLst>
            <pc:docMk/>
            <pc:sldMk cId="268684314" sldId="263"/>
            <ac:spMk id="6" creationId="{20403180-4261-45AB-8298-7E709FD6103D}"/>
          </ac:spMkLst>
        </pc:spChg>
        <pc:spChg chg="add del mod">
          <ac:chgData name="Feidiao Yang" userId="dcaf69b4-da7d-4cc0-a7df-cb9c60e97046" providerId="ADAL" clId="{2F804104-FD0F-407B-BD31-B15410B398F2}" dt="2018-11-07T05:43:02.700" v="4270" actId="478"/>
          <ac:spMkLst>
            <pc:docMk/>
            <pc:sldMk cId="268684314" sldId="263"/>
            <ac:spMk id="7" creationId="{41F9FBB6-2E51-4F55-BEBC-E3F4F08F0AA1}"/>
          </ac:spMkLst>
        </pc:spChg>
        <pc:spChg chg="add del mod">
          <ac:chgData name="Feidiao Yang" userId="dcaf69b4-da7d-4cc0-a7df-cb9c60e97046" providerId="ADAL" clId="{2F804104-FD0F-407B-BD31-B15410B398F2}" dt="2018-11-07T05:43:02.700" v="4270" actId="478"/>
          <ac:spMkLst>
            <pc:docMk/>
            <pc:sldMk cId="268684314" sldId="263"/>
            <ac:spMk id="8" creationId="{38ED5C9D-01BA-4FB7-9757-4A167C485671}"/>
          </ac:spMkLst>
        </pc:spChg>
        <pc:spChg chg="add mod">
          <ac:chgData name="Feidiao Yang" userId="dcaf69b4-da7d-4cc0-a7df-cb9c60e97046" providerId="ADAL" clId="{2F804104-FD0F-407B-BD31-B15410B398F2}" dt="2018-11-09T07:00:19.339" v="10904" actId="1038"/>
          <ac:spMkLst>
            <pc:docMk/>
            <pc:sldMk cId="268684314" sldId="263"/>
            <ac:spMk id="9" creationId="{169CE192-EC1F-4B2B-97F2-D0D61CBEC953}"/>
          </ac:spMkLst>
        </pc:spChg>
        <pc:spChg chg="add mod">
          <ac:chgData name="Feidiao Yang" userId="dcaf69b4-da7d-4cc0-a7df-cb9c60e97046" providerId="ADAL" clId="{2F804104-FD0F-407B-BD31-B15410B398F2}" dt="2018-11-09T07:00:19.339" v="10904" actId="1038"/>
          <ac:spMkLst>
            <pc:docMk/>
            <pc:sldMk cId="268684314" sldId="263"/>
            <ac:spMk id="10" creationId="{ED884510-BF5F-4B94-BF79-F8136C3CCBEC}"/>
          </ac:spMkLst>
        </pc:spChg>
        <pc:spChg chg="add del mod">
          <ac:chgData name="Feidiao Yang" userId="dcaf69b4-da7d-4cc0-a7df-cb9c60e97046" providerId="ADAL" clId="{2F804104-FD0F-407B-BD31-B15410B398F2}" dt="2018-11-09T06:55:42.335" v="10836" actId="478"/>
          <ac:spMkLst>
            <pc:docMk/>
            <pc:sldMk cId="268684314" sldId="263"/>
            <ac:spMk id="11" creationId="{8556B8C2-CF20-4131-B73D-DFF0C9F2C7CC}"/>
          </ac:spMkLst>
        </pc:spChg>
        <pc:spChg chg="add del mod">
          <ac:chgData name="Feidiao Yang" userId="dcaf69b4-da7d-4cc0-a7df-cb9c60e97046" providerId="ADAL" clId="{2F804104-FD0F-407B-BD31-B15410B398F2}" dt="2018-11-09T06:55:42.335" v="10836" actId="478"/>
          <ac:spMkLst>
            <pc:docMk/>
            <pc:sldMk cId="268684314" sldId="263"/>
            <ac:spMk id="12" creationId="{F165C295-613A-4285-AC05-2F297EDDE5AB}"/>
          </ac:spMkLst>
        </pc:spChg>
        <pc:spChg chg="add del mod">
          <ac:chgData name="Feidiao Yang" userId="dcaf69b4-da7d-4cc0-a7df-cb9c60e97046" providerId="ADAL" clId="{2F804104-FD0F-407B-BD31-B15410B398F2}" dt="2018-11-09T06:55:53.263" v="10838" actId="478"/>
          <ac:spMkLst>
            <pc:docMk/>
            <pc:sldMk cId="268684314" sldId="263"/>
            <ac:spMk id="13" creationId="{260706BD-0113-4713-8AF3-AFF1966FE55D}"/>
          </ac:spMkLst>
        </pc:spChg>
        <pc:spChg chg="add mod">
          <ac:chgData name="Feidiao Yang" userId="dcaf69b4-da7d-4cc0-a7df-cb9c60e97046" providerId="ADAL" clId="{2F804104-FD0F-407B-BD31-B15410B398F2}" dt="2018-11-09T07:00:35.803" v="10906" actId="1076"/>
          <ac:spMkLst>
            <pc:docMk/>
            <pc:sldMk cId="268684314" sldId="263"/>
            <ac:spMk id="14" creationId="{70B8A667-824C-4AF3-8F69-F55A2C7210C2}"/>
          </ac:spMkLst>
        </pc:spChg>
        <pc:spChg chg="add mod">
          <ac:chgData name="Feidiao Yang" userId="dcaf69b4-da7d-4cc0-a7df-cb9c60e97046" providerId="ADAL" clId="{2F804104-FD0F-407B-BD31-B15410B398F2}" dt="2018-11-09T07:00:26.944" v="10905" actId="1076"/>
          <ac:spMkLst>
            <pc:docMk/>
            <pc:sldMk cId="268684314" sldId="263"/>
            <ac:spMk id="15" creationId="{8705BE65-E3B6-458C-B4E7-F8DB92B1215F}"/>
          </ac:spMkLst>
        </pc:spChg>
        <pc:spChg chg="add del mod">
          <ac:chgData name="Feidiao Yang" userId="dcaf69b4-da7d-4cc0-a7df-cb9c60e97046" providerId="ADAL" clId="{2F804104-FD0F-407B-BD31-B15410B398F2}" dt="2018-11-09T06:55:42.335" v="10836" actId="478"/>
          <ac:spMkLst>
            <pc:docMk/>
            <pc:sldMk cId="268684314" sldId="263"/>
            <ac:spMk id="16" creationId="{BEC3F2D9-D388-46EC-9474-CBA6D83C0668}"/>
          </ac:spMkLst>
        </pc:spChg>
        <pc:spChg chg="add del mod">
          <ac:chgData name="Feidiao Yang" userId="dcaf69b4-da7d-4cc0-a7df-cb9c60e97046" providerId="ADAL" clId="{2F804104-FD0F-407B-BD31-B15410B398F2}" dt="2018-11-09T06:55:42.335" v="10836" actId="478"/>
          <ac:spMkLst>
            <pc:docMk/>
            <pc:sldMk cId="268684314" sldId="263"/>
            <ac:spMk id="17" creationId="{A7208780-4B74-4B70-9234-860028D447E7}"/>
          </ac:spMkLst>
        </pc:spChg>
        <pc:spChg chg="add del mod">
          <ac:chgData name="Feidiao Yang" userId="dcaf69b4-da7d-4cc0-a7df-cb9c60e97046" providerId="ADAL" clId="{2F804104-FD0F-407B-BD31-B15410B398F2}" dt="2018-11-09T06:55:50.279" v="10837" actId="478"/>
          <ac:spMkLst>
            <pc:docMk/>
            <pc:sldMk cId="268684314" sldId="263"/>
            <ac:spMk id="18" creationId="{9F171E27-3F4D-4F70-BAB6-930D3263E39E}"/>
          </ac:spMkLst>
        </pc:spChg>
        <pc:spChg chg="add del mod">
          <ac:chgData name="Feidiao Yang" userId="dcaf69b4-da7d-4cc0-a7df-cb9c60e97046" providerId="ADAL" clId="{2F804104-FD0F-407B-BD31-B15410B398F2}" dt="2018-11-09T06:55:42.335" v="10836" actId="478"/>
          <ac:spMkLst>
            <pc:docMk/>
            <pc:sldMk cId="268684314" sldId="263"/>
            <ac:spMk id="19" creationId="{62FCADFB-17A4-47AC-A3CB-1050D0D8BCFC}"/>
          </ac:spMkLst>
        </pc:spChg>
        <pc:spChg chg="add mod">
          <ac:chgData name="Feidiao Yang" userId="dcaf69b4-da7d-4cc0-a7df-cb9c60e97046" providerId="ADAL" clId="{2F804104-FD0F-407B-BD31-B15410B398F2}" dt="2018-11-09T07:02:32.798" v="11078" actId="1076"/>
          <ac:spMkLst>
            <pc:docMk/>
            <pc:sldMk cId="268684314" sldId="263"/>
            <ac:spMk id="20" creationId="{0E258F04-E7A7-4AB8-927C-75404A7B38A7}"/>
          </ac:spMkLst>
        </pc:spChg>
        <pc:spChg chg="add mod">
          <ac:chgData name="Feidiao Yang" userId="dcaf69b4-da7d-4cc0-a7df-cb9c60e97046" providerId="ADAL" clId="{2F804104-FD0F-407B-BD31-B15410B398F2}" dt="2018-11-09T07:00:19.339" v="10904" actId="1038"/>
          <ac:spMkLst>
            <pc:docMk/>
            <pc:sldMk cId="268684314" sldId="263"/>
            <ac:spMk id="21" creationId="{9D0B29B9-ED1E-48B8-BC89-430CA0AFE984}"/>
          </ac:spMkLst>
        </pc:spChg>
        <pc:spChg chg="add mod">
          <ac:chgData name="Feidiao Yang" userId="dcaf69b4-da7d-4cc0-a7df-cb9c60e97046" providerId="ADAL" clId="{2F804104-FD0F-407B-BD31-B15410B398F2}" dt="2018-11-09T07:00:19.339" v="10904" actId="1038"/>
          <ac:spMkLst>
            <pc:docMk/>
            <pc:sldMk cId="268684314" sldId="263"/>
            <ac:spMk id="22" creationId="{DAE7C487-19D9-4B37-92ED-EBDC69111746}"/>
          </ac:spMkLst>
        </pc:spChg>
        <pc:spChg chg="add mod">
          <ac:chgData name="Feidiao Yang" userId="dcaf69b4-da7d-4cc0-a7df-cb9c60e97046" providerId="ADAL" clId="{2F804104-FD0F-407B-BD31-B15410B398F2}" dt="2018-11-09T07:00:19.339" v="10904" actId="1038"/>
          <ac:spMkLst>
            <pc:docMk/>
            <pc:sldMk cId="268684314" sldId="263"/>
            <ac:spMk id="23" creationId="{9FE4CB53-E25E-4C56-8A82-80E898CCAD60}"/>
          </ac:spMkLst>
        </pc:spChg>
        <pc:cxnChg chg="add mod">
          <ac:chgData name="Feidiao Yang" userId="dcaf69b4-da7d-4cc0-a7df-cb9c60e97046" providerId="ADAL" clId="{2F804104-FD0F-407B-BD31-B15410B398F2}" dt="2018-11-09T07:00:19.339" v="10904" actId="1038"/>
          <ac:cxnSpMkLst>
            <pc:docMk/>
            <pc:sldMk cId="268684314" sldId="263"/>
            <ac:cxnSpMk id="5" creationId="{7A39CE4D-40B0-4FF9-A63E-EFDD75A8F413}"/>
          </ac:cxnSpMkLst>
        </pc:cxnChg>
        <pc:cxnChg chg="add mod">
          <ac:chgData name="Feidiao Yang" userId="dcaf69b4-da7d-4cc0-a7df-cb9c60e97046" providerId="ADAL" clId="{2F804104-FD0F-407B-BD31-B15410B398F2}" dt="2018-11-09T07:00:19.339" v="10904" actId="1038"/>
          <ac:cxnSpMkLst>
            <pc:docMk/>
            <pc:sldMk cId="268684314" sldId="263"/>
            <ac:cxnSpMk id="24" creationId="{E3214365-D9C0-4B80-B39B-1D05E48C2C89}"/>
          </ac:cxnSpMkLst>
        </pc:cxnChg>
      </pc:sldChg>
      <pc:sldChg chg="add del">
        <pc:chgData name="Feidiao Yang" userId="dcaf69b4-da7d-4cc0-a7df-cb9c60e97046" providerId="ADAL" clId="{2F804104-FD0F-407B-BD31-B15410B398F2}" dt="2018-11-07T05:41:41.254" v="4250" actId="2696"/>
        <pc:sldMkLst>
          <pc:docMk/>
          <pc:sldMk cId="81475683" sldId="264"/>
        </pc:sldMkLst>
      </pc:sldChg>
      <pc:sldChg chg="addSp delSp modSp add modNotesTx">
        <pc:chgData name="Feidiao Yang" userId="dcaf69b4-da7d-4cc0-a7df-cb9c60e97046" providerId="ADAL" clId="{2F804104-FD0F-407B-BD31-B15410B398F2}" dt="2018-11-12T09:05:57.979" v="16496" actId="20577"/>
        <pc:sldMkLst>
          <pc:docMk/>
          <pc:sldMk cId="1383408130" sldId="264"/>
        </pc:sldMkLst>
        <pc:spChg chg="mod">
          <ac:chgData name="Feidiao Yang" userId="dcaf69b4-da7d-4cc0-a7df-cb9c60e97046" providerId="ADAL" clId="{2F804104-FD0F-407B-BD31-B15410B398F2}" dt="2018-11-07T05:42:12.527" v="4254" actId="1076"/>
          <ac:spMkLst>
            <pc:docMk/>
            <pc:sldMk cId="1383408130" sldId="264"/>
            <ac:spMk id="3" creationId="{D52E8FAD-EEFA-42CE-856B-620D968B4676}"/>
          </ac:spMkLst>
        </pc:spChg>
        <pc:spChg chg="mod">
          <ac:chgData name="Feidiao Yang" userId="dcaf69b4-da7d-4cc0-a7df-cb9c60e97046" providerId="ADAL" clId="{2F804104-FD0F-407B-BD31-B15410B398F2}" dt="2018-11-07T05:42:12.527" v="4254" actId="1076"/>
          <ac:spMkLst>
            <pc:docMk/>
            <pc:sldMk cId="1383408130" sldId="264"/>
            <ac:spMk id="4" creationId="{DCAF1E84-19A2-4F92-8AB5-935020452076}"/>
          </ac:spMkLst>
        </pc:spChg>
        <pc:spChg chg="mod">
          <ac:chgData name="Feidiao Yang" userId="dcaf69b4-da7d-4cc0-a7df-cb9c60e97046" providerId="ADAL" clId="{2F804104-FD0F-407B-BD31-B15410B398F2}" dt="2018-11-07T05:42:12.527" v="4254" actId="1076"/>
          <ac:spMkLst>
            <pc:docMk/>
            <pc:sldMk cId="1383408130" sldId="264"/>
            <ac:spMk id="5" creationId="{04187A8B-BF8C-45B4-8908-9C87D172EEF5}"/>
          </ac:spMkLst>
        </pc:spChg>
        <pc:spChg chg="mod">
          <ac:chgData name="Feidiao Yang" userId="dcaf69b4-da7d-4cc0-a7df-cb9c60e97046" providerId="ADAL" clId="{2F804104-FD0F-407B-BD31-B15410B398F2}" dt="2018-11-07T05:42:48.545" v="4269" actId="1038"/>
          <ac:spMkLst>
            <pc:docMk/>
            <pc:sldMk cId="1383408130" sldId="264"/>
            <ac:spMk id="6" creationId="{20403180-4261-45AB-8298-7E709FD6103D}"/>
          </ac:spMkLst>
        </pc:spChg>
        <pc:spChg chg="mod">
          <ac:chgData name="Feidiao Yang" userId="dcaf69b4-da7d-4cc0-a7df-cb9c60e97046" providerId="ADAL" clId="{2F804104-FD0F-407B-BD31-B15410B398F2}" dt="2018-11-07T05:42:12.527" v="4254" actId="1076"/>
          <ac:spMkLst>
            <pc:docMk/>
            <pc:sldMk cId="1383408130" sldId="264"/>
            <ac:spMk id="7" creationId="{41F9FBB6-2E51-4F55-BEBC-E3F4F08F0AA1}"/>
          </ac:spMkLst>
        </pc:spChg>
        <pc:spChg chg="mod">
          <ac:chgData name="Feidiao Yang" userId="dcaf69b4-da7d-4cc0-a7df-cb9c60e97046" providerId="ADAL" clId="{2F804104-FD0F-407B-BD31-B15410B398F2}" dt="2018-11-07T05:42:30.079" v="4256" actId="1076"/>
          <ac:spMkLst>
            <pc:docMk/>
            <pc:sldMk cId="1383408130" sldId="264"/>
            <ac:spMk id="8" creationId="{38ED5C9D-01BA-4FB7-9757-4A167C485671}"/>
          </ac:spMkLst>
        </pc:spChg>
        <pc:spChg chg="del">
          <ac:chgData name="Feidiao Yang" userId="dcaf69b4-da7d-4cc0-a7df-cb9c60e97046" providerId="ADAL" clId="{2F804104-FD0F-407B-BD31-B15410B398F2}" dt="2018-11-07T05:41:52.140" v="4252" actId="478"/>
          <ac:spMkLst>
            <pc:docMk/>
            <pc:sldMk cId="1383408130" sldId="264"/>
            <ac:spMk id="9" creationId="{169CE192-EC1F-4B2B-97F2-D0D61CBEC953}"/>
          </ac:spMkLst>
        </pc:spChg>
        <pc:spChg chg="del">
          <ac:chgData name="Feidiao Yang" userId="dcaf69b4-da7d-4cc0-a7df-cb9c60e97046" providerId="ADAL" clId="{2F804104-FD0F-407B-BD31-B15410B398F2}" dt="2018-11-07T05:41:54.783" v="4253" actId="478"/>
          <ac:spMkLst>
            <pc:docMk/>
            <pc:sldMk cId="1383408130" sldId="264"/>
            <ac:spMk id="10" creationId="{ED884510-BF5F-4B94-BF79-F8136C3CCBEC}"/>
          </ac:spMkLst>
        </pc:spChg>
        <pc:spChg chg="add del mod">
          <ac:chgData name="Feidiao Yang" userId="dcaf69b4-da7d-4cc0-a7df-cb9c60e97046" providerId="ADAL" clId="{2F804104-FD0F-407B-BD31-B15410B398F2}" dt="2018-11-07T06:46:08.568" v="4897" actId="478"/>
          <ac:spMkLst>
            <pc:docMk/>
            <pc:sldMk cId="1383408130" sldId="264"/>
            <ac:spMk id="11" creationId="{9FCC545A-36E2-4AD6-B4EC-1FDD78C24793}"/>
          </ac:spMkLst>
        </pc:spChg>
        <pc:spChg chg="add del mod">
          <ac:chgData name="Feidiao Yang" userId="dcaf69b4-da7d-4cc0-a7df-cb9c60e97046" providerId="ADAL" clId="{2F804104-FD0F-407B-BD31-B15410B398F2}" dt="2018-11-07T06:46:40.161" v="4901" actId="478"/>
          <ac:spMkLst>
            <pc:docMk/>
            <pc:sldMk cId="1383408130" sldId="264"/>
            <ac:spMk id="12" creationId="{904D0326-3C46-40B6-99A3-3FB136D605DA}"/>
          </ac:spMkLst>
        </pc:spChg>
        <pc:cxnChg chg="add mod">
          <ac:chgData name="Feidiao Yang" userId="dcaf69b4-da7d-4cc0-a7df-cb9c60e97046" providerId="ADAL" clId="{2F804104-FD0F-407B-BD31-B15410B398F2}" dt="2018-11-07T06:48:40.464" v="5028" actId="1076"/>
          <ac:cxnSpMkLst>
            <pc:docMk/>
            <pc:sldMk cId="1383408130" sldId="264"/>
            <ac:cxnSpMk id="14" creationId="{C7DA496C-EA47-44D4-98B3-8675BD69577F}"/>
          </ac:cxnSpMkLst>
        </pc:cxnChg>
        <pc:cxnChg chg="add mod">
          <ac:chgData name="Feidiao Yang" userId="dcaf69b4-da7d-4cc0-a7df-cb9c60e97046" providerId="ADAL" clId="{2F804104-FD0F-407B-BD31-B15410B398F2}" dt="2018-11-07T06:48:37.596" v="5027" actId="1076"/>
          <ac:cxnSpMkLst>
            <pc:docMk/>
            <pc:sldMk cId="1383408130" sldId="264"/>
            <ac:cxnSpMk id="15" creationId="{A0715008-0BDF-40A0-9272-E2445196D017}"/>
          </ac:cxnSpMkLst>
        </pc:cxnChg>
      </pc:sldChg>
      <pc:sldChg chg="addSp delSp modSp add modNotesTx">
        <pc:chgData name="Feidiao Yang" userId="dcaf69b4-da7d-4cc0-a7df-cb9c60e97046" providerId="ADAL" clId="{2F804104-FD0F-407B-BD31-B15410B398F2}" dt="2018-11-12T09:18:17.326" v="17682" actId="20577"/>
        <pc:sldMkLst>
          <pc:docMk/>
          <pc:sldMk cId="2654830169" sldId="265"/>
        </pc:sldMkLst>
        <pc:spChg chg="mod">
          <ac:chgData name="Feidiao Yang" userId="dcaf69b4-da7d-4cc0-a7df-cb9c60e97046" providerId="ADAL" clId="{2F804104-FD0F-407B-BD31-B15410B398F2}" dt="2018-11-09T07:03:55.686" v="11091" actId="20577"/>
          <ac:spMkLst>
            <pc:docMk/>
            <pc:sldMk cId="2654830169" sldId="265"/>
            <ac:spMk id="2" creationId="{E0C6E08A-BDD1-41B6-A8D0-55387783F378}"/>
          </ac:spMkLst>
        </pc:spChg>
        <pc:spChg chg="add mod">
          <ac:chgData name="Feidiao Yang" userId="dcaf69b4-da7d-4cc0-a7df-cb9c60e97046" providerId="ADAL" clId="{2F804104-FD0F-407B-BD31-B15410B398F2}" dt="2018-11-09T07:10:18.754" v="11107" actId="14100"/>
          <ac:spMkLst>
            <pc:docMk/>
            <pc:sldMk cId="2654830169" sldId="265"/>
            <ac:spMk id="3" creationId="{4CFE1DF6-578C-4073-B76F-DB96FF4ADF0D}"/>
          </ac:spMkLst>
        </pc:spChg>
        <pc:spChg chg="del">
          <ac:chgData name="Feidiao Yang" userId="dcaf69b4-da7d-4cc0-a7df-cb9c60e97046" providerId="ADAL" clId="{2F804104-FD0F-407B-BD31-B15410B398F2}" dt="2018-11-07T06:35:11.094" v="4816" actId="478"/>
          <ac:spMkLst>
            <pc:docMk/>
            <pc:sldMk cId="2654830169" sldId="265"/>
            <ac:spMk id="3" creationId="{FD7985F5-B1D0-4AD1-A152-90B94CEB3963}"/>
          </ac:spMkLst>
        </pc:spChg>
        <pc:spChg chg="add del mod">
          <ac:chgData name="Feidiao Yang" userId="dcaf69b4-da7d-4cc0-a7df-cb9c60e97046" providerId="ADAL" clId="{2F804104-FD0F-407B-BD31-B15410B398F2}" dt="2018-11-07T07:10:21.671" v="5551" actId="478"/>
          <ac:spMkLst>
            <pc:docMk/>
            <pc:sldMk cId="2654830169" sldId="265"/>
            <ac:spMk id="4" creationId="{6519CC2F-319F-4605-B4A5-D3FDA2A1EF39}"/>
          </ac:spMkLst>
        </pc:spChg>
        <pc:spChg chg="add del mod">
          <ac:chgData name="Feidiao Yang" userId="dcaf69b4-da7d-4cc0-a7df-cb9c60e97046" providerId="ADAL" clId="{2F804104-FD0F-407B-BD31-B15410B398F2}" dt="2018-11-07T07:10:17.773" v="5550" actId="478"/>
          <ac:spMkLst>
            <pc:docMk/>
            <pc:sldMk cId="2654830169" sldId="265"/>
            <ac:spMk id="5" creationId="{09F6554C-FC1A-4B89-ADC3-FDBE9DBCB0EF}"/>
          </ac:spMkLst>
        </pc:spChg>
        <pc:spChg chg="add mod">
          <ac:chgData name="Feidiao Yang" userId="dcaf69b4-da7d-4cc0-a7df-cb9c60e97046" providerId="ADAL" clId="{2F804104-FD0F-407B-BD31-B15410B398F2}" dt="2018-11-07T07:21:49.755" v="5881" actId="1038"/>
          <ac:spMkLst>
            <pc:docMk/>
            <pc:sldMk cId="2654830169" sldId="265"/>
            <ac:spMk id="6" creationId="{9D05685F-AB1A-4AAA-99A6-3653D0F6A8D9}"/>
          </ac:spMkLst>
        </pc:spChg>
        <pc:spChg chg="add mod">
          <ac:chgData name="Feidiao Yang" userId="dcaf69b4-da7d-4cc0-a7df-cb9c60e97046" providerId="ADAL" clId="{2F804104-FD0F-407B-BD31-B15410B398F2}" dt="2018-11-07T07:21:49.755" v="5881" actId="1038"/>
          <ac:spMkLst>
            <pc:docMk/>
            <pc:sldMk cId="2654830169" sldId="265"/>
            <ac:spMk id="7" creationId="{031D1647-04DF-4FBA-A43E-6ACFB36A40A8}"/>
          </ac:spMkLst>
        </pc:spChg>
        <pc:spChg chg="add mod">
          <ac:chgData name="Feidiao Yang" userId="dcaf69b4-da7d-4cc0-a7df-cb9c60e97046" providerId="ADAL" clId="{2F804104-FD0F-407B-BD31-B15410B398F2}" dt="2018-11-07T07:21:49.755" v="5881" actId="1038"/>
          <ac:spMkLst>
            <pc:docMk/>
            <pc:sldMk cId="2654830169" sldId="265"/>
            <ac:spMk id="8" creationId="{8F94898B-1920-43D5-9B96-41B0852FD4E4}"/>
          </ac:spMkLst>
        </pc:spChg>
        <pc:spChg chg="add mod">
          <ac:chgData name="Feidiao Yang" userId="dcaf69b4-da7d-4cc0-a7df-cb9c60e97046" providerId="ADAL" clId="{2F804104-FD0F-407B-BD31-B15410B398F2}" dt="2018-11-07T07:21:49.755" v="5881" actId="1038"/>
          <ac:spMkLst>
            <pc:docMk/>
            <pc:sldMk cId="2654830169" sldId="265"/>
            <ac:spMk id="9" creationId="{CA27CE74-AF2A-46B1-9656-608AC8F24D52}"/>
          </ac:spMkLst>
        </pc:spChg>
        <pc:spChg chg="add mod">
          <ac:chgData name="Feidiao Yang" userId="dcaf69b4-da7d-4cc0-a7df-cb9c60e97046" providerId="ADAL" clId="{2F804104-FD0F-407B-BD31-B15410B398F2}" dt="2018-11-07T07:21:49.755" v="5881" actId="1038"/>
          <ac:spMkLst>
            <pc:docMk/>
            <pc:sldMk cId="2654830169" sldId="265"/>
            <ac:spMk id="10" creationId="{B92AC30E-7613-452F-A748-3ED8540BBE17}"/>
          </ac:spMkLst>
        </pc:spChg>
        <pc:spChg chg="add mod">
          <ac:chgData name="Feidiao Yang" userId="dcaf69b4-da7d-4cc0-a7df-cb9c60e97046" providerId="ADAL" clId="{2F804104-FD0F-407B-BD31-B15410B398F2}" dt="2018-11-07T07:21:49.755" v="5881" actId="1038"/>
          <ac:spMkLst>
            <pc:docMk/>
            <pc:sldMk cId="2654830169" sldId="265"/>
            <ac:spMk id="11" creationId="{55879063-F396-4177-9B5C-0EA1A18EF611}"/>
          </ac:spMkLst>
        </pc:spChg>
        <pc:spChg chg="add del mod">
          <ac:chgData name="Feidiao Yang" userId="dcaf69b4-da7d-4cc0-a7df-cb9c60e97046" providerId="ADAL" clId="{2F804104-FD0F-407B-BD31-B15410B398F2}" dt="2018-11-07T06:59:57.760" v="5270" actId="478"/>
          <ac:spMkLst>
            <pc:docMk/>
            <pc:sldMk cId="2654830169" sldId="265"/>
            <ac:spMk id="12" creationId="{806C2136-7B71-4480-8BC4-3E88C3FE2E3B}"/>
          </ac:spMkLst>
        </pc:spChg>
        <pc:spChg chg="add mod">
          <ac:chgData name="Feidiao Yang" userId="dcaf69b4-da7d-4cc0-a7df-cb9c60e97046" providerId="ADAL" clId="{2F804104-FD0F-407B-BD31-B15410B398F2}" dt="2018-11-07T07:21:49.755" v="5881" actId="1038"/>
          <ac:spMkLst>
            <pc:docMk/>
            <pc:sldMk cId="2654830169" sldId="265"/>
            <ac:spMk id="13" creationId="{A8E7BFEA-40FB-4B18-8A01-DFD1FAD5F1A0}"/>
          </ac:spMkLst>
        </pc:spChg>
        <pc:spChg chg="add mod">
          <ac:chgData name="Feidiao Yang" userId="dcaf69b4-da7d-4cc0-a7df-cb9c60e97046" providerId="ADAL" clId="{2F804104-FD0F-407B-BD31-B15410B398F2}" dt="2018-11-07T07:21:49.755" v="5881" actId="1038"/>
          <ac:spMkLst>
            <pc:docMk/>
            <pc:sldMk cId="2654830169" sldId="265"/>
            <ac:spMk id="14" creationId="{17B1073C-88B9-4D6E-A609-C59B7656865C}"/>
          </ac:spMkLst>
        </pc:spChg>
        <pc:spChg chg="add mod">
          <ac:chgData name="Feidiao Yang" userId="dcaf69b4-da7d-4cc0-a7df-cb9c60e97046" providerId="ADAL" clId="{2F804104-FD0F-407B-BD31-B15410B398F2}" dt="2018-11-07T07:21:49.755" v="5881" actId="1038"/>
          <ac:spMkLst>
            <pc:docMk/>
            <pc:sldMk cId="2654830169" sldId="265"/>
            <ac:spMk id="15" creationId="{FA9AEDEB-E6D5-419E-96A8-D950CE0B9ECB}"/>
          </ac:spMkLst>
        </pc:spChg>
        <pc:spChg chg="add mod">
          <ac:chgData name="Feidiao Yang" userId="dcaf69b4-da7d-4cc0-a7df-cb9c60e97046" providerId="ADAL" clId="{2F804104-FD0F-407B-BD31-B15410B398F2}" dt="2018-11-07T07:21:49.755" v="5881" actId="1038"/>
          <ac:spMkLst>
            <pc:docMk/>
            <pc:sldMk cId="2654830169" sldId="265"/>
            <ac:spMk id="16" creationId="{44B03F91-2A00-4C3C-AF87-636971D2A2CB}"/>
          </ac:spMkLst>
        </pc:spChg>
        <pc:spChg chg="add mod">
          <ac:chgData name="Feidiao Yang" userId="dcaf69b4-da7d-4cc0-a7df-cb9c60e97046" providerId="ADAL" clId="{2F804104-FD0F-407B-BD31-B15410B398F2}" dt="2018-11-07T07:21:49.755" v="5881" actId="1038"/>
          <ac:spMkLst>
            <pc:docMk/>
            <pc:sldMk cId="2654830169" sldId="265"/>
            <ac:spMk id="17" creationId="{65F374C1-04BD-4768-9374-3C96EAE0845E}"/>
          </ac:spMkLst>
        </pc:spChg>
        <pc:spChg chg="add del mod">
          <ac:chgData name="Feidiao Yang" userId="dcaf69b4-da7d-4cc0-a7df-cb9c60e97046" providerId="ADAL" clId="{2F804104-FD0F-407B-BD31-B15410B398F2}" dt="2018-11-07T07:01:38.162" v="5282" actId="478"/>
          <ac:spMkLst>
            <pc:docMk/>
            <pc:sldMk cId="2654830169" sldId="265"/>
            <ac:spMk id="18" creationId="{2093D4E0-D640-40F3-B44B-808CCEB01012}"/>
          </ac:spMkLst>
        </pc:spChg>
        <pc:spChg chg="add mod">
          <ac:chgData name="Feidiao Yang" userId="dcaf69b4-da7d-4cc0-a7df-cb9c60e97046" providerId="ADAL" clId="{2F804104-FD0F-407B-BD31-B15410B398F2}" dt="2018-11-09T07:12:09.314" v="11120" actId="1076"/>
          <ac:spMkLst>
            <pc:docMk/>
            <pc:sldMk cId="2654830169" sldId="265"/>
            <ac:spMk id="19" creationId="{CEA29B6C-8BB0-4E41-9CD3-F6769A087033}"/>
          </ac:spMkLst>
        </pc:spChg>
        <pc:spChg chg="add del mod">
          <ac:chgData name="Feidiao Yang" userId="dcaf69b4-da7d-4cc0-a7df-cb9c60e97046" providerId="ADAL" clId="{2F804104-FD0F-407B-BD31-B15410B398F2}" dt="2018-11-07T07:03:50.070" v="5340"/>
          <ac:spMkLst>
            <pc:docMk/>
            <pc:sldMk cId="2654830169" sldId="265"/>
            <ac:spMk id="23" creationId="{D6655B6A-C8A1-4B30-A427-AB17E507BDBA}"/>
          </ac:spMkLst>
        </pc:spChg>
        <pc:spChg chg="add del mod">
          <ac:chgData name="Feidiao Yang" userId="dcaf69b4-da7d-4cc0-a7df-cb9c60e97046" providerId="ADAL" clId="{2F804104-FD0F-407B-BD31-B15410B398F2}" dt="2018-11-07T07:04:54.986" v="5362" actId="478"/>
          <ac:spMkLst>
            <pc:docMk/>
            <pc:sldMk cId="2654830169" sldId="265"/>
            <ac:spMk id="24" creationId="{29E5B575-3239-4363-9350-B8E21D24C26D}"/>
          </ac:spMkLst>
        </pc:spChg>
        <pc:spChg chg="add mod">
          <ac:chgData name="Feidiao Yang" userId="dcaf69b4-da7d-4cc0-a7df-cb9c60e97046" providerId="ADAL" clId="{2F804104-FD0F-407B-BD31-B15410B398F2}" dt="2018-11-07T07:21:49.755" v="5881" actId="1038"/>
          <ac:spMkLst>
            <pc:docMk/>
            <pc:sldMk cId="2654830169" sldId="265"/>
            <ac:spMk id="25" creationId="{DAEF6731-148C-4175-BCD5-F326FF559F1D}"/>
          </ac:spMkLst>
        </pc:spChg>
        <pc:spChg chg="add mod">
          <ac:chgData name="Feidiao Yang" userId="dcaf69b4-da7d-4cc0-a7df-cb9c60e97046" providerId="ADAL" clId="{2F804104-FD0F-407B-BD31-B15410B398F2}" dt="2018-11-07T07:21:49.755" v="5881" actId="1038"/>
          <ac:spMkLst>
            <pc:docMk/>
            <pc:sldMk cId="2654830169" sldId="265"/>
            <ac:spMk id="30" creationId="{18A0748E-CADE-40DA-90C9-3CC8AC699F64}"/>
          </ac:spMkLst>
        </pc:spChg>
        <pc:spChg chg="add mod">
          <ac:chgData name="Feidiao Yang" userId="dcaf69b4-da7d-4cc0-a7df-cb9c60e97046" providerId="ADAL" clId="{2F804104-FD0F-407B-BD31-B15410B398F2}" dt="2018-11-07T07:21:49.755" v="5881" actId="1038"/>
          <ac:spMkLst>
            <pc:docMk/>
            <pc:sldMk cId="2654830169" sldId="265"/>
            <ac:spMk id="31" creationId="{51D17CA3-61D5-427E-A27B-025936A4CCC3}"/>
          </ac:spMkLst>
        </pc:spChg>
        <pc:spChg chg="add mod">
          <ac:chgData name="Feidiao Yang" userId="dcaf69b4-da7d-4cc0-a7df-cb9c60e97046" providerId="ADAL" clId="{2F804104-FD0F-407B-BD31-B15410B398F2}" dt="2018-11-07T07:21:49.755" v="5881" actId="1038"/>
          <ac:spMkLst>
            <pc:docMk/>
            <pc:sldMk cId="2654830169" sldId="265"/>
            <ac:spMk id="32" creationId="{617C4C82-5309-4F90-886B-AF81B7D852B1}"/>
          </ac:spMkLst>
        </pc:spChg>
        <pc:spChg chg="add mod">
          <ac:chgData name="Feidiao Yang" userId="dcaf69b4-da7d-4cc0-a7df-cb9c60e97046" providerId="ADAL" clId="{2F804104-FD0F-407B-BD31-B15410B398F2}" dt="2018-11-07T07:21:49.755" v="5881" actId="1038"/>
          <ac:spMkLst>
            <pc:docMk/>
            <pc:sldMk cId="2654830169" sldId="265"/>
            <ac:spMk id="35" creationId="{6379B71E-8610-4B49-8189-11B4E4B1F63D}"/>
          </ac:spMkLst>
        </pc:spChg>
        <pc:spChg chg="add mod">
          <ac:chgData name="Feidiao Yang" userId="dcaf69b4-da7d-4cc0-a7df-cb9c60e97046" providerId="ADAL" clId="{2F804104-FD0F-407B-BD31-B15410B398F2}" dt="2018-11-07T07:21:49.755" v="5881" actId="1038"/>
          <ac:spMkLst>
            <pc:docMk/>
            <pc:sldMk cId="2654830169" sldId="265"/>
            <ac:spMk id="36" creationId="{FD426077-BB0E-4E94-9028-4BA631027A79}"/>
          </ac:spMkLst>
        </pc:spChg>
        <pc:spChg chg="add mod">
          <ac:chgData name="Feidiao Yang" userId="dcaf69b4-da7d-4cc0-a7df-cb9c60e97046" providerId="ADAL" clId="{2F804104-FD0F-407B-BD31-B15410B398F2}" dt="2018-11-07T07:21:49.755" v="5881" actId="1038"/>
          <ac:spMkLst>
            <pc:docMk/>
            <pc:sldMk cId="2654830169" sldId="265"/>
            <ac:spMk id="37" creationId="{34C1D3CA-73CE-41A1-B43D-7AD006D9F4F0}"/>
          </ac:spMkLst>
        </pc:spChg>
        <pc:spChg chg="add mod">
          <ac:chgData name="Feidiao Yang" userId="dcaf69b4-da7d-4cc0-a7df-cb9c60e97046" providerId="ADAL" clId="{2F804104-FD0F-407B-BD31-B15410B398F2}" dt="2018-11-09T07:13:47.722" v="11146" actId="1076"/>
          <ac:spMkLst>
            <pc:docMk/>
            <pc:sldMk cId="2654830169" sldId="265"/>
            <ac:spMk id="38" creationId="{CADA47F9-BD5A-40AF-8214-AED98F9894D5}"/>
          </ac:spMkLst>
        </pc:spChg>
        <pc:cxnChg chg="add mod">
          <ac:chgData name="Feidiao Yang" userId="dcaf69b4-da7d-4cc0-a7df-cb9c60e97046" providerId="ADAL" clId="{2F804104-FD0F-407B-BD31-B15410B398F2}" dt="2018-11-09T07:12:09.314" v="11120" actId="1076"/>
          <ac:cxnSpMkLst>
            <pc:docMk/>
            <pc:sldMk cId="2654830169" sldId="265"/>
            <ac:cxnSpMk id="21" creationId="{987F2A44-B443-4C3F-8CA1-0969F28FEBEF}"/>
          </ac:cxnSpMkLst>
        </pc:cxnChg>
        <pc:cxnChg chg="add del mod">
          <ac:chgData name="Feidiao Yang" userId="dcaf69b4-da7d-4cc0-a7df-cb9c60e97046" providerId="ADAL" clId="{2F804104-FD0F-407B-BD31-B15410B398F2}" dt="2018-11-07T07:12:05.022" v="5583" actId="478"/>
          <ac:cxnSpMkLst>
            <pc:docMk/>
            <pc:sldMk cId="2654830169" sldId="265"/>
            <ac:cxnSpMk id="27" creationId="{289BEDA7-593E-4E27-8C6E-D5E7D7EA4072}"/>
          </ac:cxnSpMkLst>
        </pc:cxnChg>
        <pc:cxnChg chg="add mod">
          <ac:chgData name="Feidiao Yang" userId="dcaf69b4-da7d-4cc0-a7df-cb9c60e97046" providerId="ADAL" clId="{2F804104-FD0F-407B-BD31-B15410B398F2}" dt="2018-11-07T07:21:49.755" v="5881" actId="1038"/>
          <ac:cxnSpMkLst>
            <pc:docMk/>
            <pc:sldMk cId="2654830169" sldId="265"/>
            <ac:cxnSpMk id="29" creationId="{6E036A35-FDCB-4FDD-AED5-09D601954043}"/>
          </ac:cxnSpMkLst>
        </pc:cxnChg>
        <pc:cxnChg chg="add mod">
          <ac:chgData name="Feidiao Yang" userId="dcaf69b4-da7d-4cc0-a7df-cb9c60e97046" providerId="ADAL" clId="{2F804104-FD0F-407B-BD31-B15410B398F2}" dt="2018-11-07T07:21:49.755" v="5881" actId="1038"/>
          <ac:cxnSpMkLst>
            <pc:docMk/>
            <pc:sldMk cId="2654830169" sldId="265"/>
            <ac:cxnSpMk id="34" creationId="{02BCFA57-EBD4-4D15-AAD6-630F6A2445A3}"/>
          </ac:cxnSpMkLst>
        </pc:cxnChg>
      </pc:sldChg>
      <pc:sldChg chg="addSp delSp modSp add ord">
        <pc:chgData name="Feidiao Yang" userId="dcaf69b4-da7d-4cc0-a7df-cb9c60e97046" providerId="ADAL" clId="{2F804104-FD0F-407B-BD31-B15410B398F2}" dt="2018-11-09T07:56:23.318" v="12151"/>
        <pc:sldMkLst>
          <pc:docMk/>
          <pc:sldMk cId="951409473" sldId="266"/>
        </pc:sldMkLst>
        <pc:spChg chg="mod">
          <ac:chgData name="Feidiao Yang" userId="dcaf69b4-da7d-4cc0-a7df-cb9c60e97046" providerId="ADAL" clId="{2F804104-FD0F-407B-BD31-B15410B398F2}" dt="2018-11-07T07:45:33.102" v="6155" actId="2711"/>
          <ac:spMkLst>
            <pc:docMk/>
            <pc:sldMk cId="951409473" sldId="266"/>
            <ac:spMk id="2" creationId="{2A8994B9-86E6-44D9-8A8D-FD27CEF0A8CA}"/>
          </ac:spMkLst>
        </pc:spChg>
        <pc:spChg chg="del">
          <ac:chgData name="Feidiao Yang" userId="dcaf69b4-da7d-4cc0-a7df-cb9c60e97046" providerId="ADAL" clId="{2F804104-FD0F-407B-BD31-B15410B398F2}" dt="2018-11-07T07:45:20.463" v="6138" actId="478"/>
          <ac:spMkLst>
            <pc:docMk/>
            <pc:sldMk cId="951409473" sldId="266"/>
            <ac:spMk id="3" creationId="{5B599228-446A-47B2-85D8-91BE733563EC}"/>
          </ac:spMkLst>
        </pc:spChg>
        <pc:spChg chg="add mod">
          <ac:chgData name="Feidiao Yang" userId="dcaf69b4-da7d-4cc0-a7df-cb9c60e97046" providerId="ADAL" clId="{2F804104-FD0F-407B-BD31-B15410B398F2}" dt="2018-11-07T08:23:37.600" v="6721" actId="1035"/>
          <ac:spMkLst>
            <pc:docMk/>
            <pc:sldMk cId="951409473" sldId="266"/>
            <ac:spMk id="4" creationId="{55F31DCF-3AA7-472D-9BDE-D599B6A1D395}"/>
          </ac:spMkLst>
        </pc:spChg>
        <pc:spChg chg="add mod">
          <ac:chgData name="Feidiao Yang" userId="dcaf69b4-da7d-4cc0-a7df-cb9c60e97046" providerId="ADAL" clId="{2F804104-FD0F-407B-BD31-B15410B398F2}" dt="2018-11-07T08:23:37.600" v="6721" actId="1035"/>
          <ac:spMkLst>
            <pc:docMk/>
            <pc:sldMk cId="951409473" sldId="266"/>
            <ac:spMk id="5" creationId="{A000CD68-EDD1-480F-A578-DA589BF2C116}"/>
          </ac:spMkLst>
        </pc:spChg>
        <pc:spChg chg="add mod">
          <ac:chgData name="Feidiao Yang" userId="dcaf69b4-da7d-4cc0-a7df-cb9c60e97046" providerId="ADAL" clId="{2F804104-FD0F-407B-BD31-B15410B398F2}" dt="2018-11-07T08:23:37.600" v="6721" actId="1035"/>
          <ac:spMkLst>
            <pc:docMk/>
            <pc:sldMk cId="951409473" sldId="266"/>
            <ac:spMk id="8" creationId="{20C6F32B-0166-4C59-95B7-6F0ABD707FD4}"/>
          </ac:spMkLst>
        </pc:spChg>
        <pc:spChg chg="add mod">
          <ac:chgData name="Feidiao Yang" userId="dcaf69b4-da7d-4cc0-a7df-cb9c60e97046" providerId="ADAL" clId="{2F804104-FD0F-407B-BD31-B15410B398F2}" dt="2018-11-07T08:23:37.600" v="6721" actId="1035"/>
          <ac:spMkLst>
            <pc:docMk/>
            <pc:sldMk cId="951409473" sldId="266"/>
            <ac:spMk id="14" creationId="{03D46E5B-59B6-4976-9796-6587B8332C52}"/>
          </ac:spMkLst>
        </pc:spChg>
        <pc:spChg chg="add mod">
          <ac:chgData name="Feidiao Yang" userId="dcaf69b4-da7d-4cc0-a7df-cb9c60e97046" providerId="ADAL" clId="{2F804104-FD0F-407B-BD31-B15410B398F2}" dt="2018-11-07T08:23:37.600" v="6721" actId="1035"/>
          <ac:spMkLst>
            <pc:docMk/>
            <pc:sldMk cId="951409473" sldId="266"/>
            <ac:spMk id="15" creationId="{237A4998-4FF5-439F-A02A-C734476270CB}"/>
          </ac:spMkLst>
        </pc:spChg>
        <pc:spChg chg="add mod">
          <ac:chgData name="Feidiao Yang" userId="dcaf69b4-da7d-4cc0-a7df-cb9c60e97046" providerId="ADAL" clId="{2F804104-FD0F-407B-BD31-B15410B398F2}" dt="2018-11-07T08:23:37.600" v="6721" actId="1035"/>
          <ac:spMkLst>
            <pc:docMk/>
            <pc:sldMk cId="951409473" sldId="266"/>
            <ac:spMk id="16" creationId="{26E6B5E0-5B08-4560-9BE5-820745B03636}"/>
          </ac:spMkLst>
        </pc:spChg>
        <pc:spChg chg="add mod">
          <ac:chgData name="Feidiao Yang" userId="dcaf69b4-da7d-4cc0-a7df-cb9c60e97046" providerId="ADAL" clId="{2F804104-FD0F-407B-BD31-B15410B398F2}" dt="2018-11-07T08:23:37.600" v="6721" actId="1035"/>
          <ac:spMkLst>
            <pc:docMk/>
            <pc:sldMk cId="951409473" sldId="266"/>
            <ac:spMk id="23" creationId="{F7E51E79-968E-4FAE-99A6-ED9AAF487E7E}"/>
          </ac:spMkLst>
        </pc:spChg>
        <pc:spChg chg="add mod">
          <ac:chgData name="Feidiao Yang" userId="dcaf69b4-da7d-4cc0-a7df-cb9c60e97046" providerId="ADAL" clId="{2F804104-FD0F-407B-BD31-B15410B398F2}" dt="2018-11-07T08:23:37.600" v="6721" actId="1035"/>
          <ac:spMkLst>
            <pc:docMk/>
            <pc:sldMk cId="951409473" sldId="266"/>
            <ac:spMk id="24" creationId="{4207C8FF-4A6B-4324-9C32-E29EB246FAE1}"/>
          </ac:spMkLst>
        </pc:spChg>
        <pc:spChg chg="add mod">
          <ac:chgData name="Feidiao Yang" userId="dcaf69b4-da7d-4cc0-a7df-cb9c60e97046" providerId="ADAL" clId="{2F804104-FD0F-407B-BD31-B15410B398F2}" dt="2018-11-07T08:23:37.600" v="6721" actId="1035"/>
          <ac:spMkLst>
            <pc:docMk/>
            <pc:sldMk cId="951409473" sldId="266"/>
            <ac:spMk id="25" creationId="{43AE0F14-75EF-419C-B031-7006DA074EDB}"/>
          </ac:spMkLst>
        </pc:spChg>
        <pc:spChg chg="add mod">
          <ac:chgData name="Feidiao Yang" userId="dcaf69b4-da7d-4cc0-a7df-cb9c60e97046" providerId="ADAL" clId="{2F804104-FD0F-407B-BD31-B15410B398F2}" dt="2018-11-07T08:23:37.600" v="6721" actId="1035"/>
          <ac:spMkLst>
            <pc:docMk/>
            <pc:sldMk cId="951409473" sldId="266"/>
            <ac:spMk id="32" creationId="{F0A367EE-25E6-4C66-A2F0-30C345859662}"/>
          </ac:spMkLst>
        </pc:spChg>
        <pc:spChg chg="add mod">
          <ac:chgData name="Feidiao Yang" userId="dcaf69b4-da7d-4cc0-a7df-cb9c60e97046" providerId="ADAL" clId="{2F804104-FD0F-407B-BD31-B15410B398F2}" dt="2018-11-07T08:23:37.600" v="6721" actId="1035"/>
          <ac:spMkLst>
            <pc:docMk/>
            <pc:sldMk cId="951409473" sldId="266"/>
            <ac:spMk id="41" creationId="{1A0AC8F1-20B7-4208-8869-572686DD49C5}"/>
          </ac:spMkLst>
        </pc:spChg>
        <pc:spChg chg="add mod">
          <ac:chgData name="Feidiao Yang" userId="dcaf69b4-da7d-4cc0-a7df-cb9c60e97046" providerId="ADAL" clId="{2F804104-FD0F-407B-BD31-B15410B398F2}" dt="2018-11-07T08:23:37.600" v="6721" actId="1035"/>
          <ac:spMkLst>
            <pc:docMk/>
            <pc:sldMk cId="951409473" sldId="266"/>
            <ac:spMk id="44" creationId="{8934D9C9-3599-4787-9FE2-E9B63E85F5A8}"/>
          </ac:spMkLst>
        </pc:spChg>
        <pc:spChg chg="add mod ord">
          <ac:chgData name="Feidiao Yang" userId="dcaf69b4-da7d-4cc0-a7df-cb9c60e97046" providerId="ADAL" clId="{2F804104-FD0F-407B-BD31-B15410B398F2}" dt="2018-11-07T08:23:37.600" v="6721" actId="1035"/>
          <ac:spMkLst>
            <pc:docMk/>
            <pc:sldMk cId="951409473" sldId="266"/>
            <ac:spMk id="52" creationId="{C2D4A5F7-6F65-43A3-8BAC-6671D594AB19}"/>
          </ac:spMkLst>
        </pc:spChg>
        <pc:spChg chg="add mod">
          <ac:chgData name="Feidiao Yang" userId="dcaf69b4-da7d-4cc0-a7df-cb9c60e97046" providerId="ADAL" clId="{2F804104-FD0F-407B-BD31-B15410B398F2}" dt="2018-11-07T08:24:55.978" v="6792" actId="1076"/>
          <ac:spMkLst>
            <pc:docMk/>
            <pc:sldMk cId="951409473" sldId="266"/>
            <ac:spMk id="63" creationId="{9540C97D-CD30-4D20-909A-4477E285B8C2}"/>
          </ac:spMkLst>
        </pc:spChg>
        <pc:cxnChg chg="add mod">
          <ac:chgData name="Feidiao Yang" userId="dcaf69b4-da7d-4cc0-a7df-cb9c60e97046" providerId="ADAL" clId="{2F804104-FD0F-407B-BD31-B15410B398F2}" dt="2018-11-07T08:23:37.600" v="6721" actId="1035"/>
          <ac:cxnSpMkLst>
            <pc:docMk/>
            <pc:sldMk cId="951409473" sldId="266"/>
            <ac:cxnSpMk id="7" creationId="{ADFE0D48-F764-4548-A858-EF210B472527}"/>
          </ac:cxnSpMkLst>
        </pc:cxnChg>
        <pc:cxnChg chg="add mod">
          <ac:chgData name="Feidiao Yang" userId="dcaf69b4-da7d-4cc0-a7df-cb9c60e97046" providerId="ADAL" clId="{2F804104-FD0F-407B-BD31-B15410B398F2}" dt="2018-11-07T08:23:37.600" v="6721" actId="1035"/>
          <ac:cxnSpMkLst>
            <pc:docMk/>
            <pc:sldMk cId="951409473" sldId="266"/>
            <ac:cxnSpMk id="13" creationId="{ADB0A2A6-0397-415F-BEDA-F93FA8830E11}"/>
          </ac:cxnSpMkLst>
        </pc:cxnChg>
        <pc:cxnChg chg="add mod">
          <ac:chgData name="Feidiao Yang" userId="dcaf69b4-da7d-4cc0-a7df-cb9c60e97046" providerId="ADAL" clId="{2F804104-FD0F-407B-BD31-B15410B398F2}" dt="2018-11-07T08:23:37.600" v="6721" actId="1035"/>
          <ac:cxnSpMkLst>
            <pc:docMk/>
            <pc:sldMk cId="951409473" sldId="266"/>
            <ac:cxnSpMk id="18" creationId="{FB786306-3439-4847-8223-DBF694C397F1}"/>
          </ac:cxnSpMkLst>
        </pc:cxnChg>
        <pc:cxnChg chg="add mod">
          <ac:chgData name="Feidiao Yang" userId="dcaf69b4-da7d-4cc0-a7df-cb9c60e97046" providerId="ADAL" clId="{2F804104-FD0F-407B-BD31-B15410B398F2}" dt="2018-11-07T08:23:37.600" v="6721" actId="1035"/>
          <ac:cxnSpMkLst>
            <pc:docMk/>
            <pc:sldMk cId="951409473" sldId="266"/>
            <ac:cxnSpMk id="20" creationId="{11293A11-C6DA-4B34-AAE0-57292430327D}"/>
          </ac:cxnSpMkLst>
        </pc:cxnChg>
        <pc:cxnChg chg="add mod">
          <ac:chgData name="Feidiao Yang" userId="dcaf69b4-da7d-4cc0-a7df-cb9c60e97046" providerId="ADAL" clId="{2F804104-FD0F-407B-BD31-B15410B398F2}" dt="2018-11-07T08:23:37.600" v="6721" actId="1035"/>
          <ac:cxnSpMkLst>
            <pc:docMk/>
            <pc:sldMk cId="951409473" sldId="266"/>
            <ac:cxnSpMk id="22" creationId="{EC6D662C-3A4D-4111-B79D-EFCCACCB3C00}"/>
          </ac:cxnSpMkLst>
        </pc:cxnChg>
        <pc:cxnChg chg="add mod">
          <ac:chgData name="Feidiao Yang" userId="dcaf69b4-da7d-4cc0-a7df-cb9c60e97046" providerId="ADAL" clId="{2F804104-FD0F-407B-BD31-B15410B398F2}" dt="2018-11-07T08:23:37.600" v="6721" actId="1035"/>
          <ac:cxnSpMkLst>
            <pc:docMk/>
            <pc:sldMk cId="951409473" sldId="266"/>
            <ac:cxnSpMk id="27" creationId="{6526CF75-D345-4E26-AED7-9578822D2A4B}"/>
          </ac:cxnSpMkLst>
        </pc:cxnChg>
        <pc:cxnChg chg="add mod">
          <ac:chgData name="Feidiao Yang" userId="dcaf69b4-da7d-4cc0-a7df-cb9c60e97046" providerId="ADAL" clId="{2F804104-FD0F-407B-BD31-B15410B398F2}" dt="2018-11-07T08:23:37.600" v="6721" actId="1035"/>
          <ac:cxnSpMkLst>
            <pc:docMk/>
            <pc:sldMk cId="951409473" sldId="266"/>
            <ac:cxnSpMk id="29" creationId="{96C3F6C1-BAEE-4A08-8856-3FCDD8694E57}"/>
          </ac:cxnSpMkLst>
        </pc:cxnChg>
        <pc:cxnChg chg="add mod">
          <ac:chgData name="Feidiao Yang" userId="dcaf69b4-da7d-4cc0-a7df-cb9c60e97046" providerId="ADAL" clId="{2F804104-FD0F-407B-BD31-B15410B398F2}" dt="2018-11-07T08:23:37.600" v="6721" actId="1035"/>
          <ac:cxnSpMkLst>
            <pc:docMk/>
            <pc:sldMk cId="951409473" sldId="266"/>
            <ac:cxnSpMk id="40" creationId="{95A76326-389A-41AA-B56C-181CF97C4188}"/>
          </ac:cxnSpMkLst>
        </pc:cxnChg>
        <pc:cxnChg chg="add mod">
          <ac:chgData name="Feidiao Yang" userId="dcaf69b4-da7d-4cc0-a7df-cb9c60e97046" providerId="ADAL" clId="{2F804104-FD0F-407B-BD31-B15410B398F2}" dt="2018-11-07T08:23:37.600" v="6721" actId="1035"/>
          <ac:cxnSpMkLst>
            <pc:docMk/>
            <pc:sldMk cId="951409473" sldId="266"/>
            <ac:cxnSpMk id="43" creationId="{041524B8-81F2-41EB-8EBD-E4CBA8F2F5DA}"/>
          </ac:cxnSpMkLst>
        </pc:cxnChg>
        <pc:cxnChg chg="add mod">
          <ac:chgData name="Feidiao Yang" userId="dcaf69b4-da7d-4cc0-a7df-cb9c60e97046" providerId="ADAL" clId="{2F804104-FD0F-407B-BD31-B15410B398F2}" dt="2018-11-07T08:23:37.600" v="6721" actId="1035"/>
          <ac:cxnSpMkLst>
            <pc:docMk/>
            <pc:sldMk cId="951409473" sldId="266"/>
            <ac:cxnSpMk id="46" creationId="{CF154B7F-8E68-4D05-BE1D-95EE06836063}"/>
          </ac:cxnSpMkLst>
        </pc:cxnChg>
        <pc:cxnChg chg="add mod">
          <ac:chgData name="Feidiao Yang" userId="dcaf69b4-da7d-4cc0-a7df-cb9c60e97046" providerId="ADAL" clId="{2F804104-FD0F-407B-BD31-B15410B398F2}" dt="2018-11-07T08:23:37.600" v="6721" actId="1035"/>
          <ac:cxnSpMkLst>
            <pc:docMk/>
            <pc:sldMk cId="951409473" sldId="266"/>
            <ac:cxnSpMk id="57" creationId="{BAD3DB2C-95A6-489A-8583-46F562C667FF}"/>
          </ac:cxnSpMkLst>
        </pc:cxnChg>
        <pc:cxnChg chg="add mod">
          <ac:chgData name="Feidiao Yang" userId="dcaf69b4-da7d-4cc0-a7df-cb9c60e97046" providerId="ADAL" clId="{2F804104-FD0F-407B-BD31-B15410B398F2}" dt="2018-11-07T08:23:50.500" v="6724" actId="14100"/>
          <ac:cxnSpMkLst>
            <pc:docMk/>
            <pc:sldMk cId="951409473" sldId="266"/>
            <ac:cxnSpMk id="61" creationId="{BB00B6E4-7BC7-45AB-8FB8-697777ABAB62}"/>
          </ac:cxnSpMkLst>
        </pc:cxnChg>
        <pc:cxnChg chg="add mod">
          <ac:chgData name="Feidiao Yang" userId="dcaf69b4-da7d-4cc0-a7df-cb9c60e97046" providerId="ADAL" clId="{2F804104-FD0F-407B-BD31-B15410B398F2}" dt="2018-11-07T08:25:32.009" v="6798" actId="692"/>
          <ac:cxnSpMkLst>
            <pc:docMk/>
            <pc:sldMk cId="951409473" sldId="266"/>
            <ac:cxnSpMk id="67" creationId="{CB15B29C-B35C-4846-8D76-DB032B5CB695}"/>
          </ac:cxnSpMkLst>
        </pc:cxnChg>
      </pc:sldChg>
      <pc:sldChg chg="addSp delSp modSp add modNotesTx">
        <pc:chgData name="Feidiao Yang" userId="dcaf69b4-da7d-4cc0-a7df-cb9c60e97046" providerId="ADAL" clId="{2F804104-FD0F-407B-BD31-B15410B398F2}" dt="2018-11-12T09:30:00.660" v="19334" actId="20577"/>
        <pc:sldMkLst>
          <pc:docMk/>
          <pc:sldMk cId="1590953548" sldId="267"/>
        </pc:sldMkLst>
        <pc:spChg chg="mod">
          <ac:chgData name="Feidiao Yang" userId="dcaf69b4-da7d-4cc0-a7df-cb9c60e97046" providerId="ADAL" clId="{2F804104-FD0F-407B-BD31-B15410B398F2}" dt="2018-11-07T08:28:00.086" v="6829" actId="2711"/>
          <ac:spMkLst>
            <pc:docMk/>
            <pc:sldMk cId="1590953548" sldId="267"/>
            <ac:spMk id="2" creationId="{919146C9-F4B5-4B42-8CE7-06E32FA51990}"/>
          </ac:spMkLst>
        </pc:spChg>
        <pc:spChg chg="del">
          <ac:chgData name="Feidiao Yang" userId="dcaf69b4-da7d-4cc0-a7df-cb9c60e97046" providerId="ADAL" clId="{2F804104-FD0F-407B-BD31-B15410B398F2}" dt="2018-11-07T08:28:02.887" v="6830" actId="478"/>
          <ac:spMkLst>
            <pc:docMk/>
            <pc:sldMk cId="1590953548" sldId="267"/>
            <ac:spMk id="3" creationId="{5D5D6A21-1A5A-4214-A394-37549C1E0150}"/>
          </ac:spMkLst>
        </pc:spChg>
        <pc:spChg chg="add mod">
          <ac:chgData name="Feidiao Yang" userId="dcaf69b4-da7d-4cc0-a7df-cb9c60e97046" providerId="ADAL" clId="{2F804104-FD0F-407B-BD31-B15410B398F2}" dt="2018-11-12T05:30:32.250" v="12580" actId="6549"/>
          <ac:spMkLst>
            <pc:docMk/>
            <pc:sldMk cId="1590953548" sldId="267"/>
            <ac:spMk id="6" creationId="{7659CED0-7DEB-47E1-8E85-C3D641335A8D}"/>
          </ac:spMkLst>
        </pc:spChg>
        <pc:spChg chg="add mod">
          <ac:chgData name="Feidiao Yang" userId="dcaf69b4-da7d-4cc0-a7df-cb9c60e97046" providerId="ADAL" clId="{2F804104-FD0F-407B-BD31-B15410B398F2}" dt="2018-11-12T05:29:50.770" v="12557" actId="1076"/>
          <ac:spMkLst>
            <pc:docMk/>
            <pc:sldMk cId="1590953548" sldId="267"/>
            <ac:spMk id="7" creationId="{31FB3043-4A1C-431E-866B-274F568CB592}"/>
          </ac:spMkLst>
        </pc:spChg>
        <pc:picChg chg="add mod">
          <ac:chgData name="Feidiao Yang" userId="dcaf69b4-da7d-4cc0-a7df-cb9c60e97046" providerId="ADAL" clId="{2F804104-FD0F-407B-BD31-B15410B398F2}" dt="2018-11-07T08:28:44.581" v="6835" actId="1076"/>
          <ac:picMkLst>
            <pc:docMk/>
            <pc:sldMk cId="1590953548" sldId="267"/>
            <ac:picMk id="5" creationId="{399056FA-CA58-48A1-BCA7-8CCFD38F2F79}"/>
          </ac:picMkLst>
        </pc:picChg>
      </pc:sldChg>
      <pc:sldChg chg="modSp add modNotesTx">
        <pc:chgData name="Feidiao Yang" userId="dcaf69b4-da7d-4cc0-a7df-cb9c60e97046" providerId="ADAL" clId="{2F804104-FD0F-407B-BD31-B15410B398F2}" dt="2018-11-12T09:30:54.657" v="19494" actId="20577"/>
        <pc:sldMkLst>
          <pc:docMk/>
          <pc:sldMk cId="3476281412" sldId="268"/>
        </pc:sldMkLst>
        <pc:spChg chg="mod">
          <ac:chgData name="Feidiao Yang" userId="dcaf69b4-da7d-4cc0-a7df-cb9c60e97046" providerId="ADAL" clId="{2F804104-FD0F-407B-BD31-B15410B398F2}" dt="2018-11-07T08:37:26.473" v="7278" actId="2711"/>
          <ac:spMkLst>
            <pc:docMk/>
            <pc:sldMk cId="3476281412" sldId="268"/>
            <ac:spMk id="2" creationId="{D000F112-64A9-486D-A85D-E9582970C360}"/>
          </ac:spMkLst>
        </pc:spChg>
        <pc:spChg chg="mod">
          <ac:chgData name="Feidiao Yang" userId="dcaf69b4-da7d-4cc0-a7df-cb9c60e97046" providerId="ADAL" clId="{2F804104-FD0F-407B-BD31-B15410B398F2}" dt="2018-11-12T05:35:37.872" v="12665" actId="20577"/>
          <ac:spMkLst>
            <pc:docMk/>
            <pc:sldMk cId="3476281412" sldId="268"/>
            <ac:spMk id="3" creationId="{31634A5A-3281-4D6B-8462-370F501B9443}"/>
          </ac:spMkLst>
        </pc:spChg>
      </pc:sldChg>
      <pc:sldChg chg="delSp modSp add">
        <pc:chgData name="Feidiao Yang" userId="dcaf69b4-da7d-4cc0-a7df-cb9c60e97046" providerId="ADAL" clId="{2F804104-FD0F-407B-BD31-B15410B398F2}" dt="2018-11-07T08:44:10.459" v="7828" actId="1076"/>
        <pc:sldMkLst>
          <pc:docMk/>
          <pc:sldMk cId="3040613763" sldId="269"/>
        </pc:sldMkLst>
        <pc:spChg chg="mod">
          <ac:chgData name="Feidiao Yang" userId="dcaf69b4-da7d-4cc0-a7df-cb9c60e97046" providerId="ADAL" clId="{2F804104-FD0F-407B-BD31-B15410B398F2}" dt="2018-11-07T08:44:10.459" v="7828" actId="1076"/>
          <ac:spMkLst>
            <pc:docMk/>
            <pc:sldMk cId="3040613763" sldId="269"/>
            <ac:spMk id="2" creationId="{147B532D-25D6-4677-9B47-77CD03661068}"/>
          </ac:spMkLst>
        </pc:spChg>
        <pc:spChg chg="del">
          <ac:chgData name="Feidiao Yang" userId="dcaf69b4-da7d-4cc0-a7df-cb9c60e97046" providerId="ADAL" clId="{2F804104-FD0F-407B-BD31-B15410B398F2}" dt="2018-11-07T08:43:31.035" v="7812" actId="478"/>
          <ac:spMkLst>
            <pc:docMk/>
            <pc:sldMk cId="3040613763" sldId="269"/>
            <ac:spMk id="3" creationId="{66B81700-2153-4A8C-A3D7-EC37701450B5}"/>
          </ac:spMkLst>
        </pc:spChg>
      </pc:sldChg>
      <pc:sldChg chg="modSp modNotesTx">
        <pc:chgData name="Feidiao Yang" userId="dcaf69b4-da7d-4cc0-a7df-cb9c60e97046" providerId="ADAL" clId="{2F804104-FD0F-407B-BD31-B15410B398F2}" dt="2018-11-12T08:38:36.442" v="14000" actId="20577"/>
        <pc:sldMkLst>
          <pc:docMk/>
          <pc:sldMk cId="3292662917" sldId="270"/>
        </pc:sldMkLst>
        <pc:spChg chg="mod">
          <ac:chgData name="Feidiao Yang" userId="dcaf69b4-da7d-4cc0-a7df-cb9c60e97046" providerId="ADAL" clId="{2F804104-FD0F-407B-BD31-B15410B398F2}" dt="2018-11-09T05:55:36.705" v="9675" actId="20577"/>
          <ac:spMkLst>
            <pc:docMk/>
            <pc:sldMk cId="3292662917" sldId="270"/>
            <ac:spMk id="13" creationId="{316F7180-766D-4E98-9B00-2A63DBA28A94}"/>
          </ac:spMkLst>
        </pc:spChg>
      </pc:sldChg>
      <pc:sldChg chg="addSp delSp modSp">
        <pc:chgData name="Feidiao Yang" userId="dcaf69b4-da7d-4cc0-a7df-cb9c60e97046" providerId="ADAL" clId="{2F804104-FD0F-407B-BD31-B15410B398F2}" dt="2018-11-09T06:06:41.187" v="9785" actId="692"/>
        <pc:sldMkLst>
          <pc:docMk/>
          <pc:sldMk cId="4277238894" sldId="271"/>
        </pc:sldMkLst>
        <pc:spChg chg="add mod">
          <ac:chgData name="Feidiao Yang" userId="dcaf69b4-da7d-4cc0-a7df-cb9c60e97046" providerId="ADAL" clId="{2F804104-FD0F-407B-BD31-B15410B398F2}" dt="2018-11-09T06:03:29.688" v="9721" actId="1076"/>
          <ac:spMkLst>
            <pc:docMk/>
            <pc:sldMk cId="4277238894" sldId="271"/>
            <ac:spMk id="13" creationId="{6ABE2987-FA99-49DD-B8A9-18B758BDA74D}"/>
          </ac:spMkLst>
        </pc:spChg>
        <pc:spChg chg="add mod">
          <ac:chgData name="Feidiao Yang" userId="dcaf69b4-da7d-4cc0-a7df-cb9c60e97046" providerId="ADAL" clId="{2F804104-FD0F-407B-BD31-B15410B398F2}" dt="2018-11-09T05:59:25.140" v="9677" actId="1076"/>
          <ac:spMkLst>
            <pc:docMk/>
            <pc:sldMk cId="4277238894" sldId="271"/>
            <ac:spMk id="29" creationId="{5E7D6A86-A84E-42B3-9911-CEF7E343B597}"/>
          </ac:spMkLst>
        </pc:spChg>
        <pc:spChg chg="add mod">
          <ac:chgData name="Feidiao Yang" userId="dcaf69b4-da7d-4cc0-a7df-cb9c60e97046" providerId="ADAL" clId="{2F804104-FD0F-407B-BD31-B15410B398F2}" dt="2018-11-09T06:04:38.782" v="9768" actId="20577"/>
          <ac:spMkLst>
            <pc:docMk/>
            <pc:sldMk cId="4277238894" sldId="271"/>
            <ac:spMk id="31" creationId="{AF30A997-2FDC-4CC0-84C7-DF6A11625A87}"/>
          </ac:spMkLst>
        </pc:spChg>
        <pc:spChg chg="add mod">
          <ac:chgData name="Feidiao Yang" userId="dcaf69b4-da7d-4cc0-a7df-cb9c60e97046" providerId="ADAL" clId="{2F804104-FD0F-407B-BD31-B15410B398F2}" dt="2018-11-09T06:04:53.404" v="9772" actId="20577"/>
          <ac:spMkLst>
            <pc:docMk/>
            <pc:sldMk cId="4277238894" sldId="271"/>
            <ac:spMk id="33" creationId="{8F1F2B4A-9F28-44B9-9E33-79EF0C6E4B5C}"/>
          </ac:spMkLst>
        </pc:spChg>
        <pc:spChg chg="add mod">
          <ac:chgData name="Feidiao Yang" userId="dcaf69b4-da7d-4cc0-a7df-cb9c60e97046" providerId="ADAL" clId="{2F804104-FD0F-407B-BD31-B15410B398F2}" dt="2018-11-09T06:05:04.957" v="9777" actId="20577"/>
          <ac:spMkLst>
            <pc:docMk/>
            <pc:sldMk cId="4277238894" sldId="271"/>
            <ac:spMk id="35" creationId="{2FA71C2D-12FE-40A4-9B3A-16434B12F159}"/>
          </ac:spMkLst>
        </pc:spChg>
        <pc:cxnChg chg="add mod">
          <ac:chgData name="Feidiao Yang" userId="dcaf69b4-da7d-4cc0-a7df-cb9c60e97046" providerId="ADAL" clId="{2F804104-FD0F-407B-BD31-B15410B398F2}" dt="2018-11-09T06:03:52.547" v="9728" actId="692"/>
          <ac:cxnSpMkLst>
            <pc:docMk/>
            <pc:sldMk cId="4277238894" sldId="271"/>
            <ac:cxnSpMk id="10" creationId="{09FF9D35-8A8A-4E91-B33D-B198E0737DC5}"/>
          </ac:cxnSpMkLst>
        </pc:cxnChg>
        <pc:cxnChg chg="add mod">
          <ac:chgData name="Feidiao Yang" userId="dcaf69b4-da7d-4cc0-a7df-cb9c60e97046" providerId="ADAL" clId="{2F804104-FD0F-407B-BD31-B15410B398F2}" dt="2018-11-09T06:04:01" v="9733" actId="692"/>
          <ac:cxnSpMkLst>
            <pc:docMk/>
            <pc:sldMk cId="4277238894" sldId="271"/>
            <ac:cxnSpMk id="12" creationId="{3BA9E1D5-378D-46EF-B7E0-CFF6C1172A7B}"/>
          </ac:cxnSpMkLst>
        </pc:cxnChg>
        <pc:cxnChg chg="add mod">
          <ac:chgData name="Feidiao Yang" userId="dcaf69b4-da7d-4cc0-a7df-cb9c60e97046" providerId="ADAL" clId="{2F804104-FD0F-407B-BD31-B15410B398F2}" dt="2018-11-09T06:04:07.460" v="9744" actId="692"/>
          <ac:cxnSpMkLst>
            <pc:docMk/>
            <pc:sldMk cId="4277238894" sldId="271"/>
            <ac:cxnSpMk id="15" creationId="{3F2EE840-33B4-48CE-92D0-13D63E0433EA}"/>
          </ac:cxnSpMkLst>
        </pc:cxnChg>
        <pc:cxnChg chg="add mod">
          <ac:chgData name="Feidiao Yang" userId="dcaf69b4-da7d-4cc0-a7df-cb9c60e97046" providerId="ADAL" clId="{2F804104-FD0F-407B-BD31-B15410B398F2}" dt="2018-11-09T06:04:13.048" v="9749" actId="692"/>
          <ac:cxnSpMkLst>
            <pc:docMk/>
            <pc:sldMk cId="4277238894" sldId="271"/>
            <ac:cxnSpMk id="19" creationId="{0EACCB8C-D6B4-4565-A6D6-D1C56CC031CC}"/>
          </ac:cxnSpMkLst>
        </pc:cxnChg>
        <pc:cxnChg chg="add del mod">
          <ac:chgData name="Feidiao Yang" userId="dcaf69b4-da7d-4cc0-a7df-cb9c60e97046" providerId="ADAL" clId="{2F804104-FD0F-407B-BD31-B15410B398F2}" dt="2018-11-09T06:06:14.352" v="9779" actId="478"/>
          <ac:cxnSpMkLst>
            <pc:docMk/>
            <pc:sldMk cId="4277238894" sldId="271"/>
            <ac:cxnSpMk id="48" creationId="{342835E3-E489-4606-B479-59EFB00A1BEB}"/>
          </ac:cxnSpMkLst>
        </pc:cxnChg>
        <pc:cxnChg chg="add mod">
          <ac:chgData name="Feidiao Yang" userId="dcaf69b4-da7d-4cc0-a7df-cb9c60e97046" providerId="ADAL" clId="{2F804104-FD0F-407B-BD31-B15410B398F2}" dt="2018-11-09T06:06:41.187" v="9785" actId="692"/>
          <ac:cxnSpMkLst>
            <pc:docMk/>
            <pc:sldMk cId="4277238894" sldId="271"/>
            <ac:cxnSpMk id="52" creationId="{1217F426-3B00-4286-A35D-387DF494B445}"/>
          </ac:cxnSpMkLst>
        </pc:cxnChg>
      </pc:sldChg>
      <pc:sldChg chg="delSp">
        <pc:chgData name="Feidiao Yang" userId="dcaf69b4-da7d-4cc0-a7df-cb9c60e97046" providerId="ADAL" clId="{2F804104-FD0F-407B-BD31-B15410B398F2}" dt="2018-11-09T06:21:51.295" v="9875" actId="478"/>
        <pc:sldMkLst>
          <pc:docMk/>
          <pc:sldMk cId="2248490462" sldId="272"/>
        </pc:sldMkLst>
        <pc:spChg chg="del">
          <ac:chgData name="Feidiao Yang" userId="dcaf69b4-da7d-4cc0-a7df-cb9c60e97046" providerId="ADAL" clId="{2F804104-FD0F-407B-BD31-B15410B398F2}" dt="2018-11-09T06:21:51.295" v="9875" actId="478"/>
          <ac:spMkLst>
            <pc:docMk/>
            <pc:sldMk cId="2248490462" sldId="272"/>
            <ac:spMk id="19" creationId="{164EB00D-A661-45A2-8D89-3D179701166A}"/>
          </ac:spMkLst>
        </pc:spChg>
      </pc:sldChg>
      <pc:sldChg chg="addSp">
        <pc:chgData name="Feidiao Yang" userId="dcaf69b4-da7d-4cc0-a7df-cb9c60e97046" providerId="ADAL" clId="{2F804104-FD0F-407B-BD31-B15410B398F2}" dt="2018-11-09T06:21:35.999" v="9874"/>
        <pc:sldMkLst>
          <pc:docMk/>
          <pc:sldMk cId="4169317230" sldId="273"/>
        </pc:sldMkLst>
        <pc:spChg chg="add">
          <ac:chgData name="Feidiao Yang" userId="dcaf69b4-da7d-4cc0-a7df-cb9c60e97046" providerId="ADAL" clId="{2F804104-FD0F-407B-BD31-B15410B398F2}" dt="2018-11-09T06:21:35.999" v="9874"/>
          <ac:spMkLst>
            <pc:docMk/>
            <pc:sldMk cId="4169317230" sldId="273"/>
            <ac:spMk id="5" creationId="{7E20D805-BC32-479D-AC59-E07044B28EB4}"/>
          </ac:spMkLst>
        </pc:spChg>
      </pc:sldChg>
      <pc:sldChg chg="modSp add">
        <pc:chgData name="Feidiao Yang" userId="dcaf69b4-da7d-4cc0-a7df-cb9c60e97046" providerId="ADAL" clId="{2F804104-FD0F-407B-BD31-B15410B398F2}" dt="2018-11-09T07:16:44.071" v="11181" actId="20577"/>
        <pc:sldMkLst>
          <pc:docMk/>
          <pc:sldMk cId="2348969119" sldId="276"/>
        </pc:sldMkLst>
        <pc:spChg chg="mod">
          <ac:chgData name="Feidiao Yang" userId="dcaf69b4-da7d-4cc0-a7df-cb9c60e97046" providerId="ADAL" clId="{2F804104-FD0F-407B-BD31-B15410B398F2}" dt="2018-11-09T07:16:44.071" v="11181" actId="20577"/>
          <ac:spMkLst>
            <pc:docMk/>
            <pc:sldMk cId="2348969119" sldId="276"/>
            <ac:spMk id="2" creationId="{32C4B007-222F-4852-A264-50C1AE196FED}"/>
          </ac:spMkLst>
        </pc:spChg>
      </pc:sldChg>
      <pc:sldChg chg="addSp delSp modSp add modNotesTx">
        <pc:chgData name="Feidiao Yang" userId="dcaf69b4-da7d-4cc0-a7df-cb9c60e97046" providerId="ADAL" clId="{2F804104-FD0F-407B-BD31-B15410B398F2}" dt="2018-11-12T09:23:11.725" v="18308" actId="20577"/>
        <pc:sldMkLst>
          <pc:docMk/>
          <pc:sldMk cId="3982420957" sldId="277"/>
        </pc:sldMkLst>
        <pc:spChg chg="mod">
          <ac:chgData name="Feidiao Yang" userId="dcaf69b4-da7d-4cc0-a7df-cb9c60e97046" providerId="ADAL" clId="{2F804104-FD0F-407B-BD31-B15410B398F2}" dt="2018-11-09T07:29:06.397" v="11550" actId="1076"/>
          <ac:spMkLst>
            <pc:docMk/>
            <pc:sldMk cId="3982420957" sldId="277"/>
            <ac:spMk id="2" creationId="{B9C8628A-2702-4D1D-AA5B-B7EB94E308A9}"/>
          </ac:spMkLst>
        </pc:spChg>
        <pc:spChg chg="del">
          <ac:chgData name="Feidiao Yang" userId="dcaf69b4-da7d-4cc0-a7df-cb9c60e97046" providerId="ADAL" clId="{2F804104-FD0F-407B-BD31-B15410B398F2}" dt="2018-11-09T07:20:08.531" v="11184" actId="478"/>
          <ac:spMkLst>
            <pc:docMk/>
            <pc:sldMk cId="3982420957" sldId="277"/>
            <ac:spMk id="3" creationId="{03E54A47-3559-4A70-9924-A165CAD9CA7C}"/>
          </ac:spMkLst>
        </pc:spChg>
        <pc:spChg chg="add mod">
          <ac:chgData name="Feidiao Yang" userId="dcaf69b4-da7d-4cc0-a7df-cb9c60e97046" providerId="ADAL" clId="{2F804104-FD0F-407B-BD31-B15410B398F2}" dt="2018-11-09T07:28:01.874" v="11532" actId="1035"/>
          <ac:spMkLst>
            <pc:docMk/>
            <pc:sldMk cId="3982420957" sldId="277"/>
            <ac:spMk id="4" creationId="{5C876B3B-367B-41EA-830C-2E4BB4B2CAB1}"/>
          </ac:spMkLst>
        </pc:spChg>
        <pc:spChg chg="add mod">
          <ac:chgData name="Feidiao Yang" userId="dcaf69b4-da7d-4cc0-a7df-cb9c60e97046" providerId="ADAL" clId="{2F804104-FD0F-407B-BD31-B15410B398F2}" dt="2018-11-09T07:31:22.199" v="11562" actId="207"/>
          <ac:spMkLst>
            <pc:docMk/>
            <pc:sldMk cId="3982420957" sldId="277"/>
            <ac:spMk id="5" creationId="{3CB1907A-494A-482D-AA78-06935502BF0D}"/>
          </ac:spMkLst>
        </pc:spChg>
        <pc:spChg chg="add mod">
          <ac:chgData name="Feidiao Yang" userId="dcaf69b4-da7d-4cc0-a7df-cb9c60e97046" providerId="ADAL" clId="{2F804104-FD0F-407B-BD31-B15410B398F2}" dt="2018-11-09T07:28:01.874" v="11532" actId="1035"/>
          <ac:spMkLst>
            <pc:docMk/>
            <pc:sldMk cId="3982420957" sldId="277"/>
            <ac:spMk id="6" creationId="{C23BAF3F-8936-44FC-85C9-9FF9E0883E07}"/>
          </ac:spMkLst>
        </pc:spChg>
        <pc:spChg chg="add mod">
          <ac:chgData name="Feidiao Yang" userId="dcaf69b4-da7d-4cc0-a7df-cb9c60e97046" providerId="ADAL" clId="{2F804104-FD0F-407B-BD31-B15410B398F2}" dt="2018-11-09T07:28:01.874" v="11532" actId="1035"/>
          <ac:spMkLst>
            <pc:docMk/>
            <pc:sldMk cId="3982420957" sldId="277"/>
            <ac:spMk id="7" creationId="{F023FD38-ADAF-4699-B41E-A2FA358386C0}"/>
          </ac:spMkLst>
        </pc:spChg>
        <pc:spChg chg="add mod">
          <ac:chgData name="Feidiao Yang" userId="dcaf69b4-da7d-4cc0-a7df-cb9c60e97046" providerId="ADAL" clId="{2F804104-FD0F-407B-BD31-B15410B398F2}" dt="2018-11-09T07:28:01.874" v="11532" actId="1035"/>
          <ac:spMkLst>
            <pc:docMk/>
            <pc:sldMk cId="3982420957" sldId="277"/>
            <ac:spMk id="8" creationId="{1E871EE6-C015-4649-80CF-49A5098C9068}"/>
          </ac:spMkLst>
        </pc:spChg>
        <pc:spChg chg="add mod">
          <ac:chgData name="Feidiao Yang" userId="dcaf69b4-da7d-4cc0-a7df-cb9c60e97046" providerId="ADAL" clId="{2F804104-FD0F-407B-BD31-B15410B398F2}" dt="2018-11-09T07:28:01.874" v="11532" actId="1035"/>
          <ac:spMkLst>
            <pc:docMk/>
            <pc:sldMk cId="3982420957" sldId="277"/>
            <ac:spMk id="20" creationId="{0F9D4E40-FAC1-478B-BC22-C1F4AC486D85}"/>
          </ac:spMkLst>
        </pc:spChg>
        <pc:spChg chg="add mod">
          <ac:chgData name="Feidiao Yang" userId="dcaf69b4-da7d-4cc0-a7df-cb9c60e97046" providerId="ADAL" clId="{2F804104-FD0F-407B-BD31-B15410B398F2}" dt="2018-11-09T07:28:16.868" v="11537" actId="20577"/>
          <ac:spMkLst>
            <pc:docMk/>
            <pc:sldMk cId="3982420957" sldId="277"/>
            <ac:spMk id="25" creationId="{3D7BF861-B373-4101-AE5C-2790CBE37302}"/>
          </ac:spMkLst>
        </pc:spChg>
        <pc:spChg chg="add mod">
          <ac:chgData name="Feidiao Yang" userId="dcaf69b4-da7d-4cc0-a7df-cb9c60e97046" providerId="ADAL" clId="{2F804104-FD0F-407B-BD31-B15410B398F2}" dt="2018-11-09T07:42:16.406" v="11834" actId="1035"/>
          <ac:spMkLst>
            <pc:docMk/>
            <pc:sldMk cId="3982420957" sldId="277"/>
            <ac:spMk id="28" creationId="{CA10BE60-FE1A-4D20-86BD-AB70DBD3986B}"/>
          </ac:spMkLst>
        </pc:spChg>
        <pc:spChg chg="add mod">
          <ac:chgData name="Feidiao Yang" userId="dcaf69b4-da7d-4cc0-a7df-cb9c60e97046" providerId="ADAL" clId="{2F804104-FD0F-407B-BD31-B15410B398F2}" dt="2018-11-09T07:42:16.406" v="11834" actId="1035"/>
          <ac:spMkLst>
            <pc:docMk/>
            <pc:sldMk cId="3982420957" sldId="277"/>
            <ac:spMk id="29" creationId="{7C66DC37-7A25-4C09-A842-A51887194A9F}"/>
          </ac:spMkLst>
        </pc:spChg>
        <pc:spChg chg="add mod">
          <ac:chgData name="Feidiao Yang" userId="dcaf69b4-da7d-4cc0-a7df-cb9c60e97046" providerId="ADAL" clId="{2F804104-FD0F-407B-BD31-B15410B398F2}" dt="2018-11-09T07:42:16.406" v="11834" actId="1035"/>
          <ac:spMkLst>
            <pc:docMk/>
            <pc:sldMk cId="3982420957" sldId="277"/>
            <ac:spMk id="30" creationId="{62DB7FF9-1069-4A5E-BB11-E105D3FF7C7D}"/>
          </ac:spMkLst>
        </pc:spChg>
        <pc:spChg chg="add del mod">
          <ac:chgData name="Feidiao Yang" userId="dcaf69b4-da7d-4cc0-a7df-cb9c60e97046" providerId="ADAL" clId="{2F804104-FD0F-407B-BD31-B15410B398F2}" dt="2018-11-09T07:35:40.516" v="11639" actId="478"/>
          <ac:spMkLst>
            <pc:docMk/>
            <pc:sldMk cId="3982420957" sldId="277"/>
            <ac:spMk id="31" creationId="{252985FC-5152-45A8-8213-F984311F620A}"/>
          </ac:spMkLst>
        </pc:spChg>
        <pc:spChg chg="add del">
          <ac:chgData name="Feidiao Yang" userId="dcaf69b4-da7d-4cc0-a7df-cb9c60e97046" providerId="ADAL" clId="{2F804104-FD0F-407B-BD31-B15410B398F2}" dt="2018-11-09T07:35:26.435" v="11636" actId="478"/>
          <ac:spMkLst>
            <pc:docMk/>
            <pc:sldMk cId="3982420957" sldId="277"/>
            <ac:spMk id="32" creationId="{E9D05E07-4376-4F40-8E71-6E4F608F9AAB}"/>
          </ac:spMkLst>
        </pc:spChg>
        <pc:spChg chg="add mod">
          <ac:chgData name="Feidiao Yang" userId="dcaf69b4-da7d-4cc0-a7df-cb9c60e97046" providerId="ADAL" clId="{2F804104-FD0F-407B-BD31-B15410B398F2}" dt="2018-11-09T07:42:16.406" v="11834" actId="1035"/>
          <ac:spMkLst>
            <pc:docMk/>
            <pc:sldMk cId="3982420957" sldId="277"/>
            <ac:spMk id="33" creationId="{E39D8F6C-A50B-4B65-BB09-7FB945F70FC6}"/>
          </ac:spMkLst>
        </pc:spChg>
        <pc:spChg chg="add mod">
          <ac:chgData name="Feidiao Yang" userId="dcaf69b4-da7d-4cc0-a7df-cb9c60e97046" providerId="ADAL" clId="{2F804104-FD0F-407B-BD31-B15410B398F2}" dt="2018-11-09T07:42:16.406" v="11834" actId="1035"/>
          <ac:spMkLst>
            <pc:docMk/>
            <pc:sldMk cId="3982420957" sldId="277"/>
            <ac:spMk id="34" creationId="{96A8D046-265C-4266-8B83-0F22516516BA}"/>
          </ac:spMkLst>
        </pc:spChg>
        <pc:spChg chg="add mod">
          <ac:chgData name="Feidiao Yang" userId="dcaf69b4-da7d-4cc0-a7df-cb9c60e97046" providerId="ADAL" clId="{2F804104-FD0F-407B-BD31-B15410B398F2}" dt="2018-11-09T07:42:16.406" v="11834" actId="1035"/>
          <ac:spMkLst>
            <pc:docMk/>
            <pc:sldMk cId="3982420957" sldId="277"/>
            <ac:spMk id="45" creationId="{1C442DAF-53CA-4629-8E0D-2FCE28DE7F07}"/>
          </ac:spMkLst>
        </pc:spChg>
        <pc:spChg chg="add mod">
          <ac:chgData name="Feidiao Yang" userId="dcaf69b4-da7d-4cc0-a7df-cb9c60e97046" providerId="ADAL" clId="{2F804104-FD0F-407B-BD31-B15410B398F2}" dt="2018-11-09T07:42:16.406" v="11834" actId="1035"/>
          <ac:spMkLst>
            <pc:docMk/>
            <pc:sldMk cId="3982420957" sldId="277"/>
            <ac:spMk id="53" creationId="{2EBCEE9A-E6BE-4539-9B25-80F9EB12801D}"/>
          </ac:spMkLst>
        </pc:spChg>
        <pc:spChg chg="add mod">
          <ac:chgData name="Feidiao Yang" userId="dcaf69b4-da7d-4cc0-a7df-cb9c60e97046" providerId="ADAL" clId="{2F804104-FD0F-407B-BD31-B15410B398F2}" dt="2018-11-09T07:42:16.406" v="11834" actId="1035"/>
          <ac:spMkLst>
            <pc:docMk/>
            <pc:sldMk cId="3982420957" sldId="277"/>
            <ac:spMk id="56" creationId="{14AE0257-BF26-4C38-AC0B-2CD7AA6325BD}"/>
          </ac:spMkLst>
        </pc:spChg>
        <pc:spChg chg="add mod">
          <ac:chgData name="Feidiao Yang" userId="dcaf69b4-da7d-4cc0-a7df-cb9c60e97046" providerId="ADAL" clId="{2F804104-FD0F-407B-BD31-B15410B398F2}" dt="2018-11-09T07:42:34.754" v="11836" actId="1076"/>
          <ac:spMkLst>
            <pc:docMk/>
            <pc:sldMk cId="3982420957" sldId="277"/>
            <ac:spMk id="59" creationId="{F8B1A4E5-CD15-4B9B-8765-5E19499D0C3E}"/>
          </ac:spMkLst>
        </pc:spChg>
        <pc:spChg chg="add mod">
          <ac:chgData name="Feidiao Yang" userId="dcaf69b4-da7d-4cc0-a7df-cb9c60e97046" providerId="ADAL" clId="{2F804104-FD0F-407B-BD31-B15410B398F2}" dt="2018-11-09T07:42:51.545" v="11838" actId="1076"/>
          <ac:spMkLst>
            <pc:docMk/>
            <pc:sldMk cId="3982420957" sldId="277"/>
            <ac:spMk id="60" creationId="{3AE7BAD3-F4B5-4CE4-9908-032007897673}"/>
          </ac:spMkLst>
        </pc:spChg>
        <pc:spChg chg="add mod">
          <ac:chgData name="Feidiao Yang" userId="dcaf69b4-da7d-4cc0-a7df-cb9c60e97046" providerId="ADAL" clId="{2F804104-FD0F-407B-BD31-B15410B398F2}" dt="2018-11-09T07:43:21.849" v="11851" actId="20577"/>
          <ac:spMkLst>
            <pc:docMk/>
            <pc:sldMk cId="3982420957" sldId="277"/>
            <ac:spMk id="61" creationId="{6E51F840-8B09-4547-A691-E927004365DF}"/>
          </ac:spMkLst>
        </pc:spChg>
        <pc:spChg chg="add mod">
          <ac:chgData name="Feidiao Yang" userId="dcaf69b4-da7d-4cc0-a7df-cb9c60e97046" providerId="ADAL" clId="{2F804104-FD0F-407B-BD31-B15410B398F2}" dt="2018-11-09T07:45:37.028" v="11878" actId="14100"/>
          <ac:spMkLst>
            <pc:docMk/>
            <pc:sldMk cId="3982420957" sldId="277"/>
            <ac:spMk id="62" creationId="{A9E34C2A-B624-45BA-A853-EEF7C9BB51DE}"/>
          </ac:spMkLst>
        </pc:spChg>
        <pc:spChg chg="add mod">
          <ac:chgData name="Feidiao Yang" userId="dcaf69b4-da7d-4cc0-a7df-cb9c60e97046" providerId="ADAL" clId="{2F804104-FD0F-407B-BD31-B15410B398F2}" dt="2018-11-09T07:48:15.210" v="11931" actId="1076"/>
          <ac:spMkLst>
            <pc:docMk/>
            <pc:sldMk cId="3982420957" sldId="277"/>
            <ac:spMk id="69" creationId="{2DA385EB-FFCB-499A-B7E5-085C10CBFE1B}"/>
          </ac:spMkLst>
        </pc:spChg>
        <pc:cxnChg chg="add mod">
          <ac:chgData name="Feidiao Yang" userId="dcaf69b4-da7d-4cc0-a7df-cb9c60e97046" providerId="ADAL" clId="{2F804104-FD0F-407B-BD31-B15410B398F2}" dt="2018-11-09T07:28:01.874" v="11532" actId="1035"/>
          <ac:cxnSpMkLst>
            <pc:docMk/>
            <pc:sldMk cId="3982420957" sldId="277"/>
            <ac:cxnSpMk id="10" creationId="{0AD76D8C-02BD-4179-80BC-FBDA8E8C97FA}"/>
          </ac:cxnSpMkLst>
        </pc:cxnChg>
        <pc:cxnChg chg="add mod">
          <ac:chgData name="Feidiao Yang" userId="dcaf69b4-da7d-4cc0-a7df-cb9c60e97046" providerId="ADAL" clId="{2F804104-FD0F-407B-BD31-B15410B398F2}" dt="2018-11-09T07:28:01.874" v="11532" actId="1035"/>
          <ac:cxnSpMkLst>
            <pc:docMk/>
            <pc:sldMk cId="3982420957" sldId="277"/>
            <ac:cxnSpMk id="12" creationId="{FBA43925-C659-4214-939A-6F3171EAAAC0}"/>
          </ac:cxnSpMkLst>
        </pc:cxnChg>
        <pc:cxnChg chg="add mod">
          <ac:chgData name="Feidiao Yang" userId="dcaf69b4-da7d-4cc0-a7df-cb9c60e97046" providerId="ADAL" clId="{2F804104-FD0F-407B-BD31-B15410B398F2}" dt="2018-11-09T07:28:01.874" v="11532" actId="1035"/>
          <ac:cxnSpMkLst>
            <pc:docMk/>
            <pc:sldMk cId="3982420957" sldId="277"/>
            <ac:cxnSpMk id="14" creationId="{D82FE240-FF90-4814-B5EB-80F0F1DB5663}"/>
          </ac:cxnSpMkLst>
        </pc:cxnChg>
        <pc:cxnChg chg="add mod">
          <ac:chgData name="Feidiao Yang" userId="dcaf69b4-da7d-4cc0-a7df-cb9c60e97046" providerId="ADAL" clId="{2F804104-FD0F-407B-BD31-B15410B398F2}" dt="2018-11-09T07:28:01.874" v="11532" actId="1035"/>
          <ac:cxnSpMkLst>
            <pc:docMk/>
            <pc:sldMk cId="3982420957" sldId="277"/>
            <ac:cxnSpMk id="16" creationId="{0A136FD2-95B5-42B4-AB81-CEF69D2BAB0A}"/>
          </ac:cxnSpMkLst>
        </pc:cxnChg>
        <pc:cxnChg chg="add mod">
          <ac:chgData name="Feidiao Yang" userId="dcaf69b4-da7d-4cc0-a7df-cb9c60e97046" providerId="ADAL" clId="{2F804104-FD0F-407B-BD31-B15410B398F2}" dt="2018-11-09T07:28:01.874" v="11532" actId="1035"/>
          <ac:cxnSpMkLst>
            <pc:docMk/>
            <pc:sldMk cId="3982420957" sldId="277"/>
            <ac:cxnSpMk id="18" creationId="{5B68CF1B-A55D-45A6-9AC4-A17854520E79}"/>
          </ac:cxnSpMkLst>
        </pc:cxnChg>
        <pc:cxnChg chg="add mod">
          <ac:chgData name="Feidiao Yang" userId="dcaf69b4-da7d-4cc0-a7df-cb9c60e97046" providerId="ADAL" clId="{2F804104-FD0F-407B-BD31-B15410B398F2}" dt="2018-11-09T07:28:31.671" v="11548" actId="692"/>
          <ac:cxnSpMkLst>
            <pc:docMk/>
            <pc:sldMk cId="3982420957" sldId="277"/>
            <ac:cxnSpMk id="24" creationId="{D473764B-65E4-4158-BF61-F3C4CED91ADD}"/>
          </ac:cxnSpMkLst>
        </pc:cxnChg>
        <pc:cxnChg chg="add mod">
          <ac:chgData name="Feidiao Yang" userId="dcaf69b4-da7d-4cc0-a7df-cb9c60e97046" providerId="ADAL" clId="{2F804104-FD0F-407B-BD31-B15410B398F2}" dt="2018-11-09T07:28:26.533" v="11543" actId="692"/>
          <ac:cxnSpMkLst>
            <pc:docMk/>
            <pc:sldMk cId="3982420957" sldId="277"/>
            <ac:cxnSpMk id="27" creationId="{3C58DEC1-1BF4-4696-A748-5D8A734043BB}"/>
          </ac:cxnSpMkLst>
        </pc:cxnChg>
        <pc:cxnChg chg="add mod">
          <ac:chgData name="Feidiao Yang" userId="dcaf69b4-da7d-4cc0-a7df-cb9c60e97046" providerId="ADAL" clId="{2F804104-FD0F-407B-BD31-B15410B398F2}" dt="2018-11-09T07:44:57.465" v="11868" actId="692"/>
          <ac:cxnSpMkLst>
            <pc:docMk/>
            <pc:sldMk cId="3982420957" sldId="277"/>
            <ac:cxnSpMk id="36" creationId="{98B978F0-573F-46D3-92EC-130F3DAC13D4}"/>
          </ac:cxnSpMkLst>
        </pc:cxnChg>
        <pc:cxnChg chg="add mod">
          <ac:chgData name="Feidiao Yang" userId="dcaf69b4-da7d-4cc0-a7df-cb9c60e97046" providerId="ADAL" clId="{2F804104-FD0F-407B-BD31-B15410B398F2}" dt="2018-11-09T07:45:05.379" v="11874" actId="692"/>
          <ac:cxnSpMkLst>
            <pc:docMk/>
            <pc:sldMk cId="3982420957" sldId="277"/>
            <ac:cxnSpMk id="40" creationId="{D14BF7C9-588C-45B2-BFE8-65A3F8A4F00D}"/>
          </ac:cxnSpMkLst>
        </pc:cxnChg>
        <pc:cxnChg chg="add mod">
          <ac:chgData name="Feidiao Yang" userId="dcaf69b4-da7d-4cc0-a7df-cb9c60e97046" providerId="ADAL" clId="{2F804104-FD0F-407B-BD31-B15410B398F2}" dt="2018-11-09T07:46:18.766" v="11884" actId="692"/>
          <ac:cxnSpMkLst>
            <pc:docMk/>
            <pc:sldMk cId="3982420957" sldId="277"/>
            <ac:cxnSpMk id="42" creationId="{0BE367B7-689F-4A28-95A5-37CBC0B6D1F3}"/>
          </ac:cxnSpMkLst>
        </pc:cxnChg>
        <pc:cxnChg chg="add mod">
          <ac:chgData name="Feidiao Yang" userId="dcaf69b4-da7d-4cc0-a7df-cb9c60e97046" providerId="ADAL" clId="{2F804104-FD0F-407B-BD31-B15410B398F2}" dt="2018-11-09T07:46:27.179" v="11890" actId="692"/>
          <ac:cxnSpMkLst>
            <pc:docMk/>
            <pc:sldMk cId="3982420957" sldId="277"/>
            <ac:cxnSpMk id="44" creationId="{51545BEA-E796-40AF-B4BD-B204A16524D2}"/>
          </ac:cxnSpMkLst>
        </pc:cxnChg>
        <pc:cxnChg chg="add mod">
          <ac:chgData name="Feidiao Yang" userId="dcaf69b4-da7d-4cc0-a7df-cb9c60e97046" providerId="ADAL" clId="{2F804104-FD0F-407B-BD31-B15410B398F2}" dt="2018-11-09T07:46:40.755" v="11902" actId="692"/>
          <ac:cxnSpMkLst>
            <pc:docMk/>
            <pc:sldMk cId="3982420957" sldId="277"/>
            <ac:cxnSpMk id="47" creationId="{1AE9F5E5-4B96-4D1F-909F-D68210FC893A}"/>
          </ac:cxnSpMkLst>
        </pc:cxnChg>
        <pc:cxnChg chg="add mod">
          <ac:chgData name="Feidiao Yang" userId="dcaf69b4-da7d-4cc0-a7df-cb9c60e97046" providerId="ADAL" clId="{2F804104-FD0F-407B-BD31-B15410B398F2}" dt="2018-11-09T07:46:34.983" v="11896" actId="692"/>
          <ac:cxnSpMkLst>
            <pc:docMk/>
            <pc:sldMk cId="3982420957" sldId="277"/>
            <ac:cxnSpMk id="49" creationId="{7BEDE7B4-671A-451C-874E-DDDB4805E2C1}"/>
          </ac:cxnSpMkLst>
        </pc:cxnChg>
        <pc:cxnChg chg="add mod">
          <ac:chgData name="Feidiao Yang" userId="dcaf69b4-da7d-4cc0-a7df-cb9c60e97046" providerId="ADAL" clId="{2F804104-FD0F-407B-BD31-B15410B398F2}" dt="2018-11-09T07:46:49.502" v="11908" actId="692"/>
          <ac:cxnSpMkLst>
            <pc:docMk/>
            <pc:sldMk cId="3982420957" sldId="277"/>
            <ac:cxnSpMk id="51" creationId="{AD1BB886-4F96-453C-99B3-BB5F71B43AA3}"/>
          </ac:cxnSpMkLst>
        </pc:cxnChg>
        <pc:cxnChg chg="add mod">
          <ac:chgData name="Feidiao Yang" userId="dcaf69b4-da7d-4cc0-a7df-cb9c60e97046" providerId="ADAL" clId="{2F804104-FD0F-407B-BD31-B15410B398F2}" dt="2018-11-09T07:46:56.305" v="11914" actId="692"/>
          <ac:cxnSpMkLst>
            <pc:docMk/>
            <pc:sldMk cId="3982420957" sldId="277"/>
            <ac:cxnSpMk id="55" creationId="{5A8A43E6-2397-4BDC-8312-D2AF371DBD09}"/>
          </ac:cxnSpMkLst>
        </pc:cxnChg>
        <pc:cxnChg chg="add mod">
          <ac:chgData name="Feidiao Yang" userId="dcaf69b4-da7d-4cc0-a7df-cb9c60e97046" providerId="ADAL" clId="{2F804104-FD0F-407B-BD31-B15410B398F2}" dt="2018-11-09T07:47:06.262" v="11920" actId="692"/>
          <ac:cxnSpMkLst>
            <pc:docMk/>
            <pc:sldMk cId="3982420957" sldId="277"/>
            <ac:cxnSpMk id="58" creationId="{B5597416-E874-45A0-9364-B6D516B10314}"/>
          </ac:cxnSpMkLst>
        </pc:cxnChg>
        <pc:cxnChg chg="add mod">
          <ac:chgData name="Feidiao Yang" userId="dcaf69b4-da7d-4cc0-a7df-cb9c60e97046" providerId="ADAL" clId="{2F804104-FD0F-407B-BD31-B15410B398F2}" dt="2018-11-09T07:45:37.028" v="11878" actId="14100"/>
          <ac:cxnSpMkLst>
            <pc:docMk/>
            <pc:sldMk cId="3982420957" sldId="277"/>
            <ac:cxnSpMk id="64" creationId="{83065769-87AC-458F-A740-FB9F1F070EE4}"/>
          </ac:cxnSpMkLst>
        </pc:cxnChg>
      </pc:sldChg>
      <pc:sldChg chg="modSp add ord">
        <pc:chgData name="Feidiao Yang" userId="dcaf69b4-da7d-4cc0-a7df-cb9c60e97046" providerId="ADAL" clId="{2F804104-FD0F-407B-BD31-B15410B398F2}" dt="2018-11-09T07:56:12.729" v="12150"/>
        <pc:sldMkLst>
          <pc:docMk/>
          <pc:sldMk cId="1463527259" sldId="278"/>
        </pc:sldMkLst>
        <pc:spChg chg="mod">
          <ac:chgData name="Feidiao Yang" userId="dcaf69b4-da7d-4cc0-a7df-cb9c60e97046" providerId="ADAL" clId="{2F804104-FD0F-407B-BD31-B15410B398F2}" dt="2018-11-09T07:55:40.797" v="12109" actId="20577"/>
          <ac:spMkLst>
            <pc:docMk/>
            <pc:sldMk cId="1463527259" sldId="278"/>
            <ac:spMk id="2" creationId="{916A625F-A893-48B2-AA79-3C86995B5E4C}"/>
          </ac:spMkLst>
        </pc:spChg>
      </pc:sldChg>
      <pc:sldChg chg="modSp add ord">
        <pc:chgData name="Feidiao Yang" userId="dcaf69b4-da7d-4cc0-a7df-cb9c60e97046" providerId="ADAL" clId="{2F804104-FD0F-407B-BD31-B15410B398F2}" dt="2018-11-09T07:56:11.250" v="12149"/>
        <pc:sldMkLst>
          <pc:docMk/>
          <pc:sldMk cId="3357041382" sldId="279"/>
        </pc:sldMkLst>
        <pc:spChg chg="mod">
          <ac:chgData name="Feidiao Yang" userId="dcaf69b4-da7d-4cc0-a7df-cb9c60e97046" providerId="ADAL" clId="{2F804104-FD0F-407B-BD31-B15410B398F2}" dt="2018-11-09T07:56:04.281" v="12148" actId="20577"/>
          <ac:spMkLst>
            <pc:docMk/>
            <pc:sldMk cId="3357041382" sldId="279"/>
            <ac:spMk id="2" creationId="{43EA770C-5163-468F-BDB9-57CEE5478FBF}"/>
          </ac:spMkLst>
        </pc:spChg>
      </pc:sldChg>
      <pc:sldChg chg="modSp add">
        <pc:chgData name="Feidiao Yang" userId="dcaf69b4-da7d-4cc0-a7df-cb9c60e97046" providerId="ADAL" clId="{2F804104-FD0F-407B-BD31-B15410B398F2}" dt="2018-11-12T05:32:53.739" v="12593" actId="20577"/>
        <pc:sldMkLst>
          <pc:docMk/>
          <pc:sldMk cId="3534054747" sldId="280"/>
        </pc:sldMkLst>
        <pc:spChg chg="mod">
          <ac:chgData name="Feidiao Yang" userId="dcaf69b4-da7d-4cc0-a7df-cb9c60e97046" providerId="ADAL" clId="{2F804104-FD0F-407B-BD31-B15410B398F2}" dt="2018-11-12T05:32:53.739" v="12593" actId="20577"/>
          <ac:spMkLst>
            <pc:docMk/>
            <pc:sldMk cId="3534054747" sldId="280"/>
            <ac:spMk id="2" creationId="{FD92D6E9-D386-49DA-B3F7-081CC16D087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0880085-D1A5-4CAD-B7F6-1DF91A80F0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BA90EA2-8194-44CC-AB7D-BA3E31E09F9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B850E1-0116-44C7-8C2E-605BF0908345}" type="datetimeFigureOut">
              <a:rPr lang="en-US" smtClean="0"/>
              <a:t>11/14/2018</a:t>
            </a:fld>
            <a:endParaRPr lang="en-US"/>
          </a:p>
        </p:txBody>
      </p:sp>
      <p:sp>
        <p:nvSpPr>
          <p:cNvPr id="4" name="Footer Placeholder 3">
            <a:extLst>
              <a:ext uri="{FF2B5EF4-FFF2-40B4-BE49-F238E27FC236}">
                <a16:creationId xmlns:a16="http://schemas.microsoft.com/office/drawing/2014/main" id="{9CD275ED-4B1A-4645-8FAA-56123FFD83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DA16128-CABE-4077-A527-546FBC802F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3FF1D2-0B66-4B41-8409-F4D958072D12}" type="slidenum">
              <a:rPr lang="en-US" smtClean="0"/>
              <a:t>‹#›</a:t>
            </a:fld>
            <a:endParaRPr lang="en-US"/>
          </a:p>
        </p:txBody>
      </p:sp>
    </p:spTree>
    <p:extLst>
      <p:ext uri="{BB962C8B-B14F-4D97-AF65-F5344CB8AC3E}">
        <p14:creationId xmlns:p14="http://schemas.microsoft.com/office/powerpoint/2010/main" val="156378579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0E382-E067-46D9-BA4F-F47294930D57}" type="datetimeFigureOut">
              <a:rPr lang="en-US" smtClean="0"/>
              <a:t>11/14/2018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CCB256-F9B0-4534-9B54-B7AD9019C95D}" type="slidenum">
              <a:rPr lang="en-US" smtClean="0"/>
              <a:t>‹#›</a:t>
            </a:fld>
            <a:endParaRPr lang="en-US"/>
          </a:p>
        </p:txBody>
      </p:sp>
    </p:spTree>
    <p:extLst>
      <p:ext uri="{BB962C8B-B14F-4D97-AF65-F5344CB8AC3E}">
        <p14:creationId xmlns:p14="http://schemas.microsoft.com/office/powerpoint/2010/main" val="73227728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Good afternoon! </a:t>
            </a:r>
          </a:p>
          <a:p>
            <a:pPr marL="171450" indent="-171450">
              <a:buFont typeface="Arial" panose="020B0604020202020204" pitchFamily="34" charset="0"/>
              <a:buChar char="•"/>
            </a:pPr>
            <a:r>
              <a:rPr lang="en-US" dirty="0"/>
              <a:t>My name is Feidiao Yang and I am a PhD candidate from Institute of Computing Technology, Chinese Academy of Sciences. </a:t>
            </a:r>
          </a:p>
          <a:p>
            <a:pPr marL="171450" indent="-171450">
              <a:buFont typeface="Arial" panose="020B0604020202020204" pitchFamily="34" charset="0"/>
              <a:buChar char="•"/>
            </a:pPr>
            <a:r>
              <a:rPr lang="en-US" dirty="0"/>
              <a:t>It is my great pleasure to introduce our recent work on “boosting dynamic programming with neural networks for solving NP-hard problems”.</a:t>
            </a:r>
          </a:p>
        </p:txBody>
      </p:sp>
    </p:spTree>
    <p:extLst>
      <p:ext uri="{BB962C8B-B14F-4D97-AF65-F5344CB8AC3E}">
        <p14:creationId xmlns:p14="http://schemas.microsoft.com/office/powerpoint/2010/main" val="2780401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generate the training data by constructing a good path based on current model as if it is the actual DP function and the subproblems along the path are regarded as the training data. For avoiding going into local optimum too early, we add some random perturbation into the path constructing process. Finally, we push the data into a data pool with a weight, which is the actual cost of the path. The training data are randomly sampled from the data pool. </a:t>
            </a:r>
          </a:p>
        </p:txBody>
      </p:sp>
    </p:spTree>
    <p:extLst>
      <p:ext uri="{BB962C8B-B14F-4D97-AF65-F5344CB8AC3E}">
        <p14:creationId xmlns:p14="http://schemas.microsoft.com/office/powerpoint/2010/main" val="3778829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process of our method. Like usual machine learning process, it is an iterative process of updating the model parameters. In each iteration, it first generate data based on current parameter, and then samples some data for estimating the gradient of the objective function, and finally update the parameter with gradient descent method. In the end, it will construct the final solution based on the last model parameter.</a:t>
            </a:r>
          </a:p>
        </p:txBody>
      </p:sp>
    </p:spTree>
    <p:extLst>
      <p:ext uri="{BB962C8B-B14F-4D97-AF65-F5344CB8AC3E}">
        <p14:creationId xmlns:p14="http://schemas.microsoft.com/office/powerpoint/2010/main" val="1395212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our experimental results in the data set TSPLIB, which is a standard benchmark for TSP problem. The number in each instance’s name is the size of the problem instance. The first 7 cases are symmetric TSP instance and the last 3 cases are asymmetric TSP instance. In each experiment instance, the first value is the actual cost of the output solution and the second value is the ratio comparing with the optimal solution. We compare our method, named NNDP, with the conventional Held-Karp algorithm, and two famous approximation algorithms, the </a:t>
            </a:r>
            <a:r>
              <a:rPr lang="en-US" dirty="0" err="1"/>
              <a:t>Christofides</a:t>
            </a:r>
            <a:r>
              <a:rPr lang="en-US" dirty="0"/>
              <a:t> algorithm and the Greedy algorithm. Seeing from the table, our method can solve larger problems that are intractable for the conventional DP algorithm. Our approach also performs well. The relative errors are almost within 10%, better than the well-known approximation algorithms such as the </a:t>
            </a:r>
            <a:r>
              <a:rPr lang="en-US" dirty="0" err="1"/>
              <a:t>Christofides</a:t>
            </a:r>
            <a:r>
              <a:rPr lang="en-US" dirty="0"/>
              <a:t> and Greedy.</a:t>
            </a:r>
          </a:p>
        </p:txBody>
      </p:sp>
    </p:spTree>
    <p:extLst>
      <p:ext uri="{BB962C8B-B14F-4D97-AF65-F5344CB8AC3E}">
        <p14:creationId xmlns:p14="http://schemas.microsoft.com/office/powerpoint/2010/main" val="3423661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 would like to summarize our work. </a:t>
            </a:r>
          </a:p>
          <a:p>
            <a:pPr marL="171450" indent="-171450">
              <a:buFont typeface="Arial" panose="020B0604020202020204" pitchFamily="34" charset="0"/>
              <a:buChar char="•"/>
            </a:pPr>
            <a:r>
              <a:rPr lang="en-US" dirty="0"/>
              <a:t>Our basic idea is to replace the rigid tabular method in DP with a flexible neural network for representing a DP function;</a:t>
            </a:r>
          </a:p>
          <a:p>
            <a:pPr marL="171450" indent="-171450">
              <a:buFont typeface="Arial" panose="020B0604020202020204" pitchFamily="34" charset="0"/>
              <a:buChar char="•"/>
            </a:pPr>
            <a:r>
              <a:rPr lang="en-US" dirty="0"/>
              <a:t>We train the neural network by making it close to the DP function;</a:t>
            </a:r>
          </a:p>
          <a:p>
            <a:pPr marL="171450" indent="-171450">
              <a:buFont typeface="Arial" panose="020B0604020202020204" pitchFamily="34" charset="0"/>
              <a:buChar char="•"/>
            </a:pPr>
            <a:r>
              <a:rPr lang="en-US" dirty="0"/>
              <a:t>We propose a replay process for generating the training data;</a:t>
            </a:r>
          </a:p>
          <a:p>
            <a:pPr marL="171450" indent="-171450">
              <a:buFont typeface="Arial" panose="020B0604020202020204" pitchFamily="34" charset="0"/>
              <a:buChar char="•"/>
            </a:pPr>
            <a:r>
              <a:rPr lang="en-US" dirty="0"/>
              <a:t>The experimental results show that our method can solve larger problems that are intractable for the conventional DP and our method performs better than the well-known approximation algorithms.</a:t>
            </a:r>
          </a:p>
          <a:p>
            <a:pPr marL="171450" indent="-171450">
              <a:buFont typeface="Arial" panose="020B0604020202020204" pitchFamily="34" charset="0"/>
              <a:buChar char="•"/>
            </a:pPr>
            <a:r>
              <a:rPr lang="en-US" dirty="0"/>
              <a:t>At last, the most value of our work is to give you a hint that if you meet a hard problem and you can work out a dynamic programming solution but it takes exponential space and time, you may try our idea of employing a neural network.</a:t>
            </a:r>
          </a:p>
        </p:txBody>
      </p:sp>
    </p:spTree>
    <p:extLst>
      <p:ext uri="{BB962C8B-B14F-4D97-AF65-F5344CB8AC3E}">
        <p14:creationId xmlns:p14="http://schemas.microsoft.com/office/powerpoint/2010/main" val="3457160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all for my report. Thank you very much!</a:t>
            </a:r>
          </a:p>
        </p:txBody>
      </p:sp>
    </p:spTree>
    <p:extLst>
      <p:ext uri="{BB962C8B-B14F-4D97-AF65-F5344CB8AC3E}">
        <p14:creationId xmlns:p14="http://schemas.microsoft.com/office/powerpoint/2010/main" val="218216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briefly revisit this powerful method in this page. If a problem can be seem as a multi-step decision making problem and it has some specific properties. It may be solved with DP. One of the required property is the optimal substructures property. That is, the optimal solution to a problem can be constructed by the optimal solutions to its subproblems. </a:t>
            </a:r>
          </a:p>
        </p:txBody>
      </p:sp>
    </p:spTree>
    <p:extLst>
      <p:ext uri="{BB962C8B-B14F-4D97-AF65-F5344CB8AC3E}">
        <p14:creationId xmlns:p14="http://schemas.microsoft.com/office/powerpoint/2010/main" val="2891098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这个图换成完全图</a:t>
            </a:r>
            <a:endParaRPr lang="en-US" dirty="0"/>
          </a:p>
        </p:txBody>
      </p:sp>
    </p:spTree>
    <p:extLst>
      <p:ext uri="{BB962C8B-B14F-4D97-AF65-F5344CB8AC3E}">
        <p14:creationId xmlns:p14="http://schemas.microsoft.com/office/powerpoint/2010/main" val="2042165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all know, dynamic programming is a powerful and widely used method for solving combinatorial optimization problems. A lot of algorithms use the idea of dynamic programming. For example, the dynamic programming can find the shortest path in a graph very quickly. And the dynamic programming can even solve some NP-hard problem efficiently. For example, it can solve the famous Knapsack problem with pseudo-polynomial time.</a:t>
            </a:r>
          </a:p>
        </p:txBody>
      </p:sp>
    </p:spTree>
    <p:extLst>
      <p:ext uri="{BB962C8B-B14F-4D97-AF65-F5344CB8AC3E}">
        <p14:creationId xmlns:p14="http://schemas.microsoft.com/office/powerpoint/2010/main" val="1865187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However, dynamic programming does not always work well. For example, the Held-Karp algorithm, a dynamic programming algorithm for solving the travelling salesman problem, that is, the TSP problem, requires exponential space and time.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Before deeply discussing the Held-Karp algorithm, let’s recap the TSP problem. The TSP problem is to find a minimum cost cycle in a complete graph, visiting every vertex exactly once. TSP is very important and useful in both theory or practice. However, TSP is NP-hard and there is no efficient algorithm known. The most direct solution is to examine all vertex permutations and that will take O n factorial time. If we allow an approximation solution, we have the </a:t>
            </a:r>
            <a:r>
              <a:rPr lang="en-US" dirty="0" err="1"/>
              <a:t>Christofides</a:t>
            </a:r>
            <a:r>
              <a:rPr lang="en-US" dirty="0"/>
              <a:t> algorithm. It can provide a theoretical guarantee that the solution is not greater than 1.5 times the optimal solution and it </a:t>
            </a:r>
            <a:r>
              <a:rPr lang="en-US" dirty="0" err="1"/>
              <a:t>requreis</a:t>
            </a:r>
            <a:r>
              <a:rPr lang="en-US" dirty="0"/>
              <a:t> only O n cube running time.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have to find the optimal solution, a dynamic programming algorithm, proposed by Held and Karp, can find the optimal solution much faster than the brute-force method.</a:t>
            </a:r>
          </a:p>
        </p:txBody>
      </p:sp>
    </p:spTree>
    <p:extLst>
      <p:ext uri="{BB962C8B-B14F-4D97-AF65-F5344CB8AC3E}">
        <p14:creationId xmlns:p14="http://schemas.microsoft.com/office/powerpoint/2010/main" val="3494607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this page, I will introduce the dynamic programming method of solving TSP. As usual DP does, we present a subproblem by a pair (P, c), meaning to visit all vertices in vertex set P, starting from vertex c, and returning to vertex 1. the DP function f(P, c) is the minimal cost of the subproblem. In this example, P is the set of 2, 4, 6 and the starting point c is 2. </a:t>
            </a:r>
          </a:p>
          <a:p>
            <a:pPr marL="171450" indent="-171450">
              <a:buFont typeface="Arial" panose="020B0604020202020204" pitchFamily="34" charset="0"/>
              <a:buChar char="•"/>
            </a:pPr>
            <a:r>
              <a:rPr lang="en-US" dirty="0"/>
              <a:t>We will have the dynamic programming equation as follows. To find a path in P, we will first find the next vertex c’. If c’ is selected, we can recursively find the optimal path of the left nodes. </a:t>
            </a:r>
          </a:p>
        </p:txBody>
      </p:sp>
    </p:spTree>
    <p:extLst>
      <p:ext uri="{BB962C8B-B14F-4D97-AF65-F5344CB8AC3E}">
        <p14:creationId xmlns:p14="http://schemas.microsoft.com/office/powerpoint/2010/main" val="109836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although the dynamic programming method runs faster than the brute-force method. It still requires exponential space and time. Specifically, in dynamic programming, we usually use a table to store the result</a:t>
            </a:r>
            <a:r>
              <a:rPr lang="en-US" altLang="zh-CN" dirty="0"/>
              <a:t>s</a:t>
            </a:r>
            <a:r>
              <a:rPr lang="en-US" dirty="0"/>
              <a:t> of each subproblems so that they can be reused. However, in the Held-Karp algorithm, there are exponential number of possible subproblems so that we have to use an exponentially large table. </a:t>
            </a:r>
          </a:p>
        </p:txBody>
      </p:sp>
    </p:spTree>
    <p:extLst>
      <p:ext uri="{BB962C8B-B14F-4D97-AF65-F5344CB8AC3E}">
        <p14:creationId xmlns:p14="http://schemas.microsoft.com/office/powerpoint/2010/main" val="2814809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purpose of a table in dynamic programming is to store the values of the DP function. As we know, in addition to the rigid tabular method, there are different methods to present a function. Inspired by the recent advancement of deep learning and deep reinforcement learning, we think neural network is a good alternative to the tabular method. The basic idea of our approach is to replace the conventional tabular method for representing the DP function with a neural network of much less size and we learn the parameter of the network to represent the DP function.</a:t>
            </a:r>
          </a:p>
          <a:p>
            <a:pPr marL="171450" indent="-171450">
              <a:buFont typeface="Arial" panose="020B0604020202020204" pitchFamily="34" charset="0"/>
              <a:buChar char="•"/>
            </a:pPr>
            <a:r>
              <a:rPr lang="en-US" dirty="0"/>
              <a:t>In our TSP case, our network structure is as follows. The input layer has two part. The blue part corresponds to P and the green part corresponds to c. The network has two hidden layers, with size linear to the problem size. And the output layer is a linear combinatorial to the last hidden layer.</a:t>
            </a:r>
          </a:p>
        </p:txBody>
      </p:sp>
    </p:spTree>
    <p:extLst>
      <p:ext uri="{BB962C8B-B14F-4D97-AF65-F5344CB8AC3E}">
        <p14:creationId xmlns:p14="http://schemas.microsoft.com/office/powerpoint/2010/main" val="4065051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Neural network has some advantages for DP over tabular method. We summarize some key points as follows. …</a:t>
            </a:r>
          </a:p>
        </p:txBody>
      </p:sp>
    </p:spTree>
    <p:extLst>
      <p:ext uri="{BB962C8B-B14F-4D97-AF65-F5344CB8AC3E}">
        <p14:creationId xmlns:p14="http://schemas.microsoft.com/office/powerpoint/2010/main" val="4188571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resolve the space issue. A following problem is that how shall we train the network. The traditional method of supervising learning by collecting a lot of labeled data is impractical in our case, since computing even a single label data may requires exponential time.</a:t>
            </a:r>
          </a:p>
        </p:txBody>
      </p:sp>
    </p:spTree>
    <p:extLst>
      <p:ext uri="{BB962C8B-B14F-4D97-AF65-F5344CB8AC3E}">
        <p14:creationId xmlns:p14="http://schemas.microsoft.com/office/powerpoint/2010/main" val="3351912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our idea turn to find a parameter that make the neural network look like a DP function as much as possible. Specifically, we try to close the gap between the function value with the value of the recursive definition and gradient method can be utilized to optimize the loss function. For saving time of estimating the gradient, we use the stochastic mini-bath gradient method.  </a:t>
            </a:r>
          </a:p>
        </p:txBody>
      </p:sp>
    </p:spTree>
    <p:extLst>
      <p:ext uri="{BB962C8B-B14F-4D97-AF65-F5344CB8AC3E}">
        <p14:creationId xmlns:p14="http://schemas.microsoft.com/office/powerpoint/2010/main" val="3957548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AD2E4A-0F9D-4D99-8CC0-673F8BD3C472}" type="datetime1">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43137FA-3FE1-4162-94BF-5B3F4FC16CA2}" type="slidenum">
              <a:rPr lang="en-US" smtClean="0"/>
              <a:t>‹#›</a:t>
            </a:fld>
            <a:endParaRPr lang="en-US"/>
          </a:p>
        </p:txBody>
      </p:sp>
    </p:spTree>
    <p:extLst>
      <p:ext uri="{BB962C8B-B14F-4D97-AF65-F5344CB8AC3E}">
        <p14:creationId xmlns:p14="http://schemas.microsoft.com/office/powerpoint/2010/main" val="3508154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D83C0A-D8A6-491E-B047-BA795E31E691}" type="datetime1">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43137FA-3FE1-4162-94BF-5B3F4FC16CA2}" type="slidenum">
              <a:rPr lang="en-US" smtClean="0"/>
              <a:t>‹#›</a:t>
            </a:fld>
            <a:endParaRPr lang="en-US"/>
          </a:p>
        </p:txBody>
      </p:sp>
    </p:spTree>
    <p:extLst>
      <p:ext uri="{BB962C8B-B14F-4D97-AF65-F5344CB8AC3E}">
        <p14:creationId xmlns:p14="http://schemas.microsoft.com/office/powerpoint/2010/main" val="1572228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CAA147-35C9-49A9-8A97-B8E7134E0BD9}" type="datetime1">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43137FA-3FE1-4162-94BF-5B3F4FC16CA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79226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9208D2E-29BD-4874-BAB6-32D9D8D7999A}" type="datetime1">
              <a:rPr lang="en-US" smtClean="0"/>
              <a:t>11/14/2018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43137FA-3FE1-4162-94BF-5B3F4FC16CA2}" type="slidenum">
              <a:rPr lang="en-US" smtClean="0"/>
              <a:t>‹#›</a:t>
            </a:fld>
            <a:endParaRPr lang="en-US"/>
          </a:p>
        </p:txBody>
      </p:sp>
    </p:spTree>
    <p:extLst>
      <p:ext uri="{BB962C8B-B14F-4D97-AF65-F5344CB8AC3E}">
        <p14:creationId xmlns:p14="http://schemas.microsoft.com/office/powerpoint/2010/main" val="2272623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F3BDE0D-AEC6-444D-98FE-5E2574E01F0F}" type="datetime1">
              <a:rPr lang="en-US" smtClean="0"/>
              <a:t>11/14/2018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43137FA-3FE1-4162-94BF-5B3F4FC16CA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04947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825D283-CB0E-4D2C-ACA0-5B256F8BC47E}" type="datetime1">
              <a:rPr lang="en-US" smtClean="0"/>
              <a:t>11/14/2018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43137FA-3FE1-4162-94BF-5B3F4FC16CA2}" type="slidenum">
              <a:rPr lang="en-US" smtClean="0"/>
              <a:t>‹#›</a:t>
            </a:fld>
            <a:endParaRPr lang="en-US"/>
          </a:p>
        </p:txBody>
      </p:sp>
    </p:spTree>
    <p:extLst>
      <p:ext uri="{BB962C8B-B14F-4D97-AF65-F5344CB8AC3E}">
        <p14:creationId xmlns:p14="http://schemas.microsoft.com/office/powerpoint/2010/main" val="3640544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24CCE8-6144-4103-A1E6-0B35D597F918}" type="datetime1">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43137FA-3FE1-4162-94BF-5B3F4FC16CA2}" type="slidenum">
              <a:rPr lang="en-US" smtClean="0"/>
              <a:t>‹#›</a:t>
            </a:fld>
            <a:endParaRPr lang="en-US"/>
          </a:p>
        </p:txBody>
      </p:sp>
    </p:spTree>
    <p:extLst>
      <p:ext uri="{BB962C8B-B14F-4D97-AF65-F5344CB8AC3E}">
        <p14:creationId xmlns:p14="http://schemas.microsoft.com/office/powerpoint/2010/main" val="1238973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47D90D-DF40-4F1C-875A-243736909B6D}" type="datetime1">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43137FA-3FE1-4162-94BF-5B3F4FC16CA2}" type="slidenum">
              <a:rPr lang="en-US" smtClean="0"/>
              <a:t>‹#›</a:t>
            </a:fld>
            <a:endParaRPr lang="en-US"/>
          </a:p>
        </p:txBody>
      </p:sp>
    </p:spTree>
    <p:extLst>
      <p:ext uri="{BB962C8B-B14F-4D97-AF65-F5344CB8AC3E}">
        <p14:creationId xmlns:p14="http://schemas.microsoft.com/office/powerpoint/2010/main" val="3054742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9AF15A-5598-4E54-9E54-3E6C59B1B862}" type="datetime1">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43137FA-3FE1-4162-94BF-5B3F4FC16CA2}" type="slidenum">
              <a:rPr lang="en-US" smtClean="0"/>
              <a:t>‹#›</a:t>
            </a:fld>
            <a:endParaRPr lang="en-US"/>
          </a:p>
        </p:txBody>
      </p:sp>
    </p:spTree>
    <p:extLst>
      <p:ext uri="{BB962C8B-B14F-4D97-AF65-F5344CB8AC3E}">
        <p14:creationId xmlns:p14="http://schemas.microsoft.com/office/powerpoint/2010/main" val="3774899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0ADAAC-2849-462A-A9E8-E063722C8FD5}" type="datetime1">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43137FA-3FE1-4162-94BF-5B3F4FC16CA2}" type="slidenum">
              <a:rPr lang="en-US" smtClean="0"/>
              <a:t>‹#›</a:t>
            </a:fld>
            <a:endParaRPr lang="en-US"/>
          </a:p>
        </p:txBody>
      </p:sp>
    </p:spTree>
    <p:extLst>
      <p:ext uri="{BB962C8B-B14F-4D97-AF65-F5344CB8AC3E}">
        <p14:creationId xmlns:p14="http://schemas.microsoft.com/office/powerpoint/2010/main" val="2955974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B999AF-0CD5-48A6-B9BD-F7DAACFD59C8}" type="datetime1">
              <a:rPr lang="en-US" smtClean="0"/>
              <a:t>11/14/2018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43137FA-3FE1-4162-94BF-5B3F4FC16CA2}" type="slidenum">
              <a:rPr lang="en-US" smtClean="0"/>
              <a:t>‹#›</a:t>
            </a:fld>
            <a:endParaRPr lang="en-US"/>
          </a:p>
        </p:txBody>
      </p:sp>
    </p:spTree>
    <p:extLst>
      <p:ext uri="{BB962C8B-B14F-4D97-AF65-F5344CB8AC3E}">
        <p14:creationId xmlns:p14="http://schemas.microsoft.com/office/powerpoint/2010/main" val="2583246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BAF7A8-D502-4745-8476-AF03381ECC5F}" type="datetime1">
              <a:rPr lang="en-US" smtClean="0"/>
              <a:t>11/14/2018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43137FA-3FE1-4162-94BF-5B3F4FC16CA2}" type="slidenum">
              <a:rPr lang="en-US" smtClean="0"/>
              <a:t>‹#›</a:t>
            </a:fld>
            <a:endParaRPr lang="en-US"/>
          </a:p>
        </p:txBody>
      </p:sp>
    </p:spTree>
    <p:extLst>
      <p:ext uri="{BB962C8B-B14F-4D97-AF65-F5344CB8AC3E}">
        <p14:creationId xmlns:p14="http://schemas.microsoft.com/office/powerpoint/2010/main" val="1373747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AEAACD-4477-4F3F-AD78-8D9F90DCE154}" type="datetime1">
              <a:rPr lang="en-US" smtClean="0"/>
              <a:t>11/14/2018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43137FA-3FE1-4162-94BF-5B3F4FC16CA2}" type="slidenum">
              <a:rPr lang="en-US" smtClean="0"/>
              <a:t>‹#›</a:t>
            </a:fld>
            <a:endParaRPr lang="en-US"/>
          </a:p>
        </p:txBody>
      </p:sp>
    </p:spTree>
    <p:extLst>
      <p:ext uri="{BB962C8B-B14F-4D97-AF65-F5344CB8AC3E}">
        <p14:creationId xmlns:p14="http://schemas.microsoft.com/office/powerpoint/2010/main" val="679288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FE2B71-FF1E-4E88-8F47-4ACF3E565210}" type="datetime1">
              <a:rPr lang="en-US" smtClean="0"/>
              <a:t>11/14/2018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43137FA-3FE1-4162-94BF-5B3F4FC16CA2}" type="slidenum">
              <a:rPr lang="en-US" smtClean="0"/>
              <a:t>‹#›</a:t>
            </a:fld>
            <a:endParaRPr lang="en-US"/>
          </a:p>
        </p:txBody>
      </p:sp>
    </p:spTree>
    <p:extLst>
      <p:ext uri="{BB962C8B-B14F-4D97-AF65-F5344CB8AC3E}">
        <p14:creationId xmlns:p14="http://schemas.microsoft.com/office/powerpoint/2010/main" val="157465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06AAB2A-7E15-4402-838B-9E6FB721600C}" type="datetime1">
              <a:rPr lang="en-US" smtClean="0"/>
              <a:t>11/14/2018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43137FA-3FE1-4162-94BF-5B3F4FC16CA2}" type="slidenum">
              <a:rPr lang="en-US" smtClean="0"/>
              <a:t>‹#›</a:t>
            </a:fld>
            <a:endParaRPr lang="en-US"/>
          </a:p>
        </p:txBody>
      </p:sp>
    </p:spTree>
    <p:extLst>
      <p:ext uri="{BB962C8B-B14F-4D97-AF65-F5344CB8AC3E}">
        <p14:creationId xmlns:p14="http://schemas.microsoft.com/office/powerpoint/2010/main" val="2747389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84B1F3-AFE8-4A3C-AF14-027A1CDFC25D}" type="datetime1">
              <a:rPr lang="en-US" smtClean="0"/>
              <a:t>11/14/2018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43137FA-3FE1-4162-94BF-5B3F4FC16CA2}" type="slidenum">
              <a:rPr lang="en-US" smtClean="0"/>
              <a:t>‹#›</a:t>
            </a:fld>
            <a:endParaRPr lang="en-US"/>
          </a:p>
        </p:txBody>
      </p:sp>
    </p:spTree>
    <p:extLst>
      <p:ext uri="{BB962C8B-B14F-4D97-AF65-F5344CB8AC3E}">
        <p14:creationId xmlns:p14="http://schemas.microsoft.com/office/powerpoint/2010/main" val="4060040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B1EECC9-7220-491C-8FFD-D357B74E9B75}" type="datetime1">
              <a:rPr lang="en-US" smtClean="0"/>
              <a:t>11/14/2018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43137FA-3FE1-4162-94BF-5B3F4FC16CA2}" type="slidenum">
              <a:rPr lang="en-US" smtClean="0"/>
              <a:t>‹#›</a:t>
            </a:fld>
            <a:endParaRPr lang="en-US"/>
          </a:p>
        </p:txBody>
      </p:sp>
    </p:spTree>
    <p:extLst>
      <p:ext uri="{BB962C8B-B14F-4D97-AF65-F5344CB8AC3E}">
        <p14:creationId xmlns:p14="http://schemas.microsoft.com/office/powerpoint/2010/main" val="18972038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angfeidiao@ict.ac.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1.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1.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20.png"/><Relationship Id="rId3" Type="http://schemas.openxmlformats.org/officeDocument/2006/relationships/image" Target="../media/image370.png"/><Relationship Id="rId7" Type="http://schemas.openxmlformats.org/officeDocument/2006/relationships/image" Target="../media/image410.png"/><Relationship Id="rId2" Type="http://schemas.openxmlformats.org/officeDocument/2006/relationships/image" Target="../media/image360.png"/><Relationship Id="rId1" Type="http://schemas.openxmlformats.org/officeDocument/2006/relationships/slideLayout" Target="../slideLayouts/slideLayout2.xml"/><Relationship Id="rId6" Type="http://schemas.openxmlformats.org/officeDocument/2006/relationships/image" Target="../media/image400.png"/><Relationship Id="rId5" Type="http://schemas.openxmlformats.org/officeDocument/2006/relationships/image" Target="../media/image390.png"/><Relationship Id="rId10" Type="http://schemas.openxmlformats.org/officeDocument/2006/relationships/image" Target="../media/image440.png"/><Relationship Id="rId4" Type="http://schemas.openxmlformats.org/officeDocument/2006/relationships/image" Target="../media/image380.png"/><Relationship Id="rId9" Type="http://schemas.openxmlformats.org/officeDocument/2006/relationships/image" Target="../media/image430.png"/></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image" Target="../media/image460.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8" Type="http://schemas.openxmlformats.org/officeDocument/2006/relationships/image" Target="../media/image50.jpg"/><Relationship Id="rId3" Type="http://schemas.openxmlformats.org/officeDocument/2006/relationships/image" Target="../media/image500.png"/><Relationship Id="rId7" Type="http://schemas.openxmlformats.org/officeDocument/2006/relationships/image" Target="../media/image9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0.png"/><Relationship Id="rId9" Type="http://schemas.openxmlformats.org/officeDocument/2006/relationships/image" Target="../media/image110.png"/></Relationships>
</file>

<file path=ppt/slides/_rels/slide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250.png"/><Relationship Id="rId5" Type="http://schemas.openxmlformats.org/officeDocument/2006/relationships/image" Target="../media/image240.png"/><Relationship Id="rId4" Type="http://schemas.openxmlformats.org/officeDocument/2006/relationships/image" Target="../media/image230.png"/></Relationships>
</file>

<file path=ppt/slides/_rels/slide2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3.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0.png"/><Relationship Id="rId4" Type="http://schemas.openxmlformats.org/officeDocument/2006/relationships/image" Target="../media/image19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86FB-573F-4123-93BE-BC78646F6E07}"/>
              </a:ext>
            </a:extLst>
          </p:cNvPr>
          <p:cNvSpPr>
            <a:spLocks noGrp="1"/>
          </p:cNvSpPr>
          <p:nvPr>
            <p:ph type="ctrTitle"/>
          </p:nvPr>
        </p:nvSpPr>
        <p:spPr>
          <a:xfrm>
            <a:off x="371669" y="1390260"/>
            <a:ext cx="11448661" cy="1586205"/>
          </a:xfrm>
        </p:spPr>
        <p:txBody>
          <a:bodyPr>
            <a:normAutofit/>
          </a:bodyPr>
          <a:lstStyle/>
          <a:p>
            <a:pPr algn="ctr"/>
            <a:r>
              <a:rPr lang="en-US" sz="3600" dirty="0">
                <a:latin typeface="Arial" panose="020B0604020202020204" pitchFamily="34" charset="0"/>
                <a:cs typeface="Arial" panose="020B0604020202020204" pitchFamily="34" charset="0"/>
              </a:rPr>
              <a:t>Boosting Dynamic Programming with Neural Networks</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for Solving NP-hard Problems</a:t>
            </a:r>
          </a:p>
        </p:txBody>
      </p:sp>
      <p:sp>
        <p:nvSpPr>
          <p:cNvPr id="3" name="Subtitle 2">
            <a:extLst>
              <a:ext uri="{FF2B5EF4-FFF2-40B4-BE49-F238E27FC236}">
                <a16:creationId xmlns:a16="http://schemas.microsoft.com/office/drawing/2014/main" id="{B4933BC4-D553-49C1-AEBC-10F19172F812}"/>
              </a:ext>
            </a:extLst>
          </p:cNvPr>
          <p:cNvSpPr>
            <a:spLocks noGrp="1"/>
          </p:cNvSpPr>
          <p:nvPr>
            <p:ph type="subTitle" idx="1"/>
          </p:nvPr>
        </p:nvSpPr>
        <p:spPr>
          <a:xfrm>
            <a:off x="1638300" y="3429000"/>
            <a:ext cx="8915399" cy="3077547"/>
          </a:xfrm>
        </p:spPr>
        <p:txBody>
          <a:bodyPr>
            <a:normAutofit lnSpcReduction="10000"/>
          </a:bodyPr>
          <a:lstStyle/>
          <a:p>
            <a:pPr algn="ctr"/>
            <a:r>
              <a:rPr lang="en-US" altLang="zh-CN" dirty="0">
                <a:latin typeface="Arial" panose="020B0604020202020204" pitchFamily="34" charset="0"/>
                <a:cs typeface="Arial" panose="020B0604020202020204" pitchFamily="34" charset="0"/>
              </a:rPr>
              <a:t>Feidiao Yang</a:t>
            </a:r>
            <a:br>
              <a:rPr lang="en-US" altLang="zh-CN" dirty="0">
                <a:latin typeface="Arial" panose="020B0604020202020204" pitchFamily="34" charset="0"/>
                <a:cs typeface="Arial" panose="020B0604020202020204" pitchFamily="34" charset="0"/>
              </a:rPr>
            </a:br>
            <a:r>
              <a:rPr lang="en-US" altLang="zh-CN" sz="1600" dirty="0">
                <a:latin typeface="Arial" panose="020B0604020202020204" pitchFamily="34" charset="0"/>
                <a:cs typeface="Arial" panose="020B0604020202020204" pitchFamily="34" charset="0"/>
                <a:hlinkClick r:id="rId3"/>
              </a:rPr>
              <a:t>yangfeidiao@ict.ac.cn</a:t>
            </a:r>
            <a:endParaRPr lang="en-US" altLang="zh-CN" dirty="0">
              <a:latin typeface="Arial" panose="020B0604020202020204" pitchFamily="34" charset="0"/>
              <a:cs typeface="Arial" panose="020B0604020202020204" pitchFamily="34" charset="0"/>
            </a:endParaRPr>
          </a:p>
          <a:p>
            <a:pPr algn="ctr"/>
            <a:br>
              <a:rPr lang="en-US" altLang="zh-CN"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Joint work with Tiancheng Jin, Tie-Yan Liu, Xiaoming Sun, and Jialin Zhang</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Institute of Computing Technology, Chinese Academy of Sciences</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Microsoft Research Asia</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Asian Conference on Machine Learning (ACML)</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November 15</a:t>
            </a:r>
            <a:r>
              <a:rPr lang="en-US" baseline="30000" dirty="0">
                <a:latin typeface="Arial" panose="020B0604020202020204" pitchFamily="34" charset="0"/>
                <a:cs typeface="Arial" panose="020B0604020202020204" pitchFamily="34" charset="0"/>
              </a:rPr>
              <a:t>th</a:t>
            </a:r>
            <a:r>
              <a:rPr lang="en-US" dirty="0">
                <a:latin typeface="Arial" panose="020B0604020202020204" pitchFamily="34" charset="0"/>
                <a:cs typeface="Arial" panose="020B0604020202020204" pitchFamily="34" charset="0"/>
              </a:rPr>
              <a:t>, 2018</a:t>
            </a:r>
          </a:p>
        </p:txBody>
      </p:sp>
    </p:spTree>
    <p:extLst>
      <p:ext uri="{BB962C8B-B14F-4D97-AF65-F5344CB8AC3E}">
        <p14:creationId xmlns:p14="http://schemas.microsoft.com/office/powerpoint/2010/main" val="151524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6E08A-BDD1-41B6-A8D0-55387783F37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Generating the Training Data</a:t>
            </a:r>
          </a:p>
        </p:txBody>
      </p:sp>
      <mc:AlternateContent xmlns:mc="http://schemas.openxmlformats.org/markup-compatibility/2006" xmlns:a14="http://schemas.microsoft.com/office/drawing/2010/main">
        <mc:Choice Requires="a14">
          <p:sp>
            <p:nvSpPr>
              <p:cNvPr id="6" name="Flowchart: Connector 5">
                <a:extLst>
                  <a:ext uri="{FF2B5EF4-FFF2-40B4-BE49-F238E27FC236}">
                    <a16:creationId xmlns:a16="http://schemas.microsoft.com/office/drawing/2014/main" id="{9D05685F-AB1A-4AAA-99A6-3653D0F6A8D9}"/>
                  </a:ext>
                </a:extLst>
              </p:cNvPr>
              <p:cNvSpPr/>
              <p:nvPr/>
            </p:nvSpPr>
            <p:spPr>
              <a:xfrm>
                <a:off x="2112654" y="3070922"/>
                <a:ext cx="618837" cy="6188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oMath>
                  </m:oMathPara>
                </a14:m>
                <a:endParaRPr lang="en-US" dirty="0"/>
              </a:p>
            </p:txBody>
          </p:sp>
        </mc:Choice>
        <mc:Fallback xmlns="">
          <p:sp>
            <p:nvSpPr>
              <p:cNvPr id="6" name="Flowchart: Connector 5">
                <a:extLst>
                  <a:ext uri="{FF2B5EF4-FFF2-40B4-BE49-F238E27FC236}">
                    <a16:creationId xmlns:a16="http://schemas.microsoft.com/office/drawing/2014/main" id="{9D05685F-AB1A-4AAA-99A6-3653D0F6A8D9}"/>
                  </a:ext>
                </a:extLst>
              </p:cNvPr>
              <p:cNvSpPr>
                <a:spLocks noRot="1" noChangeAspect="1" noMove="1" noResize="1" noEditPoints="1" noAdjustHandles="1" noChangeArrowheads="1" noChangeShapeType="1" noTextEdit="1"/>
              </p:cNvSpPr>
              <p:nvPr/>
            </p:nvSpPr>
            <p:spPr>
              <a:xfrm>
                <a:off x="2112654" y="3070922"/>
                <a:ext cx="618837" cy="618837"/>
              </a:xfrm>
              <a:prstGeom prst="flowChartConnector">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Flowchart: Connector 6">
                <a:extLst>
                  <a:ext uri="{FF2B5EF4-FFF2-40B4-BE49-F238E27FC236}">
                    <a16:creationId xmlns:a16="http://schemas.microsoft.com/office/drawing/2014/main" id="{031D1647-04DF-4FBA-A43E-6ACFB36A40A8}"/>
                  </a:ext>
                </a:extLst>
              </p:cNvPr>
              <p:cNvSpPr/>
              <p:nvPr/>
            </p:nvSpPr>
            <p:spPr>
              <a:xfrm>
                <a:off x="3514585" y="3070922"/>
                <a:ext cx="618837" cy="6188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oMath>
                  </m:oMathPara>
                </a14:m>
                <a:endParaRPr lang="en-US" dirty="0"/>
              </a:p>
            </p:txBody>
          </p:sp>
        </mc:Choice>
        <mc:Fallback xmlns="">
          <p:sp>
            <p:nvSpPr>
              <p:cNvPr id="7" name="Flowchart: Connector 6">
                <a:extLst>
                  <a:ext uri="{FF2B5EF4-FFF2-40B4-BE49-F238E27FC236}">
                    <a16:creationId xmlns:a16="http://schemas.microsoft.com/office/drawing/2014/main" id="{031D1647-04DF-4FBA-A43E-6ACFB36A40A8}"/>
                  </a:ext>
                </a:extLst>
              </p:cNvPr>
              <p:cNvSpPr>
                <a:spLocks noRot="1" noChangeAspect="1" noMove="1" noResize="1" noEditPoints="1" noAdjustHandles="1" noChangeArrowheads="1" noChangeShapeType="1" noTextEdit="1"/>
              </p:cNvSpPr>
              <p:nvPr/>
            </p:nvSpPr>
            <p:spPr>
              <a:xfrm>
                <a:off x="3514585" y="3070922"/>
                <a:ext cx="618837" cy="618837"/>
              </a:xfrm>
              <a:prstGeom prst="flowChartConnector">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Flowchart: Connector 7">
                <a:extLst>
                  <a:ext uri="{FF2B5EF4-FFF2-40B4-BE49-F238E27FC236}">
                    <a16:creationId xmlns:a16="http://schemas.microsoft.com/office/drawing/2014/main" id="{8F94898B-1920-43D5-9B96-41B0852FD4E4}"/>
                  </a:ext>
                </a:extLst>
              </p:cNvPr>
              <p:cNvSpPr/>
              <p:nvPr/>
            </p:nvSpPr>
            <p:spPr>
              <a:xfrm>
                <a:off x="6259078" y="3070921"/>
                <a:ext cx="618837" cy="6188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m:oMathPara>
                </a14:m>
                <a:endParaRPr lang="en-US" dirty="0"/>
              </a:p>
            </p:txBody>
          </p:sp>
        </mc:Choice>
        <mc:Fallback xmlns="">
          <p:sp>
            <p:nvSpPr>
              <p:cNvPr id="8" name="Flowchart: Connector 7">
                <a:extLst>
                  <a:ext uri="{FF2B5EF4-FFF2-40B4-BE49-F238E27FC236}">
                    <a16:creationId xmlns:a16="http://schemas.microsoft.com/office/drawing/2014/main" id="{8F94898B-1920-43D5-9B96-41B0852FD4E4}"/>
                  </a:ext>
                </a:extLst>
              </p:cNvPr>
              <p:cNvSpPr>
                <a:spLocks noRot="1" noChangeAspect="1" noMove="1" noResize="1" noEditPoints="1" noAdjustHandles="1" noChangeArrowheads="1" noChangeShapeType="1" noTextEdit="1"/>
              </p:cNvSpPr>
              <p:nvPr/>
            </p:nvSpPr>
            <p:spPr>
              <a:xfrm>
                <a:off x="6259078" y="3070921"/>
                <a:ext cx="618837" cy="618837"/>
              </a:xfrm>
              <a:prstGeom prst="flowChartConnector">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Flowchart: Connector 8">
                <a:extLst>
                  <a:ext uri="{FF2B5EF4-FFF2-40B4-BE49-F238E27FC236}">
                    <a16:creationId xmlns:a16="http://schemas.microsoft.com/office/drawing/2014/main" id="{CA27CE74-AF2A-46B1-9656-608AC8F24D52}"/>
                  </a:ext>
                </a:extLst>
              </p:cNvPr>
              <p:cNvSpPr/>
              <p:nvPr/>
            </p:nvSpPr>
            <p:spPr>
              <a:xfrm>
                <a:off x="9273458" y="3070921"/>
                <a:ext cx="618837" cy="6188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𝑛</m:t>
                          </m:r>
                        </m:sub>
                      </m:sSub>
                    </m:oMath>
                  </m:oMathPara>
                </a14:m>
                <a:endParaRPr lang="en-US" dirty="0"/>
              </a:p>
            </p:txBody>
          </p:sp>
        </mc:Choice>
        <mc:Fallback xmlns="">
          <p:sp>
            <p:nvSpPr>
              <p:cNvPr id="9" name="Flowchart: Connector 8">
                <a:extLst>
                  <a:ext uri="{FF2B5EF4-FFF2-40B4-BE49-F238E27FC236}">
                    <a16:creationId xmlns:a16="http://schemas.microsoft.com/office/drawing/2014/main" id="{CA27CE74-AF2A-46B1-9656-608AC8F24D52}"/>
                  </a:ext>
                </a:extLst>
              </p:cNvPr>
              <p:cNvSpPr>
                <a:spLocks noRot="1" noChangeAspect="1" noMove="1" noResize="1" noEditPoints="1" noAdjustHandles="1" noChangeArrowheads="1" noChangeShapeType="1" noTextEdit="1"/>
              </p:cNvSpPr>
              <p:nvPr/>
            </p:nvSpPr>
            <p:spPr>
              <a:xfrm>
                <a:off x="9273458" y="3070921"/>
                <a:ext cx="618837" cy="618837"/>
              </a:xfrm>
              <a:prstGeom prst="flowChartConnector">
                <a:avLst/>
              </a:prstGeom>
              <a:blipFill>
                <a:blip r:embed="rId6"/>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B92AC30E-7613-452F-A748-3ED8540BBE17}"/>
              </a:ext>
            </a:extLst>
          </p:cNvPr>
          <p:cNvSpPr txBox="1"/>
          <p:nvPr/>
        </p:nvSpPr>
        <p:spPr>
          <a:xfrm>
            <a:off x="4856112" y="3195673"/>
            <a:ext cx="681940" cy="369332"/>
          </a:xfrm>
          <a:prstGeom prst="rect">
            <a:avLst/>
          </a:prstGeom>
          <a:noFill/>
        </p:spPr>
        <p:txBody>
          <a:bodyPr wrap="square" rtlCol="0">
            <a:spAutoFit/>
          </a:bodyPr>
          <a:lstStyle/>
          <a:p>
            <a:r>
              <a:rPr lang="en-US" b="1" dirty="0">
                <a:solidFill>
                  <a:schemeClr val="accent1"/>
                </a:solidFill>
              </a:rPr>
              <a:t>……</a:t>
            </a:r>
          </a:p>
        </p:txBody>
      </p:sp>
      <p:sp>
        <p:nvSpPr>
          <p:cNvPr id="11" name="TextBox 10">
            <a:extLst>
              <a:ext uri="{FF2B5EF4-FFF2-40B4-BE49-F238E27FC236}">
                <a16:creationId xmlns:a16="http://schemas.microsoft.com/office/drawing/2014/main" id="{55879063-F396-4177-9B5C-0EA1A18EF611}"/>
              </a:ext>
            </a:extLst>
          </p:cNvPr>
          <p:cNvSpPr txBox="1"/>
          <p:nvPr/>
        </p:nvSpPr>
        <p:spPr>
          <a:xfrm>
            <a:off x="7734716" y="3195673"/>
            <a:ext cx="681940" cy="369332"/>
          </a:xfrm>
          <a:prstGeom prst="rect">
            <a:avLst/>
          </a:prstGeom>
          <a:noFill/>
        </p:spPr>
        <p:txBody>
          <a:bodyPr wrap="square" rtlCol="0">
            <a:spAutoFit/>
          </a:bodyPr>
          <a:lstStyle/>
          <a:p>
            <a:r>
              <a:rPr lang="en-US" b="1" dirty="0">
                <a:solidFill>
                  <a:schemeClr val="accent1"/>
                </a:solidFill>
              </a:rPr>
              <a:t>……</a:t>
            </a:r>
          </a:p>
        </p:txBody>
      </p:sp>
      <p:sp>
        <p:nvSpPr>
          <p:cNvPr id="13" name="Arrow: Right 12">
            <a:extLst>
              <a:ext uri="{FF2B5EF4-FFF2-40B4-BE49-F238E27FC236}">
                <a16:creationId xmlns:a16="http://schemas.microsoft.com/office/drawing/2014/main" id="{A8E7BFEA-40FB-4B18-8A01-DFD1FAD5F1A0}"/>
              </a:ext>
            </a:extLst>
          </p:cNvPr>
          <p:cNvSpPr/>
          <p:nvPr/>
        </p:nvSpPr>
        <p:spPr>
          <a:xfrm>
            <a:off x="2847406" y="3311068"/>
            <a:ext cx="543043" cy="1754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17B1073C-88B9-4D6E-A609-C59B7656865C}"/>
              </a:ext>
            </a:extLst>
          </p:cNvPr>
          <p:cNvSpPr/>
          <p:nvPr/>
        </p:nvSpPr>
        <p:spPr>
          <a:xfrm>
            <a:off x="4256412" y="3311068"/>
            <a:ext cx="543043" cy="1754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FA9AEDEB-E6D5-419E-96A8-D950CE0B9ECB}"/>
              </a:ext>
            </a:extLst>
          </p:cNvPr>
          <p:cNvSpPr/>
          <p:nvPr/>
        </p:nvSpPr>
        <p:spPr>
          <a:xfrm>
            <a:off x="5559156" y="3311067"/>
            <a:ext cx="543043" cy="1754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44B03F91-2A00-4C3C-AF87-636971D2A2CB}"/>
              </a:ext>
            </a:extLst>
          </p:cNvPr>
          <p:cNvSpPr/>
          <p:nvPr/>
        </p:nvSpPr>
        <p:spPr>
          <a:xfrm>
            <a:off x="7031764" y="3311066"/>
            <a:ext cx="543043" cy="1754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65F374C1-04BD-4768-9374-3C96EAE0845E}"/>
              </a:ext>
            </a:extLst>
          </p:cNvPr>
          <p:cNvSpPr/>
          <p:nvPr/>
        </p:nvSpPr>
        <p:spPr>
          <a:xfrm>
            <a:off x="8497742" y="3311066"/>
            <a:ext cx="543043" cy="1754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EA29B6C-8BB0-4E41-9CD3-F6769A087033}"/>
                  </a:ext>
                </a:extLst>
              </p:cNvPr>
              <p:cNvSpPr txBox="1"/>
              <p:nvPr/>
            </p:nvSpPr>
            <p:spPr>
              <a:xfrm>
                <a:off x="2110429" y="2171383"/>
                <a:ext cx="102771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𝑃</m:t>
                          </m:r>
                        </m:e>
                        <m:sub>
                          <m:r>
                            <a:rPr lang="en-US" sz="1600" i="1">
                              <a:latin typeface="Cambria Math" panose="02040503050406030204" pitchFamily="18" charset="0"/>
                              <a:cs typeface="Arial" panose="020B0604020202020204" pitchFamily="34" charset="0"/>
                            </a:rPr>
                            <m:t>𝑖</m:t>
                          </m:r>
                        </m:sub>
                      </m:sSub>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𝑛</m:t>
                      </m:r>
                      <m:r>
                        <a:rPr lang="en-US" sz="1600" b="0" i="1" smtClean="0">
                          <a:latin typeface="Cambria Math" panose="02040503050406030204" pitchFamily="18" charset="0"/>
                          <a:cs typeface="Arial" panose="020B0604020202020204" pitchFamily="34" charset="0"/>
                        </a:rPr>
                        <m:t>]</m:t>
                      </m:r>
                    </m:oMath>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𝑐</m:t>
                          </m:r>
                        </m:e>
                        <m:sub>
                          <m:r>
                            <a:rPr lang="en-US" sz="1600" b="0" i="1" smtClean="0">
                              <a:latin typeface="Cambria Math" panose="02040503050406030204" pitchFamily="18" charset="0"/>
                              <a:cs typeface="Arial" panose="020B0604020202020204" pitchFamily="34" charset="0"/>
                            </a:rPr>
                            <m:t>1</m:t>
                          </m:r>
                        </m:sub>
                      </m:sSub>
                      <m:r>
                        <a:rPr lang="en-US" sz="1600" b="0" i="1" smtClean="0">
                          <a:latin typeface="Cambria Math" panose="02040503050406030204" pitchFamily="18" charset="0"/>
                          <a:cs typeface="Arial" panose="020B0604020202020204" pitchFamily="34" charset="0"/>
                        </a:rPr>
                        <m:t>=1</m:t>
                      </m:r>
                    </m:oMath>
                  </m:oMathPara>
                </a14:m>
                <a:endParaRPr lang="en-US" sz="1600" dirty="0">
                  <a:latin typeface="Arial" panose="020B0604020202020204" pitchFamily="34" charset="0"/>
                  <a:cs typeface="Arial" panose="020B0604020202020204" pitchFamily="34" charset="0"/>
                </a:endParaRPr>
              </a:p>
            </p:txBody>
          </p:sp>
        </mc:Choice>
        <mc:Fallback xmlns="">
          <p:sp>
            <p:nvSpPr>
              <p:cNvPr id="19" name="TextBox 18">
                <a:extLst>
                  <a:ext uri="{FF2B5EF4-FFF2-40B4-BE49-F238E27FC236}">
                    <a16:creationId xmlns:a16="http://schemas.microsoft.com/office/drawing/2014/main" id="{CEA29B6C-8BB0-4E41-9CD3-F6769A087033}"/>
                  </a:ext>
                </a:extLst>
              </p:cNvPr>
              <p:cNvSpPr txBox="1">
                <a:spLocks noRot="1" noChangeAspect="1" noMove="1" noResize="1" noEditPoints="1" noAdjustHandles="1" noChangeArrowheads="1" noChangeShapeType="1" noTextEdit="1"/>
              </p:cNvSpPr>
              <p:nvPr/>
            </p:nvSpPr>
            <p:spPr>
              <a:xfrm>
                <a:off x="2110429" y="2171383"/>
                <a:ext cx="1027712" cy="584775"/>
              </a:xfrm>
              <a:prstGeom prst="rect">
                <a:avLst/>
              </a:prstGeom>
              <a:blipFill>
                <a:blip r:embed="rId7"/>
                <a:stretch>
                  <a:fillRect/>
                </a:stretch>
              </a:blipFill>
            </p:spPr>
            <p:txBody>
              <a:bodyPr/>
              <a:lstStyle/>
              <a:p>
                <a:r>
                  <a:rPr lang="en-US">
                    <a:noFill/>
                  </a:rPr>
                  <a:t> </a:t>
                </a:r>
              </a:p>
            </p:txBody>
          </p:sp>
        </mc:Fallback>
      </mc:AlternateContent>
      <p:cxnSp>
        <p:nvCxnSpPr>
          <p:cNvPr id="21" name="Connector: Curved 20">
            <a:extLst>
              <a:ext uri="{FF2B5EF4-FFF2-40B4-BE49-F238E27FC236}">
                <a16:creationId xmlns:a16="http://schemas.microsoft.com/office/drawing/2014/main" id="{987F2A44-B443-4C3F-8CA1-0969F28FEBEF}"/>
              </a:ext>
            </a:extLst>
          </p:cNvPr>
          <p:cNvCxnSpPr>
            <a:cxnSpLocks/>
            <a:stCxn id="19" idx="2"/>
            <a:endCxn id="6" idx="0"/>
          </p:cNvCxnSpPr>
          <p:nvPr/>
        </p:nvCxnSpPr>
        <p:spPr>
          <a:xfrm rot="5400000">
            <a:off x="2365797" y="2812434"/>
            <a:ext cx="314764" cy="202212"/>
          </a:xfrm>
          <a:prstGeom prst="curved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AEF6731-148C-4175-BCD5-F326FF559F1D}"/>
                  </a:ext>
                </a:extLst>
              </p:cNvPr>
              <p:cNvSpPr txBox="1"/>
              <p:nvPr/>
            </p:nvSpPr>
            <p:spPr>
              <a:xfrm>
                <a:off x="4799455" y="1560465"/>
                <a:ext cx="4931839" cy="110132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𝑃</m:t>
                          </m:r>
                        </m:e>
                        <m:sub>
                          <m:r>
                            <a:rPr lang="en-US" sz="1600" b="0" i="1" smtClean="0">
                              <a:latin typeface="Cambria Math" panose="02040503050406030204" pitchFamily="18" charset="0"/>
                              <a:cs typeface="Arial" panose="020B0604020202020204" pitchFamily="34" charset="0"/>
                            </a:rPr>
                            <m:t>𝑖</m:t>
                          </m:r>
                        </m:sub>
                      </m:sSub>
                      <m:r>
                        <a:rPr lang="en-US" sz="1600" b="0" i="1" smtClean="0">
                          <a:latin typeface="Cambria Math" panose="02040503050406030204" pitchFamily="18" charset="0"/>
                          <a:cs typeface="Arial" panose="020B0604020202020204" pitchFamily="34" charset="0"/>
                        </a:rPr>
                        <m:t>=</m:t>
                      </m:r>
                      <m:d>
                        <m:dPr>
                          <m:begChr m:val="["/>
                          <m:endChr m:val="]"/>
                          <m:ctrlPr>
                            <a:rPr lang="en-US" sz="1600" b="0" i="1" smtClean="0">
                              <a:latin typeface="Cambria Math" panose="02040503050406030204" pitchFamily="18" charset="0"/>
                              <a:cs typeface="Arial" panose="020B0604020202020204" pitchFamily="34" charset="0"/>
                            </a:rPr>
                          </m:ctrlPr>
                        </m:dPr>
                        <m:e>
                          <m:r>
                            <a:rPr lang="en-US" sz="1600" b="0" i="1" smtClean="0">
                              <a:latin typeface="Cambria Math" panose="02040503050406030204" pitchFamily="18" charset="0"/>
                              <a:cs typeface="Arial" panose="020B0604020202020204" pitchFamily="34" charset="0"/>
                            </a:rPr>
                            <m:t>𝑛</m:t>
                          </m:r>
                        </m:e>
                      </m:d>
                      <m:r>
                        <a:rPr lang="en-US" sz="1600" b="0" i="1" smtClean="0">
                          <a:latin typeface="Cambria Math" panose="02040503050406030204" pitchFamily="18" charset="0"/>
                          <a:cs typeface="Arial" panose="020B0604020202020204" pitchFamily="34" charset="0"/>
                        </a:rPr>
                        <m:t>\</m:t>
                      </m:r>
                      <m:r>
                        <m:rPr>
                          <m:lit/>
                        </m:rP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𝑐</m:t>
                          </m:r>
                        </m:e>
                        <m:sub>
                          <m:r>
                            <a:rPr lang="en-US" sz="1600" b="0" i="1" smtClean="0">
                              <a:latin typeface="Cambria Math" panose="02040503050406030204" pitchFamily="18" charset="0"/>
                              <a:cs typeface="Arial" panose="020B0604020202020204" pitchFamily="34" charset="0"/>
                            </a:rPr>
                            <m:t>1</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𝑐</m:t>
                          </m:r>
                        </m:e>
                        <m:sub>
                          <m:r>
                            <a:rPr lang="en-US" sz="1600" b="0" i="1" smtClean="0">
                              <a:latin typeface="Cambria Math" panose="02040503050406030204" pitchFamily="18" charset="0"/>
                              <a:cs typeface="Arial" panose="020B0604020202020204" pitchFamily="34" charset="0"/>
                            </a:rPr>
                            <m:t>𝑖</m:t>
                          </m:r>
                          <m:r>
                            <a:rPr lang="en-US" sz="1600" b="0" i="1" smtClean="0">
                              <a:latin typeface="Cambria Math" panose="02040503050406030204" pitchFamily="18" charset="0"/>
                              <a:cs typeface="Arial" panose="020B0604020202020204" pitchFamily="34" charset="0"/>
                            </a:rPr>
                            <m:t>−1</m:t>
                          </m:r>
                        </m:sub>
                      </m:sSub>
                      <m:r>
                        <a:rPr lang="en-US" sz="1600" b="0" i="1" smtClean="0">
                          <a:latin typeface="Cambria Math" panose="02040503050406030204" pitchFamily="18" charset="0"/>
                          <a:cs typeface="Arial" panose="020B0604020202020204" pitchFamily="34" charset="0"/>
                        </a:rPr>
                        <m:t>}</m:t>
                      </m:r>
                    </m:oMath>
                  </m:oMathPara>
                </a14:m>
                <a:endParaRPr lang="en-US" sz="1600" dirty="0">
                  <a:latin typeface="Arial" panose="020B0604020202020204" pitchFamily="34" charset="0"/>
                  <a:cs typeface="Arial" panose="020B0604020202020204" pitchFamily="34" charset="0"/>
                </a:endParaRPr>
              </a:p>
              <a:p>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𝑐</m:t>
                        </m:r>
                      </m:e>
                      <m:sub>
                        <m:r>
                          <a:rPr lang="en-US" sz="1600" b="0" i="1" smtClean="0">
                            <a:latin typeface="Cambria Math" panose="02040503050406030204" pitchFamily="18" charset="0"/>
                            <a:cs typeface="Arial" panose="020B0604020202020204" pitchFamily="34" charset="0"/>
                          </a:rPr>
                          <m:t>𝑖</m:t>
                        </m:r>
                      </m:sub>
                    </m:sSub>
                    <m:r>
                      <a:rPr lang="en-US" sz="1600" b="0" i="1" smtClean="0">
                        <a:latin typeface="Cambria Math" panose="02040503050406030204" pitchFamily="18" charset="0"/>
                        <a:cs typeface="Arial" panose="020B0604020202020204" pitchFamily="34" charset="0"/>
                      </a:rPr>
                      <m:t>=</m:t>
                    </m:r>
                    <m:func>
                      <m:funcPr>
                        <m:ctrlPr>
                          <a:rPr lang="en-US" sz="1600" b="0" i="1" smtClean="0">
                            <a:latin typeface="Cambria Math" panose="02040503050406030204" pitchFamily="18" charset="0"/>
                            <a:cs typeface="Arial" panose="020B0604020202020204" pitchFamily="34" charset="0"/>
                          </a:rPr>
                        </m:ctrlPr>
                      </m:funcPr>
                      <m:fName>
                        <m:limLow>
                          <m:limLowPr>
                            <m:ctrlPr>
                              <a:rPr lang="en-US" sz="1600" b="0" i="1" smtClean="0">
                                <a:latin typeface="Cambria Math" panose="02040503050406030204" pitchFamily="18" charset="0"/>
                                <a:cs typeface="Arial" panose="020B0604020202020204" pitchFamily="34" charset="0"/>
                              </a:rPr>
                            </m:ctrlPr>
                          </m:limLowPr>
                          <m:e>
                            <m:r>
                              <m:rPr>
                                <m:sty m:val="p"/>
                              </m:rPr>
                              <a:rPr lang="en-US" sz="1600" b="0" i="0" smtClean="0">
                                <a:latin typeface="Cambria Math" panose="02040503050406030204" pitchFamily="18" charset="0"/>
                                <a:cs typeface="Arial" panose="020B0604020202020204" pitchFamily="34" charset="0"/>
                              </a:rPr>
                              <m:t>argmin</m:t>
                            </m:r>
                          </m:e>
                          <m:lim>
                            <m:r>
                              <a:rPr lang="en-US" sz="1600" b="0" i="1" smtClean="0">
                                <a:latin typeface="Cambria Math" panose="02040503050406030204" pitchFamily="18" charset="0"/>
                                <a:cs typeface="Arial" panose="020B0604020202020204" pitchFamily="34" charset="0"/>
                              </a:rPr>
                              <m:t>𝑐</m:t>
                            </m:r>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𝑐</m:t>
                                </m:r>
                              </m:e>
                              <m:sub>
                                <m:r>
                                  <a:rPr lang="en-US" sz="1600" b="0" i="1" smtClean="0">
                                    <a:latin typeface="Cambria Math" panose="02040503050406030204" pitchFamily="18" charset="0"/>
                                    <a:cs typeface="Arial" panose="020B0604020202020204" pitchFamily="34" charset="0"/>
                                  </a:rPr>
                                  <m:t>1</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𝑐</m:t>
                                </m:r>
                              </m:e>
                              <m:sub>
                                <m:r>
                                  <a:rPr lang="en-US" sz="1600" b="0" i="1" smtClean="0">
                                    <a:latin typeface="Cambria Math" panose="02040503050406030204" pitchFamily="18" charset="0"/>
                                    <a:cs typeface="Arial" panose="020B0604020202020204" pitchFamily="34" charset="0"/>
                                  </a:rPr>
                                  <m:t>𝑖</m:t>
                                </m:r>
                                <m:r>
                                  <a:rPr lang="en-US" sz="1600" b="0" i="1" smtClean="0">
                                    <a:latin typeface="Cambria Math" panose="02040503050406030204" pitchFamily="18" charset="0"/>
                                    <a:cs typeface="Arial" panose="020B0604020202020204" pitchFamily="34" charset="0"/>
                                  </a:rPr>
                                  <m:t>−1</m:t>
                                </m:r>
                              </m:sub>
                            </m:sSub>
                            <m:r>
                              <a:rPr lang="en-US" sz="1600" b="0" i="1" smtClean="0">
                                <a:latin typeface="Cambria Math" panose="02040503050406030204" pitchFamily="18" charset="0"/>
                                <a:cs typeface="Arial" panose="020B0604020202020204" pitchFamily="34" charset="0"/>
                              </a:rPr>
                              <m:t>}</m:t>
                            </m:r>
                          </m:lim>
                        </m:limLow>
                      </m:fName>
                      <m:e>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𝑑</m:t>
                        </m:r>
                        <m:d>
                          <m:dPr>
                            <m:ctrlPr>
                              <a:rPr lang="en-US" sz="1600" b="0" i="1" smtClean="0">
                                <a:latin typeface="Cambria Math" panose="02040503050406030204" pitchFamily="18" charset="0"/>
                                <a:cs typeface="Arial" panose="020B0604020202020204" pitchFamily="34" charset="0"/>
                              </a:rPr>
                            </m:ctrlPr>
                          </m:dPr>
                          <m:e>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𝑐</m:t>
                                </m:r>
                              </m:e>
                              <m:sub>
                                <m:r>
                                  <a:rPr lang="en-US" sz="1600" b="0" i="1" smtClean="0">
                                    <a:latin typeface="Cambria Math" panose="02040503050406030204" pitchFamily="18" charset="0"/>
                                    <a:cs typeface="Arial" panose="020B0604020202020204" pitchFamily="34" charset="0"/>
                                  </a:rPr>
                                  <m:t>𝑖</m:t>
                                </m:r>
                                <m:r>
                                  <a:rPr lang="en-US" sz="1600" b="0" i="1" smtClean="0">
                                    <a:latin typeface="Cambria Math" panose="02040503050406030204" pitchFamily="18" charset="0"/>
                                    <a:cs typeface="Arial" panose="020B0604020202020204" pitchFamily="34" charset="0"/>
                                  </a:rPr>
                                  <m:t>−1</m:t>
                                </m:r>
                              </m:sub>
                            </m:sSub>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𝑐</m:t>
                            </m:r>
                          </m:e>
                        </m:d>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𝑓</m:t>
                        </m:r>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𝑃</m:t>
                            </m:r>
                          </m:e>
                          <m:sub>
                            <m:r>
                              <a:rPr lang="en-US" sz="1600" b="0" i="1" smtClean="0">
                                <a:latin typeface="Cambria Math" panose="02040503050406030204" pitchFamily="18" charset="0"/>
                                <a:cs typeface="Arial" panose="020B0604020202020204" pitchFamily="34" charset="0"/>
                              </a:rPr>
                              <m:t>𝑖</m:t>
                            </m:r>
                          </m:sub>
                        </m:sSub>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𝑐</m:t>
                        </m:r>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𝜃</m:t>
                            </m:r>
                          </m:e>
                          <m:sub>
                            <m:r>
                              <a:rPr lang="en-US" sz="1600" b="0" i="1" smtClean="0">
                                <a:latin typeface="Cambria Math" panose="02040503050406030204" pitchFamily="18" charset="0"/>
                                <a:cs typeface="Arial" panose="020B0604020202020204" pitchFamily="34" charset="0"/>
                              </a:rPr>
                              <m:t>𝑡</m:t>
                            </m:r>
                          </m:sub>
                        </m:sSub>
                        <m:r>
                          <a:rPr lang="en-US" sz="1600" b="0" i="1" smtClean="0">
                            <a:latin typeface="Cambria Math" panose="02040503050406030204" pitchFamily="18" charset="0"/>
                            <a:cs typeface="Arial" panose="020B0604020202020204" pitchFamily="34" charset="0"/>
                          </a:rPr>
                          <m:t>)}</m:t>
                        </m:r>
                      </m:e>
                    </m:func>
                  </m:oMath>
                </a14:m>
                <a:r>
                  <a:rPr lang="en-US" sz="1600" dirty="0">
                    <a:latin typeface="Arial" panose="020B0604020202020204" pitchFamily="34" charset="0"/>
                    <a:cs typeface="Arial" panose="020B0604020202020204" pitchFamily="34" charset="0"/>
                  </a:rPr>
                  <a:t> with probability </a:t>
                </a:r>
                <a14:m>
                  <m:oMath xmlns:m="http://schemas.openxmlformats.org/officeDocument/2006/math">
                    <m:r>
                      <a:rPr lang="en-US" sz="1600" b="0" i="1" smtClean="0">
                        <a:latin typeface="Cambria Math" panose="02040503050406030204" pitchFamily="18" charset="0"/>
                        <a:cs typeface="Arial" panose="020B0604020202020204" pitchFamily="34" charset="0"/>
                      </a:rPr>
                      <m:t>1−</m:t>
                    </m:r>
                    <m:r>
                      <a:rPr lang="en-US" sz="1600" b="0" i="1" smtClean="0">
                        <a:latin typeface="Cambria Math" panose="02040503050406030204" pitchFamily="18" charset="0"/>
                        <a:cs typeface="Arial" panose="020B0604020202020204" pitchFamily="34" charset="0"/>
                      </a:rPr>
                      <m:t>𝜀</m:t>
                    </m:r>
                  </m:oMath>
                </a14:m>
                <a:r>
                  <a:rPr lang="en-US" sz="1600" dirty="0">
                    <a:latin typeface="Arial" panose="020B0604020202020204" pitchFamily="34" charset="0"/>
                    <a:cs typeface="Arial" panose="020B0604020202020204" pitchFamily="34" charset="0"/>
                  </a:rPr>
                  <a:t>, or chosen randomly from </a:t>
                </a:r>
                <a14:m>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𝑃</m:t>
                        </m:r>
                      </m:e>
                      <m:sub>
                        <m:r>
                          <a:rPr lang="en-US" sz="1600" i="1">
                            <a:latin typeface="Cambria Math" panose="02040503050406030204" pitchFamily="18" charset="0"/>
                            <a:cs typeface="Arial" panose="020B0604020202020204" pitchFamily="34" charset="0"/>
                          </a:rPr>
                          <m:t>𝑖</m:t>
                        </m:r>
                      </m:sub>
                    </m:sSub>
                  </m:oMath>
                </a14:m>
                <a:br>
                  <a:rPr lang="en-US" sz="16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p:txBody>
          </p:sp>
        </mc:Choice>
        <mc:Fallback xmlns="">
          <p:sp>
            <p:nvSpPr>
              <p:cNvPr id="25" name="TextBox 24">
                <a:extLst>
                  <a:ext uri="{FF2B5EF4-FFF2-40B4-BE49-F238E27FC236}">
                    <a16:creationId xmlns:a16="http://schemas.microsoft.com/office/drawing/2014/main" id="{DAEF6731-148C-4175-BCD5-F326FF559F1D}"/>
                  </a:ext>
                </a:extLst>
              </p:cNvPr>
              <p:cNvSpPr txBox="1">
                <a:spLocks noRot="1" noChangeAspect="1" noMove="1" noResize="1" noEditPoints="1" noAdjustHandles="1" noChangeArrowheads="1" noChangeShapeType="1" noTextEdit="1"/>
              </p:cNvSpPr>
              <p:nvPr/>
            </p:nvSpPr>
            <p:spPr>
              <a:xfrm>
                <a:off x="4799455" y="1560465"/>
                <a:ext cx="4931839" cy="1101327"/>
              </a:xfrm>
              <a:prstGeom prst="rect">
                <a:avLst/>
              </a:prstGeom>
              <a:blipFill>
                <a:blip r:embed="rId8"/>
                <a:stretch>
                  <a:fillRect l="-618"/>
                </a:stretch>
              </a:blipFill>
            </p:spPr>
            <p:txBody>
              <a:bodyPr/>
              <a:lstStyle/>
              <a:p>
                <a:r>
                  <a:rPr lang="en-US">
                    <a:noFill/>
                  </a:rPr>
                  <a:t> </a:t>
                </a:r>
              </a:p>
            </p:txBody>
          </p:sp>
        </mc:Fallback>
      </mc:AlternateContent>
      <p:cxnSp>
        <p:nvCxnSpPr>
          <p:cNvPr id="29" name="Connector: Curved 28">
            <a:extLst>
              <a:ext uri="{FF2B5EF4-FFF2-40B4-BE49-F238E27FC236}">
                <a16:creationId xmlns:a16="http://schemas.microsoft.com/office/drawing/2014/main" id="{6E036A35-FDCB-4FDD-AED5-09D601954043}"/>
              </a:ext>
            </a:extLst>
          </p:cNvPr>
          <p:cNvCxnSpPr>
            <a:stCxn id="25" idx="2"/>
            <a:endCxn id="8" idx="0"/>
          </p:cNvCxnSpPr>
          <p:nvPr/>
        </p:nvCxnSpPr>
        <p:spPr>
          <a:xfrm rot="5400000">
            <a:off x="6712372" y="2517917"/>
            <a:ext cx="409129" cy="696878"/>
          </a:xfrm>
          <a:prstGeom prst="curved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8A0748E-CADE-40DA-90C9-3CC8AC699F64}"/>
                  </a:ext>
                </a:extLst>
              </p:cNvPr>
              <p:cNvSpPr txBox="1"/>
              <p:nvPr/>
            </p:nvSpPr>
            <p:spPr>
              <a:xfrm>
                <a:off x="7265374" y="4085377"/>
                <a:ext cx="3877849" cy="584775"/>
              </a:xfrm>
              <a:prstGeom prst="rect">
                <a:avLst/>
              </a:prstGeom>
              <a:noFill/>
            </p:spPr>
            <p:txBody>
              <a:bodyPr wrap="square" rtlCol="0">
                <a:spAutoFit/>
              </a:bodyPr>
              <a:lstStyle/>
              <a:p>
                <a:r>
                  <a:rPr lang="en-US" sz="1600" b="0" dirty="0">
                    <a:latin typeface="Arial" panose="020B0604020202020204" pitchFamily="34" charset="0"/>
                    <a:cs typeface="Arial" panose="020B0604020202020204" pitchFamily="34" charset="0"/>
                  </a:rPr>
                  <a:t>All </a:t>
                </a:r>
                <a14:m>
                  <m:oMath xmlns:m="http://schemas.openxmlformats.org/officeDocument/2006/math">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𝑃</m:t>
                        </m:r>
                      </m:e>
                      <m:sub>
                        <m:r>
                          <a:rPr lang="en-US" sz="1600" b="0" i="1" smtClean="0">
                            <a:latin typeface="Cambria Math" panose="02040503050406030204" pitchFamily="18" charset="0"/>
                            <a:cs typeface="Arial" panose="020B0604020202020204" pitchFamily="34" charset="0"/>
                          </a:rPr>
                          <m:t>𝑖</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𝑐</m:t>
                        </m:r>
                      </m:e>
                      <m:sub>
                        <m:r>
                          <a:rPr lang="en-US" sz="1600" b="0" i="1" smtClean="0">
                            <a:latin typeface="Cambria Math" panose="02040503050406030204" pitchFamily="18" charset="0"/>
                            <a:cs typeface="Arial" panose="020B0604020202020204" pitchFamily="34" charset="0"/>
                          </a:rPr>
                          <m:t>𝑖</m:t>
                        </m:r>
                      </m:sub>
                    </m:sSub>
                    <m:r>
                      <a:rPr lang="en-US" sz="1600" b="0" i="1" smtClean="0">
                        <a:latin typeface="Cambria Math" panose="02040503050406030204" pitchFamily="18" charset="0"/>
                        <a:cs typeface="Arial" panose="020B0604020202020204" pitchFamily="34" charset="0"/>
                      </a:rPr>
                      <m:t>)</m:t>
                    </m:r>
                  </m:oMath>
                </a14:m>
                <a:r>
                  <a:rPr lang="en-US" sz="1600" b="0" dirty="0">
                    <a:latin typeface="Arial" panose="020B0604020202020204" pitchFamily="34" charset="0"/>
                    <a:cs typeface="Arial" panose="020B0604020202020204" pitchFamily="34" charset="0"/>
                  </a:rPr>
                  <a:t> pairs will be assign a weight</a:t>
                </a:r>
                <a:r>
                  <a:rPr lang="en-US" sz="1600" b="0" dirty="0">
                    <a:cs typeface="Arial" panose="020B0604020202020204" pitchFamily="34" charset="0"/>
                  </a:rPr>
                  <a:t> </a:t>
                </a:r>
                <a14:m>
                  <m:oMath xmlns:m="http://schemas.openxmlformats.org/officeDocument/2006/math">
                    <m:r>
                      <a:rPr lang="en-US" sz="1600" b="0" i="1" smtClean="0">
                        <a:latin typeface="Cambria Math" panose="02040503050406030204" pitchFamily="18" charset="0"/>
                        <a:cs typeface="Arial" panose="020B0604020202020204" pitchFamily="34" charset="0"/>
                      </a:rPr>
                      <m:t>𝑊</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𝑑</m:t>
                    </m:r>
                    <m:d>
                      <m:dPr>
                        <m:ctrlPr>
                          <a:rPr lang="en-US" sz="1600" b="0" i="1" smtClean="0">
                            <a:latin typeface="Cambria Math" panose="02040503050406030204" pitchFamily="18" charset="0"/>
                            <a:cs typeface="Arial" panose="020B0604020202020204" pitchFamily="34" charset="0"/>
                          </a:rPr>
                        </m:ctrlPr>
                      </m:dPr>
                      <m:e>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𝑐</m:t>
                            </m:r>
                          </m:e>
                          <m:sub>
                            <m:r>
                              <a:rPr lang="en-US" sz="1600" b="0" i="1" smtClean="0">
                                <a:latin typeface="Cambria Math" panose="02040503050406030204" pitchFamily="18" charset="0"/>
                                <a:cs typeface="Arial" panose="020B0604020202020204" pitchFamily="34" charset="0"/>
                              </a:rPr>
                              <m:t>1</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𝑐</m:t>
                            </m:r>
                          </m:e>
                          <m:sub>
                            <m:r>
                              <a:rPr lang="en-US" sz="1600" b="0" i="1" smtClean="0">
                                <a:latin typeface="Cambria Math" panose="02040503050406030204" pitchFamily="18" charset="0"/>
                                <a:cs typeface="Arial" panose="020B0604020202020204" pitchFamily="34" charset="0"/>
                              </a:rPr>
                              <m:t>2</m:t>
                            </m:r>
                          </m:sub>
                        </m:sSub>
                      </m:e>
                    </m:d>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𝑑</m:t>
                    </m:r>
                    <m:d>
                      <m:dPr>
                        <m:ctrlPr>
                          <a:rPr lang="en-US" sz="1600" b="0" i="1" smtClean="0">
                            <a:latin typeface="Cambria Math" panose="02040503050406030204" pitchFamily="18" charset="0"/>
                            <a:cs typeface="Arial" panose="020B0604020202020204" pitchFamily="34" charset="0"/>
                          </a:rPr>
                        </m:ctrlPr>
                      </m:dPr>
                      <m:e>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𝑐</m:t>
                            </m:r>
                          </m:e>
                          <m:sub>
                            <m:r>
                              <a:rPr lang="en-US" sz="1600" b="0" i="1" smtClean="0">
                                <a:latin typeface="Cambria Math" panose="02040503050406030204" pitchFamily="18" charset="0"/>
                                <a:cs typeface="Arial" panose="020B0604020202020204" pitchFamily="34" charset="0"/>
                              </a:rPr>
                              <m:t>𝑛</m:t>
                            </m:r>
                            <m:r>
                              <a:rPr lang="en-US" sz="1600" b="0" i="1" smtClean="0">
                                <a:latin typeface="Cambria Math" panose="02040503050406030204" pitchFamily="18" charset="0"/>
                                <a:cs typeface="Arial" panose="020B0604020202020204" pitchFamily="34" charset="0"/>
                              </a:rPr>
                              <m:t>−1</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𝑐</m:t>
                            </m:r>
                          </m:e>
                          <m:sub>
                            <m:r>
                              <a:rPr lang="en-US" sz="1600" b="0" i="1" smtClean="0">
                                <a:latin typeface="Cambria Math" panose="02040503050406030204" pitchFamily="18" charset="0"/>
                                <a:cs typeface="Arial" panose="020B0604020202020204" pitchFamily="34" charset="0"/>
                              </a:rPr>
                              <m:t>𝑛</m:t>
                            </m:r>
                          </m:sub>
                        </m:sSub>
                      </m:e>
                    </m:d>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𝑑</m:t>
                    </m:r>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𝑐</m:t>
                        </m:r>
                      </m:e>
                      <m:sub>
                        <m:r>
                          <a:rPr lang="en-US" sz="1600" b="0" i="1" smtClean="0">
                            <a:latin typeface="Cambria Math" panose="02040503050406030204" pitchFamily="18" charset="0"/>
                            <a:cs typeface="Arial" panose="020B0604020202020204" pitchFamily="34" charset="0"/>
                          </a:rPr>
                          <m:t>𝑛</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𝑐</m:t>
                        </m:r>
                      </m:e>
                      <m:sub>
                        <m:r>
                          <a:rPr lang="en-US" sz="1600" b="0" i="1" smtClean="0">
                            <a:latin typeface="Cambria Math" panose="02040503050406030204" pitchFamily="18" charset="0"/>
                            <a:cs typeface="Arial" panose="020B0604020202020204" pitchFamily="34" charset="0"/>
                          </a:rPr>
                          <m:t>1</m:t>
                        </m:r>
                      </m:sub>
                    </m:sSub>
                    <m:r>
                      <a:rPr lang="en-US" sz="1600" b="0" i="1" smtClean="0">
                        <a:latin typeface="Cambria Math" panose="02040503050406030204" pitchFamily="18" charset="0"/>
                        <a:cs typeface="Arial" panose="020B0604020202020204" pitchFamily="34" charset="0"/>
                      </a:rPr>
                      <m:t>)</m:t>
                    </m:r>
                  </m:oMath>
                </a14:m>
                <a:endParaRPr lang="en-US" sz="1600" dirty="0">
                  <a:latin typeface="Arial" panose="020B0604020202020204" pitchFamily="34" charset="0"/>
                  <a:cs typeface="Arial" panose="020B0604020202020204" pitchFamily="34" charset="0"/>
                </a:endParaRPr>
              </a:p>
            </p:txBody>
          </p:sp>
        </mc:Choice>
        <mc:Fallback xmlns="">
          <p:sp>
            <p:nvSpPr>
              <p:cNvPr id="30" name="TextBox 29">
                <a:extLst>
                  <a:ext uri="{FF2B5EF4-FFF2-40B4-BE49-F238E27FC236}">
                    <a16:creationId xmlns:a16="http://schemas.microsoft.com/office/drawing/2014/main" id="{18A0748E-CADE-40DA-90C9-3CC8AC699F64}"/>
                  </a:ext>
                </a:extLst>
              </p:cNvPr>
              <p:cNvSpPr txBox="1">
                <a:spLocks noRot="1" noChangeAspect="1" noMove="1" noResize="1" noEditPoints="1" noAdjustHandles="1" noChangeArrowheads="1" noChangeShapeType="1" noTextEdit="1"/>
              </p:cNvSpPr>
              <p:nvPr/>
            </p:nvSpPr>
            <p:spPr>
              <a:xfrm>
                <a:off x="7265374" y="4085377"/>
                <a:ext cx="3877849" cy="584775"/>
              </a:xfrm>
              <a:prstGeom prst="rect">
                <a:avLst/>
              </a:prstGeom>
              <a:blipFill>
                <a:blip r:embed="rId9"/>
                <a:stretch>
                  <a:fillRect l="-943" t="-3125" b="-6250"/>
                </a:stretch>
              </a:blipFill>
            </p:spPr>
            <p:txBody>
              <a:bodyPr/>
              <a:lstStyle/>
              <a:p>
                <a:r>
                  <a:rPr lang="en-US">
                    <a:noFill/>
                  </a:rPr>
                  <a:t> </a:t>
                </a:r>
              </a:p>
            </p:txBody>
          </p:sp>
        </mc:Fallback>
      </mc:AlternateContent>
      <p:sp>
        <p:nvSpPr>
          <p:cNvPr id="31" name="Flowchart: Magnetic Disk 30">
            <a:extLst>
              <a:ext uri="{FF2B5EF4-FFF2-40B4-BE49-F238E27FC236}">
                <a16:creationId xmlns:a16="http://schemas.microsoft.com/office/drawing/2014/main" id="{51D17CA3-61D5-427E-A27B-025936A4CCC3}"/>
              </a:ext>
            </a:extLst>
          </p:cNvPr>
          <p:cNvSpPr/>
          <p:nvPr/>
        </p:nvSpPr>
        <p:spPr>
          <a:xfrm>
            <a:off x="4914812" y="5209373"/>
            <a:ext cx="1401831" cy="54494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data pool</a:t>
            </a:r>
          </a:p>
        </p:txBody>
      </p:sp>
      <p:sp>
        <p:nvSpPr>
          <p:cNvPr id="32" name="Arrow: Down 31">
            <a:extLst>
              <a:ext uri="{FF2B5EF4-FFF2-40B4-BE49-F238E27FC236}">
                <a16:creationId xmlns:a16="http://schemas.microsoft.com/office/drawing/2014/main" id="{617C4C82-5309-4F90-886B-AF81B7D852B1}"/>
              </a:ext>
            </a:extLst>
          </p:cNvPr>
          <p:cNvSpPr/>
          <p:nvPr/>
        </p:nvSpPr>
        <p:spPr>
          <a:xfrm>
            <a:off x="5384817" y="3959953"/>
            <a:ext cx="461819" cy="9595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onnector: Curved 33">
            <a:extLst>
              <a:ext uri="{FF2B5EF4-FFF2-40B4-BE49-F238E27FC236}">
                <a16:creationId xmlns:a16="http://schemas.microsoft.com/office/drawing/2014/main" id="{02BCFA57-EBD4-4D15-AAD6-630F6A2445A3}"/>
              </a:ext>
            </a:extLst>
          </p:cNvPr>
          <p:cNvCxnSpPr>
            <a:stCxn id="30" idx="0"/>
            <a:endCxn id="11" idx="2"/>
          </p:cNvCxnSpPr>
          <p:nvPr/>
        </p:nvCxnSpPr>
        <p:spPr>
          <a:xfrm rot="16200000" flipV="1">
            <a:off x="8379807" y="3260884"/>
            <a:ext cx="520372" cy="1128613"/>
          </a:xfrm>
          <a:prstGeom prst="curved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6379B71E-8610-4B49-8189-11B4E4B1F63D}"/>
                  </a:ext>
                </a:extLst>
              </p:cNvPr>
              <p:cNvSpPr txBox="1"/>
              <p:nvPr/>
            </p:nvSpPr>
            <p:spPr>
              <a:xfrm>
                <a:off x="5690525" y="4163153"/>
                <a:ext cx="82334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𝑃</m:t>
                          </m:r>
                        </m:e>
                        <m:sub>
                          <m:r>
                            <a:rPr lang="en-US" sz="1600" b="0" i="1" smtClean="0">
                              <a:latin typeface="Cambria Math" panose="02040503050406030204" pitchFamily="18" charset="0"/>
                              <a:cs typeface="Arial" panose="020B0604020202020204" pitchFamily="34" charset="0"/>
                            </a:rPr>
                            <m:t>𝑖</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𝑐</m:t>
                          </m:r>
                        </m:e>
                        <m:sub>
                          <m:r>
                            <a:rPr lang="en-US" sz="1600" b="0" i="1" smtClean="0">
                              <a:latin typeface="Cambria Math" panose="02040503050406030204" pitchFamily="18" charset="0"/>
                              <a:cs typeface="Arial" panose="020B0604020202020204" pitchFamily="34" charset="0"/>
                            </a:rPr>
                            <m:t>𝑖</m:t>
                          </m:r>
                        </m:sub>
                      </m:sSub>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𝑊</m:t>
                      </m:r>
                      <m:r>
                        <a:rPr lang="en-US" sz="1600" b="0" i="1" smtClean="0">
                          <a:latin typeface="Cambria Math" panose="02040503050406030204" pitchFamily="18" charset="0"/>
                          <a:cs typeface="Arial" panose="020B0604020202020204" pitchFamily="34" charset="0"/>
                        </a:rPr>
                        <m:t>)</m:t>
                      </m:r>
                    </m:oMath>
                  </m:oMathPara>
                </a14:m>
                <a:endParaRPr lang="en-US" sz="1600" dirty="0">
                  <a:latin typeface="Arial" panose="020B0604020202020204" pitchFamily="34" charset="0"/>
                  <a:cs typeface="Arial" panose="020B0604020202020204" pitchFamily="34" charset="0"/>
                </a:endParaRPr>
              </a:p>
            </p:txBody>
          </p:sp>
        </mc:Choice>
        <mc:Fallback xmlns="">
          <p:sp>
            <p:nvSpPr>
              <p:cNvPr id="35" name="TextBox 34">
                <a:extLst>
                  <a:ext uri="{FF2B5EF4-FFF2-40B4-BE49-F238E27FC236}">
                    <a16:creationId xmlns:a16="http://schemas.microsoft.com/office/drawing/2014/main" id="{6379B71E-8610-4B49-8189-11B4E4B1F63D}"/>
                  </a:ext>
                </a:extLst>
              </p:cNvPr>
              <p:cNvSpPr txBox="1">
                <a:spLocks noRot="1" noChangeAspect="1" noMove="1" noResize="1" noEditPoints="1" noAdjustHandles="1" noChangeArrowheads="1" noChangeShapeType="1" noTextEdit="1"/>
              </p:cNvSpPr>
              <p:nvPr/>
            </p:nvSpPr>
            <p:spPr>
              <a:xfrm>
                <a:off x="5690525" y="4163153"/>
                <a:ext cx="823348" cy="338554"/>
              </a:xfrm>
              <a:prstGeom prst="rect">
                <a:avLst/>
              </a:prstGeom>
              <a:blipFill>
                <a:blip r:embed="rId10"/>
                <a:stretch>
                  <a:fillRect r="-25000" b="-12727"/>
                </a:stretch>
              </a:blipFill>
            </p:spPr>
            <p:txBody>
              <a:bodyPr/>
              <a:lstStyle/>
              <a:p>
                <a:r>
                  <a:rPr lang="en-US">
                    <a:noFill/>
                  </a:rPr>
                  <a:t> </a:t>
                </a:r>
              </a:p>
            </p:txBody>
          </p:sp>
        </mc:Fallback>
      </mc:AlternateContent>
      <p:sp>
        <p:nvSpPr>
          <p:cNvPr id="36" name="Arrow: Right 35">
            <a:extLst>
              <a:ext uri="{FF2B5EF4-FFF2-40B4-BE49-F238E27FC236}">
                <a16:creationId xmlns:a16="http://schemas.microsoft.com/office/drawing/2014/main" id="{FD426077-BB0E-4E94-9028-4BA631027A79}"/>
              </a:ext>
            </a:extLst>
          </p:cNvPr>
          <p:cNvSpPr/>
          <p:nvPr/>
        </p:nvSpPr>
        <p:spPr>
          <a:xfrm>
            <a:off x="6442515" y="5231039"/>
            <a:ext cx="2978595" cy="501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weighted random sample</a:t>
            </a:r>
          </a:p>
        </p:txBody>
      </p:sp>
      <p:sp>
        <p:nvSpPr>
          <p:cNvPr id="37" name="Flowchart: Document 36">
            <a:extLst>
              <a:ext uri="{FF2B5EF4-FFF2-40B4-BE49-F238E27FC236}">
                <a16:creationId xmlns:a16="http://schemas.microsoft.com/office/drawing/2014/main" id="{34C1D3CA-73CE-41A1-B43D-7AD006D9F4F0}"/>
              </a:ext>
            </a:extLst>
          </p:cNvPr>
          <p:cNvSpPr/>
          <p:nvPr/>
        </p:nvSpPr>
        <p:spPr>
          <a:xfrm>
            <a:off x="9546982" y="5123756"/>
            <a:ext cx="1043709" cy="71617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Training data</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ADA47F9-BD5A-40AF-8214-AED98F9894D5}"/>
                  </a:ext>
                </a:extLst>
              </p:cNvPr>
              <p:cNvSpPr txBox="1"/>
              <p:nvPr/>
            </p:nvSpPr>
            <p:spPr>
              <a:xfrm>
                <a:off x="2624285" y="5979934"/>
                <a:ext cx="8262067"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The process of generating the training data based on parameter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𝜃</m:t>
                        </m:r>
                      </m:e>
                      <m:sub>
                        <m:r>
                          <a:rPr lang="en-US" sz="1600" b="0" i="1" smtClean="0">
                            <a:latin typeface="Cambria Math" panose="02040503050406030204" pitchFamily="18" charset="0"/>
                            <a:cs typeface="Arial" panose="020B0604020202020204" pitchFamily="34" charset="0"/>
                          </a:rPr>
                          <m:t>𝑡</m:t>
                        </m:r>
                      </m:sub>
                    </m:sSub>
                  </m:oMath>
                </a14:m>
                <a:r>
                  <a:rPr lang="en-US" sz="1600" dirty="0">
                    <a:latin typeface="Arial" panose="020B0604020202020204" pitchFamily="34" charset="0"/>
                    <a:cs typeface="Arial" panose="020B0604020202020204" pitchFamily="34" charset="0"/>
                  </a:rPr>
                  <a:t>. It supposes </a:t>
                </a:r>
                <a14:m>
                  <m:oMath xmlns:m="http://schemas.openxmlformats.org/officeDocument/2006/math">
                    <m:r>
                      <a:rPr lang="en-US" sz="1600" b="0" i="1" smtClean="0">
                        <a:latin typeface="Cambria Math" panose="02040503050406030204" pitchFamily="18" charset="0"/>
                        <a:cs typeface="Arial" panose="020B0604020202020204" pitchFamily="34" charset="0"/>
                      </a:rPr>
                      <m:t>𝑓</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𝑃</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𝑐</m:t>
                    </m:r>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𝜃</m:t>
                        </m:r>
                      </m:e>
                      <m:sub>
                        <m:r>
                          <a:rPr lang="en-US" sz="1600" b="0" i="1" smtClean="0">
                            <a:latin typeface="Cambria Math" panose="02040503050406030204" pitchFamily="18" charset="0"/>
                            <a:cs typeface="Arial" panose="020B0604020202020204" pitchFamily="34" charset="0"/>
                          </a:rPr>
                          <m:t>𝑡</m:t>
                        </m:r>
                      </m:sub>
                    </m:sSub>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is good and constructs the “optimal” path, by adding some random exploration.</a:t>
                </a:r>
              </a:p>
            </p:txBody>
          </p:sp>
        </mc:Choice>
        <mc:Fallback xmlns="">
          <p:sp>
            <p:nvSpPr>
              <p:cNvPr id="38" name="TextBox 37">
                <a:extLst>
                  <a:ext uri="{FF2B5EF4-FFF2-40B4-BE49-F238E27FC236}">
                    <a16:creationId xmlns:a16="http://schemas.microsoft.com/office/drawing/2014/main" id="{CADA47F9-BD5A-40AF-8214-AED98F9894D5}"/>
                  </a:ext>
                </a:extLst>
              </p:cNvPr>
              <p:cNvSpPr txBox="1">
                <a:spLocks noRot="1" noChangeAspect="1" noMove="1" noResize="1" noEditPoints="1" noAdjustHandles="1" noChangeArrowheads="1" noChangeShapeType="1" noTextEdit="1"/>
              </p:cNvSpPr>
              <p:nvPr/>
            </p:nvSpPr>
            <p:spPr>
              <a:xfrm>
                <a:off x="2624285" y="5979934"/>
                <a:ext cx="8262067" cy="584775"/>
              </a:xfrm>
              <a:prstGeom prst="rect">
                <a:avLst/>
              </a:prstGeom>
              <a:blipFill>
                <a:blip r:embed="rId11"/>
                <a:stretch>
                  <a:fillRect l="-369" t="-3125" b="-12500"/>
                </a:stretch>
              </a:blipFill>
            </p:spPr>
            <p:txBody>
              <a:bodyPr/>
              <a:lstStyle/>
              <a:p>
                <a:r>
                  <a:rPr lang="en-US">
                    <a:noFill/>
                  </a:rPr>
                  <a:t> </a:t>
                </a:r>
              </a:p>
            </p:txBody>
          </p:sp>
        </mc:Fallback>
      </mc:AlternateContent>
      <p:sp>
        <p:nvSpPr>
          <p:cNvPr id="3" name="Right Brace 2">
            <a:extLst>
              <a:ext uri="{FF2B5EF4-FFF2-40B4-BE49-F238E27FC236}">
                <a16:creationId xmlns:a16="http://schemas.microsoft.com/office/drawing/2014/main" id="{4CFE1DF6-578C-4073-B76F-DB96FF4ADF0D}"/>
              </a:ext>
            </a:extLst>
          </p:cNvPr>
          <p:cNvSpPr/>
          <p:nvPr/>
        </p:nvSpPr>
        <p:spPr>
          <a:xfrm rot="5400000">
            <a:off x="5880024" y="-175304"/>
            <a:ext cx="338554" cy="7881095"/>
          </a:xfrm>
          <a:prstGeom prst="rightBrace">
            <a:avLst>
              <a:gd name="adj1" fmla="val 8333"/>
              <a:gd name="adj2" fmla="val 55508"/>
            </a:avLst>
          </a:prstGeom>
          <a:ln w="12700">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54830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8628A-2702-4D1D-AA5B-B7EB94E308A9}"/>
              </a:ext>
            </a:extLst>
          </p:cNvPr>
          <p:cNvSpPr>
            <a:spLocks noGrp="1"/>
          </p:cNvSpPr>
          <p:nvPr>
            <p:ph type="title"/>
          </p:nvPr>
        </p:nvSpPr>
        <p:spPr>
          <a:xfrm>
            <a:off x="2592925" y="624110"/>
            <a:ext cx="8911687" cy="1280890"/>
          </a:xfrm>
        </p:spPr>
        <p:txBody>
          <a:bodyPr/>
          <a:lstStyle/>
          <a:p>
            <a:r>
              <a:rPr lang="en-US" dirty="0">
                <a:latin typeface="Arial" panose="020B0604020202020204" pitchFamily="34" charset="0"/>
                <a:cs typeface="Arial" panose="020B0604020202020204" pitchFamily="34" charset="0"/>
              </a:rPr>
              <a:t>The Main Process</a:t>
            </a:r>
            <a:endParaRPr lang="en-US" dirty="0"/>
          </a:p>
        </p:txBody>
      </p:sp>
      <p:sp>
        <p:nvSpPr>
          <p:cNvPr id="4" name="Flowchart: Terminator 3">
            <a:extLst>
              <a:ext uri="{FF2B5EF4-FFF2-40B4-BE49-F238E27FC236}">
                <a16:creationId xmlns:a16="http://schemas.microsoft.com/office/drawing/2014/main" id="{5C876B3B-367B-41EA-830C-2E4BB4B2CAB1}"/>
              </a:ext>
            </a:extLst>
          </p:cNvPr>
          <p:cNvSpPr/>
          <p:nvPr/>
        </p:nvSpPr>
        <p:spPr>
          <a:xfrm>
            <a:off x="4368800" y="1355439"/>
            <a:ext cx="840508" cy="212436"/>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Start</a:t>
            </a:r>
            <a:endParaRPr lang="en-US" sz="16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Flowchart: Alternate Process 4">
                <a:extLst>
                  <a:ext uri="{FF2B5EF4-FFF2-40B4-BE49-F238E27FC236}">
                    <a16:creationId xmlns:a16="http://schemas.microsoft.com/office/drawing/2014/main" id="{3CB1907A-494A-482D-AA78-06935502BF0D}"/>
                  </a:ext>
                </a:extLst>
              </p:cNvPr>
              <p:cNvSpPr/>
              <p:nvPr/>
            </p:nvSpPr>
            <p:spPr>
              <a:xfrm>
                <a:off x="3512836" y="2001657"/>
                <a:ext cx="2552436" cy="512946"/>
              </a:xfrm>
              <a:prstGeom prst="flowChartAlternate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dirty="0">
                    <a:latin typeface="Arial" panose="020B0604020202020204" pitchFamily="34" charset="0"/>
                    <a:cs typeface="Arial" panose="020B0604020202020204" pitchFamily="34" charset="0"/>
                  </a:rPr>
                  <a:t>Generating data based on </a:t>
                </a:r>
                <a14:m>
                  <m:oMath xmlns:m="http://schemas.openxmlformats.org/officeDocument/2006/math">
                    <m:sSub>
                      <m:sSubPr>
                        <m:ctrlPr>
                          <a:rPr lang="en-US" sz="1400" b="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𝜃</m:t>
                        </m:r>
                      </m:e>
                      <m:sub>
                        <m:r>
                          <a:rPr lang="en-US" sz="1400" b="0" i="1" smtClean="0">
                            <a:latin typeface="Cambria Math" panose="02040503050406030204" pitchFamily="18" charset="0"/>
                            <a:cs typeface="Arial" panose="020B0604020202020204" pitchFamily="34" charset="0"/>
                          </a:rPr>
                          <m:t>𝑡</m:t>
                        </m:r>
                      </m:sub>
                    </m:sSub>
                  </m:oMath>
                </a14:m>
                <a:r>
                  <a:rPr lang="en-US" sz="1400" dirty="0">
                    <a:latin typeface="Arial" panose="020B0604020202020204" pitchFamily="34" charset="0"/>
                    <a:cs typeface="Arial" panose="020B0604020202020204" pitchFamily="34" charset="0"/>
                  </a:rPr>
                  <a:t> and push into the data pool</a:t>
                </a:r>
              </a:p>
            </p:txBody>
          </p:sp>
        </mc:Choice>
        <mc:Fallback xmlns="">
          <p:sp>
            <p:nvSpPr>
              <p:cNvPr id="5" name="Flowchart: Alternate Process 4">
                <a:extLst>
                  <a:ext uri="{FF2B5EF4-FFF2-40B4-BE49-F238E27FC236}">
                    <a16:creationId xmlns:a16="http://schemas.microsoft.com/office/drawing/2014/main" id="{3CB1907A-494A-482D-AA78-06935502BF0D}"/>
                  </a:ext>
                </a:extLst>
              </p:cNvPr>
              <p:cNvSpPr>
                <a:spLocks noRot="1" noChangeAspect="1" noMove="1" noResize="1" noEditPoints="1" noAdjustHandles="1" noChangeArrowheads="1" noChangeShapeType="1" noTextEdit="1"/>
              </p:cNvSpPr>
              <p:nvPr/>
            </p:nvSpPr>
            <p:spPr>
              <a:xfrm>
                <a:off x="3512836" y="2001657"/>
                <a:ext cx="2552436" cy="512946"/>
              </a:xfrm>
              <a:prstGeom prst="flowChartAlternateProcess">
                <a:avLst/>
              </a:prstGeom>
              <a:blipFill>
                <a:blip r:embed="rId3"/>
                <a:stretch>
                  <a:fillRect t="-1136" b="-9091"/>
                </a:stretch>
              </a:blipFill>
            </p:spPr>
            <p:txBody>
              <a:bodyPr/>
              <a:lstStyle/>
              <a:p>
                <a:r>
                  <a:rPr lang="en-US">
                    <a:noFill/>
                  </a:rPr>
                  <a:t> </a:t>
                </a:r>
              </a:p>
            </p:txBody>
          </p:sp>
        </mc:Fallback>
      </mc:AlternateContent>
      <p:sp>
        <p:nvSpPr>
          <p:cNvPr id="6" name="Flowchart: Alternate Process 5">
            <a:extLst>
              <a:ext uri="{FF2B5EF4-FFF2-40B4-BE49-F238E27FC236}">
                <a16:creationId xmlns:a16="http://schemas.microsoft.com/office/drawing/2014/main" id="{C23BAF3F-8936-44FC-85C9-9FF9E0883E07}"/>
              </a:ext>
            </a:extLst>
          </p:cNvPr>
          <p:cNvSpPr/>
          <p:nvPr/>
        </p:nvSpPr>
        <p:spPr>
          <a:xfrm>
            <a:off x="3512836" y="2948385"/>
            <a:ext cx="2552436" cy="512946"/>
          </a:xfrm>
          <a:prstGeom prst="flowChartAlternate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dirty="0">
                <a:latin typeface="Arial" panose="020B0604020202020204" pitchFamily="34" charset="0"/>
                <a:cs typeface="Arial" panose="020B0604020202020204" pitchFamily="34" charset="0"/>
              </a:rPr>
              <a:t>Random sampling from the data pool</a:t>
            </a:r>
            <a:endParaRPr lang="en-US" sz="14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Flowchart: Alternate Process 6">
                <a:extLst>
                  <a:ext uri="{FF2B5EF4-FFF2-40B4-BE49-F238E27FC236}">
                    <a16:creationId xmlns:a16="http://schemas.microsoft.com/office/drawing/2014/main" id="{F023FD38-ADAF-4699-B41E-A2FA358386C0}"/>
                  </a:ext>
                </a:extLst>
              </p:cNvPr>
              <p:cNvSpPr/>
              <p:nvPr/>
            </p:nvSpPr>
            <p:spPr>
              <a:xfrm>
                <a:off x="3512836" y="3895113"/>
                <a:ext cx="2552436" cy="512946"/>
              </a:xfrm>
              <a:prstGeom prst="flowChartAlternate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dirty="0">
                    <a:latin typeface="Arial" panose="020B0604020202020204" pitchFamily="34" charset="0"/>
                    <a:cs typeface="Arial" panose="020B0604020202020204" pitchFamily="34" charset="0"/>
                  </a:rPr>
                  <a:t>Upda</a:t>
                </a:r>
                <a:r>
                  <a:rPr lang="en-US" sz="1400" dirty="0">
                    <a:latin typeface="Arial" panose="020B0604020202020204" pitchFamily="34" charset="0"/>
                    <a:cs typeface="Arial" panose="020B0604020202020204" pitchFamily="34" charset="0"/>
                  </a:rPr>
                  <a:t>te the parameter by</a:t>
                </a:r>
                <a:br>
                  <a:rPr lang="en-US" sz="1400" dirty="0">
                    <a:latin typeface="Arial" panose="020B0604020202020204" pitchFamily="34" charset="0"/>
                    <a:cs typeface="Arial" panose="020B0604020202020204" pitchFamily="34" charset="0"/>
                  </a:rPr>
                </a:b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𝜃</m:t>
                          </m:r>
                        </m:e>
                        <m:sub>
                          <m:r>
                            <a:rPr lang="en-US" sz="1400" b="0" i="1" smtClean="0">
                              <a:latin typeface="Cambria Math" panose="02040503050406030204" pitchFamily="18" charset="0"/>
                              <a:cs typeface="Arial" panose="020B0604020202020204" pitchFamily="34" charset="0"/>
                            </a:rPr>
                            <m:t>𝑡</m:t>
                          </m:r>
                          <m:r>
                            <a:rPr lang="en-US" sz="1400" b="0" i="1" smtClean="0">
                              <a:latin typeface="Cambria Math" panose="02040503050406030204" pitchFamily="18" charset="0"/>
                              <a:cs typeface="Arial" panose="020B0604020202020204" pitchFamily="34" charset="0"/>
                            </a:rPr>
                            <m:t>+1</m:t>
                          </m:r>
                        </m:sub>
                      </m:sSub>
                      <m:r>
                        <a:rPr lang="en-US" sz="1400" b="0" i="1" smtClean="0">
                          <a:latin typeface="Cambria Math" panose="02040503050406030204" pitchFamily="18" charset="0"/>
                          <a:cs typeface="Arial" panose="020B0604020202020204" pitchFamily="34" charset="0"/>
                        </a:rPr>
                        <m:t>=</m:t>
                      </m:r>
                      <m:sSub>
                        <m:sSubPr>
                          <m:ctrlPr>
                            <a:rPr lang="en-US" sz="1400" b="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𝜃</m:t>
                          </m:r>
                        </m:e>
                        <m:sub>
                          <m:r>
                            <a:rPr lang="en-US" sz="1400" b="0" i="1" smtClean="0">
                              <a:latin typeface="Cambria Math" panose="02040503050406030204" pitchFamily="18" charset="0"/>
                              <a:cs typeface="Arial" panose="020B0604020202020204" pitchFamily="34" charset="0"/>
                            </a:rPr>
                            <m:t>𝑡</m:t>
                          </m:r>
                        </m:sub>
                      </m:sSub>
                      <m:r>
                        <a:rPr lang="en-US" sz="1400" b="0" i="1" smtClean="0">
                          <a:latin typeface="Cambria Math" panose="02040503050406030204" pitchFamily="18" charset="0"/>
                          <a:cs typeface="Arial" panose="020B0604020202020204" pitchFamily="34" charset="0"/>
                        </a:rPr>
                        <m:t>−</m:t>
                      </m:r>
                      <m:sSub>
                        <m:sSubPr>
                          <m:ctrlPr>
                            <a:rPr lang="en-US" sz="1400" b="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𝜂</m:t>
                          </m:r>
                        </m:e>
                        <m:sub>
                          <m:r>
                            <a:rPr lang="en-US" sz="1400" b="0" i="1" smtClean="0">
                              <a:latin typeface="Cambria Math" panose="02040503050406030204" pitchFamily="18" charset="0"/>
                              <a:cs typeface="Arial" panose="020B0604020202020204" pitchFamily="34" charset="0"/>
                            </a:rPr>
                            <m:t>𝑡</m:t>
                          </m:r>
                        </m:sub>
                      </m:sSub>
                      <m:acc>
                        <m:accPr>
                          <m:chr m:val="̃"/>
                          <m:ctrlPr>
                            <a:rPr lang="en-US" sz="1400" b="0" i="1" smtClean="0">
                              <a:latin typeface="Cambria Math" panose="02040503050406030204" pitchFamily="18" charset="0"/>
                              <a:cs typeface="Arial" panose="020B0604020202020204" pitchFamily="34" charset="0"/>
                            </a:rPr>
                          </m:ctrlPr>
                        </m:accPr>
                        <m:e>
                          <m:r>
                            <m:rPr>
                              <m:sty m:val="p"/>
                            </m:rPr>
                            <a:rPr lang="en-US" sz="1400">
                              <a:latin typeface="Cambria Math" panose="02040503050406030204" pitchFamily="18" charset="0"/>
                              <a:cs typeface="Arial" panose="020B0604020202020204" pitchFamily="34" charset="0"/>
                            </a:rPr>
                            <m:t>∇</m:t>
                          </m:r>
                        </m:e>
                      </m:acc>
                      <m:r>
                        <a:rPr lang="en-US" sz="1400" b="0" i="1" smtClean="0">
                          <a:latin typeface="Cambria Math" panose="02040503050406030204" pitchFamily="18" charset="0"/>
                          <a:cs typeface="Arial" panose="020B0604020202020204" pitchFamily="34" charset="0"/>
                        </a:rPr>
                        <m:t>𝐽</m:t>
                      </m:r>
                      <m:r>
                        <a:rPr lang="en-US" sz="1400" b="0" i="1" smtClean="0">
                          <a:latin typeface="Cambria Math" panose="02040503050406030204" pitchFamily="18" charset="0"/>
                          <a:cs typeface="Arial" panose="020B0604020202020204" pitchFamily="34" charset="0"/>
                        </a:rPr>
                        <m:t>(</m:t>
                      </m:r>
                      <m:sSub>
                        <m:sSubPr>
                          <m:ctrlPr>
                            <a:rPr lang="en-US" sz="1400" b="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𝜃</m:t>
                          </m:r>
                        </m:e>
                        <m:sub>
                          <m:r>
                            <a:rPr lang="en-US" sz="1400" b="0" i="1" smtClean="0">
                              <a:latin typeface="Cambria Math" panose="02040503050406030204" pitchFamily="18" charset="0"/>
                              <a:cs typeface="Arial" panose="020B0604020202020204" pitchFamily="34" charset="0"/>
                            </a:rPr>
                            <m:t>𝑡</m:t>
                          </m:r>
                        </m:sub>
                      </m:sSub>
                      <m:r>
                        <a:rPr lang="en-US" sz="1400" b="0" i="1" smtClean="0">
                          <a:latin typeface="Cambria Math" panose="02040503050406030204" pitchFamily="18" charset="0"/>
                          <a:cs typeface="Arial" panose="020B0604020202020204" pitchFamily="34" charset="0"/>
                        </a:rPr>
                        <m:t>)</m:t>
                      </m:r>
                    </m:oMath>
                  </m:oMathPara>
                </a14:m>
                <a:endParaRPr lang="en-US" sz="1400" dirty="0">
                  <a:latin typeface="Arial" panose="020B0604020202020204" pitchFamily="34" charset="0"/>
                  <a:cs typeface="Arial" panose="020B0604020202020204" pitchFamily="34" charset="0"/>
                </a:endParaRPr>
              </a:p>
            </p:txBody>
          </p:sp>
        </mc:Choice>
        <mc:Fallback xmlns="">
          <p:sp>
            <p:nvSpPr>
              <p:cNvPr id="7" name="Flowchart: Alternate Process 6">
                <a:extLst>
                  <a:ext uri="{FF2B5EF4-FFF2-40B4-BE49-F238E27FC236}">
                    <a16:creationId xmlns:a16="http://schemas.microsoft.com/office/drawing/2014/main" id="{F023FD38-ADAF-4699-B41E-A2FA358386C0}"/>
                  </a:ext>
                </a:extLst>
              </p:cNvPr>
              <p:cNvSpPr>
                <a:spLocks noRot="1" noChangeAspect="1" noMove="1" noResize="1" noEditPoints="1" noAdjustHandles="1" noChangeArrowheads="1" noChangeShapeType="1" noTextEdit="1"/>
              </p:cNvSpPr>
              <p:nvPr/>
            </p:nvSpPr>
            <p:spPr>
              <a:xfrm>
                <a:off x="3512836" y="3895113"/>
                <a:ext cx="2552436" cy="512946"/>
              </a:xfrm>
              <a:prstGeom prst="flowChartAlternateProcess">
                <a:avLst/>
              </a:prstGeom>
              <a:blipFill>
                <a:blip r:embed="rId4"/>
                <a:stretch>
                  <a:fillRect t="-2299" b="-4598"/>
                </a:stretch>
              </a:blipFill>
            </p:spPr>
            <p:txBody>
              <a:bodyPr/>
              <a:lstStyle/>
              <a:p>
                <a:r>
                  <a:rPr lang="en-US">
                    <a:noFill/>
                  </a:rPr>
                  <a:t> </a:t>
                </a:r>
              </a:p>
            </p:txBody>
          </p:sp>
        </mc:Fallback>
      </mc:AlternateContent>
      <p:sp>
        <p:nvSpPr>
          <p:cNvPr id="8" name="Flowchart: Decision 7">
            <a:extLst>
              <a:ext uri="{FF2B5EF4-FFF2-40B4-BE49-F238E27FC236}">
                <a16:creationId xmlns:a16="http://schemas.microsoft.com/office/drawing/2014/main" id="{1E871EE6-C015-4649-80CF-49A5098C9068}"/>
              </a:ext>
            </a:extLst>
          </p:cNvPr>
          <p:cNvSpPr/>
          <p:nvPr/>
        </p:nvSpPr>
        <p:spPr>
          <a:xfrm>
            <a:off x="4498109" y="4841841"/>
            <a:ext cx="581890" cy="24938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0AD76D8C-02BD-4179-80BC-FBDA8E8C97FA}"/>
              </a:ext>
            </a:extLst>
          </p:cNvPr>
          <p:cNvCxnSpPr>
            <a:stCxn id="4" idx="2"/>
            <a:endCxn id="5" idx="0"/>
          </p:cNvCxnSpPr>
          <p:nvPr/>
        </p:nvCxnSpPr>
        <p:spPr>
          <a:xfrm>
            <a:off x="4789054" y="1567875"/>
            <a:ext cx="0" cy="4337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BA43925-C659-4214-939A-6F3171EAAAC0}"/>
              </a:ext>
            </a:extLst>
          </p:cNvPr>
          <p:cNvCxnSpPr>
            <a:stCxn id="5" idx="2"/>
            <a:endCxn id="6" idx="0"/>
          </p:cNvCxnSpPr>
          <p:nvPr/>
        </p:nvCxnSpPr>
        <p:spPr>
          <a:xfrm>
            <a:off x="4789054" y="2514603"/>
            <a:ext cx="0" cy="4337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82FE240-FF90-4814-B5EB-80F0F1DB5663}"/>
              </a:ext>
            </a:extLst>
          </p:cNvPr>
          <p:cNvCxnSpPr>
            <a:stCxn id="6" idx="2"/>
            <a:endCxn id="7" idx="0"/>
          </p:cNvCxnSpPr>
          <p:nvPr/>
        </p:nvCxnSpPr>
        <p:spPr>
          <a:xfrm>
            <a:off x="4789054" y="3461331"/>
            <a:ext cx="0" cy="4337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A136FD2-95B5-42B4-AB81-CEF69D2BAB0A}"/>
              </a:ext>
            </a:extLst>
          </p:cNvPr>
          <p:cNvCxnSpPr>
            <a:stCxn id="7" idx="2"/>
            <a:endCxn id="8" idx="0"/>
          </p:cNvCxnSpPr>
          <p:nvPr/>
        </p:nvCxnSpPr>
        <p:spPr>
          <a:xfrm>
            <a:off x="4789054" y="4408059"/>
            <a:ext cx="0" cy="4337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5B68CF1B-A55D-45A6-9AC4-A17854520E79}"/>
              </a:ext>
            </a:extLst>
          </p:cNvPr>
          <p:cNvCxnSpPr>
            <a:stCxn id="8" idx="1"/>
            <a:endCxn id="5" idx="1"/>
          </p:cNvCxnSpPr>
          <p:nvPr/>
        </p:nvCxnSpPr>
        <p:spPr>
          <a:xfrm rot="10800000">
            <a:off x="3512837" y="2258130"/>
            <a:ext cx="985273" cy="2708402"/>
          </a:xfrm>
          <a:prstGeom prst="bentConnector3">
            <a:avLst>
              <a:gd name="adj1" fmla="val 139138"/>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Flowchart: Alternate Process 19">
                <a:extLst>
                  <a:ext uri="{FF2B5EF4-FFF2-40B4-BE49-F238E27FC236}">
                    <a16:creationId xmlns:a16="http://schemas.microsoft.com/office/drawing/2014/main" id="{0F9D4E40-FAC1-478B-BC22-C1F4AC486D85}"/>
                  </a:ext>
                </a:extLst>
              </p:cNvPr>
              <p:cNvSpPr/>
              <p:nvPr/>
            </p:nvSpPr>
            <p:spPr>
              <a:xfrm>
                <a:off x="3512836" y="5400314"/>
                <a:ext cx="2552436" cy="512946"/>
              </a:xfrm>
              <a:prstGeom prst="flowChartAlternate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Output the solution based on parameter </a:t>
                </a:r>
                <a14:m>
                  <m:oMath xmlns:m="http://schemas.openxmlformats.org/officeDocument/2006/math">
                    <m:sSub>
                      <m:sSubPr>
                        <m:ctrlPr>
                          <a:rPr lang="en-US" sz="1400" b="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𝜃</m:t>
                        </m:r>
                      </m:e>
                      <m:sub>
                        <m:r>
                          <a:rPr lang="en-US" sz="1400" b="0" i="1" smtClean="0">
                            <a:latin typeface="Cambria Math" panose="02040503050406030204" pitchFamily="18" charset="0"/>
                            <a:cs typeface="Arial" panose="020B0604020202020204" pitchFamily="34" charset="0"/>
                          </a:rPr>
                          <m:t>𝑇</m:t>
                        </m:r>
                      </m:sub>
                    </m:sSub>
                  </m:oMath>
                </a14:m>
                <a:endParaRPr lang="en-US" sz="1400" dirty="0">
                  <a:latin typeface="Arial" panose="020B0604020202020204" pitchFamily="34" charset="0"/>
                  <a:cs typeface="Arial" panose="020B0604020202020204" pitchFamily="34" charset="0"/>
                </a:endParaRPr>
              </a:p>
            </p:txBody>
          </p:sp>
        </mc:Choice>
        <mc:Fallback xmlns="">
          <p:sp>
            <p:nvSpPr>
              <p:cNvPr id="20" name="Flowchart: Alternate Process 19">
                <a:extLst>
                  <a:ext uri="{FF2B5EF4-FFF2-40B4-BE49-F238E27FC236}">
                    <a16:creationId xmlns:a16="http://schemas.microsoft.com/office/drawing/2014/main" id="{0F9D4E40-FAC1-478B-BC22-C1F4AC486D85}"/>
                  </a:ext>
                </a:extLst>
              </p:cNvPr>
              <p:cNvSpPr>
                <a:spLocks noRot="1" noChangeAspect="1" noMove="1" noResize="1" noEditPoints="1" noAdjustHandles="1" noChangeArrowheads="1" noChangeShapeType="1" noTextEdit="1"/>
              </p:cNvSpPr>
              <p:nvPr/>
            </p:nvSpPr>
            <p:spPr>
              <a:xfrm>
                <a:off x="3512836" y="5400314"/>
                <a:ext cx="2552436" cy="512946"/>
              </a:xfrm>
              <a:prstGeom prst="flowChartAlternateProcess">
                <a:avLst/>
              </a:prstGeom>
              <a:blipFill>
                <a:blip r:embed="rId5"/>
                <a:stretch>
                  <a:fillRect t="-1149" b="-10345"/>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D473764B-65E4-4158-BF61-F3C4CED91ADD}"/>
              </a:ext>
            </a:extLst>
          </p:cNvPr>
          <p:cNvCxnSpPr>
            <a:stCxn id="8" idx="2"/>
            <a:endCxn id="20" idx="0"/>
          </p:cNvCxnSpPr>
          <p:nvPr/>
        </p:nvCxnSpPr>
        <p:spPr>
          <a:xfrm>
            <a:off x="4789054" y="5091222"/>
            <a:ext cx="0" cy="30909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5" name="Flowchart: Terminator 24">
            <a:extLst>
              <a:ext uri="{FF2B5EF4-FFF2-40B4-BE49-F238E27FC236}">
                <a16:creationId xmlns:a16="http://schemas.microsoft.com/office/drawing/2014/main" id="{3D7BF861-B373-4101-AE5C-2790CBE37302}"/>
              </a:ext>
            </a:extLst>
          </p:cNvPr>
          <p:cNvSpPr/>
          <p:nvPr/>
        </p:nvSpPr>
        <p:spPr>
          <a:xfrm>
            <a:off x="4368800" y="6347042"/>
            <a:ext cx="840508" cy="212436"/>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End</a:t>
            </a:r>
            <a:endParaRPr lang="en-US" sz="1600" dirty="0">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3C58DEC1-1BF4-4696-A748-5D8A734043BB}"/>
              </a:ext>
            </a:extLst>
          </p:cNvPr>
          <p:cNvCxnSpPr>
            <a:stCxn id="20" idx="2"/>
            <a:endCxn id="25" idx="0"/>
          </p:cNvCxnSpPr>
          <p:nvPr/>
        </p:nvCxnSpPr>
        <p:spPr>
          <a:xfrm>
            <a:off x="4789054" y="5913260"/>
            <a:ext cx="0" cy="4337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Flowchart: Alternate Process 27">
                <a:extLst>
                  <a:ext uri="{FF2B5EF4-FFF2-40B4-BE49-F238E27FC236}">
                    <a16:creationId xmlns:a16="http://schemas.microsoft.com/office/drawing/2014/main" id="{CA10BE60-FE1A-4D20-86BD-AB70DBD3986B}"/>
                  </a:ext>
                </a:extLst>
              </p:cNvPr>
              <p:cNvSpPr/>
              <p:nvPr/>
            </p:nvSpPr>
            <p:spPr>
              <a:xfrm>
                <a:off x="8218066" y="1530599"/>
                <a:ext cx="1806232" cy="325907"/>
              </a:xfrm>
              <a:prstGeom prst="flowChartAlternate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𝑃</m:t>
                          </m:r>
                        </m:e>
                        <m:sub>
                          <m:r>
                            <a:rPr lang="en-US" sz="1400" b="0" i="1" smtClean="0">
                              <a:latin typeface="Cambria Math" panose="02040503050406030204" pitchFamily="18" charset="0"/>
                              <a:cs typeface="Arial" panose="020B0604020202020204" pitchFamily="34" charset="0"/>
                            </a:rPr>
                            <m:t>1</m:t>
                          </m:r>
                        </m:sub>
                      </m:sSub>
                      <m:r>
                        <a:rPr lang="en-US" sz="1400" b="0" i="1" smtClean="0">
                          <a:latin typeface="Cambria Math" panose="02040503050406030204" pitchFamily="18" charset="0"/>
                          <a:cs typeface="Arial" panose="020B0604020202020204" pitchFamily="34" charset="0"/>
                        </a:rPr>
                        <m:t>=</m:t>
                      </m:r>
                      <m:d>
                        <m:dPr>
                          <m:begChr m:val="["/>
                          <m:endChr m:val="]"/>
                          <m:ctrlPr>
                            <a:rPr lang="en-US" sz="1400" b="0" i="1" smtClean="0">
                              <a:latin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cs typeface="Arial" panose="020B0604020202020204" pitchFamily="34" charset="0"/>
                            </a:rPr>
                            <m:t>𝑛</m:t>
                          </m:r>
                        </m:e>
                      </m:d>
                      <m:r>
                        <a:rPr lang="en-US" sz="1400" b="0" i="1" smtClean="0">
                          <a:latin typeface="Cambria Math" panose="02040503050406030204" pitchFamily="18" charset="0"/>
                          <a:cs typeface="Arial" panose="020B0604020202020204" pitchFamily="34" charset="0"/>
                        </a:rPr>
                        <m:t>, </m:t>
                      </m:r>
                      <m:sSub>
                        <m:sSubPr>
                          <m:ctrlPr>
                            <a:rPr lang="en-US" sz="1400" b="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𝑐</m:t>
                          </m:r>
                        </m:e>
                        <m:sub>
                          <m:r>
                            <a:rPr lang="en-US" sz="1400" b="0" i="1" smtClean="0">
                              <a:latin typeface="Cambria Math" panose="02040503050406030204" pitchFamily="18" charset="0"/>
                              <a:cs typeface="Arial" panose="020B0604020202020204" pitchFamily="34" charset="0"/>
                            </a:rPr>
                            <m:t>1</m:t>
                          </m:r>
                        </m:sub>
                      </m:sSub>
                      <m:r>
                        <a:rPr lang="en-US" sz="1400" b="0" i="1" smtClean="0">
                          <a:latin typeface="Cambria Math" panose="02040503050406030204" pitchFamily="18" charset="0"/>
                          <a:cs typeface="Arial" panose="020B0604020202020204" pitchFamily="34" charset="0"/>
                        </a:rPr>
                        <m:t>=1</m:t>
                      </m:r>
                    </m:oMath>
                  </m:oMathPara>
                </a14:m>
                <a:endParaRPr lang="en-US" sz="1400" dirty="0">
                  <a:latin typeface="Arial" panose="020B0604020202020204" pitchFamily="34" charset="0"/>
                  <a:cs typeface="Arial" panose="020B0604020202020204" pitchFamily="34" charset="0"/>
                </a:endParaRPr>
              </a:p>
            </p:txBody>
          </p:sp>
        </mc:Choice>
        <mc:Fallback xmlns="">
          <p:sp>
            <p:nvSpPr>
              <p:cNvPr id="28" name="Flowchart: Alternate Process 27">
                <a:extLst>
                  <a:ext uri="{FF2B5EF4-FFF2-40B4-BE49-F238E27FC236}">
                    <a16:creationId xmlns:a16="http://schemas.microsoft.com/office/drawing/2014/main" id="{CA10BE60-FE1A-4D20-86BD-AB70DBD3986B}"/>
                  </a:ext>
                </a:extLst>
              </p:cNvPr>
              <p:cNvSpPr>
                <a:spLocks noRot="1" noChangeAspect="1" noMove="1" noResize="1" noEditPoints="1" noAdjustHandles="1" noChangeArrowheads="1" noChangeShapeType="1" noTextEdit="1"/>
              </p:cNvSpPr>
              <p:nvPr/>
            </p:nvSpPr>
            <p:spPr>
              <a:xfrm>
                <a:off x="8218066" y="1530599"/>
                <a:ext cx="1806232" cy="325907"/>
              </a:xfrm>
              <a:prstGeom prst="flowChartAlternateProcess">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Flowchart: Alternate Process 28">
                <a:extLst>
                  <a:ext uri="{FF2B5EF4-FFF2-40B4-BE49-F238E27FC236}">
                    <a16:creationId xmlns:a16="http://schemas.microsoft.com/office/drawing/2014/main" id="{7C66DC37-7A25-4C09-A842-A51887194A9F}"/>
                  </a:ext>
                </a:extLst>
              </p:cNvPr>
              <p:cNvSpPr/>
              <p:nvPr/>
            </p:nvSpPr>
            <p:spPr>
              <a:xfrm>
                <a:off x="8218066" y="2260436"/>
                <a:ext cx="1806232" cy="325907"/>
              </a:xfrm>
              <a:prstGeom prst="flowChartAlternate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𝑃</m:t>
                          </m:r>
                        </m:e>
                        <m:sub>
                          <m:r>
                            <a:rPr lang="en-US" sz="1400" b="0" i="1" smtClean="0">
                              <a:latin typeface="Cambria Math" panose="02040503050406030204" pitchFamily="18" charset="0"/>
                              <a:cs typeface="Arial" panose="020B0604020202020204" pitchFamily="34" charset="0"/>
                            </a:rPr>
                            <m:t>𝑖</m:t>
                          </m:r>
                        </m:sub>
                      </m:sSub>
                      <m:r>
                        <a:rPr lang="en-US" sz="1400" b="0" i="1" smtClean="0">
                          <a:latin typeface="Cambria Math" panose="02040503050406030204" pitchFamily="18" charset="0"/>
                          <a:cs typeface="Arial" panose="020B0604020202020204" pitchFamily="34" charset="0"/>
                        </a:rPr>
                        <m:t>=</m:t>
                      </m:r>
                      <m:d>
                        <m:dPr>
                          <m:begChr m:val="["/>
                          <m:endChr m:val="]"/>
                          <m:ctrlPr>
                            <a:rPr lang="en-US" sz="1400" b="0" i="1" smtClean="0">
                              <a:latin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cs typeface="Arial" panose="020B0604020202020204" pitchFamily="34" charset="0"/>
                            </a:rPr>
                            <m:t>𝑛</m:t>
                          </m:r>
                        </m:e>
                      </m:d>
                      <m:r>
                        <a:rPr lang="en-US" sz="1400" b="0" i="1" smtClean="0">
                          <a:latin typeface="Cambria Math" panose="02040503050406030204" pitchFamily="18" charset="0"/>
                          <a:cs typeface="Arial" panose="020B0604020202020204" pitchFamily="34" charset="0"/>
                        </a:rPr>
                        <m:t>\</m:t>
                      </m:r>
                      <m:r>
                        <m:rPr>
                          <m:lit/>
                        </m:rPr>
                        <a:rPr lang="en-US" sz="1400" b="0" i="1" smtClean="0">
                          <a:latin typeface="Cambria Math" panose="02040503050406030204" pitchFamily="18" charset="0"/>
                          <a:cs typeface="Arial" panose="020B0604020202020204" pitchFamily="34" charset="0"/>
                        </a:rPr>
                        <m:t>{</m:t>
                      </m:r>
                      <m:sSub>
                        <m:sSubPr>
                          <m:ctrlPr>
                            <a:rPr lang="en-US" sz="1400" b="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𝑐</m:t>
                          </m:r>
                        </m:e>
                        <m:sub>
                          <m:r>
                            <a:rPr lang="en-US" sz="1400" b="0" i="1" smtClean="0">
                              <a:latin typeface="Cambria Math" panose="02040503050406030204" pitchFamily="18" charset="0"/>
                              <a:cs typeface="Arial" panose="020B0604020202020204" pitchFamily="34" charset="0"/>
                            </a:rPr>
                            <m:t>1</m:t>
                          </m:r>
                        </m:sub>
                      </m:sSub>
                      <m:r>
                        <a:rPr lang="en-US" sz="1400" b="0" i="1" smtClean="0">
                          <a:latin typeface="Cambria Math" panose="02040503050406030204" pitchFamily="18" charset="0"/>
                          <a:cs typeface="Arial" panose="020B0604020202020204" pitchFamily="34" charset="0"/>
                        </a:rPr>
                        <m:t>,…,</m:t>
                      </m:r>
                      <m:sSub>
                        <m:sSubPr>
                          <m:ctrlPr>
                            <a:rPr lang="en-US" sz="1400" b="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𝑐</m:t>
                          </m:r>
                        </m:e>
                        <m:sub>
                          <m:r>
                            <a:rPr lang="en-US" sz="1400" b="0" i="1" smtClean="0">
                              <a:latin typeface="Cambria Math" panose="02040503050406030204" pitchFamily="18" charset="0"/>
                              <a:cs typeface="Arial" panose="020B0604020202020204" pitchFamily="34" charset="0"/>
                            </a:rPr>
                            <m:t>𝑖</m:t>
                          </m:r>
                          <m:r>
                            <a:rPr lang="en-US" sz="1400" b="0" i="1" smtClean="0">
                              <a:latin typeface="Cambria Math" panose="02040503050406030204" pitchFamily="18" charset="0"/>
                              <a:cs typeface="Arial" panose="020B0604020202020204" pitchFamily="34" charset="0"/>
                            </a:rPr>
                            <m:t>−1</m:t>
                          </m:r>
                        </m:sub>
                      </m:sSub>
                      <m:r>
                        <a:rPr lang="en-US" sz="1400" b="0" i="1" smtClean="0">
                          <a:latin typeface="Cambria Math" panose="02040503050406030204" pitchFamily="18" charset="0"/>
                          <a:cs typeface="Arial" panose="020B0604020202020204" pitchFamily="34" charset="0"/>
                        </a:rPr>
                        <m:t>}</m:t>
                      </m:r>
                    </m:oMath>
                  </m:oMathPara>
                </a14:m>
                <a:endParaRPr lang="en-US" sz="1400" dirty="0">
                  <a:latin typeface="Arial" panose="020B0604020202020204" pitchFamily="34" charset="0"/>
                  <a:cs typeface="Arial" panose="020B0604020202020204" pitchFamily="34" charset="0"/>
                </a:endParaRPr>
              </a:p>
            </p:txBody>
          </p:sp>
        </mc:Choice>
        <mc:Fallback xmlns="">
          <p:sp>
            <p:nvSpPr>
              <p:cNvPr id="29" name="Flowchart: Alternate Process 28">
                <a:extLst>
                  <a:ext uri="{FF2B5EF4-FFF2-40B4-BE49-F238E27FC236}">
                    <a16:creationId xmlns:a16="http://schemas.microsoft.com/office/drawing/2014/main" id="{7C66DC37-7A25-4C09-A842-A51887194A9F}"/>
                  </a:ext>
                </a:extLst>
              </p:cNvPr>
              <p:cNvSpPr>
                <a:spLocks noRot="1" noChangeAspect="1" noMove="1" noResize="1" noEditPoints="1" noAdjustHandles="1" noChangeArrowheads="1" noChangeShapeType="1" noTextEdit="1"/>
              </p:cNvSpPr>
              <p:nvPr/>
            </p:nvSpPr>
            <p:spPr>
              <a:xfrm>
                <a:off x="8218066" y="2260436"/>
                <a:ext cx="1806232" cy="325907"/>
              </a:xfrm>
              <a:prstGeom prst="flowChartAlternateProcess">
                <a:avLst/>
              </a:prstGeom>
              <a:blipFill>
                <a:blip r:embed="rId7"/>
                <a:stretch>
                  <a:fillRect b="-3571"/>
                </a:stretch>
              </a:blipFill>
            </p:spPr>
            <p:txBody>
              <a:bodyPr/>
              <a:lstStyle/>
              <a:p>
                <a:r>
                  <a:rPr lang="en-US">
                    <a:noFill/>
                  </a:rPr>
                  <a:t> </a:t>
                </a:r>
              </a:p>
            </p:txBody>
          </p:sp>
        </mc:Fallback>
      </mc:AlternateContent>
      <p:sp>
        <p:nvSpPr>
          <p:cNvPr id="30" name="Flowchart: Decision 29">
            <a:extLst>
              <a:ext uri="{FF2B5EF4-FFF2-40B4-BE49-F238E27FC236}">
                <a16:creationId xmlns:a16="http://schemas.microsoft.com/office/drawing/2014/main" id="{62DB7FF9-1069-4A5E-BB11-E105D3FF7C7D}"/>
              </a:ext>
            </a:extLst>
          </p:cNvPr>
          <p:cNvSpPr/>
          <p:nvPr/>
        </p:nvSpPr>
        <p:spPr>
          <a:xfrm>
            <a:off x="8830237" y="2990273"/>
            <a:ext cx="581890" cy="249381"/>
          </a:xfrm>
          <a:prstGeom prst="flowChartDecision">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Flowchart: Alternate Process 32">
                <a:extLst>
                  <a:ext uri="{FF2B5EF4-FFF2-40B4-BE49-F238E27FC236}">
                    <a16:creationId xmlns:a16="http://schemas.microsoft.com/office/drawing/2014/main" id="{E39D8F6C-A50B-4B65-BB09-7FB945F70FC6}"/>
                  </a:ext>
                </a:extLst>
              </p:cNvPr>
              <p:cNvSpPr/>
              <p:nvPr/>
            </p:nvSpPr>
            <p:spPr>
              <a:xfrm>
                <a:off x="6802592" y="3638808"/>
                <a:ext cx="2830947" cy="437417"/>
              </a:xfrm>
              <a:prstGeom prst="flowChartAlternate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𝑐</m:t>
                          </m:r>
                        </m:e>
                        <m:sub>
                          <m:r>
                            <a:rPr lang="en-US" sz="1200" b="0" i="1" smtClean="0">
                              <a:latin typeface="Cambria Math" panose="02040503050406030204" pitchFamily="18" charset="0"/>
                            </a:rPr>
                            <m:t>𝑖</m:t>
                          </m:r>
                        </m:sub>
                      </m:sSub>
                      <m:r>
                        <a:rPr lang="en-US" sz="1200" b="0" i="1" smtClean="0">
                          <a:latin typeface="Cambria Math" panose="02040503050406030204" pitchFamily="18" charset="0"/>
                        </a:rPr>
                        <m:t>=</m:t>
                      </m:r>
                      <m:func>
                        <m:funcPr>
                          <m:ctrlPr>
                            <a:rPr lang="en-US" sz="1200" i="1">
                              <a:latin typeface="Cambria Math" panose="02040503050406030204" pitchFamily="18" charset="0"/>
                              <a:cs typeface="Arial" panose="020B0604020202020204" pitchFamily="34" charset="0"/>
                            </a:rPr>
                          </m:ctrlPr>
                        </m:funcPr>
                        <m:fName>
                          <m:limLow>
                            <m:limLowPr>
                              <m:ctrlPr>
                                <a:rPr lang="en-US" sz="1200" i="1">
                                  <a:latin typeface="Cambria Math" panose="02040503050406030204" pitchFamily="18" charset="0"/>
                                  <a:cs typeface="Arial" panose="020B0604020202020204" pitchFamily="34" charset="0"/>
                                </a:rPr>
                              </m:ctrlPr>
                            </m:limLowPr>
                            <m:e>
                              <m:r>
                                <m:rPr>
                                  <m:sty m:val="p"/>
                                </m:rPr>
                                <a:rPr lang="en-US" sz="1200">
                                  <a:latin typeface="Cambria Math" panose="02040503050406030204" pitchFamily="18" charset="0"/>
                                  <a:cs typeface="Arial" panose="020B0604020202020204" pitchFamily="34" charset="0"/>
                                </a:rPr>
                                <m:t>argmin</m:t>
                              </m:r>
                            </m:e>
                            <m:lim>
                              <m:r>
                                <a:rPr lang="en-US" sz="1200" i="1">
                                  <a:latin typeface="Cambria Math" panose="02040503050406030204" pitchFamily="18" charset="0"/>
                                  <a:cs typeface="Arial" panose="020B0604020202020204" pitchFamily="34" charset="0"/>
                                </a:rPr>
                                <m:t>𝑐</m:t>
                              </m:r>
                              <m:r>
                                <a:rPr lang="en-US" sz="1200" i="1">
                                  <a:latin typeface="Cambria Math" panose="02040503050406030204" pitchFamily="18" charset="0"/>
                                  <a:cs typeface="Arial" panose="020B0604020202020204" pitchFamily="34" charset="0"/>
                                </a:rPr>
                                <m:t>∉{</m:t>
                              </m:r>
                              <m:sSub>
                                <m:sSubPr>
                                  <m:ctrlPr>
                                    <a:rPr lang="en-US" sz="1200" i="1">
                                      <a:latin typeface="Cambria Math" panose="02040503050406030204" pitchFamily="18" charset="0"/>
                                      <a:cs typeface="Arial" panose="020B0604020202020204" pitchFamily="34" charset="0"/>
                                    </a:rPr>
                                  </m:ctrlPr>
                                </m:sSubPr>
                                <m:e>
                                  <m:r>
                                    <a:rPr lang="en-US" sz="1200" i="1">
                                      <a:latin typeface="Cambria Math" panose="02040503050406030204" pitchFamily="18" charset="0"/>
                                      <a:cs typeface="Arial" panose="020B0604020202020204" pitchFamily="34" charset="0"/>
                                    </a:rPr>
                                    <m:t>𝑐</m:t>
                                  </m:r>
                                </m:e>
                                <m:sub>
                                  <m:r>
                                    <a:rPr lang="en-US" sz="1200" i="1">
                                      <a:latin typeface="Cambria Math" panose="02040503050406030204" pitchFamily="18" charset="0"/>
                                      <a:cs typeface="Arial" panose="020B0604020202020204" pitchFamily="34" charset="0"/>
                                    </a:rPr>
                                    <m:t>1</m:t>
                                  </m:r>
                                </m:sub>
                              </m:sSub>
                              <m:r>
                                <a:rPr lang="en-US" sz="1200" i="1">
                                  <a:latin typeface="Cambria Math" panose="02040503050406030204" pitchFamily="18" charset="0"/>
                                  <a:cs typeface="Arial" panose="020B0604020202020204" pitchFamily="34" charset="0"/>
                                </a:rPr>
                                <m:t>,…,</m:t>
                              </m:r>
                              <m:sSub>
                                <m:sSubPr>
                                  <m:ctrlPr>
                                    <a:rPr lang="en-US" sz="1200" i="1">
                                      <a:latin typeface="Cambria Math" panose="02040503050406030204" pitchFamily="18" charset="0"/>
                                      <a:cs typeface="Arial" panose="020B0604020202020204" pitchFamily="34" charset="0"/>
                                    </a:rPr>
                                  </m:ctrlPr>
                                </m:sSubPr>
                                <m:e>
                                  <m:r>
                                    <a:rPr lang="en-US" sz="1200" i="1">
                                      <a:latin typeface="Cambria Math" panose="02040503050406030204" pitchFamily="18" charset="0"/>
                                      <a:cs typeface="Arial" panose="020B0604020202020204" pitchFamily="34" charset="0"/>
                                    </a:rPr>
                                    <m:t>𝑐</m:t>
                                  </m:r>
                                </m:e>
                                <m:sub>
                                  <m:r>
                                    <a:rPr lang="en-US" sz="1200" i="1">
                                      <a:latin typeface="Cambria Math" panose="02040503050406030204" pitchFamily="18" charset="0"/>
                                      <a:cs typeface="Arial" panose="020B0604020202020204" pitchFamily="34" charset="0"/>
                                    </a:rPr>
                                    <m:t>𝑖</m:t>
                                  </m:r>
                                  <m:r>
                                    <a:rPr lang="en-US" sz="1200" i="1">
                                      <a:latin typeface="Cambria Math" panose="02040503050406030204" pitchFamily="18" charset="0"/>
                                      <a:cs typeface="Arial" panose="020B0604020202020204" pitchFamily="34" charset="0"/>
                                    </a:rPr>
                                    <m:t>−1</m:t>
                                  </m:r>
                                </m:sub>
                              </m:sSub>
                              <m:r>
                                <a:rPr lang="en-US" sz="1200" i="1">
                                  <a:latin typeface="Cambria Math" panose="02040503050406030204" pitchFamily="18" charset="0"/>
                                  <a:cs typeface="Arial" panose="020B0604020202020204" pitchFamily="34" charset="0"/>
                                </a:rPr>
                                <m:t>}</m:t>
                              </m:r>
                            </m:lim>
                          </m:limLow>
                        </m:fName>
                        <m:e>
                          <m:r>
                            <a:rPr lang="en-US" sz="1200" i="1">
                              <a:latin typeface="Cambria Math" panose="02040503050406030204" pitchFamily="18" charset="0"/>
                              <a:cs typeface="Arial" panose="020B0604020202020204" pitchFamily="34" charset="0"/>
                            </a:rPr>
                            <m:t>{</m:t>
                          </m:r>
                          <m:r>
                            <a:rPr lang="en-US" sz="1200" i="1">
                              <a:latin typeface="Cambria Math" panose="02040503050406030204" pitchFamily="18" charset="0"/>
                              <a:cs typeface="Arial" panose="020B0604020202020204" pitchFamily="34" charset="0"/>
                            </a:rPr>
                            <m:t>𝑑</m:t>
                          </m:r>
                          <m:d>
                            <m:dPr>
                              <m:ctrlPr>
                                <a:rPr lang="en-US" sz="1200" i="1">
                                  <a:latin typeface="Cambria Math" panose="02040503050406030204" pitchFamily="18" charset="0"/>
                                  <a:cs typeface="Arial" panose="020B0604020202020204" pitchFamily="34" charset="0"/>
                                </a:rPr>
                              </m:ctrlPr>
                            </m:dPr>
                            <m:e>
                              <m:sSub>
                                <m:sSubPr>
                                  <m:ctrlPr>
                                    <a:rPr lang="en-US" sz="1200" i="1">
                                      <a:latin typeface="Cambria Math" panose="02040503050406030204" pitchFamily="18" charset="0"/>
                                      <a:cs typeface="Arial" panose="020B0604020202020204" pitchFamily="34" charset="0"/>
                                    </a:rPr>
                                  </m:ctrlPr>
                                </m:sSubPr>
                                <m:e>
                                  <m:r>
                                    <a:rPr lang="en-US" sz="1200" i="1">
                                      <a:latin typeface="Cambria Math" panose="02040503050406030204" pitchFamily="18" charset="0"/>
                                      <a:cs typeface="Arial" panose="020B0604020202020204" pitchFamily="34" charset="0"/>
                                    </a:rPr>
                                    <m:t>𝑐</m:t>
                                  </m:r>
                                </m:e>
                                <m:sub>
                                  <m:r>
                                    <a:rPr lang="en-US" sz="1200" i="1">
                                      <a:latin typeface="Cambria Math" panose="02040503050406030204" pitchFamily="18" charset="0"/>
                                      <a:cs typeface="Arial" panose="020B0604020202020204" pitchFamily="34" charset="0"/>
                                    </a:rPr>
                                    <m:t>𝑖</m:t>
                                  </m:r>
                                  <m:r>
                                    <a:rPr lang="en-US" sz="1200" i="1">
                                      <a:latin typeface="Cambria Math" panose="02040503050406030204" pitchFamily="18" charset="0"/>
                                      <a:cs typeface="Arial" panose="020B0604020202020204" pitchFamily="34" charset="0"/>
                                    </a:rPr>
                                    <m:t>−1</m:t>
                                  </m:r>
                                </m:sub>
                              </m:sSub>
                              <m:r>
                                <a:rPr lang="en-US" sz="1200" i="1">
                                  <a:latin typeface="Cambria Math" panose="02040503050406030204" pitchFamily="18" charset="0"/>
                                  <a:cs typeface="Arial" panose="020B0604020202020204" pitchFamily="34" charset="0"/>
                                </a:rPr>
                                <m:t>,</m:t>
                              </m:r>
                              <m:r>
                                <a:rPr lang="en-US" sz="1200" i="1">
                                  <a:latin typeface="Cambria Math" panose="02040503050406030204" pitchFamily="18" charset="0"/>
                                  <a:cs typeface="Arial" panose="020B0604020202020204" pitchFamily="34" charset="0"/>
                                </a:rPr>
                                <m:t>𝑐</m:t>
                              </m:r>
                            </m:e>
                          </m:d>
                          <m:r>
                            <a:rPr lang="en-US" sz="1200" i="1">
                              <a:latin typeface="Cambria Math" panose="02040503050406030204" pitchFamily="18" charset="0"/>
                              <a:cs typeface="Arial" panose="020B0604020202020204" pitchFamily="34" charset="0"/>
                            </a:rPr>
                            <m:t>+</m:t>
                          </m:r>
                          <m:r>
                            <a:rPr lang="en-US" sz="1200" i="1">
                              <a:latin typeface="Cambria Math" panose="02040503050406030204" pitchFamily="18" charset="0"/>
                              <a:cs typeface="Arial" panose="020B0604020202020204" pitchFamily="34" charset="0"/>
                            </a:rPr>
                            <m:t>𝑓</m:t>
                          </m:r>
                          <m:r>
                            <a:rPr lang="en-US" sz="1200" i="1">
                              <a:latin typeface="Cambria Math" panose="02040503050406030204" pitchFamily="18" charset="0"/>
                              <a:cs typeface="Arial" panose="020B0604020202020204" pitchFamily="34" charset="0"/>
                            </a:rPr>
                            <m:t>(</m:t>
                          </m:r>
                          <m:sSub>
                            <m:sSubPr>
                              <m:ctrlPr>
                                <a:rPr lang="en-US" sz="1200" i="1">
                                  <a:latin typeface="Cambria Math" panose="02040503050406030204" pitchFamily="18" charset="0"/>
                                  <a:cs typeface="Arial" panose="020B0604020202020204" pitchFamily="34" charset="0"/>
                                </a:rPr>
                              </m:ctrlPr>
                            </m:sSubPr>
                            <m:e>
                              <m:r>
                                <a:rPr lang="en-US" sz="1200" i="1">
                                  <a:latin typeface="Cambria Math" panose="02040503050406030204" pitchFamily="18" charset="0"/>
                                  <a:cs typeface="Arial" panose="020B0604020202020204" pitchFamily="34" charset="0"/>
                                </a:rPr>
                                <m:t>𝑃</m:t>
                              </m:r>
                            </m:e>
                            <m:sub>
                              <m:r>
                                <a:rPr lang="en-US" sz="1200" i="1">
                                  <a:latin typeface="Cambria Math" panose="02040503050406030204" pitchFamily="18" charset="0"/>
                                  <a:cs typeface="Arial" panose="020B0604020202020204" pitchFamily="34" charset="0"/>
                                </a:rPr>
                                <m:t>𝑖</m:t>
                              </m:r>
                            </m:sub>
                          </m:sSub>
                          <m:r>
                            <a:rPr lang="en-US" sz="1200" i="1">
                              <a:latin typeface="Cambria Math" panose="02040503050406030204" pitchFamily="18" charset="0"/>
                              <a:cs typeface="Arial" panose="020B0604020202020204" pitchFamily="34" charset="0"/>
                            </a:rPr>
                            <m:t>,</m:t>
                          </m:r>
                          <m:r>
                            <a:rPr lang="en-US" sz="1200" i="1">
                              <a:latin typeface="Cambria Math" panose="02040503050406030204" pitchFamily="18" charset="0"/>
                              <a:cs typeface="Arial" panose="020B0604020202020204" pitchFamily="34" charset="0"/>
                            </a:rPr>
                            <m:t>𝑐</m:t>
                          </m:r>
                          <m:r>
                            <a:rPr lang="en-US" sz="1200" i="1">
                              <a:latin typeface="Cambria Math" panose="02040503050406030204" pitchFamily="18" charset="0"/>
                              <a:cs typeface="Arial" panose="020B0604020202020204" pitchFamily="34" charset="0"/>
                            </a:rPr>
                            <m:t>;</m:t>
                          </m:r>
                          <m:sSub>
                            <m:sSubPr>
                              <m:ctrlPr>
                                <a:rPr lang="en-US" sz="1200" i="1">
                                  <a:latin typeface="Cambria Math" panose="02040503050406030204" pitchFamily="18" charset="0"/>
                                  <a:cs typeface="Arial" panose="020B0604020202020204" pitchFamily="34" charset="0"/>
                                </a:rPr>
                              </m:ctrlPr>
                            </m:sSubPr>
                            <m:e>
                              <m:r>
                                <a:rPr lang="en-US" sz="1200" i="1">
                                  <a:latin typeface="Cambria Math" panose="02040503050406030204" pitchFamily="18" charset="0"/>
                                  <a:cs typeface="Arial" panose="020B0604020202020204" pitchFamily="34" charset="0"/>
                                </a:rPr>
                                <m:t>𝜃</m:t>
                              </m:r>
                            </m:e>
                            <m:sub>
                              <m:r>
                                <a:rPr lang="en-US" sz="1200" i="1">
                                  <a:latin typeface="Cambria Math" panose="02040503050406030204" pitchFamily="18" charset="0"/>
                                  <a:cs typeface="Arial" panose="020B0604020202020204" pitchFamily="34" charset="0"/>
                                </a:rPr>
                                <m:t>𝑡</m:t>
                              </m:r>
                            </m:sub>
                          </m:sSub>
                          <m:r>
                            <a:rPr lang="en-US" sz="1200" i="1">
                              <a:latin typeface="Cambria Math" panose="02040503050406030204" pitchFamily="18" charset="0"/>
                              <a:cs typeface="Arial" panose="020B0604020202020204" pitchFamily="34" charset="0"/>
                            </a:rPr>
                            <m:t>)}</m:t>
                          </m:r>
                        </m:e>
                      </m:func>
                    </m:oMath>
                  </m:oMathPara>
                </a14:m>
                <a:endParaRPr lang="en-US" sz="1200" dirty="0"/>
              </a:p>
            </p:txBody>
          </p:sp>
        </mc:Choice>
        <mc:Fallback xmlns="">
          <p:sp>
            <p:nvSpPr>
              <p:cNvPr id="33" name="Flowchart: Alternate Process 32">
                <a:extLst>
                  <a:ext uri="{FF2B5EF4-FFF2-40B4-BE49-F238E27FC236}">
                    <a16:creationId xmlns:a16="http://schemas.microsoft.com/office/drawing/2014/main" id="{E39D8F6C-A50B-4B65-BB09-7FB945F70FC6}"/>
                  </a:ext>
                </a:extLst>
              </p:cNvPr>
              <p:cNvSpPr>
                <a:spLocks noRot="1" noChangeAspect="1" noMove="1" noResize="1" noEditPoints="1" noAdjustHandles="1" noChangeArrowheads="1" noChangeShapeType="1" noTextEdit="1"/>
              </p:cNvSpPr>
              <p:nvPr/>
            </p:nvSpPr>
            <p:spPr>
              <a:xfrm>
                <a:off x="6802592" y="3638808"/>
                <a:ext cx="2830947" cy="437417"/>
              </a:xfrm>
              <a:prstGeom prst="flowChartAlternateProcess">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Flowchart: Alternate Process 33">
                <a:extLst>
                  <a:ext uri="{FF2B5EF4-FFF2-40B4-BE49-F238E27FC236}">
                    <a16:creationId xmlns:a16="http://schemas.microsoft.com/office/drawing/2014/main" id="{96A8D046-265C-4266-8B83-0F22516516BA}"/>
                  </a:ext>
                </a:extLst>
              </p:cNvPr>
              <p:cNvSpPr/>
              <p:nvPr/>
            </p:nvSpPr>
            <p:spPr>
              <a:xfrm>
                <a:off x="10024298" y="3638807"/>
                <a:ext cx="1427021" cy="437417"/>
              </a:xfrm>
              <a:prstGeom prst="flowChartAlternate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𝑐</m:t>
                        </m:r>
                      </m:e>
                      <m:sub>
                        <m:r>
                          <a:rPr lang="en-US" sz="1200" b="0" i="1" smtClean="0">
                            <a:latin typeface="Cambria Math" panose="02040503050406030204" pitchFamily="18" charset="0"/>
                          </a:rPr>
                          <m:t>𝑖</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𝑃</m:t>
                        </m:r>
                      </m:e>
                      <m:sub>
                        <m:r>
                          <a:rPr lang="en-US" sz="1200" b="0" i="1" smtClean="0">
                            <a:latin typeface="Cambria Math" panose="02040503050406030204" pitchFamily="18" charset="0"/>
                          </a:rPr>
                          <m:t>𝑖</m:t>
                        </m:r>
                      </m:sub>
                    </m:sSub>
                  </m:oMath>
                </a14:m>
                <a:r>
                  <a:rPr lang="en-US" sz="1200" dirty="0"/>
                  <a:t> </a:t>
                </a:r>
                <a:r>
                  <a:rPr lang="en-US" sz="1200" dirty="0">
                    <a:latin typeface="Arial" panose="020B0604020202020204" pitchFamily="34" charset="0"/>
                    <a:cs typeface="Arial" panose="020B0604020202020204" pitchFamily="34" charset="0"/>
                  </a:rPr>
                  <a:t>randomly</a:t>
                </a:r>
              </a:p>
            </p:txBody>
          </p:sp>
        </mc:Choice>
        <mc:Fallback xmlns="">
          <p:sp>
            <p:nvSpPr>
              <p:cNvPr id="34" name="Flowchart: Alternate Process 33">
                <a:extLst>
                  <a:ext uri="{FF2B5EF4-FFF2-40B4-BE49-F238E27FC236}">
                    <a16:creationId xmlns:a16="http://schemas.microsoft.com/office/drawing/2014/main" id="{96A8D046-265C-4266-8B83-0F22516516BA}"/>
                  </a:ext>
                </a:extLst>
              </p:cNvPr>
              <p:cNvSpPr>
                <a:spLocks noRot="1" noChangeAspect="1" noMove="1" noResize="1" noEditPoints="1" noAdjustHandles="1" noChangeArrowheads="1" noChangeShapeType="1" noTextEdit="1"/>
              </p:cNvSpPr>
              <p:nvPr/>
            </p:nvSpPr>
            <p:spPr>
              <a:xfrm>
                <a:off x="10024298" y="3638807"/>
                <a:ext cx="1427021" cy="437417"/>
              </a:xfrm>
              <a:prstGeom prst="flowChartAlternateProcess">
                <a:avLst/>
              </a:prstGeom>
              <a:blipFill>
                <a:blip r:embed="rId9"/>
                <a:stretch>
                  <a:fillRect/>
                </a:stretch>
              </a:blipFill>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98B978F0-573F-46D3-92EC-130F3DAC13D4}"/>
              </a:ext>
            </a:extLst>
          </p:cNvPr>
          <p:cNvCxnSpPr>
            <a:cxnSpLocks/>
            <a:stCxn id="28" idx="2"/>
            <a:endCxn id="29" idx="0"/>
          </p:cNvCxnSpPr>
          <p:nvPr/>
        </p:nvCxnSpPr>
        <p:spPr>
          <a:xfrm>
            <a:off x="9121182" y="1856506"/>
            <a:ext cx="0" cy="403930"/>
          </a:xfrm>
          <a:prstGeom prst="straightConnector1">
            <a:avLst/>
          </a:prstGeom>
          <a:ln w="254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14BF7C9-588C-45B2-BFE8-65A3F8A4F00D}"/>
              </a:ext>
            </a:extLst>
          </p:cNvPr>
          <p:cNvCxnSpPr>
            <a:stCxn id="29" idx="2"/>
            <a:endCxn id="30" idx="0"/>
          </p:cNvCxnSpPr>
          <p:nvPr/>
        </p:nvCxnSpPr>
        <p:spPr>
          <a:xfrm>
            <a:off x="9121182" y="2586343"/>
            <a:ext cx="0" cy="403930"/>
          </a:xfrm>
          <a:prstGeom prst="straightConnector1">
            <a:avLst/>
          </a:prstGeom>
          <a:ln w="254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0BE367B7-689F-4A28-95A5-37CBC0B6D1F3}"/>
              </a:ext>
            </a:extLst>
          </p:cNvPr>
          <p:cNvCxnSpPr>
            <a:stCxn id="30" idx="1"/>
            <a:endCxn id="33" idx="0"/>
          </p:cNvCxnSpPr>
          <p:nvPr/>
        </p:nvCxnSpPr>
        <p:spPr>
          <a:xfrm rot="10800000" flipV="1">
            <a:off x="8218067" y="3114964"/>
            <a:ext cx="612171" cy="523844"/>
          </a:xfrm>
          <a:prstGeom prst="bentConnector2">
            <a:avLst/>
          </a:prstGeom>
          <a:ln w="254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51545BEA-E796-40AF-B4BD-B204A16524D2}"/>
              </a:ext>
            </a:extLst>
          </p:cNvPr>
          <p:cNvCxnSpPr>
            <a:stCxn id="30" idx="3"/>
            <a:endCxn id="34" idx="0"/>
          </p:cNvCxnSpPr>
          <p:nvPr/>
        </p:nvCxnSpPr>
        <p:spPr>
          <a:xfrm>
            <a:off x="9412127" y="3114964"/>
            <a:ext cx="1325682" cy="523843"/>
          </a:xfrm>
          <a:prstGeom prst="bentConnector2">
            <a:avLst/>
          </a:prstGeom>
          <a:ln w="254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Flowchart: Decision 44">
            <a:extLst>
              <a:ext uri="{FF2B5EF4-FFF2-40B4-BE49-F238E27FC236}">
                <a16:creationId xmlns:a16="http://schemas.microsoft.com/office/drawing/2014/main" id="{1C442DAF-53CA-4629-8E0D-2FCE28DE7F07}"/>
              </a:ext>
            </a:extLst>
          </p:cNvPr>
          <p:cNvSpPr/>
          <p:nvPr/>
        </p:nvSpPr>
        <p:spPr>
          <a:xfrm>
            <a:off x="8830237" y="4475378"/>
            <a:ext cx="581890" cy="249381"/>
          </a:xfrm>
          <a:prstGeom prst="flowChartDecision">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Connector: Elbow 46">
            <a:extLst>
              <a:ext uri="{FF2B5EF4-FFF2-40B4-BE49-F238E27FC236}">
                <a16:creationId xmlns:a16="http://schemas.microsoft.com/office/drawing/2014/main" id="{1AE9F5E5-4B96-4D1F-909F-D68210FC893A}"/>
              </a:ext>
            </a:extLst>
          </p:cNvPr>
          <p:cNvCxnSpPr>
            <a:stCxn id="33" idx="2"/>
            <a:endCxn id="45" idx="0"/>
          </p:cNvCxnSpPr>
          <p:nvPr/>
        </p:nvCxnSpPr>
        <p:spPr>
          <a:xfrm rot="16200000" flipH="1">
            <a:off x="8470048" y="3824243"/>
            <a:ext cx="399153" cy="903116"/>
          </a:xfrm>
          <a:prstGeom prst="bentConnector3">
            <a:avLst/>
          </a:prstGeom>
          <a:ln w="254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7BEDE7B4-671A-451C-874E-DDDB4805E2C1}"/>
              </a:ext>
            </a:extLst>
          </p:cNvPr>
          <p:cNvCxnSpPr>
            <a:stCxn id="34" idx="2"/>
            <a:endCxn id="45" idx="0"/>
          </p:cNvCxnSpPr>
          <p:nvPr/>
        </p:nvCxnSpPr>
        <p:spPr>
          <a:xfrm rot="5400000">
            <a:off x="9729919" y="3467488"/>
            <a:ext cx="399154" cy="1616627"/>
          </a:xfrm>
          <a:prstGeom prst="bentConnector3">
            <a:avLst/>
          </a:prstGeom>
          <a:ln w="254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AD1BB886-4F96-453C-99B3-BB5F71B43AA3}"/>
              </a:ext>
            </a:extLst>
          </p:cNvPr>
          <p:cNvCxnSpPr>
            <a:stCxn id="45" idx="3"/>
            <a:endCxn id="29" idx="3"/>
          </p:cNvCxnSpPr>
          <p:nvPr/>
        </p:nvCxnSpPr>
        <p:spPr>
          <a:xfrm flipV="1">
            <a:off x="9412127" y="2423390"/>
            <a:ext cx="612171" cy="2176679"/>
          </a:xfrm>
          <a:prstGeom prst="bentConnector3">
            <a:avLst>
              <a:gd name="adj1" fmla="val 371205"/>
            </a:avLst>
          </a:prstGeom>
          <a:ln w="254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Flowchart: Alternate Process 52">
                <a:extLst>
                  <a:ext uri="{FF2B5EF4-FFF2-40B4-BE49-F238E27FC236}">
                    <a16:creationId xmlns:a16="http://schemas.microsoft.com/office/drawing/2014/main" id="{2EBCEE9A-E6BE-4539-9B25-80F9EB12801D}"/>
                  </a:ext>
                </a:extLst>
              </p:cNvPr>
              <p:cNvSpPr/>
              <p:nvPr/>
            </p:nvSpPr>
            <p:spPr>
              <a:xfrm>
                <a:off x="7408637" y="5128689"/>
                <a:ext cx="3425089" cy="325907"/>
              </a:xfrm>
              <a:prstGeom prst="flowChartAlternate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Arial" panose="020B0604020202020204" pitchFamily="34" charset="0"/>
                        </a:rPr>
                        <m:t>𝑊</m:t>
                      </m:r>
                      <m:r>
                        <a:rPr lang="en-US" sz="1400" b="0" i="1" smtClean="0">
                          <a:latin typeface="Cambria Math" panose="02040503050406030204" pitchFamily="18" charset="0"/>
                          <a:cs typeface="Arial" panose="020B0604020202020204" pitchFamily="34" charset="0"/>
                        </a:rPr>
                        <m:t>=</m:t>
                      </m:r>
                      <m:r>
                        <a:rPr lang="en-US" sz="1400" b="0" i="1" smtClean="0">
                          <a:latin typeface="Cambria Math" panose="02040503050406030204" pitchFamily="18" charset="0"/>
                          <a:cs typeface="Arial" panose="020B0604020202020204" pitchFamily="34" charset="0"/>
                        </a:rPr>
                        <m:t>𝑑</m:t>
                      </m:r>
                      <m:d>
                        <m:dPr>
                          <m:ctrlPr>
                            <a:rPr lang="en-US" sz="1400" b="0" i="1" smtClean="0">
                              <a:latin typeface="Cambria Math" panose="02040503050406030204" pitchFamily="18" charset="0"/>
                              <a:cs typeface="Arial" panose="020B0604020202020204" pitchFamily="34" charset="0"/>
                            </a:rPr>
                          </m:ctrlPr>
                        </m:dPr>
                        <m:e>
                          <m:sSub>
                            <m:sSubPr>
                              <m:ctrlPr>
                                <a:rPr lang="en-US" sz="1400" b="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𝑐</m:t>
                              </m:r>
                            </m:e>
                            <m:sub>
                              <m:r>
                                <a:rPr lang="en-US" sz="1400" b="0" i="1" smtClean="0">
                                  <a:latin typeface="Cambria Math" panose="02040503050406030204" pitchFamily="18" charset="0"/>
                                  <a:cs typeface="Arial" panose="020B0604020202020204" pitchFamily="34" charset="0"/>
                                </a:rPr>
                                <m:t>1</m:t>
                              </m:r>
                            </m:sub>
                          </m:sSub>
                          <m:r>
                            <a:rPr lang="en-US" sz="1400" b="0" i="1" smtClean="0">
                              <a:latin typeface="Cambria Math" panose="02040503050406030204" pitchFamily="18" charset="0"/>
                              <a:cs typeface="Arial" panose="020B0604020202020204" pitchFamily="34" charset="0"/>
                            </a:rPr>
                            <m:t>,</m:t>
                          </m:r>
                          <m:sSub>
                            <m:sSubPr>
                              <m:ctrlPr>
                                <a:rPr lang="en-US" sz="1400" b="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𝑐</m:t>
                              </m:r>
                            </m:e>
                            <m:sub>
                              <m:r>
                                <a:rPr lang="en-US" sz="1400" b="0" i="1" smtClean="0">
                                  <a:latin typeface="Cambria Math" panose="02040503050406030204" pitchFamily="18" charset="0"/>
                                  <a:cs typeface="Arial" panose="020B0604020202020204" pitchFamily="34" charset="0"/>
                                </a:rPr>
                                <m:t>2</m:t>
                              </m:r>
                            </m:sub>
                          </m:sSub>
                        </m:e>
                      </m:d>
                      <m:r>
                        <a:rPr lang="en-US" sz="1400" b="0" i="1" smtClean="0">
                          <a:latin typeface="Cambria Math" panose="02040503050406030204" pitchFamily="18" charset="0"/>
                          <a:cs typeface="Arial" panose="020B0604020202020204" pitchFamily="34" charset="0"/>
                        </a:rPr>
                        <m:t>+</m:t>
                      </m:r>
                      <m:r>
                        <a:rPr lang="en-US" sz="1400" b="0" i="1" smtClean="0">
                          <a:latin typeface="Cambria Math" panose="02040503050406030204" pitchFamily="18" charset="0"/>
                          <a:cs typeface="Arial" panose="020B0604020202020204" pitchFamily="34" charset="0"/>
                        </a:rPr>
                        <m:t>𝑑</m:t>
                      </m:r>
                      <m:d>
                        <m:dPr>
                          <m:ctrlPr>
                            <a:rPr lang="en-US" sz="1400" b="0" i="1" smtClean="0">
                              <a:latin typeface="Cambria Math" panose="02040503050406030204" pitchFamily="18" charset="0"/>
                              <a:cs typeface="Arial" panose="020B0604020202020204" pitchFamily="34" charset="0"/>
                            </a:rPr>
                          </m:ctrlPr>
                        </m:dPr>
                        <m:e>
                          <m:sSub>
                            <m:sSubPr>
                              <m:ctrlPr>
                                <a:rPr lang="en-US" sz="1400" b="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𝑐</m:t>
                              </m:r>
                            </m:e>
                            <m:sub>
                              <m:r>
                                <a:rPr lang="en-US" sz="1400" b="0" i="1" smtClean="0">
                                  <a:latin typeface="Cambria Math" panose="02040503050406030204" pitchFamily="18" charset="0"/>
                                  <a:cs typeface="Arial" panose="020B0604020202020204" pitchFamily="34" charset="0"/>
                                </a:rPr>
                                <m:t>2</m:t>
                              </m:r>
                            </m:sub>
                          </m:sSub>
                          <m:r>
                            <a:rPr lang="en-US" sz="1400" b="0" i="1" smtClean="0">
                              <a:latin typeface="Cambria Math" panose="02040503050406030204" pitchFamily="18" charset="0"/>
                              <a:cs typeface="Arial" panose="020B0604020202020204" pitchFamily="34" charset="0"/>
                            </a:rPr>
                            <m:t>,</m:t>
                          </m:r>
                          <m:sSub>
                            <m:sSubPr>
                              <m:ctrlPr>
                                <a:rPr lang="en-US" sz="1400" b="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𝑐</m:t>
                              </m:r>
                            </m:e>
                            <m:sub>
                              <m:r>
                                <a:rPr lang="en-US" sz="1400" b="0" i="1" smtClean="0">
                                  <a:latin typeface="Cambria Math" panose="02040503050406030204" pitchFamily="18" charset="0"/>
                                  <a:cs typeface="Arial" panose="020B0604020202020204" pitchFamily="34" charset="0"/>
                                </a:rPr>
                                <m:t>3</m:t>
                              </m:r>
                            </m:sub>
                          </m:sSub>
                        </m:e>
                      </m:d>
                      <m:r>
                        <a:rPr lang="en-US" sz="1400" b="0" i="1" smtClean="0">
                          <a:latin typeface="Cambria Math" panose="02040503050406030204" pitchFamily="18" charset="0"/>
                          <a:cs typeface="Arial" panose="020B0604020202020204" pitchFamily="34" charset="0"/>
                        </a:rPr>
                        <m:t>+⋯+</m:t>
                      </m:r>
                      <m:r>
                        <a:rPr lang="en-US" sz="1400" b="0" i="1" smtClean="0">
                          <a:latin typeface="Cambria Math" panose="02040503050406030204" pitchFamily="18" charset="0"/>
                          <a:cs typeface="Arial" panose="020B0604020202020204" pitchFamily="34" charset="0"/>
                        </a:rPr>
                        <m:t>𝑑</m:t>
                      </m:r>
                      <m:r>
                        <a:rPr lang="en-US" sz="1400" b="0" i="1" smtClean="0">
                          <a:latin typeface="Cambria Math" panose="02040503050406030204" pitchFamily="18" charset="0"/>
                          <a:cs typeface="Arial" panose="020B0604020202020204" pitchFamily="34" charset="0"/>
                        </a:rPr>
                        <m:t>(</m:t>
                      </m:r>
                      <m:sSub>
                        <m:sSubPr>
                          <m:ctrlPr>
                            <a:rPr lang="en-US" sz="1400" b="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𝑐</m:t>
                          </m:r>
                        </m:e>
                        <m:sub>
                          <m:r>
                            <a:rPr lang="en-US" sz="1400" b="0" i="1" smtClean="0">
                              <a:latin typeface="Cambria Math" panose="02040503050406030204" pitchFamily="18" charset="0"/>
                              <a:cs typeface="Arial" panose="020B0604020202020204" pitchFamily="34" charset="0"/>
                            </a:rPr>
                            <m:t>𝑛</m:t>
                          </m:r>
                        </m:sub>
                      </m:sSub>
                      <m:r>
                        <a:rPr lang="en-US" sz="1400" b="0" i="1" smtClean="0">
                          <a:latin typeface="Cambria Math" panose="02040503050406030204" pitchFamily="18" charset="0"/>
                          <a:cs typeface="Arial" panose="020B0604020202020204" pitchFamily="34" charset="0"/>
                        </a:rPr>
                        <m:t>,</m:t>
                      </m:r>
                      <m:sSub>
                        <m:sSubPr>
                          <m:ctrlPr>
                            <a:rPr lang="en-US" sz="1400" b="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𝑐</m:t>
                          </m:r>
                        </m:e>
                        <m:sub>
                          <m:r>
                            <a:rPr lang="en-US" sz="1400" b="0" i="1" smtClean="0">
                              <a:latin typeface="Cambria Math" panose="02040503050406030204" pitchFamily="18" charset="0"/>
                              <a:cs typeface="Arial" panose="020B0604020202020204" pitchFamily="34" charset="0"/>
                            </a:rPr>
                            <m:t>1</m:t>
                          </m:r>
                        </m:sub>
                      </m:sSub>
                      <m:r>
                        <a:rPr lang="en-US" sz="1400" b="0" i="1" smtClean="0">
                          <a:latin typeface="Cambria Math" panose="02040503050406030204" pitchFamily="18" charset="0"/>
                          <a:cs typeface="Arial" panose="020B0604020202020204" pitchFamily="34" charset="0"/>
                        </a:rPr>
                        <m:t>)</m:t>
                      </m:r>
                    </m:oMath>
                  </m:oMathPara>
                </a14:m>
                <a:endParaRPr lang="en-US" sz="1400" dirty="0">
                  <a:latin typeface="Arial" panose="020B0604020202020204" pitchFamily="34" charset="0"/>
                  <a:cs typeface="Arial" panose="020B0604020202020204" pitchFamily="34" charset="0"/>
                </a:endParaRPr>
              </a:p>
            </p:txBody>
          </p:sp>
        </mc:Choice>
        <mc:Fallback xmlns="">
          <p:sp>
            <p:nvSpPr>
              <p:cNvPr id="53" name="Flowchart: Alternate Process 52">
                <a:extLst>
                  <a:ext uri="{FF2B5EF4-FFF2-40B4-BE49-F238E27FC236}">
                    <a16:creationId xmlns:a16="http://schemas.microsoft.com/office/drawing/2014/main" id="{2EBCEE9A-E6BE-4539-9B25-80F9EB12801D}"/>
                  </a:ext>
                </a:extLst>
              </p:cNvPr>
              <p:cNvSpPr>
                <a:spLocks noRot="1" noChangeAspect="1" noMove="1" noResize="1" noEditPoints="1" noAdjustHandles="1" noChangeArrowheads="1" noChangeShapeType="1" noTextEdit="1"/>
              </p:cNvSpPr>
              <p:nvPr/>
            </p:nvSpPr>
            <p:spPr>
              <a:xfrm>
                <a:off x="7408637" y="5128689"/>
                <a:ext cx="3425089" cy="325907"/>
              </a:xfrm>
              <a:prstGeom prst="flowChartAlternateProcess">
                <a:avLst/>
              </a:prstGeom>
              <a:blipFill>
                <a:blip r:embed="rId10"/>
                <a:stretch>
                  <a:fillRect b="-1754"/>
                </a:stretch>
              </a:blipFill>
            </p:spPr>
            <p:txBody>
              <a:bodyPr/>
              <a:lstStyle/>
              <a:p>
                <a:r>
                  <a:rPr lang="en-US">
                    <a:noFill/>
                  </a:rPr>
                  <a:t> </a:t>
                </a:r>
              </a:p>
            </p:txBody>
          </p:sp>
        </mc:Fallback>
      </mc:AlternateContent>
      <p:cxnSp>
        <p:nvCxnSpPr>
          <p:cNvPr id="55" name="Straight Arrow Connector 54">
            <a:extLst>
              <a:ext uri="{FF2B5EF4-FFF2-40B4-BE49-F238E27FC236}">
                <a16:creationId xmlns:a16="http://schemas.microsoft.com/office/drawing/2014/main" id="{5A8A43E6-2397-4BDC-8312-D2AF371DBD09}"/>
              </a:ext>
            </a:extLst>
          </p:cNvPr>
          <p:cNvCxnSpPr>
            <a:stCxn id="45" idx="2"/>
            <a:endCxn id="53" idx="0"/>
          </p:cNvCxnSpPr>
          <p:nvPr/>
        </p:nvCxnSpPr>
        <p:spPr>
          <a:xfrm>
            <a:off x="9121182" y="4724759"/>
            <a:ext cx="0" cy="403930"/>
          </a:xfrm>
          <a:prstGeom prst="straightConnector1">
            <a:avLst/>
          </a:prstGeom>
          <a:ln w="254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Flowchart: Alternate Process 55">
                <a:extLst>
                  <a:ext uri="{FF2B5EF4-FFF2-40B4-BE49-F238E27FC236}">
                    <a16:creationId xmlns:a16="http://schemas.microsoft.com/office/drawing/2014/main" id="{14AE0257-BF26-4C38-AC0B-2CD7AA6325BD}"/>
                  </a:ext>
                </a:extLst>
              </p:cNvPr>
              <p:cNvSpPr/>
              <p:nvPr/>
            </p:nvSpPr>
            <p:spPr>
              <a:xfrm>
                <a:off x="7408637" y="5855246"/>
                <a:ext cx="3425089" cy="325907"/>
              </a:xfrm>
              <a:prstGeom prst="flowChartAlternate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Push all </a:t>
                </a:r>
                <a14:m>
                  <m:oMath xmlns:m="http://schemas.openxmlformats.org/officeDocument/2006/math">
                    <m:r>
                      <a:rPr lang="en-US" sz="1400" b="0" i="1" smtClean="0">
                        <a:latin typeface="Cambria Math" panose="02040503050406030204" pitchFamily="18" charset="0"/>
                        <a:cs typeface="Arial" panose="020B0604020202020204" pitchFamily="34" charset="0"/>
                      </a:rPr>
                      <m:t>(</m:t>
                    </m:r>
                    <m:sSub>
                      <m:sSubPr>
                        <m:ctrlPr>
                          <a:rPr lang="en-US" sz="1400" b="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𝑃</m:t>
                        </m:r>
                      </m:e>
                      <m:sub>
                        <m:r>
                          <a:rPr lang="en-US" sz="1400" b="0" i="1" smtClean="0">
                            <a:latin typeface="Cambria Math" panose="02040503050406030204" pitchFamily="18" charset="0"/>
                            <a:cs typeface="Arial" panose="020B0604020202020204" pitchFamily="34" charset="0"/>
                          </a:rPr>
                          <m:t>𝑖</m:t>
                        </m:r>
                      </m:sub>
                    </m:sSub>
                    <m:r>
                      <a:rPr lang="en-US" sz="1400" b="0" i="1" smtClean="0">
                        <a:latin typeface="Cambria Math" panose="02040503050406030204" pitchFamily="18" charset="0"/>
                        <a:cs typeface="Arial" panose="020B0604020202020204" pitchFamily="34" charset="0"/>
                      </a:rPr>
                      <m:t>,</m:t>
                    </m:r>
                    <m:sSub>
                      <m:sSubPr>
                        <m:ctrlPr>
                          <a:rPr lang="en-US" sz="1400" b="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𝑐</m:t>
                        </m:r>
                      </m:e>
                      <m:sub>
                        <m:r>
                          <a:rPr lang="en-US" sz="1400" b="0" i="1" smtClean="0">
                            <a:latin typeface="Cambria Math" panose="02040503050406030204" pitchFamily="18" charset="0"/>
                            <a:cs typeface="Arial" panose="020B0604020202020204" pitchFamily="34" charset="0"/>
                          </a:rPr>
                          <m:t>𝑖</m:t>
                        </m:r>
                      </m:sub>
                    </m:sSub>
                    <m:r>
                      <a:rPr lang="en-US" sz="1400" b="0" i="1" smtClean="0">
                        <a:latin typeface="Cambria Math" panose="02040503050406030204" pitchFamily="18" charset="0"/>
                        <a:cs typeface="Arial" panose="020B0604020202020204" pitchFamily="34" charset="0"/>
                      </a:rPr>
                      <m:t>,</m:t>
                    </m:r>
                    <m:r>
                      <a:rPr lang="en-US" sz="1400" b="0" i="1" smtClean="0">
                        <a:latin typeface="Cambria Math" panose="02040503050406030204" pitchFamily="18" charset="0"/>
                        <a:cs typeface="Arial" panose="020B0604020202020204" pitchFamily="34" charset="0"/>
                      </a:rPr>
                      <m:t>𝑊</m:t>
                    </m:r>
                    <m:r>
                      <a:rPr lang="en-US" sz="1400" b="0" i="1" smtClean="0">
                        <a:latin typeface="Cambria Math" panose="02040503050406030204" pitchFamily="18" charset="0"/>
                        <a:cs typeface="Arial" panose="020B0604020202020204" pitchFamily="34" charset="0"/>
                      </a:rPr>
                      <m:t>)</m:t>
                    </m:r>
                  </m:oMath>
                </a14:m>
                <a:r>
                  <a:rPr lang="en-US" sz="1400" dirty="0">
                    <a:latin typeface="Arial" panose="020B0604020202020204" pitchFamily="34" charset="0"/>
                    <a:cs typeface="Arial" panose="020B0604020202020204" pitchFamily="34" charset="0"/>
                  </a:rPr>
                  <a:t> into the data pool</a:t>
                </a:r>
              </a:p>
            </p:txBody>
          </p:sp>
        </mc:Choice>
        <mc:Fallback xmlns="">
          <p:sp>
            <p:nvSpPr>
              <p:cNvPr id="56" name="Flowchart: Alternate Process 55">
                <a:extLst>
                  <a:ext uri="{FF2B5EF4-FFF2-40B4-BE49-F238E27FC236}">
                    <a16:creationId xmlns:a16="http://schemas.microsoft.com/office/drawing/2014/main" id="{14AE0257-BF26-4C38-AC0B-2CD7AA6325BD}"/>
                  </a:ext>
                </a:extLst>
              </p:cNvPr>
              <p:cNvSpPr>
                <a:spLocks noRot="1" noChangeAspect="1" noMove="1" noResize="1" noEditPoints="1" noAdjustHandles="1" noChangeArrowheads="1" noChangeShapeType="1" noTextEdit="1"/>
              </p:cNvSpPr>
              <p:nvPr/>
            </p:nvSpPr>
            <p:spPr>
              <a:xfrm>
                <a:off x="7408637" y="5855246"/>
                <a:ext cx="3425089" cy="325907"/>
              </a:xfrm>
              <a:prstGeom prst="flowChartAlternateProcess">
                <a:avLst/>
              </a:prstGeom>
              <a:blipFill>
                <a:blip r:embed="rId11"/>
                <a:stretch>
                  <a:fillRect b="-12500"/>
                </a:stretch>
              </a:blipFill>
            </p:spPr>
            <p:txBody>
              <a:bodyPr/>
              <a:lstStyle/>
              <a:p>
                <a:r>
                  <a:rPr lang="en-US">
                    <a:noFill/>
                  </a:rPr>
                  <a:t> </a:t>
                </a:r>
              </a:p>
            </p:txBody>
          </p:sp>
        </mc:Fallback>
      </mc:AlternateContent>
      <p:cxnSp>
        <p:nvCxnSpPr>
          <p:cNvPr id="58" name="Straight Arrow Connector 57">
            <a:extLst>
              <a:ext uri="{FF2B5EF4-FFF2-40B4-BE49-F238E27FC236}">
                <a16:creationId xmlns:a16="http://schemas.microsoft.com/office/drawing/2014/main" id="{B5597416-E874-45A0-9364-B6D516B10314}"/>
              </a:ext>
            </a:extLst>
          </p:cNvPr>
          <p:cNvCxnSpPr>
            <a:stCxn id="53" idx="2"/>
            <a:endCxn id="56" idx="0"/>
          </p:cNvCxnSpPr>
          <p:nvPr/>
        </p:nvCxnSpPr>
        <p:spPr>
          <a:xfrm>
            <a:off x="9121182" y="5454596"/>
            <a:ext cx="0" cy="400650"/>
          </a:xfrm>
          <a:prstGeom prst="straightConnector1">
            <a:avLst/>
          </a:prstGeom>
          <a:ln w="254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F8B1A4E5-CD15-4B9B-8765-5E19499D0C3E}"/>
                  </a:ext>
                </a:extLst>
              </p:cNvPr>
              <p:cNvSpPr txBox="1"/>
              <p:nvPr/>
            </p:nvSpPr>
            <p:spPr>
              <a:xfrm>
                <a:off x="8116725" y="2788308"/>
                <a:ext cx="91901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𝑃𝑟</m:t>
                      </m:r>
                      <m:r>
                        <a:rPr lang="en-US" sz="1200" b="0" i="1" smtClean="0">
                          <a:latin typeface="Cambria Math" panose="02040503050406030204" pitchFamily="18" charset="0"/>
                        </a:rPr>
                        <m:t>=1−</m:t>
                      </m:r>
                      <m:r>
                        <a:rPr lang="en-US" sz="1200" b="0" i="1" smtClean="0">
                          <a:latin typeface="Cambria Math" panose="02040503050406030204" pitchFamily="18" charset="0"/>
                        </a:rPr>
                        <m:t>𝜀</m:t>
                      </m:r>
                    </m:oMath>
                  </m:oMathPara>
                </a14:m>
                <a:endParaRPr lang="en-US" sz="1200" dirty="0"/>
              </a:p>
            </p:txBody>
          </p:sp>
        </mc:Choice>
        <mc:Fallback xmlns="">
          <p:sp>
            <p:nvSpPr>
              <p:cNvPr id="59" name="TextBox 58">
                <a:extLst>
                  <a:ext uri="{FF2B5EF4-FFF2-40B4-BE49-F238E27FC236}">
                    <a16:creationId xmlns:a16="http://schemas.microsoft.com/office/drawing/2014/main" id="{F8B1A4E5-CD15-4B9B-8765-5E19499D0C3E}"/>
                  </a:ext>
                </a:extLst>
              </p:cNvPr>
              <p:cNvSpPr txBox="1">
                <a:spLocks noRot="1" noChangeAspect="1" noMove="1" noResize="1" noEditPoints="1" noAdjustHandles="1" noChangeArrowheads="1" noChangeShapeType="1" noTextEdit="1"/>
              </p:cNvSpPr>
              <p:nvPr/>
            </p:nvSpPr>
            <p:spPr>
              <a:xfrm>
                <a:off x="8116725" y="2788308"/>
                <a:ext cx="919019" cy="27699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3AE7BAD3-F4B5-4CE4-9908-032007897673}"/>
                  </a:ext>
                </a:extLst>
              </p:cNvPr>
              <p:cNvSpPr txBox="1"/>
              <p:nvPr/>
            </p:nvSpPr>
            <p:spPr>
              <a:xfrm>
                <a:off x="9564788" y="2809885"/>
                <a:ext cx="91901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𝑃𝑟</m:t>
                      </m:r>
                      <m:r>
                        <a:rPr lang="en-US" sz="1200" b="0" i="1" smtClean="0">
                          <a:latin typeface="Cambria Math" panose="02040503050406030204" pitchFamily="18" charset="0"/>
                        </a:rPr>
                        <m:t>=</m:t>
                      </m:r>
                      <m:r>
                        <a:rPr lang="en-US" sz="1200" b="0" i="1" smtClean="0">
                          <a:latin typeface="Cambria Math" panose="02040503050406030204" pitchFamily="18" charset="0"/>
                        </a:rPr>
                        <m:t>𝜀</m:t>
                      </m:r>
                    </m:oMath>
                  </m:oMathPara>
                </a14:m>
                <a:endParaRPr lang="en-US" sz="1200" dirty="0"/>
              </a:p>
            </p:txBody>
          </p:sp>
        </mc:Choice>
        <mc:Fallback xmlns="">
          <p:sp>
            <p:nvSpPr>
              <p:cNvPr id="60" name="TextBox 59">
                <a:extLst>
                  <a:ext uri="{FF2B5EF4-FFF2-40B4-BE49-F238E27FC236}">
                    <a16:creationId xmlns:a16="http://schemas.microsoft.com/office/drawing/2014/main" id="{3AE7BAD3-F4B5-4CE4-9908-032007897673}"/>
                  </a:ext>
                </a:extLst>
              </p:cNvPr>
              <p:cNvSpPr txBox="1">
                <a:spLocks noRot="1" noChangeAspect="1" noMove="1" noResize="1" noEditPoints="1" noAdjustHandles="1" noChangeArrowheads="1" noChangeShapeType="1" noTextEdit="1"/>
              </p:cNvSpPr>
              <p:nvPr/>
            </p:nvSpPr>
            <p:spPr>
              <a:xfrm>
                <a:off x="9564788" y="2809885"/>
                <a:ext cx="919019" cy="276999"/>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6E51F840-8B09-4547-A691-E927004365DF}"/>
                  </a:ext>
                </a:extLst>
              </p:cNvPr>
              <p:cNvSpPr txBox="1"/>
              <p:nvPr/>
            </p:nvSpPr>
            <p:spPr>
              <a:xfrm>
                <a:off x="9564787" y="4311245"/>
                <a:ext cx="91901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𝑖</m:t>
                      </m:r>
                      <m:r>
                        <a:rPr lang="en-US" sz="1200" b="0" i="1" smtClean="0">
                          <a:latin typeface="Cambria Math" panose="02040503050406030204" pitchFamily="18" charset="0"/>
                        </a:rPr>
                        <m:t>≤</m:t>
                      </m:r>
                      <m:r>
                        <a:rPr lang="en-US" sz="1200" b="0" i="1" smtClean="0">
                          <a:latin typeface="Cambria Math" panose="02040503050406030204" pitchFamily="18" charset="0"/>
                        </a:rPr>
                        <m:t>𝑛</m:t>
                      </m:r>
                    </m:oMath>
                  </m:oMathPara>
                </a14:m>
                <a:endParaRPr lang="en-US" sz="1200" dirty="0"/>
              </a:p>
            </p:txBody>
          </p:sp>
        </mc:Choice>
        <mc:Fallback xmlns="">
          <p:sp>
            <p:nvSpPr>
              <p:cNvPr id="61" name="TextBox 60">
                <a:extLst>
                  <a:ext uri="{FF2B5EF4-FFF2-40B4-BE49-F238E27FC236}">
                    <a16:creationId xmlns:a16="http://schemas.microsoft.com/office/drawing/2014/main" id="{6E51F840-8B09-4547-A691-E927004365DF}"/>
                  </a:ext>
                </a:extLst>
              </p:cNvPr>
              <p:cNvSpPr txBox="1">
                <a:spLocks noRot="1" noChangeAspect="1" noMove="1" noResize="1" noEditPoints="1" noAdjustHandles="1" noChangeArrowheads="1" noChangeShapeType="1" noTextEdit="1"/>
              </p:cNvSpPr>
              <p:nvPr/>
            </p:nvSpPr>
            <p:spPr>
              <a:xfrm>
                <a:off x="9564787" y="4311245"/>
                <a:ext cx="919019" cy="276999"/>
              </a:xfrm>
              <a:prstGeom prst="rect">
                <a:avLst/>
              </a:prstGeom>
              <a:blipFill>
                <a:blip r:embed="rId14"/>
                <a:stretch>
                  <a:fillRect/>
                </a:stretch>
              </a:blipFill>
            </p:spPr>
            <p:txBody>
              <a:bodyPr/>
              <a:lstStyle/>
              <a:p>
                <a:r>
                  <a:rPr lang="en-US">
                    <a:noFill/>
                  </a:rPr>
                  <a:t> </a:t>
                </a:r>
              </a:p>
            </p:txBody>
          </p:sp>
        </mc:Fallback>
      </mc:AlternateContent>
      <p:sp>
        <p:nvSpPr>
          <p:cNvPr id="62" name="Rectangle 61">
            <a:extLst>
              <a:ext uri="{FF2B5EF4-FFF2-40B4-BE49-F238E27FC236}">
                <a16:creationId xmlns:a16="http://schemas.microsoft.com/office/drawing/2014/main" id="{A9E34C2A-B624-45BA-A853-EEF7C9BB51DE}"/>
              </a:ext>
            </a:extLst>
          </p:cNvPr>
          <p:cNvSpPr/>
          <p:nvPr/>
        </p:nvSpPr>
        <p:spPr>
          <a:xfrm>
            <a:off x="6694239" y="1355439"/>
            <a:ext cx="5101315" cy="5204039"/>
          </a:xfrm>
          <a:prstGeom prst="rect">
            <a:avLst/>
          </a:prstGeom>
          <a:noFill/>
          <a:ln w="190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Connector: Curved 63">
            <a:extLst>
              <a:ext uri="{FF2B5EF4-FFF2-40B4-BE49-F238E27FC236}">
                <a16:creationId xmlns:a16="http://schemas.microsoft.com/office/drawing/2014/main" id="{83065769-87AC-458F-A740-FB9F1F070EE4}"/>
              </a:ext>
            </a:extLst>
          </p:cNvPr>
          <p:cNvCxnSpPr>
            <a:cxnSpLocks/>
            <a:stCxn id="5" idx="3"/>
            <a:endCxn id="62" idx="1"/>
          </p:cNvCxnSpPr>
          <p:nvPr/>
        </p:nvCxnSpPr>
        <p:spPr>
          <a:xfrm>
            <a:off x="6065272" y="2258130"/>
            <a:ext cx="628967" cy="1699329"/>
          </a:xfrm>
          <a:prstGeom prst="curvedConnector3">
            <a:avLst/>
          </a:prstGeom>
          <a:ln w="19050">
            <a:solidFill>
              <a:schemeClr val="accent5">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2DA385EB-FFCB-499A-B7E5-085C10CBFE1B}"/>
                  </a:ext>
                </a:extLst>
              </p:cNvPr>
              <p:cNvSpPr txBox="1"/>
              <p:nvPr/>
            </p:nvSpPr>
            <p:spPr>
              <a:xfrm>
                <a:off x="3655421" y="4668366"/>
                <a:ext cx="91901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𝑡</m:t>
                      </m:r>
                      <m:r>
                        <a:rPr lang="en-US" sz="1200" b="0" i="1" smtClean="0">
                          <a:latin typeface="Cambria Math" panose="02040503050406030204" pitchFamily="18" charset="0"/>
                        </a:rPr>
                        <m:t>&lt;</m:t>
                      </m:r>
                      <m:r>
                        <a:rPr lang="en-US" sz="1200" b="0" i="1" smtClean="0">
                          <a:latin typeface="Cambria Math" panose="02040503050406030204" pitchFamily="18" charset="0"/>
                        </a:rPr>
                        <m:t>𝑇</m:t>
                      </m:r>
                    </m:oMath>
                  </m:oMathPara>
                </a14:m>
                <a:endParaRPr lang="en-US" sz="1200" dirty="0"/>
              </a:p>
            </p:txBody>
          </p:sp>
        </mc:Choice>
        <mc:Fallback xmlns="">
          <p:sp>
            <p:nvSpPr>
              <p:cNvPr id="69" name="TextBox 68">
                <a:extLst>
                  <a:ext uri="{FF2B5EF4-FFF2-40B4-BE49-F238E27FC236}">
                    <a16:creationId xmlns:a16="http://schemas.microsoft.com/office/drawing/2014/main" id="{2DA385EB-FFCB-499A-B7E5-085C10CBFE1B}"/>
                  </a:ext>
                </a:extLst>
              </p:cNvPr>
              <p:cNvSpPr txBox="1">
                <a:spLocks noRot="1" noChangeAspect="1" noMove="1" noResize="1" noEditPoints="1" noAdjustHandles="1" noChangeArrowheads="1" noChangeShapeType="1" noTextEdit="1"/>
              </p:cNvSpPr>
              <p:nvPr/>
            </p:nvSpPr>
            <p:spPr>
              <a:xfrm>
                <a:off x="3655421" y="4668366"/>
                <a:ext cx="919019" cy="276999"/>
              </a:xfrm>
              <a:prstGeom prst="rect">
                <a:avLst/>
              </a:prstGeom>
              <a:blipFill>
                <a:blip r:embed="rId1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2420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146C9-F4B5-4B42-8CE7-06E32FA5199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Experimental Results in TSPLIB</a:t>
            </a:r>
          </a:p>
        </p:txBody>
      </p:sp>
      <p:pic>
        <p:nvPicPr>
          <p:cNvPr id="5" name="Picture 4">
            <a:extLst>
              <a:ext uri="{FF2B5EF4-FFF2-40B4-BE49-F238E27FC236}">
                <a16:creationId xmlns:a16="http://schemas.microsoft.com/office/drawing/2014/main" id="{399056FA-CA58-48A1-BCA7-8CCFD38F2F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035" y="1549864"/>
            <a:ext cx="9908720" cy="3521593"/>
          </a:xfrm>
          <a:prstGeom prst="rect">
            <a:avLst/>
          </a:prstGeom>
        </p:spPr>
      </p:pic>
      <p:sp>
        <p:nvSpPr>
          <p:cNvPr id="6" name="TextBox 5">
            <a:extLst>
              <a:ext uri="{FF2B5EF4-FFF2-40B4-BE49-F238E27FC236}">
                <a16:creationId xmlns:a16="http://schemas.microsoft.com/office/drawing/2014/main" id="{7659CED0-7DEB-47E1-8E85-C3D641335A8D}"/>
              </a:ext>
            </a:extLst>
          </p:cNvPr>
          <p:cNvSpPr txBox="1"/>
          <p:nvPr/>
        </p:nvSpPr>
        <p:spPr>
          <a:xfrm>
            <a:off x="1414035" y="5294797"/>
            <a:ext cx="9908720"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Our method can solve larger problems that are intractable for the conventional DP algorithm (the Held-Karp) and our approach outperforms the well-known approximation algorithms such as </a:t>
            </a:r>
            <a:r>
              <a:rPr lang="en-US" sz="1600" dirty="0" err="1">
                <a:latin typeface="Arial" panose="020B0604020202020204" pitchFamily="34" charset="0"/>
                <a:cs typeface="Arial" panose="020B0604020202020204" pitchFamily="34" charset="0"/>
              </a:rPr>
              <a:t>Christofides</a:t>
            </a:r>
            <a:r>
              <a:rPr lang="en-US" sz="1600" dirty="0">
                <a:latin typeface="Arial" panose="020B0604020202020204" pitchFamily="34" charset="0"/>
                <a:cs typeface="Arial" panose="020B0604020202020204" pitchFamily="34" charset="0"/>
              </a:rPr>
              <a:t> and Greedy.</a:t>
            </a:r>
          </a:p>
        </p:txBody>
      </p:sp>
      <p:sp>
        <p:nvSpPr>
          <p:cNvPr id="7" name="TextBox 6">
            <a:extLst>
              <a:ext uri="{FF2B5EF4-FFF2-40B4-BE49-F238E27FC236}">
                <a16:creationId xmlns:a16="http://schemas.microsoft.com/office/drawing/2014/main" id="{31FB3043-4A1C-431E-866B-274F568CB592}"/>
              </a:ext>
            </a:extLst>
          </p:cNvPr>
          <p:cNvSpPr txBox="1"/>
          <p:nvPr/>
        </p:nvSpPr>
        <p:spPr>
          <a:xfrm>
            <a:off x="816285" y="6349134"/>
            <a:ext cx="11104219"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Note: The number in the data name is the size of the instance. The first 7 cases are symmetric TSP instances and the last 3 cases are asymmetric TSP instances. In each experiment instance, the first value is the length of the output solution and the second value is the ratio comparing with the optimal solution.</a:t>
            </a:r>
          </a:p>
        </p:txBody>
      </p:sp>
    </p:spTree>
    <p:extLst>
      <p:ext uri="{BB962C8B-B14F-4D97-AF65-F5344CB8AC3E}">
        <p14:creationId xmlns:p14="http://schemas.microsoft.com/office/powerpoint/2010/main" val="1590953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F112-64A9-486D-A85D-E9582970C36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Summary</a:t>
            </a:r>
          </a:p>
        </p:txBody>
      </p:sp>
      <p:sp>
        <p:nvSpPr>
          <p:cNvPr id="3" name="Content Placeholder 2">
            <a:extLst>
              <a:ext uri="{FF2B5EF4-FFF2-40B4-BE49-F238E27FC236}">
                <a16:creationId xmlns:a16="http://schemas.microsoft.com/office/drawing/2014/main" id="{31634A5A-3281-4D6B-8462-370F501B9443}"/>
              </a:ext>
            </a:extLst>
          </p:cNvPr>
          <p:cNvSpPr>
            <a:spLocks noGrp="1"/>
          </p:cNvSpPr>
          <p:nvPr>
            <p:ph idx="1"/>
          </p:nvPr>
        </p:nvSpPr>
        <p:spPr>
          <a:xfrm>
            <a:off x="2372264" y="2133600"/>
            <a:ext cx="9132348" cy="3777622"/>
          </a:xfrm>
        </p:spPr>
        <p:txBody>
          <a:bodyPr>
            <a:normAutofit lnSpcReduction="10000"/>
          </a:bodyPr>
          <a:lstStyle/>
          <a:p>
            <a:r>
              <a:rPr lang="en-US" dirty="0">
                <a:latin typeface="Arial" panose="020B0604020202020204" pitchFamily="34" charset="0"/>
                <a:cs typeface="Arial" panose="020B0604020202020204" pitchFamily="34" charset="0"/>
              </a:rPr>
              <a:t>Replace the rigid tabular method in DP with a flexible neural network for representing a DP function. And the network is trained with objective of making it close to the DP function with training data generated from a replay process;</a:t>
            </a:r>
          </a:p>
          <a:p>
            <a:r>
              <a:rPr lang="en-US" dirty="0">
                <a:latin typeface="Arial" panose="020B0604020202020204" pitchFamily="34" charset="0"/>
                <a:cs typeface="Arial" panose="020B0604020202020204" pitchFamily="34" charset="0"/>
              </a:rPr>
              <a:t>Our method combines the approximating ability and flexibility of neural networks and the advantage of dynamic programming in utilizing intrinsic properties of a problem. Our method can significantly reduce the space complexity and it is flexible in balancing space, running time, and accuracy;</a:t>
            </a:r>
          </a:p>
          <a:p>
            <a:r>
              <a:rPr lang="en-US" dirty="0">
                <a:latin typeface="Arial" panose="020B0604020202020204" pitchFamily="34" charset="0"/>
                <a:cs typeface="Arial" panose="020B0604020202020204" pitchFamily="34" charset="0"/>
              </a:rPr>
              <a:t>Experimental results show that our method can solve larger problems that are intractable for the conventional DP and our method outperforms the well-known approximation algorithms.</a:t>
            </a:r>
          </a:p>
          <a:p>
            <a:r>
              <a:rPr lang="en-US" dirty="0">
                <a:latin typeface="Arial" panose="020B0604020202020204" pitchFamily="34" charset="0"/>
                <a:cs typeface="Arial" panose="020B0604020202020204" pitchFamily="34" charset="0"/>
              </a:rPr>
              <a:t>Take away: </a:t>
            </a:r>
            <a:r>
              <a:rPr lang="en-US" b="1" dirty="0">
                <a:latin typeface="Arial" panose="020B0604020202020204" pitchFamily="34" charset="0"/>
                <a:cs typeface="Arial" panose="020B0604020202020204" pitchFamily="34" charset="0"/>
              </a:rPr>
              <a:t>If you meet a hard problem and you can work out a DP solution but it takes exponential space and time, try our idea of employing a neural network.</a:t>
            </a:r>
          </a:p>
        </p:txBody>
      </p:sp>
    </p:spTree>
    <p:extLst>
      <p:ext uri="{BB962C8B-B14F-4D97-AF65-F5344CB8AC3E}">
        <p14:creationId xmlns:p14="http://schemas.microsoft.com/office/powerpoint/2010/main" val="3476281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B532D-25D6-4677-9B47-77CD03661068}"/>
              </a:ext>
            </a:extLst>
          </p:cNvPr>
          <p:cNvSpPr>
            <a:spLocks noGrp="1"/>
          </p:cNvSpPr>
          <p:nvPr>
            <p:ph type="title"/>
          </p:nvPr>
        </p:nvSpPr>
        <p:spPr>
          <a:xfrm>
            <a:off x="2241943" y="1572491"/>
            <a:ext cx="8911687" cy="3713017"/>
          </a:xfrm>
        </p:spPr>
        <p:txBody>
          <a:bodyPr>
            <a:normAutofit/>
          </a:bodyPr>
          <a:lstStyle/>
          <a:p>
            <a:pPr algn="ctr"/>
            <a:r>
              <a:rPr lang="en-US" sz="6600" dirty="0">
                <a:solidFill>
                  <a:schemeClr val="accent1"/>
                </a:solidFill>
                <a:latin typeface="Arial" panose="020B0604020202020204" pitchFamily="34" charset="0"/>
                <a:cs typeface="Arial" panose="020B0604020202020204" pitchFamily="34" charset="0"/>
              </a:rPr>
              <a:t>Thank You!</a:t>
            </a:r>
            <a:br>
              <a:rPr lang="en-US" sz="6600" dirty="0">
                <a:solidFill>
                  <a:schemeClr val="accent1"/>
                </a:solidFill>
                <a:latin typeface="Arial" panose="020B0604020202020204" pitchFamily="34" charset="0"/>
                <a:cs typeface="Arial" panose="020B0604020202020204" pitchFamily="34" charset="0"/>
              </a:rPr>
            </a:br>
            <a:br>
              <a:rPr lang="en-US" sz="6600" dirty="0">
                <a:solidFill>
                  <a:schemeClr val="accent1"/>
                </a:solidFill>
                <a:latin typeface="Arial" panose="020B0604020202020204" pitchFamily="34" charset="0"/>
                <a:cs typeface="Arial" panose="020B0604020202020204" pitchFamily="34" charset="0"/>
              </a:rPr>
            </a:br>
            <a:r>
              <a:rPr lang="en-US" sz="6600" dirty="0">
                <a:solidFill>
                  <a:schemeClr val="accent1"/>
                </a:solidFill>
                <a:latin typeface="Arial" panose="020B0604020202020204" pitchFamily="34" charset="0"/>
                <a:cs typeface="Arial" panose="020B0604020202020204" pitchFamily="34" charset="0"/>
              </a:rPr>
              <a:t>Q &amp; A</a:t>
            </a:r>
          </a:p>
        </p:txBody>
      </p:sp>
    </p:spTree>
    <p:extLst>
      <p:ext uri="{BB962C8B-B14F-4D97-AF65-F5344CB8AC3E}">
        <p14:creationId xmlns:p14="http://schemas.microsoft.com/office/powerpoint/2010/main" val="3040613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D6E9-D386-49DA-B3F7-081CC16D087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Backup Pages: More experimental Details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FDE55F-DF7E-4D97-BEA5-C9F3EA460A7F}"/>
                  </a:ext>
                </a:extLst>
              </p:cNvPr>
              <p:cNvSpPr>
                <a:spLocks noGrp="1"/>
              </p:cNvSpPr>
              <p:nvPr>
                <p:ph idx="1"/>
              </p:nvPr>
            </p:nvSpPr>
            <p:spPr/>
            <p:txBody>
              <a:bodyPr>
                <a:normAutofit lnSpcReduction="10000"/>
              </a:bodyPr>
              <a:lstStyle/>
              <a:p>
                <a:r>
                  <a:rPr lang="en-US" dirty="0">
                    <a:latin typeface="Arial" panose="020B0604020202020204" pitchFamily="34" charset="0"/>
                    <a:cs typeface="Arial" panose="020B0604020202020204" pitchFamily="34" charset="0"/>
                  </a:rPr>
                  <a:t>CPU: Intel Xeon (E5-2695 v2, 2.40GHz)</a:t>
                </a:r>
              </a:p>
              <a:p>
                <a:r>
                  <a:rPr lang="en-US" dirty="0">
                    <a:latin typeface="Arial" panose="020B0604020202020204" pitchFamily="34" charset="0"/>
                    <a:cs typeface="Arial" panose="020B0604020202020204" pitchFamily="34" charset="0"/>
                  </a:rPr>
                  <a:t>Memory: 128 GB</a:t>
                </a:r>
              </a:p>
              <a:p>
                <a:r>
                  <a:rPr lang="en-US" dirty="0">
                    <a:latin typeface="Arial" panose="020B0604020202020204" pitchFamily="34" charset="0"/>
                    <a:cs typeface="Arial" panose="020B0604020202020204" pitchFamily="34" charset="0"/>
                  </a:rPr>
                  <a:t>Code: based on Theano</a:t>
                </a:r>
              </a:p>
              <a:p>
                <a:r>
                  <a:rPr lang="en-US" dirty="0">
                    <a:latin typeface="Arial" panose="020B0604020202020204" pitchFamily="34" charset="0"/>
                    <a:cs typeface="Arial" panose="020B0604020202020204" pitchFamily="34" charset="0"/>
                  </a:rPr>
                  <a:t>Exploration parameter </a:t>
                </a:r>
                <a14:m>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𝜀</m:t>
                        </m:r>
                      </m:e>
                      <m:sub>
                        <m:r>
                          <a:rPr lang="en-US" b="0" i="1" smtClean="0">
                            <a:latin typeface="Cambria Math" panose="02040503050406030204" pitchFamily="18" charset="0"/>
                            <a:cs typeface="Arial" panose="020B0604020202020204" pitchFamily="34" charset="0"/>
                          </a:rPr>
                          <m:t>𝑡</m:t>
                        </m:r>
                      </m:sub>
                    </m:sSub>
                    <m:r>
                      <a:rPr lang="en-US" b="0" i="1" smtClean="0">
                        <a:latin typeface="Cambria Math" panose="02040503050406030204" pitchFamily="18" charset="0"/>
                        <a:cs typeface="Arial" panose="020B0604020202020204" pitchFamily="34" charset="0"/>
                      </a:rPr>
                      <m:t>=</m:t>
                    </m:r>
                    <m:func>
                      <m:funcPr>
                        <m:ctrlPr>
                          <a:rPr lang="en-US" b="0" i="1" smtClean="0">
                            <a:latin typeface="Cambria Math" panose="02040503050406030204" pitchFamily="18" charset="0"/>
                            <a:cs typeface="Arial" panose="020B0604020202020204" pitchFamily="34" charset="0"/>
                          </a:rPr>
                        </m:ctrlPr>
                      </m:funcPr>
                      <m:fName>
                        <m:limLow>
                          <m:limLowPr>
                            <m:ctrlPr>
                              <a:rPr lang="en-US" b="0" i="1" smtClean="0">
                                <a:latin typeface="Cambria Math" panose="02040503050406030204" pitchFamily="18" charset="0"/>
                                <a:cs typeface="Arial" panose="020B0604020202020204" pitchFamily="34" charset="0"/>
                              </a:rPr>
                            </m:ctrlPr>
                          </m:limLowPr>
                          <m:e>
                            <m:r>
                              <m:rPr>
                                <m:sty m:val="p"/>
                              </m:rPr>
                              <a:rPr lang="en-US" b="0" i="0" smtClean="0">
                                <a:latin typeface="Cambria Math" panose="02040503050406030204" pitchFamily="18" charset="0"/>
                                <a:cs typeface="Arial" panose="020B0604020202020204" pitchFamily="34" charset="0"/>
                              </a:rPr>
                              <m:t>max</m:t>
                            </m:r>
                          </m:e>
                          <m:lim/>
                        </m:limLow>
                      </m:fName>
                      <m:e>
                        <m:d>
                          <m:dPr>
                            <m:begChr m:val="{"/>
                            <m:endChr m:val="}"/>
                            <m:ctrlPr>
                              <a:rPr lang="en-US" b="0" i="1" smtClean="0">
                                <a:latin typeface="Cambria Math" panose="02040503050406030204" pitchFamily="18" charset="0"/>
                                <a:cs typeface="Arial" panose="020B0604020202020204" pitchFamily="34" charset="0"/>
                              </a:rPr>
                            </m:ctrlPr>
                          </m:dPr>
                          <m:e>
                            <m:sSup>
                              <m:sSupPr>
                                <m:ctrlPr>
                                  <a:rPr lang="en-US" b="0"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0.995</m:t>
                                </m:r>
                              </m:e>
                              <m:sup>
                                <m:r>
                                  <a:rPr lang="en-US" b="0" i="1" smtClean="0">
                                    <a:latin typeface="Cambria Math" panose="02040503050406030204" pitchFamily="18" charset="0"/>
                                    <a:cs typeface="Arial" panose="020B0604020202020204" pitchFamily="34" charset="0"/>
                                  </a:rPr>
                                  <m:t>𝑡</m:t>
                                </m:r>
                              </m:sup>
                            </m:sSup>
                            <m:r>
                              <a:rPr lang="en-US" b="0" i="1" smtClean="0">
                                <a:latin typeface="Cambria Math" panose="02040503050406030204" pitchFamily="18" charset="0"/>
                                <a:cs typeface="Arial" panose="020B0604020202020204" pitchFamily="34" charset="0"/>
                              </a:rPr>
                              <m:t>, 0.05</m:t>
                            </m:r>
                          </m:e>
                        </m:d>
                      </m:e>
                    </m:func>
                  </m:oMath>
                </a14:m>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Learning rate: </a:t>
                </a:r>
                <a14:m>
                  <m:oMath xmlns:m="http://schemas.openxmlformats.org/officeDocument/2006/math">
                    <m:r>
                      <a:rPr lang="en-US" b="0" i="1" smtClean="0">
                        <a:latin typeface="Cambria Math" panose="02040503050406030204" pitchFamily="18" charset="0"/>
                        <a:cs typeface="Arial" panose="020B0604020202020204" pitchFamily="34" charset="0"/>
                      </a:rPr>
                      <m:t>𝜂</m:t>
                    </m:r>
                    <m:r>
                      <a:rPr lang="en-US" b="0" i="1" smtClean="0">
                        <a:latin typeface="Cambria Math" panose="02040503050406030204" pitchFamily="18" charset="0"/>
                        <a:cs typeface="Arial" panose="020B0604020202020204" pitchFamily="34" charset="0"/>
                      </a:rPr>
                      <m:t>=0.001</m:t>
                    </m:r>
                  </m:oMath>
                </a14:m>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Data pool: storing the last 1000 paths and dropping the old ones.</a:t>
                </a:r>
              </a:p>
              <a:p>
                <a:r>
                  <a:rPr lang="en-US" dirty="0">
                    <a:latin typeface="Arial" panose="020B0604020202020204" pitchFamily="34" charset="0"/>
                    <a:cs typeface="Arial" panose="020B0604020202020204" pitchFamily="34" charset="0"/>
                  </a:rPr>
                  <a:t>Data sampling: 9 paths sampled from the data pool and 1 path generated in current round</a:t>
                </a:r>
              </a:p>
              <a:p>
                <a:r>
                  <a:rPr lang="en-US" dirty="0">
                    <a:latin typeface="Arial" panose="020B0604020202020204" pitchFamily="34" charset="0"/>
                    <a:cs typeface="Arial" panose="020B0604020202020204" pitchFamily="34" charset="0"/>
                  </a:rPr>
                  <a:t>Running time: </a:t>
                </a:r>
                <a14:m>
                  <m:oMath xmlns:m="http://schemas.openxmlformats.org/officeDocument/2006/math">
                    <m:r>
                      <a:rPr lang="en-US" b="0" i="1" smtClean="0">
                        <a:latin typeface="Cambria Math" panose="02040503050406030204" pitchFamily="18" charset="0"/>
                        <a:cs typeface="Arial" panose="020B0604020202020204" pitchFamily="34" charset="0"/>
                      </a:rPr>
                      <m:t>𝑂</m:t>
                    </m:r>
                    <m:r>
                      <a:rPr lang="en-US" b="0" i="1" smtClean="0">
                        <a:latin typeface="Cambria Math" panose="02040503050406030204" pitchFamily="18" charset="0"/>
                        <a:cs typeface="Arial" panose="020B0604020202020204" pitchFamily="34" charset="0"/>
                      </a:rPr>
                      <m:t>(</m:t>
                    </m:r>
                    <m:sSup>
                      <m:sSupPr>
                        <m:ctrlPr>
                          <a:rPr lang="en-US" b="0"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𝑛</m:t>
                        </m:r>
                      </m:e>
                      <m:sup>
                        <m:r>
                          <a:rPr lang="en-US" b="0" i="1" smtClean="0">
                            <a:latin typeface="Cambria Math" panose="02040503050406030204" pitchFamily="18" charset="0"/>
                            <a:cs typeface="Arial" panose="020B0604020202020204" pitchFamily="34" charset="0"/>
                          </a:rPr>
                          <m:t>4</m:t>
                        </m:r>
                      </m:sup>
                    </m:sSup>
                    <m:r>
                      <a:rPr lang="en-US" b="0" i="1" smtClean="0">
                        <a:latin typeface="Cambria Math" panose="02040503050406030204" pitchFamily="18" charset="0"/>
                        <a:cs typeface="Arial" panose="020B0604020202020204" pitchFamily="34" charset="0"/>
                      </a:rPr>
                      <m:t>)</m:t>
                    </m:r>
                  </m:oMath>
                </a14:m>
                <a:r>
                  <a:rPr lang="en-US" dirty="0">
                    <a:latin typeface="Arial" panose="020B0604020202020204" pitchFamily="34" charset="0"/>
                    <a:cs typeface="Arial" panose="020B0604020202020204" pitchFamily="34" charset="0"/>
                  </a:rPr>
                  <a:t> per each iteration, varying from 0.01 seconds to 0.1 seconds depending on the problem sizes from 20 nodes to 100 nodes. </a:t>
                </a:r>
              </a:p>
            </p:txBody>
          </p:sp>
        </mc:Choice>
        <mc:Fallback xmlns="">
          <p:sp>
            <p:nvSpPr>
              <p:cNvPr id="3" name="Content Placeholder 2">
                <a:extLst>
                  <a:ext uri="{FF2B5EF4-FFF2-40B4-BE49-F238E27FC236}">
                    <a16:creationId xmlns:a16="http://schemas.microsoft.com/office/drawing/2014/main" id="{80FDE55F-DF7E-4D97-BEA5-C9F3EA460A7F}"/>
                  </a:ext>
                </a:extLst>
              </p:cNvPr>
              <p:cNvSpPr>
                <a:spLocks noGrp="1" noRot="1" noChangeAspect="1" noMove="1" noResize="1" noEditPoints="1" noAdjustHandles="1" noChangeArrowheads="1" noChangeShapeType="1" noTextEdit="1"/>
              </p:cNvSpPr>
              <p:nvPr>
                <p:ph idx="1"/>
              </p:nvPr>
            </p:nvSpPr>
            <p:spPr>
              <a:blipFill>
                <a:blip r:embed="rId2"/>
                <a:stretch>
                  <a:fillRect l="-479" t="-1452"/>
                </a:stretch>
              </a:blipFill>
            </p:spPr>
            <p:txBody>
              <a:bodyPr/>
              <a:lstStyle/>
              <a:p>
                <a:r>
                  <a:rPr lang="en-US">
                    <a:noFill/>
                  </a:rPr>
                  <a:t> </a:t>
                </a:r>
              </a:p>
            </p:txBody>
          </p:sp>
        </mc:Fallback>
      </mc:AlternateContent>
    </p:spTree>
    <p:extLst>
      <p:ext uri="{BB962C8B-B14F-4D97-AF65-F5344CB8AC3E}">
        <p14:creationId xmlns:p14="http://schemas.microsoft.com/office/powerpoint/2010/main" val="3534054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FCE7F-76C9-4A99-BB97-4BC8D39DB46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Backup Page: Convergence</a:t>
            </a:r>
          </a:p>
        </p:txBody>
      </p:sp>
      <p:pic>
        <p:nvPicPr>
          <p:cNvPr id="5" name="Picture 4">
            <a:extLst>
              <a:ext uri="{FF2B5EF4-FFF2-40B4-BE49-F238E27FC236}">
                <a16:creationId xmlns:a16="http://schemas.microsoft.com/office/drawing/2014/main" id="{72539C8C-2101-4C38-9AFC-5DED34ACC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6215" y="1427672"/>
            <a:ext cx="5759570" cy="4319678"/>
          </a:xfrm>
          <a:prstGeom prst="rect">
            <a:avLst/>
          </a:prstGeom>
        </p:spPr>
      </p:pic>
      <p:sp>
        <p:nvSpPr>
          <p:cNvPr id="6" name="TextBox 5">
            <a:extLst>
              <a:ext uri="{FF2B5EF4-FFF2-40B4-BE49-F238E27FC236}">
                <a16:creationId xmlns:a16="http://schemas.microsoft.com/office/drawing/2014/main" id="{81274D28-8A34-4893-9BCD-99642767F556}"/>
              </a:ext>
            </a:extLst>
          </p:cNvPr>
          <p:cNvSpPr txBox="1"/>
          <p:nvPr/>
        </p:nvSpPr>
        <p:spPr>
          <a:xfrm>
            <a:off x="2784933" y="5747350"/>
            <a:ext cx="6622134"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Illustration of convergence of case Bayg29. It shows that our approach can reach a nearly optimal solution with about 500 iterations.</a:t>
            </a:r>
          </a:p>
        </p:txBody>
      </p:sp>
    </p:spTree>
    <p:extLst>
      <p:ext uri="{BB962C8B-B14F-4D97-AF65-F5344CB8AC3E}">
        <p14:creationId xmlns:p14="http://schemas.microsoft.com/office/powerpoint/2010/main" val="2348794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009B-70B4-4929-A0B6-F2CCFD9CB36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Backup Page: Different from DRL</a:t>
            </a:r>
          </a:p>
        </p:txBody>
      </p:sp>
      <p:sp>
        <p:nvSpPr>
          <p:cNvPr id="3" name="Content Placeholder 2">
            <a:extLst>
              <a:ext uri="{FF2B5EF4-FFF2-40B4-BE49-F238E27FC236}">
                <a16:creationId xmlns:a16="http://schemas.microsoft.com/office/drawing/2014/main" id="{E1F9D0E2-6DF7-41CC-9955-F449C676CC93}"/>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Our work is partially inspired by the DRL and the ideas are similar;</a:t>
            </a:r>
          </a:p>
          <a:p>
            <a:r>
              <a:rPr lang="en-US" dirty="0">
                <a:latin typeface="Arial" panose="020B0604020202020204" pitchFamily="34" charset="0"/>
                <a:cs typeface="Arial" panose="020B0604020202020204" pitchFamily="34" charset="0"/>
              </a:rPr>
              <a:t>Difference between MDP and combinatorial optimization:</a:t>
            </a:r>
          </a:p>
          <a:p>
            <a:pPr lvl="1"/>
            <a:r>
              <a:rPr lang="en-US" dirty="0">
                <a:latin typeface="Arial" panose="020B0604020202020204" pitchFamily="34" charset="0"/>
                <a:cs typeface="Arial" panose="020B0604020202020204" pitchFamily="34" charset="0"/>
              </a:rPr>
              <a:t>MDP is non-deterministic vs. CO is usually deterministic;</a:t>
            </a:r>
          </a:p>
          <a:p>
            <a:pPr lvl="1"/>
            <a:r>
              <a:rPr lang="en-US" dirty="0">
                <a:latin typeface="Arial" panose="020B0604020202020204" pitchFamily="34" charset="0"/>
                <a:cs typeface="Arial" panose="020B0604020202020204" pitchFamily="34" charset="0"/>
              </a:rPr>
              <a:t>One state can only jump to another single state with one simulation step vs. one step may go to multiple sub-states in CO.</a:t>
            </a:r>
          </a:p>
          <a:p>
            <a:r>
              <a:rPr lang="en-US" dirty="0">
                <a:latin typeface="Arial" panose="020B0604020202020204" pitchFamily="34" charset="0"/>
                <a:cs typeface="Arial" panose="020B0604020202020204" pitchFamily="34" charset="0"/>
              </a:rPr>
              <a:t>Difference in training objective.</a:t>
            </a:r>
          </a:p>
        </p:txBody>
      </p:sp>
    </p:spTree>
    <p:extLst>
      <p:ext uri="{BB962C8B-B14F-4D97-AF65-F5344CB8AC3E}">
        <p14:creationId xmlns:p14="http://schemas.microsoft.com/office/powerpoint/2010/main" val="1811027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AF6A2-02B0-4963-A7AE-7828D5422016}"/>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Backup Page: Drawback of Our Method</a:t>
            </a:r>
          </a:p>
        </p:txBody>
      </p:sp>
      <p:sp>
        <p:nvSpPr>
          <p:cNvPr id="3" name="Content Placeholder 2">
            <a:extLst>
              <a:ext uri="{FF2B5EF4-FFF2-40B4-BE49-F238E27FC236}">
                <a16:creationId xmlns:a16="http://schemas.microsoft.com/office/drawing/2014/main" id="{516742AB-AB42-4188-9E8E-570B77F5F527}"/>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Our method do not generalize to unseen cases;</a:t>
            </a:r>
          </a:p>
          <a:p>
            <a:r>
              <a:rPr lang="en-US" dirty="0">
                <a:latin typeface="Arial" panose="020B0604020202020204" pitchFamily="34" charset="0"/>
                <a:cs typeface="Arial" panose="020B0604020202020204" pitchFamily="34" charset="0"/>
              </a:rPr>
              <a:t>It still take considerable time to solve much larger problem instance, say, those with </a:t>
            </a:r>
            <a:r>
              <a:rPr lang="en-US">
                <a:latin typeface="Arial" panose="020B0604020202020204" pitchFamily="34" charset="0"/>
                <a:cs typeface="Arial" panose="020B0604020202020204" pitchFamily="34" charset="0"/>
              </a:rPr>
              <a:t>more than 1000 nodes.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3064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770C-5163-468F-BDB9-57CEE5478FBF}"/>
              </a:ext>
            </a:extLst>
          </p:cNvPr>
          <p:cNvSpPr>
            <a:spLocks noGrp="1"/>
          </p:cNvSpPr>
          <p:nvPr>
            <p:ph type="title"/>
          </p:nvPr>
        </p:nvSpPr>
        <p:spPr/>
        <p:txBody>
          <a:bodyPr/>
          <a:lstStyle/>
          <a:p>
            <a:r>
              <a:rPr lang="en-US" dirty="0"/>
              <a:t>More Experimental Details</a:t>
            </a:r>
          </a:p>
        </p:txBody>
      </p:sp>
      <p:sp>
        <p:nvSpPr>
          <p:cNvPr id="3" name="Content Placeholder 2">
            <a:extLst>
              <a:ext uri="{FF2B5EF4-FFF2-40B4-BE49-F238E27FC236}">
                <a16:creationId xmlns:a16="http://schemas.microsoft.com/office/drawing/2014/main" id="{575D0AD9-785F-4ADA-819F-60EE407184F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57041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776FE-9EB3-4D97-8819-A7DAF4CB01FF}"/>
              </a:ext>
            </a:extLst>
          </p:cNvPr>
          <p:cNvSpPr>
            <a:spLocks noGrp="1"/>
          </p:cNvSpPr>
          <p:nvPr>
            <p:ph type="title"/>
          </p:nvPr>
        </p:nvSpPr>
        <p:spPr>
          <a:xfrm>
            <a:off x="1623526" y="695053"/>
            <a:ext cx="9890655" cy="592571"/>
          </a:xfrm>
        </p:spPr>
        <p:txBody>
          <a:bodyPr>
            <a:normAutofit/>
          </a:bodyPr>
          <a:lstStyle/>
          <a:p>
            <a:r>
              <a:rPr lang="en-US" sz="3200" dirty="0">
                <a:latin typeface="Arial" panose="020B0604020202020204" pitchFamily="34" charset="0"/>
                <a:cs typeface="Arial" panose="020B0604020202020204" pitchFamily="34" charset="0"/>
              </a:rPr>
              <a:t>Dynamic Programming is Powerful and Widely Used</a:t>
            </a:r>
          </a:p>
        </p:txBody>
      </p:sp>
      <p:pic>
        <p:nvPicPr>
          <p:cNvPr id="5" name="Picture 4">
            <a:extLst>
              <a:ext uri="{FF2B5EF4-FFF2-40B4-BE49-F238E27FC236}">
                <a16:creationId xmlns:a16="http://schemas.microsoft.com/office/drawing/2014/main" id="{8778453B-C1EC-4806-8539-A3FD09D7BC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818" y="2302307"/>
            <a:ext cx="4298251" cy="2530950"/>
          </a:xfrm>
          <a:prstGeom prst="rect">
            <a:avLst/>
          </a:prstGeom>
        </p:spPr>
      </p:pic>
      <p:pic>
        <p:nvPicPr>
          <p:cNvPr id="7" name="Picture 6">
            <a:extLst>
              <a:ext uri="{FF2B5EF4-FFF2-40B4-BE49-F238E27FC236}">
                <a16:creationId xmlns:a16="http://schemas.microsoft.com/office/drawing/2014/main" id="{F266F015-E979-4779-9AEE-0CDA30B582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3916" y="2723125"/>
            <a:ext cx="3101177" cy="1662231"/>
          </a:xfrm>
          <a:prstGeom prst="rect">
            <a:avLst/>
          </a:prstGeom>
        </p:spPr>
      </p:pic>
      <p:pic>
        <p:nvPicPr>
          <p:cNvPr id="9" name="Picture 8">
            <a:extLst>
              <a:ext uri="{FF2B5EF4-FFF2-40B4-BE49-F238E27FC236}">
                <a16:creationId xmlns:a16="http://schemas.microsoft.com/office/drawing/2014/main" id="{6CBDE5B0-F02C-4367-9859-FB1D4CD66E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89567" y="2460760"/>
            <a:ext cx="2524614" cy="2186960"/>
          </a:xfrm>
          <a:prstGeom prst="rect">
            <a:avLst/>
          </a:prstGeom>
        </p:spPr>
      </p:pic>
      <p:sp>
        <p:nvSpPr>
          <p:cNvPr id="10" name="TextBox 9">
            <a:extLst>
              <a:ext uri="{FF2B5EF4-FFF2-40B4-BE49-F238E27FC236}">
                <a16:creationId xmlns:a16="http://schemas.microsoft.com/office/drawing/2014/main" id="{6B5C4D6B-4E01-4120-BC58-8341C00E2560}"/>
              </a:ext>
            </a:extLst>
          </p:cNvPr>
          <p:cNvSpPr txBox="1"/>
          <p:nvPr/>
        </p:nvSpPr>
        <p:spPr>
          <a:xfrm>
            <a:off x="1332374" y="4883014"/>
            <a:ext cx="3110535"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A lot of algorithms use dynamic programming (DP).</a:t>
            </a:r>
          </a:p>
        </p:txBody>
      </p:sp>
      <p:sp>
        <p:nvSpPr>
          <p:cNvPr id="11" name="TextBox 10">
            <a:extLst>
              <a:ext uri="{FF2B5EF4-FFF2-40B4-BE49-F238E27FC236}">
                <a16:creationId xmlns:a16="http://schemas.microsoft.com/office/drawing/2014/main" id="{9C7FC599-8E06-4B90-9AB3-2943E478D570}"/>
              </a:ext>
            </a:extLst>
          </p:cNvPr>
          <p:cNvSpPr txBox="1"/>
          <p:nvPr/>
        </p:nvSpPr>
        <p:spPr>
          <a:xfrm>
            <a:off x="5193916" y="4833257"/>
            <a:ext cx="3125755"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DP can find the shortest path in a graph efficiently.</a:t>
            </a:r>
          </a:p>
        </p:txBody>
      </p:sp>
      <p:sp>
        <p:nvSpPr>
          <p:cNvPr id="12" name="TextBox 11">
            <a:extLst>
              <a:ext uri="{FF2B5EF4-FFF2-40B4-BE49-F238E27FC236}">
                <a16:creationId xmlns:a16="http://schemas.microsoft.com/office/drawing/2014/main" id="{59BF68AD-5708-4861-B61C-7CE7299070DD}"/>
              </a:ext>
            </a:extLst>
          </p:cNvPr>
          <p:cNvSpPr txBox="1"/>
          <p:nvPr/>
        </p:nvSpPr>
        <p:spPr>
          <a:xfrm>
            <a:off x="8403647" y="4823926"/>
            <a:ext cx="3495081"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DP can even solve some NP-hard problems (e.g. Knapsack) much faster than the brute-force methods.</a:t>
            </a:r>
          </a:p>
        </p:txBody>
      </p:sp>
      <p:sp>
        <p:nvSpPr>
          <p:cNvPr id="13" name="TextBox 12">
            <a:extLst>
              <a:ext uri="{FF2B5EF4-FFF2-40B4-BE49-F238E27FC236}">
                <a16:creationId xmlns:a16="http://schemas.microsoft.com/office/drawing/2014/main" id="{CB890131-13B4-4071-AAAB-E29F0B1CCB92}"/>
              </a:ext>
            </a:extLst>
          </p:cNvPr>
          <p:cNvSpPr txBox="1"/>
          <p:nvPr/>
        </p:nvSpPr>
        <p:spPr>
          <a:xfrm>
            <a:off x="677818" y="6550223"/>
            <a:ext cx="7530182" cy="307777"/>
          </a:xfrm>
          <a:prstGeom prst="rect">
            <a:avLst/>
          </a:prstGeom>
          <a:noFill/>
        </p:spPr>
        <p:txBody>
          <a:bodyPr wrap="square" rtlCol="0">
            <a:spAutoFit/>
          </a:bodyPr>
          <a:lstStyle/>
          <a:p>
            <a:r>
              <a:rPr lang="en-US" altLang="zh-CN" sz="1400" dirty="0">
                <a:latin typeface="Arial" panose="020B0604020202020204" pitchFamily="34" charset="0"/>
                <a:cs typeface="Arial" panose="020B0604020202020204" pitchFamily="34" charset="0"/>
              </a:rPr>
              <a:t>Note: The snapshot and figures in this page are from Wikipedia.</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4945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625F-A893-48B2-AA79-3C86995B5E4C}"/>
              </a:ext>
            </a:extLst>
          </p:cNvPr>
          <p:cNvSpPr>
            <a:spLocks noGrp="1"/>
          </p:cNvSpPr>
          <p:nvPr>
            <p:ph type="title"/>
          </p:nvPr>
        </p:nvSpPr>
        <p:spPr/>
        <p:txBody>
          <a:bodyPr/>
          <a:lstStyle/>
          <a:p>
            <a:r>
              <a:rPr lang="en-US" dirty="0"/>
              <a:t>Compare with DRL</a:t>
            </a:r>
          </a:p>
        </p:txBody>
      </p:sp>
      <p:sp>
        <p:nvSpPr>
          <p:cNvPr id="3" name="Content Placeholder 2">
            <a:extLst>
              <a:ext uri="{FF2B5EF4-FFF2-40B4-BE49-F238E27FC236}">
                <a16:creationId xmlns:a16="http://schemas.microsoft.com/office/drawing/2014/main" id="{5D6F603E-78F0-41D4-9EAE-373D380C27C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63527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B007-222F-4852-A264-50C1AE196FED}"/>
              </a:ext>
            </a:extLst>
          </p:cNvPr>
          <p:cNvSpPr>
            <a:spLocks noGrp="1"/>
          </p:cNvSpPr>
          <p:nvPr>
            <p:ph type="title"/>
          </p:nvPr>
        </p:nvSpPr>
        <p:spPr/>
        <p:txBody>
          <a:bodyPr/>
          <a:lstStyle/>
          <a:p>
            <a:r>
              <a:rPr lang="en-US" dirty="0"/>
              <a:t>Following are backup pages</a:t>
            </a:r>
          </a:p>
        </p:txBody>
      </p:sp>
      <p:sp>
        <p:nvSpPr>
          <p:cNvPr id="3" name="Content Placeholder 2">
            <a:extLst>
              <a:ext uri="{FF2B5EF4-FFF2-40B4-BE49-F238E27FC236}">
                <a16:creationId xmlns:a16="http://schemas.microsoft.com/office/drawing/2014/main" id="{541F659B-1DD6-494A-B7CC-AFE38C8C8C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48969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lowchart: Alternate Process 51">
            <a:extLst>
              <a:ext uri="{FF2B5EF4-FFF2-40B4-BE49-F238E27FC236}">
                <a16:creationId xmlns:a16="http://schemas.microsoft.com/office/drawing/2014/main" id="{C2D4A5F7-6F65-43A3-8BAC-6671D594AB19}"/>
              </a:ext>
            </a:extLst>
          </p:cNvPr>
          <p:cNvSpPr/>
          <p:nvPr/>
        </p:nvSpPr>
        <p:spPr>
          <a:xfrm>
            <a:off x="3445168" y="1646058"/>
            <a:ext cx="5966675" cy="3438561"/>
          </a:xfrm>
          <a:prstGeom prst="flowChartAlternateProcess">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994B9-86E6-44D9-8A8D-FD27CEF0A8C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The Main Process</a:t>
            </a:r>
          </a:p>
        </p:txBody>
      </p:sp>
      <p:sp>
        <p:nvSpPr>
          <p:cNvPr id="4" name="Flowchart: Terminator 3">
            <a:extLst>
              <a:ext uri="{FF2B5EF4-FFF2-40B4-BE49-F238E27FC236}">
                <a16:creationId xmlns:a16="http://schemas.microsoft.com/office/drawing/2014/main" id="{55F31DCF-3AA7-472D-9BDE-D599B6A1D395}"/>
              </a:ext>
            </a:extLst>
          </p:cNvPr>
          <p:cNvSpPr/>
          <p:nvPr/>
        </p:nvSpPr>
        <p:spPr>
          <a:xfrm>
            <a:off x="6096000" y="1209969"/>
            <a:ext cx="840508" cy="212436"/>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Start</a:t>
            </a:r>
            <a:endParaRPr lang="en-US" sz="16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Flowchart: Alternate Process 4">
                <a:extLst>
                  <a:ext uri="{FF2B5EF4-FFF2-40B4-BE49-F238E27FC236}">
                    <a16:creationId xmlns:a16="http://schemas.microsoft.com/office/drawing/2014/main" id="{A000CD68-EDD1-480F-A578-DA589BF2C116}"/>
                  </a:ext>
                </a:extLst>
              </p:cNvPr>
              <p:cNvSpPr/>
              <p:nvPr/>
            </p:nvSpPr>
            <p:spPr>
              <a:xfrm>
                <a:off x="6160654" y="1739576"/>
                <a:ext cx="711200" cy="258618"/>
              </a:xfrm>
              <a:prstGeom prst="flowChartAlternate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=1</m:t>
                      </m:r>
                    </m:oMath>
                  </m:oMathPara>
                </a14:m>
                <a:endParaRPr lang="en-US" sz="1400" dirty="0"/>
              </a:p>
            </p:txBody>
          </p:sp>
        </mc:Choice>
        <mc:Fallback xmlns="">
          <p:sp>
            <p:nvSpPr>
              <p:cNvPr id="5" name="Flowchart: Alternate Process 4">
                <a:extLst>
                  <a:ext uri="{FF2B5EF4-FFF2-40B4-BE49-F238E27FC236}">
                    <a16:creationId xmlns:a16="http://schemas.microsoft.com/office/drawing/2014/main" id="{A000CD68-EDD1-480F-A578-DA589BF2C116}"/>
                  </a:ext>
                </a:extLst>
              </p:cNvPr>
              <p:cNvSpPr>
                <a:spLocks noRot="1" noChangeAspect="1" noMove="1" noResize="1" noEditPoints="1" noAdjustHandles="1" noChangeArrowheads="1" noChangeShapeType="1" noTextEdit="1"/>
              </p:cNvSpPr>
              <p:nvPr/>
            </p:nvSpPr>
            <p:spPr>
              <a:xfrm>
                <a:off x="6160654" y="1739576"/>
                <a:ext cx="711200" cy="258618"/>
              </a:xfrm>
              <a:prstGeom prst="flowChartAlternateProcess">
                <a:avLst/>
              </a:prstGeom>
              <a:blipFill>
                <a:blip r:embed="rId2"/>
                <a:stretch>
                  <a:fillRect b="-2174"/>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ADFE0D48-F764-4548-A858-EF210B472527}"/>
              </a:ext>
            </a:extLst>
          </p:cNvPr>
          <p:cNvCxnSpPr>
            <a:cxnSpLocks/>
            <a:stCxn id="4" idx="2"/>
            <a:endCxn id="5" idx="0"/>
          </p:cNvCxnSpPr>
          <p:nvPr/>
        </p:nvCxnSpPr>
        <p:spPr>
          <a:xfrm>
            <a:off x="6516254" y="1422405"/>
            <a:ext cx="0" cy="31717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Flowchart: Alternate Process 7">
                <a:extLst>
                  <a:ext uri="{FF2B5EF4-FFF2-40B4-BE49-F238E27FC236}">
                    <a16:creationId xmlns:a16="http://schemas.microsoft.com/office/drawing/2014/main" id="{20C6F32B-0166-4C59-95B7-6F0ABD707FD4}"/>
                  </a:ext>
                </a:extLst>
              </p:cNvPr>
              <p:cNvSpPr/>
              <p:nvPr/>
            </p:nvSpPr>
            <p:spPr>
              <a:xfrm>
                <a:off x="5597235" y="2340769"/>
                <a:ext cx="1838037" cy="327235"/>
              </a:xfrm>
              <a:prstGeom prst="flowChartAlternate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𝑛</m:t>
                          </m:r>
                        </m:e>
                      </m:d>
                      <m:r>
                        <a:rPr lang="en-US" sz="1400" b="0" i="1" smtClean="0">
                          <a:latin typeface="Cambria Math" panose="02040503050406030204" pitchFamily="18" charset="0"/>
                        </a:rPr>
                        <m:t>\</m:t>
                      </m:r>
                      <m:r>
                        <m:rPr>
                          <m:lit/>
                        </m:rP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𝑖</m:t>
                          </m:r>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p>
            </p:txBody>
          </p:sp>
        </mc:Choice>
        <mc:Fallback xmlns="">
          <p:sp>
            <p:nvSpPr>
              <p:cNvPr id="8" name="Flowchart: Alternate Process 7">
                <a:extLst>
                  <a:ext uri="{FF2B5EF4-FFF2-40B4-BE49-F238E27FC236}">
                    <a16:creationId xmlns:a16="http://schemas.microsoft.com/office/drawing/2014/main" id="{20C6F32B-0166-4C59-95B7-6F0ABD707FD4}"/>
                  </a:ext>
                </a:extLst>
              </p:cNvPr>
              <p:cNvSpPr>
                <a:spLocks noRot="1" noChangeAspect="1" noMove="1" noResize="1" noEditPoints="1" noAdjustHandles="1" noChangeArrowheads="1" noChangeShapeType="1" noTextEdit="1"/>
              </p:cNvSpPr>
              <p:nvPr/>
            </p:nvSpPr>
            <p:spPr>
              <a:xfrm>
                <a:off x="5597235" y="2340769"/>
                <a:ext cx="1838037" cy="327235"/>
              </a:xfrm>
              <a:prstGeom prst="flowChartAlternateProcess">
                <a:avLst/>
              </a:prstGeom>
              <a:blipFill>
                <a:blip r:embed="rId3"/>
                <a:stretch>
                  <a:fillRect b="-1754"/>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ADB0A2A6-0397-415F-BEDA-F93FA8830E11}"/>
              </a:ext>
            </a:extLst>
          </p:cNvPr>
          <p:cNvCxnSpPr>
            <a:cxnSpLocks/>
          </p:cNvCxnSpPr>
          <p:nvPr/>
        </p:nvCxnSpPr>
        <p:spPr>
          <a:xfrm>
            <a:off x="6516254" y="1998194"/>
            <a:ext cx="0" cy="31717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Flowchart: Decision 13">
            <a:extLst>
              <a:ext uri="{FF2B5EF4-FFF2-40B4-BE49-F238E27FC236}">
                <a16:creationId xmlns:a16="http://schemas.microsoft.com/office/drawing/2014/main" id="{03D46E5B-59B6-4976-9796-6587B8332C52}"/>
              </a:ext>
            </a:extLst>
          </p:cNvPr>
          <p:cNvSpPr/>
          <p:nvPr/>
        </p:nvSpPr>
        <p:spPr>
          <a:xfrm>
            <a:off x="6225308" y="2994415"/>
            <a:ext cx="581890" cy="24938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Flowchart: Alternate Process 14">
                <a:extLst>
                  <a:ext uri="{FF2B5EF4-FFF2-40B4-BE49-F238E27FC236}">
                    <a16:creationId xmlns:a16="http://schemas.microsoft.com/office/drawing/2014/main" id="{237A4998-4FF5-439F-A02A-C734476270CB}"/>
                  </a:ext>
                </a:extLst>
              </p:cNvPr>
              <p:cNvSpPr/>
              <p:nvPr/>
            </p:nvSpPr>
            <p:spPr>
              <a:xfrm>
                <a:off x="3683573" y="3570207"/>
                <a:ext cx="2830947" cy="437417"/>
              </a:xfrm>
              <a:prstGeom prst="flowChartAlternate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𝑐</m:t>
                          </m:r>
                        </m:e>
                        <m:sub>
                          <m:r>
                            <a:rPr lang="en-US" sz="1200" b="0" i="1" smtClean="0">
                              <a:latin typeface="Cambria Math" panose="02040503050406030204" pitchFamily="18" charset="0"/>
                            </a:rPr>
                            <m:t>𝑖</m:t>
                          </m:r>
                        </m:sub>
                      </m:sSub>
                      <m:r>
                        <a:rPr lang="en-US" sz="1200" b="0" i="1" smtClean="0">
                          <a:latin typeface="Cambria Math" panose="02040503050406030204" pitchFamily="18" charset="0"/>
                        </a:rPr>
                        <m:t>=</m:t>
                      </m:r>
                      <m:func>
                        <m:funcPr>
                          <m:ctrlPr>
                            <a:rPr lang="en-US" sz="1200" i="1">
                              <a:latin typeface="Cambria Math" panose="02040503050406030204" pitchFamily="18" charset="0"/>
                              <a:cs typeface="Arial" panose="020B0604020202020204" pitchFamily="34" charset="0"/>
                            </a:rPr>
                          </m:ctrlPr>
                        </m:funcPr>
                        <m:fName>
                          <m:limLow>
                            <m:limLowPr>
                              <m:ctrlPr>
                                <a:rPr lang="en-US" sz="1200" i="1">
                                  <a:latin typeface="Cambria Math" panose="02040503050406030204" pitchFamily="18" charset="0"/>
                                  <a:cs typeface="Arial" panose="020B0604020202020204" pitchFamily="34" charset="0"/>
                                </a:rPr>
                              </m:ctrlPr>
                            </m:limLowPr>
                            <m:e>
                              <m:r>
                                <m:rPr>
                                  <m:sty m:val="p"/>
                                </m:rPr>
                                <a:rPr lang="en-US" sz="1200">
                                  <a:latin typeface="Cambria Math" panose="02040503050406030204" pitchFamily="18" charset="0"/>
                                  <a:cs typeface="Arial" panose="020B0604020202020204" pitchFamily="34" charset="0"/>
                                </a:rPr>
                                <m:t>argmin</m:t>
                              </m:r>
                            </m:e>
                            <m:lim>
                              <m:r>
                                <a:rPr lang="en-US" sz="1200" i="1">
                                  <a:latin typeface="Cambria Math" panose="02040503050406030204" pitchFamily="18" charset="0"/>
                                  <a:cs typeface="Arial" panose="020B0604020202020204" pitchFamily="34" charset="0"/>
                                </a:rPr>
                                <m:t>𝑐</m:t>
                              </m:r>
                              <m:r>
                                <a:rPr lang="en-US" sz="1200" i="1">
                                  <a:latin typeface="Cambria Math" panose="02040503050406030204" pitchFamily="18" charset="0"/>
                                  <a:cs typeface="Arial" panose="020B0604020202020204" pitchFamily="34" charset="0"/>
                                </a:rPr>
                                <m:t>∉{</m:t>
                              </m:r>
                              <m:sSub>
                                <m:sSubPr>
                                  <m:ctrlPr>
                                    <a:rPr lang="en-US" sz="1200" i="1">
                                      <a:latin typeface="Cambria Math" panose="02040503050406030204" pitchFamily="18" charset="0"/>
                                      <a:cs typeface="Arial" panose="020B0604020202020204" pitchFamily="34" charset="0"/>
                                    </a:rPr>
                                  </m:ctrlPr>
                                </m:sSubPr>
                                <m:e>
                                  <m:r>
                                    <a:rPr lang="en-US" sz="1200" i="1">
                                      <a:latin typeface="Cambria Math" panose="02040503050406030204" pitchFamily="18" charset="0"/>
                                      <a:cs typeface="Arial" panose="020B0604020202020204" pitchFamily="34" charset="0"/>
                                    </a:rPr>
                                    <m:t>𝑐</m:t>
                                  </m:r>
                                </m:e>
                                <m:sub>
                                  <m:r>
                                    <a:rPr lang="en-US" sz="1200" i="1">
                                      <a:latin typeface="Cambria Math" panose="02040503050406030204" pitchFamily="18" charset="0"/>
                                      <a:cs typeface="Arial" panose="020B0604020202020204" pitchFamily="34" charset="0"/>
                                    </a:rPr>
                                    <m:t>1</m:t>
                                  </m:r>
                                </m:sub>
                              </m:sSub>
                              <m:r>
                                <a:rPr lang="en-US" sz="1200" i="1">
                                  <a:latin typeface="Cambria Math" panose="02040503050406030204" pitchFamily="18" charset="0"/>
                                  <a:cs typeface="Arial" panose="020B0604020202020204" pitchFamily="34" charset="0"/>
                                </a:rPr>
                                <m:t>,…,</m:t>
                              </m:r>
                              <m:sSub>
                                <m:sSubPr>
                                  <m:ctrlPr>
                                    <a:rPr lang="en-US" sz="1200" i="1">
                                      <a:latin typeface="Cambria Math" panose="02040503050406030204" pitchFamily="18" charset="0"/>
                                      <a:cs typeface="Arial" panose="020B0604020202020204" pitchFamily="34" charset="0"/>
                                    </a:rPr>
                                  </m:ctrlPr>
                                </m:sSubPr>
                                <m:e>
                                  <m:r>
                                    <a:rPr lang="en-US" sz="1200" i="1">
                                      <a:latin typeface="Cambria Math" panose="02040503050406030204" pitchFamily="18" charset="0"/>
                                      <a:cs typeface="Arial" panose="020B0604020202020204" pitchFamily="34" charset="0"/>
                                    </a:rPr>
                                    <m:t>𝑐</m:t>
                                  </m:r>
                                </m:e>
                                <m:sub>
                                  <m:r>
                                    <a:rPr lang="en-US" sz="1200" i="1">
                                      <a:latin typeface="Cambria Math" panose="02040503050406030204" pitchFamily="18" charset="0"/>
                                      <a:cs typeface="Arial" panose="020B0604020202020204" pitchFamily="34" charset="0"/>
                                    </a:rPr>
                                    <m:t>𝑖</m:t>
                                  </m:r>
                                  <m:r>
                                    <a:rPr lang="en-US" sz="1200" i="1">
                                      <a:latin typeface="Cambria Math" panose="02040503050406030204" pitchFamily="18" charset="0"/>
                                      <a:cs typeface="Arial" panose="020B0604020202020204" pitchFamily="34" charset="0"/>
                                    </a:rPr>
                                    <m:t>−1</m:t>
                                  </m:r>
                                </m:sub>
                              </m:sSub>
                              <m:r>
                                <a:rPr lang="en-US" sz="1200" i="1">
                                  <a:latin typeface="Cambria Math" panose="02040503050406030204" pitchFamily="18" charset="0"/>
                                  <a:cs typeface="Arial" panose="020B0604020202020204" pitchFamily="34" charset="0"/>
                                </a:rPr>
                                <m:t>}</m:t>
                              </m:r>
                            </m:lim>
                          </m:limLow>
                        </m:fName>
                        <m:e>
                          <m:r>
                            <a:rPr lang="en-US" sz="1200" i="1">
                              <a:latin typeface="Cambria Math" panose="02040503050406030204" pitchFamily="18" charset="0"/>
                              <a:cs typeface="Arial" panose="020B0604020202020204" pitchFamily="34" charset="0"/>
                            </a:rPr>
                            <m:t>{</m:t>
                          </m:r>
                          <m:r>
                            <a:rPr lang="en-US" sz="1200" i="1">
                              <a:latin typeface="Cambria Math" panose="02040503050406030204" pitchFamily="18" charset="0"/>
                              <a:cs typeface="Arial" panose="020B0604020202020204" pitchFamily="34" charset="0"/>
                            </a:rPr>
                            <m:t>𝑑</m:t>
                          </m:r>
                          <m:d>
                            <m:dPr>
                              <m:ctrlPr>
                                <a:rPr lang="en-US" sz="1200" i="1">
                                  <a:latin typeface="Cambria Math" panose="02040503050406030204" pitchFamily="18" charset="0"/>
                                  <a:cs typeface="Arial" panose="020B0604020202020204" pitchFamily="34" charset="0"/>
                                </a:rPr>
                              </m:ctrlPr>
                            </m:dPr>
                            <m:e>
                              <m:sSub>
                                <m:sSubPr>
                                  <m:ctrlPr>
                                    <a:rPr lang="en-US" sz="1200" i="1">
                                      <a:latin typeface="Cambria Math" panose="02040503050406030204" pitchFamily="18" charset="0"/>
                                      <a:cs typeface="Arial" panose="020B0604020202020204" pitchFamily="34" charset="0"/>
                                    </a:rPr>
                                  </m:ctrlPr>
                                </m:sSubPr>
                                <m:e>
                                  <m:r>
                                    <a:rPr lang="en-US" sz="1200" i="1">
                                      <a:latin typeface="Cambria Math" panose="02040503050406030204" pitchFamily="18" charset="0"/>
                                      <a:cs typeface="Arial" panose="020B0604020202020204" pitchFamily="34" charset="0"/>
                                    </a:rPr>
                                    <m:t>𝑐</m:t>
                                  </m:r>
                                </m:e>
                                <m:sub>
                                  <m:r>
                                    <a:rPr lang="en-US" sz="1200" i="1">
                                      <a:latin typeface="Cambria Math" panose="02040503050406030204" pitchFamily="18" charset="0"/>
                                      <a:cs typeface="Arial" panose="020B0604020202020204" pitchFamily="34" charset="0"/>
                                    </a:rPr>
                                    <m:t>𝑖</m:t>
                                  </m:r>
                                  <m:r>
                                    <a:rPr lang="en-US" sz="1200" i="1">
                                      <a:latin typeface="Cambria Math" panose="02040503050406030204" pitchFamily="18" charset="0"/>
                                      <a:cs typeface="Arial" panose="020B0604020202020204" pitchFamily="34" charset="0"/>
                                    </a:rPr>
                                    <m:t>−1</m:t>
                                  </m:r>
                                </m:sub>
                              </m:sSub>
                              <m:r>
                                <a:rPr lang="en-US" sz="1200" i="1">
                                  <a:latin typeface="Cambria Math" panose="02040503050406030204" pitchFamily="18" charset="0"/>
                                  <a:cs typeface="Arial" panose="020B0604020202020204" pitchFamily="34" charset="0"/>
                                </a:rPr>
                                <m:t>,</m:t>
                              </m:r>
                              <m:r>
                                <a:rPr lang="en-US" sz="1200" i="1">
                                  <a:latin typeface="Cambria Math" panose="02040503050406030204" pitchFamily="18" charset="0"/>
                                  <a:cs typeface="Arial" panose="020B0604020202020204" pitchFamily="34" charset="0"/>
                                </a:rPr>
                                <m:t>𝑐</m:t>
                              </m:r>
                            </m:e>
                          </m:d>
                          <m:r>
                            <a:rPr lang="en-US" sz="1200" i="1">
                              <a:latin typeface="Cambria Math" panose="02040503050406030204" pitchFamily="18" charset="0"/>
                              <a:cs typeface="Arial" panose="020B0604020202020204" pitchFamily="34" charset="0"/>
                            </a:rPr>
                            <m:t>+</m:t>
                          </m:r>
                          <m:r>
                            <a:rPr lang="en-US" sz="1200" i="1">
                              <a:latin typeface="Cambria Math" panose="02040503050406030204" pitchFamily="18" charset="0"/>
                              <a:cs typeface="Arial" panose="020B0604020202020204" pitchFamily="34" charset="0"/>
                            </a:rPr>
                            <m:t>𝑓</m:t>
                          </m:r>
                          <m:r>
                            <a:rPr lang="en-US" sz="1200" i="1">
                              <a:latin typeface="Cambria Math" panose="02040503050406030204" pitchFamily="18" charset="0"/>
                              <a:cs typeface="Arial" panose="020B0604020202020204" pitchFamily="34" charset="0"/>
                            </a:rPr>
                            <m:t>(</m:t>
                          </m:r>
                          <m:sSub>
                            <m:sSubPr>
                              <m:ctrlPr>
                                <a:rPr lang="en-US" sz="1200" i="1">
                                  <a:latin typeface="Cambria Math" panose="02040503050406030204" pitchFamily="18" charset="0"/>
                                  <a:cs typeface="Arial" panose="020B0604020202020204" pitchFamily="34" charset="0"/>
                                </a:rPr>
                              </m:ctrlPr>
                            </m:sSubPr>
                            <m:e>
                              <m:r>
                                <a:rPr lang="en-US" sz="1200" i="1">
                                  <a:latin typeface="Cambria Math" panose="02040503050406030204" pitchFamily="18" charset="0"/>
                                  <a:cs typeface="Arial" panose="020B0604020202020204" pitchFamily="34" charset="0"/>
                                </a:rPr>
                                <m:t>𝑃</m:t>
                              </m:r>
                            </m:e>
                            <m:sub>
                              <m:r>
                                <a:rPr lang="en-US" sz="1200" i="1">
                                  <a:latin typeface="Cambria Math" panose="02040503050406030204" pitchFamily="18" charset="0"/>
                                  <a:cs typeface="Arial" panose="020B0604020202020204" pitchFamily="34" charset="0"/>
                                </a:rPr>
                                <m:t>𝑖</m:t>
                              </m:r>
                            </m:sub>
                          </m:sSub>
                          <m:r>
                            <a:rPr lang="en-US" sz="1200" i="1">
                              <a:latin typeface="Cambria Math" panose="02040503050406030204" pitchFamily="18" charset="0"/>
                              <a:cs typeface="Arial" panose="020B0604020202020204" pitchFamily="34" charset="0"/>
                            </a:rPr>
                            <m:t>,</m:t>
                          </m:r>
                          <m:r>
                            <a:rPr lang="en-US" sz="1200" i="1">
                              <a:latin typeface="Cambria Math" panose="02040503050406030204" pitchFamily="18" charset="0"/>
                              <a:cs typeface="Arial" panose="020B0604020202020204" pitchFamily="34" charset="0"/>
                            </a:rPr>
                            <m:t>𝑐</m:t>
                          </m:r>
                          <m:r>
                            <a:rPr lang="en-US" sz="1200" i="1">
                              <a:latin typeface="Cambria Math" panose="02040503050406030204" pitchFamily="18" charset="0"/>
                              <a:cs typeface="Arial" panose="020B0604020202020204" pitchFamily="34" charset="0"/>
                            </a:rPr>
                            <m:t>;</m:t>
                          </m:r>
                          <m:sSub>
                            <m:sSubPr>
                              <m:ctrlPr>
                                <a:rPr lang="en-US" sz="1200" i="1">
                                  <a:latin typeface="Cambria Math" panose="02040503050406030204" pitchFamily="18" charset="0"/>
                                  <a:cs typeface="Arial" panose="020B0604020202020204" pitchFamily="34" charset="0"/>
                                </a:rPr>
                              </m:ctrlPr>
                            </m:sSubPr>
                            <m:e>
                              <m:r>
                                <a:rPr lang="en-US" sz="1200" i="1">
                                  <a:latin typeface="Cambria Math" panose="02040503050406030204" pitchFamily="18" charset="0"/>
                                  <a:cs typeface="Arial" panose="020B0604020202020204" pitchFamily="34" charset="0"/>
                                </a:rPr>
                                <m:t>𝜃</m:t>
                              </m:r>
                            </m:e>
                            <m:sub>
                              <m:r>
                                <a:rPr lang="en-US" sz="1200" i="1">
                                  <a:latin typeface="Cambria Math" panose="02040503050406030204" pitchFamily="18" charset="0"/>
                                  <a:cs typeface="Arial" panose="020B0604020202020204" pitchFamily="34" charset="0"/>
                                </a:rPr>
                                <m:t>𝑡</m:t>
                              </m:r>
                            </m:sub>
                          </m:sSub>
                          <m:r>
                            <a:rPr lang="en-US" sz="1200" i="1">
                              <a:latin typeface="Cambria Math" panose="02040503050406030204" pitchFamily="18" charset="0"/>
                              <a:cs typeface="Arial" panose="020B0604020202020204" pitchFamily="34" charset="0"/>
                            </a:rPr>
                            <m:t>)}</m:t>
                          </m:r>
                        </m:e>
                      </m:func>
                    </m:oMath>
                  </m:oMathPara>
                </a14:m>
                <a:endParaRPr lang="en-US" sz="1200" dirty="0"/>
              </a:p>
            </p:txBody>
          </p:sp>
        </mc:Choice>
        <mc:Fallback xmlns="">
          <p:sp>
            <p:nvSpPr>
              <p:cNvPr id="15" name="Flowchart: Alternate Process 14">
                <a:extLst>
                  <a:ext uri="{FF2B5EF4-FFF2-40B4-BE49-F238E27FC236}">
                    <a16:creationId xmlns:a16="http://schemas.microsoft.com/office/drawing/2014/main" id="{237A4998-4FF5-439F-A02A-C734476270CB}"/>
                  </a:ext>
                </a:extLst>
              </p:cNvPr>
              <p:cNvSpPr>
                <a:spLocks noRot="1" noChangeAspect="1" noMove="1" noResize="1" noEditPoints="1" noAdjustHandles="1" noChangeArrowheads="1" noChangeShapeType="1" noTextEdit="1"/>
              </p:cNvSpPr>
              <p:nvPr/>
            </p:nvSpPr>
            <p:spPr>
              <a:xfrm>
                <a:off x="3683573" y="3570207"/>
                <a:ext cx="2830947" cy="437417"/>
              </a:xfrm>
              <a:prstGeom prst="flowChartAlternateProcess">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Flowchart: Alternate Process 15">
                <a:extLst>
                  <a:ext uri="{FF2B5EF4-FFF2-40B4-BE49-F238E27FC236}">
                    <a16:creationId xmlns:a16="http://schemas.microsoft.com/office/drawing/2014/main" id="{26E6B5E0-5B08-4560-9BE5-820745B03636}"/>
                  </a:ext>
                </a:extLst>
              </p:cNvPr>
              <p:cNvSpPr/>
              <p:nvPr/>
            </p:nvSpPr>
            <p:spPr>
              <a:xfrm>
                <a:off x="7111996" y="3575131"/>
                <a:ext cx="1427021" cy="437417"/>
              </a:xfrm>
              <a:prstGeom prst="flowChartAlternate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𝑐</m:t>
                        </m:r>
                      </m:e>
                      <m:sub>
                        <m:r>
                          <a:rPr lang="en-US" sz="1200" b="0" i="1" smtClean="0">
                            <a:latin typeface="Cambria Math" panose="02040503050406030204" pitchFamily="18" charset="0"/>
                          </a:rPr>
                          <m:t>𝑖</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𝑃</m:t>
                        </m:r>
                      </m:e>
                      <m:sub>
                        <m:r>
                          <a:rPr lang="en-US" sz="1200" b="0" i="1" smtClean="0">
                            <a:latin typeface="Cambria Math" panose="02040503050406030204" pitchFamily="18" charset="0"/>
                          </a:rPr>
                          <m:t>𝑖</m:t>
                        </m:r>
                      </m:sub>
                    </m:sSub>
                  </m:oMath>
                </a14:m>
                <a:r>
                  <a:rPr lang="en-US" sz="1200" dirty="0"/>
                  <a:t> </a:t>
                </a:r>
                <a:r>
                  <a:rPr lang="en-US" sz="1200" dirty="0">
                    <a:latin typeface="Arial" panose="020B0604020202020204" pitchFamily="34" charset="0"/>
                    <a:cs typeface="Arial" panose="020B0604020202020204" pitchFamily="34" charset="0"/>
                  </a:rPr>
                  <a:t>randomly</a:t>
                </a:r>
              </a:p>
            </p:txBody>
          </p:sp>
        </mc:Choice>
        <mc:Fallback xmlns="">
          <p:sp>
            <p:nvSpPr>
              <p:cNvPr id="16" name="Flowchart: Alternate Process 15">
                <a:extLst>
                  <a:ext uri="{FF2B5EF4-FFF2-40B4-BE49-F238E27FC236}">
                    <a16:creationId xmlns:a16="http://schemas.microsoft.com/office/drawing/2014/main" id="{26E6B5E0-5B08-4560-9BE5-820745B03636}"/>
                  </a:ext>
                </a:extLst>
              </p:cNvPr>
              <p:cNvSpPr>
                <a:spLocks noRot="1" noChangeAspect="1" noMove="1" noResize="1" noEditPoints="1" noAdjustHandles="1" noChangeArrowheads="1" noChangeShapeType="1" noTextEdit="1"/>
              </p:cNvSpPr>
              <p:nvPr/>
            </p:nvSpPr>
            <p:spPr>
              <a:xfrm>
                <a:off x="7111996" y="3575131"/>
                <a:ext cx="1427021" cy="437417"/>
              </a:xfrm>
              <a:prstGeom prst="flowChartAlternateProcess">
                <a:avLst/>
              </a:prstGeom>
              <a:blipFill>
                <a:blip r:embed="rId5"/>
                <a:stretch>
                  <a:fillRect/>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FB786306-3439-4847-8223-DBF694C397F1}"/>
              </a:ext>
            </a:extLst>
          </p:cNvPr>
          <p:cNvCxnSpPr>
            <a:stCxn id="8" idx="2"/>
            <a:endCxn id="14" idx="0"/>
          </p:cNvCxnSpPr>
          <p:nvPr/>
        </p:nvCxnSpPr>
        <p:spPr>
          <a:xfrm flipH="1">
            <a:off x="6516253" y="2668004"/>
            <a:ext cx="1" cy="32641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11293A11-C6DA-4B34-AAE0-57292430327D}"/>
              </a:ext>
            </a:extLst>
          </p:cNvPr>
          <p:cNvCxnSpPr>
            <a:stCxn id="14" idx="1"/>
            <a:endCxn id="15" idx="0"/>
          </p:cNvCxnSpPr>
          <p:nvPr/>
        </p:nvCxnSpPr>
        <p:spPr>
          <a:xfrm rot="10800000" flipV="1">
            <a:off x="5099048" y="3119105"/>
            <a:ext cx="1126261" cy="451101"/>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EC6D662C-3A4D-4111-B79D-EFCCACCB3C00}"/>
              </a:ext>
            </a:extLst>
          </p:cNvPr>
          <p:cNvCxnSpPr>
            <a:stCxn id="14" idx="3"/>
            <a:endCxn id="16" idx="0"/>
          </p:cNvCxnSpPr>
          <p:nvPr/>
        </p:nvCxnSpPr>
        <p:spPr>
          <a:xfrm>
            <a:off x="6807198" y="3119106"/>
            <a:ext cx="1018309" cy="456025"/>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7E51E79-968E-4FAE-99A6-ED9AAF487E7E}"/>
                  </a:ext>
                </a:extLst>
              </p:cNvPr>
              <p:cNvSpPr txBox="1"/>
              <p:nvPr/>
            </p:nvSpPr>
            <p:spPr>
              <a:xfrm>
                <a:off x="5203535" y="2855915"/>
                <a:ext cx="91901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𝑃𝑟</m:t>
                      </m:r>
                      <m:r>
                        <a:rPr lang="en-US" sz="1200" b="0" i="1" smtClean="0">
                          <a:latin typeface="Cambria Math" panose="02040503050406030204" pitchFamily="18" charset="0"/>
                        </a:rPr>
                        <m:t>=1−</m:t>
                      </m:r>
                      <m:r>
                        <a:rPr lang="en-US" sz="1200" b="0" i="1" smtClean="0">
                          <a:latin typeface="Cambria Math" panose="02040503050406030204" pitchFamily="18" charset="0"/>
                        </a:rPr>
                        <m:t>𝜀</m:t>
                      </m:r>
                    </m:oMath>
                  </m:oMathPara>
                </a14:m>
                <a:endParaRPr lang="en-US" sz="1200" dirty="0"/>
              </a:p>
            </p:txBody>
          </p:sp>
        </mc:Choice>
        <mc:Fallback xmlns="">
          <p:sp>
            <p:nvSpPr>
              <p:cNvPr id="23" name="TextBox 22">
                <a:extLst>
                  <a:ext uri="{FF2B5EF4-FFF2-40B4-BE49-F238E27FC236}">
                    <a16:creationId xmlns:a16="http://schemas.microsoft.com/office/drawing/2014/main" id="{F7E51E79-968E-4FAE-99A6-ED9AAF487E7E}"/>
                  </a:ext>
                </a:extLst>
              </p:cNvPr>
              <p:cNvSpPr txBox="1">
                <a:spLocks noRot="1" noChangeAspect="1" noMove="1" noResize="1" noEditPoints="1" noAdjustHandles="1" noChangeArrowheads="1" noChangeShapeType="1" noTextEdit="1"/>
              </p:cNvSpPr>
              <p:nvPr/>
            </p:nvSpPr>
            <p:spPr>
              <a:xfrm>
                <a:off x="5203535" y="2855915"/>
                <a:ext cx="919019"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207C8FF-4A6B-4324-9C32-E29EB246FAE1}"/>
                  </a:ext>
                </a:extLst>
              </p:cNvPr>
              <p:cNvSpPr txBox="1"/>
              <p:nvPr/>
            </p:nvSpPr>
            <p:spPr>
              <a:xfrm>
                <a:off x="6665188" y="2855915"/>
                <a:ext cx="91901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𝑃𝑟</m:t>
                      </m:r>
                      <m:r>
                        <a:rPr lang="en-US" sz="1200" b="0" i="1" smtClean="0">
                          <a:latin typeface="Cambria Math" panose="02040503050406030204" pitchFamily="18" charset="0"/>
                        </a:rPr>
                        <m:t>=</m:t>
                      </m:r>
                      <m:r>
                        <a:rPr lang="en-US" sz="1200" b="0" i="1" smtClean="0">
                          <a:latin typeface="Cambria Math" panose="02040503050406030204" pitchFamily="18" charset="0"/>
                        </a:rPr>
                        <m:t>𝜀</m:t>
                      </m:r>
                    </m:oMath>
                  </m:oMathPara>
                </a14:m>
                <a:endParaRPr lang="en-US" sz="1200" dirty="0"/>
              </a:p>
            </p:txBody>
          </p:sp>
        </mc:Choice>
        <mc:Fallback xmlns="">
          <p:sp>
            <p:nvSpPr>
              <p:cNvPr id="24" name="TextBox 23">
                <a:extLst>
                  <a:ext uri="{FF2B5EF4-FFF2-40B4-BE49-F238E27FC236}">
                    <a16:creationId xmlns:a16="http://schemas.microsoft.com/office/drawing/2014/main" id="{4207C8FF-4A6B-4324-9C32-E29EB246FAE1}"/>
                  </a:ext>
                </a:extLst>
              </p:cNvPr>
              <p:cNvSpPr txBox="1">
                <a:spLocks noRot="1" noChangeAspect="1" noMove="1" noResize="1" noEditPoints="1" noAdjustHandles="1" noChangeArrowheads="1" noChangeShapeType="1" noTextEdit="1"/>
              </p:cNvSpPr>
              <p:nvPr/>
            </p:nvSpPr>
            <p:spPr>
              <a:xfrm>
                <a:off x="6665188" y="2855915"/>
                <a:ext cx="919019" cy="276999"/>
              </a:xfrm>
              <a:prstGeom prst="rect">
                <a:avLst/>
              </a:prstGeom>
              <a:blipFill>
                <a:blip r:embed="rId7"/>
                <a:stretch>
                  <a:fillRect/>
                </a:stretch>
              </a:blipFill>
            </p:spPr>
            <p:txBody>
              <a:bodyPr/>
              <a:lstStyle/>
              <a:p>
                <a:r>
                  <a:rPr lang="en-US">
                    <a:noFill/>
                  </a:rPr>
                  <a:t> </a:t>
                </a:r>
              </a:p>
            </p:txBody>
          </p:sp>
        </mc:Fallback>
      </mc:AlternateContent>
      <p:sp>
        <p:nvSpPr>
          <p:cNvPr id="25" name="Flowchart: Connector 24">
            <a:extLst>
              <a:ext uri="{FF2B5EF4-FFF2-40B4-BE49-F238E27FC236}">
                <a16:creationId xmlns:a16="http://schemas.microsoft.com/office/drawing/2014/main" id="{43AE0F14-75EF-419C-B031-7006DA074EDB}"/>
              </a:ext>
            </a:extLst>
          </p:cNvPr>
          <p:cNvSpPr/>
          <p:nvPr/>
        </p:nvSpPr>
        <p:spPr>
          <a:xfrm>
            <a:off x="6446980" y="4195490"/>
            <a:ext cx="138545" cy="13854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Connector: Elbow 26">
            <a:extLst>
              <a:ext uri="{FF2B5EF4-FFF2-40B4-BE49-F238E27FC236}">
                <a16:creationId xmlns:a16="http://schemas.microsoft.com/office/drawing/2014/main" id="{6526CF75-D345-4E26-AED7-9578822D2A4B}"/>
              </a:ext>
            </a:extLst>
          </p:cNvPr>
          <p:cNvCxnSpPr>
            <a:stCxn id="15" idx="2"/>
            <a:endCxn id="25" idx="2"/>
          </p:cNvCxnSpPr>
          <p:nvPr/>
        </p:nvCxnSpPr>
        <p:spPr>
          <a:xfrm rot="16200000" flipH="1">
            <a:off x="5644444" y="3462226"/>
            <a:ext cx="257139" cy="1347933"/>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96C3F6C1-BAEE-4A08-8856-3FCDD8694E57}"/>
              </a:ext>
            </a:extLst>
          </p:cNvPr>
          <p:cNvCxnSpPr>
            <a:stCxn id="16" idx="2"/>
            <a:endCxn id="25" idx="6"/>
          </p:cNvCxnSpPr>
          <p:nvPr/>
        </p:nvCxnSpPr>
        <p:spPr>
          <a:xfrm rot="5400000">
            <a:off x="7079409" y="3518664"/>
            <a:ext cx="252215" cy="1239982"/>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Flowchart: Alternate Process 31">
                <a:extLst>
                  <a:ext uri="{FF2B5EF4-FFF2-40B4-BE49-F238E27FC236}">
                    <a16:creationId xmlns:a16="http://schemas.microsoft.com/office/drawing/2014/main" id="{F0A367EE-25E6-4C66-A2F0-30C345859662}"/>
                  </a:ext>
                </a:extLst>
              </p:cNvPr>
              <p:cNvSpPr/>
              <p:nvPr/>
            </p:nvSpPr>
            <p:spPr>
              <a:xfrm>
                <a:off x="4434027" y="4690422"/>
                <a:ext cx="4160986" cy="327235"/>
              </a:xfrm>
              <a:prstGeom prst="flowChartAlternate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dirty="0">
                    <a:latin typeface="Arial" panose="020B0604020202020204" pitchFamily="34" charset="0"/>
                    <a:cs typeface="Arial" panose="020B0604020202020204" pitchFamily="34" charset="0"/>
                  </a:rPr>
                  <a:t>computing</a:t>
                </a:r>
                <a:r>
                  <a:rPr lang="en-US" sz="1400" b="0" dirty="0"/>
                  <a:t> </a:t>
                </a:r>
                <a14:m>
                  <m:oMath xmlns:m="http://schemas.openxmlformats.org/officeDocument/2006/math">
                    <m:r>
                      <a:rPr lang="en-US" sz="1400" b="0" i="1" smtClean="0">
                        <a:latin typeface="Cambria Math" panose="02040503050406030204" pitchFamily="18" charset="0"/>
                      </a:rPr>
                      <m:t>𝑊</m:t>
                    </m:r>
                  </m:oMath>
                </a14:m>
                <a:r>
                  <a:rPr lang="en-US" sz="1400" dirty="0"/>
                  <a:t> </a:t>
                </a:r>
                <a:r>
                  <a:rPr lang="en-US" sz="1400" dirty="0">
                    <a:latin typeface="Arial" panose="020B0604020202020204" pitchFamily="34" charset="0"/>
                    <a:cs typeface="Arial" panose="020B0604020202020204" pitchFamily="34" charset="0"/>
                  </a:rPr>
                  <a:t>and put </a:t>
                </a:r>
                <a14:m>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𝑊</m:t>
                    </m:r>
                    <m:r>
                      <a:rPr lang="en-US" sz="1400" b="0" i="1" smtClean="0">
                        <a:latin typeface="Cambria Math" panose="02040503050406030204" pitchFamily="18" charset="0"/>
                      </a:rPr>
                      <m:t>)</m:t>
                    </m:r>
                  </m:oMath>
                </a14:m>
                <a:r>
                  <a:rPr lang="en-US" sz="1400" dirty="0">
                    <a:latin typeface="Arial" panose="020B0604020202020204" pitchFamily="34" charset="0"/>
                    <a:cs typeface="Arial" panose="020B0604020202020204" pitchFamily="34" charset="0"/>
                  </a:rPr>
                  <a:t> into the data pool</a:t>
                </a:r>
              </a:p>
            </p:txBody>
          </p:sp>
        </mc:Choice>
        <mc:Fallback xmlns="">
          <p:sp>
            <p:nvSpPr>
              <p:cNvPr id="32" name="Flowchart: Alternate Process 31">
                <a:extLst>
                  <a:ext uri="{FF2B5EF4-FFF2-40B4-BE49-F238E27FC236}">
                    <a16:creationId xmlns:a16="http://schemas.microsoft.com/office/drawing/2014/main" id="{F0A367EE-25E6-4C66-A2F0-30C345859662}"/>
                  </a:ext>
                </a:extLst>
              </p:cNvPr>
              <p:cNvSpPr>
                <a:spLocks noRot="1" noChangeAspect="1" noMove="1" noResize="1" noEditPoints="1" noAdjustHandles="1" noChangeArrowheads="1" noChangeShapeType="1" noTextEdit="1"/>
              </p:cNvSpPr>
              <p:nvPr/>
            </p:nvSpPr>
            <p:spPr>
              <a:xfrm>
                <a:off x="4434027" y="4690422"/>
                <a:ext cx="4160986" cy="327235"/>
              </a:xfrm>
              <a:prstGeom prst="flowChartAlternateProcess">
                <a:avLst/>
              </a:prstGeom>
              <a:blipFill>
                <a:blip r:embed="rId8"/>
                <a:stretch>
                  <a:fillRect b="-12281"/>
                </a:stretch>
              </a:blipFill>
            </p:spPr>
            <p:txBody>
              <a:bodyPr/>
              <a:lstStyle/>
              <a:p>
                <a:r>
                  <a:rPr lang="en-US">
                    <a:noFill/>
                  </a:rPr>
                  <a:t> </a:t>
                </a:r>
              </a:p>
            </p:txBody>
          </p:sp>
        </mc:Fallback>
      </mc:AlternateContent>
      <p:cxnSp>
        <p:nvCxnSpPr>
          <p:cNvPr id="40" name="Straight Arrow Connector 39">
            <a:extLst>
              <a:ext uri="{FF2B5EF4-FFF2-40B4-BE49-F238E27FC236}">
                <a16:creationId xmlns:a16="http://schemas.microsoft.com/office/drawing/2014/main" id="{95A76326-389A-41AA-B56C-181CF97C4188}"/>
              </a:ext>
            </a:extLst>
          </p:cNvPr>
          <p:cNvCxnSpPr>
            <a:cxnSpLocks/>
            <a:stCxn id="25" idx="4"/>
            <a:endCxn id="32" idx="0"/>
          </p:cNvCxnSpPr>
          <p:nvPr/>
        </p:nvCxnSpPr>
        <p:spPr>
          <a:xfrm flipH="1">
            <a:off x="6514520" y="4334035"/>
            <a:ext cx="1733" cy="3563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Flowchart: Alternate Process 40">
                <a:extLst>
                  <a:ext uri="{FF2B5EF4-FFF2-40B4-BE49-F238E27FC236}">
                    <a16:creationId xmlns:a16="http://schemas.microsoft.com/office/drawing/2014/main" id="{1A0AC8F1-20B7-4208-8869-572686DD49C5}"/>
                  </a:ext>
                </a:extLst>
              </p:cNvPr>
              <p:cNvSpPr/>
              <p:nvPr/>
            </p:nvSpPr>
            <p:spPr>
              <a:xfrm>
                <a:off x="4229960" y="5374044"/>
                <a:ext cx="4569119" cy="542695"/>
              </a:xfrm>
              <a:prstGeom prst="flowChartAlternate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dirty="0">
                    <a:latin typeface="Arial" panose="020B0604020202020204" pitchFamily="34" charset="0"/>
                    <a:cs typeface="Arial" panose="020B0604020202020204" pitchFamily="34" charset="0"/>
                  </a:rPr>
                  <a:t>Weighted sampling from the data pool and update the parameter </a:t>
                </a:r>
                <a14:m>
                  <m:oMath xmlns:m="http://schemas.openxmlformats.org/officeDocument/2006/math">
                    <m:sSub>
                      <m:sSubPr>
                        <m:ctrlPr>
                          <a:rPr lang="en-US" sz="1400" b="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𝜃</m:t>
                        </m:r>
                      </m:e>
                      <m:sub>
                        <m:r>
                          <a:rPr lang="en-US" sz="1400" b="0" i="1" smtClean="0">
                            <a:latin typeface="Cambria Math" panose="02040503050406030204" pitchFamily="18" charset="0"/>
                            <a:cs typeface="Arial" panose="020B0604020202020204" pitchFamily="34" charset="0"/>
                          </a:rPr>
                          <m:t>𝑡</m:t>
                        </m:r>
                      </m:sub>
                    </m:sSub>
                    <m:r>
                      <a:rPr lang="en-US" sz="1400" b="0" i="1" smtClean="0">
                        <a:latin typeface="Cambria Math" panose="02040503050406030204" pitchFamily="18" charset="0"/>
                        <a:cs typeface="Arial" panose="020B0604020202020204" pitchFamily="34" charset="0"/>
                      </a:rPr>
                      <m:t>→</m:t>
                    </m:r>
                    <m:sSub>
                      <m:sSubPr>
                        <m:ctrlPr>
                          <a:rPr lang="en-US" sz="1400" b="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𝜃</m:t>
                        </m:r>
                      </m:e>
                      <m:sub>
                        <m:r>
                          <a:rPr lang="en-US" sz="1400" b="0" i="1" smtClean="0">
                            <a:latin typeface="Cambria Math" panose="02040503050406030204" pitchFamily="18" charset="0"/>
                            <a:cs typeface="Arial" panose="020B0604020202020204" pitchFamily="34" charset="0"/>
                          </a:rPr>
                          <m:t>𝑡</m:t>
                        </m:r>
                        <m:r>
                          <a:rPr lang="en-US" sz="1400" b="0" i="1" smtClean="0">
                            <a:latin typeface="Cambria Math" panose="02040503050406030204" pitchFamily="18" charset="0"/>
                            <a:cs typeface="Arial" panose="020B0604020202020204" pitchFamily="34" charset="0"/>
                          </a:rPr>
                          <m:t>+1</m:t>
                        </m:r>
                      </m:sub>
                    </m:sSub>
                  </m:oMath>
                </a14:m>
                <a:r>
                  <a:rPr lang="en-US" sz="1400" dirty="0">
                    <a:latin typeface="Arial" panose="020B0604020202020204" pitchFamily="34" charset="0"/>
                    <a:cs typeface="Arial" panose="020B0604020202020204" pitchFamily="34" charset="0"/>
                  </a:rPr>
                  <a:t> with mini-batch gradient descent</a:t>
                </a:r>
              </a:p>
            </p:txBody>
          </p:sp>
        </mc:Choice>
        <mc:Fallback xmlns="">
          <p:sp>
            <p:nvSpPr>
              <p:cNvPr id="41" name="Flowchart: Alternate Process 40">
                <a:extLst>
                  <a:ext uri="{FF2B5EF4-FFF2-40B4-BE49-F238E27FC236}">
                    <a16:creationId xmlns:a16="http://schemas.microsoft.com/office/drawing/2014/main" id="{1A0AC8F1-20B7-4208-8869-572686DD49C5}"/>
                  </a:ext>
                </a:extLst>
              </p:cNvPr>
              <p:cNvSpPr>
                <a:spLocks noRot="1" noChangeAspect="1" noMove="1" noResize="1" noEditPoints="1" noAdjustHandles="1" noChangeArrowheads="1" noChangeShapeType="1" noTextEdit="1"/>
              </p:cNvSpPr>
              <p:nvPr/>
            </p:nvSpPr>
            <p:spPr>
              <a:xfrm>
                <a:off x="4229960" y="5374044"/>
                <a:ext cx="4569119" cy="542695"/>
              </a:xfrm>
              <a:prstGeom prst="flowChartAlternateProcess">
                <a:avLst/>
              </a:prstGeom>
              <a:blipFill>
                <a:blip r:embed="rId9"/>
                <a:stretch>
                  <a:fillRect b="-6522"/>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041524B8-81F2-41EB-8EBD-E4CBA8F2F5DA}"/>
              </a:ext>
            </a:extLst>
          </p:cNvPr>
          <p:cNvCxnSpPr>
            <a:cxnSpLocks/>
            <a:stCxn id="32" idx="2"/>
            <a:endCxn id="41" idx="0"/>
          </p:cNvCxnSpPr>
          <p:nvPr/>
        </p:nvCxnSpPr>
        <p:spPr>
          <a:xfrm>
            <a:off x="6514520" y="5017657"/>
            <a:ext cx="0" cy="3563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4" name="Flowchart: Alternate Process 43">
            <a:extLst>
              <a:ext uri="{FF2B5EF4-FFF2-40B4-BE49-F238E27FC236}">
                <a16:creationId xmlns:a16="http://schemas.microsoft.com/office/drawing/2014/main" id="{8934D9C9-3599-4787-9FE2-E9B63E85F5A8}"/>
              </a:ext>
            </a:extLst>
          </p:cNvPr>
          <p:cNvSpPr/>
          <p:nvPr/>
        </p:nvSpPr>
        <p:spPr>
          <a:xfrm>
            <a:off x="3574473" y="2156780"/>
            <a:ext cx="5079999" cy="2177256"/>
          </a:xfrm>
          <a:prstGeom prst="flowChartAlternateProcess">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Connector: Elbow 45">
            <a:extLst>
              <a:ext uri="{FF2B5EF4-FFF2-40B4-BE49-F238E27FC236}">
                <a16:creationId xmlns:a16="http://schemas.microsoft.com/office/drawing/2014/main" id="{CF154B7F-8E68-4D05-BE1D-95EE06836063}"/>
              </a:ext>
            </a:extLst>
          </p:cNvPr>
          <p:cNvCxnSpPr>
            <a:cxnSpLocks/>
            <a:endCxn id="8" idx="3"/>
          </p:cNvCxnSpPr>
          <p:nvPr/>
        </p:nvCxnSpPr>
        <p:spPr>
          <a:xfrm rot="5400000" flipH="1" flipV="1">
            <a:off x="6001124" y="3017784"/>
            <a:ext cx="1947544" cy="920751"/>
          </a:xfrm>
          <a:prstGeom prst="bentConnector4">
            <a:avLst>
              <a:gd name="adj1" fmla="val -1153"/>
              <a:gd name="adj2" fmla="val 281317"/>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BAD3DB2C-95A6-489A-8583-46F562C667FF}"/>
              </a:ext>
            </a:extLst>
          </p:cNvPr>
          <p:cNvCxnSpPr>
            <a:endCxn id="5" idx="3"/>
          </p:cNvCxnSpPr>
          <p:nvPr/>
        </p:nvCxnSpPr>
        <p:spPr>
          <a:xfrm rot="5400000" flipH="1" flipV="1">
            <a:off x="5036828" y="3346577"/>
            <a:ext cx="3312718" cy="357334"/>
          </a:xfrm>
          <a:prstGeom prst="bentConnector4">
            <a:avLst>
              <a:gd name="adj1" fmla="val -187"/>
              <a:gd name="adj2" fmla="val 88513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BB00B6E4-7BC7-45AB-8FB8-697777ABAB62}"/>
              </a:ext>
            </a:extLst>
          </p:cNvPr>
          <p:cNvCxnSpPr>
            <a:cxnSpLocks/>
            <a:stCxn id="41" idx="1"/>
            <a:endCxn id="4" idx="1"/>
          </p:cNvCxnSpPr>
          <p:nvPr/>
        </p:nvCxnSpPr>
        <p:spPr>
          <a:xfrm rot="10800000" flipH="1">
            <a:off x="4229960" y="1316188"/>
            <a:ext cx="1866040" cy="4329205"/>
          </a:xfrm>
          <a:prstGeom prst="bentConnector3">
            <a:avLst>
              <a:gd name="adj1" fmla="val -51354"/>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Flowchart: Alternate Process 62">
                <a:extLst>
                  <a:ext uri="{FF2B5EF4-FFF2-40B4-BE49-F238E27FC236}">
                    <a16:creationId xmlns:a16="http://schemas.microsoft.com/office/drawing/2014/main" id="{9540C97D-CD30-4D20-909A-4477E285B8C2}"/>
                  </a:ext>
                </a:extLst>
              </p:cNvPr>
              <p:cNvSpPr/>
              <p:nvPr/>
            </p:nvSpPr>
            <p:spPr>
              <a:xfrm>
                <a:off x="4229959" y="6280484"/>
                <a:ext cx="4569119" cy="327235"/>
              </a:xfrm>
              <a:prstGeom prst="flowChartAlternate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dirty="0">
                    <a:latin typeface="Arial" panose="020B0604020202020204" pitchFamily="34" charset="0"/>
                    <a:cs typeface="Arial" panose="020B0604020202020204" pitchFamily="34" charset="0"/>
                  </a:rPr>
                  <a:t>Construct the final solution based on the last model </a:t>
                </a:r>
                <a14:m>
                  <m:oMath xmlns:m="http://schemas.openxmlformats.org/officeDocument/2006/math">
                    <m:sSub>
                      <m:sSubPr>
                        <m:ctrlPr>
                          <a:rPr lang="en-US" sz="1400" i="1">
                            <a:latin typeface="Cambria Math" panose="02040503050406030204" pitchFamily="18" charset="0"/>
                            <a:cs typeface="Arial" panose="020B0604020202020204" pitchFamily="34" charset="0"/>
                          </a:rPr>
                        </m:ctrlPr>
                      </m:sSubPr>
                      <m:e>
                        <m:r>
                          <a:rPr lang="en-US" sz="1400" i="1">
                            <a:latin typeface="Cambria Math" panose="02040503050406030204" pitchFamily="18" charset="0"/>
                            <a:cs typeface="Arial" panose="020B0604020202020204" pitchFamily="34" charset="0"/>
                          </a:rPr>
                          <m:t>𝜃</m:t>
                        </m:r>
                      </m:e>
                      <m:sub>
                        <m:r>
                          <a:rPr lang="en-US" sz="1400" b="0" i="1" smtClean="0">
                            <a:latin typeface="Cambria Math" panose="02040503050406030204" pitchFamily="18" charset="0"/>
                            <a:cs typeface="Arial" panose="020B0604020202020204" pitchFamily="34" charset="0"/>
                          </a:rPr>
                          <m:t>𝑇</m:t>
                        </m:r>
                      </m:sub>
                    </m:sSub>
                  </m:oMath>
                </a14:m>
                <a:endParaRPr lang="en-US" sz="1400" dirty="0">
                  <a:latin typeface="Arial" panose="020B0604020202020204" pitchFamily="34" charset="0"/>
                  <a:cs typeface="Arial" panose="020B0604020202020204" pitchFamily="34" charset="0"/>
                </a:endParaRPr>
              </a:p>
            </p:txBody>
          </p:sp>
        </mc:Choice>
        <mc:Fallback xmlns="">
          <p:sp>
            <p:nvSpPr>
              <p:cNvPr id="63" name="Flowchart: Alternate Process 62">
                <a:extLst>
                  <a:ext uri="{FF2B5EF4-FFF2-40B4-BE49-F238E27FC236}">
                    <a16:creationId xmlns:a16="http://schemas.microsoft.com/office/drawing/2014/main" id="{9540C97D-CD30-4D20-909A-4477E285B8C2}"/>
                  </a:ext>
                </a:extLst>
              </p:cNvPr>
              <p:cNvSpPr>
                <a:spLocks noRot="1" noChangeAspect="1" noMove="1" noResize="1" noEditPoints="1" noAdjustHandles="1" noChangeArrowheads="1" noChangeShapeType="1" noTextEdit="1"/>
              </p:cNvSpPr>
              <p:nvPr/>
            </p:nvSpPr>
            <p:spPr>
              <a:xfrm>
                <a:off x="4229959" y="6280484"/>
                <a:ext cx="4569119" cy="327235"/>
              </a:xfrm>
              <a:prstGeom prst="flowChartAlternateProcess">
                <a:avLst/>
              </a:prstGeom>
              <a:blipFill>
                <a:blip r:embed="rId10"/>
                <a:stretch>
                  <a:fillRect b="-12281"/>
                </a:stretch>
              </a:blipFill>
            </p:spPr>
            <p:txBody>
              <a:bodyPr/>
              <a:lstStyle/>
              <a:p>
                <a:r>
                  <a:rPr lang="en-US">
                    <a:noFill/>
                  </a:rPr>
                  <a:t> </a:t>
                </a:r>
              </a:p>
            </p:txBody>
          </p:sp>
        </mc:Fallback>
      </mc:AlternateContent>
      <p:cxnSp>
        <p:nvCxnSpPr>
          <p:cNvPr id="67" name="Straight Arrow Connector 66">
            <a:extLst>
              <a:ext uri="{FF2B5EF4-FFF2-40B4-BE49-F238E27FC236}">
                <a16:creationId xmlns:a16="http://schemas.microsoft.com/office/drawing/2014/main" id="{CB15B29C-B35C-4846-8D76-DB032B5CB695}"/>
              </a:ext>
            </a:extLst>
          </p:cNvPr>
          <p:cNvCxnSpPr>
            <a:stCxn id="41" idx="2"/>
            <a:endCxn id="63" idx="0"/>
          </p:cNvCxnSpPr>
          <p:nvPr/>
        </p:nvCxnSpPr>
        <p:spPr>
          <a:xfrm flipH="1">
            <a:off x="6514519" y="5916739"/>
            <a:ext cx="1" cy="36374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409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7DCFF-B8E5-4679-B952-CC044C29C63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Revisiting Dynamic Programming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E3A473-4950-4AE7-B6B5-7DFD48CA8045}"/>
                  </a:ext>
                </a:extLst>
              </p:cNvPr>
              <p:cNvSpPr>
                <a:spLocks noGrp="1"/>
              </p:cNvSpPr>
              <p:nvPr>
                <p:ph idx="1"/>
              </p:nvPr>
            </p:nvSpPr>
            <p:spPr/>
            <p:txBody>
              <a:bodyPr>
                <a:normAutofit lnSpcReduction="10000"/>
              </a:bodyPr>
              <a:lstStyle/>
              <a:p>
                <a:r>
                  <a:rPr lang="en-US" dirty="0">
                    <a:latin typeface="Arial" panose="020B0604020202020204" pitchFamily="34" charset="0"/>
                    <a:cs typeface="Arial" panose="020B0604020202020204" pitchFamily="34" charset="0"/>
                  </a:rPr>
                  <a:t>Multi-step decision-making problem: </a:t>
                </a:r>
                <a14:m>
                  <m:oMath xmlns:m="http://schemas.openxmlformats.org/officeDocument/2006/math">
                    <m:r>
                      <a:rPr lang="en-US" b="0" i="1" smtClean="0">
                        <a:latin typeface="Cambria Math" panose="02040503050406030204" pitchFamily="18" charset="0"/>
                        <a:cs typeface="Arial" panose="020B0604020202020204" pitchFamily="34" charset="0"/>
                      </a:rPr>
                      <m:t>𝑠</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𝑎</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𝛿</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𝑠</m:t>
                    </m:r>
                    <m:r>
                      <a:rPr lang="en-US" b="0" i="1" smtClean="0">
                        <a:latin typeface="Cambria Math" panose="02040503050406030204" pitchFamily="18" charset="0"/>
                        <a:cs typeface="Arial" panose="020B0604020202020204" pitchFamily="34" charset="0"/>
                      </a:rPr>
                      <m:t>, </m:t>
                    </m:r>
                    <m:r>
                      <a:rPr lang="en-US" b="0" i="1" smtClean="0">
                        <a:latin typeface="Cambria Math" panose="02040503050406030204" pitchFamily="18" charset="0"/>
                        <a:cs typeface="Arial" panose="020B0604020202020204" pitchFamily="34" charset="0"/>
                      </a:rPr>
                      <m:t>𝑎</m:t>
                    </m:r>
                    <m:r>
                      <a:rPr lang="en-US" b="0" i="1" smtClean="0">
                        <a:latin typeface="Cambria Math" panose="02040503050406030204" pitchFamily="18" charset="0"/>
                        <a:cs typeface="Arial" panose="020B0604020202020204" pitchFamily="34" charset="0"/>
                      </a:rPr>
                      <m:t>)</m:t>
                    </m:r>
                  </m:oMath>
                </a14:m>
                <a:endParaRPr lang="en-US" dirty="0">
                  <a:latin typeface="Arial" panose="020B0604020202020204" pitchFamily="34" charset="0"/>
                  <a:cs typeface="Arial" panose="020B0604020202020204" pitchFamily="34" charset="0"/>
                </a:endParaRPr>
              </a:p>
              <a:p>
                <a:pPr lvl="1"/>
                <a14:m>
                  <m:oMath xmlns:m="http://schemas.openxmlformats.org/officeDocument/2006/math">
                    <m:r>
                      <a:rPr lang="en-US" i="1">
                        <a:latin typeface="Cambria Math" panose="02040503050406030204" pitchFamily="18" charset="0"/>
                        <a:cs typeface="Arial" panose="020B0604020202020204" pitchFamily="34" charset="0"/>
                      </a:rPr>
                      <m:t>𝑠</m:t>
                    </m:r>
                  </m:oMath>
                </a14:m>
                <a:r>
                  <a:rPr lang="en-US" dirty="0">
                    <a:latin typeface="Arial" panose="020B0604020202020204" pitchFamily="34" charset="0"/>
                    <a:cs typeface="Arial" panose="020B0604020202020204" pitchFamily="34" charset="0"/>
                  </a:rPr>
                  <a:t>: the current state (subproblem)</a:t>
                </a:r>
              </a:p>
              <a:p>
                <a:pPr lvl="1"/>
                <a14:m>
                  <m:oMath xmlns:m="http://schemas.openxmlformats.org/officeDocument/2006/math">
                    <m:r>
                      <a:rPr lang="en-US" i="1">
                        <a:latin typeface="Cambria Math" panose="02040503050406030204" pitchFamily="18" charset="0"/>
                        <a:cs typeface="Arial" panose="020B0604020202020204" pitchFamily="34" charset="0"/>
                      </a:rPr>
                      <m:t>𝑎</m:t>
                    </m:r>
                  </m:oMath>
                </a14:m>
                <a:r>
                  <a:rPr lang="en-US" dirty="0">
                    <a:latin typeface="Arial" panose="020B0604020202020204" pitchFamily="34" charset="0"/>
                    <a:cs typeface="Arial" panose="020B0604020202020204" pitchFamily="34" charset="0"/>
                  </a:rPr>
                  <a:t>: a feasible decision under state </a:t>
                </a:r>
                <a14:m>
                  <m:oMath xmlns:m="http://schemas.openxmlformats.org/officeDocument/2006/math">
                    <m:r>
                      <a:rPr lang="en-US" i="1">
                        <a:latin typeface="Cambria Math" panose="02040503050406030204" pitchFamily="18" charset="0"/>
                        <a:cs typeface="Arial" panose="020B0604020202020204" pitchFamily="34" charset="0"/>
                      </a:rPr>
                      <m:t>𝑠</m:t>
                    </m:r>
                  </m:oMath>
                </a14:m>
                <a:endParaRPr lang="en-US" dirty="0">
                  <a:latin typeface="Arial" panose="020B0604020202020204" pitchFamily="34" charset="0"/>
                  <a:cs typeface="Arial" panose="020B0604020202020204" pitchFamily="34" charset="0"/>
                </a:endParaRPr>
              </a:p>
              <a:p>
                <a:pPr lvl="1"/>
                <a14:m>
                  <m:oMath xmlns:m="http://schemas.openxmlformats.org/officeDocument/2006/math">
                    <m:r>
                      <a:rPr lang="en-US" i="1">
                        <a:latin typeface="Cambria Math" panose="02040503050406030204" pitchFamily="18" charset="0"/>
                        <a:cs typeface="Arial" panose="020B0604020202020204" pitchFamily="34" charset="0"/>
                      </a:rPr>
                      <m:t>𝛿</m:t>
                    </m:r>
                    <m:r>
                      <a:rPr lang="en-US" i="1">
                        <a:latin typeface="Cambria Math" panose="02040503050406030204" pitchFamily="18" charset="0"/>
                        <a:cs typeface="Arial" panose="020B0604020202020204" pitchFamily="34" charset="0"/>
                      </a:rPr>
                      <m:t>(</m:t>
                    </m:r>
                    <m:r>
                      <a:rPr lang="en-US" i="1">
                        <a:latin typeface="Cambria Math" panose="02040503050406030204" pitchFamily="18" charset="0"/>
                        <a:cs typeface="Arial" panose="020B0604020202020204" pitchFamily="34" charset="0"/>
                      </a:rPr>
                      <m:t>𝑠</m:t>
                    </m:r>
                    <m:r>
                      <a:rPr lang="en-US" i="1">
                        <a:latin typeface="Cambria Math" panose="02040503050406030204" pitchFamily="18" charset="0"/>
                        <a:cs typeface="Arial" panose="020B0604020202020204" pitchFamily="34" charset="0"/>
                      </a:rPr>
                      <m:t>, </m:t>
                    </m:r>
                    <m:r>
                      <a:rPr lang="en-US" i="1">
                        <a:latin typeface="Cambria Math" panose="02040503050406030204" pitchFamily="18" charset="0"/>
                        <a:cs typeface="Arial" panose="020B0604020202020204" pitchFamily="34" charset="0"/>
                      </a:rPr>
                      <m:t>𝑎</m:t>
                    </m:r>
                    <m:r>
                      <a:rPr lang="en-US" i="1">
                        <a:latin typeface="Cambria Math" panose="02040503050406030204" pitchFamily="18" charset="0"/>
                        <a:cs typeface="Arial" panose="020B0604020202020204" pitchFamily="34" charset="0"/>
                      </a:rPr>
                      <m:t>)</m:t>
                    </m:r>
                  </m:oMath>
                </a14:m>
                <a:r>
                  <a:rPr lang="en-US" dirty="0">
                    <a:latin typeface="Arial" panose="020B0604020202020204" pitchFamily="34" charset="0"/>
                    <a:cs typeface="Arial" panose="020B0604020202020204" pitchFamily="34" charset="0"/>
                  </a:rPr>
                  <a:t>: the set of subsequent sub-states</a:t>
                </a:r>
              </a:p>
              <a:p>
                <a:r>
                  <a:rPr lang="en-US" dirty="0">
                    <a:latin typeface="Arial" panose="020B0604020202020204" pitchFamily="34" charset="0"/>
                    <a:cs typeface="Arial" panose="020B0604020202020204" pitchFamily="34" charset="0"/>
                  </a:rPr>
                  <a:t>Dynamic programming function: </a:t>
                </a:r>
                <a14:m>
                  <m:oMath xmlns:m="http://schemas.openxmlformats.org/officeDocument/2006/math">
                    <m:r>
                      <a:rPr lang="en-US" b="0" i="1" smtClean="0">
                        <a:latin typeface="Cambria Math" panose="02040503050406030204" pitchFamily="18" charset="0"/>
                        <a:cs typeface="Arial" panose="020B0604020202020204" pitchFamily="34" charset="0"/>
                      </a:rPr>
                      <m:t>𝑓</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𝑆</m:t>
                    </m:r>
                    <m:r>
                      <a:rPr lang="en-US" b="0" i="1" smtClean="0">
                        <a:latin typeface="Cambria Math" panose="02040503050406030204" pitchFamily="18" charset="0"/>
                        <a:cs typeface="Arial" panose="020B0604020202020204" pitchFamily="34" charset="0"/>
                      </a:rPr>
                      <m:t>→</m:t>
                    </m:r>
                    <m:r>
                      <a:rPr lang="en-US" i="1" smtClean="0">
                        <a:latin typeface="Cambria Math" panose="02040503050406030204" pitchFamily="18" charset="0"/>
                        <a:ea typeface="Cambria Math" panose="02040503050406030204" pitchFamily="18" charset="0"/>
                        <a:cs typeface="Arial" panose="020B0604020202020204" pitchFamily="34" charset="0"/>
                      </a:rPr>
                      <m:t>ℝ</m:t>
                    </m:r>
                  </m:oMath>
                </a14:m>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Optimal substructures: </a:t>
                </a:r>
                <a14:m>
                  <m:oMath xmlns:m="http://schemas.openxmlformats.org/officeDocument/2006/math">
                    <m:r>
                      <a:rPr lang="en-US" b="0" i="1" smtClean="0">
                        <a:latin typeface="Cambria Math" panose="02040503050406030204" pitchFamily="18" charset="0"/>
                        <a:cs typeface="Arial" panose="020B0604020202020204" pitchFamily="34" charset="0"/>
                      </a:rPr>
                      <m:t>𝑓</m:t>
                    </m:r>
                    <m:d>
                      <m:dPr>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𝑠</m:t>
                        </m:r>
                      </m:e>
                    </m:d>
                    <m:r>
                      <a:rPr lang="en-US" b="0" i="1" smtClean="0">
                        <a:latin typeface="Cambria Math" panose="02040503050406030204" pitchFamily="18" charset="0"/>
                        <a:cs typeface="Arial" panose="020B0604020202020204" pitchFamily="34" charset="0"/>
                      </a:rPr>
                      <m:t>=</m:t>
                    </m:r>
                    <m:func>
                      <m:funcPr>
                        <m:ctrlPr>
                          <a:rPr lang="en-US" b="0" i="1" smtClean="0">
                            <a:latin typeface="Cambria Math" panose="02040503050406030204" pitchFamily="18" charset="0"/>
                            <a:cs typeface="Arial" panose="020B0604020202020204" pitchFamily="34" charset="0"/>
                          </a:rPr>
                        </m:ctrlPr>
                      </m:funcPr>
                      <m:fName>
                        <m:limLow>
                          <m:limLowPr>
                            <m:ctrlPr>
                              <a:rPr lang="en-US" b="0" i="1" smtClean="0">
                                <a:latin typeface="Cambria Math" panose="02040503050406030204" pitchFamily="18" charset="0"/>
                                <a:cs typeface="Arial" panose="020B0604020202020204" pitchFamily="34" charset="0"/>
                              </a:rPr>
                            </m:ctrlPr>
                          </m:limLowPr>
                          <m:e>
                            <m:r>
                              <m:rPr>
                                <m:sty m:val="p"/>
                              </m:rPr>
                              <a:rPr lang="en-US" b="0" i="0" smtClean="0">
                                <a:latin typeface="Cambria Math" panose="02040503050406030204" pitchFamily="18" charset="0"/>
                                <a:cs typeface="Arial" panose="020B0604020202020204" pitchFamily="34" charset="0"/>
                              </a:rPr>
                              <m:t>min</m:t>
                            </m:r>
                          </m:e>
                          <m:lim>
                            <m:r>
                              <a:rPr lang="en-US" b="0" i="1" smtClean="0">
                                <a:latin typeface="Cambria Math" panose="02040503050406030204" pitchFamily="18" charset="0"/>
                                <a:cs typeface="Arial" panose="020B0604020202020204" pitchFamily="34" charset="0"/>
                              </a:rPr>
                              <m:t>𝑎</m:t>
                            </m:r>
                          </m:lim>
                        </m:limLow>
                      </m:fName>
                      <m:e>
                        <m:d>
                          <m:dPr>
                            <m:begChr m:val="{"/>
                            <m:endChr m:val="}"/>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𝑣</m:t>
                            </m:r>
                            <m:d>
                              <m:dPr>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𝑎</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𝑠</m:t>
                                </m:r>
                              </m:e>
                            </m:d>
                            <m:r>
                              <a:rPr lang="en-US" b="0" i="1" smtClean="0">
                                <a:latin typeface="Cambria Math" panose="02040503050406030204" pitchFamily="18" charset="0"/>
                                <a:cs typeface="Arial" panose="020B0604020202020204" pitchFamily="34" charset="0"/>
                              </a:rPr>
                              <m:t>+</m:t>
                            </m:r>
                            <m:nary>
                              <m:naryPr>
                                <m:chr m:val="∑"/>
                                <m:supHide m:val="on"/>
                                <m:ctrlPr>
                                  <a:rPr lang="en-US" b="0" i="1" smtClean="0">
                                    <a:latin typeface="Cambria Math" panose="02040503050406030204" pitchFamily="18" charset="0"/>
                                    <a:cs typeface="Arial" panose="020B0604020202020204" pitchFamily="34" charset="0"/>
                                  </a:rPr>
                                </m:ctrlPr>
                              </m:naryPr>
                              <m:sub>
                                <m:sSup>
                                  <m:sSupPr>
                                    <m:ctrlPr>
                                      <a:rPr lang="en-US" b="0" i="1" smtClean="0">
                                        <a:latin typeface="Cambria Math" panose="02040503050406030204" pitchFamily="18" charset="0"/>
                                        <a:cs typeface="Arial" panose="020B0604020202020204" pitchFamily="34" charset="0"/>
                                      </a:rPr>
                                    </m:ctrlPr>
                                  </m:sSupPr>
                                  <m:e>
                                    <m:r>
                                      <m:rPr>
                                        <m:brk m:alnAt="7"/>
                                      </m:rPr>
                                      <a:rPr lang="en-US" b="0" i="1" smtClean="0">
                                        <a:latin typeface="Cambria Math" panose="02040503050406030204" pitchFamily="18" charset="0"/>
                                        <a:cs typeface="Arial" panose="020B0604020202020204" pitchFamily="34" charset="0"/>
                                      </a:rPr>
                                      <m:t>𝑠</m:t>
                                    </m:r>
                                  </m:e>
                                  <m:sup>
                                    <m:r>
                                      <a:rPr lang="en-US" b="0" i="1" smtClean="0">
                                        <a:latin typeface="Cambria Math" panose="02040503050406030204" pitchFamily="18" charset="0"/>
                                        <a:cs typeface="Arial" panose="020B0604020202020204" pitchFamily="34" charset="0"/>
                                      </a:rPr>
                                      <m:t>′</m:t>
                                    </m:r>
                                  </m:sup>
                                </m:sSup>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𝛿</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𝑠</m:t>
                                </m:r>
                                <m:r>
                                  <a:rPr lang="en-US" b="0" i="1" smtClean="0">
                                    <a:latin typeface="Cambria Math" panose="02040503050406030204" pitchFamily="18" charset="0"/>
                                    <a:cs typeface="Arial" panose="020B0604020202020204" pitchFamily="34" charset="0"/>
                                  </a:rPr>
                                  <m:t>, </m:t>
                                </m:r>
                                <m:r>
                                  <a:rPr lang="en-US" b="0" i="1" smtClean="0">
                                    <a:latin typeface="Cambria Math" panose="02040503050406030204" pitchFamily="18" charset="0"/>
                                    <a:cs typeface="Arial" panose="020B0604020202020204" pitchFamily="34" charset="0"/>
                                  </a:rPr>
                                  <m:t>𝑎</m:t>
                                </m:r>
                                <m:r>
                                  <a:rPr lang="en-US" b="0" i="1" smtClean="0">
                                    <a:latin typeface="Cambria Math" panose="02040503050406030204" pitchFamily="18" charset="0"/>
                                    <a:cs typeface="Arial" panose="020B0604020202020204" pitchFamily="34" charset="0"/>
                                  </a:rPr>
                                  <m:t>)</m:t>
                                </m:r>
                              </m:sub>
                              <m:sup/>
                              <m:e>
                                <m:r>
                                  <a:rPr lang="en-US" b="0" i="1" smtClean="0">
                                    <a:latin typeface="Cambria Math" panose="02040503050406030204" pitchFamily="18" charset="0"/>
                                    <a:cs typeface="Arial" panose="020B0604020202020204" pitchFamily="34" charset="0"/>
                                  </a:rPr>
                                  <m:t>𝑓</m:t>
                                </m:r>
                                <m:r>
                                  <a:rPr lang="en-US" b="0" i="1" smtClean="0">
                                    <a:latin typeface="Cambria Math" panose="02040503050406030204" pitchFamily="18" charset="0"/>
                                    <a:cs typeface="Arial" panose="020B0604020202020204" pitchFamily="34" charset="0"/>
                                  </a:rPr>
                                  <m:t>(</m:t>
                                </m:r>
                                <m:sSup>
                                  <m:sSupPr>
                                    <m:ctrlPr>
                                      <a:rPr lang="en-US" b="0"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𝑠</m:t>
                                    </m:r>
                                  </m:e>
                                  <m:sup>
                                    <m:r>
                                      <a:rPr lang="en-US" b="0" i="1" smtClean="0">
                                        <a:latin typeface="Cambria Math" panose="02040503050406030204" pitchFamily="18" charset="0"/>
                                        <a:cs typeface="Arial" panose="020B0604020202020204" pitchFamily="34" charset="0"/>
                                      </a:rPr>
                                      <m:t>′</m:t>
                                    </m:r>
                                  </m:sup>
                                </m:sSup>
                                <m:r>
                                  <a:rPr lang="en-US" b="0" i="1" smtClean="0">
                                    <a:latin typeface="Cambria Math" panose="02040503050406030204" pitchFamily="18" charset="0"/>
                                    <a:cs typeface="Arial" panose="020B0604020202020204" pitchFamily="34" charset="0"/>
                                  </a:rPr>
                                  <m:t>)</m:t>
                                </m:r>
                              </m:e>
                            </m:nary>
                          </m:e>
                        </m:d>
                      </m:e>
                    </m:func>
                  </m:oMath>
                </a14:m>
                <a:endParaRPr lang="en-US" dirty="0">
                  <a:latin typeface="Arial" panose="020B0604020202020204" pitchFamily="34" charset="0"/>
                  <a:cs typeface="Arial" panose="020B0604020202020204" pitchFamily="34" charset="0"/>
                </a:endParaRPr>
              </a:p>
              <a:p>
                <a:pPr lvl="1"/>
                <a14:m>
                  <m:oMath xmlns:m="http://schemas.openxmlformats.org/officeDocument/2006/math">
                    <m:r>
                      <a:rPr lang="en-US" i="1">
                        <a:latin typeface="Cambria Math" panose="02040503050406030204" pitchFamily="18" charset="0"/>
                        <a:cs typeface="Arial" panose="020B0604020202020204" pitchFamily="34" charset="0"/>
                      </a:rPr>
                      <m:t>𝑣</m:t>
                    </m:r>
                    <m:d>
                      <m:dPr>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𝑎</m:t>
                        </m:r>
                        <m:r>
                          <a:rPr lang="en-US" b="0" i="1" smtClean="0">
                            <a:latin typeface="Cambria Math" panose="02040503050406030204" pitchFamily="18" charset="0"/>
                            <a:cs typeface="Arial" panose="020B0604020202020204" pitchFamily="34" charset="0"/>
                          </a:rPr>
                          <m:t>,</m:t>
                        </m:r>
                        <m:r>
                          <a:rPr lang="en-US" i="1">
                            <a:latin typeface="Cambria Math" panose="02040503050406030204" pitchFamily="18" charset="0"/>
                            <a:cs typeface="Arial" panose="020B0604020202020204" pitchFamily="34" charset="0"/>
                          </a:rPr>
                          <m:t>𝑠</m:t>
                        </m:r>
                      </m:e>
                    </m:d>
                  </m:oMath>
                </a14:m>
                <a:r>
                  <a:rPr lang="en-US" dirty="0">
                    <a:latin typeface="Arial" panose="020B0604020202020204" pitchFamily="34" charset="0"/>
                    <a:cs typeface="Arial" panose="020B0604020202020204" pitchFamily="34" charset="0"/>
                  </a:rPr>
                  <a:t>: is the cost of making decision </a:t>
                </a:r>
                <a14:m>
                  <m:oMath xmlns:m="http://schemas.openxmlformats.org/officeDocument/2006/math">
                    <m:r>
                      <a:rPr lang="en-US" i="1">
                        <a:latin typeface="Cambria Math" panose="02040503050406030204" pitchFamily="18" charset="0"/>
                        <a:cs typeface="Arial" panose="020B0604020202020204" pitchFamily="34" charset="0"/>
                      </a:rPr>
                      <m:t>𝑎</m:t>
                    </m:r>
                  </m:oMath>
                </a14:m>
                <a:r>
                  <a:rPr lang="en-US" dirty="0">
                    <a:latin typeface="Arial" panose="020B0604020202020204" pitchFamily="34" charset="0"/>
                    <a:cs typeface="Arial" panose="020B0604020202020204" pitchFamily="34" charset="0"/>
                  </a:rPr>
                  <a:t> under the state </a:t>
                </a:r>
                <a14:m>
                  <m:oMath xmlns:m="http://schemas.openxmlformats.org/officeDocument/2006/math">
                    <m:r>
                      <a:rPr lang="en-US" i="1">
                        <a:latin typeface="Cambria Math" panose="02040503050406030204" pitchFamily="18" charset="0"/>
                        <a:cs typeface="Arial" panose="020B0604020202020204" pitchFamily="34" charset="0"/>
                      </a:rPr>
                      <m:t>𝑠</m:t>
                    </m:r>
                  </m:oMath>
                </a14:m>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Overlapping subproblems: tabular method</a:t>
                </a:r>
              </a:p>
              <a:p>
                <a:r>
                  <a:rPr lang="en-US" dirty="0">
                    <a:latin typeface="Arial" panose="020B0604020202020204" pitchFamily="34" charset="0"/>
                    <a:cs typeface="Arial" panose="020B0604020202020204" pitchFamily="34" charset="0"/>
                  </a:rPr>
                  <a:t>Solution construction: </a:t>
                </a:r>
                <a14:m>
                  <m:oMath xmlns:m="http://schemas.openxmlformats.org/officeDocument/2006/math">
                    <m:r>
                      <a:rPr lang="en-US" b="0" i="1" smtClean="0">
                        <a:latin typeface="Cambria Math" panose="02040503050406030204" pitchFamily="18" charset="0"/>
                        <a:cs typeface="Arial" panose="020B0604020202020204" pitchFamily="34" charset="0"/>
                      </a:rPr>
                      <m:t>𝑎</m:t>
                    </m:r>
                    <m:r>
                      <a:rPr lang="en-US" b="0" i="1" smtClean="0">
                        <a:latin typeface="Cambria Math" panose="02040503050406030204" pitchFamily="18" charset="0"/>
                        <a:cs typeface="Arial" panose="020B0604020202020204" pitchFamily="34" charset="0"/>
                      </a:rPr>
                      <m:t>=</m:t>
                    </m:r>
                    <m:func>
                      <m:funcPr>
                        <m:ctrlPr>
                          <a:rPr lang="en-US" b="0" i="1" smtClean="0">
                            <a:latin typeface="Cambria Math" panose="02040503050406030204" pitchFamily="18" charset="0"/>
                            <a:cs typeface="Arial" panose="020B0604020202020204" pitchFamily="34" charset="0"/>
                          </a:rPr>
                        </m:ctrlPr>
                      </m:funcPr>
                      <m:fName>
                        <m:limLow>
                          <m:limLowPr>
                            <m:ctrlPr>
                              <a:rPr lang="en-US" b="0" i="1" smtClean="0">
                                <a:latin typeface="Cambria Math" panose="02040503050406030204" pitchFamily="18" charset="0"/>
                                <a:cs typeface="Arial" panose="020B0604020202020204" pitchFamily="34" charset="0"/>
                              </a:rPr>
                            </m:ctrlPr>
                          </m:limLowPr>
                          <m:e>
                            <m:r>
                              <m:rPr>
                                <m:sty m:val="p"/>
                              </m:rPr>
                              <a:rPr lang="en-US" b="0" i="0" smtClean="0">
                                <a:latin typeface="Cambria Math" panose="02040503050406030204" pitchFamily="18" charset="0"/>
                                <a:cs typeface="Arial" panose="020B0604020202020204" pitchFamily="34" charset="0"/>
                              </a:rPr>
                              <m:t>argmin</m:t>
                            </m:r>
                          </m:e>
                          <m:lim>
                            <m:r>
                              <a:rPr lang="en-US" b="0" i="1" smtClean="0">
                                <a:latin typeface="Cambria Math" panose="02040503050406030204" pitchFamily="18" charset="0"/>
                                <a:cs typeface="Arial" panose="020B0604020202020204" pitchFamily="34" charset="0"/>
                              </a:rPr>
                              <m:t>𝑎</m:t>
                            </m:r>
                            <m:r>
                              <a:rPr lang="en-US" b="0" i="1" smtClean="0">
                                <a:latin typeface="Cambria Math" panose="02040503050406030204" pitchFamily="18" charset="0"/>
                                <a:cs typeface="Arial" panose="020B0604020202020204" pitchFamily="34" charset="0"/>
                              </a:rPr>
                              <m:t>′</m:t>
                            </m:r>
                          </m:lim>
                        </m:limLow>
                      </m:fName>
                      <m:e>
                        <m:d>
                          <m:dPr>
                            <m:begChr m:val="{"/>
                            <m:endChr m:val="}"/>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𝑣</m:t>
                            </m:r>
                            <m:d>
                              <m:dPr>
                                <m:ctrlPr>
                                  <a:rPr lang="en-US" b="0" i="1" smtClean="0">
                                    <a:latin typeface="Cambria Math" panose="02040503050406030204" pitchFamily="18" charset="0"/>
                                    <a:cs typeface="Arial" panose="020B0604020202020204" pitchFamily="34" charset="0"/>
                                  </a:rPr>
                                </m:ctrlPr>
                              </m:dPr>
                              <m:e>
                                <m:sSup>
                                  <m:sSupPr>
                                    <m:ctrlPr>
                                      <a:rPr lang="en-US" b="0"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𝑎</m:t>
                                    </m:r>
                                  </m:e>
                                  <m:sup>
                                    <m:r>
                                      <a:rPr lang="en-US" b="0" i="1" smtClean="0">
                                        <a:latin typeface="Cambria Math" panose="02040503050406030204" pitchFamily="18" charset="0"/>
                                        <a:cs typeface="Arial" panose="020B0604020202020204" pitchFamily="34" charset="0"/>
                                      </a:rPr>
                                      <m:t>′</m:t>
                                    </m:r>
                                  </m:sup>
                                </m:sSup>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𝑠</m:t>
                                </m:r>
                              </m:e>
                            </m:d>
                            <m:r>
                              <a:rPr lang="en-US" b="0" i="1" smtClean="0">
                                <a:latin typeface="Cambria Math" panose="02040503050406030204" pitchFamily="18" charset="0"/>
                                <a:cs typeface="Arial" panose="020B0604020202020204" pitchFamily="34" charset="0"/>
                              </a:rPr>
                              <m:t>+</m:t>
                            </m:r>
                            <m:nary>
                              <m:naryPr>
                                <m:chr m:val="∑"/>
                                <m:supHide m:val="on"/>
                                <m:ctrlPr>
                                  <a:rPr lang="en-US" i="1">
                                    <a:latin typeface="Cambria Math" panose="02040503050406030204" pitchFamily="18" charset="0"/>
                                    <a:cs typeface="Arial" panose="020B0604020202020204" pitchFamily="34" charset="0"/>
                                  </a:rPr>
                                </m:ctrlPr>
                              </m:naryPr>
                              <m:sub>
                                <m:sSup>
                                  <m:sSupPr>
                                    <m:ctrlPr>
                                      <a:rPr lang="en-US" i="1">
                                        <a:latin typeface="Cambria Math" panose="02040503050406030204" pitchFamily="18" charset="0"/>
                                        <a:cs typeface="Arial" panose="020B0604020202020204" pitchFamily="34" charset="0"/>
                                      </a:rPr>
                                    </m:ctrlPr>
                                  </m:sSupPr>
                                  <m:e>
                                    <m:r>
                                      <m:rPr>
                                        <m:brk m:alnAt="7"/>
                                      </m:rPr>
                                      <a:rPr lang="en-US" i="1">
                                        <a:latin typeface="Cambria Math" panose="02040503050406030204" pitchFamily="18" charset="0"/>
                                        <a:cs typeface="Arial" panose="020B0604020202020204" pitchFamily="34" charset="0"/>
                                      </a:rPr>
                                      <m:t>𝑠</m:t>
                                    </m:r>
                                  </m:e>
                                  <m:sup>
                                    <m:r>
                                      <a:rPr lang="en-US" i="1">
                                        <a:latin typeface="Cambria Math" panose="02040503050406030204" pitchFamily="18" charset="0"/>
                                        <a:cs typeface="Arial" panose="020B0604020202020204" pitchFamily="34" charset="0"/>
                                      </a:rPr>
                                      <m:t>′</m:t>
                                    </m:r>
                                  </m:sup>
                                </m:sSup>
                                <m:r>
                                  <a:rPr lang="en-US" i="1">
                                    <a:latin typeface="Cambria Math" panose="02040503050406030204" pitchFamily="18" charset="0"/>
                                    <a:cs typeface="Arial" panose="020B0604020202020204" pitchFamily="34" charset="0"/>
                                  </a:rPr>
                                  <m:t>∈</m:t>
                                </m:r>
                                <m:r>
                                  <a:rPr lang="en-US" i="1">
                                    <a:latin typeface="Cambria Math" panose="02040503050406030204" pitchFamily="18" charset="0"/>
                                    <a:cs typeface="Arial" panose="020B0604020202020204" pitchFamily="34" charset="0"/>
                                  </a:rPr>
                                  <m:t>𝛿</m:t>
                                </m:r>
                                <m:r>
                                  <a:rPr lang="en-US" i="1">
                                    <a:latin typeface="Cambria Math" panose="02040503050406030204" pitchFamily="18" charset="0"/>
                                    <a:cs typeface="Arial" panose="020B0604020202020204" pitchFamily="34" charset="0"/>
                                  </a:rPr>
                                  <m:t>(</m:t>
                                </m:r>
                                <m:r>
                                  <a:rPr lang="en-US" i="1">
                                    <a:latin typeface="Cambria Math" panose="02040503050406030204" pitchFamily="18" charset="0"/>
                                    <a:cs typeface="Arial" panose="020B0604020202020204" pitchFamily="34" charset="0"/>
                                  </a:rPr>
                                  <m:t>𝑠</m:t>
                                </m:r>
                                <m:r>
                                  <a:rPr lang="en-US" i="1">
                                    <a:latin typeface="Cambria Math" panose="02040503050406030204" pitchFamily="18" charset="0"/>
                                    <a:cs typeface="Arial" panose="020B0604020202020204" pitchFamily="34" charset="0"/>
                                  </a:rPr>
                                  <m:t>, </m:t>
                                </m:r>
                                <m:r>
                                  <a:rPr lang="en-US" i="1">
                                    <a:latin typeface="Cambria Math" panose="02040503050406030204" pitchFamily="18" charset="0"/>
                                    <a:cs typeface="Arial" panose="020B0604020202020204" pitchFamily="34" charset="0"/>
                                  </a:rPr>
                                  <m:t>𝑎</m:t>
                                </m:r>
                                <m:r>
                                  <a:rPr lang="en-US" b="0" i="1" smtClean="0">
                                    <a:latin typeface="Cambria Math" panose="02040503050406030204" pitchFamily="18" charset="0"/>
                                    <a:cs typeface="Arial" panose="020B0604020202020204" pitchFamily="34" charset="0"/>
                                  </a:rPr>
                                  <m:t>′</m:t>
                                </m:r>
                                <m:r>
                                  <a:rPr lang="en-US" i="1">
                                    <a:latin typeface="Cambria Math" panose="02040503050406030204" pitchFamily="18" charset="0"/>
                                    <a:cs typeface="Arial" panose="020B0604020202020204" pitchFamily="34" charset="0"/>
                                  </a:rPr>
                                  <m:t>)</m:t>
                                </m:r>
                              </m:sub>
                              <m:sup/>
                              <m:e>
                                <m:r>
                                  <a:rPr lang="en-US" i="1">
                                    <a:latin typeface="Cambria Math" panose="02040503050406030204" pitchFamily="18" charset="0"/>
                                    <a:cs typeface="Arial" panose="020B0604020202020204" pitchFamily="34" charset="0"/>
                                  </a:rPr>
                                  <m:t>𝑓</m:t>
                                </m:r>
                                <m:r>
                                  <a:rPr lang="en-US" i="1">
                                    <a:latin typeface="Cambria Math" panose="02040503050406030204" pitchFamily="18" charset="0"/>
                                    <a:cs typeface="Arial" panose="020B0604020202020204" pitchFamily="34" charset="0"/>
                                  </a:rPr>
                                  <m:t>(</m:t>
                                </m:r>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𝑠</m:t>
                                    </m:r>
                                  </m:e>
                                  <m:sup>
                                    <m:r>
                                      <a:rPr lang="en-US" i="1">
                                        <a:latin typeface="Cambria Math" panose="02040503050406030204" pitchFamily="18" charset="0"/>
                                        <a:cs typeface="Arial" panose="020B0604020202020204" pitchFamily="34" charset="0"/>
                                      </a:rPr>
                                      <m:t>′</m:t>
                                    </m:r>
                                  </m:sup>
                                </m:sSup>
                                <m:r>
                                  <a:rPr lang="en-US" i="1">
                                    <a:latin typeface="Cambria Math" panose="02040503050406030204" pitchFamily="18" charset="0"/>
                                    <a:cs typeface="Arial" panose="020B0604020202020204" pitchFamily="34" charset="0"/>
                                  </a:rPr>
                                  <m:t>)</m:t>
                                </m:r>
                              </m:e>
                            </m:nary>
                          </m:e>
                        </m:d>
                      </m:e>
                    </m:func>
                  </m:oMath>
                </a14:m>
                <a:endParaRPr lang="en-US" dirty="0">
                  <a:latin typeface="Arial" panose="020B060402020202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B0E3A473-4950-4AE7-B6B5-7DFD48CA8045}"/>
                  </a:ext>
                </a:extLst>
              </p:cNvPr>
              <p:cNvSpPr>
                <a:spLocks noGrp="1" noRot="1" noChangeAspect="1" noMove="1" noResize="1" noEditPoints="1" noAdjustHandles="1" noChangeArrowheads="1" noChangeShapeType="1" noTextEdit="1"/>
              </p:cNvSpPr>
              <p:nvPr>
                <p:ph idx="1"/>
              </p:nvPr>
            </p:nvSpPr>
            <p:spPr>
              <a:blipFill>
                <a:blip r:embed="rId3"/>
                <a:stretch>
                  <a:fillRect l="-479" t="-1452" b="-8710"/>
                </a:stretch>
              </a:blipFill>
            </p:spPr>
            <p:txBody>
              <a:bodyPr/>
              <a:lstStyle/>
              <a:p>
                <a:r>
                  <a:rPr lang="en-US">
                    <a:noFill/>
                  </a:rPr>
                  <a:t> </a:t>
                </a:r>
              </a:p>
            </p:txBody>
          </p:sp>
        </mc:Fallback>
      </mc:AlternateContent>
    </p:spTree>
    <p:extLst>
      <p:ext uri="{BB962C8B-B14F-4D97-AF65-F5344CB8AC3E}">
        <p14:creationId xmlns:p14="http://schemas.microsoft.com/office/powerpoint/2010/main" val="2358028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2293-B2CB-4C47-883E-D4115C458B3A}"/>
              </a:ext>
            </a:extLst>
          </p:cNvPr>
          <p:cNvSpPr>
            <a:spLocks noGrp="1"/>
          </p:cNvSpPr>
          <p:nvPr>
            <p:ph type="title"/>
          </p:nvPr>
        </p:nvSpPr>
        <p:spPr/>
        <p:txBody>
          <a:bodyPr/>
          <a:lstStyle/>
          <a:p>
            <a:endParaRPr lang="en-US"/>
          </a:p>
        </p:txBody>
      </p:sp>
      <p:sp>
        <p:nvSpPr>
          <p:cNvPr id="4" name="Oval 3">
            <a:extLst>
              <a:ext uri="{FF2B5EF4-FFF2-40B4-BE49-F238E27FC236}">
                <a16:creationId xmlns:a16="http://schemas.microsoft.com/office/drawing/2014/main" id="{2D096ED5-76C5-499E-9E63-BFE9A69C7DE2}"/>
              </a:ext>
            </a:extLst>
          </p:cNvPr>
          <p:cNvSpPr/>
          <p:nvPr/>
        </p:nvSpPr>
        <p:spPr>
          <a:xfrm>
            <a:off x="1761653" y="3668488"/>
            <a:ext cx="398106" cy="39810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1</a:t>
            </a:r>
          </a:p>
        </p:txBody>
      </p:sp>
      <p:sp>
        <p:nvSpPr>
          <p:cNvPr id="5" name="Oval 4">
            <a:extLst>
              <a:ext uri="{FF2B5EF4-FFF2-40B4-BE49-F238E27FC236}">
                <a16:creationId xmlns:a16="http://schemas.microsoft.com/office/drawing/2014/main" id="{4E25274E-AD64-457B-9E54-A11F627855D0}"/>
              </a:ext>
            </a:extLst>
          </p:cNvPr>
          <p:cNvSpPr/>
          <p:nvPr/>
        </p:nvSpPr>
        <p:spPr>
          <a:xfrm>
            <a:off x="1761653" y="4522521"/>
            <a:ext cx="398106" cy="39810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6</a:t>
            </a:r>
          </a:p>
        </p:txBody>
      </p:sp>
      <p:sp>
        <p:nvSpPr>
          <p:cNvPr id="6" name="Oval 5">
            <a:extLst>
              <a:ext uri="{FF2B5EF4-FFF2-40B4-BE49-F238E27FC236}">
                <a16:creationId xmlns:a16="http://schemas.microsoft.com/office/drawing/2014/main" id="{35ED0FB9-8C3D-4041-A91B-506840206662}"/>
              </a:ext>
            </a:extLst>
          </p:cNvPr>
          <p:cNvSpPr/>
          <p:nvPr/>
        </p:nvSpPr>
        <p:spPr>
          <a:xfrm>
            <a:off x="3393025" y="3628053"/>
            <a:ext cx="398106" cy="39810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5</a:t>
            </a:r>
          </a:p>
        </p:txBody>
      </p:sp>
      <p:sp>
        <p:nvSpPr>
          <p:cNvPr id="7" name="Oval 6">
            <a:extLst>
              <a:ext uri="{FF2B5EF4-FFF2-40B4-BE49-F238E27FC236}">
                <a16:creationId xmlns:a16="http://schemas.microsoft.com/office/drawing/2014/main" id="{309BBF1B-58B5-4348-BA67-92E553FD85C4}"/>
              </a:ext>
            </a:extLst>
          </p:cNvPr>
          <p:cNvSpPr/>
          <p:nvPr/>
        </p:nvSpPr>
        <p:spPr>
          <a:xfrm>
            <a:off x="2592925" y="5086740"/>
            <a:ext cx="398106" cy="39810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4</a:t>
            </a:r>
          </a:p>
        </p:txBody>
      </p:sp>
      <p:sp>
        <p:nvSpPr>
          <p:cNvPr id="8" name="Oval 7">
            <a:extLst>
              <a:ext uri="{FF2B5EF4-FFF2-40B4-BE49-F238E27FC236}">
                <a16:creationId xmlns:a16="http://schemas.microsoft.com/office/drawing/2014/main" id="{ED3B5958-1B7D-42FA-ADD3-08089430D7A7}"/>
              </a:ext>
            </a:extLst>
          </p:cNvPr>
          <p:cNvSpPr/>
          <p:nvPr/>
        </p:nvSpPr>
        <p:spPr>
          <a:xfrm>
            <a:off x="2592925" y="3229947"/>
            <a:ext cx="398106" cy="39810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3</a:t>
            </a:r>
          </a:p>
        </p:txBody>
      </p:sp>
      <p:sp>
        <p:nvSpPr>
          <p:cNvPr id="9" name="Oval 8">
            <a:extLst>
              <a:ext uri="{FF2B5EF4-FFF2-40B4-BE49-F238E27FC236}">
                <a16:creationId xmlns:a16="http://schemas.microsoft.com/office/drawing/2014/main" id="{1847BF81-4ADC-4152-B92A-A43EC18DA90B}"/>
              </a:ext>
            </a:extLst>
          </p:cNvPr>
          <p:cNvSpPr/>
          <p:nvPr/>
        </p:nvSpPr>
        <p:spPr>
          <a:xfrm>
            <a:off x="3393025" y="4522521"/>
            <a:ext cx="398106" cy="39810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2</a:t>
            </a:r>
          </a:p>
        </p:txBody>
      </p:sp>
      <p:cxnSp>
        <p:nvCxnSpPr>
          <p:cNvPr id="18" name="Straight Connector 17">
            <a:extLst>
              <a:ext uri="{FF2B5EF4-FFF2-40B4-BE49-F238E27FC236}">
                <a16:creationId xmlns:a16="http://schemas.microsoft.com/office/drawing/2014/main" id="{B84E5C4E-6397-440E-A399-7AC0E20DE9EA}"/>
              </a:ext>
            </a:extLst>
          </p:cNvPr>
          <p:cNvCxnSpPr>
            <a:stCxn id="4" idx="5"/>
            <a:endCxn id="9" idx="1"/>
          </p:cNvCxnSpPr>
          <p:nvPr/>
        </p:nvCxnSpPr>
        <p:spPr>
          <a:xfrm>
            <a:off x="2101458" y="4008293"/>
            <a:ext cx="1349868" cy="5725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561B7DB-EDAA-457A-9E34-A2AFBB8467F5}"/>
              </a:ext>
            </a:extLst>
          </p:cNvPr>
          <p:cNvCxnSpPr>
            <a:cxnSpLocks/>
            <a:stCxn id="4" idx="7"/>
            <a:endCxn id="8" idx="2"/>
          </p:cNvCxnSpPr>
          <p:nvPr/>
        </p:nvCxnSpPr>
        <p:spPr>
          <a:xfrm flipV="1">
            <a:off x="2101458" y="3429000"/>
            <a:ext cx="491467" cy="297789"/>
          </a:xfrm>
          <a:prstGeom prst="line">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73CEED-2404-4796-A3DC-A3A26D0E13D6}"/>
              </a:ext>
            </a:extLst>
          </p:cNvPr>
          <p:cNvCxnSpPr>
            <a:stCxn id="4" idx="5"/>
            <a:endCxn id="7" idx="1"/>
          </p:cNvCxnSpPr>
          <p:nvPr/>
        </p:nvCxnSpPr>
        <p:spPr>
          <a:xfrm>
            <a:off x="2101458" y="4008293"/>
            <a:ext cx="549768" cy="11367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2BF2FDA-3C88-4CA3-8219-5436DC244620}"/>
              </a:ext>
            </a:extLst>
          </p:cNvPr>
          <p:cNvCxnSpPr>
            <a:stCxn id="4" idx="6"/>
            <a:endCxn id="6" idx="2"/>
          </p:cNvCxnSpPr>
          <p:nvPr/>
        </p:nvCxnSpPr>
        <p:spPr>
          <a:xfrm flipV="1">
            <a:off x="2159759" y="3827106"/>
            <a:ext cx="1233266" cy="4043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98408A3-DA82-4C4F-9614-74E2B9CFF86E}"/>
              </a:ext>
            </a:extLst>
          </p:cNvPr>
          <p:cNvCxnSpPr>
            <a:stCxn id="4" idx="4"/>
            <a:endCxn id="5" idx="0"/>
          </p:cNvCxnSpPr>
          <p:nvPr/>
        </p:nvCxnSpPr>
        <p:spPr>
          <a:xfrm>
            <a:off x="1960706" y="4066594"/>
            <a:ext cx="0" cy="455927"/>
          </a:xfrm>
          <a:prstGeom prst="line">
            <a:avLst/>
          </a:prstGeom>
          <a:ln w="25400">
            <a:solidFill>
              <a:schemeClr val="accent1"/>
            </a:solidFill>
            <a:prstDash val="dash"/>
            <a:head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D6E712A-91C1-4453-930B-CD5584033FEF}"/>
              </a:ext>
            </a:extLst>
          </p:cNvPr>
          <p:cNvCxnSpPr>
            <a:stCxn id="9" idx="1"/>
            <a:endCxn id="8" idx="5"/>
          </p:cNvCxnSpPr>
          <p:nvPr/>
        </p:nvCxnSpPr>
        <p:spPr>
          <a:xfrm flipH="1" flipV="1">
            <a:off x="2932730" y="3569752"/>
            <a:ext cx="518596" cy="101107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C4C5159-A4B3-471B-A440-1515BB888064}"/>
              </a:ext>
            </a:extLst>
          </p:cNvPr>
          <p:cNvCxnSpPr>
            <a:stCxn id="9" idx="3"/>
            <a:endCxn id="7" idx="7"/>
          </p:cNvCxnSpPr>
          <p:nvPr/>
        </p:nvCxnSpPr>
        <p:spPr>
          <a:xfrm flipH="1">
            <a:off x="2932730" y="4862326"/>
            <a:ext cx="518596" cy="282715"/>
          </a:xfrm>
          <a:prstGeom prst="line">
            <a:avLst/>
          </a:prstGeom>
          <a:ln w="25400">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D1258B3-9433-4F20-916E-1E379F8672AC}"/>
              </a:ext>
            </a:extLst>
          </p:cNvPr>
          <p:cNvCxnSpPr>
            <a:stCxn id="9" idx="0"/>
            <a:endCxn id="6" idx="4"/>
          </p:cNvCxnSpPr>
          <p:nvPr/>
        </p:nvCxnSpPr>
        <p:spPr>
          <a:xfrm flipV="1">
            <a:off x="3592078" y="4026159"/>
            <a:ext cx="0" cy="496362"/>
          </a:xfrm>
          <a:prstGeom prst="line">
            <a:avLst/>
          </a:prstGeom>
          <a:ln w="254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133BA20-81DA-457D-9358-0F1E1ECE7B9D}"/>
              </a:ext>
            </a:extLst>
          </p:cNvPr>
          <p:cNvCxnSpPr>
            <a:stCxn id="9" idx="2"/>
            <a:endCxn id="5" idx="6"/>
          </p:cNvCxnSpPr>
          <p:nvPr/>
        </p:nvCxnSpPr>
        <p:spPr>
          <a:xfrm flipH="1">
            <a:off x="2159759" y="4721574"/>
            <a:ext cx="123326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8BE9399-429F-48CC-980C-3140C2074572}"/>
              </a:ext>
            </a:extLst>
          </p:cNvPr>
          <p:cNvCxnSpPr>
            <a:stCxn id="8" idx="4"/>
            <a:endCxn id="7" idx="0"/>
          </p:cNvCxnSpPr>
          <p:nvPr/>
        </p:nvCxnSpPr>
        <p:spPr>
          <a:xfrm>
            <a:off x="2791978" y="3628053"/>
            <a:ext cx="0" cy="14586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CF455E3-6AED-4F79-98A6-A0B8EF1CF548}"/>
              </a:ext>
            </a:extLst>
          </p:cNvPr>
          <p:cNvCxnSpPr>
            <a:cxnSpLocks/>
            <a:stCxn id="8" idx="6"/>
            <a:endCxn id="6" idx="1"/>
          </p:cNvCxnSpPr>
          <p:nvPr/>
        </p:nvCxnSpPr>
        <p:spPr>
          <a:xfrm>
            <a:off x="2991031" y="3429000"/>
            <a:ext cx="460295" cy="257354"/>
          </a:xfrm>
          <a:prstGeom prst="line">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665CED3-ED5E-4CFF-AEDF-885FB0CE54AA}"/>
              </a:ext>
            </a:extLst>
          </p:cNvPr>
          <p:cNvCxnSpPr>
            <a:stCxn id="8" idx="4"/>
            <a:endCxn id="5" idx="7"/>
          </p:cNvCxnSpPr>
          <p:nvPr/>
        </p:nvCxnSpPr>
        <p:spPr>
          <a:xfrm flipH="1">
            <a:off x="2101458" y="3628053"/>
            <a:ext cx="690520" cy="95276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AE5D78D-DBA1-47E8-8259-0EAEE7A36909}"/>
              </a:ext>
            </a:extLst>
          </p:cNvPr>
          <p:cNvCxnSpPr>
            <a:stCxn id="7" idx="0"/>
            <a:endCxn id="6" idx="3"/>
          </p:cNvCxnSpPr>
          <p:nvPr/>
        </p:nvCxnSpPr>
        <p:spPr>
          <a:xfrm flipV="1">
            <a:off x="2791978" y="3967858"/>
            <a:ext cx="659348" cy="111888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63AE1BE-3336-42EF-8B63-4AADAC130DBE}"/>
              </a:ext>
            </a:extLst>
          </p:cNvPr>
          <p:cNvCxnSpPr>
            <a:cxnSpLocks/>
            <a:stCxn id="7" idx="1"/>
            <a:endCxn id="5" idx="5"/>
          </p:cNvCxnSpPr>
          <p:nvPr/>
        </p:nvCxnSpPr>
        <p:spPr>
          <a:xfrm flipH="1" flipV="1">
            <a:off x="2101458" y="4862326"/>
            <a:ext cx="549768" cy="282715"/>
          </a:xfrm>
          <a:prstGeom prst="line">
            <a:avLst/>
          </a:prstGeom>
          <a:ln w="25400">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8D8FC00-760E-475C-92C0-BE248B89EAC6}"/>
              </a:ext>
            </a:extLst>
          </p:cNvPr>
          <p:cNvCxnSpPr>
            <a:stCxn id="6" idx="2"/>
            <a:endCxn id="6" idx="2"/>
          </p:cNvCxnSpPr>
          <p:nvPr/>
        </p:nvCxnSpPr>
        <p:spPr>
          <a:xfrm>
            <a:off x="3393025" y="382710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B887D13-08C0-4EE7-AC2B-559D97DA312A}"/>
              </a:ext>
            </a:extLst>
          </p:cNvPr>
          <p:cNvCxnSpPr>
            <a:stCxn id="6" idx="2"/>
            <a:endCxn id="5" idx="7"/>
          </p:cNvCxnSpPr>
          <p:nvPr/>
        </p:nvCxnSpPr>
        <p:spPr>
          <a:xfrm flipH="1">
            <a:off x="2101458" y="3827106"/>
            <a:ext cx="1291567" cy="75371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C44F5CCA-1E56-4926-B290-193FD8882C6E}"/>
              </a:ext>
            </a:extLst>
          </p:cNvPr>
          <p:cNvSpPr/>
          <p:nvPr/>
        </p:nvSpPr>
        <p:spPr>
          <a:xfrm>
            <a:off x="1519100" y="4229876"/>
            <a:ext cx="2514584" cy="1367359"/>
          </a:xfrm>
          <a:prstGeom prst="ellipse">
            <a:avLst/>
          </a:prstGeom>
          <a:noFill/>
          <a:ln w="254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6CAAAF9F-9353-4D64-A0BA-3E8100785A4E}"/>
                  </a:ext>
                </a:extLst>
              </p:cNvPr>
              <p:cNvSpPr/>
              <p:nvPr/>
            </p:nvSpPr>
            <p:spPr>
              <a:xfrm>
                <a:off x="3224133" y="5130193"/>
                <a:ext cx="3970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oMath>
                  </m:oMathPara>
                </a14:m>
                <a:endParaRPr lang="en-US" dirty="0"/>
              </a:p>
            </p:txBody>
          </p:sp>
        </mc:Choice>
        <mc:Fallback xmlns="">
          <p:sp>
            <p:nvSpPr>
              <p:cNvPr id="62" name="Rectangle 61">
                <a:extLst>
                  <a:ext uri="{FF2B5EF4-FFF2-40B4-BE49-F238E27FC236}">
                    <a16:creationId xmlns:a16="http://schemas.microsoft.com/office/drawing/2014/main" id="{6CAAAF9F-9353-4D64-A0BA-3E8100785A4E}"/>
                  </a:ext>
                </a:extLst>
              </p:cNvPr>
              <p:cNvSpPr>
                <a:spLocks noRot="1" noChangeAspect="1" noMove="1" noResize="1" noEditPoints="1" noAdjustHandles="1" noChangeArrowheads="1" noChangeShapeType="1" noTextEdit="1"/>
              </p:cNvSpPr>
              <p:nvPr/>
            </p:nvSpPr>
            <p:spPr>
              <a:xfrm>
                <a:off x="3224133" y="5130193"/>
                <a:ext cx="397095"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id="{6615CE88-0FF3-4BB6-9A97-151170311B55}"/>
                  </a:ext>
                </a:extLst>
              </p:cNvPr>
              <p:cNvSpPr/>
              <p:nvPr/>
            </p:nvSpPr>
            <p:spPr>
              <a:xfrm>
                <a:off x="4095290" y="4392001"/>
                <a:ext cx="3618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Arial" panose="020B0604020202020204" pitchFamily="34" charset="0"/>
                        </a:rPr>
                        <m:t>𝑐</m:t>
                      </m:r>
                    </m:oMath>
                  </m:oMathPara>
                </a14:m>
                <a:endParaRPr lang="en-US" dirty="0"/>
              </a:p>
            </p:txBody>
          </p:sp>
        </mc:Choice>
        <mc:Fallback xmlns="">
          <p:sp>
            <p:nvSpPr>
              <p:cNvPr id="63" name="Rectangle 62">
                <a:extLst>
                  <a:ext uri="{FF2B5EF4-FFF2-40B4-BE49-F238E27FC236}">
                    <a16:creationId xmlns:a16="http://schemas.microsoft.com/office/drawing/2014/main" id="{6615CE88-0FF3-4BB6-9A97-151170311B55}"/>
                  </a:ext>
                </a:extLst>
              </p:cNvPr>
              <p:cNvSpPr>
                <a:spLocks noRot="1" noChangeAspect="1" noMove="1" noResize="1" noEditPoints="1" noAdjustHandles="1" noChangeArrowheads="1" noChangeShapeType="1" noTextEdit="1"/>
              </p:cNvSpPr>
              <p:nvPr/>
            </p:nvSpPr>
            <p:spPr>
              <a:xfrm>
                <a:off x="4095290" y="4392001"/>
                <a:ext cx="361894" cy="369332"/>
              </a:xfrm>
              <a:prstGeom prst="rect">
                <a:avLst/>
              </a:prstGeom>
              <a:blipFill>
                <a:blip r:embed="rId3"/>
                <a:stretch>
                  <a:fillRect/>
                </a:stretch>
              </a:blipFill>
            </p:spPr>
            <p:txBody>
              <a:bodyPr/>
              <a:lstStyle/>
              <a:p>
                <a:r>
                  <a:rPr lang="en-US">
                    <a:noFill/>
                  </a:rPr>
                  <a:t> </a:t>
                </a:r>
              </a:p>
            </p:txBody>
          </p:sp>
        </mc:Fallback>
      </mc:AlternateContent>
      <p:cxnSp>
        <p:nvCxnSpPr>
          <p:cNvPr id="65" name="Connector: Curved 64">
            <a:extLst>
              <a:ext uri="{FF2B5EF4-FFF2-40B4-BE49-F238E27FC236}">
                <a16:creationId xmlns:a16="http://schemas.microsoft.com/office/drawing/2014/main" id="{1F32DE7A-F04A-49A6-9704-9304EF123D43}"/>
              </a:ext>
            </a:extLst>
          </p:cNvPr>
          <p:cNvCxnSpPr>
            <a:stCxn id="63" idx="1"/>
            <a:endCxn id="9" idx="6"/>
          </p:cNvCxnSpPr>
          <p:nvPr/>
        </p:nvCxnSpPr>
        <p:spPr>
          <a:xfrm rot="10800000" flipV="1">
            <a:off x="3791132" y="4576666"/>
            <a:ext cx="304159" cy="144907"/>
          </a:xfrm>
          <a:prstGeom prst="curvedConnector3">
            <a:avLst/>
          </a:prstGeom>
          <a:ln>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5E7D6A86-A84E-42B3-9911-CEF7E343B597}"/>
              </a:ext>
            </a:extLst>
          </p:cNvPr>
          <p:cNvSpPr/>
          <p:nvPr/>
        </p:nvSpPr>
        <p:spPr>
          <a:xfrm>
            <a:off x="5079947" y="3437568"/>
            <a:ext cx="398106" cy="39810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1</a:t>
            </a:r>
          </a:p>
        </p:txBody>
      </p:sp>
      <mc:AlternateContent xmlns:mc="http://schemas.openxmlformats.org/markup-compatibility/2006" xmlns:a14="http://schemas.microsoft.com/office/drawing/2010/main">
        <mc:Choice Requires="a14">
          <p:sp>
            <p:nvSpPr>
              <p:cNvPr id="31" name="Oval 30">
                <a:extLst>
                  <a:ext uri="{FF2B5EF4-FFF2-40B4-BE49-F238E27FC236}">
                    <a16:creationId xmlns:a16="http://schemas.microsoft.com/office/drawing/2014/main" id="{AF30A997-2FDC-4CC0-84C7-DF6A11625A87}"/>
                  </a:ext>
                </a:extLst>
              </p:cNvPr>
              <p:cNvSpPr/>
              <p:nvPr/>
            </p:nvSpPr>
            <p:spPr>
              <a:xfrm>
                <a:off x="5761434" y="3437568"/>
                <a:ext cx="398106" cy="39810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𝑐</m:t>
                          </m:r>
                        </m:e>
                        <m:sub>
                          <m:r>
                            <a:rPr lang="en-US" b="0" i="1" smtClean="0">
                              <a:solidFill>
                                <a:schemeClr val="tx1"/>
                              </a:solidFill>
                              <a:latin typeface="Cambria Math" panose="02040503050406030204" pitchFamily="18" charset="0"/>
                              <a:cs typeface="Arial" panose="020B0604020202020204" pitchFamily="34" charset="0"/>
                            </a:rPr>
                            <m:t>2</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31" name="Oval 30">
                <a:extLst>
                  <a:ext uri="{FF2B5EF4-FFF2-40B4-BE49-F238E27FC236}">
                    <a16:creationId xmlns:a16="http://schemas.microsoft.com/office/drawing/2014/main" id="{AF30A997-2FDC-4CC0-84C7-DF6A11625A87}"/>
                  </a:ext>
                </a:extLst>
              </p:cNvPr>
              <p:cNvSpPr>
                <a:spLocks noRot="1" noChangeAspect="1" noMove="1" noResize="1" noEditPoints="1" noAdjustHandles="1" noChangeArrowheads="1" noChangeShapeType="1" noTextEdit="1"/>
              </p:cNvSpPr>
              <p:nvPr/>
            </p:nvSpPr>
            <p:spPr>
              <a:xfrm>
                <a:off x="5761434" y="3437568"/>
                <a:ext cx="398106" cy="398106"/>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Oval 32">
                <a:extLst>
                  <a:ext uri="{FF2B5EF4-FFF2-40B4-BE49-F238E27FC236}">
                    <a16:creationId xmlns:a16="http://schemas.microsoft.com/office/drawing/2014/main" id="{8F1F2B4A-9F28-44B9-9E33-79EF0C6E4B5C}"/>
                  </a:ext>
                </a:extLst>
              </p:cNvPr>
              <p:cNvSpPr/>
              <p:nvPr/>
            </p:nvSpPr>
            <p:spPr>
              <a:xfrm>
                <a:off x="6442921" y="3437568"/>
                <a:ext cx="398106" cy="39810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cs typeface="Arial" panose="020B0604020202020204" pitchFamily="34" charset="0"/>
                            </a:rPr>
                          </m:ctrlPr>
                        </m:sSubPr>
                        <m:e>
                          <m:r>
                            <a:rPr lang="en-US" i="1">
                              <a:solidFill>
                                <a:schemeClr val="tx1"/>
                              </a:solidFill>
                              <a:latin typeface="Cambria Math" panose="02040503050406030204" pitchFamily="18" charset="0"/>
                              <a:cs typeface="Arial" panose="020B0604020202020204" pitchFamily="34" charset="0"/>
                            </a:rPr>
                            <m:t>𝑐</m:t>
                          </m:r>
                        </m:e>
                        <m:sub>
                          <m:r>
                            <a:rPr lang="en-US" b="0" i="1" smtClean="0">
                              <a:solidFill>
                                <a:schemeClr val="tx1"/>
                              </a:solidFill>
                              <a:latin typeface="Cambria Math" panose="02040503050406030204" pitchFamily="18" charset="0"/>
                              <a:cs typeface="Arial" panose="020B0604020202020204" pitchFamily="34" charset="0"/>
                            </a:rPr>
                            <m:t>3</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33" name="Oval 32">
                <a:extLst>
                  <a:ext uri="{FF2B5EF4-FFF2-40B4-BE49-F238E27FC236}">
                    <a16:creationId xmlns:a16="http://schemas.microsoft.com/office/drawing/2014/main" id="{8F1F2B4A-9F28-44B9-9E33-79EF0C6E4B5C}"/>
                  </a:ext>
                </a:extLst>
              </p:cNvPr>
              <p:cNvSpPr>
                <a:spLocks noRot="1" noChangeAspect="1" noMove="1" noResize="1" noEditPoints="1" noAdjustHandles="1" noChangeArrowheads="1" noChangeShapeType="1" noTextEdit="1"/>
              </p:cNvSpPr>
              <p:nvPr/>
            </p:nvSpPr>
            <p:spPr>
              <a:xfrm>
                <a:off x="6442921" y="3437568"/>
                <a:ext cx="398106" cy="398106"/>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Oval 34">
                <a:extLst>
                  <a:ext uri="{FF2B5EF4-FFF2-40B4-BE49-F238E27FC236}">
                    <a16:creationId xmlns:a16="http://schemas.microsoft.com/office/drawing/2014/main" id="{2FA71C2D-12FE-40A4-9B3A-16434B12F159}"/>
                  </a:ext>
                </a:extLst>
              </p:cNvPr>
              <p:cNvSpPr/>
              <p:nvPr/>
            </p:nvSpPr>
            <p:spPr>
              <a:xfrm>
                <a:off x="8135090" y="3437568"/>
                <a:ext cx="398106" cy="39810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cs typeface="Arial" panose="020B0604020202020204" pitchFamily="34" charset="0"/>
                            </a:rPr>
                          </m:ctrlPr>
                        </m:sSubPr>
                        <m:e>
                          <m:r>
                            <a:rPr lang="en-US" i="1">
                              <a:solidFill>
                                <a:schemeClr val="tx1"/>
                              </a:solidFill>
                              <a:latin typeface="Cambria Math" panose="02040503050406030204" pitchFamily="18" charset="0"/>
                              <a:cs typeface="Arial" panose="020B0604020202020204" pitchFamily="34" charset="0"/>
                            </a:rPr>
                            <m:t>𝑐</m:t>
                          </m:r>
                        </m:e>
                        <m:sub>
                          <m:r>
                            <a:rPr lang="en-US" b="0" i="1" smtClean="0">
                              <a:solidFill>
                                <a:schemeClr val="tx1"/>
                              </a:solidFill>
                              <a:latin typeface="Cambria Math" panose="02040503050406030204" pitchFamily="18" charset="0"/>
                              <a:cs typeface="Arial" panose="020B0604020202020204" pitchFamily="34" charset="0"/>
                            </a:rPr>
                            <m:t>𝑛</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35" name="Oval 34">
                <a:extLst>
                  <a:ext uri="{FF2B5EF4-FFF2-40B4-BE49-F238E27FC236}">
                    <a16:creationId xmlns:a16="http://schemas.microsoft.com/office/drawing/2014/main" id="{2FA71C2D-12FE-40A4-9B3A-16434B12F159}"/>
                  </a:ext>
                </a:extLst>
              </p:cNvPr>
              <p:cNvSpPr>
                <a:spLocks noRot="1" noChangeAspect="1" noMove="1" noResize="1" noEditPoints="1" noAdjustHandles="1" noChangeArrowheads="1" noChangeShapeType="1" noTextEdit="1"/>
              </p:cNvSpPr>
              <p:nvPr/>
            </p:nvSpPr>
            <p:spPr>
              <a:xfrm>
                <a:off x="8135090" y="3437568"/>
                <a:ext cx="398106" cy="398106"/>
              </a:xfrm>
              <a:prstGeom prst="ellipse">
                <a:avLst/>
              </a:prstGeom>
              <a:blipFill>
                <a:blip r:embed="rId6"/>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09FF9D35-8A8A-4E91-B33D-B198E0737DC5}"/>
              </a:ext>
            </a:extLst>
          </p:cNvPr>
          <p:cNvCxnSpPr>
            <a:stCxn id="29" idx="6"/>
            <a:endCxn id="31" idx="2"/>
          </p:cNvCxnSpPr>
          <p:nvPr/>
        </p:nvCxnSpPr>
        <p:spPr>
          <a:xfrm>
            <a:off x="5478053" y="3636621"/>
            <a:ext cx="28338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BA9E1D5-378D-46EF-B7E0-CFF6C1172A7B}"/>
              </a:ext>
            </a:extLst>
          </p:cNvPr>
          <p:cNvCxnSpPr>
            <a:stCxn id="31" idx="6"/>
            <a:endCxn id="33" idx="2"/>
          </p:cNvCxnSpPr>
          <p:nvPr/>
        </p:nvCxnSpPr>
        <p:spPr>
          <a:xfrm>
            <a:off x="6159540" y="3636621"/>
            <a:ext cx="28338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ABE2987-FA99-49DD-B8A9-18B758BDA74D}"/>
              </a:ext>
            </a:extLst>
          </p:cNvPr>
          <p:cNvSpPr txBox="1"/>
          <p:nvPr/>
        </p:nvSpPr>
        <p:spPr>
          <a:xfrm>
            <a:off x="7142675" y="3393228"/>
            <a:ext cx="726499" cy="369332"/>
          </a:xfrm>
          <a:prstGeom prst="rect">
            <a:avLst/>
          </a:prstGeom>
          <a:noFill/>
        </p:spPr>
        <p:txBody>
          <a:bodyPr wrap="square" rtlCol="0" anchor="ctr" anchorCtr="0">
            <a:spAutoFit/>
          </a:bodyPr>
          <a:lstStyle/>
          <a:p>
            <a:r>
              <a:rPr lang="en-US" dirty="0"/>
              <a:t>……</a:t>
            </a:r>
          </a:p>
        </p:txBody>
      </p:sp>
      <p:cxnSp>
        <p:nvCxnSpPr>
          <p:cNvPr id="15" name="Straight Arrow Connector 14">
            <a:extLst>
              <a:ext uri="{FF2B5EF4-FFF2-40B4-BE49-F238E27FC236}">
                <a16:creationId xmlns:a16="http://schemas.microsoft.com/office/drawing/2014/main" id="{3F2EE840-33B4-48CE-92D0-13D63E0433EA}"/>
              </a:ext>
            </a:extLst>
          </p:cNvPr>
          <p:cNvCxnSpPr>
            <a:cxnSpLocks/>
            <a:stCxn id="33" idx="6"/>
          </p:cNvCxnSpPr>
          <p:nvPr/>
        </p:nvCxnSpPr>
        <p:spPr>
          <a:xfrm>
            <a:off x="6841027" y="3636621"/>
            <a:ext cx="20774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EACCB8C-D6B4-4565-A6D6-D1C56CC031CC}"/>
              </a:ext>
            </a:extLst>
          </p:cNvPr>
          <p:cNvCxnSpPr>
            <a:cxnSpLocks/>
            <a:endCxn id="35" idx="2"/>
          </p:cNvCxnSpPr>
          <p:nvPr/>
        </p:nvCxnSpPr>
        <p:spPr>
          <a:xfrm>
            <a:off x="7942775" y="3636621"/>
            <a:ext cx="19231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1217F426-3B00-4286-A35D-387DF494B445}"/>
              </a:ext>
            </a:extLst>
          </p:cNvPr>
          <p:cNvCxnSpPr>
            <a:stCxn id="35" idx="4"/>
            <a:endCxn id="29" idx="4"/>
          </p:cNvCxnSpPr>
          <p:nvPr/>
        </p:nvCxnSpPr>
        <p:spPr>
          <a:xfrm rot="5400000">
            <a:off x="6806572" y="2308103"/>
            <a:ext cx="12700" cy="3055143"/>
          </a:xfrm>
          <a:prstGeom prst="bentConnector3">
            <a:avLst>
              <a:gd name="adj1" fmla="val 1800000"/>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238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462F7-9985-40F9-8B1F-457A241FEB09}"/>
              </a:ext>
            </a:extLst>
          </p:cNvPr>
          <p:cNvSpPr>
            <a:spLocks noGrp="1"/>
          </p:cNvSpPr>
          <p:nvPr>
            <p:ph type="title"/>
          </p:nvPr>
        </p:nvSpPr>
        <p:spPr>
          <a:xfrm>
            <a:off x="1977293" y="624110"/>
            <a:ext cx="9527320" cy="1280890"/>
          </a:xfrm>
        </p:spPr>
        <p:txBody>
          <a:bodyPr/>
          <a:lstStyle/>
          <a:p>
            <a:r>
              <a:rPr lang="en-US" dirty="0">
                <a:latin typeface="Arial" panose="020B0604020202020204" pitchFamily="34" charset="0"/>
                <a:cs typeface="Arial" panose="020B0604020202020204" pitchFamily="34" charset="0"/>
              </a:rPr>
              <a:t>An Example of Combinatorial Explosion in DP</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DCFF2A9-37DD-4343-A002-EF0C3714E48B}"/>
                  </a:ext>
                </a:extLst>
              </p:cNvPr>
              <p:cNvSpPr txBox="1"/>
              <p:nvPr/>
            </p:nvSpPr>
            <p:spPr>
              <a:xfrm>
                <a:off x="3290434" y="2423571"/>
                <a:ext cx="6309919" cy="7006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𝑐</m:t>
                          </m:r>
                        </m:e>
                      </m:d>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min</m:t>
                              </m:r>
                            </m:e>
                            <m:li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𝑐</m:t>
                              </m:r>
                            </m:lim>
                          </m:limLow>
                        </m:fName>
                        <m:e>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𝑐</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m:t>
                                      </m:r>
                                    </m:sup>
                                  </m:sSup>
                                </m:e>
                              </m:d>
                              <m:r>
                                <a:rPr lang="en-US" sz="2800" b="0" i="1" smtClean="0">
                                  <a:latin typeface="Cambria Math" panose="02040503050406030204" pitchFamily="18" charset="0"/>
                                </a:rPr>
                                <m:t>+</m:t>
                              </m:r>
                              <m:r>
                                <a:rPr lang="en-US" sz="2800" b="0" i="1" smtClean="0">
                                  <a:latin typeface="Cambria Math" panose="02040503050406030204" pitchFamily="18" charset="0"/>
                                </a:rPr>
                                <m:t>𝑓</m:t>
                              </m:r>
                              <m:d>
                                <m:dPr>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𝑃</m:t>
                                  </m:r>
                                  <m:r>
                                    <m:rPr>
                                      <m:lit/>
                                    </m:rPr>
                                    <a:rPr lang="en-US" sz="2800" b="0" i="1" smtClean="0">
                                      <a:latin typeface="Cambria Math" panose="02040503050406030204" pitchFamily="18" charset="0"/>
                                    </a:rPr>
                                    <m:t>{</m:t>
                                  </m:r>
                                  <m:r>
                                    <a:rPr lang="en-US" sz="2800" b="0" i="1" smtClean="0">
                                      <a:latin typeface="Cambria Math" panose="02040503050406030204" pitchFamily="18" charset="0"/>
                                    </a:rPr>
                                    <m:t>𝑐</m:t>
                                  </m:r>
                                </m:e>
                              </m:d>
                              <m:r>
                                <a:rPr lang="en-US" sz="2800" b="0" i="1" smtClean="0">
                                  <a:latin typeface="Cambria Math" panose="02040503050406030204" pitchFamily="18" charset="0"/>
                                </a:rPr>
                                <m:t>,</m:t>
                              </m:r>
                              <m:r>
                                <a:rPr lang="en-US" sz="2800" b="0" i="1" smtClean="0">
                                  <a:latin typeface="Cambria Math" panose="02040503050406030204" pitchFamily="18" charset="0"/>
                                </a:rPr>
                                <m:t>𝑐</m:t>
                              </m:r>
                              <m:r>
                                <a:rPr lang="en-US" sz="2800" b="0" i="1" smtClean="0">
                                  <a:latin typeface="Cambria Math" panose="02040503050406030204" pitchFamily="18" charset="0"/>
                                </a:rPr>
                                <m:t>′)</m:t>
                              </m:r>
                            </m:e>
                          </m:d>
                        </m:e>
                      </m:func>
                    </m:oMath>
                  </m:oMathPara>
                </a14:m>
                <a:endParaRPr lang="en-US" sz="2800" dirty="0"/>
              </a:p>
            </p:txBody>
          </p:sp>
        </mc:Choice>
        <mc:Fallback xmlns="">
          <p:sp>
            <p:nvSpPr>
              <p:cNvPr id="4" name="TextBox 3">
                <a:extLst>
                  <a:ext uri="{FF2B5EF4-FFF2-40B4-BE49-F238E27FC236}">
                    <a16:creationId xmlns:a16="http://schemas.microsoft.com/office/drawing/2014/main" id="{CDCFF2A9-37DD-4343-A002-EF0C3714E48B}"/>
                  </a:ext>
                </a:extLst>
              </p:cNvPr>
              <p:cNvSpPr txBox="1">
                <a:spLocks noRot="1" noChangeAspect="1" noMove="1" noResize="1" noEditPoints="1" noAdjustHandles="1" noChangeArrowheads="1" noChangeShapeType="1" noTextEdit="1"/>
              </p:cNvSpPr>
              <p:nvPr/>
            </p:nvSpPr>
            <p:spPr>
              <a:xfrm>
                <a:off x="3290434" y="2423571"/>
                <a:ext cx="6309919" cy="700641"/>
              </a:xfrm>
              <a:prstGeom prst="rect">
                <a:avLst/>
              </a:prstGeom>
              <a:blipFill>
                <a:blip r:embed="rId3"/>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8DEA11F2-0CE5-4B07-B1A0-1ACB5EF8790B}"/>
              </a:ext>
            </a:extLst>
          </p:cNvPr>
          <p:cNvSpPr/>
          <p:nvPr/>
        </p:nvSpPr>
        <p:spPr>
          <a:xfrm>
            <a:off x="3354226" y="2423571"/>
            <a:ext cx="1078523" cy="587496"/>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761576-5943-4597-BA16-70E8244DBA60}"/>
              </a:ext>
            </a:extLst>
          </p:cNvPr>
          <p:cNvSpPr/>
          <p:nvPr/>
        </p:nvSpPr>
        <p:spPr>
          <a:xfrm>
            <a:off x="3740732" y="2493830"/>
            <a:ext cx="240145" cy="397164"/>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CD0B30F-01E5-4A31-9D74-27DF99950F46}"/>
              </a:ext>
            </a:extLst>
          </p:cNvPr>
          <p:cNvSpPr/>
          <p:nvPr/>
        </p:nvSpPr>
        <p:spPr>
          <a:xfrm>
            <a:off x="4077857" y="2498448"/>
            <a:ext cx="240145" cy="397164"/>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1332E9B-9E88-4F9F-B958-D719FF486DCE}"/>
              </a:ext>
            </a:extLst>
          </p:cNvPr>
          <p:cNvSpPr/>
          <p:nvPr/>
        </p:nvSpPr>
        <p:spPr>
          <a:xfrm>
            <a:off x="6253022" y="2503067"/>
            <a:ext cx="1154546" cy="397164"/>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9B3F6A7-ADA2-4B93-821E-D0C708C07305}"/>
                  </a:ext>
                </a:extLst>
              </p:cNvPr>
              <p:cNvSpPr txBox="1"/>
              <p:nvPr/>
            </p:nvSpPr>
            <p:spPr>
              <a:xfrm>
                <a:off x="4432749" y="3665149"/>
                <a:ext cx="3322807" cy="338554"/>
              </a:xfrm>
              <a:prstGeom prst="rect">
                <a:avLst/>
              </a:prstGeom>
              <a:noFill/>
            </p:spPr>
            <p:txBody>
              <a:bodyPr wrap="square" rtlCol="0">
                <a:spAutoFit/>
              </a:bodyPr>
              <a:lstStyle/>
              <a:p>
                <a14:m>
                  <m:oMath xmlns:m="http://schemas.openxmlformats.org/officeDocument/2006/math">
                    <m:r>
                      <a:rPr lang="en-US" sz="1600" i="1" smtClean="0">
                        <a:latin typeface="Cambria Math" panose="02040503050406030204" pitchFamily="18" charset="0"/>
                      </a:rPr>
                      <m:t>𝑃</m:t>
                    </m:r>
                    <m:r>
                      <a:rPr lang="en-US" sz="1600" b="0" i="1" smtClean="0">
                        <a:latin typeface="Cambria Math" panose="02040503050406030204" pitchFamily="18" charset="0"/>
                      </a:rPr>
                      <m:t>∈{1, …,</m:t>
                    </m:r>
                    <m:r>
                      <a:rPr lang="en-US" sz="1600" b="0" i="1" smtClean="0">
                        <a:latin typeface="Cambria Math" panose="02040503050406030204" pitchFamily="18" charset="0"/>
                      </a:rPr>
                      <m:t>𝑛</m:t>
                    </m:r>
                    <m:r>
                      <a:rPr lang="en-US" sz="1600" b="0" i="1" smtClean="0">
                        <a:latin typeface="Cambria Math" panose="02040503050406030204" pitchFamily="18" charset="0"/>
                      </a:rPr>
                      <m:t>}</m:t>
                    </m:r>
                  </m:oMath>
                </a14:m>
                <a:r>
                  <a:rPr lang="en-US" sz="1600" dirty="0">
                    <a:latin typeface="Arial" panose="020B0604020202020204" pitchFamily="34" charset="0"/>
                    <a:cs typeface="Arial" panose="020B0604020202020204" pitchFamily="34" charset="0"/>
                  </a:rPr>
                  <a:t>: vertices to be visited</a:t>
                </a:r>
              </a:p>
            </p:txBody>
          </p:sp>
        </mc:Choice>
        <mc:Fallback xmlns="">
          <p:sp>
            <p:nvSpPr>
              <p:cNvPr id="9" name="TextBox 8">
                <a:extLst>
                  <a:ext uri="{FF2B5EF4-FFF2-40B4-BE49-F238E27FC236}">
                    <a16:creationId xmlns:a16="http://schemas.microsoft.com/office/drawing/2014/main" id="{E9B3F6A7-ADA2-4B93-821E-D0C708C07305}"/>
                  </a:ext>
                </a:extLst>
              </p:cNvPr>
              <p:cNvSpPr txBox="1">
                <a:spLocks noRot="1" noChangeAspect="1" noMove="1" noResize="1" noEditPoints="1" noAdjustHandles="1" noChangeArrowheads="1" noChangeShapeType="1" noTextEdit="1"/>
              </p:cNvSpPr>
              <p:nvPr/>
            </p:nvSpPr>
            <p:spPr>
              <a:xfrm>
                <a:off x="4432749" y="3665149"/>
                <a:ext cx="3322807" cy="338554"/>
              </a:xfrm>
              <a:prstGeom prst="rect">
                <a:avLst/>
              </a:prstGeom>
              <a:blipFill>
                <a:blip r:embed="rId4"/>
                <a:stretch>
                  <a:fillRect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A2409EE-D5B4-463D-BA31-2714B824A1F7}"/>
                  </a:ext>
                </a:extLst>
              </p:cNvPr>
              <p:cNvSpPr txBox="1"/>
              <p:nvPr/>
            </p:nvSpPr>
            <p:spPr>
              <a:xfrm>
                <a:off x="4432749" y="3271891"/>
                <a:ext cx="4240201" cy="338554"/>
              </a:xfrm>
              <a:prstGeom prst="rect">
                <a:avLst/>
              </a:prstGeom>
              <a:noFill/>
            </p:spPr>
            <p:txBody>
              <a:bodyPr wrap="square" rtlCol="0">
                <a:spAutoFit/>
              </a:bodyPr>
              <a:lstStyle/>
              <a:p>
                <a14:m>
                  <m:oMath xmlns:m="http://schemas.openxmlformats.org/officeDocument/2006/math">
                    <m:r>
                      <a:rPr lang="en-US" sz="1600" b="0" i="1" smtClean="0">
                        <a:latin typeface="Cambria Math" panose="02040503050406030204" pitchFamily="18" charset="0"/>
                      </a:rPr>
                      <m:t>𝑐</m:t>
                    </m:r>
                    <m:r>
                      <a:rPr lang="en-US" sz="1600" b="0" i="1" smtClean="0">
                        <a:latin typeface="Cambria Math" panose="02040503050406030204" pitchFamily="18" charset="0"/>
                      </a:rPr>
                      <m:t>∈</m:t>
                    </m:r>
                    <m:r>
                      <a:rPr lang="en-US" sz="1600" b="0" i="1" smtClean="0">
                        <a:latin typeface="Cambria Math" panose="02040503050406030204" pitchFamily="18" charset="0"/>
                      </a:rPr>
                      <m:t>𝑃</m:t>
                    </m:r>
                  </m:oMath>
                </a14:m>
                <a:r>
                  <a:rPr lang="en-US" sz="1600" dirty="0">
                    <a:latin typeface="Arial" panose="020B0604020202020204" pitchFamily="34" charset="0"/>
                    <a:cs typeface="Arial" panose="020B0604020202020204" pitchFamily="34" charset="0"/>
                  </a:rPr>
                  <a:t>: the starting vertex of the remining visit</a:t>
                </a:r>
              </a:p>
            </p:txBody>
          </p:sp>
        </mc:Choice>
        <mc:Fallback xmlns="">
          <p:sp>
            <p:nvSpPr>
              <p:cNvPr id="10" name="TextBox 9">
                <a:extLst>
                  <a:ext uri="{FF2B5EF4-FFF2-40B4-BE49-F238E27FC236}">
                    <a16:creationId xmlns:a16="http://schemas.microsoft.com/office/drawing/2014/main" id="{2A2409EE-D5B4-463D-BA31-2714B824A1F7}"/>
                  </a:ext>
                </a:extLst>
              </p:cNvPr>
              <p:cNvSpPr txBox="1">
                <a:spLocks noRot="1" noChangeAspect="1" noMove="1" noResize="1" noEditPoints="1" noAdjustHandles="1" noChangeArrowheads="1" noChangeShapeType="1" noTextEdit="1"/>
              </p:cNvSpPr>
              <p:nvPr/>
            </p:nvSpPr>
            <p:spPr>
              <a:xfrm>
                <a:off x="4432749" y="3271891"/>
                <a:ext cx="4240201" cy="338554"/>
              </a:xfrm>
              <a:prstGeom prst="rect">
                <a:avLst/>
              </a:prstGeom>
              <a:blipFill>
                <a:blip r:embed="rId5"/>
                <a:stretch>
                  <a:fillRect t="-545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0F78122-FFCE-435C-97B9-725E0305CB53}"/>
                  </a:ext>
                </a:extLst>
              </p:cNvPr>
              <p:cNvSpPr txBox="1"/>
              <p:nvPr/>
            </p:nvSpPr>
            <p:spPr>
              <a:xfrm>
                <a:off x="3354226" y="1427116"/>
                <a:ext cx="4302724"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The minimal of visiting all vertices in </a:t>
                </a:r>
                <a14:m>
                  <m:oMath xmlns:m="http://schemas.openxmlformats.org/officeDocument/2006/math">
                    <m:r>
                      <a:rPr lang="en-US" sz="1600" i="1">
                        <a:latin typeface="Cambria Math" panose="02040503050406030204" pitchFamily="18" charset="0"/>
                      </a:rPr>
                      <m:t>𝑃</m:t>
                    </m:r>
                  </m:oMath>
                </a14:m>
                <a:r>
                  <a:rPr lang="en-US" sz="1600" dirty="0">
                    <a:latin typeface="Arial" panose="020B0604020202020204" pitchFamily="34" charset="0"/>
                    <a:cs typeface="Arial" panose="020B0604020202020204" pitchFamily="34" charset="0"/>
                  </a:rPr>
                  <a:t>, starting from </a:t>
                </a:r>
                <a14:m>
                  <m:oMath xmlns:m="http://schemas.openxmlformats.org/officeDocument/2006/math">
                    <m:r>
                      <a:rPr lang="en-US" sz="1600" i="1">
                        <a:latin typeface="Cambria Math" panose="02040503050406030204" pitchFamily="18" charset="0"/>
                      </a:rPr>
                      <m:t>𝑐</m:t>
                    </m:r>
                  </m:oMath>
                </a14:m>
                <a:r>
                  <a:rPr lang="en-US" sz="1600" dirty="0">
                    <a:latin typeface="Arial" panose="020B0604020202020204" pitchFamily="34" charset="0"/>
                    <a:cs typeface="Arial" panose="020B0604020202020204" pitchFamily="34" charset="0"/>
                  </a:rPr>
                  <a:t> and returning to vertex 1</a:t>
                </a:r>
              </a:p>
            </p:txBody>
          </p:sp>
        </mc:Choice>
        <mc:Fallback xmlns="">
          <p:sp>
            <p:nvSpPr>
              <p:cNvPr id="11" name="TextBox 10">
                <a:extLst>
                  <a:ext uri="{FF2B5EF4-FFF2-40B4-BE49-F238E27FC236}">
                    <a16:creationId xmlns:a16="http://schemas.microsoft.com/office/drawing/2014/main" id="{E0F78122-FFCE-435C-97B9-725E0305CB53}"/>
                  </a:ext>
                </a:extLst>
              </p:cNvPr>
              <p:cNvSpPr txBox="1">
                <a:spLocks noRot="1" noChangeAspect="1" noMove="1" noResize="1" noEditPoints="1" noAdjustHandles="1" noChangeArrowheads="1" noChangeShapeType="1" noTextEdit="1"/>
              </p:cNvSpPr>
              <p:nvPr/>
            </p:nvSpPr>
            <p:spPr>
              <a:xfrm>
                <a:off x="3354226" y="1427116"/>
                <a:ext cx="4302724" cy="584775"/>
              </a:xfrm>
              <a:prstGeom prst="rect">
                <a:avLst/>
              </a:prstGeom>
              <a:blipFill>
                <a:blip r:embed="rId6"/>
                <a:stretch>
                  <a:fillRect l="-708" t="-3125"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303FF4D-71DB-4EC3-9EAA-729356FAA38D}"/>
                  </a:ext>
                </a:extLst>
              </p:cNvPr>
              <p:cNvSpPr txBox="1"/>
              <p:nvPr/>
            </p:nvSpPr>
            <p:spPr>
              <a:xfrm>
                <a:off x="7281640" y="1921395"/>
                <a:ext cx="4302724"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The cost of travelling from </a:t>
                </a:r>
                <a14:m>
                  <m:oMath xmlns:m="http://schemas.openxmlformats.org/officeDocument/2006/math">
                    <m:r>
                      <a:rPr lang="en-US" sz="1600" i="1">
                        <a:latin typeface="Cambria Math" panose="02040503050406030204" pitchFamily="18" charset="0"/>
                      </a:rPr>
                      <m:t>𝑐</m:t>
                    </m:r>
                  </m:oMath>
                </a14:m>
                <a:r>
                  <a:rPr lang="en-US" sz="1600" dirty="0">
                    <a:latin typeface="Arial" panose="020B0604020202020204" pitchFamily="34" charset="0"/>
                    <a:cs typeface="Arial" panose="020B0604020202020204" pitchFamily="34" charset="0"/>
                  </a:rPr>
                  <a:t> to </a:t>
                </a:r>
                <a14:m>
                  <m:oMath xmlns:m="http://schemas.openxmlformats.org/officeDocument/2006/math">
                    <m:r>
                      <a:rPr lang="en-US" sz="1600" i="1">
                        <a:latin typeface="Cambria Math" panose="02040503050406030204" pitchFamily="18" charset="0"/>
                      </a:rPr>
                      <m:t>𝑐</m:t>
                    </m:r>
                    <m:r>
                      <a:rPr lang="en-US" sz="1600" b="0" i="1" smtClean="0">
                        <a:latin typeface="Cambria Math" panose="02040503050406030204" pitchFamily="18" charset="0"/>
                      </a:rPr>
                      <m:t>′</m:t>
                    </m:r>
                  </m:oMath>
                </a14:m>
                <a:r>
                  <a:rPr lang="en-US" sz="1600" dirty="0">
                    <a:latin typeface="Arial" panose="020B0604020202020204" pitchFamily="34" charset="0"/>
                    <a:cs typeface="Arial" panose="020B0604020202020204" pitchFamily="34" charset="0"/>
                  </a:rPr>
                  <a:t> directly</a:t>
                </a:r>
              </a:p>
            </p:txBody>
          </p:sp>
        </mc:Choice>
        <mc:Fallback xmlns="">
          <p:sp>
            <p:nvSpPr>
              <p:cNvPr id="14" name="TextBox 13">
                <a:extLst>
                  <a:ext uri="{FF2B5EF4-FFF2-40B4-BE49-F238E27FC236}">
                    <a16:creationId xmlns:a16="http://schemas.microsoft.com/office/drawing/2014/main" id="{4303FF4D-71DB-4EC3-9EAA-729356FAA38D}"/>
                  </a:ext>
                </a:extLst>
              </p:cNvPr>
              <p:cNvSpPr txBox="1">
                <a:spLocks noRot="1" noChangeAspect="1" noMove="1" noResize="1" noEditPoints="1" noAdjustHandles="1" noChangeArrowheads="1" noChangeShapeType="1" noTextEdit="1"/>
              </p:cNvSpPr>
              <p:nvPr/>
            </p:nvSpPr>
            <p:spPr>
              <a:xfrm>
                <a:off x="7281640" y="1921395"/>
                <a:ext cx="4302724" cy="338554"/>
              </a:xfrm>
              <a:prstGeom prst="rect">
                <a:avLst/>
              </a:prstGeom>
              <a:blipFill>
                <a:blip r:embed="rId7"/>
                <a:stretch>
                  <a:fillRect l="-708" t="-5357" b="-21429"/>
                </a:stretch>
              </a:blipFill>
            </p:spPr>
            <p:txBody>
              <a:bodyPr/>
              <a:lstStyle/>
              <a:p>
                <a:r>
                  <a:rPr lang="en-US">
                    <a:noFill/>
                  </a:rPr>
                  <a:t> </a:t>
                </a:r>
              </a:p>
            </p:txBody>
          </p:sp>
        </mc:Fallback>
      </mc:AlternateContent>
      <p:cxnSp>
        <p:nvCxnSpPr>
          <p:cNvPr id="16" name="Connector: Curved 15">
            <a:extLst>
              <a:ext uri="{FF2B5EF4-FFF2-40B4-BE49-F238E27FC236}">
                <a16:creationId xmlns:a16="http://schemas.microsoft.com/office/drawing/2014/main" id="{51938CA2-49B3-4654-BCA0-5ADB817904B5}"/>
              </a:ext>
            </a:extLst>
          </p:cNvPr>
          <p:cNvCxnSpPr>
            <a:stCxn id="10" idx="1"/>
            <a:endCxn id="7" idx="2"/>
          </p:cNvCxnSpPr>
          <p:nvPr/>
        </p:nvCxnSpPr>
        <p:spPr>
          <a:xfrm rot="10800000">
            <a:off x="4197931" y="2895612"/>
            <a:ext cx="234819" cy="545556"/>
          </a:xfrm>
          <a:prstGeom prst="curvedConnector2">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8EFE777B-FFD0-47E4-BB57-D1EBE7D1F221}"/>
              </a:ext>
            </a:extLst>
          </p:cNvPr>
          <p:cNvCxnSpPr>
            <a:stCxn id="9" idx="1"/>
            <a:endCxn id="6" idx="2"/>
          </p:cNvCxnSpPr>
          <p:nvPr/>
        </p:nvCxnSpPr>
        <p:spPr>
          <a:xfrm rot="10800000">
            <a:off x="3860805" y="2890994"/>
            <a:ext cx="571944" cy="943432"/>
          </a:xfrm>
          <a:prstGeom prst="curvedConnector2">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34873BAA-2C1B-43CD-BCB4-442812CC6E6C}"/>
              </a:ext>
            </a:extLst>
          </p:cNvPr>
          <p:cNvCxnSpPr>
            <a:stCxn id="11" idx="2"/>
            <a:endCxn id="5" idx="0"/>
          </p:cNvCxnSpPr>
          <p:nvPr/>
        </p:nvCxnSpPr>
        <p:spPr>
          <a:xfrm rot="5400000">
            <a:off x="4493698" y="1411681"/>
            <a:ext cx="411680" cy="1612100"/>
          </a:xfrm>
          <a:prstGeom prst="curvedConnector3">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EA0802A8-62D7-4362-9BB3-1BB61FC3981B}"/>
              </a:ext>
            </a:extLst>
          </p:cNvPr>
          <p:cNvCxnSpPr>
            <a:cxnSpLocks/>
            <a:stCxn id="14" idx="1"/>
            <a:endCxn id="8" idx="0"/>
          </p:cNvCxnSpPr>
          <p:nvPr/>
        </p:nvCxnSpPr>
        <p:spPr>
          <a:xfrm rot="10800000" flipV="1">
            <a:off x="6830296" y="2090671"/>
            <a:ext cx="451345" cy="412395"/>
          </a:xfrm>
          <a:prstGeom prst="curvedConnector2">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1A5D1A3-C78C-4066-AA9C-69D27D0D92A7}"/>
              </a:ext>
            </a:extLst>
          </p:cNvPr>
          <p:cNvSpPr txBox="1"/>
          <p:nvPr/>
        </p:nvSpPr>
        <p:spPr>
          <a:xfrm>
            <a:off x="2429170" y="4062314"/>
            <a:ext cx="8802250"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The DP function of the Held-Karp Algorithm for solving the Travelling Salesman Problem (TSP) </a:t>
            </a:r>
          </a:p>
        </p:txBody>
      </p:sp>
      <p:pic>
        <p:nvPicPr>
          <p:cNvPr id="26" name="Picture 25">
            <a:extLst>
              <a:ext uri="{FF2B5EF4-FFF2-40B4-BE49-F238E27FC236}">
                <a16:creationId xmlns:a16="http://schemas.microsoft.com/office/drawing/2014/main" id="{33B443A1-8C8C-4AE2-B885-605291182E6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43220" y="4824446"/>
            <a:ext cx="3205031" cy="1425162"/>
          </a:xfrm>
          <a:prstGeom prst="rect">
            <a:avLst/>
          </a:prstGeom>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EAC6B13-07AF-4F5B-BBE1-D22630A37292}"/>
                  </a:ext>
                </a:extLst>
              </p:cNvPr>
              <p:cNvSpPr txBox="1"/>
              <p:nvPr/>
            </p:nvSpPr>
            <p:spPr>
              <a:xfrm>
                <a:off x="2935881" y="6349556"/>
                <a:ext cx="6634282"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An illustration to the Held-Karp Algorithm, where </a:t>
                </a:r>
                <a14:m>
                  <m:oMath xmlns:m="http://schemas.openxmlformats.org/officeDocument/2006/math">
                    <m:r>
                      <a:rPr lang="en-US" sz="1600" i="1">
                        <a:latin typeface="Cambria Math" panose="02040503050406030204" pitchFamily="18" charset="0"/>
                      </a:rPr>
                      <m:t>𝑃</m:t>
                    </m:r>
                    <m:r>
                      <a:rPr lang="en-US" sz="1600" b="0" i="1" smtClean="0">
                        <a:latin typeface="Cambria Math" panose="02040503050406030204" pitchFamily="18" charset="0"/>
                      </a:rPr>
                      <m:t>={2,4,6}</m:t>
                    </m:r>
                  </m:oMath>
                </a14:m>
                <a:r>
                  <a:rPr lang="en-US" sz="1600" dirty="0">
                    <a:latin typeface="Arial" panose="020B0604020202020204" pitchFamily="34" charset="0"/>
                    <a:cs typeface="Arial" panose="020B0604020202020204" pitchFamily="34" charset="0"/>
                  </a:rPr>
                  <a:t> and </a:t>
                </a:r>
                <a14:m>
                  <m:oMath xmlns:m="http://schemas.openxmlformats.org/officeDocument/2006/math">
                    <m:r>
                      <a:rPr lang="en-US" sz="1600" b="0" i="1" smtClean="0">
                        <a:latin typeface="Cambria Math" panose="02040503050406030204" pitchFamily="18" charset="0"/>
                        <a:cs typeface="Arial" panose="020B0604020202020204" pitchFamily="34" charset="0"/>
                      </a:rPr>
                      <m:t>𝑐</m:t>
                    </m:r>
                    <m:r>
                      <a:rPr lang="en-US" sz="1600" b="0" i="1" smtClean="0">
                        <a:latin typeface="Cambria Math" panose="02040503050406030204" pitchFamily="18" charset="0"/>
                        <a:cs typeface="Arial" panose="020B0604020202020204" pitchFamily="34" charset="0"/>
                      </a:rPr>
                      <m:t>=2</m:t>
                    </m:r>
                  </m:oMath>
                </a14:m>
                <a:endParaRPr lang="en-US" sz="1600" dirty="0">
                  <a:latin typeface="Arial" panose="020B0604020202020204" pitchFamily="34" charset="0"/>
                  <a:cs typeface="Arial" panose="020B0604020202020204" pitchFamily="34" charset="0"/>
                </a:endParaRPr>
              </a:p>
            </p:txBody>
          </p:sp>
        </mc:Choice>
        <mc:Fallback xmlns="">
          <p:sp>
            <p:nvSpPr>
              <p:cNvPr id="27" name="TextBox 26">
                <a:extLst>
                  <a:ext uri="{FF2B5EF4-FFF2-40B4-BE49-F238E27FC236}">
                    <a16:creationId xmlns:a16="http://schemas.microsoft.com/office/drawing/2014/main" id="{BEAC6B13-07AF-4F5B-BBE1-D22630A37292}"/>
                  </a:ext>
                </a:extLst>
              </p:cNvPr>
              <p:cNvSpPr txBox="1">
                <a:spLocks noRot="1" noChangeAspect="1" noMove="1" noResize="1" noEditPoints="1" noAdjustHandles="1" noChangeArrowheads="1" noChangeShapeType="1" noTextEdit="1"/>
              </p:cNvSpPr>
              <p:nvPr/>
            </p:nvSpPr>
            <p:spPr>
              <a:xfrm>
                <a:off x="2935881" y="6349556"/>
                <a:ext cx="6634282" cy="338554"/>
              </a:xfrm>
              <a:prstGeom prst="rect">
                <a:avLst/>
              </a:prstGeom>
              <a:blipFill>
                <a:blip r:embed="rId9"/>
                <a:stretch>
                  <a:fillRect l="-551" t="-5455" b="-23636"/>
                </a:stretch>
              </a:blipFill>
            </p:spPr>
            <p:txBody>
              <a:bodyPr/>
              <a:lstStyle/>
              <a:p>
                <a:r>
                  <a:rPr lang="en-US">
                    <a:noFill/>
                  </a:rPr>
                  <a:t> </a:t>
                </a:r>
              </a:p>
            </p:txBody>
          </p:sp>
        </mc:Fallback>
      </mc:AlternateContent>
    </p:spTree>
    <p:extLst>
      <p:ext uri="{BB962C8B-B14F-4D97-AF65-F5344CB8AC3E}">
        <p14:creationId xmlns:p14="http://schemas.microsoft.com/office/powerpoint/2010/main" val="2248490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3EF7-B3BE-4421-AF0A-DC59AAF34A51}"/>
              </a:ext>
            </a:extLst>
          </p:cNvPr>
          <p:cNvSpPr>
            <a:spLocks noGrp="1"/>
          </p:cNvSpPr>
          <p:nvPr>
            <p:ph type="title"/>
          </p:nvPr>
        </p:nvSpPr>
        <p:spPr/>
        <p:txBody>
          <a:bodyPr/>
          <a:lstStyle/>
          <a:p>
            <a:endParaRPr lang="en-US"/>
          </a:p>
        </p:txBody>
      </p:sp>
      <p:graphicFrame>
        <p:nvGraphicFramePr>
          <p:cNvPr id="4" name="Table 3">
            <a:extLst>
              <a:ext uri="{FF2B5EF4-FFF2-40B4-BE49-F238E27FC236}">
                <a16:creationId xmlns:a16="http://schemas.microsoft.com/office/drawing/2014/main" id="{8BC948BD-F957-41AF-964A-14EC2E62EECE}"/>
              </a:ext>
            </a:extLst>
          </p:cNvPr>
          <p:cNvGraphicFramePr>
            <a:graphicFrameLocks noGrp="1"/>
          </p:cNvGraphicFramePr>
          <p:nvPr>
            <p:extLst>
              <p:ext uri="{D42A27DB-BD31-4B8C-83A1-F6EECF244321}">
                <p14:modId xmlns:p14="http://schemas.microsoft.com/office/powerpoint/2010/main" val="2478540989"/>
              </p:ext>
            </p:extLst>
          </p:nvPr>
        </p:nvGraphicFramePr>
        <p:xfrm>
          <a:off x="4636658" y="2520751"/>
          <a:ext cx="3295070" cy="3298155"/>
        </p:xfrm>
        <a:graphic>
          <a:graphicData uri="http://schemas.openxmlformats.org/drawingml/2006/table">
            <a:tbl>
              <a:tblPr>
                <a:tableStyleId>{5C22544A-7EE6-4342-B048-85BDC9FD1C3A}</a:tableStyleId>
              </a:tblPr>
              <a:tblGrid>
                <a:gridCol w="659014">
                  <a:extLst>
                    <a:ext uri="{9D8B030D-6E8A-4147-A177-3AD203B41FA5}">
                      <a16:colId xmlns:a16="http://schemas.microsoft.com/office/drawing/2014/main" val="659218217"/>
                    </a:ext>
                  </a:extLst>
                </a:gridCol>
                <a:gridCol w="659014">
                  <a:extLst>
                    <a:ext uri="{9D8B030D-6E8A-4147-A177-3AD203B41FA5}">
                      <a16:colId xmlns:a16="http://schemas.microsoft.com/office/drawing/2014/main" val="2486502363"/>
                    </a:ext>
                  </a:extLst>
                </a:gridCol>
                <a:gridCol w="659014">
                  <a:extLst>
                    <a:ext uri="{9D8B030D-6E8A-4147-A177-3AD203B41FA5}">
                      <a16:colId xmlns:a16="http://schemas.microsoft.com/office/drawing/2014/main" val="1545273667"/>
                    </a:ext>
                  </a:extLst>
                </a:gridCol>
                <a:gridCol w="659014">
                  <a:extLst>
                    <a:ext uri="{9D8B030D-6E8A-4147-A177-3AD203B41FA5}">
                      <a16:colId xmlns:a16="http://schemas.microsoft.com/office/drawing/2014/main" val="1206542496"/>
                    </a:ext>
                  </a:extLst>
                </a:gridCol>
                <a:gridCol w="659014">
                  <a:extLst>
                    <a:ext uri="{9D8B030D-6E8A-4147-A177-3AD203B41FA5}">
                      <a16:colId xmlns:a16="http://schemas.microsoft.com/office/drawing/2014/main" val="1649661098"/>
                    </a:ext>
                  </a:extLst>
                </a:gridCol>
              </a:tblGrid>
              <a:tr h="471165">
                <a:tc>
                  <a:txBody>
                    <a:bodyPr/>
                    <a:lstStyle/>
                    <a:p>
                      <a:endParaRPr lang="en-US" dirty="0"/>
                    </a:p>
                  </a:txBody>
                  <a:tcPr>
                    <a:noFill/>
                  </a:tcPr>
                </a:tc>
                <a:tc>
                  <a:txBody>
                    <a:bodyPr/>
                    <a:lstStyle/>
                    <a:p>
                      <a:endParaRPr lang="en-US"/>
                    </a:p>
                  </a:txBody>
                  <a:tcPr>
                    <a:noFill/>
                  </a:tcPr>
                </a:tc>
                <a:tc>
                  <a:txBody>
                    <a:bodyPr/>
                    <a:lstStyle/>
                    <a:p>
                      <a:endParaRPr lang="en-US"/>
                    </a:p>
                  </a:txBody>
                  <a:tcPr>
                    <a:noFill/>
                  </a:tcPr>
                </a:tc>
                <a:tc>
                  <a:txBody>
                    <a:bodyPr/>
                    <a:lstStyle/>
                    <a:p>
                      <a:endParaRPr lang="en-US" dirty="0"/>
                    </a:p>
                  </a:txBody>
                  <a:tcPr>
                    <a:noFill/>
                  </a:tcPr>
                </a:tc>
                <a:tc>
                  <a:txBody>
                    <a:bodyPr/>
                    <a:lstStyle/>
                    <a:p>
                      <a:endParaRPr lang="en-US"/>
                    </a:p>
                  </a:txBody>
                  <a:tcPr>
                    <a:noFill/>
                  </a:tcPr>
                </a:tc>
                <a:extLst>
                  <a:ext uri="{0D108BD9-81ED-4DB2-BD59-A6C34878D82A}">
                    <a16:rowId xmlns:a16="http://schemas.microsoft.com/office/drawing/2014/main" val="3289787054"/>
                  </a:ext>
                </a:extLst>
              </a:tr>
              <a:tr h="471165">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4171210229"/>
                  </a:ext>
                </a:extLst>
              </a:tr>
              <a:tr h="471165">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1501103335"/>
                  </a:ext>
                </a:extLst>
              </a:tr>
              <a:tr h="471165">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2288197109"/>
                  </a:ext>
                </a:extLst>
              </a:tr>
              <a:tr h="471165">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2621755429"/>
                  </a:ext>
                </a:extLst>
              </a:tr>
              <a:tr h="471165">
                <a:tc>
                  <a:txBody>
                    <a:bodyPr/>
                    <a:lstStyle/>
                    <a:p>
                      <a:endParaRPr lang="en-US"/>
                    </a:p>
                  </a:txBody>
                  <a:tcPr>
                    <a:noFill/>
                  </a:tcPr>
                </a:tc>
                <a:tc>
                  <a:txBody>
                    <a:bodyPr/>
                    <a:lstStyle/>
                    <a:p>
                      <a:endParaRPr lang="en-US"/>
                    </a:p>
                  </a:txBody>
                  <a:tcPr>
                    <a:noFill/>
                  </a:tcPr>
                </a:tc>
                <a:tc>
                  <a:txBody>
                    <a:bodyPr/>
                    <a:lstStyle/>
                    <a:p>
                      <a:endParaRPr lang="en-US" dirty="0"/>
                    </a:p>
                  </a:txBody>
                  <a:tcPr>
                    <a:noFill/>
                  </a:tcPr>
                </a:tc>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719961551"/>
                  </a:ext>
                </a:extLst>
              </a:tr>
              <a:tr h="471165">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dirty="0"/>
                    </a:p>
                  </a:txBody>
                  <a:tcPr>
                    <a:noFill/>
                  </a:tcPr>
                </a:tc>
                <a:extLst>
                  <a:ext uri="{0D108BD9-81ED-4DB2-BD59-A6C34878D82A}">
                    <a16:rowId xmlns:a16="http://schemas.microsoft.com/office/drawing/2014/main" val="3695994279"/>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E20D805-BC32-479D-AC59-E07044B28EB4}"/>
                  </a:ext>
                </a:extLst>
              </p:cNvPr>
              <p:cNvSpPr txBox="1"/>
              <p:nvPr/>
            </p:nvSpPr>
            <p:spPr>
              <a:xfrm>
                <a:off x="719015" y="3477338"/>
                <a:ext cx="23837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xmlns="">
          <p:sp>
            <p:nvSpPr>
              <p:cNvPr id="5" name="TextBox 4">
                <a:extLst>
                  <a:ext uri="{FF2B5EF4-FFF2-40B4-BE49-F238E27FC236}">
                    <a16:creationId xmlns:a16="http://schemas.microsoft.com/office/drawing/2014/main" id="{7E20D805-BC32-479D-AC59-E07044B28EB4}"/>
                  </a:ext>
                </a:extLst>
              </p:cNvPr>
              <p:cNvSpPr txBox="1">
                <a:spLocks noRot="1" noChangeAspect="1" noMove="1" noResize="1" noEditPoints="1" noAdjustHandles="1" noChangeArrowheads="1" noChangeShapeType="1" noTextEdit="1"/>
              </p:cNvSpPr>
              <p:nvPr/>
            </p:nvSpPr>
            <p:spPr>
              <a:xfrm>
                <a:off x="719015" y="3477338"/>
                <a:ext cx="238370" cy="369332"/>
              </a:xfrm>
              <a:prstGeom prst="rect">
                <a:avLst/>
              </a:prstGeom>
              <a:blipFill>
                <a:blip r:embed="rId2"/>
                <a:stretch>
                  <a:fillRect r="-33333"/>
                </a:stretch>
              </a:blipFill>
            </p:spPr>
            <p:txBody>
              <a:bodyPr/>
              <a:lstStyle/>
              <a:p>
                <a:r>
                  <a:rPr lang="en-US">
                    <a:noFill/>
                  </a:rPr>
                  <a:t> </a:t>
                </a:r>
              </a:p>
            </p:txBody>
          </p:sp>
        </mc:Fallback>
      </mc:AlternateContent>
    </p:spTree>
    <p:extLst>
      <p:ext uri="{BB962C8B-B14F-4D97-AF65-F5344CB8AC3E}">
        <p14:creationId xmlns:p14="http://schemas.microsoft.com/office/powerpoint/2010/main" val="4169317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64C31-9EB9-42FE-833C-B0E28835095D}"/>
              </a:ext>
            </a:extLst>
          </p:cNvPr>
          <p:cNvSpPr>
            <a:spLocks noGrp="1"/>
          </p:cNvSpPr>
          <p:nvPr>
            <p:ph type="title"/>
          </p:nvPr>
        </p:nvSpPr>
        <p:spPr>
          <a:xfrm>
            <a:off x="2336801" y="624110"/>
            <a:ext cx="9167812" cy="1280890"/>
          </a:xfrm>
        </p:spPr>
        <p:txBody>
          <a:bodyPr/>
          <a:lstStyle/>
          <a:p>
            <a:r>
              <a:rPr lang="en-US" dirty="0">
                <a:latin typeface="Arial" panose="020B0604020202020204" pitchFamily="34" charset="0"/>
                <a:cs typeface="Arial" panose="020B0604020202020204" pitchFamily="34" charset="0"/>
              </a:rPr>
              <a:t>How to Train the Neural Network Efficiently?</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69CE192-EC1F-4B2B-97F2-D0D61CBEC953}"/>
                  </a:ext>
                </a:extLst>
              </p:cNvPr>
              <p:cNvSpPr txBox="1"/>
              <p:nvPr/>
            </p:nvSpPr>
            <p:spPr>
              <a:xfrm>
                <a:off x="6920707" y="1641708"/>
                <a:ext cx="4114800" cy="7604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𝑐</m:t>
                          </m:r>
                        </m:e>
                      </m:d>
                      <m:r>
                        <a:rPr lang="en-US" i="1">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𝑐</m:t>
                              </m:r>
                            </m:lim>
                          </m:limLow>
                        </m:fName>
                        <m:e>
                          <m:d>
                            <m:dPr>
                              <m:begChr m:val="{"/>
                              <m:endChr m:val="}"/>
                              <m:ctrlPr>
                                <a:rPr lang="en-US" i="1">
                                  <a:latin typeface="Cambria Math" panose="02040503050406030204" pitchFamily="18" charset="0"/>
                                </a:rPr>
                              </m:ctrlPr>
                            </m:dPr>
                            <m:e>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𝑐</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m:t>
                                      </m:r>
                                    </m:sup>
                                  </m:sSup>
                                </m:e>
                              </m:d>
                              <m:r>
                                <a:rPr lang="en-US" i="1">
                                  <a:latin typeface="Cambria Math" panose="02040503050406030204" pitchFamily="18" charset="0"/>
                                </a:rPr>
                                <m:t>+</m:t>
                              </m:r>
                              <m:r>
                                <a:rPr lang="en-US" i="1">
                                  <a:latin typeface="Cambria Math" panose="02040503050406030204" pitchFamily="18" charset="0"/>
                                </a:rPr>
                                <m:t>𝑓</m:t>
                              </m:r>
                              <m:d>
                                <m:dPr>
                                  <m:endChr m:val="}"/>
                                  <m:ctrlPr>
                                    <a:rPr lang="en-US" i="1">
                                      <a:latin typeface="Cambria Math" panose="02040503050406030204" pitchFamily="18" charset="0"/>
                                    </a:rPr>
                                  </m:ctrlPr>
                                </m:dPr>
                                <m:e>
                                  <m:r>
                                    <a:rPr lang="en-US" i="1">
                                      <a:latin typeface="Cambria Math" panose="02040503050406030204" pitchFamily="18" charset="0"/>
                                    </a:rPr>
                                    <m:t>𝑃</m:t>
                                  </m:r>
                                  <m:r>
                                    <m:rPr>
                                      <m:lit/>
                                    </m:rPr>
                                    <a:rPr lang="en-US" i="1">
                                      <a:latin typeface="Cambria Math" panose="02040503050406030204" pitchFamily="18" charset="0"/>
                                    </a:rPr>
                                    <m:t>{</m:t>
                                  </m:r>
                                  <m:r>
                                    <a:rPr lang="en-US" i="1">
                                      <a:latin typeface="Cambria Math" panose="02040503050406030204" pitchFamily="18" charset="0"/>
                                    </a:rPr>
                                    <m:t>𝑐</m:t>
                                  </m:r>
                                </m:e>
                              </m:d>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e>
                          </m:d>
                        </m:e>
                      </m:func>
                    </m:oMath>
                  </m:oMathPara>
                </a14:m>
                <a:endParaRPr lang="en-US" dirty="0"/>
              </a:p>
              <a:p>
                <a:endParaRPr lang="en-US" dirty="0">
                  <a:latin typeface="Arial" panose="020B0604020202020204" pitchFamily="34"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169CE192-EC1F-4B2B-97F2-D0D61CBEC953}"/>
                  </a:ext>
                </a:extLst>
              </p:cNvPr>
              <p:cNvSpPr txBox="1">
                <a:spLocks noRot="1" noChangeAspect="1" noMove="1" noResize="1" noEditPoints="1" noAdjustHandles="1" noChangeArrowheads="1" noChangeShapeType="1" noTextEdit="1"/>
              </p:cNvSpPr>
              <p:nvPr/>
            </p:nvSpPr>
            <p:spPr>
              <a:xfrm>
                <a:off x="6920707" y="1641708"/>
                <a:ext cx="4114800" cy="760401"/>
              </a:xfrm>
              <a:prstGeom prst="rect">
                <a:avLst/>
              </a:prstGeom>
              <a:blipFill>
                <a:blip r:embed="rId2"/>
                <a:stretch>
                  <a:fillRect l="-2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D884510-BF5F-4B94-BF79-F8136C3CCBEC}"/>
                  </a:ext>
                </a:extLst>
              </p:cNvPr>
              <p:cNvSpPr txBox="1"/>
              <p:nvPr/>
            </p:nvSpPr>
            <p:spPr>
              <a:xfrm>
                <a:off x="4959486" y="2379003"/>
                <a:ext cx="6545127" cy="10772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min</m:t>
                              </m:r>
                            </m:e>
                            <m:lim>
                              <m:r>
                                <a:rPr lang="en-US" b="0" i="1" smtClean="0">
                                  <a:latin typeface="Cambria Math" panose="02040503050406030204" pitchFamily="18" charset="0"/>
                                </a:rPr>
                                <m:t>𝜃</m:t>
                              </m:r>
                            </m:lim>
                          </m:limLow>
                        </m:fName>
                        <m:e>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𝜃</m:t>
                                          </m:r>
                                        </m:e>
                                      </m:d>
                                      <m:r>
                                        <a:rPr lang="en-US" b="0" i="1" smtClean="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𝑐</m:t>
                                              </m:r>
                                            </m:lim>
                                          </m:limLow>
                                        </m:fName>
                                        <m:e>
                                          <m:d>
                                            <m:dPr>
                                              <m:begChr m:val="{"/>
                                              <m:endChr m:val="}"/>
                                              <m:ctrlPr>
                                                <a:rPr lang="en-US" i="1">
                                                  <a:latin typeface="Cambria Math" panose="02040503050406030204" pitchFamily="18" charset="0"/>
                                                </a:rPr>
                                              </m:ctrlPr>
                                            </m:dPr>
                                            <m:e>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𝑐</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m:t>
                                                      </m:r>
                                                    </m:sup>
                                                  </m:sSup>
                                                </m:e>
                                              </m:d>
                                              <m:r>
                                                <a:rPr lang="en-US" i="1">
                                                  <a:latin typeface="Cambria Math" panose="02040503050406030204" pitchFamily="18" charset="0"/>
                                                </a:rPr>
                                                <m:t>+</m:t>
                                              </m:r>
                                              <m:r>
                                                <a:rPr lang="en-US" i="1">
                                                  <a:latin typeface="Cambria Math" panose="02040503050406030204" pitchFamily="18" charset="0"/>
                                                </a:rPr>
                                                <m:t>𝑓</m:t>
                                              </m:r>
                                              <m:d>
                                                <m:dPr>
                                                  <m:endChr m:val="}"/>
                                                  <m:ctrlPr>
                                                    <a:rPr lang="en-US" i="1">
                                                      <a:latin typeface="Cambria Math" panose="02040503050406030204" pitchFamily="18" charset="0"/>
                                                    </a:rPr>
                                                  </m:ctrlPr>
                                                </m:dPr>
                                                <m:e>
                                                  <m:r>
                                                    <a:rPr lang="en-US" i="1">
                                                      <a:latin typeface="Cambria Math" panose="02040503050406030204" pitchFamily="18" charset="0"/>
                                                    </a:rPr>
                                                    <m:t>𝑃</m:t>
                                                  </m:r>
                                                  <m:r>
                                                    <m:rPr>
                                                      <m:lit/>
                                                    </m:rPr>
                                                    <a:rPr lang="en-US" i="1">
                                                      <a:latin typeface="Cambria Math" panose="02040503050406030204" pitchFamily="18" charset="0"/>
                                                    </a:rPr>
                                                    <m:t>{</m:t>
                                                  </m:r>
                                                  <m:r>
                                                    <a:rPr lang="en-US" i="1">
                                                      <a:latin typeface="Cambria Math" panose="02040503050406030204" pitchFamily="18" charset="0"/>
                                                    </a:rPr>
                                                    <m:t>𝑐</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𝜃</m:t>
                                              </m:r>
                                              <m:r>
                                                <a:rPr lang="en-US" i="1">
                                                  <a:latin typeface="Cambria Math" panose="02040503050406030204" pitchFamily="18" charset="0"/>
                                                </a:rPr>
                                                <m:t>)</m:t>
                                              </m:r>
                                            </m:e>
                                          </m:d>
                                        </m:e>
                                      </m:func>
                                    </m:e>
                                  </m:d>
                                </m:e>
                                <m:sup>
                                  <m:r>
                                    <a:rPr lang="en-US" b="0" i="1" smtClean="0">
                                      <a:latin typeface="Cambria Math" panose="02040503050406030204" pitchFamily="18" charset="0"/>
                                    </a:rPr>
                                    <m:t>2</m:t>
                                  </m:r>
                                </m:sup>
                              </m:sSup>
                            </m:e>
                          </m:nary>
                        </m:e>
                      </m:func>
                    </m:oMath>
                  </m:oMathPara>
                </a14:m>
                <a:endParaRPr lang="en-US" dirty="0"/>
              </a:p>
              <a:p>
                <a:endParaRPr lang="en-US" dirty="0">
                  <a:latin typeface="Arial" panose="020B060402020202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ED884510-BF5F-4B94-BF79-F8136C3CCBEC}"/>
                  </a:ext>
                </a:extLst>
              </p:cNvPr>
              <p:cNvSpPr txBox="1">
                <a:spLocks noRot="1" noChangeAspect="1" noMove="1" noResize="1" noEditPoints="1" noAdjustHandles="1" noChangeArrowheads="1" noChangeShapeType="1" noTextEdit="1"/>
              </p:cNvSpPr>
              <p:nvPr/>
            </p:nvSpPr>
            <p:spPr>
              <a:xfrm>
                <a:off x="4959486" y="2379003"/>
                <a:ext cx="6545127" cy="107721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556B8C2-CF20-4131-B73D-DFF0C9F2C7CC}"/>
                  </a:ext>
                </a:extLst>
              </p:cNvPr>
              <p:cNvSpPr txBox="1"/>
              <p:nvPr/>
            </p:nvSpPr>
            <p:spPr>
              <a:xfrm>
                <a:off x="5742168" y="3456221"/>
                <a:ext cx="411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𝑡</m:t>
                          </m:r>
                        </m:sub>
                      </m:sSub>
                      <m:r>
                        <m:rPr>
                          <m:sty m:val="p"/>
                        </m:rPr>
                        <a:rPr lang="en-US" b="0" i="0" smtClean="0">
                          <a:latin typeface="Cambria Math" panose="02040503050406030204" pitchFamily="18" charset="0"/>
                        </a:rPr>
                        <m:t>∇</m:t>
                      </m:r>
                      <m:r>
                        <a:rPr lang="en-US" b="0" i="1" smtClean="0">
                          <a:latin typeface="Cambria Math" panose="02040503050406030204" pitchFamily="18" charset="0"/>
                        </a:rPr>
                        <m:t>𝐽</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m:oMathPara>
                </a14:m>
                <a:endParaRPr lang="en-US" dirty="0">
                  <a:latin typeface="Arial" panose="020B0604020202020204" pitchFamily="34" charset="0"/>
                  <a:cs typeface="Arial" panose="020B0604020202020204" pitchFamily="34" charset="0"/>
                </a:endParaRPr>
              </a:p>
            </p:txBody>
          </p:sp>
        </mc:Choice>
        <mc:Fallback xmlns="">
          <p:sp>
            <p:nvSpPr>
              <p:cNvPr id="11" name="TextBox 10">
                <a:extLst>
                  <a:ext uri="{FF2B5EF4-FFF2-40B4-BE49-F238E27FC236}">
                    <a16:creationId xmlns:a16="http://schemas.microsoft.com/office/drawing/2014/main" id="{8556B8C2-CF20-4131-B73D-DFF0C9F2C7CC}"/>
                  </a:ext>
                </a:extLst>
              </p:cNvPr>
              <p:cNvSpPr txBox="1">
                <a:spLocks noRot="1" noChangeAspect="1" noMove="1" noResize="1" noEditPoints="1" noAdjustHandles="1" noChangeArrowheads="1" noChangeShapeType="1" noTextEdit="1"/>
              </p:cNvSpPr>
              <p:nvPr/>
            </p:nvSpPr>
            <p:spPr>
              <a:xfrm>
                <a:off x="5742168" y="3456221"/>
                <a:ext cx="4114800" cy="369332"/>
              </a:xfrm>
              <a:prstGeom prst="rect">
                <a:avLst/>
              </a:prstGeom>
              <a:blipFill>
                <a:blip r:embed="rId4"/>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165C295-613A-4285-AC05-2F297EDDE5AB}"/>
                  </a:ext>
                </a:extLst>
              </p:cNvPr>
              <p:cNvSpPr txBox="1"/>
              <p:nvPr/>
            </p:nvSpPr>
            <p:spPr>
              <a:xfrm>
                <a:off x="4088772" y="4100458"/>
                <a:ext cx="7421592" cy="8002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sub>
                        <m:sup/>
                        <m:e>
                          <m:r>
                            <m:rPr>
                              <m:sty m:val="p"/>
                            </m:rPr>
                            <a:rPr lang="en-US" b="0" i="0" smtClean="0">
                              <a:latin typeface="Cambria Math" panose="02040503050406030204" pitchFamily="18" charset="0"/>
                            </a:rPr>
                            <m:t>Δ</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d>
                            <m:dPr>
                              <m:ctrlPr>
                                <a:rPr lang="en-US" i="1">
                                  <a:latin typeface="Cambria Math" panose="02040503050406030204" pitchFamily="18" charset="0"/>
                                </a:rPr>
                              </m:ctrlPr>
                            </m:dPr>
                            <m:e>
                              <m:r>
                                <m:rPr>
                                  <m:sty m:val="p"/>
                                </m:rPr>
                                <a:rPr lang="en-US">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𝜃</m:t>
                                  </m:r>
                                </m:e>
                              </m:d>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𝑐</m:t>
                                      </m:r>
                                    </m:lim>
                                  </m:limLow>
                                </m:fName>
                                <m:e>
                                  <m:d>
                                    <m:dPr>
                                      <m:begChr m:val="{"/>
                                      <m:endChr m:val="}"/>
                                      <m:ctrlPr>
                                        <a:rPr lang="en-US" i="1">
                                          <a:latin typeface="Cambria Math" panose="02040503050406030204" pitchFamily="18" charset="0"/>
                                        </a:rPr>
                                      </m:ctrlPr>
                                    </m:dPr>
                                    <m:e>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𝑐</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m:t>
                                              </m:r>
                                            </m:sup>
                                          </m:sSup>
                                        </m:e>
                                      </m:d>
                                      <m:r>
                                        <a:rPr lang="en-US" i="1">
                                          <a:latin typeface="Cambria Math" panose="02040503050406030204" pitchFamily="18" charset="0"/>
                                        </a:rPr>
                                        <m:t>+</m:t>
                                      </m:r>
                                      <m:r>
                                        <a:rPr lang="en-US" i="1">
                                          <a:latin typeface="Cambria Math" panose="02040503050406030204" pitchFamily="18" charset="0"/>
                                        </a:rPr>
                                        <m:t>𝑓</m:t>
                                      </m:r>
                                      <m:d>
                                        <m:dPr>
                                          <m:endChr m:val="}"/>
                                          <m:ctrlPr>
                                            <a:rPr lang="en-US" i="1">
                                              <a:latin typeface="Cambria Math" panose="02040503050406030204" pitchFamily="18" charset="0"/>
                                            </a:rPr>
                                          </m:ctrlPr>
                                        </m:dPr>
                                        <m:e>
                                          <m:r>
                                            <a:rPr lang="en-US" i="1">
                                              <a:latin typeface="Cambria Math" panose="02040503050406030204" pitchFamily="18" charset="0"/>
                                            </a:rPr>
                                            <m:t>𝑃</m:t>
                                          </m:r>
                                          <m:r>
                                            <m:rPr>
                                              <m:lit/>
                                            </m:rPr>
                                            <a:rPr lang="en-US" i="1">
                                              <a:latin typeface="Cambria Math" panose="02040503050406030204" pitchFamily="18" charset="0"/>
                                            </a:rPr>
                                            <m:t>{</m:t>
                                          </m:r>
                                          <m:r>
                                            <a:rPr lang="en-US" i="1">
                                              <a:latin typeface="Cambria Math" panose="02040503050406030204" pitchFamily="18" charset="0"/>
                                            </a:rPr>
                                            <m:t>𝑐</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e>
                                  </m:d>
                                </m:e>
                              </m:func>
                            </m:e>
                          </m:d>
                        </m:e>
                      </m:nary>
                    </m:oMath>
                  </m:oMathPara>
                </a14:m>
                <a:endParaRPr lang="en-US" dirty="0">
                  <a:latin typeface="Arial" panose="020B0604020202020204" pitchFamily="34"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F165C295-613A-4285-AC05-2F297EDDE5AB}"/>
                  </a:ext>
                </a:extLst>
              </p:cNvPr>
              <p:cNvSpPr txBox="1">
                <a:spLocks noRot="1" noChangeAspect="1" noMove="1" noResize="1" noEditPoints="1" noAdjustHandles="1" noChangeArrowheads="1" noChangeShapeType="1" noTextEdit="1"/>
              </p:cNvSpPr>
              <p:nvPr/>
            </p:nvSpPr>
            <p:spPr>
              <a:xfrm>
                <a:off x="4088772" y="4100458"/>
                <a:ext cx="7421592" cy="80021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60706BD-0113-4713-8AF3-AFF1966FE55D}"/>
                  </a:ext>
                </a:extLst>
              </p:cNvPr>
              <p:cNvSpPr txBox="1"/>
              <p:nvPr/>
            </p:nvSpPr>
            <p:spPr>
              <a:xfrm>
                <a:off x="6299605" y="6442373"/>
                <a:ext cx="5357003" cy="41562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Note: </a:t>
                </a:r>
                <a14:m>
                  <m:oMath xmlns:m="http://schemas.openxmlformats.org/officeDocument/2006/math">
                    <m:r>
                      <m:rPr>
                        <m:sty m:val="p"/>
                      </m:rPr>
                      <a:rPr lang="en-US" sz="1400" i="0" smtClean="0">
                        <a:latin typeface="Cambria Math" panose="02040503050406030204" pitchFamily="18" charset="0"/>
                      </a:rPr>
                      <m:t>Δ</m:t>
                    </m:r>
                    <m:r>
                      <a:rPr lang="en-US" sz="1400" b="0" i="1" smtClean="0">
                        <a:latin typeface="Cambria Math" panose="02040503050406030204" pitchFamily="18" charset="0"/>
                      </a:rPr>
                      <m:t>(</m:t>
                    </m:r>
                    <m:r>
                      <a:rPr lang="en-US" sz="1400" b="0" i="1" smtClean="0">
                        <a:latin typeface="Cambria Math" panose="02040503050406030204" pitchFamily="18" charset="0"/>
                      </a:rPr>
                      <m:t>𝑃</m:t>
                    </m:r>
                    <m:r>
                      <a:rPr lang="en-US" sz="1400" b="0" i="1" smtClean="0">
                        <a:latin typeface="Cambria Math" panose="02040503050406030204" pitchFamily="18" charset="0"/>
                      </a:rPr>
                      <m:t>,</m:t>
                    </m:r>
                    <m:r>
                      <a:rPr lang="en-US" sz="1400" b="0" i="1" smtClean="0">
                        <a:latin typeface="Cambria Math" panose="02040503050406030204" pitchFamily="18" charset="0"/>
                      </a:rPr>
                      <m:t>𝑐</m:t>
                    </m:r>
                    <m:r>
                      <a:rPr lang="en-US" sz="1400" b="0" i="1" smtClean="0">
                        <a:latin typeface="Cambria Math" panose="02040503050406030204" pitchFamily="18" charset="0"/>
                      </a:rPr>
                      <m:t>;</m:t>
                    </m:r>
                    <m:r>
                      <a:rPr lang="en-US" sz="1400" b="0" i="1" smtClean="0">
                        <a:latin typeface="Cambria Math" panose="02040503050406030204" pitchFamily="18" charset="0"/>
                      </a:rPr>
                      <m:t>𝜃</m:t>
                    </m:r>
                    <m:r>
                      <a:rPr lang="en-US" sz="1400" b="0" i="1" smtClean="0">
                        <a:latin typeface="Cambria Math" panose="02040503050406030204" pitchFamily="18" charset="0"/>
                      </a:rPr>
                      <m:t>)=2</m:t>
                    </m:r>
                    <m:d>
                      <m:dPr>
                        <m:ctrlPr>
                          <a:rPr lang="en-US" sz="1400" i="1">
                            <a:latin typeface="Cambria Math" panose="02040503050406030204" pitchFamily="18" charset="0"/>
                          </a:rPr>
                        </m:ctrlPr>
                      </m:dPr>
                      <m:e>
                        <m:r>
                          <a:rPr lang="en-US" sz="1400" i="1">
                            <a:latin typeface="Cambria Math" panose="02040503050406030204" pitchFamily="18" charset="0"/>
                          </a:rPr>
                          <m:t>𝑓</m:t>
                        </m:r>
                        <m:d>
                          <m:dPr>
                            <m:ctrlPr>
                              <a:rPr lang="en-US" sz="1400" i="1">
                                <a:latin typeface="Cambria Math" panose="02040503050406030204" pitchFamily="18" charset="0"/>
                              </a:rPr>
                            </m:ctrlPr>
                          </m:dPr>
                          <m:e>
                            <m:r>
                              <a:rPr lang="en-US" sz="1400" i="1">
                                <a:latin typeface="Cambria Math" panose="02040503050406030204" pitchFamily="18" charset="0"/>
                              </a:rPr>
                              <m:t>𝑃</m:t>
                            </m:r>
                            <m:r>
                              <a:rPr lang="en-US" sz="1400" i="1">
                                <a:latin typeface="Cambria Math" panose="02040503050406030204" pitchFamily="18" charset="0"/>
                              </a:rPr>
                              <m:t>,</m:t>
                            </m:r>
                            <m:r>
                              <a:rPr lang="en-US" sz="1400" i="1">
                                <a:latin typeface="Cambria Math" panose="02040503050406030204" pitchFamily="18" charset="0"/>
                              </a:rPr>
                              <m:t>𝑐</m:t>
                            </m:r>
                            <m:r>
                              <a:rPr lang="en-US" sz="1400" i="1">
                                <a:latin typeface="Cambria Math" panose="02040503050406030204" pitchFamily="18" charset="0"/>
                              </a:rPr>
                              <m:t>;</m:t>
                            </m:r>
                            <m:r>
                              <a:rPr lang="en-US" sz="1400" i="1">
                                <a:latin typeface="Cambria Math" panose="02040503050406030204" pitchFamily="18" charset="0"/>
                              </a:rPr>
                              <m:t>𝜃</m:t>
                            </m:r>
                          </m:e>
                        </m:d>
                        <m:r>
                          <a:rPr lang="en-US" sz="1400" i="1">
                            <a:latin typeface="Cambria Math" panose="02040503050406030204" pitchFamily="18" charset="0"/>
                          </a:rPr>
                          <m:t>−</m:t>
                        </m:r>
                        <m:func>
                          <m:funcPr>
                            <m:ctrlPr>
                              <a:rPr lang="en-US" sz="1400" i="1">
                                <a:latin typeface="Cambria Math" panose="02040503050406030204" pitchFamily="18" charset="0"/>
                              </a:rPr>
                            </m:ctrlPr>
                          </m:funcPr>
                          <m:fName>
                            <m:limLow>
                              <m:limLowPr>
                                <m:ctrlPr>
                                  <a:rPr lang="en-US" sz="1400" i="1">
                                    <a:latin typeface="Cambria Math" panose="02040503050406030204" pitchFamily="18" charset="0"/>
                                  </a:rPr>
                                </m:ctrlPr>
                              </m:limLowPr>
                              <m:e>
                                <m:r>
                                  <m:rPr>
                                    <m:sty m:val="p"/>
                                  </m:rPr>
                                  <a:rPr lang="en-US" sz="1400">
                                    <a:latin typeface="Cambria Math" panose="02040503050406030204" pitchFamily="18" charset="0"/>
                                  </a:rPr>
                                  <m:t>min</m:t>
                                </m:r>
                              </m:e>
                              <m:lim>
                                <m:sSup>
                                  <m:sSupPr>
                                    <m:ctrlPr>
                                      <a:rPr lang="en-US" sz="1400" i="1">
                                        <a:latin typeface="Cambria Math" panose="02040503050406030204" pitchFamily="18" charset="0"/>
                                      </a:rPr>
                                    </m:ctrlPr>
                                  </m:sSupPr>
                                  <m:e>
                                    <m:r>
                                      <a:rPr lang="en-US" sz="1400" i="1">
                                        <a:latin typeface="Cambria Math" panose="02040503050406030204" pitchFamily="18" charset="0"/>
                                      </a:rPr>
                                      <m:t>𝑐</m:t>
                                    </m:r>
                                  </m:e>
                                  <m:sup>
                                    <m:r>
                                      <a:rPr lang="en-US" sz="1400" i="1">
                                        <a:latin typeface="Cambria Math" panose="02040503050406030204" pitchFamily="18" charset="0"/>
                                      </a:rPr>
                                      <m:t>′</m:t>
                                    </m:r>
                                  </m:sup>
                                </m:sSup>
                                <m:r>
                                  <a:rPr lang="en-US" sz="1400" i="1">
                                    <a:latin typeface="Cambria Math" panose="02040503050406030204" pitchFamily="18" charset="0"/>
                                  </a:rPr>
                                  <m:t>∈</m:t>
                                </m:r>
                                <m:r>
                                  <a:rPr lang="en-US" sz="1400" i="1">
                                    <a:latin typeface="Cambria Math" panose="02040503050406030204" pitchFamily="18" charset="0"/>
                                  </a:rPr>
                                  <m:t>𝑃</m:t>
                                </m:r>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𝑐</m:t>
                                    </m:r>
                                  </m:e>
                                  <m:sup>
                                    <m:r>
                                      <a:rPr lang="en-US" sz="1400" i="1">
                                        <a:latin typeface="Cambria Math" panose="02040503050406030204" pitchFamily="18" charset="0"/>
                                      </a:rPr>
                                      <m:t>′</m:t>
                                    </m:r>
                                  </m:sup>
                                </m:sSup>
                                <m:r>
                                  <a:rPr lang="en-US" sz="1400" i="1">
                                    <a:latin typeface="Cambria Math" panose="02040503050406030204" pitchFamily="18" charset="0"/>
                                  </a:rPr>
                                  <m:t>≠</m:t>
                                </m:r>
                                <m:r>
                                  <a:rPr lang="en-US" sz="1400" i="1">
                                    <a:latin typeface="Cambria Math" panose="02040503050406030204" pitchFamily="18" charset="0"/>
                                  </a:rPr>
                                  <m:t>𝑐</m:t>
                                </m:r>
                              </m:lim>
                            </m:limLow>
                          </m:fName>
                          <m:e>
                            <m:d>
                              <m:dPr>
                                <m:begChr m:val="{"/>
                                <m:endChr m:val="}"/>
                                <m:ctrlPr>
                                  <a:rPr lang="en-US" sz="1400" i="1">
                                    <a:latin typeface="Cambria Math" panose="02040503050406030204" pitchFamily="18" charset="0"/>
                                  </a:rPr>
                                </m:ctrlPr>
                              </m:dPr>
                              <m:e>
                                <m:r>
                                  <a:rPr lang="en-US" sz="1400" i="1">
                                    <a:latin typeface="Cambria Math" panose="02040503050406030204" pitchFamily="18" charset="0"/>
                                  </a:rPr>
                                  <m:t>𝑑</m:t>
                                </m:r>
                                <m:d>
                                  <m:dPr>
                                    <m:ctrlPr>
                                      <a:rPr lang="en-US" sz="1400" i="1">
                                        <a:latin typeface="Cambria Math" panose="02040503050406030204" pitchFamily="18" charset="0"/>
                                      </a:rPr>
                                    </m:ctrlPr>
                                  </m:dPr>
                                  <m:e>
                                    <m:r>
                                      <a:rPr lang="en-US" sz="1400" i="1">
                                        <a:latin typeface="Cambria Math" panose="02040503050406030204" pitchFamily="18" charset="0"/>
                                      </a:rPr>
                                      <m:t>𝑐</m:t>
                                    </m:r>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𝑐</m:t>
                                        </m:r>
                                      </m:e>
                                      <m:sup>
                                        <m:r>
                                          <a:rPr lang="en-US" sz="1400" i="1">
                                            <a:latin typeface="Cambria Math" panose="02040503050406030204" pitchFamily="18" charset="0"/>
                                          </a:rPr>
                                          <m:t>′</m:t>
                                        </m:r>
                                      </m:sup>
                                    </m:sSup>
                                  </m:e>
                                </m:d>
                                <m:r>
                                  <a:rPr lang="en-US" sz="1400" i="1">
                                    <a:latin typeface="Cambria Math" panose="02040503050406030204" pitchFamily="18" charset="0"/>
                                  </a:rPr>
                                  <m:t>+</m:t>
                                </m:r>
                                <m:r>
                                  <a:rPr lang="en-US" sz="1400" i="1">
                                    <a:latin typeface="Cambria Math" panose="02040503050406030204" pitchFamily="18" charset="0"/>
                                  </a:rPr>
                                  <m:t>𝑓</m:t>
                                </m:r>
                                <m:d>
                                  <m:dPr>
                                    <m:endChr m:val="}"/>
                                    <m:ctrlPr>
                                      <a:rPr lang="en-US" sz="1400" i="1">
                                        <a:latin typeface="Cambria Math" panose="02040503050406030204" pitchFamily="18" charset="0"/>
                                      </a:rPr>
                                    </m:ctrlPr>
                                  </m:dPr>
                                  <m:e>
                                    <m:r>
                                      <a:rPr lang="en-US" sz="1400" i="1">
                                        <a:latin typeface="Cambria Math" panose="02040503050406030204" pitchFamily="18" charset="0"/>
                                      </a:rPr>
                                      <m:t>𝑃</m:t>
                                    </m:r>
                                    <m:r>
                                      <m:rPr>
                                        <m:lit/>
                                      </m:rPr>
                                      <a:rPr lang="en-US" sz="1400" i="1">
                                        <a:latin typeface="Cambria Math" panose="02040503050406030204" pitchFamily="18" charset="0"/>
                                      </a:rPr>
                                      <m:t>{</m:t>
                                    </m:r>
                                    <m:r>
                                      <a:rPr lang="en-US" sz="1400" i="1">
                                        <a:latin typeface="Cambria Math" panose="02040503050406030204" pitchFamily="18" charset="0"/>
                                      </a:rPr>
                                      <m:t>𝑐</m:t>
                                    </m:r>
                                  </m:e>
                                </m:d>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𝑐</m:t>
                                    </m:r>
                                  </m:e>
                                  <m:sup>
                                    <m:r>
                                      <a:rPr lang="en-US" sz="1400" i="1">
                                        <a:latin typeface="Cambria Math" panose="02040503050406030204" pitchFamily="18" charset="0"/>
                                      </a:rPr>
                                      <m:t>′</m:t>
                                    </m:r>
                                  </m:sup>
                                </m:sSup>
                                <m:r>
                                  <a:rPr lang="en-US" sz="1400" i="1">
                                    <a:latin typeface="Cambria Math" panose="02040503050406030204" pitchFamily="18" charset="0"/>
                                  </a:rPr>
                                  <m:t>;</m:t>
                                </m:r>
                                <m:r>
                                  <a:rPr lang="en-US" sz="1400" i="1">
                                    <a:latin typeface="Cambria Math" panose="02040503050406030204" pitchFamily="18" charset="0"/>
                                  </a:rPr>
                                  <m:t>𝜃</m:t>
                                </m:r>
                                <m:r>
                                  <a:rPr lang="en-US" sz="1400" i="1">
                                    <a:latin typeface="Cambria Math" panose="02040503050406030204" pitchFamily="18" charset="0"/>
                                  </a:rPr>
                                  <m:t>)</m:t>
                                </m:r>
                              </m:e>
                            </m:d>
                          </m:e>
                        </m:func>
                      </m:e>
                    </m:d>
                  </m:oMath>
                </a14:m>
                <a:endParaRPr lang="en-US" sz="1400" dirty="0">
                  <a:latin typeface="Arial" panose="020B0604020202020204" pitchFamily="34" charset="0"/>
                  <a:cs typeface="Arial" panose="020B0604020202020204" pitchFamily="34" charset="0"/>
                </a:endParaRPr>
              </a:p>
            </p:txBody>
          </p:sp>
        </mc:Choice>
        <mc:Fallback xmlns="">
          <p:sp>
            <p:nvSpPr>
              <p:cNvPr id="13" name="TextBox 12">
                <a:extLst>
                  <a:ext uri="{FF2B5EF4-FFF2-40B4-BE49-F238E27FC236}">
                    <a16:creationId xmlns:a16="http://schemas.microsoft.com/office/drawing/2014/main" id="{260706BD-0113-4713-8AF3-AFF1966FE55D}"/>
                  </a:ext>
                </a:extLst>
              </p:cNvPr>
              <p:cNvSpPr txBox="1">
                <a:spLocks noRot="1" noChangeAspect="1" noMove="1" noResize="1" noEditPoints="1" noAdjustHandles="1" noChangeArrowheads="1" noChangeShapeType="1" noTextEdit="1"/>
              </p:cNvSpPr>
              <p:nvPr/>
            </p:nvSpPr>
            <p:spPr>
              <a:xfrm>
                <a:off x="6299605" y="6442373"/>
                <a:ext cx="5357003" cy="415627"/>
              </a:xfrm>
              <a:prstGeom prst="rect">
                <a:avLst/>
              </a:prstGeom>
              <a:blipFill>
                <a:blip r:embed="rId6"/>
                <a:stretch>
                  <a:fillRect l="-341" t="-2941"/>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70B8A667-824C-4AF3-8F69-F55A2C7210C2}"/>
              </a:ext>
            </a:extLst>
          </p:cNvPr>
          <p:cNvSpPr txBox="1"/>
          <p:nvPr/>
        </p:nvSpPr>
        <p:spPr>
          <a:xfrm>
            <a:off x="2336801" y="1566446"/>
            <a:ext cx="1517710"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DP equation</a:t>
            </a:r>
          </a:p>
        </p:txBody>
      </p:sp>
      <p:sp>
        <p:nvSpPr>
          <p:cNvPr id="15" name="TextBox 14">
            <a:extLst>
              <a:ext uri="{FF2B5EF4-FFF2-40B4-BE49-F238E27FC236}">
                <a16:creationId xmlns:a16="http://schemas.microsoft.com/office/drawing/2014/main" id="{8705BE65-E3B6-458C-B4E7-F8DB92B1215F}"/>
              </a:ext>
            </a:extLst>
          </p:cNvPr>
          <p:cNvSpPr txBox="1"/>
          <p:nvPr/>
        </p:nvSpPr>
        <p:spPr>
          <a:xfrm>
            <a:off x="2336801" y="2579058"/>
            <a:ext cx="1822996"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Training objective</a:t>
            </a:r>
          </a:p>
        </p:txBody>
      </p:sp>
      <p:sp>
        <p:nvSpPr>
          <p:cNvPr id="16" name="TextBox 15">
            <a:extLst>
              <a:ext uri="{FF2B5EF4-FFF2-40B4-BE49-F238E27FC236}">
                <a16:creationId xmlns:a16="http://schemas.microsoft.com/office/drawing/2014/main" id="{BEC3F2D9-D388-46EC-9474-CBA6D83C0668}"/>
              </a:ext>
            </a:extLst>
          </p:cNvPr>
          <p:cNvSpPr txBox="1"/>
          <p:nvPr/>
        </p:nvSpPr>
        <p:spPr>
          <a:xfrm>
            <a:off x="2335032" y="3465811"/>
            <a:ext cx="1822996"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Gradient descent</a:t>
            </a:r>
          </a:p>
        </p:txBody>
      </p:sp>
      <p:sp>
        <p:nvSpPr>
          <p:cNvPr id="17" name="TextBox 16">
            <a:extLst>
              <a:ext uri="{FF2B5EF4-FFF2-40B4-BE49-F238E27FC236}">
                <a16:creationId xmlns:a16="http://schemas.microsoft.com/office/drawing/2014/main" id="{A7208780-4B74-4B70-9234-860028D447E7}"/>
              </a:ext>
            </a:extLst>
          </p:cNvPr>
          <p:cNvSpPr txBox="1"/>
          <p:nvPr/>
        </p:nvSpPr>
        <p:spPr>
          <a:xfrm>
            <a:off x="2335032" y="4279325"/>
            <a:ext cx="1098281"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Gradient</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F171E27-3F4D-4F70-BAB6-930D3263E39E}"/>
                  </a:ext>
                </a:extLst>
              </p:cNvPr>
              <p:cNvSpPr txBox="1"/>
              <p:nvPr/>
            </p:nvSpPr>
            <p:spPr>
              <a:xfrm>
                <a:off x="3933645" y="5104479"/>
                <a:ext cx="7570968" cy="7943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m:rPr>
                              <m:sty m:val="p"/>
                            </m:rPr>
                            <a:rPr lang="en-US">
                              <a:latin typeface="Cambria Math" panose="02040503050406030204" pitchFamily="18" charset="0"/>
                            </a:rPr>
                            <m:t>∇</m:t>
                          </m:r>
                        </m:e>
                      </m:acc>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d>
                            <m:dPr>
                              <m:ctrlPr>
                                <a:rPr lang="en-US" b="0" i="1" smtClean="0">
                                  <a:latin typeface="Cambria Math" panose="02040503050406030204" pitchFamily="18" charset="0"/>
                                </a:rPr>
                              </m:ctrlPr>
                            </m:dPr>
                            <m:e>
                              <m:r>
                                <m:rPr>
                                  <m:brk m:alnAt="7"/>
                                </m:rP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𝑐</m:t>
                              </m:r>
                            </m:e>
                          </m:d>
                          <m:r>
                            <a:rPr lang="en-US" b="0" i="1" smtClean="0">
                              <a:latin typeface="Cambria Math" panose="02040503050406030204" pitchFamily="18" charset="0"/>
                            </a:rPr>
                            <m:t>∼</m:t>
                          </m:r>
                          <m:r>
                            <a:rPr lang="en-US" b="0" i="1" smtClean="0">
                              <a:latin typeface="Cambria Math" panose="02040503050406030204" pitchFamily="18" charset="0"/>
                            </a:rPr>
                            <m:t>𝐷</m:t>
                          </m:r>
                        </m:sub>
                        <m:sup/>
                        <m:e>
                          <m:r>
                            <m:rPr>
                              <m:sty m:val="p"/>
                            </m:rPr>
                            <a:rPr lang="en-US" b="0" i="0" smtClean="0">
                              <a:latin typeface="Cambria Math" panose="02040503050406030204" pitchFamily="18" charset="0"/>
                            </a:rPr>
                            <m:t>Δ</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d>
                            <m:dPr>
                              <m:ctrlPr>
                                <a:rPr lang="en-US" i="1">
                                  <a:latin typeface="Cambria Math" panose="02040503050406030204" pitchFamily="18" charset="0"/>
                                </a:rPr>
                              </m:ctrlPr>
                            </m:dPr>
                            <m:e>
                              <m:r>
                                <m:rPr>
                                  <m:sty m:val="p"/>
                                </m:rPr>
                                <a:rPr lang="en-US">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𝜃</m:t>
                                  </m:r>
                                </m:e>
                              </m:d>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𝑐</m:t>
                                      </m:r>
                                    </m:lim>
                                  </m:limLow>
                                </m:fName>
                                <m:e>
                                  <m:d>
                                    <m:dPr>
                                      <m:begChr m:val="{"/>
                                      <m:endChr m:val="}"/>
                                      <m:ctrlPr>
                                        <a:rPr lang="en-US" i="1">
                                          <a:latin typeface="Cambria Math" panose="02040503050406030204" pitchFamily="18" charset="0"/>
                                        </a:rPr>
                                      </m:ctrlPr>
                                    </m:dPr>
                                    <m:e>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𝑐</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m:t>
                                              </m:r>
                                            </m:sup>
                                          </m:sSup>
                                        </m:e>
                                      </m:d>
                                      <m:r>
                                        <a:rPr lang="en-US" i="1">
                                          <a:latin typeface="Cambria Math" panose="02040503050406030204" pitchFamily="18" charset="0"/>
                                        </a:rPr>
                                        <m:t>+</m:t>
                                      </m:r>
                                      <m:r>
                                        <a:rPr lang="en-US" i="1">
                                          <a:latin typeface="Cambria Math" panose="02040503050406030204" pitchFamily="18" charset="0"/>
                                        </a:rPr>
                                        <m:t>𝑓</m:t>
                                      </m:r>
                                      <m:d>
                                        <m:dPr>
                                          <m:endChr m:val="}"/>
                                          <m:ctrlPr>
                                            <a:rPr lang="en-US" i="1">
                                              <a:latin typeface="Cambria Math" panose="02040503050406030204" pitchFamily="18" charset="0"/>
                                            </a:rPr>
                                          </m:ctrlPr>
                                        </m:dPr>
                                        <m:e>
                                          <m:r>
                                            <a:rPr lang="en-US" i="1">
                                              <a:latin typeface="Cambria Math" panose="02040503050406030204" pitchFamily="18" charset="0"/>
                                            </a:rPr>
                                            <m:t>𝑃</m:t>
                                          </m:r>
                                          <m:r>
                                            <m:rPr>
                                              <m:lit/>
                                            </m:rPr>
                                            <a:rPr lang="en-US" i="1">
                                              <a:latin typeface="Cambria Math" panose="02040503050406030204" pitchFamily="18" charset="0"/>
                                            </a:rPr>
                                            <m:t>{</m:t>
                                          </m:r>
                                          <m:r>
                                            <a:rPr lang="en-US" i="1">
                                              <a:latin typeface="Cambria Math" panose="02040503050406030204" pitchFamily="18" charset="0"/>
                                            </a:rPr>
                                            <m:t>𝑐</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e>
                                  </m:d>
                                </m:e>
                              </m:func>
                            </m:e>
                          </m:d>
                        </m:e>
                      </m:nary>
                    </m:oMath>
                  </m:oMathPara>
                </a14:m>
                <a:endParaRPr lang="en-US" dirty="0">
                  <a:latin typeface="Arial" panose="020B0604020202020204" pitchFamily="34" charset="0"/>
                  <a:cs typeface="Arial" panose="020B0604020202020204" pitchFamily="34" charset="0"/>
                </a:endParaRPr>
              </a:p>
            </p:txBody>
          </p:sp>
        </mc:Choice>
        <mc:Fallback xmlns="">
          <p:sp>
            <p:nvSpPr>
              <p:cNvPr id="18" name="TextBox 17">
                <a:extLst>
                  <a:ext uri="{FF2B5EF4-FFF2-40B4-BE49-F238E27FC236}">
                    <a16:creationId xmlns:a16="http://schemas.microsoft.com/office/drawing/2014/main" id="{9F171E27-3F4D-4F70-BAB6-930D3263E39E}"/>
                  </a:ext>
                </a:extLst>
              </p:cNvPr>
              <p:cNvSpPr txBox="1">
                <a:spLocks noRot="1" noChangeAspect="1" noMove="1" noResize="1" noEditPoints="1" noAdjustHandles="1" noChangeArrowheads="1" noChangeShapeType="1" noTextEdit="1"/>
              </p:cNvSpPr>
              <p:nvPr/>
            </p:nvSpPr>
            <p:spPr>
              <a:xfrm>
                <a:off x="3933645" y="5104479"/>
                <a:ext cx="7570968" cy="794320"/>
              </a:xfrm>
              <a:prstGeom prst="rect">
                <a:avLst/>
              </a:prstGeom>
              <a:blipFill>
                <a:blip r:embed="rId7"/>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62FCADFB-17A4-47AC-A3CB-1050D0D8BCFC}"/>
              </a:ext>
            </a:extLst>
          </p:cNvPr>
          <p:cNvSpPr txBox="1"/>
          <p:nvPr/>
        </p:nvSpPr>
        <p:spPr>
          <a:xfrm>
            <a:off x="2335031" y="5332362"/>
            <a:ext cx="1219052"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Mini-batch</a:t>
            </a:r>
          </a:p>
        </p:txBody>
      </p:sp>
      <p:sp>
        <p:nvSpPr>
          <p:cNvPr id="20" name="TextBox 19">
            <a:extLst>
              <a:ext uri="{FF2B5EF4-FFF2-40B4-BE49-F238E27FC236}">
                <a16:creationId xmlns:a16="http://schemas.microsoft.com/office/drawing/2014/main" id="{0E258F04-E7A7-4AB8-927C-75404A7B38A7}"/>
              </a:ext>
            </a:extLst>
          </p:cNvPr>
          <p:cNvSpPr txBox="1"/>
          <p:nvPr/>
        </p:nvSpPr>
        <p:spPr>
          <a:xfrm>
            <a:off x="2406253" y="5947937"/>
            <a:ext cx="9028907"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The training objective is to make the neural network look like a DP function as much as possible.</a:t>
            </a:r>
          </a:p>
        </p:txBody>
      </p:sp>
    </p:spTree>
    <p:extLst>
      <p:ext uri="{BB962C8B-B14F-4D97-AF65-F5344CB8AC3E}">
        <p14:creationId xmlns:p14="http://schemas.microsoft.com/office/powerpoint/2010/main" val="848078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106AE-A834-4358-B723-DD928B00AE77}"/>
              </a:ext>
            </a:extLst>
          </p:cNvPr>
          <p:cNvSpPr>
            <a:spLocks noGrp="1"/>
          </p:cNvSpPr>
          <p:nvPr>
            <p:ph type="title"/>
          </p:nvPr>
        </p:nvSpPr>
        <p:spPr>
          <a:xfrm>
            <a:off x="1662545" y="689571"/>
            <a:ext cx="9842067" cy="624260"/>
          </a:xfrm>
        </p:spPr>
        <p:txBody>
          <a:bodyPr>
            <a:normAutofit/>
          </a:bodyPr>
          <a:lstStyle/>
          <a:p>
            <a:r>
              <a:rPr lang="en-US" sz="2800" dirty="0">
                <a:latin typeface="Arial" panose="020B0604020202020204" pitchFamily="34" charset="0"/>
                <a:cs typeface="Arial" panose="020B0604020202020204" pitchFamily="34" charset="0"/>
              </a:rPr>
              <a:t>The Tabular Method Takes Exponential Space and Time</a:t>
            </a:r>
          </a:p>
        </p:txBody>
      </p:sp>
      <p:graphicFrame>
        <p:nvGraphicFramePr>
          <p:cNvPr id="4" name="Table 3">
            <a:extLst>
              <a:ext uri="{FF2B5EF4-FFF2-40B4-BE49-F238E27FC236}">
                <a16:creationId xmlns:a16="http://schemas.microsoft.com/office/drawing/2014/main" id="{8151DCD0-2F6C-47F3-A441-8303B0EB2D3E}"/>
              </a:ext>
            </a:extLst>
          </p:cNvPr>
          <p:cNvGraphicFramePr>
            <a:graphicFrameLocks noGrp="1"/>
          </p:cNvGraphicFramePr>
          <p:nvPr>
            <p:extLst/>
          </p:nvPr>
        </p:nvGraphicFramePr>
        <p:xfrm>
          <a:off x="5033819" y="2357801"/>
          <a:ext cx="2881746" cy="2595200"/>
        </p:xfrm>
        <a:graphic>
          <a:graphicData uri="http://schemas.openxmlformats.org/drawingml/2006/table">
            <a:tbl>
              <a:tblPr>
                <a:tableStyleId>{5940675A-B579-460E-94D1-54222C63F5DA}</a:tableStyleId>
              </a:tblPr>
              <a:tblGrid>
                <a:gridCol w="576349">
                  <a:extLst>
                    <a:ext uri="{9D8B030D-6E8A-4147-A177-3AD203B41FA5}">
                      <a16:colId xmlns:a16="http://schemas.microsoft.com/office/drawing/2014/main" val="3193762257"/>
                    </a:ext>
                  </a:extLst>
                </a:gridCol>
                <a:gridCol w="576349">
                  <a:extLst>
                    <a:ext uri="{9D8B030D-6E8A-4147-A177-3AD203B41FA5}">
                      <a16:colId xmlns:a16="http://schemas.microsoft.com/office/drawing/2014/main" val="2564622620"/>
                    </a:ext>
                  </a:extLst>
                </a:gridCol>
                <a:gridCol w="1152699">
                  <a:extLst>
                    <a:ext uri="{9D8B030D-6E8A-4147-A177-3AD203B41FA5}">
                      <a16:colId xmlns:a16="http://schemas.microsoft.com/office/drawing/2014/main" val="2022087702"/>
                    </a:ext>
                  </a:extLst>
                </a:gridCol>
                <a:gridCol w="576349">
                  <a:extLst>
                    <a:ext uri="{9D8B030D-6E8A-4147-A177-3AD203B41FA5}">
                      <a16:colId xmlns:a16="http://schemas.microsoft.com/office/drawing/2014/main" val="2674943795"/>
                    </a:ext>
                  </a:extLst>
                </a:gridCol>
              </a:tblGrid>
              <a:tr h="519040">
                <a:tc>
                  <a:txBody>
                    <a:bodyPr/>
                    <a:lstStyle/>
                    <a:p>
                      <a:endParaRPr lang="en-US" sz="1700" dirty="0"/>
                    </a:p>
                  </a:txBody>
                  <a:tcPr marL="84157" marR="84157" marT="42079" marB="42079"/>
                </a:tc>
                <a:tc>
                  <a:txBody>
                    <a:bodyPr/>
                    <a:lstStyle/>
                    <a:p>
                      <a:endParaRPr lang="en-US" sz="1700"/>
                    </a:p>
                  </a:txBody>
                  <a:tcPr marL="84157" marR="84157" marT="42079" marB="42079"/>
                </a:tc>
                <a:tc>
                  <a:txBody>
                    <a:bodyPr/>
                    <a:lstStyle/>
                    <a:p>
                      <a:endParaRPr lang="en-US" sz="1700" dirty="0"/>
                    </a:p>
                  </a:txBody>
                  <a:tcPr marL="84157" marR="84157" marT="42079" marB="42079"/>
                </a:tc>
                <a:tc>
                  <a:txBody>
                    <a:bodyPr/>
                    <a:lstStyle/>
                    <a:p>
                      <a:endParaRPr lang="en-US" sz="1700"/>
                    </a:p>
                  </a:txBody>
                  <a:tcPr marL="84157" marR="84157" marT="42079" marB="42079"/>
                </a:tc>
                <a:extLst>
                  <a:ext uri="{0D108BD9-81ED-4DB2-BD59-A6C34878D82A}">
                    <a16:rowId xmlns:a16="http://schemas.microsoft.com/office/drawing/2014/main" val="2751750357"/>
                  </a:ext>
                </a:extLst>
              </a:tr>
              <a:tr h="519040">
                <a:tc>
                  <a:txBody>
                    <a:bodyPr/>
                    <a:lstStyle/>
                    <a:p>
                      <a:endParaRPr lang="en-US" sz="1700" dirty="0"/>
                    </a:p>
                  </a:txBody>
                  <a:tcPr marL="84157" marR="84157" marT="42079" marB="42079"/>
                </a:tc>
                <a:tc>
                  <a:txBody>
                    <a:bodyPr/>
                    <a:lstStyle/>
                    <a:p>
                      <a:endParaRPr lang="en-US" sz="1700"/>
                    </a:p>
                  </a:txBody>
                  <a:tcPr marL="84157" marR="84157" marT="42079" marB="42079"/>
                </a:tc>
                <a:tc>
                  <a:txBody>
                    <a:bodyPr/>
                    <a:lstStyle/>
                    <a:p>
                      <a:endParaRPr lang="en-US" sz="1700" dirty="0"/>
                    </a:p>
                  </a:txBody>
                  <a:tcPr marL="84157" marR="84157" marT="42079" marB="42079"/>
                </a:tc>
                <a:tc>
                  <a:txBody>
                    <a:bodyPr/>
                    <a:lstStyle/>
                    <a:p>
                      <a:endParaRPr lang="en-US" sz="1700" dirty="0"/>
                    </a:p>
                  </a:txBody>
                  <a:tcPr marL="84157" marR="84157" marT="42079" marB="42079"/>
                </a:tc>
                <a:extLst>
                  <a:ext uri="{0D108BD9-81ED-4DB2-BD59-A6C34878D82A}">
                    <a16:rowId xmlns:a16="http://schemas.microsoft.com/office/drawing/2014/main" val="1001900984"/>
                  </a:ext>
                </a:extLst>
              </a:tr>
              <a:tr h="1038080">
                <a:tc>
                  <a:txBody>
                    <a:bodyPr/>
                    <a:lstStyle/>
                    <a:p>
                      <a:endParaRPr lang="en-US" sz="1700" dirty="0"/>
                    </a:p>
                  </a:txBody>
                  <a:tcPr marL="84157" marR="84157" marT="42079" marB="42079"/>
                </a:tc>
                <a:tc>
                  <a:txBody>
                    <a:bodyPr/>
                    <a:lstStyle/>
                    <a:p>
                      <a:endParaRPr lang="en-US" sz="1700" dirty="0"/>
                    </a:p>
                  </a:txBody>
                  <a:tcPr marL="84157" marR="84157" marT="42079" marB="42079"/>
                </a:tc>
                <a:tc>
                  <a:txBody>
                    <a:bodyPr/>
                    <a:lstStyle/>
                    <a:p>
                      <a:endParaRPr lang="en-US" sz="1700" dirty="0"/>
                    </a:p>
                  </a:txBody>
                  <a:tcPr marL="84157" marR="84157" marT="42079" marB="42079"/>
                </a:tc>
                <a:tc>
                  <a:txBody>
                    <a:bodyPr/>
                    <a:lstStyle/>
                    <a:p>
                      <a:endParaRPr lang="en-US" sz="1700" dirty="0"/>
                    </a:p>
                  </a:txBody>
                  <a:tcPr marL="84157" marR="84157" marT="42079" marB="42079"/>
                </a:tc>
                <a:extLst>
                  <a:ext uri="{0D108BD9-81ED-4DB2-BD59-A6C34878D82A}">
                    <a16:rowId xmlns:a16="http://schemas.microsoft.com/office/drawing/2014/main" val="2168184148"/>
                  </a:ext>
                </a:extLst>
              </a:tr>
              <a:tr h="519040">
                <a:tc>
                  <a:txBody>
                    <a:bodyPr/>
                    <a:lstStyle/>
                    <a:p>
                      <a:endParaRPr lang="en-US" sz="1700"/>
                    </a:p>
                  </a:txBody>
                  <a:tcPr marL="84157" marR="84157" marT="42079" marB="42079"/>
                </a:tc>
                <a:tc>
                  <a:txBody>
                    <a:bodyPr/>
                    <a:lstStyle/>
                    <a:p>
                      <a:endParaRPr lang="en-US" sz="1700"/>
                    </a:p>
                  </a:txBody>
                  <a:tcPr marL="84157" marR="84157" marT="42079" marB="42079"/>
                </a:tc>
                <a:tc>
                  <a:txBody>
                    <a:bodyPr/>
                    <a:lstStyle/>
                    <a:p>
                      <a:endParaRPr lang="en-US" sz="1700" dirty="0"/>
                    </a:p>
                  </a:txBody>
                  <a:tcPr marL="84157" marR="84157" marT="42079" marB="42079"/>
                </a:tc>
                <a:tc>
                  <a:txBody>
                    <a:bodyPr/>
                    <a:lstStyle/>
                    <a:p>
                      <a:endParaRPr lang="en-US" sz="1700" dirty="0"/>
                    </a:p>
                  </a:txBody>
                  <a:tcPr marL="84157" marR="84157" marT="42079" marB="42079"/>
                </a:tc>
                <a:extLst>
                  <a:ext uri="{0D108BD9-81ED-4DB2-BD59-A6C34878D82A}">
                    <a16:rowId xmlns:a16="http://schemas.microsoft.com/office/drawing/2014/main" val="3277916226"/>
                  </a:ext>
                </a:extLst>
              </a:tr>
            </a:tbl>
          </a:graphicData>
        </a:graphic>
      </p:graphicFrame>
      <p:sp>
        <p:nvSpPr>
          <p:cNvPr id="5" name="TextBox 4">
            <a:extLst>
              <a:ext uri="{FF2B5EF4-FFF2-40B4-BE49-F238E27FC236}">
                <a16:creationId xmlns:a16="http://schemas.microsoft.com/office/drawing/2014/main" id="{C824DEE5-E3DC-4EF8-A3F5-5FB261B9FE2C}"/>
              </a:ext>
            </a:extLst>
          </p:cNvPr>
          <p:cNvSpPr txBox="1"/>
          <p:nvPr/>
        </p:nvSpPr>
        <p:spPr>
          <a:xfrm>
            <a:off x="4341091" y="2433892"/>
            <a:ext cx="840510"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00…0</a:t>
            </a:r>
          </a:p>
        </p:txBody>
      </p:sp>
      <p:sp>
        <p:nvSpPr>
          <p:cNvPr id="6" name="TextBox 5">
            <a:extLst>
              <a:ext uri="{FF2B5EF4-FFF2-40B4-BE49-F238E27FC236}">
                <a16:creationId xmlns:a16="http://schemas.microsoft.com/office/drawing/2014/main" id="{B103D2A0-B3A9-4E26-9E6E-E3469B8DDE1D}"/>
              </a:ext>
            </a:extLst>
          </p:cNvPr>
          <p:cNvSpPr txBox="1"/>
          <p:nvPr/>
        </p:nvSpPr>
        <p:spPr>
          <a:xfrm>
            <a:off x="4341091" y="2992692"/>
            <a:ext cx="775854"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00…1</a:t>
            </a:r>
          </a:p>
        </p:txBody>
      </p:sp>
      <p:sp>
        <p:nvSpPr>
          <p:cNvPr id="7" name="TextBox 6">
            <a:extLst>
              <a:ext uri="{FF2B5EF4-FFF2-40B4-BE49-F238E27FC236}">
                <a16:creationId xmlns:a16="http://schemas.microsoft.com/office/drawing/2014/main" id="{D366233C-ED32-4E3B-B5C1-234D1DE76B89}"/>
              </a:ext>
            </a:extLst>
          </p:cNvPr>
          <p:cNvSpPr txBox="1"/>
          <p:nvPr/>
        </p:nvSpPr>
        <p:spPr>
          <a:xfrm>
            <a:off x="4341091" y="4516767"/>
            <a:ext cx="775854"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11…1</a:t>
            </a:r>
          </a:p>
        </p:txBody>
      </p:sp>
      <p:sp>
        <p:nvSpPr>
          <p:cNvPr id="8" name="TextBox 7">
            <a:extLst>
              <a:ext uri="{FF2B5EF4-FFF2-40B4-BE49-F238E27FC236}">
                <a16:creationId xmlns:a16="http://schemas.microsoft.com/office/drawing/2014/main" id="{04E9D6CD-F16A-4650-8CF6-5D0943D9ACB8}"/>
              </a:ext>
            </a:extLst>
          </p:cNvPr>
          <p:cNvSpPr txBox="1"/>
          <p:nvPr/>
        </p:nvSpPr>
        <p:spPr>
          <a:xfrm>
            <a:off x="5181601" y="1988469"/>
            <a:ext cx="277091"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1</a:t>
            </a:r>
          </a:p>
        </p:txBody>
      </p:sp>
      <p:sp>
        <p:nvSpPr>
          <p:cNvPr id="9" name="TextBox 8">
            <a:extLst>
              <a:ext uri="{FF2B5EF4-FFF2-40B4-BE49-F238E27FC236}">
                <a16:creationId xmlns:a16="http://schemas.microsoft.com/office/drawing/2014/main" id="{D398D847-A1E5-4485-A3D5-B54D93CA0F6B}"/>
              </a:ext>
            </a:extLst>
          </p:cNvPr>
          <p:cNvSpPr txBox="1"/>
          <p:nvPr/>
        </p:nvSpPr>
        <p:spPr>
          <a:xfrm>
            <a:off x="5758874" y="1988469"/>
            <a:ext cx="277091"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2</a:t>
            </a:r>
          </a:p>
        </p:txBody>
      </p:sp>
      <p:sp>
        <p:nvSpPr>
          <p:cNvPr id="10" name="TextBox 9">
            <a:extLst>
              <a:ext uri="{FF2B5EF4-FFF2-40B4-BE49-F238E27FC236}">
                <a16:creationId xmlns:a16="http://schemas.microsoft.com/office/drawing/2014/main" id="{45D8926F-4BD6-4FF5-A04F-C0ED60C0ECC2}"/>
              </a:ext>
            </a:extLst>
          </p:cNvPr>
          <p:cNvSpPr txBox="1"/>
          <p:nvPr/>
        </p:nvSpPr>
        <p:spPr>
          <a:xfrm>
            <a:off x="6474692" y="1909014"/>
            <a:ext cx="692727"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a:t>
            </a:r>
          </a:p>
        </p:txBody>
      </p:sp>
      <p:sp>
        <p:nvSpPr>
          <p:cNvPr id="11" name="TextBox 10">
            <a:extLst>
              <a:ext uri="{FF2B5EF4-FFF2-40B4-BE49-F238E27FC236}">
                <a16:creationId xmlns:a16="http://schemas.microsoft.com/office/drawing/2014/main" id="{53CFFA24-91DA-43D5-8518-7088C47AF53D}"/>
              </a:ext>
            </a:extLst>
          </p:cNvPr>
          <p:cNvSpPr txBox="1"/>
          <p:nvPr/>
        </p:nvSpPr>
        <p:spPr>
          <a:xfrm>
            <a:off x="4545902" y="3704587"/>
            <a:ext cx="430887" cy="506759"/>
          </a:xfrm>
          <a:prstGeom prst="rect">
            <a:avLst/>
          </a:prstGeom>
          <a:noFill/>
        </p:spPr>
        <p:txBody>
          <a:bodyPr vert="eaVert" wrap="square" rtlCol="0">
            <a:spAutoFit/>
          </a:bodyPr>
          <a:lstStyle/>
          <a:p>
            <a:r>
              <a:rPr lang="en-US" sz="1600" dirty="0">
                <a:latin typeface="Arial" panose="020B0604020202020204" pitchFamily="34" charset="0"/>
                <a:cs typeface="Arial" panose="020B0604020202020204" pitchFamily="34" charset="0"/>
              </a:rPr>
              <a: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4CD9B6C-7F3C-492C-83A9-80EFA601E9CA}"/>
                  </a:ext>
                </a:extLst>
              </p:cNvPr>
              <p:cNvSpPr txBox="1"/>
              <p:nvPr/>
            </p:nvSpPr>
            <p:spPr>
              <a:xfrm>
                <a:off x="7516093" y="1982175"/>
                <a:ext cx="277091"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𝑛</m:t>
                      </m:r>
                    </m:oMath>
                  </m:oMathPara>
                </a14:m>
                <a:endParaRPr lang="en-US" sz="1600" dirty="0">
                  <a:latin typeface="Arial" panose="020B0604020202020204" pitchFamily="34"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84CD9B6C-7F3C-492C-83A9-80EFA601E9CA}"/>
                  </a:ext>
                </a:extLst>
              </p:cNvPr>
              <p:cNvSpPr txBox="1">
                <a:spLocks noRot="1" noChangeAspect="1" noMove="1" noResize="1" noEditPoints="1" noAdjustHandles="1" noChangeArrowheads="1" noChangeShapeType="1" noTextEdit="1"/>
              </p:cNvSpPr>
              <p:nvPr/>
            </p:nvSpPr>
            <p:spPr>
              <a:xfrm>
                <a:off x="7516093" y="1982175"/>
                <a:ext cx="277091" cy="33855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294CF5D-268B-4234-8346-C1B03B8CB919}"/>
                  </a:ext>
                </a:extLst>
              </p:cNvPr>
              <p:cNvSpPr txBox="1"/>
              <p:nvPr/>
            </p:nvSpPr>
            <p:spPr>
              <a:xfrm>
                <a:off x="2685190" y="5063234"/>
                <a:ext cx="7796776"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The conventional tabular method costs exponential space and time. Specifically, it requires </a:t>
                </a:r>
                <a14:m>
                  <m:oMath xmlns:m="http://schemas.openxmlformats.org/officeDocument/2006/math">
                    <m:r>
                      <a:rPr lang="en-US" sz="1600" i="1">
                        <a:latin typeface="Cambria Math" panose="02040503050406030204" pitchFamily="18" charset="0"/>
                        <a:cs typeface="Arial" panose="020B0604020202020204" pitchFamily="34" charset="0"/>
                      </a:rPr>
                      <m:t>𝑂</m:t>
                    </m:r>
                    <m:r>
                      <a:rPr lang="en-US" sz="1600" i="1">
                        <a:latin typeface="Cambria Math" panose="02040503050406030204" pitchFamily="18" charset="0"/>
                        <a:cs typeface="Arial" panose="020B0604020202020204" pitchFamily="34" charset="0"/>
                      </a:rPr>
                      <m:t>(</m:t>
                    </m:r>
                    <m:sSup>
                      <m:sSupPr>
                        <m:ctrlPr>
                          <a:rPr lang="en-US" sz="1600" i="1">
                            <a:latin typeface="Cambria Math" panose="02040503050406030204" pitchFamily="18" charset="0"/>
                            <a:cs typeface="Arial" panose="020B0604020202020204" pitchFamily="34" charset="0"/>
                          </a:rPr>
                        </m:ctrlPr>
                      </m:sSupPr>
                      <m:e>
                        <m:r>
                          <a:rPr lang="en-US" sz="1600" i="1">
                            <a:latin typeface="Cambria Math" panose="02040503050406030204" pitchFamily="18" charset="0"/>
                            <a:cs typeface="Arial" panose="020B0604020202020204" pitchFamily="34" charset="0"/>
                          </a:rPr>
                          <m:t>2</m:t>
                        </m:r>
                      </m:e>
                      <m:sup>
                        <m:r>
                          <a:rPr lang="en-US" sz="1600" i="1">
                            <a:latin typeface="Cambria Math" panose="02040503050406030204" pitchFamily="18" charset="0"/>
                            <a:cs typeface="Arial" panose="020B0604020202020204" pitchFamily="34" charset="0"/>
                          </a:rPr>
                          <m:t>𝑛</m:t>
                        </m:r>
                      </m:sup>
                    </m:sSup>
                    <m:r>
                      <a:rPr lang="en-US" sz="1600" i="1">
                        <a:latin typeface="Cambria Math" panose="02040503050406030204" pitchFamily="18" charset="0"/>
                        <a:cs typeface="Arial" panose="020B0604020202020204" pitchFamily="34" charset="0"/>
                      </a:rPr>
                      <m:t>𝑛</m:t>
                    </m:r>
                    <m:r>
                      <a:rPr lang="en-US" sz="1600" i="1">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space to store the DP function and </a:t>
                </a:r>
                <a14:m>
                  <m:oMath xmlns:m="http://schemas.openxmlformats.org/officeDocument/2006/math">
                    <m:r>
                      <a:rPr lang="en-US" sz="1600" i="1">
                        <a:latin typeface="Cambria Math" panose="02040503050406030204" pitchFamily="18" charset="0"/>
                        <a:cs typeface="Arial" panose="020B0604020202020204" pitchFamily="34" charset="0"/>
                      </a:rPr>
                      <m:t>𝑂</m:t>
                    </m:r>
                    <m:r>
                      <a:rPr lang="en-US" sz="1600" i="1">
                        <a:latin typeface="Cambria Math" panose="02040503050406030204" pitchFamily="18" charset="0"/>
                        <a:cs typeface="Arial" panose="020B0604020202020204" pitchFamily="34" charset="0"/>
                      </a:rPr>
                      <m:t>(</m:t>
                    </m:r>
                    <m:sSup>
                      <m:sSupPr>
                        <m:ctrlPr>
                          <a:rPr lang="en-US" sz="1600" i="1">
                            <a:latin typeface="Cambria Math" panose="02040503050406030204" pitchFamily="18" charset="0"/>
                            <a:cs typeface="Arial" panose="020B0604020202020204" pitchFamily="34" charset="0"/>
                          </a:rPr>
                        </m:ctrlPr>
                      </m:sSupPr>
                      <m:e>
                        <m:r>
                          <a:rPr lang="en-US" sz="1600" i="1">
                            <a:latin typeface="Cambria Math" panose="02040503050406030204" pitchFamily="18" charset="0"/>
                            <a:cs typeface="Arial" panose="020B0604020202020204" pitchFamily="34" charset="0"/>
                          </a:rPr>
                          <m:t>2</m:t>
                        </m:r>
                      </m:e>
                      <m:sup>
                        <m:r>
                          <a:rPr lang="en-US" sz="1600" i="1">
                            <a:latin typeface="Cambria Math" panose="02040503050406030204" pitchFamily="18" charset="0"/>
                            <a:cs typeface="Arial" panose="020B0604020202020204" pitchFamily="34" charset="0"/>
                          </a:rPr>
                          <m:t>𝑛</m:t>
                        </m:r>
                      </m:sup>
                    </m:sSup>
                    <m:sSup>
                      <m:sSupPr>
                        <m:ctrlPr>
                          <a:rPr lang="en-US" sz="1600" i="1">
                            <a:latin typeface="Cambria Math" panose="02040503050406030204" pitchFamily="18" charset="0"/>
                            <a:cs typeface="Arial" panose="020B0604020202020204" pitchFamily="34" charset="0"/>
                          </a:rPr>
                        </m:ctrlPr>
                      </m:sSupPr>
                      <m:e>
                        <m:r>
                          <a:rPr lang="en-US" sz="1600" i="1">
                            <a:latin typeface="Cambria Math" panose="02040503050406030204" pitchFamily="18" charset="0"/>
                            <a:cs typeface="Arial" panose="020B0604020202020204" pitchFamily="34" charset="0"/>
                          </a:rPr>
                          <m:t>𝑛</m:t>
                        </m:r>
                      </m:e>
                      <m:sup>
                        <m:r>
                          <a:rPr lang="en-US" sz="1600" i="1">
                            <a:latin typeface="Cambria Math" panose="02040503050406030204" pitchFamily="18" charset="0"/>
                            <a:cs typeface="Arial" panose="020B0604020202020204" pitchFamily="34" charset="0"/>
                          </a:rPr>
                          <m:t>2</m:t>
                        </m:r>
                      </m:sup>
                    </m:sSup>
                    <m:r>
                      <a:rPr lang="en-US" sz="1600" i="1">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time to fill the table.</a:t>
                </a:r>
              </a:p>
            </p:txBody>
          </p:sp>
        </mc:Choice>
        <mc:Fallback xmlns="">
          <p:sp>
            <p:nvSpPr>
              <p:cNvPr id="13" name="TextBox 12">
                <a:extLst>
                  <a:ext uri="{FF2B5EF4-FFF2-40B4-BE49-F238E27FC236}">
                    <a16:creationId xmlns:a16="http://schemas.microsoft.com/office/drawing/2014/main" id="{9294CF5D-268B-4234-8346-C1B03B8CB919}"/>
                  </a:ext>
                </a:extLst>
              </p:cNvPr>
              <p:cNvSpPr txBox="1">
                <a:spLocks noRot="1" noChangeAspect="1" noMove="1" noResize="1" noEditPoints="1" noAdjustHandles="1" noChangeArrowheads="1" noChangeShapeType="1" noTextEdit="1"/>
              </p:cNvSpPr>
              <p:nvPr/>
            </p:nvSpPr>
            <p:spPr>
              <a:xfrm>
                <a:off x="2685190" y="5063234"/>
                <a:ext cx="7796776" cy="584775"/>
              </a:xfrm>
              <a:prstGeom prst="rect">
                <a:avLst/>
              </a:prstGeom>
              <a:blipFill>
                <a:blip r:embed="rId3"/>
                <a:stretch>
                  <a:fillRect l="-391" t="-3125" b="-12500"/>
                </a:stretch>
              </a:blipFill>
            </p:spPr>
            <p:txBody>
              <a:bodyPr/>
              <a:lstStyle/>
              <a:p>
                <a:r>
                  <a:rPr lang="en-US">
                    <a:noFill/>
                  </a:rPr>
                  <a:t> </a:t>
                </a:r>
              </a:p>
            </p:txBody>
          </p:sp>
        </mc:Fallback>
      </mc:AlternateContent>
    </p:spTree>
    <p:extLst>
      <p:ext uri="{BB962C8B-B14F-4D97-AF65-F5344CB8AC3E}">
        <p14:creationId xmlns:p14="http://schemas.microsoft.com/office/powerpoint/2010/main" val="2210507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41E11-83B0-4A65-9EEF-934BA7D2058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The Travelling Salesman Problem (TSP)</a:t>
            </a:r>
          </a:p>
        </p:txBody>
      </p:sp>
      <p:pic>
        <p:nvPicPr>
          <p:cNvPr id="11" name="Picture 10">
            <a:extLst>
              <a:ext uri="{FF2B5EF4-FFF2-40B4-BE49-F238E27FC236}">
                <a16:creationId xmlns:a16="http://schemas.microsoft.com/office/drawing/2014/main" id="{946C1BF7-8D40-445E-97C6-3E5E5064C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925" y="1752600"/>
            <a:ext cx="3124200" cy="3352800"/>
          </a:xfrm>
          <a:prstGeom prst="rect">
            <a:avLst/>
          </a:prstGeom>
        </p:spPr>
      </p:pic>
      <p:sp>
        <p:nvSpPr>
          <p:cNvPr id="12" name="TextBox 11">
            <a:extLst>
              <a:ext uri="{FF2B5EF4-FFF2-40B4-BE49-F238E27FC236}">
                <a16:creationId xmlns:a16="http://schemas.microsoft.com/office/drawing/2014/main" id="{335579EB-6AAA-4AB2-9CF7-45472148B2E7}"/>
              </a:ext>
            </a:extLst>
          </p:cNvPr>
          <p:cNvSpPr txBox="1"/>
          <p:nvPr/>
        </p:nvSpPr>
        <p:spPr>
          <a:xfrm>
            <a:off x="1747660" y="5236304"/>
            <a:ext cx="4814730"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TSP is to find a minimum cost cycle in a (complete) graph, visiting every vertex exactly once.</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16F7180-766D-4E98-9B00-2A63DBA28A94}"/>
                  </a:ext>
                </a:extLst>
              </p:cNvPr>
              <p:cNvSpPr txBox="1"/>
              <p:nvPr/>
            </p:nvSpPr>
            <p:spPr>
              <a:xfrm>
                <a:off x="6096000" y="1752600"/>
                <a:ext cx="5408612"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NP-hard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Brute-force method: examine all </a:t>
                </a:r>
                <a14:m>
                  <m:oMath xmlns:m="http://schemas.openxmlformats.org/officeDocument/2006/math">
                    <m:r>
                      <a:rPr lang="en-US" b="0" i="1" smtClean="0">
                        <a:latin typeface="Cambria Math" panose="02040503050406030204" pitchFamily="18" charset="0"/>
                        <a:cs typeface="Arial" panose="020B0604020202020204" pitchFamily="34" charset="0"/>
                      </a:rPr>
                      <m:t>𝑂</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𝑛</m:t>
                    </m:r>
                    <m:r>
                      <a:rPr lang="en-US" b="0" i="1" smtClean="0">
                        <a:latin typeface="Cambria Math" panose="02040503050406030204" pitchFamily="18" charset="0"/>
                        <a:cs typeface="Arial" panose="020B0604020202020204" pitchFamily="34" charset="0"/>
                      </a:rPr>
                      <m:t>!)</m:t>
                    </m:r>
                  </m:oMath>
                </a14:m>
                <a:r>
                  <a:rPr lang="en-US" dirty="0">
                    <a:latin typeface="Arial" panose="020B0604020202020204" pitchFamily="34" charset="0"/>
                    <a:cs typeface="Arial" panose="020B0604020202020204" pitchFamily="34" charset="0"/>
                  </a:rPr>
                  <a:t> cycles</a:t>
                </a: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Christofides</a:t>
                </a:r>
                <a:r>
                  <a:rPr lang="en-US" dirty="0">
                    <a:latin typeface="Arial" panose="020B0604020202020204" pitchFamily="34" charset="0"/>
                    <a:cs typeface="Arial" panose="020B0604020202020204" pitchFamily="34" charset="0"/>
                  </a:rPr>
                  <a:t> Algorithm: </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Guarantees a suboptimal solution less than 1.5 times the optimum;</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Takes only </a:t>
                </a:r>
                <a14:m>
                  <m:oMath xmlns:m="http://schemas.openxmlformats.org/officeDocument/2006/math">
                    <m:r>
                      <a:rPr lang="en-US" i="1">
                        <a:latin typeface="Cambria Math" panose="02040503050406030204" pitchFamily="18" charset="0"/>
                        <a:cs typeface="Arial" panose="020B0604020202020204" pitchFamily="34" charset="0"/>
                      </a:rPr>
                      <m:t>𝑂</m:t>
                    </m:r>
                    <m:r>
                      <a:rPr lang="en-US" i="1">
                        <a:latin typeface="Cambria Math" panose="02040503050406030204" pitchFamily="18" charset="0"/>
                        <a:cs typeface="Arial" panose="020B0604020202020204" pitchFamily="34" charset="0"/>
                      </a:rPr>
                      <m:t>(</m:t>
                    </m:r>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𝑛</m:t>
                        </m:r>
                      </m:e>
                      <m:sup>
                        <m:r>
                          <a:rPr lang="en-US" i="1">
                            <a:latin typeface="Cambria Math" panose="02040503050406030204" pitchFamily="18" charset="0"/>
                            <a:cs typeface="Arial" panose="020B0604020202020204" pitchFamily="34" charset="0"/>
                          </a:rPr>
                          <m:t>3</m:t>
                        </m:r>
                      </m:sup>
                    </m:sSup>
                    <m:r>
                      <a:rPr lang="en-US" i="1">
                        <a:latin typeface="Cambria Math" panose="02040503050406030204" pitchFamily="18" charset="0"/>
                        <a:cs typeface="Arial" panose="020B0604020202020204" pitchFamily="34" charset="0"/>
                      </a:rPr>
                      <m:t>)</m:t>
                    </m:r>
                  </m:oMath>
                </a14:m>
                <a:r>
                  <a:rPr lang="en-US" dirty="0">
                    <a:latin typeface="Arial" panose="020B0604020202020204" pitchFamily="34" charset="0"/>
                    <a:cs typeface="Arial" panose="020B0604020202020204" pitchFamily="34" charset="0"/>
                  </a:rPr>
                  <a:t> time</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Only works for metric and symmetric TSP.</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Held-Karp Algorithm:</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A DP algorithm</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Takes </a:t>
                </a:r>
                <a14:m>
                  <m:oMath xmlns:m="http://schemas.openxmlformats.org/officeDocument/2006/math">
                    <m:r>
                      <a:rPr lang="en-US" b="0" i="1" smtClean="0">
                        <a:latin typeface="Cambria Math" panose="02040503050406030204" pitchFamily="18" charset="0"/>
                        <a:cs typeface="Arial" panose="020B0604020202020204" pitchFamily="34" charset="0"/>
                      </a:rPr>
                      <m:t>𝑂</m:t>
                    </m:r>
                    <m:r>
                      <a:rPr lang="en-US" b="0" i="1" smtClean="0">
                        <a:latin typeface="Cambria Math" panose="02040503050406030204" pitchFamily="18" charset="0"/>
                        <a:cs typeface="Arial" panose="020B0604020202020204" pitchFamily="34" charset="0"/>
                      </a:rPr>
                      <m:t>(</m:t>
                    </m:r>
                    <m:sSup>
                      <m:sSupPr>
                        <m:ctrlPr>
                          <a:rPr lang="en-US" b="0"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2</m:t>
                        </m:r>
                      </m:e>
                      <m:sup>
                        <m:r>
                          <a:rPr lang="en-US" b="0" i="1" smtClean="0">
                            <a:latin typeface="Cambria Math" panose="02040503050406030204" pitchFamily="18" charset="0"/>
                            <a:cs typeface="Arial" panose="020B0604020202020204" pitchFamily="34" charset="0"/>
                          </a:rPr>
                          <m:t>𝑛</m:t>
                        </m:r>
                      </m:sup>
                    </m:sSup>
                    <m:r>
                      <a:rPr lang="en-US" b="0" i="1" smtClean="0">
                        <a:latin typeface="Cambria Math" panose="02040503050406030204" pitchFamily="18" charset="0"/>
                        <a:cs typeface="Arial" panose="020B0604020202020204" pitchFamily="34" charset="0"/>
                      </a:rPr>
                      <m:t>𝑛</m:t>
                    </m:r>
                    <m:r>
                      <a:rPr lang="en-US" b="0" i="1" smtClean="0">
                        <a:latin typeface="Cambria Math" panose="02040503050406030204" pitchFamily="18" charset="0"/>
                        <a:cs typeface="Arial" panose="020B0604020202020204" pitchFamily="34" charset="0"/>
                      </a:rPr>
                      <m:t>)</m:t>
                    </m:r>
                  </m:oMath>
                </a14:m>
                <a:r>
                  <a:rPr lang="en-US" dirty="0">
                    <a:latin typeface="Arial" panose="020B0604020202020204" pitchFamily="34" charset="0"/>
                    <a:cs typeface="Arial" panose="020B0604020202020204" pitchFamily="34" charset="0"/>
                  </a:rPr>
                  <a:t> space and </a:t>
                </a:r>
                <a14:m>
                  <m:oMath xmlns:m="http://schemas.openxmlformats.org/officeDocument/2006/math">
                    <m:r>
                      <a:rPr lang="en-US" i="1">
                        <a:latin typeface="Cambria Math" panose="02040503050406030204" pitchFamily="18" charset="0"/>
                        <a:cs typeface="Arial" panose="020B0604020202020204" pitchFamily="34" charset="0"/>
                      </a:rPr>
                      <m:t>𝑂</m:t>
                    </m:r>
                    <m:r>
                      <a:rPr lang="en-US" i="1">
                        <a:latin typeface="Cambria Math" panose="02040503050406030204" pitchFamily="18" charset="0"/>
                        <a:cs typeface="Arial" panose="020B0604020202020204" pitchFamily="34" charset="0"/>
                      </a:rPr>
                      <m:t>(</m:t>
                    </m:r>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2</m:t>
                        </m:r>
                      </m:e>
                      <m:sup>
                        <m:r>
                          <a:rPr lang="en-US" i="1">
                            <a:latin typeface="Cambria Math" panose="02040503050406030204" pitchFamily="18" charset="0"/>
                            <a:cs typeface="Arial" panose="020B0604020202020204" pitchFamily="34" charset="0"/>
                          </a:rPr>
                          <m:t>𝑛</m:t>
                        </m:r>
                      </m:sup>
                    </m:sSup>
                    <m:sSup>
                      <m:sSupPr>
                        <m:ctrlPr>
                          <a:rPr lang="en-US" b="0" i="1" smtClean="0">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𝑛</m:t>
                        </m:r>
                      </m:e>
                      <m:sup>
                        <m:r>
                          <a:rPr lang="en-US" b="0" i="1" smtClean="0">
                            <a:latin typeface="Cambria Math" panose="02040503050406030204" pitchFamily="18" charset="0"/>
                            <a:cs typeface="Arial" panose="020B0604020202020204" pitchFamily="34" charset="0"/>
                          </a:rPr>
                          <m:t>2</m:t>
                        </m:r>
                      </m:sup>
                    </m:sSup>
                    <m:r>
                      <a:rPr lang="en-US" i="1">
                        <a:latin typeface="Cambria Math" panose="02040503050406030204" pitchFamily="18" charset="0"/>
                        <a:cs typeface="Arial" panose="020B0604020202020204" pitchFamily="34" charset="0"/>
                      </a:rPr>
                      <m:t>)</m:t>
                    </m:r>
                  </m:oMath>
                </a14:m>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Other heuristics</a:t>
                </a:r>
              </a:p>
            </p:txBody>
          </p:sp>
        </mc:Choice>
        <mc:Fallback xmlns="">
          <p:sp>
            <p:nvSpPr>
              <p:cNvPr id="13" name="TextBox 12">
                <a:extLst>
                  <a:ext uri="{FF2B5EF4-FFF2-40B4-BE49-F238E27FC236}">
                    <a16:creationId xmlns:a16="http://schemas.microsoft.com/office/drawing/2014/main" id="{316F7180-766D-4E98-9B00-2A63DBA28A94}"/>
                  </a:ext>
                </a:extLst>
              </p:cNvPr>
              <p:cNvSpPr txBox="1">
                <a:spLocks noRot="1" noChangeAspect="1" noMove="1" noResize="1" noEditPoints="1" noAdjustHandles="1" noChangeArrowheads="1" noChangeShapeType="1" noTextEdit="1"/>
              </p:cNvSpPr>
              <p:nvPr/>
            </p:nvSpPr>
            <p:spPr>
              <a:xfrm>
                <a:off x="6096000" y="1752600"/>
                <a:ext cx="5408612" cy="3139321"/>
              </a:xfrm>
              <a:prstGeom prst="rect">
                <a:avLst/>
              </a:prstGeom>
              <a:blipFill>
                <a:blip r:embed="rId4"/>
                <a:stretch>
                  <a:fillRect l="-676" t="-1167" r="-225" b="-2140"/>
                </a:stretch>
              </a:blipFill>
            </p:spPr>
            <p:txBody>
              <a:bodyPr/>
              <a:lstStyle/>
              <a:p>
                <a:r>
                  <a:rPr lang="en-US">
                    <a:noFill/>
                  </a:rPr>
                  <a:t> </a:t>
                </a:r>
              </a:p>
            </p:txBody>
          </p:sp>
        </mc:Fallback>
      </mc:AlternateContent>
    </p:spTree>
    <p:extLst>
      <p:ext uri="{BB962C8B-B14F-4D97-AF65-F5344CB8AC3E}">
        <p14:creationId xmlns:p14="http://schemas.microsoft.com/office/powerpoint/2010/main" val="3292662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462F7-9985-40F9-8B1F-457A241FEB09}"/>
              </a:ext>
            </a:extLst>
          </p:cNvPr>
          <p:cNvSpPr>
            <a:spLocks noGrp="1"/>
          </p:cNvSpPr>
          <p:nvPr>
            <p:ph type="title"/>
          </p:nvPr>
        </p:nvSpPr>
        <p:spPr>
          <a:xfrm>
            <a:off x="1977293" y="624110"/>
            <a:ext cx="9527320" cy="1280890"/>
          </a:xfrm>
        </p:spPr>
        <p:txBody>
          <a:bodyPr/>
          <a:lstStyle/>
          <a:p>
            <a:r>
              <a:rPr lang="en-US" dirty="0">
                <a:latin typeface="Arial" panose="020B0604020202020204" pitchFamily="34" charset="0"/>
                <a:cs typeface="Arial" panose="020B0604020202020204" pitchFamily="34" charset="0"/>
              </a:rPr>
              <a:t>A DP Algorithm (Held-Karp) to Solve TSP</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DCFF2A9-37DD-4343-A002-EF0C3714E48B}"/>
                  </a:ext>
                </a:extLst>
              </p:cNvPr>
              <p:cNvSpPr txBox="1"/>
              <p:nvPr/>
            </p:nvSpPr>
            <p:spPr>
              <a:xfrm>
                <a:off x="3290434" y="4508673"/>
                <a:ext cx="6490875" cy="7006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𝑐</m:t>
                          </m:r>
                        </m:e>
                      </m:d>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min</m:t>
                              </m:r>
                            </m:e>
                            <m:li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𝑐</m:t>
                              </m:r>
                            </m:lim>
                          </m:limLow>
                        </m:fName>
                        <m:e>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𝑐</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m:t>
                                      </m:r>
                                    </m:sup>
                                  </m:sSup>
                                </m:e>
                              </m:d>
                              <m:r>
                                <a:rPr lang="en-US" sz="2800" b="0" i="1" smtClean="0">
                                  <a:latin typeface="Cambria Math" panose="02040503050406030204" pitchFamily="18" charset="0"/>
                                </a:rPr>
                                <m:t>+</m:t>
                              </m:r>
                              <m:r>
                                <a:rPr lang="en-US" sz="2800" b="0" i="1" smtClean="0">
                                  <a:latin typeface="Cambria Math" panose="02040503050406030204" pitchFamily="18" charset="0"/>
                                </a:rPr>
                                <m:t>𝑓</m:t>
                              </m:r>
                              <m:d>
                                <m:dPr>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𝑃</m:t>
                                  </m:r>
                                  <m:r>
                                    <a:rPr lang="en-US" sz="2800" b="0" i="1" smtClean="0">
                                      <a:latin typeface="Cambria Math" panose="02040503050406030204" pitchFamily="18" charset="0"/>
                                    </a:rPr>
                                    <m:t>\</m:t>
                                  </m:r>
                                  <m:r>
                                    <m:rPr>
                                      <m:lit/>
                                    </m:rPr>
                                    <a:rPr lang="en-US" sz="2800" b="0" i="1" smtClean="0">
                                      <a:latin typeface="Cambria Math" panose="02040503050406030204" pitchFamily="18" charset="0"/>
                                    </a:rPr>
                                    <m:t>{</m:t>
                                  </m:r>
                                  <m:r>
                                    <a:rPr lang="en-US" sz="2800" b="0" i="1" smtClean="0">
                                      <a:latin typeface="Cambria Math" panose="02040503050406030204" pitchFamily="18" charset="0"/>
                                    </a:rPr>
                                    <m:t>𝑐</m:t>
                                  </m:r>
                                </m:e>
                              </m:d>
                              <m:r>
                                <a:rPr lang="en-US" sz="2800" b="0" i="1" smtClean="0">
                                  <a:latin typeface="Cambria Math" panose="02040503050406030204" pitchFamily="18" charset="0"/>
                                </a:rPr>
                                <m:t>,</m:t>
                              </m:r>
                              <m:r>
                                <a:rPr lang="en-US" sz="2800" b="0" i="1" smtClean="0">
                                  <a:latin typeface="Cambria Math" panose="02040503050406030204" pitchFamily="18" charset="0"/>
                                </a:rPr>
                                <m:t>𝑐</m:t>
                              </m:r>
                              <m:r>
                                <a:rPr lang="en-US" sz="2800" b="0" i="1" smtClean="0">
                                  <a:latin typeface="Cambria Math" panose="02040503050406030204" pitchFamily="18" charset="0"/>
                                </a:rPr>
                                <m:t>′)</m:t>
                              </m:r>
                            </m:e>
                          </m:d>
                        </m:e>
                      </m:func>
                    </m:oMath>
                  </m:oMathPara>
                </a14:m>
                <a:endParaRPr lang="en-US" sz="2800" dirty="0"/>
              </a:p>
            </p:txBody>
          </p:sp>
        </mc:Choice>
        <mc:Fallback xmlns="">
          <p:sp>
            <p:nvSpPr>
              <p:cNvPr id="4" name="TextBox 3">
                <a:extLst>
                  <a:ext uri="{FF2B5EF4-FFF2-40B4-BE49-F238E27FC236}">
                    <a16:creationId xmlns:a16="http://schemas.microsoft.com/office/drawing/2014/main" id="{CDCFF2A9-37DD-4343-A002-EF0C3714E48B}"/>
                  </a:ext>
                </a:extLst>
              </p:cNvPr>
              <p:cNvSpPr txBox="1">
                <a:spLocks noRot="1" noChangeAspect="1" noMove="1" noResize="1" noEditPoints="1" noAdjustHandles="1" noChangeArrowheads="1" noChangeShapeType="1" noTextEdit="1"/>
              </p:cNvSpPr>
              <p:nvPr/>
            </p:nvSpPr>
            <p:spPr>
              <a:xfrm>
                <a:off x="3290434" y="4508673"/>
                <a:ext cx="6490875" cy="700641"/>
              </a:xfrm>
              <a:prstGeom prst="rect">
                <a:avLst/>
              </a:prstGeom>
              <a:blipFill>
                <a:blip r:embed="rId3"/>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8DEA11F2-0CE5-4B07-B1A0-1ACB5EF8790B}"/>
              </a:ext>
            </a:extLst>
          </p:cNvPr>
          <p:cNvSpPr/>
          <p:nvPr/>
        </p:nvSpPr>
        <p:spPr>
          <a:xfrm>
            <a:off x="3354226" y="4508673"/>
            <a:ext cx="1078523" cy="587496"/>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761576-5943-4597-BA16-70E8244DBA60}"/>
              </a:ext>
            </a:extLst>
          </p:cNvPr>
          <p:cNvSpPr/>
          <p:nvPr/>
        </p:nvSpPr>
        <p:spPr>
          <a:xfrm>
            <a:off x="3740732" y="4578932"/>
            <a:ext cx="240145" cy="397164"/>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CD0B30F-01E5-4A31-9D74-27DF99950F46}"/>
              </a:ext>
            </a:extLst>
          </p:cNvPr>
          <p:cNvSpPr/>
          <p:nvPr/>
        </p:nvSpPr>
        <p:spPr>
          <a:xfrm>
            <a:off x="4077857" y="4583550"/>
            <a:ext cx="240145" cy="397164"/>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1332E9B-9E88-4F9F-B958-D719FF486DCE}"/>
              </a:ext>
            </a:extLst>
          </p:cNvPr>
          <p:cNvSpPr/>
          <p:nvPr/>
        </p:nvSpPr>
        <p:spPr>
          <a:xfrm>
            <a:off x="6253022" y="4588169"/>
            <a:ext cx="1154546" cy="397164"/>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9B3F6A7-ADA2-4B93-821E-D0C708C07305}"/>
                  </a:ext>
                </a:extLst>
              </p:cNvPr>
              <p:cNvSpPr txBox="1"/>
              <p:nvPr/>
            </p:nvSpPr>
            <p:spPr>
              <a:xfrm>
                <a:off x="4432749" y="5750251"/>
                <a:ext cx="3322807" cy="338554"/>
              </a:xfrm>
              <a:prstGeom prst="rect">
                <a:avLst/>
              </a:prstGeom>
              <a:noFill/>
            </p:spPr>
            <p:txBody>
              <a:bodyPr wrap="square" rtlCol="0">
                <a:spAutoFit/>
              </a:bodyPr>
              <a:lstStyle/>
              <a:p>
                <a14:m>
                  <m:oMath xmlns:m="http://schemas.openxmlformats.org/officeDocument/2006/math">
                    <m:r>
                      <a:rPr lang="en-US" sz="1600" i="1" smtClean="0">
                        <a:latin typeface="Cambria Math" panose="02040503050406030204" pitchFamily="18" charset="0"/>
                      </a:rPr>
                      <m:t>𝑃</m:t>
                    </m:r>
                    <m:r>
                      <a:rPr lang="en-US" sz="1600" b="0" i="1" smtClean="0">
                        <a:latin typeface="Cambria Math" panose="02040503050406030204" pitchFamily="18" charset="0"/>
                      </a:rPr>
                      <m:t>∈{1, …,</m:t>
                    </m:r>
                    <m:r>
                      <a:rPr lang="en-US" sz="1600" b="0" i="1" smtClean="0">
                        <a:latin typeface="Cambria Math" panose="02040503050406030204" pitchFamily="18" charset="0"/>
                      </a:rPr>
                      <m:t>𝑛</m:t>
                    </m:r>
                    <m:r>
                      <a:rPr lang="en-US" sz="1600" b="0" i="1" smtClean="0">
                        <a:latin typeface="Cambria Math" panose="02040503050406030204" pitchFamily="18" charset="0"/>
                      </a:rPr>
                      <m:t>}</m:t>
                    </m:r>
                  </m:oMath>
                </a14:m>
                <a:r>
                  <a:rPr lang="en-US" sz="1600" dirty="0">
                    <a:latin typeface="Arial" panose="020B0604020202020204" pitchFamily="34" charset="0"/>
                    <a:cs typeface="Arial" panose="020B0604020202020204" pitchFamily="34" charset="0"/>
                  </a:rPr>
                  <a:t>: vertices to be visited</a:t>
                </a:r>
              </a:p>
            </p:txBody>
          </p:sp>
        </mc:Choice>
        <mc:Fallback xmlns="">
          <p:sp>
            <p:nvSpPr>
              <p:cNvPr id="9" name="TextBox 8">
                <a:extLst>
                  <a:ext uri="{FF2B5EF4-FFF2-40B4-BE49-F238E27FC236}">
                    <a16:creationId xmlns:a16="http://schemas.microsoft.com/office/drawing/2014/main" id="{E9B3F6A7-ADA2-4B93-821E-D0C708C07305}"/>
                  </a:ext>
                </a:extLst>
              </p:cNvPr>
              <p:cNvSpPr txBox="1">
                <a:spLocks noRot="1" noChangeAspect="1" noMove="1" noResize="1" noEditPoints="1" noAdjustHandles="1" noChangeArrowheads="1" noChangeShapeType="1" noTextEdit="1"/>
              </p:cNvSpPr>
              <p:nvPr/>
            </p:nvSpPr>
            <p:spPr>
              <a:xfrm>
                <a:off x="4432749" y="5750251"/>
                <a:ext cx="3322807" cy="338554"/>
              </a:xfrm>
              <a:prstGeom prst="rect">
                <a:avLst/>
              </a:prstGeom>
              <a:blipFill>
                <a:blip r:embed="rId4"/>
                <a:stretch>
                  <a:fillRect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A2409EE-D5B4-463D-BA31-2714B824A1F7}"/>
                  </a:ext>
                </a:extLst>
              </p:cNvPr>
              <p:cNvSpPr txBox="1"/>
              <p:nvPr/>
            </p:nvSpPr>
            <p:spPr>
              <a:xfrm>
                <a:off x="4432749" y="5356993"/>
                <a:ext cx="4240201" cy="338554"/>
              </a:xfrm>
              <a:prstGeom prst="rect">
                <a:avLst/>
              </a:prstGeom>
              <a:noFill/>
            </p:spPr>
            <p:txBody>
              <a:bodyPr wrap="square" rtlCol="0">
                <a:spAutoFit/>
              </a:bodyPr>
              <a:lstStyle/>
              <a:p>
                <a14:m>
                  <m:oMath xmlns:m="http://schemas.openxmlformats.org/officeDocument/2006/math">
                    <m:r>
                      <a:rPr lang="en-US" sz="1600" b="0" i="1" smtClean="0">
                        <a:latin typeface="Cambria Math" panose="02040503050406030204" pitchFamily="18" charset="0"/>
                      </a:rPr>
                      <m:t>𝑐</m:t>
                    </m:r>
                    <m:r>
                      <a:rPr lang="en-US" sz="1600" b="0" i="1" smtClean="0">
                        <a:latin typeface="Cambria Math" panose="02040503050406030204" pitchFamily="18" charset="0"/>
                      </a:rPr>
                      <m:t>∈</m:t>
                    </m:r>
                    <m:r>
                      <a:rPr lang="en-US" sz="1600" b="0" i="1" smtClean="0">
                        <a:latin typeface="Cambria Math" panose="02040503050406030204" pitchFamily="18" charset="0"/>
                      </a:rPr>
                      <m:t>𝑃</m:t>
                    </m:r>
                  </m:oMath>
                </a14:m>
                <a:r>
                  <a:rPr lang="en-US" sz="1600" dirty="0">
                    <a:latin typeface="Arial" panose="020B0604020202020204" pitchFamily="34" charset="0"/>
                    <a:cs typeface="Arial" panose="020B0604020202020204" pitchFamily="34" charset="0"/>
                  </a:rPr>
                  <a:t>: the starting vertex of the remining visit</a:t>
                </a:r>
              </a:p>
            </p:txBody>
          </p:sp>
        </mc:Choice>
        <mc:Fallback xmlns="">
          <p:sp>
            <p:nvSpPr>
              <p:cNvPr id="10" name="TextBox 9">
                <a:extLst>
                  <a:ext uri="{FF2B5EF4-FFF2-40B4-BE49-F238E27FC236}">
                    <a16:creationId xmlns:a16="http://schemas.microsoft.com/office/drawing/2014/main" id="{2A2409EE-D5B4-463D-BA31-2714B824A1F7}"/>
                  </a:ext>
                </a:extLst>
              </p:cNvPr>
              <p:cNvSpPr txBox="1">
                <a:spLocks noRot="1" noChangeAspect="1" noMove="1" noResize="1" noEditPoints="1" noAdjustHandles="1" noChangeArrowheads="1" noChangeShapeType="1" noTextEdit="1"/>
              </p:cNvSpPr>
              <p:nvPr/>
            </p:nvSpPr>
            <p:spPr>
              <a:xfrm>
                <a:off x="4432749" y="5356993"/>
                <a:ext cx="4240201" cy="338554"/>
              </a:xfrm>
              <a:prstGeom prst="rect">
                <a:avLst/>
              </a:prstGeom>
              <a:blipFill>
                <a:blip r:embed="rId5"/>
                <a:stretch>
                  <a:fillRect t="-545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0F78122-FFCE-435C-97B9-725E0305CB53}"/>
                  </a:ext>
                </a:extLst>
              </p:cNvPr>
              <p:cNvSpPr txBox="1"/>
              <p:nvPr/>
            </p:nvSpPr>
            <p:spPr>
              <a:xfrm>
                <a:off x="3354226" y="3512218"/>
                <a:ext cx="4302724"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The minimal cost of visiting all vertices in </a:t>
                </a:r>
                <a14:m>
                  <m:oMath xmlns:m="http://schemas.openxmlformats.org/officeDocument/2006/math">
                    <m:r>
                      <a:rPr lang="en-US" sz="1600" i="1">
                        <a:latin typeface="Cambria Math" panose="02040503050406030204" pitchFamily="18" charset="0"/>
                      </a:rPr>
                      <m:t>𝑃</m:t>
                    </m:r>
                  </m:oMath>
                </a14:m>
                <a:r>
                  <a:rPr lang="en-US" sz="1600" dirty="0">
                    <a:latin typeface="Arial" panose="020B0604020202020204" pitchFamily="34" charset="0"/>
                    <a:cs typeface="Arial" panose="020B0604020202020204" pitchFamily="34" charset="0"/>
                  </a:rPr>
                  <a:t>, starting from </a:t>
                </a:r>
                <a14:m>
                  <m:oMath xmlns:m="http://schemas.openxmlformats.org/officeDocument/2006/math">
                    <m:r>
                      <a:rPr lang="en-US" sz="1600" i="1">
                        <a:latin typeface="Cambria Math" panose="02040503050406030204" pitchFamily="18" charset="0"/>
                      </a:rPr>
                      <m:t>𝑐</m:t>
                    </m:r>
                  </m:oMath>
                </a14:m>
                <a:r>
                  <a:rPr lang="en-US" sz="1600" dirty="0">
                    <a:latin typeface="Arial" panose="020B0604020202020204" pitchFamily="34" charset="0"/>
                    <a:cs typeface="Arial" panose="020B0604020202020204" pitchFamily="34" charset="0"/>
                  </a:rPr>
                  <a:t> and returning to vertex 1</a:t>
                </a:r>
              </a:p>
            </p:txBody>
          </p:sp>
        </mc:Choice>
        <mc:Fallback xmlns="">
          <p:sp>
            <p:nvSpPr>
              <p:cNvPr id="11" name="TextBox 10">
                <a:extLst>
                  <a:ext uri="{FF2B5EF4-FFF2-40B4-BE49-F238E27FC236}">
                    <a16:creationId xmlns:a16="http://schemas.microsoft.com/office/drawing/2014/main" id="{E0F78122-FFCE-435C-97B9-725E0305CB53}"/>
                  </a:ext>
                </a:extLst>
              </p:cNvPr>
              <p:cNvSpPr txBox="1">
                <a:spLocks noRot="1" noChangeAspect="1" noMove="1" noResize="1" noEditPoints="1" noAdjustHandles="1" noChangeArrowheads="1" noChangeShapeType="1" noTextEdit="1"/>
              </p:cNvSpPr>
              <p:nvPr/>
            </p:nvSpPr>
            <p:spPr>
              <a:xfrm>
                <a:off x="3354226" y="3512218"/>
                <a:ext cx="4302724" cy="584775"/>
              </a:xfrm>
              <a:prstGeom prst="rect">
                <a:avLst/>
              </a:prstGeom>
              <a:blipFill>
                <a:blip r:embed="rId6"/>
                <a:stretch>
                  <a:fillRect l="-708" t="-3125"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303FF4D-71DB-4EC3-9EAA-729356FAA38D}"/>
                  </a:ext>
                </a:extLst>
              </p:cNvPr>
              <p:cNvSpPr txBox="1"/>
              <p:nvPr/>
            </p:nvSpPr>
            <p:spPr>
              <a:xfrm>
                <a:off x="7281640" y="4006497"/>
                <a:ext cx="3829183"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The cost of travelling from </a:t>
                </a:r>
                <a14:m>
                  <m:oMath xmlns:m="http://schemas.openxmlformats.org/officeDocument/2006/math">
                    <m:r>
                      <a:rPr lang="en-US" sz="1600" i="1">
                        <a:latin typeface="Cambria Math" panose="02040503050406030204" pitchFamily="18" charset="0"/>
                      </a:rPr>
                      <m:t>𝑐</m:t>
                    </m:r>
                  </m:oMath>
                </a14:m>
                <a:r>
                  <a:rPr lang="en-US" sz="1600" dirty="0">
                    <a:latin typeface="Arial" panose="020B0604020202020204" pitchFamily="34" charset="0"/>
                    <a:cs typeface="Arial" panose="020B0604020202020204" pitchFamily="34" charset="0"/>
                  </a:rPr>
                  <a:t> to </a:t>
                </a:r>
                <a14:m>
                  <m:oMath xmlns:m="http://schemas.openxmlformats.org/officeDocument/2006/math">
                    <m:r>
                      <a:rPr lang="en-US" sz="1600" i="1">
                        <a:latin typeface="Cambria Math" panose="02040503050406030204" pitchFamily="18" charset="0"/>
                      </a:rPr>
                      <m:t>𝑐</m:t>
                    </m:r>
                    <m:r>
                      <a:rPr lang="en-US" sz="1600" b="0" i="1" smtClean="0">
                        <a:latin typeface="Cambria Math" panose="02040503050406030204" pitchFamily="18" charset="0"/>
                      </a:rPr>
                      <m:t>′</m:t>
                    </m:r>
                  </m:oMath>
                </a14:m>
                <a:r>
                  <a:rPr lang="en-US" sz="1600" dirty="0">
                    <a:latin typeface="Arial" panose="020B0604020202020204" pitchFamily="34" charset="0"/>
                    <a:cs typeface="Arial" panose="020B0604020202020204" pitchFamily="34" charset="0"/>
                  </a:rPr>
                  <a:t> directly</a:t>
                </a:r>
              </a:p>
            </p:txBody>
          </p:sp>
        </mc:Choice>
        <mc:Fallback xmlns="">
          <p:sp>
            <p:nvSpPr>
              <p:cNvPr id="14" name="TextBox 13">
                <a:extLst>
                  <a:ext uri="{FF2B5EF4-FFF2-40B4-BE49-F238E27FC236}">
                    <a16:creationId xmlns:a16="http://schemas.microsoft.com/office/drawing/2014/main" id="{4303FF4D-71DB-4EC3-9EAA-729356FAA38D}"/>
                  </a:ext>
                </a:extLst>
              </p:cNvPr>
              <p:cNvSpPr txBox="1">
                <a:spLocks noRot="1" noChangeAspect="1" noMove="1" noResize="1" noEditPoints="1" noAdjustHandles="1" noChangeArrowheads="1" noChangeShapeType="1" noTextEdit="1"/>
              </p:cNvSpPr>
              <p:nvPr/>
            </p:nvSpPr>
            <p:spPr>
              <a:xfrm>
                <a:off x="7281640" y="4006497"/>
                <a:ext cx="3829183" cy="338554"/>
              </a:xfrm>
              <a:prstGeom prst="rect">
                <a:avLst/>
              </a:prstGeom>
              <a:blipFill>
                <a:blip r:embed="rId7"/>
                <a:stretch>
                  <a:fillRect l="-795" t="-5357" b="-21429"/>
                </a:stretch>
              </a:blipFill>
            </p:spPr>
            <p:txBody>
              <a:bodyPr/>
              <a:lstStyle/>
              <a:p>
                <a:r>
                  <a:rPr lang="en-US">
                    <a:noFill/>
                  </a:rPr>
                  <a:t> </a:t>
                </a:r>
              </a:p>
            </p:txBody>
          </p:sp>
        </mc:Fallback>
      </mc:AlternateContent>
      <p:cxnSp>
        <p:nvCxnSpPr>
          <p:cNvPr id="16" name="Connector: Curved 15">
            <a:extLst>
              <a:ext uri="{FF2B5EF4-FFF2-40B4-BE49-F238E27FC236}">
                <a16:creationId xmlns:a16="http://schemas.microsoft.com/office/drawing/2014/main" id="{51938CA2-49B3-4654-BCA0-5ADB817904B5}"/>
              </a:ext>
            </a:extLst>
          </p:cNvPr>
          <p:cNvCxnSpPr>
            <a:stCxn id="10" idx="1"/>
            <a:endCxn id="7" idx="2"/>
          </p:cNvCxnSpPr>
          <p:nvPr/>
        </p:nvCxnSpPr>
        <p:spPr>
          <a:xfrm rot="10800000">
            <a:off x="4197931" y="4980714"/>
            <a:ext cx="234819" cy="545556"/>
          </a:xfrm>
          <a:prstGeom prst="curvedConnector2">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8EFE777B-FFD0-47E4-BB57-D1EBE7D1F221}"/>
              </a:ext>
            </a:extLst>
          </p:cNvPr>
          <p:cNvCxnSpPr>
            <a:stCxn id="9" idx="1"/>
            <a:endCxn id="6" idx="2"/>
          </p:cNvCxnSpPr>
          <p:nvPr/>
        </p:nvCxnSpPr>
        <p:spPr>
          <a:xfrm rot="10800000">
            <a:off x="3860805" y="4976096"/>
            <a:ext cx="571944" cy="943432"/>
          </a:xfrm>
          <a:prstGeom prst="curvedConnector2">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34873BAA-2C1B-43CD-BCB4-442812CC6E6C}"/>
              </a:ext>
            </a:extLst>
          </p:cNvPr>
          <p:cNvCxnSpPr>
            <a:stCxn id="11" idx="2"/>
            <a:endCxn id="5" idx="0"/>
          </p:cNvCxnSpPr>
          <p:nvPr/>
        </p:nvCxnSpPr>
        <p:spPr>
          <a:xfrm rot="5400000">
            <a:off x="4493698" y="3496783"/>
            <a:ext cx="411680" cy="1612100"/>
          </a:xfrm>
          <a:prstGeom prst="curvedConnector3">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EA0802A8-62D7-4362-9BB3-1BB61FC3981B}"/>
              </a:ext>
            </a:extLst>
          </p:cNvPr>
          <p:cNvCxnSpPr>
            <a:cxnSpLocks/>
            <a:stCxn id="14" idx="1"/>
            <a:endCxn id="8" idx="0"/>
          </p:cNvCxnSpPr>
          <p:nvPr/>
        </p:nvCxnSpPr>
        <p:spPr>
          <a:xfrm rot="10800000" flipV="1">
            <a:off x="6830296" y="4175773"/>
            <a:ext cx="451345" cy="412395"/>
          </a:xfrm>
          <a:prstGeom prst="curvedConnector2">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1A5D1A3-C78C-4066-AA9C-69D27D0D92A7}"/>
              </a:ext>
            </a:extLst>
          </p:cNvPr>
          <p:cNvSpPr txBox="1"/>
          <p:nvPr/>
        </p:nvSpPr>
        <p:spPr>
          <a:xfrm>
            <a:off x="2429170" y="6147416"/>
            <a:ext cx="8802250"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The DP function of the Held-Karp Algorithm for solving the Travelling Salesman Problem (TSP) </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EAC6B13-07AF-4F5B-BBE1-D22630A37292}"/>
                  </a:ext>
                </a:extLst>
              </p:cNvPr>
              <p:cNvSpPr txBox="1"/>
              <p:nvPr/>
            </p:nvSpPr>
            <p:spPr>
              <a:xfrm>
                <a:off x="4651540" y="1670457"/>
                <a:ext cx="6634282" cy="1077218"/>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A subproblem, denoted by </a:t>
                </a:r>
                <a14:m>
                  <m:oMath xmlns:m="http://schemas.openxmlformats.org/officeDocument/2006/math">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𝑃</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𝑐</m:t>
                    </m:r>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is to visit all vertices in set </a:t>
                </a:r>
                <a14:m>
                  <m:oMath xmlns:m="http://schemas.openxmlformats.org/officeDocument/2006/math">
                    <m:r>
                      <a:rPr lang="en-US" sz="1600" i="1">
                        <a:latin typeface="Cambria Math" panose="02040503050406030204" pitchFamily="18" charset="0"/>
                        <a:cs typeface="Arial" panose="020B0604020202020204" pitchFamily="34" charset="0"/>
                      </a:rPr>
                      <m:t>𝑃</m:t>
                    </m:r>
                  </m:oMath>
                </a14:m>
                <a:r>
                  <a:rPr lang="en-US" sz="1600" dirty="0">
                    <a:latin typeface="Arial" panose="020B0604020202020204" pitchFamily="34" charset="0"/>
                    <a:cs typeface="Arial" panose="020B0604020202020204" pitchFamily="34" charset="0"/>
                  </a:rPr>
                  <a:t>, starting from vertex </a:t>
                </a:r>
                <a14:m>
                  <m:oMath xmlns:m="http://schemas.openxmlformats.org/officeDocument/2006/math">
                    <m:r>
                      <a:rPr lang="en-US" sz="1600" i="1">
                        <a:latin typeface="Cambria Math" panose="02040503050406030204" pitchFamily="18" charset="0"/>
                        <a:cs typeface="Arial" panose="020B0604020202020204" pitchFamily="34" charset="0"/>
                      </a:rPr>
                      <m:t>𝑐</m:t>
                    </m:r>
                  </m:oMath>
                </a14:m>
                <a:r>
                  <a:rPr lang="en-US" sz="1600" dirty="0">
                    <a:latin typeface="Arial" panose="020B0604020202020204" pitchFamily="34" charset="0"/>
                    <a:cs typeface="Arial" panose="020B0604020202020204" pitchFamily="34" charset="0"/>
                  </a:rPr>
                  <a:t> and returning to vertex 1. The DP function </a:t>
                </a:r>
                <a14:m>
                  <m:oMath xmlns:m="http://schemas.openxmlformats.org/officeDocument/2006/math">
                    <m:r>
                      <a:rPr lang="en-US" sz="1600" b="0" i="1" smtClean="0">
                        <a:latin typeface="Cambria Math" panose="02040503050406030204" pitchFamily="18" charset="0"/>
                        <a:cs typeface="Arial" panose="020B0604020202020204" pitchFamily="34" charset="0"/>
                      </a:rPr>
                      <m:t>𝑓</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𝑃</m:t>
                    </m:r>
                    <m:r>
                      <a:rPr lang="en-US" sz="1600" b="0" i="1" smtClean="0">
                        <a:latin typeface="Cambria Math" panose="02040503050406030204" pitchFamily="18" charset="0"/>
                        <a:cs typeface="Arial" panose="020B0604020202020204" pitchFamily="34" charset="0"/>
                      </a:rPr>
                      <m:t>, </m:t>
                    </m:r>
                    <m:r>
                      <a:rPr lang="en-US" sz="1600" b="0" i="1" smtClean="0">
                        <a:latin typeface="Cambria Math" panose="02040503050406030204" pitchFamily="18" charset="0"/>
                        <a:cs typeface="Arial" panose="020B0604020202020204" pitchFamily="34" charset="0"/>
                      </a:rPr>
                      <m:t>𝑐</m:t>
                    </m:r>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is the minimal cost of this subproblem. The original TSP is corresponding to compute </a:t>
                </a:r>
                <a14:m>
                  <m:oMath xmlns:m="http://schemas.openxmlformats.org/officeDocument/2006/math">
                    <m:r>
                      <a:rPr lang="en-US" sz="1600" i="1">
                        <a:latin typeface="Cambria Math" panose="02040503050406030204" pitchFamily="18" charset="0"/>
                        <a:cs typeface="Arial" panose="020B0604020202020204" pitchFamily="34" charset="0"/>
                      </a:rPr>
                      <m:t>𝑓</m:t>
                    </m:r>
                    <m:r>
                      <a:rPr lang="en-US" sz="1600" i="1">
                        <a:latin typeface="Cambria Math" panose="02040503050406030204" pitchFamily="18" charset="0"/>
                        <a:cs typeface="Arial" panose="020B0604020202020204" pitchFamily="34" charset="0"/>
                      </a:rPr>
                      <m:t>({1, …,</m:t>
                    </m:r>
                    <m:r>
                      <a:rPr lang="en-US" sz="1600" b="0" i="1" smtClean="0">
                        <a:latin typeface="Cambria Math" panose="02040503050406030204" pitchFamily="18" charset="0"/>
                        <a:cs typeface="Arial" panose="020B0604020202020204" pitchFamily="34" charset="0"/>
                      </a:rPr>
                      <m:t>𝑛</m:t>
                    </m:r>
                    <m:r>
                      <a:rPr lang="en-US" sz="1600" b="0" i="1" smtClean="0">
                        <a:latin typeface="Cambria Math" panose="02040503050406030204" pitchFamily="18" charset="0"/>
                        <a:cs typeface="Arial" panose="020B0604020202020204" pitchFamily="34" charset="0"/>
                      </a:rPr>
                      <m:t>}, 1)</m:t>
                    </m:r>
                  </m:oMath>
                </a14:m>
                <a:r>
                  <a:rPr lang="en-US" sz="1600" dirty="0">
                    <a:latin typeface="Arial" panose="020B0604020202020204" pitchFamily="34" charset="0"/>
                    <a:cs typeface="Arial" panose="020B0604020202020204" pitchFamily="34" charset="0"/>
                  </a:rPr>
                  <a:t>.</a:t>
                </a:r>
              </a:p>
            </p:txBody>
          </p:sp>
        </mc:Choice>
        <mc:Fallback xmlns="">
          <p:sp>
            <p:nvSpPr>
              <p:cNvPr id="27" name="TextBox 26">
                <a:extLst>
                  <a:ext uri="{FF2B5EF4-FFF2-40B4-BE49-F238E27FC236}">
                    <a16:creationId xmlns:a16="http://schemas.microsoft.com/office/drawing/2014/main" id="{BEAC6B13-07AF-4F5B-BBE1-D22630A37292}"/>
                  </a:ext>
                </a:extLst>
              </p:cNvPr>
              <p:cNvSpPr txBox="1">
                <a:spLocks noRot="1" noChangeAspect="1" noMove="1" noResize="1" noEditPoints="1" noAdjustHandles="1" noChangeArrowheads="1" noChangeShapeType="1" noTextEdit="1"/>
              </p:cNvSpPr>
              <p:nvPr/>
            </p:nvSpPr>
            <p:spPr>
              <a:xfrm>
                <a:off x="4651540" y="1670457"/>
                <a:ext cx="6634282" cy="1077218"/>
              </a:xfrm>
              <a:prstGeom prst="rect">
                <a:avLst/>
              </a:prstGeom>
              <a:blipFill>
                <a:blip r:embed="rId8"/>
                <a:stretch>
                  <a:fillRect l="-460" t="-1695" b="-6215"/>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E3E08A4E-893F-4165-A673-9FECA32604A2}"/>
              </a:ext>
            </a:extLst>
          </p:cNvPr>
          <p:cNvPicPr>
            <a:picLocks noChangeAspect="1"/>
          </p:cNvPicPr>
          <p:nvPr/>
        </p:nvPicPr>
        <p:blipFill>
          <a:blip r:embed="rId9"/>
          <a:stretch>
            <a:fillRect/>
          </a:stretch>
        </p:blipFill>
        <p:spPr>
          <a:xfrm>
            <a:off x="1977293" y="1402522"/>
            <a:ext cx="2455456" cy="1993790"/>
          </a:xfrm>
          <a:prstGeom prst="rect">
            <a:avLst/>
          </a:prstGeom>
        </p:spPr>
      </p:pic>
    </p:spTree>
    <p:extLst>
      <p:ext uri="{BB962C8B-B14F-4D97-AF65-F5344CB8AC3E}">
        <p14:creationId xmlns:p14="http://schemas.microsoft.com/office/powerpoint/2010/main" val="1614418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106AE-A834-4358-B723-DD928B00AE77}"/>
              </a:ext>
            </a:extLst>
          </p:cNvPr>
          <p:cNvSpPr>
            <a:spLocks noGrp="1"/>
          </p:cNvSpPr>
          <p:nvPr>
            <p:ph type="title"/>
          </p:nvPr>
        </p:nvSpPr>
        <p:spPr>
          <a:xfrm>
            <a:off x="1662545" y="689571"/>
            <a:ext cx="9842067" cy="624260"/>
          </a:xfrm>
        </p:spPr>
        <p:txBody>
          <a:bodyPr>
            <a:normAutofit/>
          </a:bodyPr>
          <a:lstStyle/>
          <a:p>
            <a:r>
              <a:rPr lang="en-US" sz="2800" dirty="0">
                <a:latin typeface="Arial" panose="020B0604020202020204" pitchFamily="34" charset="0"/>
                <a:cs typeface="Arial" panose="020B0604020202020204" pitchFamily="34" charset="0"/>
              </a:rPr>
              <a:t>The Tabular Method Takes Exponential Space and Time</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294CF5D-268B-4234-8346-C1B03B8CB919}"/>
                  </a:ext>
                </a:extLst>
              </p:cNvPr>
              <p:cNvSpPr txBox="1"/>
              <p:nvPr/>
            </p:nvSpPr>
            <p:spPr>
              <a:xfrm>
                <a:off x="2625594" y="5257968"/>
                <a:ext cx="7796776"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The conventional tabular method costs exponential space and time. Specifically, it requires </a:t>
                </a:r>
                <a14:m>
                  <m:oMath xmlns:m="http://schemas.openxmlformats.org/officeDocument/2006/math">
                    <m:r>
                      <a:rPr lang="en-US" sz="1600" i="1">
                        <a:latin typeface="Cambria Math" panose="02040503050406030204" pitchFamily="18" charset="0"/>
                        <a:cs typeface="Arial" panose="020B0604020202020204" pitchFamily="34" charset="0"/>
                      </a:rPr>
                      <m:t>𝑂</m:t>
                    </m:r>
                    <m:r>
                      <a:rPr lang="en-US" sz="1600" i="1">
                        <a:latin typeface="Cambria Math" panose="02040503050406030204" pitchFamily="18" charset="0"/>
                        <a:cs typeface="Arial" panose="020B0604020202020204" pitchFamily="34" charset="0"/>
                      </a:rPr>
                      <m:t>(</m:t>
                    </m:r>
                    <m:sSup>
                      <m:sSupPr>
                        <m:ctrlPr>
                          <a:rPr lang="en-US" sz="1600" i="1">
                            <a:latin typeface="Cambria Math" panose="02040503050406030204" pitchFamily="18" charset="0"/>
                            <a:cs typeface="Arial" panose="020B0604020202020204" pitchFamily="34" charset="0"/>
                          </a:rPr>
                        </m:ctrlPr>
                      </m:sSupPr>
                      <m:e>
                        <m:r>
                          <a:rPr lang="en-US" sz="1600" i="1">
                            <a:latin typeface="Cambria Math" panose="02040503050406030204" pitchFamily="18" charset="0"/>
                            <a:cs typeface="Arial" panose="020B0604020202020204" pitchFamily="34" charset="0"/>
                          </a:rPr>
                          <m:t>2</m:t>
                        </m:r>
                      </m:e>
                      <m:sup>
                        <m:r>
                          <a:rPr lang="en-US" sz="1600" i="1">
                            <a:latin typeface="Cambria Math" panose="02040503050406030204" pitchFamily="18" charset="0"/>
                            <a:cs typeface="Arial" panose="020B0604020202020204" pitchFamily="34" charset="0"/>
                          </a:rPr>
                          <m:t>𝑛</m:t>
                        </m:r>
                      </m:sup>
                    </m:sSup>
                    <m:r>
                      <a:rPr lang="en-US" sz="1600" i="1">
                        <a:latin typeface="Cambria Math" panose="02040503050406030204" pitchFamily="18" charset="0"/>
                        <a:cs typeface="Arial" panose="020B0604020202020204" pitchFamily="34" charset="0"/>
                      </a:rPr>
                      <m:t>𝑛</m:t>
                    </m:r>
                    <m:r>
                      <a:rPr lang="en-US" sz="1600" i="1">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space to store the DP function and </a:t>
                </a:r>
                <a14:m>
                  <m:oMath xmlns:m="http://schemas.openxmlformats.org/officeDocument/2006/math">
                    <m:r>
                      <a:rPr lang="en-US" sz="1600" i="1">
                        <a:latin typeface="Cambria Math" panose="02040503050406030204" pitchFamily="18" charset="0"/>
                        <a:cs typeface="Arial" panose="020B0604020202020204" pitchFamily="34" charset="0"/>
                      </a:rPr>
                      <m:t>𝑂</m:t>
                    </m:r>
                    <m:r>
                      <a:rPr lang="en-US" sz="1600" i="1">
                        <a:latin typeface="Cambria Math" panose="02040503050406030204" pitchFamily="18" charset="0"/>
                        <a:cs typeface="Arial" panose="020B0604020202020204" pitchFamily="34" charset="0"/>
                      </a:rPr>
                      <m:t>(</m:t>
                    </m:r>
                    <m:sSup>
                      <m:sSupPr>
                        <m:ctrlPr>
                          <a:rPr lang="en-US" sz="1600" i="1">
                            <a:latin typeface="Cambria Math" panose="02040503050406030204" pitchFamily="18" charset="0"/>
                            <a:cs typeface="Arial" panose="020B0604020202020204" pitchFamily="34" charset="0"/>
                          </a:rPr>
                        </m:ctrlPr>
                      </m:sSupPr>
                      <m:e>
                        <m:r>
                          <a:rPr lang="en-US" sz="1600" i="1">
                            <a:latin typeface="Cambria Math" panose="02040503050406030204" pitchFamily="18" charset="0"/>
                            <a:cs typeface="Arial" panose="020B0604020202020204" pitchFamily="34" charset="0"/>
                          </a:rPr>
                          <m:t>2</m:t>
                        </m:r>
                      </m:e>
                      <m:sup>
                        <m:r>
                          <a:rPr lang="en-US" sz="1600" i="1">
                            <a:latin typeface="Cambria Math" panose="02040503050406030204" pitchFamily="18" charset="0"/>
                            <a:cs typeface="Arial" panose="020B0604020202020204" pitchFamily="34" charset="0"/>
                          </a:rPr>
                          <m:t>𝑛</m:t>
                        </m:r>
                      </m:sup>
                    </m:sSup>
                    <m:sSup>
                      <m:sSupPr>
                        <m:ctrlPr>
                          <a:rPr lang="en-US" sz="1600" i="1">
                            <a:latin typeface="Cambria Math" panose="02040503050406030204" pitchFamily="18" charset="0"/>
                            <a:cs typeface="Arial" panose="020B0604020202020204" pitchFamily="34" charset="0"/>
                          </a:rPr>
                        </m:ctrlPr>
                      </m:sSupPr>
                      <m:e>
                        <m:r>
                          <a:rPr lang="en-US" sz="1600" i="1">
                            <a:latin typeface="Cambria Math" panose="02040503050406030204" pitchFamily="18" charset="0"/>
                            <a:cs typeface="Arial" panose="020B0604020202020204" pitchFamily="34" charset="0"/>
                          </a:rPr>
                          <m:t>𝑛</m:t>
                        </m:r>
                      </m:e>
                      <m:sup>
                        <m:r>
                          <a:rPr lang="en-US" sz="1600" i="1">
                            <a:latin typeface="Cambria Math" panose="02040503050406030204" pitchFamily="18" charset="0"/>
                            <a:cs typeface="Arial" panose="020B0604020202020204" pitchFamily="34" charset="0"/>
                          </a:rPr>
                          <m:t>2</m:t>
                        </m:r>
                      </m:sup>
                    </m:sSup>
                    <m:r>
                      <a:rPr lang="en-US" sz="1600" i="1">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time to fill the table.</a:t>
                </a:r>
              </a:p>
            </p:txBody>
          </p:sp>
        </mc:Choice>
        <mc:Fallback xmlns="">
          <p:sp>
            <p:nvSpPr>
              <p:cNvPr id="13" name="TextBox 12">
                <a:extLst>
                  <a:ext uri="{FF2B5EF4-FFF2-40B4-BE49-F238E27FC236}">
                    <a16:creationId xmlns:a16="http://schemas.microsoft.com/office/drawing/2014/main" id="{9294CF5D-268B-4234-8346-C1B03B8CB919}"/>
                  </a:ext>
                </a:extLst>
              </p:cNvPr>
              <p:cNvSpPr txBox="1">
                <a:spLocks noRot="1" noChangeAspect="1" noMove="1" noResize="1" noEditPoints="1" noAdjustHandles="1" noChangeArrowheads="1" noChangeShapeType="1" noTextEdit="1"/>
              </p:cNvSpPr>
              <p:nvPr/>
            </p:nvSpPr>
            <p:spPr>
              <a:xfrm>
                <a:off x="2625594" y="5257968"/>
                <a:ext cx="7796776" cy="584775"/>
              </a:xfrm>
              <a:prstGeom prst="rect">
                <a:avLst/>
              </a:prstGeom>
              <a:blipFill>
                <a:blip r:embed="rId3"/>
                <a:stretch>
                  <a:fillRect l="-469" t="-3158" b="-1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4" name="Table 13">
                <a:extLst>
                  <a:ext uri="{FF2B5EF4-FFF2-40B4-BE49-F238E27FC236}">
                    <a16:creationId xmlns:a16="http://schemas.microsoft.com/office/drawing/2014/main" id="{1F4E4B69-98A1-4FC7-85D0-0F15847E1415}"/>
                  </a:ext>
                </a:extLst>
              </p:cNvPr>
              <p:cNvGraphicFramePr>
                <a:graphicFrameLocks noGrp="1"/>
              </p:cNvGraphicFramePr>
              <p:nvPr>
                <p:extLst>
                  <p:ext uri="{D42A27DB-BD31-4B8C-83A1-F6EECF244321}">
                    <p14:modId xmlns:p14="http://schemas.microsoft.com/office/powerpoint/2010/main" val="2451134750"/>
                  </p:ext>
                </p:extLst>
              </p:nvPr>
            </p:nvGraphicFramePr>
            <p:xfrm>
              <a:off x="4858328" y="2477422"/>
              <a:ext cx="3899875" cy="2595880"/>
            </p:xfrm>
            <a:graphic>
              <a:graphicData uri="http://schemas.openxmlformats.org/drawingml/2006/table">
                <a:tbl>
                  <a:tblPr>
                    <a:tableStyleId>{5940675A-B579-460E-94D1-54222C63F5DA}</a:tableStyleId>
                  </a:tblPr>
                  <a:tblGrid>
                    <a:gridCol w="779975">
                      <a:extLst>
                        <a:ext uri="{9D8B030D-6E8A-4147-A177-3AD203B41FA5}">
                          <a16:colId xmlns:a16="http://schemas.microsoft.com/office/drawing/2014/main" val="3773028711"/>
                        </a:ext>
                      </a:extLst>
                    </a:gridCol>
                    <a:gridCol w="779975">
                      <a:extLst>
                        <a:ext uri="{9D8B030D-6E8A-4147-A177-3AD203B41FA5}">
                          <a16:colId xmlns:a16="http://schemas.microsoft.com/office/drawing/2014/main" val="1201740899"/>
                        </a:ext>
                      </a:extLst>
                    </a:gridCol>
                    <a:gridCol w="1559950">
                      <a:extLst>
                        <a:ext uri="{9D8B030D-6E8A-4147-A177-3AD203B41FA5}">
                          <a16:colId xmlns:a16="http://schemas.microsoft.com/office/drawing/2014/main" val="3283034248"/>
                        </a:ext>
                      </a:extLst>
                    </a:gridCol>
                    <a:gridCol w="779975">
                      <a:extLst>
                        <a:ext uri="{9D8B030D-6E8A-4147-A177-3AD203B41FA5}">
                          <a16:colId xmlns:a16="http://schemas.microsoft.com/office/drawing/2014/main" val="3013071678"/>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36423161"/>
                      </a:ext>
                    </a:extLst>
                  </a:tr>
                  <a:tr h="74168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22063164"/>
                      </a:ext>
                    </a:extLst>
                  </a:tr>
                  <a:tr h="370840">
                    <a:tc>
                      <a:txBody>
                        <a:bodyPr/>
                        <a:lstStyle/>
                        <a:p>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474374368"/>
                      </a:ext>
                    </a:extLst>
                  </a:tr>
                  <a:tr h="74168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10947245"/>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07853216"/>
                      </a:ext>
                    </a:extLst>
                  </a:tr>
                </a:tbl>
              </a:graphicData>
            </a:graphic>
          </p:graphicFrame>
        </mc:Choice>
        <mc:Fallback xmlns="">
          <p:graphicFrame>
            <p:nvGraphicFramePr>
              <p:cNvPr id="14" name="Table 13">
                <a:extLst>
                  <a:ext uri="{FF2B5EF4-FFF2-40B4-BE49-F238E27FC236}">
                    <a16:creationId xmlns:a16="http://schemas.microsoft.com/office/drawing/2014/main" id="{1F4E4B69-98A1-4FC7-85D0-0F15847E1415}"/>
                  </a:ext>
                </a:extLst>
              </p:cNvPr>
              <p:cNvGraphicFramePr>
                <a:graphicFrameLocks noGrp="1"/>
              </p:cNvGraphicFramePr>
              <p:nvPr>
                <p:extLst>
                  <p:ext uri="{D42A27DB-BD31-4B8C-83A1-F6EECF244321}">
                    <p14:modId xmlns:p14="http://schemas.microsoft.com/office/powerpoint/2010/main" val="2451134750"/>
                  </p:ext>
                </p:extLst>
              </p:nvPr>
            </p:nvGraphicFramePr>
            <p:xfrm>
              <a:off x="4858328" y="2477422"/>
              <a:ext cx="3899875" cy="2595880"/>
            </p:xfrm>
            <a:graphic>
              <a:graphicData uri="http://schemas.openxmlformats.org/drawingml/2006/table">
                <a:tbl>
                  <a:tblPr>
                    <a:tableStyleId>{5940675A-B579-460E-94D1-54222C63F5DA}</a:tableStyleId>
                  </a:tblPr>
                  <a:tblGrid>
                    <a:gridCol w="779975">
                      <a:extLst>
                        <a:ext uri="{9D8B030D-6E8A-4147-A177-3AD203B41FA5}">
                          <a16:colId xmlns:a16="http://schemas.microsoft.com/office/drawing/2014/main" val="3773028711"/>
                        </a:ext>
                      </a:extLst>
                    </a:gridCol>
                    <a:gridCol w="779975">
                      <a:extLst>
                        <a:ext uri="{9D8B030D-6E8A-4147-A177-3AD203B41FA5}">
                          <a16:colId xmlns:a16="http://schemas.microsoft.com/office/drawing/2014/main" val="1201740899"/>
                        </a:ext>
                      </a:extLst>
                    </a:gridCol>
                    <a:gridCol w="1559950">
                      <a:extLst>
                        <a:ext uri="{9D8B030D-6E8A-4147-A177-3AD203B41FA5}">
                          <a16:colId xmlns:a16="http://schemas.microsoft.com/office/drawing/2014/main" val="3283034248"/>
                        </a:ext>
                      </a:extLst>
                    </a:gridCol>
                    <a:gridCol w="779975">
                      <a:extLst>
                        <a:ext uri="{9D8B030D-6E8A-4147-A177-3AD203B41FA5}">
                          <a16:colId xmlns:a16="http://schemas.microsoft.com/office/drawing/2014/main" val="3013071678"/>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36423161"/>
                      </a:ext>
                    </a:extLst>
                  </a:tr>
                  <a:tr h="74168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22063164"/>
                      </a:ext>
                    </a:extLst>
                  </a:tr>
                  <a:tr h="370840">
                    <a:tc>
                      <a:txBody>
                        <a:bodyPr/>
                        <a:lstStyle/>
                        <a:p>
                          <a:endParaRPr lang="en-US" dirty="0"/>
                        </a:p>
                      </a:txBody>
                      <a:tcPr/>
                    </a:tc>
                    <a:tc>
                      <a:txBody>
                        <a:bodyPr/>
                        <a:lstStyle/>
                        <a:p>
                          <a:endParaRPr lang="en-US"/>
                        </a:p>
                      </a:txBody>
                      <a:tcPr>
                        <a:blipFill>
                          <a:blip r:embed="rId4"/>
                          <a:stretch>
                            <a:fillRect l="-100781" t="-301639" r="-302344" b="-303279"/>
                          </a:stretch>
                        </a:blipFill>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474374368"/>
                      </a:ext>
                    </a:extLst>
                  </a:tr>
                  <a:tr h="74168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10947245"/>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07853216"/>
                      </a:ext>
                    </a:extLst>
                  </a:tr>
                </a:tbl>
              </a:graphicData>
            </a:graphic>
          </p:graphicFrame>
        </mc:Fallback>
      </mc:AlternateContent>
      <p:sp>
        <p:nvSpPr>
          <p:cNvPr id="15" name="TextBox 14">
            <a:extLst>
              <a:ext uri="{FF2B5EF4-FFF2-40B4-BE49-F238E27FC236}">
                <a16:creationId xmlns:a16="http://schemas.microsoft.com/office/drawing/2014/main" id="{6ABBF483-3F67-4573-BB0B-81504B1FB49B}"/>
              </a:ext>
            </a:extLst>
          </p:cNvPr>
          <p:cNvSpPr txBox="1"/>
          <p:nvPr/>
        </p:nvSpPr>
        <p:spPr>
          <a:xfrm>
            <a:off x="3879273" y="2477422"/>
            <a:ext cx="97905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000000</a:t>
            </a:r>
          </a:p>
        </p:txBody>
      </p:sp>
      <p:sp>
        <p:nvSpPr>
          <p:cNvPr id="16" name="TextBox 15">
            <a:extLst>
              <a:ext uri="{FF2B5EF4-FFF2-40B4-BE49-F238E27FC236}">
                <a16:creationId xmlns:a16="http://schemas.microsoft.com/office/drawing/2014/main" id="{F980089F-817F-4DA1-A481-8EFE70F9CA0B}"/>
              </a:ext>
            </a:extLst>
          </p:cNvPr>
          <p:cNvSpPr txBox="1"/>
          <p:nvPr/>
        </p:nvSpPr>
        <p:spPr>
          <a:xfrm>
            <a:off x="3879273" y="3590696"/>
            <a:ext cx="97905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010101</a:t>
            </a:r>
          </a:p>
        </p:txBody>
      </p:sp>
      <p:sp>
        <p:nvSpPr>
          <p:cNvPr id="17" name="TextBox 16">
            <a:extLst>
              <a:ext uri="{FF2B5EF4-FFF2-40B4-BE49-F238E27FC236}">
                <a16:creationId xmlns:a16="http://schemas.microsoft.com/office/drawing/2014/main" id="{DB8EC3D3-06B9-4E5E-B7A0-8506ECAF4B56}"/>
              </a:ext>
            </a:extLst>
          </p:cNvPr>
          <p:cNvSpPr txBox="1"/>
          <p:nvPr/>
        </p:nvSpPr>
        <p:spPr>
          <a:xfrm>
            <a:off x="3951743" y="4703970"/>
            <a:ext cx="90658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111111</a:t>
            </a:r>
          </a:p>
        </p:txBody>
      </p:sp>
      <p:sp>
        <p:nvSpPr>
          <p:cNvPr id="18" name="TextBox 17">
            <a:extLst>
              <a:ext uri="{FF2B5EF4-FFF2-40B4-BE49-F238E27FC236}">
                <a16:creationId xmlns:a16="http://schemas.microsoft.com/office/drawing/2014/main" id="{99C906A6-0F60-47FB-AA0A-46CD515440C6}"/>
              </a:ext>
            </a:extLst>
          </p:cNvPr>
          <p:cNvSpPr txBox="1"/>
          <p:nvPr/>
        </p:nvSpPr>
        <p:spPr>
          <a:xfrm>
            <a:off x="3951742" y="3034059"/>
            <a:ext cx="906585" cy="369332"/>
          </a:xfrm>
          <a:prstGeom prst="rect">
            <a:avLst/>
          </a:prstGeom>
          <a:noFill/>
        </p:spPr>
        <p:txBody>
          <a:bodyPr wrap="square" rtlCol="0">
            <a:spAutoFit/>
          </a:bodyPr>
          <a:lstStyle/>
          <a:p>
            <a:pPr algn="ctr"/>
            <a:r>
              <a:rPr lang="en-US" dirty="0"/>
              <a:t>……</a:t>
            </a:r>
          </a:p>
        </p:txBody>
      </p:sp>
      <p:sp>
        <p:nvSpPr>
          <p:cNvPr id="19" name="TextBox 18">
            <a:extLst>
              <a:ext uri="{FF2B5EF4-FFF2-40B4-BE49-F238E27FC236}">
                <a16:creationId xmlns:a16="http://schemas.microsoft.com/office/drawing/2014/main" id="{62AA1739-B51E-4409-94F0-1C9CEC1913D6}"/>
              </a:ext>
            </a:extLst>
          </p:cNvPr>
          <p:cNvSpPr txBox="1"/>
          <p:nvPr/>
        </p:nvSpPr>
        <p:spPr>
          <a:xfrm>
            <a:off x="3951742" y="4147333"/>
            <a:ext cx="906585" cy="369332"/>
          </a:xfrm>
          <a:prstGeom prst="rect">
            <a:avLst/>
          </a:prstGeom>
          <a:noFill/>
        </p:spPr>
        <p:txBody>
          <a:bodyPr wrap="square" rtlCol="0">
            <a:spAutoFit/>
          </a:bodyPr>
          <a:lstStyle/>
          <a:p>
            <a:pPr algn="ctr"/>
            <a:r>
              <a:rPr lang="en-US" dirty="0"/>
              <a:t>……</a:t>
            </a:r>
          </a:p>
        </p:txBody>
      </p:sp>
      <p:sp>
        <p:nvSpPr>
          <p:cNvPr id="20" name="TextBox 19">
            <a:extLst>
              <a:ext uri="{FF2B5EF4-FFF2-40B4-BE49-F238E27FC236}">
                <a16:creationId xmlns:a16="http://schemas.microsoft.com/office/drawing/2014/main" id="{F5455EE8-FD7E-4B09-958B-97D0C53CF90B}"/>
              </a:ext>
            </a:extLst>
          </p:cNvPr>
          <p:cNvSpPr txBox="1"/>
          <p:nvPr/>
        </p:nvSpPr>
        <p:spPr>
          <a:xfrm>
            <a:off x="5096697" y="2108090"/>
            <a:ext cx="23837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CEF5B4F2-6FAF-4882-ACA8-42631831ACBA}"/>
              </a:ext>
            </a:extLst>
          </p:cNvPr>
          <p:cNvSpPr txBox="1"/>
          <p:nvPr/>
        </p:nvSpPr>
        <p:spPr>
          <a:xfrm>
            <a:off x="5866513" y="2108090"/>
            <a:ext cx="23837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2</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3F43140-2974-43BF-9B19-94AAD4AB55E0}"/>
                  </a:ext>
                </a:extLst>
              </p:cNvPr>
              <p:cNvSpPr txBox="1"/>
              <p:nvPr/>
            </p:nvSpPr>
            <p:spPr>
              <a:xfrm>
                <a:off x="8211127" y="2108090"/>
                <a:ext cx="23837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oMath>
                  </m:oMathPara>
                </a14:m>
                <a:endParaRPr lang="en-US" dirty="0"/>
              </a:p>
            </p:txBody>
          </p:sp>
        </mc:Choice>
        <mc:Fallback xmlns="">
          <p:sp>
            <p:nvSpPr>
              <p:cNvPr id="22" name="TextBox 21">
                <a:extLst>
                  <a:ext uri="{FF2B5EF4-FFF2-40B4-BE49-F238E27FC236}">
                    <a16:creationId xmlns:a16="http://schemas.microsoft.com/office/drawing/2014/main" id="{83F43140-2974-43BF-9B19-94AAD4AB55E0}"/>
                  </a:ext>
                </a:extLst>
              </p:cNvPr>
              <p:cNvSpPr txBox="1">
                <a:spLocks noRot="1" noChangeAspect="1" noMove="1" noResize="1" noEditPoints="1" noAdjustHandles="1" noChangeArrowheads="1" noChangeShapeType="1" noTextEdit="1"/>
              </p:cNvSpPr>
              <p:nvPr/>
            </p:nvSpPr>
            <p:spPr>
              <a:xfrm>
                <a:off x="8211127" y="2108090"/>
                <a:ext cx="238370" cy="369332"/>
              </a:xfrm>
              <a:prstGeom prst="rect">
                <a:avLst/>
              </a:prstGeom>
              <a:blipFill>
                <a:blip r:embed="rId5"/>
                <a:stretch>
                  <a:fillRect r="-20513"/>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2028B5C4-B919-475B-8883-1D8817F5F422}"/>
              </a:ext>
            </a:extLst>
          </p:cNvPr>
          <p:cNvSpPr txBox="1"/>
          <p:nvPr/>
        </p:nvSpPr>
        <p:spPr>
          <a:xfrm>
            <a:off x="6704712" y="2048401"/>
            <a:ext cx="906585" cy="369332"/>
          </a:xfrm>
          <a:prstGeom prst="rect">
            <a:avLst/>
          </a:prstGeom>
          <a:noFill/>
        </p:spPr>
        <p:txBody>
          <a:bodyPr wrap="square" rtlCol="0">
            <a:spAutoFit/>
          </a:bodyPr>
          <a:lstStyle/>
          <a:p>
            <a:pPr algn="ctr"/>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455B6F2-C4B7-4FA6-84E1-87332BCD986A}"/>
                  </a:ext>
                </a:extLst>
              </p:cNvPr>
              <p:cNvSpPr txBox="1"/>
              <p:nvPr/>
            </p:nvSpPr>
            <p:spPr>
              <a:xfrm>
                <a:off x="3545343" y="3218725"/>
                <a:ext cx="23837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xmlns="">
          <p:sp>
            <p:nvSpPr>
              <p:cNvPr id="24" name="TextBox 23">
                <a:extLst>
                  <a:ext uri="{FF2B5EF4-FFF2-40B4-BE49-F238E27FC236}">
                    <a16:creationId xmlns:a16="http://schemas.microsoft.com/office/drawing/2014/main" id="{0455B6F2-C4B7-4FA6-84E1-87332BCD986A}"/>
                  </a:ext>
                </a:extLst>
              </p:cNvPr>
              <p:cNvSpPr txBox="1">
                <a:spLocks noRot="1" noChangeAspect="1" noMove="1" noResize="1" noEditPoints="1" noAdjustHandles="1" noChangeArrowheads="1" noChangeShapeType="1" noTextEdit="1"/>
              </p:cNvSpPr>
              <p:nvPr/>
            </p:nvSpPr>
            <p:spPr>
              <a:xfrm>
                <a:off x="3545343" y="3218725"/>
                <a:ext cx="238370" cy="369332"/>
              </a:xfrm>
              <a:prstGeom prst="rect">
                <a:avLst/>
              </a:prstGeom>
              <a:blipFill>
                <a:blip r:embed="rId6"/>
                <a:stretch>
                  <a:fillRect r="-33333"/>
                </a:stretch>
              </a:blipFill>
            </p:spPr>
            <p:txBody>
              <a:bodyPr/>
              <a:lstStyle/>
              <a:p>
                <a:r>
                  <a:rPr lang="en-US">
                    <a:noFill/>
                  </a:rPr>
                  <a:t> </a:t>
                </a:r>
              </a:p>
            </p:txBody>
          </p:sp>
        </mc:Fallback>
      </mc:AlternateContent>
      <p:cxnSp>
        <p:nvCxnSpPr>
          <p:cNvPr id="25" name="Connector: Curved 24">
            <a:extLst>
              <a:ext uri="{FF2B5EF4-FFF2-40B4-BE49-F238E27FC236}">
                <a16:creationId xmlns:a16="http://schemas.microsoft.com/office/drawing/2014/main" id="{40214F8D-9A47-4643-B633-E563AECD677B}"/>
              </a:ext>
            </a:extLst>
          </p:cNvPr>
          <p:cNvCxnSpPr>
            <a:cxnSpLocks/>
            <a:stCxn id="24" idx="2"/>
            <a:endCxn id="16" idx="1"/>
          </p:cNvCxnSpPr>
          <p:nvPr/>
        </p:nvCxnSpPr>
        <p:spPr>
          <a:xfrm rot="16200000" flipH="1">
            <a:off x="3678248" y="3574336"/>
            <a:ext cx="187305" cy="214745"/>
          </a:xfrm>
          <a:prstGeom prst="curved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AA24687-F477-4DAF-808E-9A32C3DE3A9A}"/>
                  </a:ext>
                </a:extLst>
              </p:cNvPr>
              <p:cNvSpPr txBox="1"/>
              <p:nvPr/>
            </p:nvSpPr>
            <p:spPr>
              <a:xfrm>
                <a:off x="6285612" y="1780078"/>
                <a:ext cx="23837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26" name="TextBox 25">
                <a:extLst>
                  <a:ext uri="{FF2B5EF4-FFF2-40B4-BE49-F238E27FC236}">
                    <a16:creationId xmlns:a16="http://schemas.microsoft.com/office/drawing/2014/main" id="{EAA24687-F477-4DAF-808E-9A32C3DE3A9A}"/>
                  </a:ext>
                </a:extLst>
              </p:cNvPr>
              <p:cNvSpPr txBox="1">
                <a:spLocks noRot="1" noChangeAspect="1" noMove="1" noResize="1" noEditPoints="1" noAdjustHandles="1" noChangeArrowheads="1" noChangeShapeType="1" noTextEdit="1"/>
              </p:cNvSpPr>
              <p:nvPr/>
            </p:nvSpPr>
            <p:spPr>
              <a:xfrm>
                <a:off x="6285612" y="1780078"/>
                <a:ext cx="238370" cy="369332"/>
              </a:xfrm>
              <a:prstGeom prst="rect">
                <a:avLst/>
              </a:prstGeom>
              <a:blipFill>
                <a:blip r:embed="rId7"/>
                <a:stretch>
                  <a:fillRect r="-7692"/>
                </a:stretch>
              </a:blipFill>
            </p:spPr>
            <p:txBody>
              <a:bodyPr/>
              <a:lstStyle/>
              <a:p>
                <a:r>
                  <a:rPr lang="en-US">
                    <a:noFill/>
                  </a:rPr>
                  <a:t> </a:t>
                </a:r>
              </a:p>
            </p:txBody>
          </p:sp>
        </mc:Fallback>
      </mc:AlternateContent>
      <p:cxnSp>
        <p:nvCxnSpPr>
          <p:cNvPr id="27" name="Connector: Curved 26">
            <a:extLst>
              <a:ext uri="{FF2B5EF4-FFF2-40B4-BE49-F238E27FC236}">
                <a16:creationId xmlns:a16="http://schemas.microsoft.com/office/drawing/2014/main" id="{282590B5-3D64-4F9A-BD5E-D6596A10F915}"/>
              </a:ext>
            </a:extLst>
          </p:cNvPr>
          <p:cNvCxnSpPr>
            <a:cxnSpLocks/>
            <a:stCxn id="26" idx="2"/>
            <a:endCxn id="21" idx="3"/>
          </p:cNvCxnSpPr>
          <p:nvPr/>
        </p:nvCxnSpPr>
        <p:spPr>
          <a:xfrm rot="5400000">
            <a:off x="6183167" y="2071126"/>
            <a:ext cx="143346" cy="299914"/>
          </a:xfrm>
          <a:prstGeom prst="curved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890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1C0BF-64E5-4795-B75F-23FED2502550}"/>
              </a:ext>
            </a:extLst>
          </p:cNvPr>
          <p:cNvSpPr>
            <a:spLocks noGrp="1"/>
          </p:cNvSpPr>
          <p:nvPr>
            <p:ph type="title"/>
          </p:nvPr>
        </p:nvSpPr>
        <p:spPr>
          <a:xfrm>
            <a:off x="1689599" y="637678"/>
            <a:ext cx="9993017" cy="623738"/>
          </a:xfrm>
        </p:spPr>
        <p:txBody>
          <a:bodyPr>
            <a:normAutofit/>
          </a:bodyPr>
          <a:lstStyle/>
          <a:p>
            <a:r>
              <a:rPr lang="en-US" sz="2800" dirty="0">
                <a:latin typeface="Arial" panose="020B0604020202020204" pitchFamily="34" charset="0"/>
                <a:cs typeface="Arial" panose="020B0604020202020204" pitchFamily="34" charset="0"/>
              </a:rPr>
              <a:t>Idea: Representing the DP function with a Neural Network</a:t>
            </a:r>
          </a:p>
        </p:txBody>
      </p:sp>
      <p:sp>
        <p:nvSpPr>
          <p:cNvPr id="229" name="Oval 228">
            <a:extLst>
              <a:ext uri="{FF2B5EF4-FFF2-40B4-BE49-F238E27FC236}">
                <a16:creationId xmlns:a16="http://schemas.microsoft.com/office/drawing/2014/main" id="{137972B0-7859-4BD1-8978-CC7B0C81ADD2}"/>
              </a:ext>
            </a:extLst>
          </p:cNvPr>
          <p:cNvSpPr/>
          <p:nvPr/>
        </p:nvSpPr>
        <p:spPr>
          <a:xfrm>
            <a:off x="5504849" y="4902128"/>
            <a:ext cx="106204" cy="106204"/>
          </a:xfrm>
          <a:prstGeom prst="ellipse">
            <a:avLst/>
          </a:prstGeom>
          <a:solidFill>
            <a:srgbClr val="4472C4">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0" name="Oval 229">
            <a:extLst>
              <a:ext uri="{FF2B5EF4-FFF2-40B4-BE49-F238E27FC236}">
                <a16:creationId xmlns:a16="http://schemas.microsoft.com/office/drawing/2014/main" id="{9B755A8F-A1F9-4A50-8D40-C37EFF5EF523}"/>
              </a:ext>
            </a:extLst>
          </p:cNvPr>
          <p:cNvSpPr/>
          <p:nvPr/>
        </p:nvSpPr>
        <p:spPr>
          <a:xfrm>
            <a:off x="5682670" y="4902128"/>
            <a:ext cx="106204" cy="106204"/>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1" name="Oval 230">
            <a:extLst>
              <a:ext uri="{FF2B5EF4-FFF2-40B4-BE49-F238E27FC236}">
                <a16:creationId xmlns:a16="http://schemas.microsoft.com/office/drawing/2014/main" id="{DCE5B72F-495E-43C1-B684-904A7048096A}"/>
              </a:ext>
            </a:extLst>
          </p:cNvPr>
          <p:cNvSpPr/>
          <p:nvPr/>
        </p:nvSpPr>
        <p:spPr>
          <a:xfrm>
            <a:off x="5860491" y="4902128"/>
            <a:ext cx="106204" cy="106204"/>
          </a:xfrm>
          <a:prstGeom prst="ellipse">
            <a:avLst/>
          </a:prstGeom>
          <a:solidFill>
            <a:srgbClr val="4472C4">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2" name="Oval 231">
            <a:extLst>
              <a:ext uri="{FF2B5EF4-FFF2-40B4-BE49-F238E27FC236}">
                <a16:creationId xmlns:a16="http://schemas.microsoft.com/office/drawing/2014/main" id="{2327CCEF-D85E-4764-BE28-A4D167E23237}"/>
              </a:ext>
            </a:extLst>
          </p:cNvPr>
          <p:cNvSpPr/>
          <p:nvPr/>
        </p:nvSpPr>
        <p:spPr>
          <a:xfrm>
            <a:off x="6038312" y="4902128"/>
            <a:ext cx="106204" cy="106204"/>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3" name="Oval 232">
            <a:extLst>
              <a:ext uri="{FF2B5EF4-FFF2-40B4-BE49-F238E27FC236}">
                <a16:creationId xmlns:a16="http://schemas.microsoft.com/office/drawing/2014/main" id="{C8966571-90B9-495D-94E6-DAD5EF5F4650}"/>
              </a:ext>
            </a:extLst>
          </p:cNvPr>
          <p:cNvSpPr/>
          <p:nvPr/>
        </p:nvSpPr>
        <p:spPr>
          <a:xfrm>
            <a:off x="6216133" y="4902128"/>
            <a:ext cx="106204" cy="106204"/>
          </a:xfrm>
          <a:prstGeom prst="ellipse">
            <a:avLst/>
          </a:prstGeom>
          <a:solidFill>
            <a:srgbClr val="4472C4">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4" name="Oval 233">
            <a:extLst>
              <a:ext uri="{FF2B5EF4-FFF2-40B4-BE49-F238E27FC236}">
                <a16:creationId xmlns:a16="http://schemas.microsoft.com/office/drawing/2014/main" id="{7F43FBE8-FA69-4621-8BCC-9BDD5E4867CF}"/>
              </a:ext>
            </a:extLst>
          </p:cNvPr>
          <p:cNvSpPr/>
          <p:nvPr/>
        </p:nvSpPr>
        <p:spPr>
          <a:xfrm>
            <a:off x="6393954" y="4902128"/>
            <a:ext cx="106204" cy="106204"/>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5" name="Oval 234">
            <a:extLst>
              <a:ext uri="{FF2B5EF4-FFF2-40B4-BE49-F238E27FC236}">
                <a16:creationId xmlns:a16="http://schemas.microsoft.com/office/drawing/2014/main" id="{882BF4CF-09CC-47D9-86E3-D4E0808B7297}"/>
              </a:ext>
            </a:extLst>
          </p:cNvPr>
          <p:cNvSpPr/>
          <p:nvPr/>
        </p:nvSpPr>
        <p:spPr>
          <a:xfrm>
            <a:off x="6569319" y="4902128"/>
            <a:ext cx="106204" cy="106204"/>
          </a:xfrm>
          <a:prstGeom prst="ellipse">
            <a:avLst/>
          </a:prstGeom>
          <a:solidFill>
            <a:srgbClr val="70AD47">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6" name="Oval 235">
            <a:extLst>
              <a:ext uri="{FF2B5EF4-FFF2-40B4-BE49-F238E27FC236}">
                <a16:creationId xmlns:a16="http://schemas.microsoft.com/office/drawing/2014/main" id="{DB25246E-926C-421C-9365-B27F7F225BE3}"/>
              </a:ext>
            </a:extLst>
          </p:cNvPr>
          <p:cNvSpPr/>
          <p:nvPr/>
        </p:nvSpPr>
        <p:spPr>
          <a:xfrm>
            <a:off x="6747140" y="4902128"/>
            <a:ext cx="106204" cy="106204"/>
          </a:xfrm>
          <a:prstGeom prst="ellipse">
            <a:avLst/>
          </a:prstGeom>
          <a:solidFill>
            <a:srgbClr val="70AD47"/>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7" name="Oval 236">
            <a:extLst>
              <a:ext uri="{FF2B5EF4-FFF2-40B4-BE49-F238E27FC236}">
                <a16:creationId xmlns:a16="http://schemas.microsoft.com/office/drawing/2014/main" id="{9900C458-310B-40CC-9A43-63EBED563353}"/>
              </a:ext>
            </a:extLst>
          </p:cNvPr>
          <p:cNvSpPr/>
          <p:nvPr/>
        </p:nvSpPr>
        <p:spPr>
          <a:xfrm>
            <a:off x="6924961" y="4902128"/>
            <a:ext cx="106204" cy="106204"/>
          </a:xfrm>
          <a:prstGeom prst="ellipse">
            <a:avLst/>
          </a:prstGeom>
          <a:solidFill>
            <a:srgbClr val="70AD47">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8" name="Oval 237">
            <a:extLst>
              <a:ext uri="{FF2B5EF4-FFF2-40B4-BE49-F238E27FC236}">
                <a16:creationId xmlns:a16="http://schemas.microsoft.com/office/drawing/2014/main" id="{6756823F-0B12-4430-9519-21241581EA1F}"/>
              </a:ext>
            </a:extLst>
          </p:cNvPr>
          <p:cNvSpPr/>
          <p:nvPr/>
        </p:nvSpPr>
        <p:spPr>
          <a:xfrm>
            <a:off x="7102782" y="4902128"/>
            <a:ext cx="106204" cy="106204"/>
          </a:xfrm>
          <a:prstGeom prst="ellipse">
            <a:avLst/>
          </a:prstGeom>
          <a:solidFill>
            <a:srgbClr val="70AD47">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9" name="Oval 238">
            <a:extLst>
              <a:ext uri="{FF2B5EF4-FFF2-40B4-BE49-F238E27FC236}">
                <a16:creationId xmlns:a16="http://schemas.microsoft.com/office/drawing/2014/main" id="{8215D7DC-72AD-4940-9FD3-5F8384A438A0}"/>
              </a:ext>
            </a:extLst>
          </p:cNvPr>
          <p:cNvSpPr/>
          <p:nvPr/>
        </p:nvSpPr>
        <p:spPr>
          <a:xfrm>
            <a:off x="7280603" y="4902128"/>
            <a:ext cx="106204" cy="106204"/>
          </a:xfrm>
          <a:prstGeom prst="ellipse">
            <a:avLst/>
          </a:prstGeom>
          <a:solidFill>
            <a:srgbClr val="70AD47">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0" name="Oval 239">
            <a:extLst>
              <a:ext uri="{FF2B5EF4-FFF2-40B4-BE49-F238E27FC236}">
                <a16:creationId xmlns:a16="http://schemas.microsoft.com/office/drawing/2014/main" id="{5AFAA0D7-9E11-4E8D-B255-FA6048B252B6}"/>
              </a:ext>
            </a:extLst>
          </p:cNvPr>
          <p:cNvSpPr/>
          <p:nvPr/>
        </p:nvSpPr>
        <p:spPr>
          <a:xfrm>
            <a:off x="7458424" y="4902128"/>
            <a:ext cx="106204" cy="106204"/>
          </a:xfrm>
          <a:prstGeom prst="ellipse">
            <a:avLst/>
          </a:prstGeom>
          <a:solidFill>
            <a:srgbClr val="70AD47">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1" name="Oval 240">
            <a:extLst>
              <a:ext uri="{FF2B5EF4-FFF2-40B4-BE49-F238E27FC236}">
                <a16:creationId xmlns:a16="http://schemas.microsoft.com/office/drawing/2014/main" id="{13FA2464-6124-461B-AAE4-AAE58C5F9D74}"/>
              </a:ext>
            </a:extLst>
          </p:cNvPr>
          <p:cNvSpPr/>
          <p:nvPr/>
        </p:nvSpPr>
        <p:spPr>
          <a:xfrm>
            <a:off x="5504849" y="3882720"/>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2" name="Oval 241">
            <a:extLst>
              <a:ext uri="{FF2B5EF4-FFF2-40B4-BE49-F238E27FC236}">
                <a16:creationId xmlns:a16="http://schemas.microsoft.com/office/drawing/2014/main" id="{F0E9C707-38A7-44D7-B9BF-28D2BE1D5D0E}"/>
              </a:ext>
            </a:extLst>
          </p:cNvPr>
          <p:cNvSpPr/>
          <p:nvPr/>
        </p:nvSpPr>
        <p:spPr>
          <a:xfrm>
            <a:off x="5682670" y="3882720"/>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3" name="Oval 242">
            <a:extLst>
              <a:ext uri="{FF2B5EF4-FFF2-40B4-BE49-F238E27FC236}">
                <a16:creationId xmlns:a16="http://schemas.microsoft.com/office/drawing/2014/main" id="{BFA0777D-4750-4695-8814-37319798C098}"/>
              </a:ext>
            </a:extLst>
          </p:cNvPr>
          <p:cNvSpPr/>
          <p:nvPr/>
        </p:nvSpPr>
        <p:spPr>
          <a:xfrm>
            <a:off x="5860491" y="3882720"/>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4" name="Oval 243">
            <a:extLst>
              <a:ext uri="{FF2B5EF4-FFF2-40B4-BE49-F238E27FC236}">
                <a16:creationId xmlns:a16="http://schemas.microsoft.com/office/drawing/2014/main" id="{61662A02-7086-40EE-8C10-2F859734B563}"/>
              </a:ext>
            </a:extLst>
          </p:cNvPr>
          <p:cNvSpPr/>
          <p:nvPr/>
        </p:nvSpPr>
        <p:spPr>
          <a:xfrm>
            <a:off x="6038312" y="3882720"/>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5" name="Oval 244">
            <a:extLst>
              <a:ext uri="{FF2B5EF4-FFF2-40B4-BE49-F238E27FC236}">
                <a16:creationId xmlns:a16="http://schemas.microsoft.com/office/drawing/2014/main" id="{A9E8AEA6-E191-4594-A797-9300BBF21552}"/>
              </a:ext>
            </a:extLst>
          </p:cNvPr>
          <p:cNvSpPr/>
          <p:nvPr/>
        </p:nvSpPr>
        <p:spPr>
          <a:xfrm>
            <a:off x="6216133" y="3882720"/>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6" name="Oval 245">
            <a:extLst>
              <a:ext uri="{FF2B5EF4-FFF2-40B4-BE49-F238E27FC236}">
                <a16:creationId xmlns:a16="http://schemas.microsoft.com/office/drawing/2014/main" id="{2CE4120F-B10E-44AE-8B0F-864B4DC0D539}"/>
              </a:ext>
            </a:extLst>
          </p:cNvPr>
          <p:cNvSpPr/>
          <p:nvPr/>
        </p:nvSpPr>
        <p:spPr>
          <a:xfrm>
            <a:off x="6393954" y="3882720"/>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7" name="Oval 246">
            <a:extLst>
              <a:ext uri="{FF2B5EF4-FFF2-40B4-BE49-F238E27FC236}">
                <a16:creationId xmlns:a16="http://schemas.microsoft.com/office/drawing/2014/main" id="{05478CB0-B55D-4305-B991-183A9A41B5C8}"/>
              </a:ext>
            </a:extLst>
          </p:cNvPr>
          <p:cNvSpPr/>
          <p:nvPr/>
        </p:nvSpPr>
        <p:spPr>
          <a:xfrm>
            <a:off x="6569319" y="3882720"/>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8" name="Oval 247">
            <a:extLst>
              <a:ext uri="{FF2B5EF4-FFF2-40B4-BE49-F238E27FC236}">
                <a16:creationId xmlns:a16="http://schemas.microsoft.com/office/drawing/2014/main" id="{EB21A6AB-6994-4E4E-8935-B27DF038CE41}"/>
              </a:ext>
            </a:extLst>
          </p:cNvPr>
          <p:cNvSpPr/>
          <p:nvPr/>
        </p:nvSpPr>
        <p:spPr>
          <a:xfrm>
            <a:off x="6747140" y="3882720"/>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9" name="Oval 248">
            <a:extLst>
              <a:ext uri="{FF2B5EF4-FFF2-40B4-BE49-F238E27FC236}">
                <a16:creationId xmlns:a16="http://schemas.microsoft.com/office/drawing/2014/main" id="{7AB374DB-1C0B-439A-A28B-208FEC3AC51A}"/>
              </a:ext>
            </a:extLst>
          </p:cNvPr>
          <p:cNvSpPr/>
          <p:nvPr/>
        </p:nvSpPr>
        <p:spPr>
          <a:xfrm>
            <a:off x="6924961" y="3882720"/>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0" name="Oval 249">
            <a:extLst>
              <a:ext uri="{FF2B5EF4-FFF2-40B4-BE49-F238E27FC236}">
                <a16:creationId xmlns:a16="http://schemas.microsoft.com/office/drawing/2014/main" id="{E537C8F9-49A4-4123-BE26-DDE95B1B8011}"/>
              </a:ext>
            </a:extLst>
          </p:cNvPr>
          <p:cNvSpPr/>
          <p:nvPr/>
        </p:nvSpPr>
        <p:spPr>
          <a:xfrm>
            <a:off x="7102782" y="3882720"/>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1" name="Oval 250">
            <a:extLst>
              <a:ext uri="{FF2B5EF4-FFF2-40B4-BE49-F238E27FC236}">
                <a16:creationId xmlns:a16="http://schemas.microsoft.com/office/drawing/2014/main" id="{78C3EC69-45A8-4340-99A7-064DEA7B2998}"/>
              </a:ext>
            </a:extLst>
          </p:cNvPr>
          <p:cNvSpPr/>
          <p:nvPr/>
        </p:nvSpPr>
        <p:spPr>
          <a:xfrm>
            <a:off x="7280603" y="3882720"/>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2" name="Oval 251">
            <a:extLst>
              <a:ext uri="{FF2B5EF4-FFF2-40B4-BE49-F238E27FC236}">
                <a16:creationId xmlns:a16="http://schemas.microsoft.com/office/drawing/2014/main" id="{8F63F33F-C794-4454-B786-EA7216EF3A55}"/>
              </a:ext>
            </a:extLst>
          </p:cNvPr>
          <p:cNvSpPr/>
          <p:nvPr/>
        </p:nvSpPr>
        <p:spPr>
          <a:xfrm>
            <a:off x="7458424" y="3882720"/>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3" name="Oval 252">
            <a:extLst>
              <a:ext uri="{FF2B5EF4-FFF2-40B4-BE49-F238E27FC236}">
                <a16:creationId xmlns:a16="http://schemas.microsoft.com/office/drawing/2014/main" id="{C7DE4EEE-FF9E-48E2-8187-6002DFE0CED8}"/>
              </a:ext>
            </a:extLst>
          </p:cNvPr>
          <p:cNvSpPr/>
          <p:nvPr/>
        </p:nvSpPr>
        <p:spPr>
          <a:xfrm>
            <a:off x="4437923" y="3882720"/>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4" name="Oval 253">
            <a:extLst>
              <a:ext uri="{FF2B5EF4-FFF2-40B4-BE49-F238E27FC236}">
                <a16:creationId xmlns:a16="http://schemas.microsoft.com/office/drawing/2014/main" id="{F6742AEF-AAE7-4E81-B6E8-522005D8D5FD}"/>
              </a:ext>
            </a:extLst>
          </p:cNvPr>
          <p:cNvSpPr/>
          <p:nvPr/>
        </p:nvSpPr>
        <p:spPr>
          <a:xfrm>
            <a:off x="4615744" y="3882720"/>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5" name="Oval 254">
            <a:extLst>
              <a:ext uri="{FF2B5EF4-FFF2-40B4-BE49-F238E27FC236}">
                <a16:creationId xmlns:a16="http://schemas.microsoft.com/office/drawing/2014/main" id="{59B883C1-438D-4890-A00B-84616D494DED}"/>
              </a:ext>
            </a:extLst>
          </p:cNvPr>
          <p:cNvSpPr/>
          <p:nvPr/>
        </p:nvSpPr>
        <p:spPr>
          <a:xfrm>
            <a:off x="4793565" y="3882720"/>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6" name="Oval 255">
            <a:extLst>
              <a:ext uri="{FF2B5EF4-FFF2-40B4-BE49-F238E27FC236}">
                <a16:creationId xmlns:a16="http://schemas.microsoft.com/office/drawing/2014/main" id="{4178F732-03B4-43D0-9E1F-AC7E6192F191}"/>
              </a:ext>
            </a:extLst>
          </p:cNvPr>
          <p:cNvSpPr/>
          <p:nvPr/>
        </p:nvSpPr>
        <p:spPr>
          <a:xfrm>
            <a:off x="4971386" y="3882720"/>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7" name="Oval 256">
            <a:extLst>
              <a:ext uri="{FF2B5EF4-FFF2-40B4-BE49-F238E27FC236}">
                <a16:creationId xmlns:a16="http://schemas.microsoft.com/office/drawing/2014/main" id="{F4FA1087-703A-49B8-929F-D979B2153C75}"/>
              </a:ext>
            </a:extLst>
          </p:cNvPr>
          <p:cNvSpPr/>
          <p:nvPr/>
        </p:nvSpPr>
        <p:spPr>
          <a:xfrm>
            <a:off x="5149207" y="3882720"/>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8" name="Oval 257">
            <a:extLst>
              <a:ext uri="{FF2B5EF4-FFF2-40B4-BE49-F238E27FC236}">
                <a16:creationId xmlns:a16="http://schemas.microsoft.com/office/drawing/2014/main" id="{D829A4FA-DA3E-4DC5-988F-85FB1758ACA4}"/>
              </a:ext>
            </a:extLst>
          </p:cNvPr>
          <p:cNvSpPr/>
          <p:nvPr/>
        </p:nvSpPr>
        <p:spPr>
          <a:xfrm>
            <a:off x="5327028" y="3882720"/>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9" name="Oval 258">
            <a:extLst>
              <a:ext uri="{FF2B5EF4-FFF2-40B4-BE49-F238E27FC236}">
                <a16:creationId xmlns:a16="http://schemas.microsoft.com/office/drawing/2014/main" id="{E12E1CED-1A38-42DC-9A4B-71C24220C241}"/>
              </a:ext>
            </a:extLst>
          </p:cNvPr>
          <p:cNvSpPr/>
          <p:nvPr/>
        </p:nvSpPr>
        <p:spPr>
          <a:xfrm>
            <a:off x="7636245" y="3882720"/>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0" name="Oval 259">
            <a:extLst>
              <a:ext uri="{FF2B5EF4-FFF2-40B4-BE49-F238E27FC236}">
                <a16:creationId xmlns:a16="http://schemas.microsoft.com/office/drawing/2014/main" id="{53AB9487-00FE-4CE8-B4C1-1188F5BCE62C}"/>
              </a:ext>
            </a:extLst>
          </p:cNvPr>
          <p:cNvSpPr/>
          <p:nvPr/>
        </p:nvSpPr>
        <p:spPr>
          <a:xfrm>
            <a:off x="7814066" y="3882720"/>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1" name="Oval 260">
            <a:extLst>
              <a:ext uri="{FF2B5EF4-FFF2-40B4-BE49-F238E27FC236}">
                <a16:creationId xmlns:a16="http://schemas.microsoft.com/office/drawing/2014/main" id="{2C0B398F-6001-4664-BA0C-87F5E02DE850}"/>
              </a:ext>
            </a:extLst>
          </p:cNvPr>
          <p:cNvSpPr/>
          <p:nvPr/>
        </p:nvSpPr>
        <p:spPr>
          <a:xfrm>
            <a:off x="7991887" y="3882720"/>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2" name="Oval 261">
            <a:extLst>
              <a:ext uri="{FF2B5EF4-FFF2-40B4-BE49-F238E27FC236}">
                <a16:creationId xmlns:a16="http://schemas.microsoft.com/office/drawing/2014/main" id="{643030BC-4777-47C6-BC8E-106576A138A5}"/>
              </a:ext>
            </a:extLst>
          </p:cNvPr>
          <p:cNvSpPr/>
          <p:nvPr/>
        </p:nvSpPr>
        <p:spPr>
          <a:xfrm>
            <a:off x="8169708" y="3882720"/>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3" name="Oval 262">
            <a:extLst>
              <a:ext uri="{FF2B5EF4-FFF2-40B4-BE49-F238E27FC236}">
                <a16:creationId xmlns:a16="http://schemas.microsoft.com/office/drawing/2014/main" id="{650A6D75-B516-4E2E-8ADF-E20AE9D18011}"/>
              </a:ext>
            </a:extLst>
          </p:cNvPr>
          <p:cNvSpPr/>
          <p:nvPr/>
        </p:nvSpPr>
        <p:spPr>
          <a:xfrm>
            <a:off x="8347529" y="3882720"/>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4" name="Oval 263">
            <a:extLst>
              <a:ext uri="{FF2B5EF4-FFF2-40B4-BE49-F238E27FC236}">
                <a16:creationId xmlns:a16="http://schemas.microsoft.com/office/drawing/2014/main" id="{E9A5FB5D-7716-4366-BD80-4FF2F1A5627F}"/>
              </a:ext>
            </a:extLst>
          </p:cNvPr>
          <p:cNvSpPr/>
          <p:nvPr/>
        </p:nvSpPr>
        <p:spPr>
          <a:xfrm>
            <a:off x="8525350" y="3882720"/>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5" name="Oval 264">
            <a:extLst>
              <a:ext uri="{FF2B5EF4-FFF2-40B4-BE49-F238E27FC236}">
                <a16:creationId xmlns:a16="http://schemas.microsoft.com/office/drawing/2014/main" id="{DF5B0271-EA3A-498D-8B13-86A57CF5FA3B}"/>
              </a:ext>
            </a:extLst>
          </p:cNvPr>
          <p:cNvSpPr/>
          <p:nvPr/>
        </p:nvSpPr>
        <p:spPr>
          <a:xfrm>
            <a:off x="5504849" y="2863312"/>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6" name="Oval 265">
            <a:extLst>
              <a:ext uri="{FF2B5EF4-FFF2-40B4-BE49-F238E27FC236}">
                <a16:creationId xmlns:a16="http://schemas.microsoft.com/office/drawing/2014/main" id="{5A98BFC8-A52D-4BB6-BBA5-EA26B61F3C65}"/>
              </a:ext>
            </a:extLst>
          </p:cNvPr>
          <p:cNvSpPr/>
          <p:nvPr/>
        </p:nvSpPr>
        <p:spPr>
          <a:xfrm>
            <a:off x="5682670" y="2863312"/>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7" name="Oval 266">
            <a:extLst>
              <a:ext uri="{FF2B5EF4-FFF2-40B4-BE49-F238E27FC236}">
                <a16:creationId xmlns:a16="http://schemas.microsoft.com/office/drawing/2014/main" id="{9CA77872-0D21-4BAC-ADDF-E9042C32894C}"/>
              </a:ext>
            </a:extLst>
          </p:cNvPr>
          <p:cNvSpPr/>
          <p:nvPr/>
        </p:nvSpPr>
        <p:spPr>
          <a:xfrm>
            <a:off x="5860491" y="2863312"/>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8" name="Oval 267">
            <a:extLst>
              <a:ext uri="{FF2B5EF4-FFF2-40B4-BE49-F238E27FC236}">
                <a16:creationId xmlns:a16="http://schemas.microsoft.com/office/drawing/2014/main" id="{1038B0B9-4B52-4A20-9F3F-52E0B4623688}"/>
              </a:ext>
            </a:extLst>
          </p:cNvPr>
          <p:cNvSpPr/>
          <p:nvPr/>
        </p:nvSpPr>
        <p:spPr>
          <a:xfrm>
            <a:off x="6038312" y="2863312"/>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9" name="Oval 268">
            <a:extLst>
              <a:ext uri="{FF2B5EF4-FFF2-40B4-BE49-F238E27FC236}">
                <a16:creationId xmlns:a16="http://schemas.microsoft.com/office/drawing/2014/main" id="{87622945-3BE5-44A6-BA92-06693878E243}"/>
              </a:ext>
            </a:extLst>
          </p:cNvPr>
          <p:cNvSpPr/>
          <p:nvPr/>
        </p:nvSpPr>
        <p:spPr>
          <a:xfrm>
            <a:off x="6216133" y="2863312"/>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0" name="Oval 269">
            <a:extLst>
              <a:ext uri="{FF2B5EF4-FFF2-40B4-BE49-F238E27FC236}">
                <a16:creationId xmlns:a16="http://schemas.microsoft.com/office/drawing/2014/main" id="{865EDB6C-EC0C-4A2A-8A25-A7BFE1FD1534}"/>
              </a:ext>
            </a:extLst>
          </p:cNvPr>
          <p:cNvSpPr/>
          <p:nvPr/>
        </p:nvSpPr>
        <p:spPr>
          <a:xfrm>
            <a:off x="6393954" y="2863312"/>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1" name="Oval 270">
            <a:extLst>
              <a:ext uri="{FF2B5EF4-FFF2-40B4-BE49-F238E27FC236}">
                <a16:creationId xmlns:a16="http://schemas.microsoft.com/office/drawing/2014/main" id="{6C5555E8-C4EB-4C97-BF16-EE259B877D26}"/>
              </a:ext>
            </a:extLst>
          </p:cNvPr>
          <p:cNvSpPr/>
          <p:nvPr/>
        </p:nvSpPr>
        <p:spPr>
          <a:xfrm>
            <a:off x="6569319" y="2863312"/>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2" name="Oval 271">
            <a:extLst>
              <a:ext uri="{FF2B5EF4-FFF2-40B4-BE49-F238E27FC236}">
                <a16:creationId xmlns:a16="http://schemas.microsoft.com/office/drawing/2014/main" id="{31D13856-B024-440F-AFF6-7689BCC79790}"/>
              </a:ext>
            </a:extLst>
          </p:cNvPr>
          <p:cNvSpPr/>
          <p:nvPr/>
        </p:nvSpPr>
        <p:spPr>
          <a:xfrm>
            <a:off x="6747140" y="2863312"/>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3" name="Oval 272">
            <a:extLst>
              <a:ext uri="{FF2B5EF4-FFF2-40B4-BE49-F238E27FC236}">
                <a16:creationId xmlns:a16="http://schemas.microsoft.com/office/drawing/2014/main" id="{4015CC4B-079E-47AE-A58A-DD26702DA668}"/>
              </a:ext>
            </a:extLst>
          </p:cNvPr>
          <p:cNvSpPr/>
          <p:nvPr/>
        </p:nvSpPr>
        <p:spPr>
          <a:xfrm>
            <a:off x="6924961" y="2863312"/>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4" name="Oval 273">
            <a:extLst>
              <a:ext uri="{FF2B5EF4-FFF2-40B4-BE49-F238E27FC236}">
                <a16:creationId xmlns:a16="http://schemas.microsoft.com/office/drawing/2014/main" id="{878680EA-A799-4F07-BF3C-6F15037222D3}"/>
              </a:ext>
            </a:extLst>
          </p:cNvPr>
          <p:cNvSpPr/>
          <p:nvPr/>
        </p:nvSpPr>
        <p:spPr>
          <a:xfrm>
            <a:off x="7102782" y="2863312"/>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5" name="Oval 274">
            <a:extLst>
              <a:ext uri="{FF2B5EF4-FFF2-40B4-BE49-F238E27FC236}">
                <a16:creationId xmlns:a16="http://schemas.microsoft.com/office/drawing/2014/main" id="{6F5B08E8-37D1-401B-BFA0-B9A5917A0302}"/>
              </a:ext>
            </a:extLst>
          </p:cNvPr>
          <p:cNvSpPr/>
          <p:nvPr/>
        </p:nvSpPr>
        <p:spPr>
          <a:xfrm>
            <a:off x="7280603" y="2863312"/>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6" name="Oval 275">
            <a:extLst>
              <a:ext uri="{FF2B5EF4-FFF2-40B4-BE49-F238E27FC236}">
                <a16:creationId xmlns:a16="http://schemas.microsoft.com/office/drawing/2014/main" id="{FF3CB86E-3E0F-4905-BE0B-C0B954F19FA1}"/>
              </a:ext>
            </a:extLst>
          </p:cNvPr>
          <p:cNvSpPr/>
          <p:nvPr/>
        </p:nvSpPr>
        <p:spPr>
          <a:xfrm>
            <a:off x="7458424" y="2863312"/>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7" name="Oval 276">
            <a:extLst>
              <a:ext uri="{FF2B5EF4-FFF2-40B4-BE49-F238E27FC236}">
                <a16:creationId xmlns:a16="http://schemas.microsoft.com/office/drawing/2014/main" id="{BB6F713E-C9CD-47CB-94B4-C01D4E23C514}"/>
              </a:ext>
            </a:extLst>
          </p:cNvPr>
          <p:cNvSpPr/>
          <p:nvPr/>
        </p:nvSpPr>
        <p:spPr>
          <a:xfrm>
            <a:off x="4437923" y="2863312"/>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8" name="Oval 277">
            <a:extLst>
              <a:ext uri="{FF2B5EF4-FFF2-40B4-BE49-F238E27FC236}">
                <a16:creationId xmlns:a16="http://schemas.microsoft.com/office/drawing/2014/main" id="{70CDCF46-D8A3-4CDD-9E7B-37E5FF840E74}"/>
              </a:ext>
            </a:extLst>
          </p:cNvPr>
          <p:cNvSpPr/>
          <p:nvPr/>
        </p:nvSpPr>
        <p:spPr>
          <a:xfrm>
            <a:off x="4615744" y="2863312"/>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9" name="Oval 278">
            <a:extLst>
              <a:ext uri="{FF2B5EF4-FFF2-40B4-BE49-F238E27FC236}">
                <a16:creationId xmlns:a16="http://schemas.microsoft.com/office/drawing/2014/main" id="{68C25342-3D30-4766-9241-EF7C51F1E1B1}"/>
              </a:ext>
            </a:extLst>
          </p:cNvPr>
          <p:cNvSpPr/>
          <p:nvPr/>
        </p:nvSpPr>
        <p:spPr>
          <a:xfrm>
            <a:off x="4793565" y="2863312"/>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0" name="Oval 279">
            <a:extLst>
              <a:ext uri="{FF2B5EF4-FFF2-40B4-BE49-F238E27FC236}">
                <a16:creationId xmlns:a16="http://schemas.microsoft.com/office/drawing/2014/main" id="{0E62F469-46E0-4480-A968-73C5FED3B96B}"/>
              </a:ext>
            </a:extLst>
          </p:cNvPr>
          <p:cNvSpPr/>
          <p:nvPr/>
        </p:nvSpPr>
        <p:spPr>
          <a:xfrm>
            <a:off x="4971386" y="2863312"/>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1" name="Oval 280">
            <a:extLst>
              <a:ext uri="{FF2B5EF4-FFF2-40B4-BE49-F238E27FC236}">
                <a16:creationId xmlns:a16="http://schemas.microsoft.com/office/drawing/2014/main" id="{EF8156A7-25CA-40B8-B57A-191B8E56425C}"/>
              </a:ext>
            </a:extLst>
          </p:cNvPr>
          <p:cNvSpPr/>
          <p:nvPr/>
        </p:nvSpPr>
        <p:spPr>
          <a:xfrm>
            <a:off x="5149207" y="2863312"/>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2" name="Oval 281">
            <a:extLst>
              <a:ext uri="{FF2B5EF4-FFF2-40B4-BE49-F238E27FC236}">
                <a16:creationId xmlns:a16="http://schemas.microsoft.com/office/drawing/2014/main" id="{4BEF2F91-D733-430F-9913-5FF0E7164C8A}"/>
              </a:ext>
            </a:extLst>
          </p:cNvPr>
          <p:cNvSpPr/>
          <p:nvPr/>
        </p:nvSpPr>
        <p:spPr>
          <a:xfrm>
            <a:off x="5327028" y="2863312"/>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3" name="Oval 282">
            <a:extLst>
              <a:ext uri="{FF2B5EF4-FFF2-40B4-BE49-F238E27FC236}">
                <a16:creationId xmlns:a16="http://schemas.microsoft.com/office/drawing/2014/main" id="{2260B85B-EA0C-465F-9BA8-271879C08622}"/>
              </a:ext>
            </a:extLst>
          </p:cNvPr>
          <p:cNvSpPr/>
          <p:nvPr/>
        </p:nvSpPr>
        <p:spPr>
          <a:xfrm>
            <a:off x="7636245" y="2863312"/>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4" name="Oval 283">
            <a:extLst>
              <a:ext uri="{FF2B5EF4-FFF2-40B4-BE49-F238E27FC236}">
                <a16:creationId xmlns:a16="http://schemas.microsoft.com/office/drawing/2014/main" id="{820531D5-98D3-4DBF-9DFF-E6FA1413293D}"/>
              </a:ext>
            </a:extLst>
          </p:cNvPr>
          <p:cNvSpPr/>
          <p:nvPr/>
        </p:nvSpPr>
        <p:spPr>
          <a:xfrm>
            <a:off x="7814066" y="2863312"/>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5" name="Oval 284">
            <a:extLst>
              <a:ext uri="{FF2B5EF4-FFF2-40B4-BE49-F238E27FC236}">
                <a16:creationId xmlns:a16="http://schemas.microsoft.com/office/drawing/2014/main" id="{8F6E98A2-2E3E-4349-AE07-C2F73B2845FC}"/>
              </a:ext>
            </a:extLst>
          </p:cNvPr>
          <p:cNvSpPr/>
          <p:nvPr/>
        </p:nvSpPr>
        <p:spPr>
          <a:xfrm>
            <a:off x="7991887" y="2863312"/>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6" name="Oval 285">
            <a:extLst>
              <a:ext uri="{FF2B5EF4-FFF2-40B4-BE49-F238E27FC236}">
                <a16:creationId xmlns:a16="http://schemas.microsoft.com/office/drawing/2014/main" id="{41DC801C-9437-4B2F-842D-AF486E1EBCFD}"/>
              </a:ext>
            </a:extLst>
          </p:cNvPr>
          <p:cNvSpPr/>
          <p:nvPr/>
        </p:nvSpPr>
        <p:spPr>
          <a:xfrm>
            <a:off x="8169708" y="2863312"/>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7" name="Oval 286">
            <a:extLst>
              <a:ext uri="{FF2B5EF4-FFF2-40B4-BE49-F238E27FC236}">
                <a16:creationId xmlns:a16="http://schemas.microsoft.com/office/drawing/2014/main" id="{525EFF33-BC83-4DF6-BD7E-500C50A19B6B}"/>
              </a:ext>
            </a:extLst>
          </p:cNvPr>
          <p:cNvSpPr/>
          <p:nvPr/>
        </p:nvSpPr>
        <p:spPr>
          <a:xfrm>
            <a:off x="8347529" y="2863312"/>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8" name="Oval 287">
            <a:extLst>
              <a:ext uri="{FF2B5EF4-FFF2-40B4-BE49-F238E27FC236}">
                <a16:creationId xmlns:a16="http://schemas.microsoft.com/office/drawing/2014/main" id="{A124B639-AD89-4782-92BD-B79CB5D431B9}"/>
              </a:ext>
            </a:extLst>
          </p:cNvPr>
          <p:cNvSpPr/>
          <p:nvPr/>
        </p:nvSpPr>
        <p:spPr>
          <a:xfrm>
            <a:off x="8525350" y="2863312"/>
            <a:ext cx="106204" cy="106204"/>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9" name="Oval 288">
            <a:extLst>
              <a:ext uri="{FF2B5EF4-FFF2-40B4-BE49-F238E27FC236}">
                <a16:creationId xmlns:a16="http://schemas.microsoft.com/office/drawing/2014/main" id="{5C0111F7-CAAD-4C8A-80A4-3CA14E2409B0}"/>
              </a:ext>
            </a:extLst>
          </p:cNvPr>
          <p:cNvSpPr/>
          <p:nvPr/>
        </p:nvSpPr>
        <p:spPr>
          <a:xfrm>
            <a:off x="6500158" y="1843904"/>
            <a:ext cx="106204" cy="106204"/>
          </a:xfrm>
          <a:prstGeom prst="ellipse">
            <a:avLst/>
          </a:prstGeom>
          <a:solidFill>
            <a:srgbClr val="FF0000"/>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290" name="Straight Arrow Connector 289">
            <a:extLst>
              <a:ext uri="{FF2B5EF4-FFF2-40B4-BE49-F238E27FC236}">
                <a16:creationId xmlns:a16="http://schemas.microsoft.com/office/drawing/2014/main" id="{FD4B3FE6-07ED-4A2E-A460-C49B5FA572D7}"/>
              </a:ext>
            </a:extLst>
          </p:cNvPr>
          <p:cNvCxnSpPr>
            <a:cxnSpLocks/>
            <a:stCxn id="229" idx="1"/>
            <a:endCxn id="253" idx="4"/>
          </p:cNvCxnSpPr>
          <p:nvPr/>
        </p:nvCxnSpPr>
        <p:spPr>
          <a:xfrm flipH="1" flipV="1">
            <a:off x="4491025" y="3988924"/>
            <a:ext cx="1029377" cy="928757"/>
          </a:xfrm>
          <a:prstGeom prst="straightConnector1">
            <a:avLst/>
          </a:prstGeom>
          <a:noFill/>
          <a:ln w="6350" cap="flat" cmpd="sng" algn="ctr">
            <a:solidFill>
              <a:srgbClr val="4472C4"/>
            </a:solidFill>
            <a:prstDash val="solid"/>
            <a:miter lim="800000"/>
            <a:tailEnd type="triangle"/>
          </a:ln>
          <a:effectLst/>
        </p:spPr>
      </p:cxnSp>
      <p:cxnSp>
        <p:nvCxnSpPr>
          <p:cNvPr id="291" name="Straight Arrow Connector 290">
            <a:extLst>
              <a:ext uri="{FF2B5EF4-FFF2-40B4-BE49-F238E27FC236}">
                <a16:creationId xmlns:a16="http://schemas.microsoft.com/office/drawing/2014/main" id="{453A26D0-E76C-4579-B129-2A1584C6EC4D}"/>
              </a:ext>
            </a:extLst>
          </p:cNvPr>
          <p:cNvCxnSpPr>
            <a:stCxn id="229" idx="1"/>
            <a:endCxn id="254" idx="5"/>
          </p:cNvCxnSpPr>
          <p:nvPr/>
        </p:nvCxnSpPr>
        <p:spPr>
          <a:xfrm flipH="1" flipV="1">
            <a:off x="4706395" y="3973371"/>
            <a:ext cx="814007" cy="944310"/>
          </a:xfrm>
          <a:prstGeom prst="straightConnector1">
            <a:avLst/>
          </a:prstGeom>
          <a:noFill/>
          <a:ln w="6350" cap="flat" cmpd="sng" algn="ctr">
            <a:solidFill>
              <a:srgbClr val="4472C4"/>
            </a:solidFill>
            <a:prstDash val="solid"/>
            <a:miter lim="800000"/>
            <a:tailEnd type="triangle"/>
          </a:ln>
          <a:effectLst/>
        </p:spPr>
      </p:cxnSp>
      <p:cxnSp>
        <p:nvCxnSpPr>
          <p:cNvPr id="292" name="Straight Arrow Connector 291">
            <a:extLst>
              <a:ext uri="{FF2B5EF4-FFF2-40B4-BE49-F238E27FC236}">
                <a16:creationId xmlns:a16="http://schemas.microsoft.com/office/drawing/2014/main" id="{41EE8720-0995-4854-AE7E-CEAC4F325B18}"/>
              </a:ext>
            </a:extLst>
          </p:cNvPr>
          <p:cNvCxnSpPr>
            <a:stCxn id="229" idx="1"/>
            <a:endCxn id="264" idx="4"/>
          </p:cNvCxnSpPr>
          <p:nvPr/>
        </p:nvCxnSpPr>
        <p:spPr>
          <a:xfrm flipV="1">
            <a:off x="5520402" y="3988924"/>
            <a:ext cx="3058050" cy="928757"/>
          </a:xfrm>
          <a:prstGeom prst="straightConnector1">
            <a:avLst/>
          </a:prstGeom>
          <a:noFill/>
          <a:ln w="6350" cap="flat" cmpd="sng" algn="ctr">
            <a:solidFill>
              <a:srgbClr val="4472C4"/>
            </a:solidFill>
            <a:prstDash val="solid"/>
            <a:miter lim="800000"/>
            <a:tailEnd type="triangle"/>
          </a:ln>
          <a:effectLst/>
        </p:spPr>
      </p:cxnSp>
      <p:cxnSp>
        <p:nvCxnSpPr>
          <p:cNvPr id="293" name="Straight Arrow Connector 292">
            <a:extLst>
              <a:ext uri="{FF2B5EF4-FFF2-40B4-BE49-F238E27FC236}">
                <a16:creationId xmlns:a16="http://schemas.microsoft.com/office/drawing/2014/main" id="{E2ABCE7F-7C6F-4FC8-A525-00AA0EF23E72}"/>
              </a:ext>
            </a:extLst>
          </p:cNvPr>
          <p:cNvCxnSpPr>
            <a:stCxn id="230" idx="0"/>
            <a:endCxn id="253" idx="3"/>
          </p:cNvCxnSpPr>
          <p:nvPr/>
        </p:nvCxnSpPr>
        <p:spPr>
          <a:xfrm flipH="1" flipV="1">
            <a:off x="4453476" y="3973371"/>
            <a:ext cx="1282296" cy="928757"/>
          </a:xfrm>
          <a:prstGeom prst="straightConnector1">
            <a:avLst/>
          </a:prstGeom>
          <a:noFill/>
          <a:ln w="6350" cap="flat" cmpd="sng" algn="ctr">
            <a:solidFill>
              <a:srgbClr val="4472C4"/>
            </a:solidFill>
            <a:prstDash val="solid"/>
            <a:miter lim="800000"/>
            <a:tailEnd type="triangle"/>
          </a:ln>
          <a:effectLst/>
        </p:spPr>
      </p:cxnSp>
      <p:cxnSp>
        <p:nvCxnSpPr>
          <p:cNvPr id="294" name="Straight Arrow Connector 293">
            <a:extLst>
              <a:ext uri="{FF2B5EF4-FFF2-40B4-BE49-F238E27FC236}">
                <a16:creationId xmlns:a16="http://schemas.microsoft.com/office/drawing/2014/main" id="{7C149356-C9D2-4277-93DF-71B931DF35B7}"/>
              </a:ext>
            </a:extLst>
          </p:cNvPr>
          <p:cNvCxnSpPr>
            <a:stCxn id="230" idx="0"/>
            <a:endCxn id="254" idx="5"/>
          </p:cNvCxnSpPr>
          <p:nvPr/>
        </p:nvCxnSpPr>
        <p:spPr>
          <a:xfrm flipH="1" flipV="1">
            <a:off x="4706395" y="3973371"/>
            <a:ext cx="1029377" cy="928757"/>
          </a:xfrm>
          <a:prstGeom prst="straightConnector1">
            <a:avLst/>
          </a:prstGeom>
          <a:noFill/>
          <a:ln w="6350" cap="flat" cmpd="sng" algn="ctr">
            <a:solidFill>
              <a:srgbClr val="4472C4"/>
            </a:solidFill>
            <a:prstDash val="solid"/>
            <a:miter lim="800000"/>
            <a:tailEnd type="triangle"/>
          </a:ln>
          <a:effectLst/>
        </p:spPr>
      </p:cxnSp>
      <p:cxnSp>
        <p:nvCxnSpPr>
          <p:cNvPr id="295" name="Straight Arrow Connector 294">
            <a:extLst>
              <a:ext uri="{FF2B5EF4-FFF2-40B4-BE49-F238E27FC236}">
                <a16:creationId xmlns:a16="http://schemas.microsoft.com/office/drawing/2014/main" id="{DEA10152-82E5-48F1-99AE-29CC3FFFBEFE}"/>
              </a:ext>
            </a:extLst>
          </p:cNvPr>
          <p:cNvCxnSpPr>
            <a:stCxn id="230" idx="0"/>
            <a:endCxn id="264" idx="4"/>
          </p:cNvCxnSpPr>
          <p:nvPr/>
        </p:nvCxnSpPr>
        <p:spPr>
          <a:xfrm flipV="1">
            <a:off x="5735772" y="3988924"/>
            <a:ext cx="2842680" cy="913204"/>
          </a:xfrm>
          <a:prstGeom prst="straightConnector1">
            <a:avLst/>
          </a:prstGeom>
          <a:noFill/>
          <a:ln w="6350" cap="flat" cmpd="sng" algn="ctr">
            <a:solidFill>
              <a:srgbClr val="4472C4"/>
            </a:solidFill>
            <a:prstDash val="solid"/>
            <a:miter lim="800000"/>
            <a:tailEnd type="triangle"/>
          </a:ln>
          <a:effectLst/>
        </p:spPr>
      </p:cxnSp>
      <p:cxnSp>
        <p:nvCxnSpPr>
          <p:cNvPr id="296" name="Straight Arrow Connector 295">
            <a:extLst>
              <a:ext uri="{FF2B5EF4-FFF2-40B4-BE49-F238E27FC236}">
                <a16:creationId xmlns:a16="http://schemas.microsoft.com/office/drawing/2014/main" id="{F4CBDCDC-DCDE-4F7B-8668-BF1401D53A90}"/>
              </a:ext>
            </a:extLst>
          </p:cNvPr>
          <p:cNvCxnSpPr>
            <a:stCxn id="240" idx="0"/>
            <a:endCxn id="253" idx="5"/>
          </p:cNvCxnSpPr>
          <p:nvPr/>
        </p:nvCxnSpPr>
        <p:spPr>
          <a:xfrm flipH="1" flipV="1">
            <a:off x="4528574" y="3973371"/>
            <a:ext cx="2982952" cy="928757"/>
          </a:xfrm>
          <a:prstGeom prst="straightConnector1">
            <a:avLst/>
          </a:prstGeom>
          <a:noFill/>
          <a:ln w="6350" cap="flat" cmpd="sng" algn="ctr">
            <a:solidFill>
              <a:srgbClr val="4472C4"/>
            </a:solidFill>
            <a:prstDash val="solid"/>
            <a:miter lim="800000"/>
            <a:tailEnd type="triangle"/>
          </a:ln>
          <a:effectLst/>
        </p:spPr>
      </p:cxnSp>
      <p:cxnSp>
        <p:nvCxnSpPr>
          <p:cNvPr id="297" name="Straight Arrow Connector 296">
            <a:extLst>
              <a:ext uri="{FF2B5EF4-FFF2-40B4-BE49-F238E27FC236}">
                <a16:creationId xmlns:a16="http://schemas.microsoft.com/office/drawing/2014/main" id="{59801B92-A39F-4174-BAC6-46C2E0F8ED97}"/>
              </a:ext>
            </a:extLst>
          </p:cNvPr>
          <p:cNvCxnSpPr>
            <a:stCxn id="240" idx="7"/>
            <a:endCxn id="254" idx="5"/>
          </p:cNvCxnSpPr>
          <p:nvPr/>
        </p:nvCxnSpPr>
        <p:spPr>
          <a:xfrm flipH="1" flipV="1">
            <a:off x="4706395" y="3973371"/>
            <a:ext cx="2842680" cy="944310"/>
          </a:xfrm>
          <a:prstGeom prst="straightConnector1">
            <a:avLst/>
          </a:prstGeom>
          <a:noFill/>
          <a:ln w="6350" cap="flat" cmpd="sng" algn="ctr">
            <a:solidFill>
              <a:srgbClr val="4472C4"/>
            </a:solidFill>
            <a:prstDash val="solid"/>
            <a:miter lim="800000"/>
            <a:tailEnd type="triangle"/>
          </a:ln>
          <a:effectLst/>
        </p:spPr>
      </p:cxnSp>
      <p:cxnSp>
        <p:nvCxnSpPr>
          <p:cNvPr id="298" name="Straight Arrow Connector 297">
            <a:extLst>
              <a:ext uri="{FF2B5EF4-FFF2-40B4-BE49-F238E27FC236}">
                <a16:creationId xmlns:a16="http://schemas.microsoft.com/office/drawing/2014/main" id="{5AA71B2B-42E9-4194-AC9A-74BA9D2D0540}"/>
              </a:ext>
            </a:extLst>
          </p:cNvPr>
          <p:cNvCxnSpPr>
            <a:stCxn id="240" idx="0"/>
            <a:endCxn id="264" idx="4"/>
          </p:cNvCxnSpPr>
          <p:nvPr/>
        </p:nvCxnSpPr>
        <p:spPr>
          <a:xfrm flipV="1">
            <a:off x="7511526" y="3988924"/>
            <a:ext cx="1066926" cy="913204"/>
          </a:xfrm>
          <a:prstGeom prst="straightConnector1">
            <a:avLst/>
          </a:prstGeom>
          <a:noFill/>
          <a:ln w="6350" cap="flat" cmpd="sng" algn="ctr">
            <a:solidFill>
              <a:srgbClr val="4472C4"/>
            </a:solidFill>
            <a:prstDash val="solid"/>
            <a:miter lim="800000"/>
            <a:tailEnd type="triangle"/>
          </a:ln>
          <a:effectLst/>
        </p:spPr>
      </p:cxnSp>
      <p:sp>
        <p:nvSpPr>
          <p:cNvPr id="299" name="TextBox 298">
            <a:extLst>
              <a:ext uri="{FF2B5EF4-FFF2-40B4-BE49-F238E27FC236}">
                <a16:creationId xmlns:a16="http://schemas.microsoft.com/office/drawing/2014/main" id="{1581410A-9588-405F-9391-0DCC5196BDCC}"/>
              </a:ext>
            </a:extLst>
          </p:cNvPr>
          <p:cNvSpPr txBox="1"/>
          <p:nvPr/>
        </p:nvSpPr>
        <p:spPr>
          <a:xfrm>
            <a:off x="6308012" y="4126276"/>
            <a:ext cx="531007" cy="369332"/>
          </a:xfrm>
          <a:prstGeom prst="rect">
            <a:avLst/>
          </a:prstGeom>
          <a:noFill/>
        </p:spPr>
        <p:txBody>
          <a:bodyPr wrap="square" rtlCol="0">
            <a:spAutoFit/>
          </a:bodyPr>
          <a:lstStyle/>
          <a:p>
            <a:pPr defTabSz="914400"/>
            <a:r>
              <a:rPr lang="en-US" dirty="0">
                <a:solidFill>
                  <a:srgbClr val="4472C4"/>
                </a:solidFill>
                <a:latin typeface="Calibri" panose="020F0502020204030204"/>
              </a:rPr>
              <a:t>……</a:t>
            </a:r>
          </a:p>
        </p:txBody>
      </p:sp>
      <p:cxnSp>
        <p:nvCxnSpPr>
          <p:cNvPr id="300" name="Straight Arrow Connector 299">
            <a:extLst>
              <a:ext uri="{FF2B5EF4-FFF2-40B4-BE49-F238E27FC236}">
                <a16:creationId xmlns:a16="http://schemas.microsoft.com/office/drawing/2014/main" id="{EFD71F11-28DB-450B-9F69-5FAC5599D23D}"/>
              </a:ext>
            </a:extLst>
          </p:cNvPr>
          <p:cNvCxnSpPr>
            <a:stCxn id="253" idx="0"/>
            <a:endCxn id="277" idx="4"/>
          </p:cNvCxnSpPr>
          <p:nvPr/>
        </p:nvCxnSpPr>
        <p:spPr>
          <a:xfrm flipV="1">
            <a:off x="4491025" y="2969516"/>
            <a:ext cx="0" cy="913204"/>
          </a:xfrm>
          <a:prstGeom prst="straightConnector1">
            <a:avLst/>
          </a:prstGeom>
          <a:noFill/>
          <a:ln w="6350" cap="flat" cmpd="sng" algn="ctr">
            <a:solidFill>
              <a:srgbClr val="4472C4"/>
            </a:solidFill>
            <a:prstDash val="solid"/>
            <a:miter lim="800000"/>
            <a:tailEnd type="triangle"/>
          </a:ln>
          <a:effectLst/>
        </p:spPr>
      </p:cxnSp>
      <p:cxnSp>
        <p:nvCxnSpPr>
          <p:cNvPr id="301" name="Straight Arrow Connector 300">
            <a:extLst>
              <a:ext uri="{FF2B5EF4-FFF2-40B4-BE49-F238E27FC236}">
                <a16:creationId xmlns:a16="http://schemas.microsoft.com/office/drawing/2014/main" id="{2A5783CC-9B5B-4A87-B711-C828F2036602}"/>
              </a:ext>
            </a:extLst>
          </p:cNvPr>
          <p:cNvCxnSpPr>
            <a:stCxn id="253" idx="0"/>
            <a:endCxn id="278" idx="4"/>
          </p:cNvCxnSpPr>
          <p:nvPr/>
        </p:nvCxnSpPr>
        <p:spPr>
          <a:xfrm flipV="1">
            <a:off x="4491025" y="2969516"/>
            <a:ext cx="177821" cy="913204"/>
          </a:xfrm>
          <a:prstGeom prst="straightConnector1">
            <a:avLst/>
          </a:prstGeom>
          <a:noFill/>
          <a:ln w="6350" cap="flat" cmpd="sng" algn="ctr">
            <a:solidFill>
              <a:srgbClr val="4472C4"/>
            </a:solidFill>
            <a:prstDash val="solid"/>
            <a:miter lim="800000"/>
            <a:tailEnd type="triangle"/>
          </a:ln>
          <a:effectLst/>
        </p:spPr>
      </p:cxnSp>
      <p:cxnSp>
        <p:nvCxnSpPr>
          <p:cNvPr id="302" name="Straight Arrow Connector 301">
            <a:extLst>
              <a:ext uri="{FF2B5EF4-FFF2-40B4-BE49-F238E27FC236}">
                <a16:creationId xmlns:a16="http://schemas.microsoft.com/office/drawing/2014/main" id="{C1B7798D-8EEE-4A43-80CF-FCAB02831DDA}"/>
              </a:ext>
            </a:extLst>
          </p:cNvPr>
          <p:cNvCxnSpPr>
            <a:stCxn id="253" idx="7"/>
            <a:endCxn id="288" idx="4"/>
          </p:cNvCxnSpPr>
          <p:nvPr/>
        </p:nvCxnSpPr>
        <p:spPr>
          <a:xfrm flipV="1">
            <a:off x="4528574" y="2969516"/>
            <a:ext cx="4049878" cy="928757"/>
          </a:xfrm>
          <a:prstGeom prst="straightConnector1">
            <a:avLst/>
          </a:prstGeom>
          <a:noFill/>
          <a:ln w="6350" cap="flat" cmpd="sng" algn="ctr">
            <a:solidFill>
              <a:srgbClr val="4472C4"/>
            </a:solidFill>
            <a:prstDash val="solid"/>
            <a:miter lim="800000"/>
            <a:tailEnd type="triangle"/>
          </a:ln>
          <a:effectLst/>
        </p:spPr>
      </p:cxnSp>
      <p:cxnSp>
        <p:nvCxnSpPr>
          <p:cNvPr id="303" name="Straight Arrow Connector 302">
            <a:extLst>
              <a:ext uri="{FF2B5EF4-FFF2-40B4-BE49-F238E27FC236}">
                <a16:creationId xmlns:a16="http://schemas.microsoft.com/office/drawing/2014/main" id="{CE109C1D-8F96-49A4-B468-7EFA42E5CEEF}"/>
              </a:ext>
            </a:extLst>
          </p:cNvPr>
          <p:cNvCxnSpPr>
            <a:stCxn id="254" idx="0"/>
            <a:endCxn id="277" idx="4"/>
          </p:cNvCxnSpPr>
          <p:nvPr/>
        </p:nvCxnSpPr>
        <p:spPr>
          <a:xfrm flipH="1" flipV="1">
            <a:off x="4491025" y="2969516"/>
            <a:ext cx="177821" cy="913204"/>
          </a:xfrm>
          <a:prstGeom prst="straightConnector1">
            <a:avLst/>
          </a:prstGeom>
          <a:noFill/>
          <a:ln w="6350" cap="flat" cmpd="sng" algn="ctr">
            <a:solidFill>
              <a:srgbClr val="4472C4"/>
            </a:solidFill>
            <a:prstDash val="solid"/>
            <a:miter lim="800000"/>
            <a:tailEnd type="triangle"/>
          </a:ln>
          <a:effectLst/>
        </p:spPr>
      </p:cxnSp>
      <p:cxnSp>
        <p:nvCxnSpPr>
          <p:cNvPr id="304" name="Straight Arrow Connector 303">
            <a:extLst>
              <a:ext uri="{FF2B5EF4-FFF2-40B4-BE49-F238E27FC236}">
                <a16:creationId xmlns:a16="http://schemas.microsoft.com/office/drawing/2014/main" id="{22F30718-4A73-457B-86D9-C7C742ED9425}"/>
              </a:ext>
            </a:extLst>
          </p:cNvPr>
          <p:cNvCxnSpPr>
            <a:stCxn id="254" idx="0"/>
            <a:endCxn id="278" idx="4"/>
          </p:cNvCxnSpPr>
          <p:nvPr/>
        </p:nvCxnSpPr>
        <p:spPr>
          <a:xfrm flipV="1">
            <a:off x="4668846" y="2969516"/>
            <a:ext cx="0" cy="913204"/>
          </a:xfrm>
          <a:prstGeom prst="straightConnector1">
            <a:avLst/>
          </a:prstGeom>
          <a:noFill/>
          <a:ln w="6350" cap="flat" cmpd="sng" algn="ctr">
            <a:solidFill>
              <a:srgbClr val="4472C4"/>
            </a:solidFill>
            <a:prstDash val="solid"/>
            <a:miter lim="800000"/>
            <a:tailEnd type="triangle"/>
          </a:ln>
          <a:effectLst/>
        </p:spPr>
      </p:cxnSp>
      <p:cxnSp>
        <p:nvCxnSpPr>
          <p:cNvPr id="305" name="Straight Arrow Connector 304">
            <a:extLst>
              <a:ext uri="{FF2B5EF4-FFF2-40B4-BE49-F238E27FC236}">
                <a16:creationId xmlns:a16="http://schemas.microsoft.com/office/drawing/2014/main" id="{C4E01B60-8FF0-4E77-A890-FC5DAD20A862}"/>
              </a:ext>
            </a:extLst>
          </p:cNvPr>
          <p:cNvCxnSpPr>
            <a:stCxn id="254" idx="7"/>
            <a:endCxn id="288" idx="3"/>
          </p:cNvCxnSpPr>
          <p:nvPr/>
        </p:nvCxnSpPr>
        <p:spPr>
          <a:xfrm flipV="1">
            <a:off x="4706395" y="2953963"/>
            <a:ext cx="3834508" cy="944310"/>
          </a:xfrm>
          <a:prstGeom prst="straightConnector1">
            <a:avLst/>
          </a:prstGeom>
          <a:noFill/>
          <a:ln w="6350" cap="flat" cmpd="sng" algn="ctr">
            <a:solidFill>
              <a:srgbClr val="4472C4"/>
            </a:solidFill>
            <a:prstDash val="solid"/>
            <a:miter lim="800000"/>
            <a:tailEnd type="triangle"/>
          </a:ln>
          <a:effectLst/>
        </p:spPr>
      </p:cxnSp>
      <p:cxnSp>
        <p:nvCxnSpPr>
          <p:cNvPr id="306" name="Straight Arrow Connector 305">
            <a:extLst>
              <a:ext uri="{FF2B5EF4-FFF2-40B4-BE49-F238E27FC236}">
                <a16:creationId xmlns:a16="http://schemas.microsoft.com/office/drawing/2014/main" id="{6CE843A6-6E85-4BD7-B1D1-FF720D19F649}"/>
              </a:ext>
            </a:extLst>
          </p:cNvPr>
          <p:cNvCxnSpPr>
            <a:stCxn id="264" idx="0"/>
            <a:endCxn id="277" idx="4"/>
          </p:cNvCxnSpPr>
          <p:nvPr/>
        </p:nvCxnSpPr>
        <p:spPr>
          <a:xfrm flipH="1" flipV="1">
            <a:off x="4491025" y="2969516"/>
            <a:ext cx="4087427" cy="913204"/>
          </a:xfrm>
          <a:prstGeom prst="straightConnector1">
            <a:avLst/>
          </a:prstGeom>
          <a:noFill/>
          <a:ln w="6350" cap="flat" cmpd="sng" algn="ctr">
            <a:solidFill>
              <a:srgbClr val="4472C4"/>
            </a:solidFill>
            <a:prstDash val="solid"/>
            <a:miter lim="800000"/>
            <a:tailEnd type="triangle"/>
          </a:ln>
          <a:effectLst/>
        </p:spPr>
      </p:cxnSp>
      <p:cxnSp>
        <p:nvCxnSpPr>
          <p:cNvPr id="307" name="Straight Arrow Connector 306">
            <a:extLst>
              <a:ext uri="{FF2B5EF4-FFF2-40B4-BE49-F238E27FC236}">
                <a16:creationId xmlns:a16="http://schemas.microsoft.com/office/drawing/2014/main" id="{942CC029-43BE-48D5-90E9-BD642378D8C5}"/>
              </a:ext>
            </a:extLst>
          </p:cNvPr>
          <p:cNvCxnSpPr>
            <a:cxnSpLocks/>
            <a:stCxn id="264" idx="1"/>
            <a:endCxn id="278" idx="4"/>
          </p:cNvCxnSpPr>
          <p:nvPr/>
        </p:nvCxnSpPr>
        <p:spPr>
          <a:xfrm flipH="1" flipV="1">
            <a:off x="4668846" y="2969516"/>
            <a:ext cx="3872057" cy="928757"/>
          </a:xfrm>
          <a:prstGeom prst="straightConnector1">
            <a:avLst/>
          </a:prstGeom>
          <a:noFill/>
          <a:ln w="6350" cap="flat" cmpd="sng" algn="ctr">
            <a:solidFill>
              <a:srgbClr val="4472C4"/>
            </a:solidFill>
            <a:prstDash val="solid"/>
            <a:miter lim="800000"/>
            <a:tailEnd type="triangle"/>
          </a:ln>
          <a:effectLst/>
        </p:spPr>
      </p:cxnSp>
      <p:cxnSp>
        <p:nvCxnSpPr>
          <p:cNvPr id="308" name="Straight Arrow Connector 307">
            <a:extLst>
              <a:ext uri="{FF2B5EF4-FFF2-40B4-BE49-F238E27FC236}">
                <a16:creationId xmlns:a16="http://schemas.microsoft.com/office/drawing/2014/main" id="{9EECF58D-136A-444A-82AE-FFE7686937EF}"/>
              </a:ext>
            </a:extLst>
          </p:cNvPr>
          <p:cNvCxnSpPr>
            <a:cxnSpLocks/>
            <a:stCxn id="264" idx="0"/>
            <a:endCxn id="288" idx="4"/>
          </p:cNvCxnSpPr>
          <p:nvPr/>
        </p:nvCxnSpPr>
        <p:spPr>
          <a:xfrm flipV="1">
            <a:off x="8578452" y="2969516"/>
            <a:ext cx="0" cy="913204"/>
          </a:xfrm>
          <a:prstGeom prst="straightConnector1">
            <a:avLst/>
          </a:prstGeom>
          <a:noFill/>
          <a:ln w="6350" cap="flat" cmpd="sng" algn="ctr">
            <a:solidFill>
              <a:srgbClr val="4472C4"/>
            </a:solidFill>
            <a:prstDash val="solid"/>
            <a:miter lim="800000"/>
            <a:tailEnd type="triangle"/>
          </a:ln>
          <a:effectLst/>
        </p:spPr>
      </p:cxnSp>
      <p:sp>
        <p:nvSpPr>
          <p:cNvPr id="309" name="TextBox 308">
            <a:extLst>
              <a:ext uri="{FF2B5EF4-FFF2-40B4-BE49-F238E27FC236}">
                <a16:creationId xmlns:a16="http://schemas.microsoft.com/office/drawing/2014/main" id="{925D79E7-1BB1-4BF1-83D4-BD43B6C89A21}"/>
              </a:ext>
            </a:extLst>
          </p:cNvPr>
          <p:cNvSpPr txBox="1"/>
          <p:nvPr/>
        </p:nvSpPr>
        <p:spPr>
          <a:xfrm>
            <a:off x="6339370" y="3011461"/>
            <a:ext cx="531007" cy="369332"/>
          </a:xfrm>
          <a:prstGeom prst="rect">
            <a:avLst/>
          </a:prstGeom>
          <a:noFill/>
        </p:spPr>
        <p:txBody>
          <a:bodyPr wrap="square" rtlCol="0">
            <a:spAutoFit/>
          </a:bodyPr>
          <a:lstStyle/>
          <a:p>
            <a:pPr defTabSz="914400"/>
            <a:r>
              <a:rPr lang="en-US" dirty="0">
                <a:solidFill>
                  <a:srgbClr val="4472C4"/>
                </a:solidFill>
                <a:latin typeface="Calibri" panose="020F0502020204030204"/>
              </a:rPr>
              <a:t>……</a:t>
            </a:r>
          </a:p>
        </p:txBody>
      </p:sp>
      <p:cxnSp>
        <p:nvCxnSpPr>
          <p:cNvPr id="310" name="Straight Arrow Connector 309">
            <a:extLst>
              <a:ext uri="{FF2B5EF4-FFF2-40B4-BE49-F238E27FC236}">
                <a16:creationId xmlns:a16="http://schemas.microsoft.com/office/drawing/2014/main" id="{29AE8EB4-1A51-4666-B19D-901A1ACFC1A3}"/>
              </a:ext>
            </a:extLst>
          </p:cNvPr>
          <p:cNvCxnSpPr>
            <a:cxnSpLocks/>
            <a:stCxn id="277" idx="0"/>
            <a:endCxn id="289" idx="3"/>
          </p:cNvCxnSpPr>
          <p:nvPr/>
        </p:nvCxnSpPr>
        <p:spPr>
          <a:xfrm flipV="1">
            <a:off x="4491025" y="1934555"/>
            <a:ext cx="2024686" cy="928757"/>
          </a:xfrm>
          <a:prstGeom prst="straightConnector1">
            <a:avLst/>
          </a:prstGeom>
          <a:noFill/>
          <a:ln w="6350" cap="flat" cmpd="sng" algn="ctr">
            <a:solidFill>
              <a:srgbClr val="4472C4"/>
            </a:solidFill>
            <a:prstDash val="solid"/>
            <a:miter lim="800000"/>
            <a:tailEnd type="triangle"/>
          </a:ln>
          <a:effectLst/>
        </p:spPr>
      </p:cxnSp>
      <p:cxnSp>
        <p:nvCxnSpPr>
          <p:cNvPr id="311" name="Straight Arrow Connector 310">
            <a:extLst>
              <a:ext uri="{FF2B5EF4-FFF2-40B4-BE49-F238E27FC236}">
                <a16:creationId xmlns:a16="http://schemas.microsoft.com/office/drawing/2014/main" id="{D0FE2EA4-DF5D-40CF-AF5B-060DB8B5E181}"/>
              </a:ext>
            </a:extLst>
          </p:cNvPr>
          <p:cNvCxnSpPr>
            <a:stCxn id="278" idx="0"/>
            <a:endCxn id="289" idx="3"/>
          </p:cNvCxnSpPr>
          <p:nvPr/>
        </p:nvCxnSpPr>
        <p:spPr>
          <a:xfrm flipV="1">
            <a:off x="4668846" y="1934555"/>
            <a:ext cx="1846865" cy="928757"/>
          </a:xfrm>
          <a:prstGeom prst="straightConnector1">
            <a:avLst/>
          </a:prstGeom>
          <a:noFill/>
          <a:ln w="6350" cap="flat" cmpd="sng" algn="ctr">
            <a:solidFill>
              <a:srgbClr val="4472C4"/>
            </a:solidFill>
            <a:prstDash val="solid"/>
            <a:miter lim="800000"/>
            <a:tailEnd type="triangle"/>
          </a:ln>
          <a:effectLst/>
        </p:spPr>
      </p:cxnSp>
      <p:cxnSp>
        <p:nvCxnSpPr>
          <p:cNvPr id="312" name="Straight Arrow Connector 311">
            <a:extLst>
              <a:ext uri="{FF2B5EF4-FFF2-40B4-BE49-F238E27FC236}">
                <a16:creationId xmlns:a16="http://schemas.microsoft.com/office/drawing/2014/main" id="{3954902C-2BD8-4CFE-8053-98827CA7E7B6}"/>
              </a:ext>
            </a:extLst>
          </p:cNvPr>
          <p:cNvCxnSpPr>
            <a:stCxn id="288" idx="7"/>
            <a:endCxn id="289" idx="5"/>
          </p:cNvCxnSpPr>
          <p:nvPr/>
        </p:nvCxnSpPr>
        <p:spPr>
          <a:xfrm flipH="1" flipV="1">
            <a:off x="6590809" y="1934555"/>
            <a:ext cx="2025192" cy="944310"/>
          </a:xfrm>
          <a:prstGeom prst="straightConnector1">
            <a:avLst/>
          </a:prstGeom>
          <a:noFill/>
          <a:ln w="6350" cap="flat" cmpd="sng" algn="ctr">
            <a:solidFill>
              <a:srgbClr val="4472C4"/>
            </a:solidFill>
            <a:prstDash val="solid"/>
            <a:miter lim="800000"/>
            <a:tailEnd type="triangle"/>
          </a:ln>
          <a:effectLst/>
        </p:spPr>
      </p:cxnSp>
      <p:sp>
        <p:nvSpPr>
          <p:cNvPr id="313" name="TextBox 312">
            <a:extLst>
              <a:ext uri="{FF2B5EF4-FFF2-40B4-BE49-F238E27FC236}">
                <a16:creationId xmlns:a16="http://schemas.microsoft.com/office/drawing/2014/main" id="{167868AB-9A3D-4436-88A6-C76DC54B98C0}"/>
              </a:ext>
            </a:extLst>
          </p:cNvPr>
          <p:cNvSpPr txBox="1"/>
          <p:nvPr/>
        </p:nvSpPr>
        <p:spPr>
          <a:xfrm>
            <a:off x="6325305" y="2333668"/>
            <a:ext cx="531007" cy="369332"/>
          </a:xfrm>
          <a:prstGeom prst="rect">
            <a:avLst/>
          </a:prstGeom>
          <a:noFill/>
        </p:spPr>
        <p:txBody>
          <a:bodyPr wrap="square" rtlCol="0">
            <a:spAutoFit/>
          </a:bodyPr>
          <a:lstStyle/>
          <a:p>
            <a:pPr defTabSz="914400"/>
            <a:r>
              <a:rPr lang="en-US" dirty="0">
                <a:solidFill>
                  <a:srgbClr val="4472C4"/>
                </a:solidFill>
                <a:latin typeface="Calibri" panose="020F0502020204030204"/>
              </a:rPr>
              <a:t>……</a:t>
            </a:r>
          </a:p>
        </p:txBody>
      </p:sp>
      <p:sp>
        <p:nvSpPr>
          <p:cNvPr id="314" name="Rectangle 313">
            <a:extLst>
              <a:ext uri="{FF2B5EF4-FFF2-40B4-BE49-F238E27FC236}">
                <a16:creationId xmlns:a16="http://schemas.microsoft.com/office/drawing/2014/main" id="{8C385C7E-2B66-4DC3-B4DF-E6D1F786898C}"/>
              </a:ext>
            </a:extLst>
          </p:cNvPr>
          <p:cNvSpPr/>
          <p:nvPr/>
        </p:nvSpPr>
        <p:spPr>
          <a:xfrm>
            <a:off x="5423996" y="4865184"/>
            <a:ext cx="1098538" cy="175455"/>
          </a:xfrm>
          <a:prstGeom prst="rect">
            <a:avLst/>
          </a:prstGeom>
          <a:noFill/>
          <a:ln w="19050" cap="flat" cmpd="sng" algn="ctr">
            <a:solidFill>
              <a:srgbClr val="4472C4">
                <a:shade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5" name="Rectangle 314">
            <a:extLst>
              <a:ext uri="{FF2B5EF4-FFF2-40B4-BE49-F238E27FC236}">
                <a16:creationId xmlns:a16="http://schemas.microsoft.com/office/drawing/2014/main" id="{82AF4853-7028-49AC-9AB2-F253DCEAC6B9}"/>
              </a:ext>
            </a:extLst>
          </p:cNvPr>
          <p:cNvSpPr/>
          <p:nvPr/>
        </p:nvSpPr>
        <p:spPr>
          <a:xfrm>
            <a:off x="6564258" y="4871200"/>
            <a:ext cx="1098538" cy="175455"/>
          </a:xfrm>
          <a:prstGeom prst="rect">
            <a:avLst/>
          </a:prstGeom>
          <a:noFill/>
          <a:ln w="19050" cap="flat" cmpd="sng" algn="ctr">
            <a:solidFill>
              <a:srgbClr val="70AD47"/>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316" name="TextBox 315">
                <a:extLst>
                  <a:ext uri="{FF2B5EF4-FFF2-40B4-BE49-F238E27FC236}">
                    <a16:creationId xmlns:a16="http://schemas.microsoft.com/office/drawing/2014/main" id="{70DD7E22-8DFE-4223-B4F5-0AE6D8BAE044}"/>
                  </a:ext>
                </a:extLst>
              </p:cNvPr>
              <p:cNvSpPr txBox="1"/>
              <p:nvPr/>
            </p:nvSpPr>
            <p:spPr>
              <a:xfrm>
                <a:off x="3542628" y="5501553"/>
                <a:ext cx="2973084" cy="584775"/>
              </a:xfrm>
              <a:prstGeom prst="rect">
                <a:avLst/>
              </a:prstGeom>
              <a:noFill/>
            </p:spPr>
            <p:txBody>
              <a:bodyPr wrap="square" rtlCol="0">
                <a:spAutoFit/>
              </a:bodyPr>
              <a:lstStyle/>
              <a:p>
                <a:pPr defTabSz="914400"/>
                <a14:m>
                  <m:oMath xmlns:m="http://schemas.openxmlformats.org/officeDocument/2006/math">
                    <m:r>
                      <a:rPr lang="en-US" sz="1600" i="1">
                        <a:solidFill>
                          <a:prstClr val="black"/>
                        </a:solidFill>
                        <a:latin typeface="Cambria Math" panose="02040503050406030204" pitchFamily="18" charset="0"/>
                      </a:rPr>
                      <m:t>𝑃</m:t>
                    </m:r>
                    <m:r>
                      <a:rPr lang="en-US" sz="1600" i="1" smtClean="0">
                        <a:solidFill>
                          <a:prstClr val="black"/>
                        </a:solidFill>
                        <a:latin typeface="Cambria Math" panose="02040503050406030204" pitchFamily="18" charset="0"/>
                      </a:rPr>
                      <m:t>={2, 4, 6}</m:t>
                    </m:r>
                  </m:oMath>
                </a14:m>
                <a:r>
                  <a:rPr lang="en-US" sz="1600" dirty="0">
                    <a:solidFill>
                      <a:prstClr val="black"/>
                    </a:solidFill>
                    <a:latin typeface="Arial" panose="020B0604020202020204" pitchFamily="34" charset="0"/>
                    <a:cs typeface="Arial" panose="020B0604020202020204" pitchFamily="34" charset="0"/>
                  </a:rPr>
                  <a:t>, represented by a binary vector </a:t>
                </a:r>
                <a14:m>
                  <m:oMath xmlns:m="http://schemas.openxmlformats.org/officeDocument/2006/math">
                    <m:r>
                      <a:rPr lang="en-US" sz="1600" i="1" smtClean="0">
                        <a:solidFill>
                          <a:prstClr val="black"/>
                        </a:solidFill>
                        <a:latin typeface="Cambria Math" panose="02040503050406030204" pitchFamily="18" charset="0"/>
                      </a:rPr>
                      <m:t>(0, 1, 0, 1, 0, 1)</m:t>
                    </m:r>
                  </m:oMath>
                </a14:m>
                <a:r>
                  <a:rPr lang="en-US" sz="1600" dirty="0">
                    <a:solidFill>
                      <a:prstClr val="black"/>
                    </a:solidFill>
                    <a:latin typeface="Arial" panose="020B0604020202020204" pitchFamily="34" charset="0"/>
                    <a:cs typeface="Arial" panose="020B0604020202020204" pitchFamily="34" charset="0"/>
                  </a:rPr>
                  <a:t>.</a:t>
                </a:r>
              </a:p>
            </p:txBody>
          </p:sp>
        </mc:Choice>
        <mc:Fallback xmlns="">
          <p:sp>
            <p:nvSpPr>
              <p:cNvPr id="316" name="TextBox 315">
                <a:extLst>
                  <a:ext uri="{FF2B5EF4-FFF2-40B4-BE49-F238E27FC236}">
                    <a16:creationId xmlns:a16="http://schemas.microsoft.com/office/drawing/2014/main" id="{70DD7E22-8DFE-4223-B4F5-0AE6D8BAE044}"/>
                  </a:ext>
                </a:extLst>
              </p:cNvPr>
              <p:cNvSpPr txBox="1">
                <a:spLocks noRot="1" noChangeAspect="1" noMove="1" noResize="1" noEditPoints="1" noAdjustHandles="1" noChangeArrowheads="1" noChangeShapeType="1" noTextEdit="1"/>
              </p:cNvSpPr>
              <p:nvPr/>
            </p:nvSpPr>
            <p:spPr>
              <a:xfrm>
                <a:off x="3542628" y="5501553"/>
                <a:ext cx="2973084" cy="584775"/>
              </a:xfrm>
              <a:prstGeom prst="rect">
                <a:avLst/>
              </a:prstGeom>
              <a:blipFill>
                <a:blip r:embed="rId3"/>
                <a:stretch>
                  <a:fillRect l="-1025" t="-3125"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7" name="TextBox 316">
                <a:extLst>
                  <a:ext uri="{FF2B5EF4-FFF2-40B4-BE49-F238E27FC236}">
                    <a16:creationId xmlns:a16="http://schemas.microsoft.com/office/drawing/2014/main" id="{42F25CF3-AEDB-4922-B631-3E18EB472C65}"/>
                  </a:ext>
                </a:extLst>
              </p:cNvPr>
              <p:cNvSpPr txBox="1"/>
              <p:nvPr/>
            </p:nvSpPr>
            <p:spPr>
              <a:xfrm>
                <a:off x="6542456" y="5501553"/>
                <a:ext cx="3683025" cy="584775"/>
              </a:xfrm>
              <a:prstGeom prst="rect">
                <a:avLst/>
              </a:prstGeom>
              <a:noFill/>
            </p:spPr>
            <p:txBody>
              <a:bodyPr wrap="square" rtlCol="0">
                <a:spAutoFit/>
              </a:bodyPr>
              <a:lstStyle/>
              <a:p>
                <a:pPr defTabSz="914400"/>
                <a:r>
                  <a:rPr lang="en-US" sz="1600" dirty="0">
                    <a:solidFill>
                      <a:prstClr val="black"/>
                    </a:solidFill>
                    <a:latin typeface="Arial" panose="020B0604020202020204" pitchFamily="34" charset="0"/>
                    <a:cs typeface="Arial" panose="020B0604020202020204" pitchFamily="34" charset="0"/>
                  </a:rPr>
                  <a:t>c</a:t>
                </a:r>
                <a14:m>
                  <m:oMath xmlns:m="http://schemas.openxmlformats.org/officeDocument/2006/math">
                    <m:r>
                      <a:rPr lang="en-US" sz="1600" i="1" smtClean="0">
                        <a:solidFill>
                          <a:prstClr val="black"/>
                        </a:solidFill>
                        <a:latin typeface="Cambria Math" panose="02040503050406030204" pitchFamily="18" charset="0"/>
                      </a:rPr>
                      <m:t>=2</m:t>
                    </m:r>
                  </m:oMath>
                </a14:m>
                <a:r>
                  <a:rPr lang="en-US" sz="1600" dirty="0">
                    <a:solidFill>
                      <a:prstClr val="black"/>
                    </a:solidFill>
                    <a:latin typeface="Arial" panose="020B0604020202020204" pitchFamily="34" charset="0"/>
                    <a:cs typeface="Arial" panose="020B0604020202020204" pitchFamily="34" charset="0"/>
                  </a:rPr>
                  <a:t>, represented by an one-hot binary vector </a:t>
                </a:r>
                <a14:m>
                  <m:oMath xmlns:m="http://schemas.openxmlformats.org/officeDocument/2006/math">
                    <m:r>
                      <a:rPr lang="en-US" sz="1600" i="1" smtClean="0">
                        <a:solidFill>
                          <a:prstClr val="black"/>
                        </a:solidFill>
                        <a:latin typeface="Cambria Math" panose="02040503050406030204" pitchFamily="18" charset="0"/>
                      </a:rPr>
                      <m:t>(0, 1, 0, 0, 0, 0)</m:t>
                    </m:r>
                  </m:oMath>
                </a14:m>
                <a:r>
                  <a:rPr lang="en-US" sz="1600" dirty="0">
                    <a:solidFill>
                      <a:prstClr val="black"/>
                    </a:solidFill>
                    <a:latin typeface="Arial" panose="020B0604020202020204" pitchFamily="34" charset="0"/>
                    <a:cs typeface="Arial" panose="020B0604020202020204" pitchFamily="34" charset="0"/>
                  </a:rPr>
                  <a:t>.</a:t>
                </a:r>
              </a:p>
            </p:txBody>
          </p:sp>
        </mc:Choice>
        <mc:Fallback xmlns="">
          <p:sp>
            <p:nvSpPr>
              <p:cNvPr id="317" name="TextBox 316">
                <a:extLst>
                  <a:ext uri="{FF2B5EF4-FFF2-40B4-BE49-F238E27FC236}">
                    <a16:creationId xmlns:a16="http://schemas.microsoft.com/office/drawing/2014/main" id="{42F25CF3-AEDB-4922-B631-3E18EB472C65}"/>
                  </a:ext>
                </a:extLst>
              </p:cNvPr>
              <p:cNvSpPr txBox="1">
                <a:spLocks noRot="1" noChangeAspect="1" noMove="1" noResize="1" noEditPoints="1" noAdjustHandles="1" noChangeArrowheads="1" noChangeShapeType="1" noTextEdit="1"/>
              </p:cNvSpPr>
              <p:nvPr/>
            </p:nvSpPr>
            <p:spPr>
              <a:xfrm>
                <a:off x="6542456" y="5501553"/>
                <a:ext cx="3683025" cy="584775"/>
              </a:xfrm>
              <a:prstGeom prst="rect">
                <a:avLst/>
              </a:prstGeom>
              <a:blipFill>
                <a:blip r:embed="rId4"/>
                <a:stretch>
                  <a:fillRect l="-828" t="-3125" b="-12500"/>
                </a:stretch>
              </a:blipFill>
            </p:spPr>
            <p:txBody>
              <a:bodyPr/>
              <a:lstStyle/>
              <a:p>
                <a:r>
                  <a:rPr lang="en-US">
                    <a:noFill/>
                  </a:rPr>
                  <a:t> </a:t>
                </a:r>
              </a:p>
            </p:txBody>
          </p:sp>
        </mc:Fallback>
      </mc:AlternateContent>
      <p:cxnSp>
        <p:nvCxnSpPr>
          <p:cNvPr id="318" name="Connector: Curved 317">
            <a:extLst>
              <a:ext uri="{FF2B5EF4-FFF2-40B4-BE49-F238E27FC236}">
                <a16:creationId xmlns:a16="http://schemas.microsoft.com/office/drawing/2014/main" id="{751BE88D-1008-4F00-BCB5-20322C2C02D2}"/>
              </a:ext>
            </a:extLst>
          </p:cNvPr>
          <p:cNvCxnSpPr>
            <a:cxnSpLocks/>
            <a:stCxn id="316" idx="0"/>
            <a:endCxn id="314" idx="2"/>
          </p:cNvCxnSpPr>
          <p:nvPr/>
        </p:nvCxnSpPr>
        <p:spPr>
          <a:xfrm rot="5400000" flipH="1" flipV="1">
            <a:off x="5270760" y="4799049"/>
            <a:ext cx="460914" cy="944095"/>
          </a:xfrm>
          <a:prstGeom prst="curvedConnector3">
            <a:avLst>
              <a:gd name="adj1" fmla="val 50000"/>
            </a:avLst>
          </a:prstGeom>
          <a:noFill/>
          <a:ln w="12700" cap="flat" cmpd="sng" algn="ctr">
            <a:solidFill>
              <a:srgbClr val="4472C4"/>
            </a:solidFill>
            <a:prstDash val="dash"/>
            <a:miter lim="800000"/>
            <a:tailEnd type="triangle"/>
          </a:ln>
          <a:effectLst/>
        </p:spPr>
      </p:cxnSp>
      <p:cxnSp>
        <p:nvCxnSpPr>
          <p:cNvPr id="319" name="Connector: Curved 318">
            <a:extLst>
              <a:ext uri="{FF2B5EF4-FFF2-40B4-BE49-F238E27FC236}">
                <a16:creationId xmlns:a16="http://schemas.microsoft.com/office/drawing/2014/main" id="{2D0D0330-709B-4407-9CDB-2BD023961811}"/>
              </a:ext>
            </a:extLst>
          </p:cNvPr>
          <p:cNvCxnSpPr>
            <a:cxnSpLocks/>
            <a:stCxn id="317" idx="0"/>
            <a:endCxn id="315" idx="2"/>
          </p:cNvCxnSpPr>
          <p:nvPr/>
        </p:nvCxnSpPr>
        <p:spPr>
          <a:xfrm rot="16200000" flipV="1">
            <a:off x="7521299" y="4638883"/>
            <a:ext cx="454898" cy="1270442"/>
          </a:xfrm>
          <a:prstGeom prst="curvedConnector3">
            <a:avLst>
              <a:gd name="adj1" fmla="val 50000"/>
            </a:avLst>
          </a:prstGeom>
          <a:noFill/>
          <a:ln w="12700" cap="flat" cmpd="sng" algn="ctr">
            <a:solidFill>
              <a:srgbClr val="70AD47"/>
            </a:solidFill>
            <a:prstDash val="dash"/>
            <a:miter lim="800000"/>
            <a:tailEnd type="triangle"/>
          </a:ln>
          <a:effectLst/>
        </p:spPr>
      </p:cxnSp>
      <mc:AlternateContent xmlns:mc="http://schemas.openxmlformats.org/markup-compatibility/2006" xmlns:a14="http://schemas.microsoft.com/office/drawing/2010/main">
        <mc:Choice Requires="a14">
          <p:sp>
            <p:nvSpPr>
              <p:cNvPr id="320" name="TextBox 319">
                <a:extLst>
                  <a:ext uri="{FF2B5EF4-FFF2-40B4-BE49-F238E27FC236}">
                    <a16:creationId xmlns:a16="http://schemas.microsoft.com/office/drawing/2014/main" id="{53F36F57-F47D-4BF4-9FA3-60453B07C8A4}"/>
                  </a:ext>
                </a:extLst>
              </p:cNvPr>
              <p:cNvSpPr txBox="1"/>
              <p:nvPr/>
            </p:nvSpPr>
            <p:spPr>
              <a:xfrm>
                <a:off x="8347529" y="4294804"/>
                <a:ext cx="3335087" cy="830997"/>
              </a:xfrm>
              <a:prstGeom prst="rect">
                <a:avLst/>
              </a:prstGeom>
              <a:noFill/>
            </p:spPr>
            <p:txBody>
              <a:bodyPr wrap="square" rtlCol="0">
                <a:spAutoFit/>
              </a:bodyPr>
              <a:lstStyle/>
              <a:p>
                <a:pPr defTabSz="914400"/>
                <a:r>
                  <a:rPr lang="en-US" sz="1600" dirty="0">
                    <a:solidFill>
                      <a:prstClr val="black"/>
                    </a:solidFill>
                    <a:latin typeface="Arial" panose="020B0604020202020204" pitchFamily="34" charset="0"/>
                    <a:cs typeface="Arial" panose="020B0604020202020204" pitchFamily="34" charset="0"/>
                  </a:rPr>
                  <a:t>In our TSP case, the NN contains two hidden layers, each with </a:t>
                </a:r>
                <a14:m>
                  <m:oMath xmlns:m="http://schemas.openxmlformats.org/officeDocument/2006/math">
                    <m:r>
                      <a:rPr lang="en-US" sz="1600" i="1" smtClean="0">
                        <a:solidFill>
                          <a:prstClr val="black"/>
                        </a:solidFill>
                        <a:latin typeface="Cambria Math" panose="02040503050406030204" pitchFamily="18" charset="0"/>
                      </a:rPr>
                      <m:t>4</m:t>
                    </m:r>
                    <m:r>
                      <a:rPr lang="en-US" sz="1600" i="1" smtClean="0">
                        <a:solidFill>
                          <a:prstClr val="black"/>
                        </a:solidFill>
                        <a:latin typeface="Cambria Math" panose="02040503050406030204" pitchFamily="18" charset="0"/>
                      </a:rPr>
                      <m:t>𝑛</m:t>
                    </m:r>
                  </m:oMath>
                </a14:m>
                <a:r>
                  <a:rPr lang="en-US" sz="1600" dirty="0">
                    <a:solidFill>
                      <a:prstClr val="black"/>
                    </a:solidFill>
                    <a:latin typeface="Arial" panose="020B0604020202020204" pitchFamily="34" charset="0"/>
                    <a:cs typeface="Arial" panose="020B0604020202020204" pitchFamily="34" charset="0"/>
                  </a:rPr>
                  <a:t> hidden nodes.</a:t>
                </a:r>
              </a:p>
            </p:txBody>
          </p:sp>
        </mc:Choice>
        <mc:Fallback xmlns="">
          <p:sp>
            <p:nvSpPr>
              <p:cNvPr id="320" name="TextBox 319">
                <a:extLst>
                  <a:ext uri="{FF2B5EF4-FFF2-40B4-BE49-F238E27FC236}">
                    <a16:creationId xmlns:a16="http://schemas.microsoft.com/office/drawing/2014/main" id="{53F36F57-F47D-4BF4-9FA3-60453B07C8A4}"/>
                  </a:ext>
                </a:extLst>
              </p:cNvPr>
              <p:cNvSpPr txBox="1">
                <a:spLocks noRot="1" noChangeAspect="1" noMove="1" noResize="1" noEditPoints="1" noAdjustHandles="1" noChangeArrowheads="1" noChangeShapeType="1" noTextEdit="1"/>
              </p:cNvSpPr>
              <p:nvPr/>
            </p:nvSpPr>
            <p:spPr>
              <a:xfrm>
                <a:off x="8347529" y="4294804"/>
                <a:ext cx="3335087" cy="830997"/>
              </a:xfrm>
              <a:prstGeom prst="rect">
                <a:avLst/>
              </a:prstGeom>
              <a:blipFill>
                <a:blip r:embed="rId5"/>
                <a:stretch>
                  <a:fillRect l="-914" t="-2206" b="-8824"/>
                </a:stretch>
              </a:blipFill>
            </p:spPr>
            <p:txBody>
              <a:bodyPr/>
              <a:lstStyle/>
              <a:p>
                <a:r>
                  <a:rPr lang="en-US">
                    <a:noFill/>
                  </a:rPr>
                  <a:t> </a:t>
                </a:r>
              </a:p>
            </p:txBody>
          </p:sp>
        </mc:Fallback>
      </mc:AlternateContent>
      <p:cxnSp>
        <p:nvCxnSpPr>
          <p:cNvPr id="321" name="Connector: Curved 320">
            <a:extLst>
              <a:ext uri="{FF2B5EF4-FFF2-40B4-BE49-F238E27FC236}">
                <a16:creationId xmlns:a16="http://schemas.microsoft.com/office/drawing/2014/main" id="{5AC31448-0BBA-4A18-BD9F-24C38497AFE2}"/>
              </a:ext>
            </a:extLst>
          </p:cNvPr>
          <p:cNvCxnSpPr>
            <a:cxnSpLocks/>
            <a:stCxn id="320" idx="0"/>
            <a:endCxn id="288" idx="6"/>
          </p:cNvCxnSpPr>
          <p:nvPr/>
        </p:nvCxnSpPr>
        <p:spPr>
          <a:xfrm rot="16200000" flipV="1">
            <a:off x="8634119" y="2913849"/>
            <a:ext cx="1378390" cy="1383519"/>
          </a:xfrm>
          <a:prstGeom prst="curvedConnector2">
            <a:avLst/>
          </a:prstGeom>
          <a:noFill/>
          <a:ln w="12700" cap="flat" cmpd="sng" algn="ctr">
            <a:solidFill>
              <a:srgbClr val="ED7D31"/>
            </a:solidFill>
            <a:prstDash val="dash"/>
            <a:miter lim="800000"/>
            <a:tailEnd type="triangle"/>
          </a:ln>
          <a:effectLst/>
        </p:spPr>
      </p:cxnSp>
      <mc:AlternateContent xmlns:mc="http://schemas.openxmlformats.org/markup-compatibility/2006" xmlns:a14="http://schemas.microsoft.com/office/drawing/2010/main">
        <mc:Choice Requires="a14">
          <p:sp>
            <p:nvSpPr>
              <p:cNvPr id="322" name="TextBox 321">
                <a:extLst>
                  <a:ext uri="{FF2B5EF4-FFF2-40B4-BE49-F238E27FC236}">
                    <a16:creationId xmlns:a16="http://schemas.microsoft.com/office/drawing/2014/main" id="{605D4B10-339D-4F0B-990C-592DEBF7A4D9}"/>
                  </a:ext>
                </a:extLst>
              </p:cNvPr>
              <p:cNvSpPr txBox="1"/>
              <p:nvPr/>
            </p:nvSpPr>
            <p:spPr>
              <a:xfrm>
                <a:off x="7208986" y="1274909"/>
                <a:ext cx="3911527" cy="584775"/>
              </a:xfrm>
              <a:prstGeom prst="rect">
                <a:avLst/>
              </a:prstGeom>
              <a:noFill/>
            </p:spPr>
            <p:txBody>
              <a:bodyPr wrap="square" rtlCol="0">
                <a:spAutoFit/>
              </a:bodyPr>
              <a:lstStyle/>
              <a:p>
                <a:pPr defTabSz="914400"/>
                <a14:m>
                  <m:oMath xmlns:m="http://schemas.openxmlformats.org/officeDocument/2006/math">
                    <m:r>
                      <a:rPr lang="en-US" sz="1600" i="1" smtClean="0">
                        <a:solidFill>
                          <a:prstClr val="black"/>
                        </a:solidFill>
                        <a:latin typeface="Cambria Math" panose="02040503050406030204" pitchFamily="18" charset="0"/>
                      </a:rPr>
                      <m:t>𝑓</m:t>
                    </m:r>
                    <m:r>
                      <a:rPr lang="en-US" sz="1600" i="1" smtClean="0">
                        <a:solidFill>
                          <a:prstClr val="black"/>
                        </a:solidFill>
                        <a:latin typeface="Cambria Math" panose="02040503050406030204" pitchFamily="18" charset="0"/>
                      </a:rPr>
                      <m:t>(</m:t>
                    </m:r>
                    <m:r>
                      <a:rPr lang="en-US" sz="1600" i="1" smtClean="0">
                        <a:solidFill>
                          <a:prstClr val="black"/>
                        </a:solidFill>
                        <a:latin typeface="Cambria Math" panose="02040503050406030204" pitchFamily="18" charset="0"/>
                      </a:rPr>
                      <m:t>𝑃</m:t>
                    </m:r>
                    <m:r>
                      <a:rPr lang="en-US" sz="1600" i="1" smtClean="0">
                        <a:solidFill>
                          <a:prstClr val="black"/>
                        </a:solidFill>
                        <a:latin typeface="Cambria Math" panose="02040503050406030204" pitchFamily="18" charset="0"/>
                      </a:rPr>
                      <m:t>, </m:t>
                    </m:r>
                    <m:r>
                      <a:rPr lang="en-US" sz="1600" i="1" smtClean="0">
                        <a:solidFill>
                          <a:prstClr val="black"/>
                        </a:solidFill>
                        <a:latin typeface="Cambria Math" panose="02040503050406030204" pitchFamily="18" charset="0"/>
                      </a:rPr>
                      <m:t>𝑐</m:t>
                    </m:r>
                    <m:r>
                      <a:rPr lang="en-US" sz="1600" b="0" i="1" smtClean="0">
                        <a:solidFill>
                          <a:prstClr val="black"/>
                        </a:solidFill>
                        <a:latin typeface="Cambria Math" panose="02040503050406030204" pitchFamily="18" charset="0"/>
                      </a:rPr>
                      <m:t>;</m:t>
                    </m:r>
                    <m:r>
                      <a:rPr lang="en-US" sz="1600" b="0" i="1" smtClean="0">
                        <a:solidFill>
                          <a:prstClr val="black"/>
                        </a:solidFill>
                        <a:latin typeface="Cambria Math" panose="02040503050406030204" pitchFamily="18" charset="0"/>
                      </a:rPr>
                      <m:t>𝜃</m:t>
                    </m:r>
                    <m:r>
                      <a:rPr lang="en-US" sz="1600" i="1" smtClean="0">
                        <a:solidFill>
                          <a:prstClr val="black"/>
                        </a:solidFill>
                        <a:latin typeface="Cambria Math" panose="02040503050406030204" pitchFamily="18" charset="0"/>
                      </a:rPr>
                      <m:t>)</m:t>
                    </m:r>
                  </m:oMath>
                </a14:m>
                <a:r>
                  <a:rPr lang="en-US" sz="1600" dirty="0">
                    <a:solidFill>
                      <a:prstClr val="black"/>
                    </a:solidFill>
                    <a:latin typeface="Arial" panose="020B0604020202020204" pitchFamily="34" charset="0"/>
                    <a:cs typeface="Arial" panose="020B0604020202020204" pitchFamily="34" charset="0"/>
                  </a:rPr>
                  <a:t>, the output layer is a linear combination of the last hidden layer.</a:t>
                </a:r>
              </a:p>
            </p:txBody>
          </p:sp>
        </mc:Choice>
        <mc:Fallback xmlns="">
          <p:sp>
            <p:nvSpPr>
              <p:cNvPr id="322" name="TextBox 321">
                <a:extLst>
                  <a:ext uri="{FF2B5EF4-FFF2-40B4-BE49-F238E27FC236}">
                    <a16:creationId xmlns:a16="http://schemas.microsoft.com/office/drawing/2014/main" id="{605D4B10-339D-4F0B-990C-592DEBF7A4D9}"/>
                  </a:ext>
                </a:extLst>
              </p:cNvPr>
              <p:cNvSpPr txBox="1">
                <a:spLocks noRot="1" noChangeAspect="1" noMove="1" noResize="1" noEditPoints="1" noAdjustHandles="1" noChangeArrowheads="1" noChangeShapeType="1" noTextEdit="1"/>
              </p:cNvSpPr>
              <p:nvPr/>
            </p:nvSpPr>
            <p:spPr>
              <a:xfrm>
                <a:off x="7208986" y="1274909"/>
                <a:ext cx="3911527" cy="584775"/>
              </a:xfrm>
              <a:prstGeom prst="rect">
                <a:avLst/>
              </a:prstGeom>
              <a:blipFill>
                <a:blip r:embed="rId6"/>
                <a:stretch>
                  <a:fillRect l="-936" t="-3125" b="-12500"/>
                </a:stretch>
              </a:blipFill>
            </p:spPr>
            <p:txBody>
              <a:bodyPr/>
              <a:lstStyle/>
              <a:p>
                <a:r>
                  <a:rPr lang="en-US">
                    <a:noFill/>
                  </a:rPr>
                  <a:t> </a:t>
                </a:r>
              </a:p>
            </p:txBody>
          </p:sp>
        </mc:Fallback>
      </mc:AlternateContent>
      <p:cxnSp>
        <p:nvCxnSpPr>
          <p:cNvPr id="323" name="Connector: Curved 322">
            <a:extLst>
              <a:ext uri="{FF2B5EF4-FFF2-40B4-BE49-F238E27FC236}">
                <a16:creationId xmlns:a16="http://schemas.microsoft.com/office/drawing/2014/main" id="{30C0DB8A-997D-4CC0-BDF0-DBE8394A627C}"/>
              </a:ext>
            </a:extLst>
          </p:cNvPr>
          <p:cNvCxnSpPr>
            <a:stCxn id="322" idx="1"/>
            <a:endCxn id="289" idx="6"/>
          </p:cNvCxnSpPr>
          <p:nvPr/>
        </p:nvCxnSpPr>
        <p:spPr>
          <a:xfrm rot="10800000" flipV="1">
            <a:off x="6606362" y="1567296"/>
            <a:ext cx="602624" cy="329709"/>
          </a:xfrm>
          <a:prstGeom prst="curvedConnector3">
            <a:avLst>
              <a:gd name="adj1" fmla="val 50000"/>
            </a:avLst>
          </a:prstGeom>
          <a:noFill/>
          <a:ln w="12700" cap="flat" cmpd="sng" algn="ctr">
            <a:solidFill>
              <a:srgbClr val="FF0000"/>
            </a:solidFill>
            <a:prstDash val="dash"/>
            <a:miter lim="800000"/>
            <a:tailEnd type="triangle"/>
          </a:ln>
          <a:effectLst/>
        </p:spPr>
      </p:cxnSp>
      <mc:AlternateContent xmlns:mc="http://schemas.openxmlformats.org/markup-compatibility/2006" xmlns:a14="http://schemas.microsoft.com/office/drawing/2010/main">
        <mc:Choice Requires="a14">
          <p:sp>
            <p:nvSpPr>
              <p:cNvPr id="329" name="TextBox 328">
                <a:extLst>
                  <a:ext uri="{FF2B5EF4-FFF2-40B4-BE49-F238E27FC236}">
                    <a16:creationId xmlns:a16="http://schemas.microsoft.com/office/drawing/2014/main" id="{83C8F574-3CCF-4A53-B5C7-320277AC97E0}"/>
                  </a:ext>
                </a:extLst>
              </p:cNvPr>
              <p:cNvSpPr txBox="1"/>
              <p:nvPr/>
            </p:nvSpPr>
            <p:spPr>
              <a:xfrm>
                <a:off x="2258383" y="6145149"/>
                <a:ext cx="8589754"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Our basic idea is to replace the conventional tabular method for representing the DP function with a neural network of much less space. We will learn the model parameter </a:t>
                </a:r>
                <a14:m>
                  <m:oMath xmlns:m="http://schemas.openxmlformats.org/officeDocument/2006/math">
                    <m:r>
                      <a:rPr lang="en-US" sz="1600" i="1">
                        <a:latin typeface="Cambria Math" panose="02040503050406030204" pitchFamily="18" charset="0"/>
                        <a:cs typeface="Arial" panose="020B0604020202020204" pitchFamily="34" charset="0"/>
                      </a:rPr>
                      <m:t>𝜃</m:t>
                    </m:r>
                  </m:oMath>
                </a14:m>
                <a:r>
                  <a:rPr lang="en-US" sz="1600" dirty="0">
                    <a:latin typeface="Arial" panose="020B0604020202020204" pitchFamily="34" charset="0"/>
                    <a:cs typeface="Arial" panose="020B0604020202020204" pitchFamily="34" charset="0"/>
                  </a:rPr>
                  <a:t>.</a:t>
                </a:r>
              </a:p>
            </p:txBody>
          </p:sp>
        </mc:Choice>
        <mc:Fallback xmlns="">
          <p:sp>
            <p:nvSpPr>
              <p:cNvPr id="329" name="TextBox 328">
                <a:extLst>
                  <a:ext uri="{FF2B5EF4-FFF2-40B4-BE49-F238E27FC236}">
                    <a16:creationId xmlns:a16="http://schemas.microsoft.com/office/drawing/2014/main" id="{83C8F574-3CCF-4A53-B5C7-320277AC97E0}"/>
                  </a:ext>
                </a:extLst>
              </p:cNvPr>
              <p:cNvSpPr txBox="1">
                <a:spLocks noRot="1" noChangeAspect="1" noMove="1" noResize="1" noEditPoints="1" noAdjustHandles="1" noChangeArrowheads="1" noChangeShapeType="1" noTextEdit="1"/>
              </p:cNvSpPr>
              <p:nvPr/>
            </p:nvSpPr>
            <p:spPr>
              <a:xfrm>
                <a:off x="2258383" y="6145149"/>
                <a:ext cx="8589754" cy="584775"/>
              </a:xfrm>
              <a:prstGeom prst="rect">
                <a:avLst/>
              </a:prstGeom>
              <a:blipFill>
                <a:blip r:embed="rId7"/>
                <a:stretch>
                  <a:fillRect l="-355" t="-3125" r="-142" b="-12500"/>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6C331C61-9387-4692-B6E0-D95E7D954007}"/>
              </a:ext>
            </a:extLst>
          </p:cNvPr>
          <p:cNvPicPr>
            <a:picLocks noChangeAspect="1"/>
          </p:cNvPicPr>
          <p:nvPr/>
        </p:nvPicPr>
        <p:blipFill>
          <a:blip r:embed="rId8"/>
          <a:stretch>
            <a:fillRect/>
          </a:stretch>
        </p:blipFill>
        <p:spPr>
          <a:xfrm>
            <a:off x="746642" y="1656837"/>
            <a:ext cx="3003771" cy="1948771"/>
          </a:xfrm>
          <a:prstGeom prst="rect">
            <a:avLst/>
          </a:prstGeom>
        </p:spPr>
      </p:pic>
      <p:cxnSp>
        <p:nvCxnSpPr>
          <p:cNvPr id="7" name="Straight Arrow Connector 6">
            <a:extLst>
              <a:ext uri="{FF2B5EF4-FFF2-40B4-BE49-F238E27FC236}">
                <a16:creationId xmlns:a16="http://schemas.microsoft.com/office/drawing/2014/main" id="{74770F72-A9E7-4D1C-AA5B-7322214C4E62}"/>
              </a:ext>
            </a:extLst>
          </p:cNvPr>
          <p:cNvCxnSpPr>
            <a:cxnSpLocks/>
            <a:endCxn id="314" idx="1"/>
          </p:cNvCxnSpPr>
          <p:nvPr/>
        </p:nvCxnSpPr>
        <p:spPr>
          <a:xfrm>
            <a:off x="969818" y="2631222"/>
            <a:ext cx="4454178" cy="2321690"/>
          </a:xfrm>
          <a:prstGeom prst="straightConnector1">
            <a:avLst/>
          </a:prstGeom>
          <a:ln w="1905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042CC3-F5F2-4515-8E34-09224FB3DFE7}"/>
              </a:ext>
            </a:extLst>
          </p:cNvPr>
          <p:cNvCxnSpPr>
            <a:cxnSpLocks/>
          </p:cNvCxnSpPr>
          <p:nvPr/>
        </p:nvCxnSpPr>
        <p:spPr>
          <a:xfrm>
            <a:off x="2535255" y="1808673"/>
            <a:ext cx="4331053" cy="3042671"/>
          </a:xfrm>
          <a:prstGeom prst="straightConnector1">
            <a:avLst/>
          </a:prstGeom>
          <a:ln w="19050">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9625CBB-5148-4E8D-B17E-0DEE48AAE60D}"/>
              </a:ext>
            </a:extLst>
          </p:cNvPr>
          <p:cNvCxnSpPr>
            <a:cxnSpLocks/>
            <a:endCxn id="289" idx="2"/>
          </p:cNvCxnSpPr>
          <p:nvPr/>
        </p:nvCxnSpPr>
        <p:spPr>
          <a:xfrm flipV="1">
            <a:off x="2298781" y="1897006"/>
            <a:ext cx="4201377" cy="805994"/>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108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348FA-C515-4A30-9384-BF73121D0EC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Why is a Neural Network Good for DP?</a:t>
            </a:r>
          </a:p>
        </p:txBody>
      </p:sp>
      <p:sp>
        <p:nvSpPr>
          <p:cNvPr id="3" name="Content Placeholder 2">
            <a:extLst>
              <a:ext uri="{FF2B5EF4-FFF2-40B4-BE49-F238E27FC236}">
                <a16:creationId xmlns:a16="http://schemas.microsoft.com/office/drawing/2014/main" id="{E1885218-DCB9-4C0C-BA27-C221A082CB88}"/>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An NN with enough size can approximate arbitrary function (with mild assumption);</a:t>
            </a:r>
          </a:p>
          <a:p>
            <a:r>
              <a:rPr lang="en-US" dirty="0">
                <a:latin typeface="Arial" panose="020B0604020202020204" pitchFamily="34" charset="0"/>
                <a:cs typeface="Arial" panose="020B0604020202020204" pitchFamily="34" charset="0"/>
              </a:rPr>
              <a:t>A DP function is not necessary to be absolutely precise, since it is utilized to construct a solution (the actual value can be computed from the solution);</a:t>
            </a:r>
          </a:p>
          <a:p>
            <a:r>
              <a:rPr lang="en-US" dirty="0">
                <a:latin typeface="Arial" panose="020B0604020202020204" pitchFamily="34" charset="0"/>
                <a:cs typeface="Arial" panose="020B0604020202020204" pitchFamily="34" charset="0"/>
              </a:rPr>
              <a:t>Not all states are equally important and it is not necessary to store all states precisely;</a:t>
            </a:r>
          </a:p>
          <a:p>
            <a:r>
              <a:rPr lang="en-US" dirty="0">
                <a:latin typeface="Arial" panose="020B0604020202020204" pitchFamily="34" charset="0"/>
                <a:cs typeface="Arial" panose="020B0604020202020204" pitchFamily="34" charset="0"/>
              </a:rPr>
              <a:t>A suboptimal solution is good in practice and an approximated DP function represented by an NN may produce good or even optimal solutions;</a:t>
            </a:r>
          </a:p>
          <a:p>
            <a:r>
              <a:rPr lang="en-US" dirty="0">
                <a:latin typeface="Arial" panose="020B0604020202020204" pitchFamily="34" charset="0"/>
                <a:cs typeface="Arial" panose="020B0604020202020204" pitchFamily="34" charset="0"/>
              </a:rPr>
              <a:t>NN is much more flexible in controlling the model size than the tabular method, which can reduce the space complexity significantly.</a:t>
            </a:r>
          </a:p>
        </p:txBody>
      </p:sp>
    </p:spTree>
    <p:extLst>
      <p:ext uri="{BB962C8B-B14F-4D97-AF65-F5344CB8AC3E}">
        <p14:creationId xmlns:p14="http://schemas.microsoft.com/office/powerpoint/2010/main" val="1922941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64C31-9EB9-42FE-833C-B0E28835095D}"/>
              </a:ext>
            </a:extLst>
          </p:cNvPr>
          <p:cNvSpPr>
            <a:spLocks noGrp="1"/>
          </p:cNvSpPr>
          <p:nvPr>
            <p:ph type="title"/>
          </p:nvPr>
        </p:nvSpPr>
        <p:spPr>
          <a:xfrm>
            <a:off x="2336801" y="624110"/>
            <a:ext cx="9167812" cy="1280890"/>
          </a:xfrm>
        </p:spPr>
        <p:txBody>
          <a:bodyPr/>
          <a:lstStyle/>
          <a:p>
            <a:r>
              <a:rPr lang="en-US" dirty="0">
                <a:latin typeface="Arial" panose="020B0604020202020204" pitchFamily="34" charset="0"/>
                <a:cs typeface="Arial" panose="020B0604020202020204" pitchFamily="34" charset="0"/>
              </a:rPr>
              <a:t>How to Train the Neural Network Efficiently?</a:t>
            </a:r>
          </a:p>
        </p:txBody>
      </p:sp>
      <p:sp>
        <p:nvSpPr>
          <p:cNvPr id="3" name="Flowchart: Merge 2">
            <a:extLst>
              <a:ext uri="{FF2B5EF4-FFF2-40B4-BE49-F238E27FC236}">
                <a16:creationId xmlns:a16="http://schemas.microsoft.com/office/drawing/2014/main" id="{D52E8FAD-EEFA-42CE-856B-620D968B4676}"/>
              </a:ext>
            </a:extLst>
          </p:cNvPr>
          <p:cNvSpPr/>
          <p:nvPr/>
        </p:nvSpPr>
        <p:spPr>
          <a:xfrm>
            <a:off x="6245524" y="2328724"/>
            <a:ext cx="672861" cy="845389"/>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Connector 3">
            <a:extLst>
              <a:ext uri="{FF2B5EF4-FFF2-40B4-BE49-F238E27FC236}">
                <a16:creationId xmlns:a16="http://schemas.microsoft.com/office/drawing/2014/main" id="{DCAF1E84-19A2-4F92-8AB5-935020452076}"/>
              </a:ext>
            </a:extLst>
          </p:cNvPr>
          <p:cNvSpPr/>
          <p:nvPr/>
        </p:nvSpPr>
        <p:spPr>
          <a:xfrm>
            <a:off x="6263496" y="3174113"/>
            <a:ext cx="636916" cy="6369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BP</a:t>
            </a:r>
          </a:p>
        </p:txBody>
      </p:sp>
      <p:sp>
        <p:nvSpPr>
          <p:cNvPr id="5" name="Arrow: Down 4">
            <a:extLst>
              <a:ext uri="{FF2B5EF4-FFF2-40B4-BE49-F238E27FC236}">
                <a16:creationId xmlns:a16="http://schemas.microsoft.com/office/drawing/2014/main" id="{04187A8B-BF8C-45B4-8908-9C87D172EEF5}"/>
              </a:ext>
            </a:extLst>
          </p:cNvPr>
          <p:cNvSpPr/>
          <p:nvPr/>
        </p:nvSpPr>
        <p:spPr>
          <a:xfrm>
            <a:off x="6452919" y="3811029"/>
            <a:ext cx="250166" cy="5449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0403180-4261-45AB-8298-7E709FD6103D}"/>
                  </a:ext>
                </a:extLst>
              </p:cNvPr>
              <p:cNvSpPr txBox="1"/>
              <p:nvPr/>
            </p:nvSpPr>
            <p:spPr>
              <a:xfrm>
                <a:off x="6401158" y="4355931"/>
                <a:ext cx="44749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m:t>
                          </m:r>
                        </m:sup>
                      </m:sSup>
                    </m:oMath>
                  </m:oMathPara>
                </a14:m>
                <a:endParaRPr lang="en-US" dirty="0"/>
              </a:p>
            </p:txBody>
          </p:sp>
        </mc:Choice>
        <mc:Fallback xmlns="">
          <p:sp>
            <p:nvSpPr>
              <p:cNvPr id="6" name="TextBox 5">
                <a:extLst>
                  <a:ext uri="{FF2B5EF4-FFF2-40B4-BE49-F238E27FC236}">
                    <a16:creationId xmlns:a16="http://schemas.microsoft.com/office/drawing/2014/main" id="{20403180-4261-45AB-8298-7E709FD6103D}"/>
                  </a:ext>
                </a:extLst>
              </p:cNvPr>
              <p:cNvSpPr txBox="1">
                <a:spLocks noRot="1" noChangeAspect="1" noMove="1" noResize="1" noEditPoints="1" noAdjustHandles="1" noChangeArrowheads="1" noChangeShapeType="1" noTextEdit="1"/>
              </p:cNvSpPr>
              <p:nvPr/>
            </p:nvSpPr>
            <p:spPr>
              <a:xfrm>
                <a:off x="6401158" y="4355931"/>
                <a:ext cx="447493"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1F9FBB6-2E51-4F55-BEBC-E3F4F08F0AA1}"/>
                  </a:ext>
                </a:extLst>
              </p:cNvPr>
              <p:cNvSpPr txBox="1"/>
              <p:nvPr/>
            </p:nvSpPr>
            <p:spPr>
              <a:xfrm>
                <a:off x="5124630" y="1905000"/>
                <a:ext cx="3708820"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a collection of </a:t>
                </a:r>
                <a14:m>
                  <m:oMath xmlns:m="http://schemas.openxmlformats.org/officeDocument/2006/math">
                    <m:r>
                      <a:rPr lang="en-US" sz="1600" b="0" i="1" smtClean="0">
                        <a:latin typeface="Cambria Math" panose="02040503050406030204" pitchFamily="18" charset="0"/>
                        <a:cs typeface="Arial" panose="020B0604020202020204" pitchFamily="34" charset="0"/>
                      </a:rPr>
                      <m:t>(</m:t>
                    </m:r>
                    <m:d>
                      <m:dPr>
                        <m:ctrlPr>
                          <a:rPr lang="en-US" sz="1600" b="0" i="1" smtClean="0">
                            <a:latin typeface="Cambria Math" panose="02040503050406030204" pitchFamily="18" charset="0"/>
                            <a:cs typeface="Arial" panose="020B0604020202020204" pitchFamily="34" charset="0"/>
                          </a:rPr>
                        </m:ctrlPr>
                      </m:dPr>
                      <m:e>
                        <m:r>
                          <a:rPr lang="en-US" sz="1600" b="0" i="1" smtClean="0">
                            <a:latin typeface="Cambria Math" panose="02040503050406030204" pitchFamily="18" charset="0"/>
                            <a:cs typeface="Arial" panose="020B0604020202020204" pitchFamily="34" charset="0"/>
                          </a:rPr>
                          <m:t>𝑃</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𝑐</m:t>
                        </m:r>
                      </m:e>
                    </m:d>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𝑓</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𝑃</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𝑐</m:t>
                    </m:r>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pairs</a:t>
                </a:r>
              </a:p>
            </p:txBody>
          </p:sp>
        </mc:Choice>
        <mc:Fallback xmlns="">
          <p:sp>
            <p:nvSpPr>
              <p:cNvPr id="7" name="TextBox 6">
                <a:extLst>
                  <a:ext uri="{FF2B5EF4-FFF2-40B4-BE49-F238E27FC236}">
                    <a16:creationId xmlns:a16="http://schemas.microsoft.com/office/drawing/2014/main" id="{41F9FBB6-2E51-4F55-BEBC-E3F4F08F0AA1}"/>
                  </a:ext>
                </a:extLst>
              </p:cNvPr>
              <p:cNvSpPr txBox="1">
                <a:spLocks noRot="1" noChangeAspect="1" noMove="1" noResize="1" noEditPoints="1" noAdjustHandles="1" noChangeArrowheads="1" noChangeShapeType="1" noTextEdit="1"/>
              </p:cNvSpPr>
              <p:nvPr/>
            </p:nvSpPr>
            <p:spPr>
              <a:xfrm>
                <a:off x="5124630" y="1905000"/>
                <a:ext cx="3708820" cy="338554"/>
              </a:xfrm>
              <a:prstGeom prst="rect">
                <a:avLst/>
              </a:prstGeom>
              <a:blipFill>
                <a:blip r:embed="rId4"/>
                <a:stretch>
                  <a:fillRect l="-987" t="-5455" b="-2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8ED5C9D-01BA-4FB7-9757-4A167C485671}"/>
                  </a:ext>
                </a:extLst>
              </p:cNvPr>
              <p:cNvSpPr txBox="1"/>
              <p:nvPr/>
            </p:nvSpPr>
            <p:spPr>
              <a:xfrm>
                <a:off x="2859521" y="4785814"/>
                <a:ext cx="7427254"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Traditional supervising learning with a lot of labeled data is impractical, since even computing a single </a:t>
                </a:r>
                <a14:m>
                  <m:oMath xmlns:m="http://schemas.openxmlformats.org/officeDocument/2006/math">
                    <m:r>
                      <a:rPr lang="en-US" sz="1600" i="1">
                        <a:latin typeface="Cambria Math" panose="02040503050406030204" pitchFamily="18" charset="0"/>
                        <a:cs typeface="Arial" panose="020B0604020202020204" pitchFamily="34" charset="0"/>
                      </a:rPr>
                      <m:t>(</m:t>
                    </m:r>
                    <m:d>
                      <m:dPr>
                        <m:ctrlPr>
                          <a:rPr lang="en-US" sz="1600" i="1">
                            <a:latin typeface="Cambria Math" panose="02040503050406030204" pitchFamily="18" charset="0"/>
                            <a:cs typeface="Arial" panose="020B0604020202020204" pitchFamily="34" charset="0"/>
                          </a:rPr>
                        </m:ctrlPr>
                      </m:dPr>
                      <m:e>
                        <m:r>
                          <a:rPr lang="en-US" sz="1600" i="1">
                            <a:latin typeface="Cambria Math" panose="02040503050406030204" pitchFamily="18" charset="0"/>
                            <a:cs typeface="Arial" panose="020B0604020202020204" pitchFamily="34" charset="0"/>
                          </a:rPr>
                          <m:t>𝑃</m:t>
                        </m:r>
                        <m:r>
                          <a:rPr lang="en-US" sz="1600" i="1">
                            <a:latin typeface="Cambria Math" panose="02040503050406030204" pitchFamily="18" charset="0"/>
                            <a:cs typeface="Arial" panose="020B0604020202020204" pitchFamily="34" charset="0"/>
                          </a:rPr>
                          <m:t>,</m:t>
                        </m:r>
                        <m:r>
                          <a:rPr lang="en-US" sz="1600" i="1">
                            <a:latin typeface="Cambria Math" panose="02040503050406030204" pitchFamily="18" charset="0"/>
                            <a:cs typeface="Arial" panose="020B0604020202020204" pitchFamily="34" charset="0"/>
                          </a:rPr>
                          <m:t>𝑐</m:t>
                        </m:r>
                      </m:e>
                    </m:d>
                    <m:r>
                      <a:rPr lang="en-US" sz="1600" i="1">
                        <a:latin typeface="Cambria Math" panose="02040503050406030204" pitchFamily="18" charset="0"/>
                        <a:cs typeface="Arial" panose="020B0604020202020204" pitchFamily="34" charset="0"/>
                      </a:rPr>
                      <m:t>,</m:t>
                    </m:r>
                    <m:r>
                      <a:rPr lang="en-US" sz="1600" i="1">
                        <a:latin typeface="Cambria Math" panose="02040503050406030204" pitchFamily="18" charset="0"/>
                        <a:cs typeface="Arial" panose="020B0604020202020204" pitchFamily="34" charset="0"/>
                      </a:rPr>
                      <m:t>𝑓</m:t>
                    </m:r>
                    <m:r>
                      <a:rPr lang="en-US" sz="1600" i="1">
                        <a:latin typeface="Cambria Math" panose="02040503050406030204" pitchFamily="18" charset="0"/>
                        <a:cs typeface="Arial" panose="020B0604020202020204" pitchFamily="34" charset="0"/>
                      </a:rPr>
                      <m:t>(</m:t>
                    </m:r>
                    <m:r>
                      <a:rPr lang="en-US" sz="1600" i="1">
                        <a:latin typeface="Cambria Math" panose="02040503050406030204" pitchFamily="18" charset="0"/>
                        <a:cs typeface="Arial" panose="020B0604020202020204" pitchFamily="34" charset="0"/>
                      </a:rPr>
                      <m:t>𝑃</m:t>
                    </m:r>
                    <m:r>
                      <a:rPr lang="en-US" sz="1600" i="1">
                        <a:latin typeface="Cambria Math" panose="02040503050406030204" pitchFamily="18" charset="0"/>
                        <a:cs typeface="Arial" panose="020B0604020202020204" pitchFamily="34" charset="0"/>
                      </a:rPr>
                      <m:t>,</m:t>
                    </m:r>
                    <m:r>
                      <a:rPr lang="en-US" sz="1600" i="1">
                        <a:latin typeface="Cambria Math" panose="02040503050406030204" pitchFamily="18" charset="0"/>
                        <a:cs typeface="Arial" panose="020B0604020202020204" pitchFamily="34" charset="0"/>
                      </a:rPr>
                      <m:t>𝑐</m:t>
                    </m:r>
                    <m:r>
                      <a:rPr lang="en-US" sz="1600" i="1">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label may take exponential time.</a:t>
                </a:r>
              </a:p>
            </p:txBody>
          </p:sp>
        </mc:Choice>
        <mc:Fallback xmlns="">
          <p:sp>
            <p:nvSpPr>
              <p:cNvPr id="8" name="TextBox 7">
                <a:extLst>
                  <a:ext uri="{FF2B5EF4-FFF2-40B4-BE49-F238E27FC236}">
                    <a16:creationId xmlns:a16="http://schemas.microsoft.com/office/drawing/2014/main" id="{38ED5C9D-01BA-4FB7-9757-4A167C485671}"/>
                  </a:ext>
                </a:extLst>
              </p:cNvPr>
              <p:cNvSpPr txBox="1">
                <a:spLocks noRot="1" noChangeAspect="1" noMove="1" noResize="1" noEditPoints="1" noAdjustHandles="1" noChangeArrowheads="1" noChangeShapeType="1" noTextEdit="1"/>
              </p:cNvSpPr>
              <p:nvPr/>
            </p:nvSpPr>
            <p:spPr>
              <a:xfrm>
                <a:off x="2859521" y="4785814"/>
                <a:ext cx="7427254" cy="584775"/>
              </a:xfrm>
              <a:prstGeom prst="rect">
                <a:avLst/>
              </a:prstGeom>
              <a:blipFill>
                <a:blip r:embed="rId5"/>
                <a:stretch>
                  <a:fillRect l="-411" t="-3125" b="-12500"/>
                </a:stretch>
              </a:blipFill>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id="{C7DA496C-EA47-44D4-98B3-8675BD69577F}"/>
              </a:ext>
            </a:extLst>
          </p:cNvPr>
          <p:cNvCxnSpPr/>
          <p:nvPr/>
        </p:nvCxnSpPr>
        <p:spPr>
          <a:xfrm>
            <a:off x="5456027" y="2669633"/>
            <a:ext cx="2234241" cy="1544128"/>
          </a:xfrm>
          <a:prstGeom prst="line">
            <a:avLst/>
          </a:prstGeom>
          <a:ln w="50800">
            <a:solidFill>
              <a:srgbClr val="FF0000">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715008-0BDF-40A0-9272-E2445196D017}"/>
              </a:ext>
            </a:extLst>
          </p:cNvPr>
          <p:cNvCxnSpPr>
            <a:cxnSpLocks/>
          </p:cNvCxnSpPr>
          <p:nvPr/>
        </p:nvCxnSpPr>
        <p:spPr>
          <a:xfrm flipV="1">
            <a:off x="5474215" y="2953730"/>
            <a:ext cx="2301378" cy="1077683"/>
          </a:xfrm>
          <a:prstGeom prst="line">
            <a:avLst/>
          </a:prstGeom>
          <a:ln w="50800">
            <a:solidFill>
              <a:srgbClr val="FF0000">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3408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64C31-9EB9-42FE-833C-B0E28835095D}"/>
              </a:ext>
            </a:extLst>
          </p:cNvPr>
          <p:cNvSpPr>
            <a:spLocks noGrp="1"/>
          </p:cNvSpPr>
          <p:nvPr>
            <p:ph type="title"/>
          </p:nvPr>
        </p:nvSpPr>
        <p:spPr>
          <a:xfrm>
            <a:off x="2336801" y="624110"/>
            <a:ext cx="9167812" cy="1280890"/>
          </a:xfrm>
        </p:spPr>
        <p:txBody>
          <a:bodyPr/>
          <a:lstStyle/>
          <a:p>
            <a:r>
              <a:rPr lang="en-US" dirty="0">
                <a:latin typeface="Arial" panose="020B0604020202020204" pitchFamily="34" charset="0"/>
                <a:cs typeface="Arial" panose="020B0604020202020204" pitchFamily="34" charset="0"/>
              </a:rPr>
              <a:t>How to Train the Neural Network Efficiently?</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69CE192-EC1F-4B2B-97F2-D0D61CBEC953}"/>
                  </a:ext>
                </a:extLst>
              </p:cNvPr>
              <p:cNvSpPr txBox="1"/>
              <p:nvPr/>
            </p:nvSpPr>
            <p:spPr>
              <a:xfrm>
                <a:off x="5886232" y="2704201"/>
                <a:ext cx="4676270" cy="8039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𝑐</m:t>
                          </m:r>
                        </m:e>
                      </m:d>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min</m:t>
                              </m:r>
                            </m:e>
                            <m:lim>
                              <m:sSup>
                                <m:sSupPr>
                                  <m:ctrlPr>
                                    <a:rPr lang="en-US" sz="2000" i="1">
                                      <a:latin typeface="Cambria Math" panose="02040503050406030204" pitchFamily="18" charset="0"/>
                                    </a:rPr>
                                  </m:ctrlPr>
                                </m:sSupPr>
                                <m:e>
                                  <m:r>
                                    <a:rPr lang="en-US" sz="2000" i="1">
                                      <a:latin typeface="Cambria Math" panose="02040503050406030204" pitchFamily="18" charset="0"/>
                                    </a:rPr>
                                    <m:t>𝑐</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i="1">
                                  <a:latin typeface="Cambria Math" panose="02040503050406030204" pitchFamily="18" charset="0"/>
                                </a:rPr>
                                <m:t>𝑃</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𝑐</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i="1">
                                  <a:latin typeface="Cambria Math" panose="02040503050406030204" pitchFamily="18" charset="0"/>
                                </a:rPr>
                                <m:t>𝑐</m:t>
                              </m:r>
                            </m:lim>
                          </m:limLow>
                        </m:fName>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𝑑</m:t>
                              </m:r>
                              <m:d>
                                <m:dPr>
                                  <m:ctrlPr>
                                    <a:rPr lang="en-US" sz="2000" i="1">
                                      <a:latin typeface="Cambria Math" panose="02040503050406030204" pitchFamily="18" charset="0"/>
                                    </a:rPr>
                                  </m:ctrlPr>
                                </m:dPr>
                                <m:e>
                                  <m:r>
                                    <a:rPr lang="en-US" sz="2000" i="1">
                                      <a:latin typeface="Cambria Math" panose="02040503050406030204" pitchFamily="18" charset="0"/>
                                    </a:rPr>
                                    <m:t>𝑐</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𝑐</m:t>
                                      </m:r>
                                    </m:e>
                                    <m:sup>
                                      <m:r>
                                        <a:rPr lang="en-US" sz="2000" i="1">
                                          <a:latin typeface="Cambria Math" panose="02040503050406030204" pitchFamily="18" charset="0"/>
                                        </a:rPr>
                                        <m:t>′</m:t>
                                      </m:r>
                                    </m:sup>
                                  </m:sSup>
                                </m:e>
                              </m:d>
                              <m:r>
                                <a:rPr lang="en-US" sz="2000" i="1">
                                  <a:latin typeface="Cambria Math" panose="02040503050406030204" pitchFamily="18" charset="0"/>
                                </a:rPr>
                                <m:t>+</m:t>
                              </m:r>
                              <m:r>
                                <a:rPr lang="en-US" sz="2000" i="1">
                                  <a:latin typeface="Cambria Math" panose="02040503050406030204" pitchFamily="18" charset="0"/>
                                </a:rPr>
                                <m:t>𝑓</m:t>
                              </m:r>
                              <m:d>
                                <m:dPr>
                                  <m:endChr m:val="}"/>
                                  <m:ctrlPr>
                                    <a:rPr lang="en-US" sz="2000" i="1">
                                      <a:latin typeface="Cambria Math" panose="02040503050406030204" pitchFamily="18" charset="0"/>
                                    </a:rPr>
                                  </m:ctrlPr>
                                </m:dPr>
                                <m:e>
                                  <m:r>
                                    <a:rPr lang="en-US" sz="2000" i="1">
                                      <a:latin typeface="Cambria Math" panose="02040503050406030204" pitchFamily="18" charset="0"/>
                                    </a:rPr>
                                    <m:t>𝑃</m:t>
                                  </m:r>
                                  <m:r>
                                    <m:rPr>
                                      <m:lit/>
                                    </m:rPr>
                                    <a:rPr lang="en-US" sz="2000" i="1">
                                      <a:latin typeface="Cambria Math" panose="02040503050406030204" pitchFamily="18" charset="0"/>
                                    </a:rPr>
                                    <m:t>{</m:t>
                                  </m:r>
                                  <m:r>
                                    <a:rPr lang="en-US" sz="2000" i="1">
                                      <a:latin typeface="Cambria Math" panose="02040503050406030204" pitchFamily="18" charset="0"/>
                                    </a:rPr>
                                    <m:t>𝑐</m:t>
                                  </m:r>
                                </m:e>
                              </m:d>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e>
                          </m:d>
                        </m:e>
                      </m:func>
                    </m:oMath>
                  </m:oMathPara>
                </a14:m>
                <a:endParaRPr lang="en-US" sz="2000" dirty="0"/>
              </a:p>
              <a:p>
                <a:endParaRPr lang="en-US" dirty="0">
                  <a:latin typeface="Arial" panose="020B0604020202020204" pitchFamily="34"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169CE192-EC1F-4B2B-97F2-D0D61CBEC953}"/>
                  </a:ext>
                </a:extLst>
              </p:cNvPr>
              <p:cNvSpPr txBox="1">
                <a:spLocks noRot="1" noChangeAspect="1" noMove="1" noResize="1" noEditPoints="1" noAdjustHandles="1" noChangeArrowheads="1" noChangeShapeType="1" noTextEdit="1"/>
              </p:cNvSpPr>
              <p:nvPr/>
            </p:nvSpPr>
            <p:spPr>
              <a:xfrm>
                <a:off x="5886232" y="2704201"/>
                <a:ext cx="4676270" cy="8039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D884510-BF5F-4B94-BF79-F8136C3CCBEC}"/>
                  </a:ext>
                </a:extLst>
              </p:cNvPr>
              <p:cNvSpPr txBox="1"/>
              <p:nvPr/>
            </p:nvSpPr>
            <p:spPr>
              <a:xfrm>
                <a:off x="3823411" y="3797044"/>
                <a:ext cx="7177096" cy="11559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2000" i="1" smtClean="0">
                              <a:latin typeface="Cambria Math" panose="02040503050406030204" pitchFamily="18" charset="0"/>
                            </a:rPr>
                          </m:ctrlPr>
                        </m:funcPr>
                        <m:fName>
                          <m:limLow>
                            <m:limLowPr>
                              <m:ctrlPr>
                                <a:rPr lang="en-US" sz="2000" i="1" smtClean="0">
                                  <a:latin typeface="Cambria Math" panose="02040503050406030204" pitchFamily="18" charset="0"/>
                                </a:rPr>
                              </m:ctrlPr>
                            </m:limLowPr>
                            <m:e>
                              <m:r>
                                <m:rPr>
                                  <m:sty m:val="p"/>
                                </m:rPr>
                                <a:rPr lang="en-US" sz="2000" i="0" smtClean="0">
                                  <a:latin typeface="Cambria Math" panose="02040503050406030204" pitchFamily="18" charset="0"/>
                                </a:rPr>
                                <m:t>min</m:t>
                              </m:r>
                            </m:e>
                            <m:lim>
                              <m:r>
                                <a:rPr lang="en-US" sz="2000" b="0" i="1" smtClean="0">
                                  <a:latin typeface="Cambria Math" panose="02040503050406030204" pitchFamily="18" charset="0"/>
                                </a:rPr>
                                <m:t>𝜃</m:t>
                              </m:r>
                            </m:lim>
                          </m:limLow>
                        </m:fName>
                        <m:e>
                          <m:r>
                            <a:rPr lang="en-US" sz="2000" b="0" i="1" smtClean="0">
                              <a:latin typeface="Cambria Math" panose="02040503050406030204" pitchFamily="18" charset="0"/>
                            </a:rPr>
                            <m:t>𝐽</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𝜃</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m:t>
                              </m:r>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𝑐</m:t>
                              </m:r>
                              <m:r>
                                <a:rPr lang="en-US" sz="2000" b="0" i="1" smtClean="0">
                                  <a:latin typeface="Cambria Math" panose="02040503050406030204" pitchFamily="18" charset="0"/>
                                </a:rPr>
                                <m:t>)</m:t>
                              </m:r>
                            </m:sub>
                            <m:sup/>
                            <m:e>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𝑐</m:t>
                                          </m:r>
                                          <m:r>
                                            <a:rPr lang="en-US" sz="2000" b="0" i="1" smtClean="0">
                                              <a:latin typeface="Cambria Math" panose="02040503050406030204" pitchFamily="18" charset="0"/>
                                            </a:rPr>
                                            <m:t>;</m:t>
                                          </m:r>
                                          <m:r>
                                            <a:rPr lang="en-US" sz="2000" b="0" i="1" smtClean="0">
                                              <a:latin typeface="Cambria Math" panose="02040503050406030204" pitchFamily="18" charset="0"/>
                                            </a:rPr>
                                            <m:t>𝜃</m:t>
                                          </m:r>
                                        </m:e>
                                      </m:d>
                                      <m:r>
                                        <a:rPr lang="en-US" sz="2000" b="0" i="1" smtClean="0">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min</m:t>
                                              </m:r>
                                            </m:e>
                                            <m:lim>
                                              <m:sSup>
                                                <m:sSupPr>
                                                  <m:ctrlPr>
                                                    <a:rPr lang="en-US" sz="2000" i="1">
                                                      <a:latin typeface="Cambria Math" panose="02040503050406030204" pitchFamily="18" charset="0"/>
                                                    </a:rPr>
                                                  </m:ctrlPr>
                                                </m:sSupPr>
                                                <m:e>
                                                  <m:r>
                                                    <a:rPr lang="en-US" sz="2000" i="1">
                                                      <a:latin typeface="Cambria Math" panose="02040503050406030204" pitchFamily="18" charset="0"/>
                                                    </a:rPr>
                                                    <m:t>𝑐</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i="1">
                                                  <a:latin typeface="Cambria Math" panose="02040503050406030204" pitchFamily="18" charset="0"/>
                                                </a:rPr>
                                                <m:t>𝑃</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𝑐</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i="1">
                                                  <a:latin typeface="Cambria Math" panose="02040503050406030204" pitchFamily="18" charset="0"/>
                                                </a:rPr>
                                                <m:t>𝑐</m:t>
                                              </m:r>
                                            </m:lim>
                                          </m:limLow>
                                        </m:fName>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𝑑</m:t>
                                              </m:r>
                                              <m:d>
                                                <m:dPr>
                                                  <m:ctrlPr>
                                                    <a:rPr lang="en-US" sz="2000" i="1">
                                                      <a:latin typeface="Cambria Math" panose="02040503050406030204" pitchFamily="18" charset="0"/>
                                                    </a:rPr>
                                                  </m:ctrlPr>
                                                </m:dPr>
                                                <m:e>
                                                  <m:r>
                                                    <a:rPr lang="en-US" sz="2000" i="1">
                                                      <a:latin typeface="Cambria Math" panose="02040503050406030204" pitchFamily="18" charset="0"/>
                                                    </a:rPr>
                                                    <m:t>𝑐</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𝑐</m:t>
                                                      </m:r>
                                                    </m:e>
                                                    <m:sup>
                                                      <m:r>
                                                        <a:rPr lang="en-US" sz="2000" i="1">
                                                          <a:latin typeface="Cambria Math" panose="02040503050406030204" pitchFamily="18" charset="0"/>
                                                        </a:rPr>
                                                        <m:t>′</m:t>
                                                      </m:r>
                                                    </m:sup>
                                                  </m:sSup>
                                                </m:e>
                                              </m:d>
                                              <m:r>
                                                <a:rPr lang="en-US" sz="2000" i="1">
                                                  <a:latin typeface="Cambria Math" panose="02040503050406030204" pitchFamily="18" charset="0"/>
                                                </a:rPr>
                                                <m:t>+</m:t>
                                              </m:r>
                                              <m:r>
                                                <a:rPr lang="en-US" sz="2000" i="1">
                                                  <a:latin typeface="Cambria Math" panose="02040503050406030204" pitchFamily="18" charset="0"/>
                                                </a:rPr>
                                                <m:t>𝑓</m:t>
                                              </m:r>
                                              <m:d>
                                                <m:dPr>
                                                  <m:endChr m:val="}"/>
                                                  <m:ctrlPr>
                                                    <a:rPr lang="en-US" sz="2000" i="1">
                                                      <a:latin typeface="Cambria Math" panose="02040503050406030204" pitchFamily="18" charset="0"/>
                                                    </a:rPr>
                                                  </m:ctrlPr>
                                                </m:dPr>
                                                <m:e>
                                                  <m:r>
                                                    <a:rPr lang="en-US" sz="2000" i="1">
                                                      <a:latin typeface="Cambria Math" panose="02040503050406030204" pitchFamily="18" charset="0"/>
                                                    </a:rPr>
                                                    <m:t>𝑃</m:t>
                                                  </m:r>
                                                  <m:r>
                                                    <m:rPr>
                                                      <m:lit/>
                                                    </m:rPr>
                                                    <a:rPr lang="en-US" sz="2000" i="1">
                                                      <a:latin typeface="Cambria Math" panose="02040503050406030204" pitchFamily="18" charset="0"/>
                                                    </a:rPr>
                                                    <m:t>{</m:t>
                                                  </m:r>
                                                  <m:r>
                                                    <a:rPr lang="en-US" sz="2000" i="1">
                                                      <a:latin typeface="Cambria Math" panose="02040503050406030204" pitchFamily="18" charset="0"/>
                                                    </a:rPr>
                                                    <m:t>𝑐</m:t>
                                                  </m:r>
                                                </m:e>
                                              </m:d>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𝑐</m:t>
                                                  </m:r>
                                                </m:e>
                                                <m:sup>
                                                  <m:r>
                                                    <a:rPr lang="en-US" sz="2000" i="1">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rPr>
                                                <m:t>𝜃</m:t>
                                              </m:r>
                                              <m:r>
                                                <a:rPr lang="en-US" sz="2000" i="1">
                                                  <a:latin typeface="Cambria Math" panose="02040503050406030204" pitchFamily="18" charset="0"/>
                                                </a:rPr>
                                                <m:t>)</m:t>
                                              </m:r>
                                            </m:e>
                                          </m:d>
                                        </m:e>
                                      </m:func>
                                    </m:e>
                                  </m:d>
                                </m:e>
                                <m:sup>
                                  <m:r>
                                    <a:rPr lang="en-US" sz="2000" b="0" i="1" smtClean="0">
                                      <a:latin typeface="Cambria Math" panose="02040503050406030204" pitchFamily="18" charset="0"/>
                                    </a:rPr>
                                    <m:t>2</m:t>
                                  </m:r>
                                </m:sup>
                              </m:sSup>
                            </m:e>
                          </m:nary>
                        </m:e>
                      </m:func>
                    </m:oMath>
                  </m:oMathPara>
                </a14:m>
                <a:endParaRPr lang="en-US" sz="2000" dirty="0"/>
              </a:p>
              <a:p>
                <a:endParaRPr lang="en-US" dirty="0">
                  <a:latin typeface="Arial" panose="020B060402020202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ED884510-BF5F-4B94-BF79-F8136C3CCBEC}"/>
                  </a:ext>
                </a:extLst>
              </p:cNvPr>
              <p:cNvSpPr txBox="1">
                <a:spLocks noRot="1" noChangeAspect="1" noMove="1" noResize="1" noEditPoints="1" noAdjustHandles="1" noChangeArrowheads="1" noChangeShapeType="1" noTextEdit="1"/>
              </p:cNvSpPr>
              <p:nvPr/>
            </p:nvSpPr>
            <p:spPr>
              <a:xfrm>
                <a:off x="3823411" y="3797044"/>
                <a:ext cx="7177096" cy="1155957"/>
              </a:xfrm>
              <a:prstGeom prst="rect">
                <a:avLst/>
              </a:prstGeom>
              <a:blipFill>
                <a:blip r:embed="rId4"/>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70B8A667-824C-4AF3-8F69-F55A2C7210C2}"/>
              </a:ext>
            </a:extLst>
          </p:cNvPr>
          <p:cNvSpPr txBox="1"/>
          <p:nvPr/>
        </p:nvSpPr>
        <p:spPr>
          <a:xfrm>
            <a:off x="1516552" y="2753529"/>
            <a:ext cx="1640497"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DP equation</a:t>
            </a:r>
          </a:p>
        </p:txBody>
      </p:sp>
      <p:sp>
        <p:nvSpPr>
          <p:cNvPr id="15" name="TextBox 14">
            <a:extLst>
              <a:ext uri="{FF2B5EF4-FFF2-40B4-BE49-F238E27FC236}">
                <a16:creationId xmlns:a16="http://schemas.microsoft.com/office/drawing/2014/main" id="{8705BE65-E3B6-458C-B4E7-F8DB92B1215F}"/>
              </a:ext>
            </a:extLst>
          </p:cNvPr>
          <p:cNvSpPr txBox="1"/>
          <p:nvPr/>
        </p:nvSpPr>
        <p:spPr>
          <a:xfrm>
            <a:off x="1243922" y="4030519"/>
            <a:ext cx="2324661"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Training objective</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E258F04-E7A7-4AB8-927C-75404A7B38A7}"/>
                  </a:ext>
                </a:extLst>
              </p:cNvPr>
              <p:cNvSpPr txBox="1"/>
              <p:nvPr/>
            </p:nvSpPr>
            <p:spPr>
              <a:xfrm>
                <a:off x="1615296" y="5134006"/>
                <a:ext cx="9480947"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The training objective is to find a parameter </a:t>
                </a:r>
                <a14:m>
                  <m:oMath xmlns:m="http://schemas.openxmlformats.org/officeDocument/2006/math">
                    <m:r>
                      <a:rPr lang="en-US" sz="1600" b="0" i="1" smtClean="0">
                        <a:latin typeface="Cambria Math" panose="02040503050406030204" pitchFamily="18" charset="0"/>
                        <a:cs typeface="Arial" panose="020B0604020202020204" pitchFamily="34" charset="0"/>
                      </a:rPr>
                      <m:t>𝜃</m:t>
                    </m:r>
                  </m:oMath>
                </a14:m>
                <a:r>
                  <a:rPr lang="en-US" sz="1600" dirty="0">
                    <a:latin typeface="Arial" panose="020B0604020202020204" pitchFamily="34" charset="0"/>
                    <a:cs typeface="Arial" panose="020B0604020202020204" pitchFamily="34" charset="0"/>
                  </a:rPr>
                  <a:t> that makes the neural network look like a DP function as much as possible. Stochastic mini-batch gradient can be adopted to optimize the objective function.</a:t>
                </a:r>
              </a:p>
            </p:txBody>
          </p:sp>
        </mc:Choice>
        <mc:Fallback xmlns="">
          <p:sp>
            <p:nvSpPr>
              <p:cNvPr id="20" name="TextBox 19">
                <a:extLst>
                  <a:ext uri="{FF2B5EF4-FFF2-40B4-BE49-F238E27FC236}">
                    <a16:creationId xmlns:a16="http://schemas.microsoft.com/office/drawing/2014/main" id="{0E258F04-E7A7-4AB8-927C-75404A7B38A7}"/>
                  </a:ext>
                </a:extLst>
              </p:cNvPr>
              <p:cNvSpPr txBox="1">
                <a:spLocks noRot="1" noChangeAspect="1" noMove="1" noResize="1" noEditPoints="1" noAdjustHandles="1" noChangeArrowheads="1" noChangeShapeType="1" noTextEdit="1"/>
              </p:cNvSpPr>
              <p:nvPr/>
            </p:nvSpPr>
            <p:spPr>
              <a:xfrm>
                <a:off x="1615296" y="5134006"/>
                <a:ext cx="9480947" cy="584775"/>
              </a:xfrm>
              <a:prstGeom prst="rect">
                <a:avLst/>
              </a:prstGeom>
              <a:blipFill>
                <a:blip r:embed="rId5"/>
                <a:stretch>
                  <a:fillRect l="-386" t="-3125" b="-12500"/>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CCB218FC-7DCB-415F-BABB-339243B97583}"/>
              </a:ext>
            </a:extLst>
          </p:cNvPr>
          <p:cNvSpPr/>
          <p:nvPr/>
        </p:nvSpPr>
        <p:spPr>
          <a:xfrm>
            <a:off x="6012870" y="2665207"/>
            <a:ext cx="812800" cy="576755"/>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D0B29B9-ED1E-48B8-BC89-430CA0AFE984}"/>
              </a:ext>
            </a:extLst>
          </p:cNvPr>
          <p:cNvSpPr/>
          <p:nvPr/>
        </p:nvSpPr>
        <p:spPr>
          <a:xfrm>
            <a:off x="5758870" y="3927201"/>
            <a:ext cx="1066800" cy="575874"/>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Connector: Curved 4">
            <a:extLst>
              <a:ext uri="{FF2B5EF4-FFF2-40B4-BE49-F238E27FC236}">
                <a16:creationId xmlns:a16="http://schemas.microsoft.com/office/drawing/2014/main" id="{7A39CE4D-40B0-4FF9-A63E-EFDD75A8F413}"/>
              </a:ext>
            </a:extLst>
          </p:cNvPr>
          <p:cNvCxnSpPr>
            <a:cxnSpLocks/>
            <a:stCxn id="3" idx="2"/>
            <a:endCxn id="21" idx="0"/>
          </p:cNvCxnSpPr>
          <p:nvPr/>
        </p:nvCxnSpPr>
        <p:spPr>
          <a:xfrm rot="5400000">
            <a:off x="6013151" y="3521081"/>
            <a:ext cx="685239" cy="127000"/>
          </a:xfrm>
          <a:prstGeom prst="curvedConnector3">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AE7C487-19D9-4B37-92ED-EBDC69111746}"/>
              </a:ext>
            </a:extLst>
          </p:cNvPr>
          <p:cNvSpPr/>
          <p:nvPr/>
        </p:nvSpPr>
        <p:spPr>
          <a:xfrm>
            <a:off x="7105070" y="2665206"/>
            <a:ext cx="3230418" cy="576757"/>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FE4CB53-E25E-4C56-8A82-80E898CCAD60}"/>
              </a:ext>
            </a:extLst>
          </p:cNvPr>
          <p:cNvSpPr/>
          <p:nvPr/>
        </p:nvSpPr>
        <p:spPr>
          <a:xfrm>
            <a:off x="7026561" y="3927201"/>
            <a:ext cx="3641436" cy="576757"/>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onnector: Curved 23">
            <a:extLst>
              <a:ext uri="{FF2B5EF4-FFF2-40B4-BE49-F238E27FC236}">
                <a16:creationId xmlns:a16="http://schemas.microsoft.com/office/drawing/2014/main" id="{E3214365-D9C0-4B80-B39B-1D05E48C2C89}"/>
              </a:ext>
            </a:extLst>
          </p:cNvPr>
          <p:cNvCxnSpPr>
            <a:stCxn id="22" idx="2"/>
            <a:endCxn id="23" idx="0"/>
          </p:cNvCxnSpPr>
          <p:nvPr/>
        </p:nvCxnSpPr>
        <p:spPr>
          <a:xfrm rot="16200000" flipH="1">
            <a:off x="8441160" y="3521082"/>
            <a:ext cx="685238" cy="127000"/>
          </a:xfrm>
          <a:prstGeom prst="curved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8431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1071</TotalTime>
  <Words>3189</Words>
  <Application>Microsoft Office PowerPoint</Application>
  <PresentationFormat>Widescreen</PresentationFormat>
  <Paragraphs>228</Paragraphs>
  <Slides>28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Cambria Math</vt:lpstr>
      <vt:lpstr>Century Gothic</vt:lpstr>
      <vt:lpstr>Wingdings 3</vt:lpstr>
      <vt:lpstr>Wisp</vt:lpstr>
      <vt:lpstr>Boosting Dynamic Programming with Neural Networks for Solving NP-hard Problems</vt:lpstr>
      <vt:lpstr>Dynamic Programming is Powerful and Widely Used</vt:lpstr>
      <vt:lpstr>The Travelling Salesman Problem (TSP)</vt:lpstr>
      <vt:lpstr>A DP Algorithm (Held-Karp) to Solve TSP</vt:lpstr>
      <vt:lpstr>The Tabular Method Takes Exponential Space and Time</vt:lpstr>
      <vt:lpstr>Idea: Representing the DP function with a Neural Network</vt:lpstr>
      <vt:lpstr>Why is a Neural Network Good for DP?</vt:lpstr>
      <vt:lpstr>How to Train the Neural Network Efficiently?</vt:lpstr>
      <vt:lpstr>How to Train the Neural Network Efficiently?</vt:lpstr>
      <vt:lpstr>Generating the Training Data</vt:lpstr>
      <vt:lpstr>The Main Process</vt:lpstr>
      <vt:lpstr>Experimental Results in TSPLIB</vt:lpstr>
      <vt:lpstr>Summary</vt:lpstr>
      <vt:lpstr>Thank You!  Q &amp; A</vt:lpstr>
      <vt:lpstr>Backup Pages: More experimental Details</vt:lpstr>
      <vt:lpstr>Backup Page: Convergence</vt:lpstr>
      <vt:lpstr>Backup Page: Different from DRL</vt:lpstr>
      <vt:lpstr>Backup Page: Drawback of Our Method</vt:lpstr>
      <vt:lpstr>More Experimental Details</vt:lpstr>
      <vt:lpstr>Compare with DRL</vt:lpstr>
      <vt:lpstr>Following are backup pages</vt:lpstr>
      <vt:lpstr>The Main Process</vt:lpstr>
      <vt:lpstr>Revisiting Dynamic Programming</vt:lpstr>
      <vt:lpstr>PowerPoint Presentation</vt:lpstr>
      <vt:lpstr>An Example of Combinatorial Explosion in DP</vt:lpstr>
      <vt:lpstr>PowerPoint Presentation</vt:lpstr>
      <vt:lpstr>How to Train the Neural Network Efficiently?</vt:lpstr>
      <vt:lpstr>The Tabular Method Takes Exponential Space and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Dynamic Programming with Neural Networks for Solving NP-hard Problems</dc:title>
  <dc:creator>Feidiao Yang</dc:creator>
  <cp:lastModifiedBy>Feidiao Yang</cp:lastModifiedBy>
  <cp:revision>1</cp:revision>
  <dcterms:created xsi:type="dcterms:W3CDTF">2018-11-03T07:28:43Z</dcterms:created>
  <dcterms:modified xsi:type="dcterms:W3CDTF">2018-11-14T14:24:13Z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feiyan@microsoft.com</vt:lpwstr>
  </property>
  <property fmtid="{D5CDD505-2E9C-101B-9397-08002B2CF9AE}" pid="5" name="MSIP_Label_f42aa342-8706-4288-bd11-ebb85995028c_SetDate">
    <vt:lpwstr>2018-11-13T07:03:03.6444647Z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