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9FAD54-DEA7-4877-BD74-6A506C7D3AC2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080B94-B916-4370-A438-BE7D41A7DF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5623" y="614048"/>
            <a:ext cx="9135291" cy="1959335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基於</a:t>
            </a:r>
            <a:r>
              <a:rPr lang="en-US" altLang="zh-CN" sz="5400" dirty="0">
                <a:solidFill>
                  <a:schemeClr val="tx1"/>
                </a:solidFill>
              </a:rPr>
              <a:t>DCGAN</a:t>
            </a:r>
            <a:r>
              <a:rPr lang="zh-CN" altLang="en-US" sz="5400" dirty="0">
                <a:solidFill>
                  <a:schemeClr val="tx1"/>
                </a:solidFill>
              </a:rPr>
              <a:t>的人臉生成</a:t>
            </a:r>
            <a:br>
              <a:rPr lang="en-US" altLang="zh-CN" sz="5400" dirty="0">
                <a:solidFill>
                  <a:schemeClr val="tx1"/>
                </a:solidFill>
              </a:rPr>
            </a:b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806" y="3513909"/>
            <a:ext cx="6847708" cy="731520"/>
          </a:xfrm>
        </p:spPr>
        <p:txBody>
          <a:bodyPr/>
          <a:lstStyle/>
          <a:p>
            <a:r>
              <a:rPr lang="zh-CN" altLang="en-US" dirty="0"/>
              <a:t>第五組：張天佑 史聯宏 張家成 趙梓丞 張海鯤</a:t>
            </a:r>
          </a:p>
        </p:txBody>
      </p:sp>
    </p:spTree>
    <p:extLst>
      <p:ext uri="{BB962C8B-B14F-4D97-AF65-F5344CB8AC3E}">
        <p14:creationId xmlns:p14="http://schemas.microsoft.com/office/powerpoint/2010/main" val="87902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77A2-3CCF-2945-81B0-AC0B9C3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預期結果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945217-FDCC-C044-9AC3-8CDB66567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34" y="1846263"/>
            <a:ext cx="4283612" cy="4283612"/>
          </a:xfr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58398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09" y="1045028"/>
            <a:ext cx="87908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GAN ( generative adversarial networks )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57" y="1845734"/>
            <a:ext cx="5801853" cy="42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æç®åææçGANï¼çæå¯¹æç½ç»ï¼æç¨ï¼ä»çè®ºå°å®è·µï¼éä»£ç ï¼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88" y="1939017"/>
            <a:ext cx="9227784" cy="31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937174"/>
            <a:ext cx="10058400" cy="40233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8" name="Picture 4" descr="æç®åææçGANï¼çæå¯¹æç½ç»ï¼æç¨ï¼ä»çè®ºå°å®è·µï¼éä»£ç 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3" y="2744649"/>
            <a:ext cx="9108734" cy="9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03" y="3711337"/>
            <a:ext cx="5050459" cy="811927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403" y="4546399"/>
            <a:ext cx="2463304" cy="5366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12394" y="4481625"/>
            <a:ext cx="233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generator</a:t>
            </a:r>
            <a:r>
              <a:rPr lang="zh-CN" altLang="en-US" sz="2800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439523" y="3885836"/>
            <a:ext cx="233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Discriminator:</a:t>
            </a:r>
            <a:endParaRPr lang="zh-CN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97280" y="2221429"/>
            <a:ext cx="233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Cost Function: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DCGAN</a:t>
            </a:r>
            <a:endParaRPr lang="zh-CN" altLang="en-US" dirty="0"/>
          </a:p>
        </p:txBody>
      </p:sp>
      <p:pic>
        <p:nvPicPr>
          <p:cNvPr id="3074" name="Picture 2" descr="https://upload-images.jianshu.io/upload_images/5477192-84d6de45cd7bac48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62070"/>
            <a:ext cx="8809524" cy="3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數據準備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1" y="1921884"/>
            <a:ext cx="9802593" cy="178142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3B70F4-AEB0-9246-B324-D9B6E7678475}"/>
              </a:ext>
            </a:extLst>
          </p:cNvPr>
          <p:cNvSpPr txBox="1"/>
          <p:nvPr/>
        </p:nvSpPr>
        <p:spPr>
          <a:xfrm>
            <a:off x="1195754" y="4149969"/>
            <a:ext cx="59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www.cs.columbia.edu</a:t>
            </a:r>
            <a:r>
              <a:rPr kumimoji="1" lang="en" altLang="zh-CN" dirty="0"/>
              <a:t>/CAVE/databases/</a:t>
            </a:r>
            <a:r>
              <a:rPr kumimoji="1" lang="en" altLang="zh-CN" dirty="0" err="1"/>
              <a:t>pubfig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2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環境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04F45-46F6-5747-A6DF-371D9FCE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94" y="423042"/>
            <a:ext cx="2660644" cy="2582917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E43DAA-1646-DD4A-9E07-756F4F45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37" y="1818885"/>
            <a:ext cx="2457615" cy="2561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D12A6D-4274-9E45-90CA-EC9EE094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02" y="3147883"/>
            <a:ext cx="3865983" cy="3228828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73949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預期步驟</a:t>
            </a:r>
            <a:r>
              <a:rPr lang="zh-TW" altLang="en-US" dirty="0"/>
              <a:t>：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1.</a:t>
            </a:r>
            <a:r>
              <a:rPr lang="zh-CN" altLang="en-US" sz="3200" dirty="0"/>
              <a:t>處理原資料</a:t>
            </a:r>
            <a:endParaRPr lang="en-US" altLang="zh-CN" sz="3200" dirty="0"/>
          </a:p>
          <a:p>
            <a:r>
              <a:rPr lang="en-US" altLang="zh-TW" sz="3200" dirty="0"/>
              <a:t>2.</a:t>
            </a:r>
            <a:r>
              <a:rPr lang="zh-CN" altLang="en-US" sz="3200" dirty="0"/>
              <a:t>基於</a:t>
            </a:r>
            <a:r>
              <a:rPr lang="en-US" altLang="zh-CN" sz="3200" dirty="0"/>
              <a:t>DC</a:t>
            </a:r>
            <a:r>
              <a:rPr lang="zh-CN" altLang="en-US" sz="3200" dirty="0"/>
              <a:t>生成網絡架構</a:t>
            </a:r>
            <a:endParaRPr lang="en-US" altLang="zh-CN" sz="3200" dirty="0"/>
          </a:p>
          <a:p>
            <a:r>
              <a:rPr lang="en-US" altLang="zh-TW" sz="3200" dirty="0"/>
              <a:t>3.</a:t>
            </a:r>
            <a:r>
              <a:rPr lang="zh-CN" altLang="en-US" sz="3200" dirty="0"/>
              <a:t>基於</a:t>
            </a:r>
            <a:r>
              <a:rPr lang="en-US" altLang="zh-CN" sz="3200" dirty="0"/>
              <a:t>DC</a:t>
            </a:r>
            <a:r>
              <a:rPr lang="zh-CN" altLang="en-US" sz="3200" dirty="0"/>
              <a:t>的生成網絡架構</a:t>
            </a:r>
            <a:endParaRPr lang="en-US" altLang="zh-CN" sz="3200" dirty="0"/>
          </a:p>
          <a:p>
            <a:r>
              <a:rPr lang="en-US" altLang="zh-TW" sz="3200" dirty="0"/>
              <a:t>4.</a:t>
            </a:r>
            <a:r>
              <a:rPr lang="zh-CN" altLang="en-US" sz="3200" dirty="0"/>
              <a:t>基於</a:t>
            </a:r>
            <a:r>
              <a:rPr lang="en-US" altLang="zh-CN" sz="3200" dirty="0"/>
              <a:t>DC</a:t>
            </a:r>
            <a:r>
              <a:rPr lang="zh-CN" altLang="en-US" sz="3200" dirty="0"/>
              <a:t>的判別網絡架構</a:t>
            </a:r>
            <a:endParaRPr lang="en-US" altLang="zh-CN" sz="3200" dirty="0"/>
          </a:p>
          <a:p>
            <a:r>
              <a:rPr lang="en-US" altLang="zh-TW" sz="3200" dirty="0"/>
              <a:t>5.</a:t>
            </a:r>
            <a:r>
              <a:rPr lang="zh-CN" altLang="en-US" sz="3200" dirty="0"/>
              <a:t>訓練</a:t>
            </a:r>
            <a:r>
              <a:rPr lang="en-US" altLang="zh-CN" sz="3200" dirty="0"/>
              <a:t>DCGAN</a:t>
            </a:r>
          </a:p>
          <a:p>
            <a:r>
              <a:rPr lang="en-US" altLang="zh-TW" sz="3200" dirty="0"/>
              <a:t>6.</a:t>
            </a:r>
            <a:r>
              <a:rPr lang="zh-CN" altLang="en-US" sz="3200" dirty="0"/>
              <a:t>分析結果與總結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060899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102</Words>
  <Application>Microsoft Macintosh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新細明體</vt:lpstr>
      <vt:lpstr>Calibri</vt:lpstr>
      <vt:lpstr>Calibri Light</vt:lpstr>
      <vt:lpstr>回顧</vt:lpstr>
      <vt:lpstr>基於DCGAN的人臉生成 </vt:lpstr>
      <vt:lpstr>PowerPoint 演示文稿</vt:lpstr>
      <vt:lpstr>GAN ( generative adversarial networks ) </vt:lpstr>
      <vt:lpstr>PowerPoint 演示文稿</vt:lpstr>
      <vt:lpstr>PowerPoint 演示文稿</vt:lpstr>
      <vt:lpstr>DCGAN</vt:lpstr>
      <vt:lpstr>數據準備</vt:lpstr>
      <vt:lpstr>環境： </vt:lpstr>
      <vt:lpstr>預期步驟：</vt:lpstr>
      <vt:lpstr>預期結果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基於CNN的垃圾郵件分類</dc:title>
  <dc:creator>张 天佑</dc:creator>
  <cp:lastModifiedBy>张天佑</cp:lastModifiedBy>
  <cp:revision>133</cp:revision>
  <dcterms:created xsi:type="dcterms:W3CDTF">2018-11-08T10:59:10Z</dcterms:created>
  <dcterms:modified xsi:type="dcterms:W3CDTF">2018-11-09T06:12:02Z</dcterms:modified>
</cp:coreProperties>
</file>