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82" r:id="rId8"/>
    <p:sldId id="283" r:id="rId9"/>
    <p:sldId id="284" r:id="rId10"/>
    <p:sldId id="285" r:id="rId11"/>
    <p:sldId id="267" r:id="rId12"/>
    <p:sldId id="268" r:id="rId13"/>
    <p:sldId id="269" r:id="rId14"/>
    <p:sldId id="270" r:id="rId15"/>
    <p:sldId id="262" r:id="rId16"/>
    <p:sldId id="265" r:id="rId17"/>
    <p:sldId id="263" r:id="rId18"/>
    <p:sldId id="271" r:id="rId19"/>
    <p:sldId id="272" r:id="rId20"/>
    <p:sldId id="273" r:id="rId21"/>
    <p:sldId id="286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6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0680-E1B3-47FA-8CFA-DB133961ED5E}" type="datetimeFigureOut">
              <a:rPr lang="en-US" smtClean="0"/>
              <a:pPr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0680-E1B3-47FA-8CFA-DB133961ED5E}" type="datetimeFigureOut">
              <a:rPr lang="en-US" smtClean="0"/>
              <a:pPr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0680-E1B3-47FA-8CFA-DB133961ED5E}" type="datetimeFigureOut">
              <a:rPr lang="en-US" smtClean="0"/>
              <a:pPr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0680-E1B3-47FA-8CFA-DB133961ED5E}" type="datetimeFigureOut">
              <a:rPr lang="en-US" smtClean="0"/>
              <a:pPr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0680-E1B3-47FA-8CFA-DB133961ED5E}" type="datetimeFigureOut">
              <a:rPr lang="en-US" smtClean="0"/>
              <a:pPr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0680-E1B3-47FA-8CFA-DB133961ED5E}" type="datetimeFigureOut">
              <a:rPr lang="en-US" smtClean="0"/>
              <a:pPr/>
              <a:t>9/21/14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0680-E1B3-47FA-8CFA-DB133961ED5E}" type="datetimeFigureOut">
              <a:rPr lang="en-US" smtClean="0"/>
              <a:pPr/>
              <a:t>9/21/14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0680-E1B3-47FA-8CFA-DB133961ED5E}" type="datetimeFigureOut">
              <a:rPr lang="en-US" smtClean="0"/>
              <a:pPr/>
              <a:t>9/21/14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0680-E1B3-47FA-8CFA-DB133961ED5E}" type="datetimeFigureOut">
              <a:rPr lang="en-US" smtClean="0"/>
              <a:pPr/>
              <a:t>9/21/14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0680-E1B3-47FA-8CFA-DB133961ED5E}" type="datetimeFigureOut">
              <a:rPr lang="en-US" smtClean="0"/>
              <a:pPr/>
              <a:t>9/21/14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0680-E1B3-47FA-8CFA-DB133961ED5E}" type="datetimeFigureOut">
              <a:rPr lang="en-US" smtClean="0"/>
              <a:pPr/>
              <a:t>9/21/14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0680-E1B3-47FA-8CFA-DB133961ED5E}" type="datetimeFigureOut">
              <a:rPr lang="en-US" smtClean="0"/>
              <a:pPr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0A37A-D5DA-4A56-9E7B-0F7CD8DDE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developer.mozilla.org/en/xmlhttprequest" TargetMode="External"/><Relationship Id="rId3" Type="http://schemas.openxmlformats.org/officeDocument/2006/relationships/hyperlink" Target="http://en.wikipedia.org/wiki/JSONP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ngularjs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brief Introduction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6172200"/>
            <a:ext cx="106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Adekunle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&lt;html </a:t>
            </a:r>
            <a:r>
              <a:rPr lang="en-US" dirty="0" err="1" smtClean="0"/>
              <a:t>ng</a:t>
            </a:r>
            <a:r>
              <a:rPr lang="en-US" dirty="0" smtClean="0"/>
              <a:t>-app&gt;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='angular.js'&gt;&lt;/script&gt;</a:t>
            </a:r>
          </a:p>
          <a:p>
            <a:pPr>
              <a:buNone/>
            </a:pPr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='controllers.js'&gt;&lt;/script&gt;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 </a:t>
            </a:r>
            <a:r>
              <a:rPr lang="en-US" dirty="0" err="1" smtClean="0"/>
              <a:t>ng</a:t>
            </a:r>
            <a:r>
              <a:rPr lang="en-US" dirty="0" smtClean="0"/>
              <a:t>-controller='</a:t>
            </a:r>
            <a:r>
              <a:rPr lang="en-US" dirty="0" err="1" smtClean="0"/>
              <a:t>UserController</a:t>
            </a:r>
            <a:r>
              <a:rPr lang="en-US" dirty="0" smtClean="0"/>
              <a:t>'&gt;</a:t>
            </a:r>
          </a:p>
          <a:p>
            <a:pPr>
              <a:buNone/>
            </a:pPr>
            <a:r>
              <a:rPr lang="en-US" dirty="0" smtClean="0"/>
              <a:t>  &lt;div&gt;Hi {{user.name}}&lt;/div&gt;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 XXXX($scope) {</a:t>
            </a:r>
          </a:p>
          <a:p>
            <a:pPr>
              <a:buNone/>
            </a:pPr>
            <a:r>
              <a:rPr lang="en-US" dirty="0" smtClean="0"/>
              <a:t>  $</a:t>
            </a:r>
            <a:r>
              <a:rPr lang="en-US" dirty="0" err="1" smtClean="0"/>
              <a:t>scope.user</a:t>
            </a:r>
            <a:r>
              <a:rPr lang="en-US" dirty="0" smtClean="0"/>
              <a:t> = { </a:t>
            </a:r>
            <a:r>
              <a:rPr lang="en-US" dirty="0" err="1" smtClean="0"/>
              <a:t>name:'Larry</a:t>
            </a:r>
            <a:r>
              <a:rPr lang="en-US" dirty="0" smtClean="0"/>
              <a:t>' };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</a:t>
            </a:r>
            <a:r>
              <a:rPr lang="en-US" dirty="0"/>
              <a:t>p&gt;Hello World!&lt;/p&gt;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fontAlgn="base">
              <a:buNone/>
            </a:pPr>
            <a:r>
              <a:rPr lang="en-US" dirty="0"/>
              <a:t>&lt;p id="greeting1"&gt;&lt;/p&gt;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>
              <a:buNone/>
            </a:pPr>
            <a:r>
              <a:rPr lang="en-US" dirty="0"/>
              <a:t>&lt;script&gt;</a:t>
            </a:r>
          </a:p>
          <a:p>
            <a:pPr fontAlgn="base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isIE</a:t>
            </a:r>
            <a:r>
              <a:rPr lang="en-US" dirty="0"/>
              <a:t> = </a:t>
            </a:r>
            <a:r>
              <a:rPr lang="en-US" dirty="0" err="1"/>
              <a:t>document.attachEvent</a:t>
            </a:r>
            <a:r>
              <a:rPr lang="en-US" dirty="0"/>
              <a:t>;</a:t>
            </a:r>
          </a:p>
          <a:p>
            <a:pPr fontAlgn="base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addListener</a:t>
            </a:r>
            <a:r>
              <a:rPr lang="en-US" dirty="0"/>
              <a:t> = </a:t>
            </a:r>
            <a:r>
              <a:rPr lang="en-US" dirty="0" err="1"/>
              <a:t>isIE</a:t>
            </a:r>
            <a:endParaRPr lang="en-US" dirty="0"/>
          </a:p>
          <a:p>
            <a:pPr fontAlgn="base">
              <a:buNone/>
            </a:pPr>
            <a:r>
              <a:rPr lang="en-US" dirty="0"/>
              <a:t>  ? function(e, t, fn) {</a:t>
            </a:r>
          </a:p>
          <a:p>
            <a:pPr fontAlgn="base">
              <a:buNone/>
            </a:pPr>
            <a:r>
              <a:rPr lang="en-US" dirty="0"/>
              <a:t>      </a:t>
            </a:r>
            <a:r>
              <a:rPr lang="en-US" dirty="0" err="1"/>
              <a:t>e.attachEvent</a:t>
            </a:r>
            <a:r>
              <a:rPr lang="en-US" dirty="0"/>
              <a:t>('on' + t, fn);}</a:t>
            </a:r>
          </a:p>
          <a:p>
            <a:pPr fontAlgn="base">
              <a:buNone/>
            </a:pPr>
            <a:r>
              <a:rPr lang="en-US" dirty="0"/>
              <a:t>  : function(e, t, fn) {</a:t>
            </a:r>
          </a:p>
          <a:p>
            <a:pPr fontAlgn="base">
              <a:buNone/>
            </a:pPr>
            <a:r>
              <a:rPr lang="en-US" dirty="0"/>
              <a:t>      </a:t>
            </a:r>
            <a:r>
              <a:rPr lang="en-US" dirty="0" err="1"/>
              <a:t>e.addEventListener</a:t>
            </a:r>
            <a:r>
              <a:rPr lang="en-US" dirty="0"/>
              <a:t>(t, fn, false);};</a:t>
            </a:r>
          </a:p>
          <a:p>
            <a:pPr fontAlgn="base">
              <a:buNone/>
            </a:pPr>
            <a:r>
              <a:rPr lang="en-US" dirty="0" err="1"/>
              <a:t>addListener</a:t>
            </a:r>
            <a:r>
              <a:rPr lang="en-US" dirty="0"/>
              <a:t>(document, 'load', function(){</a:t>
            </a:r>
          </a:p>
          <a:p>
            <a:pPr fontAlgn="base">
              <a:buNone/>
            </a:pPr>
            <a:r>
              <a:rPr lang="en-US" dirty="0"/>
              <a:t>  </a:t>
            </a:r>
            <a:r>
              <a:rPr lang="en-US" dirty="0" err="1"/>
              <a:t>var</a:t>
            </a:r>
            <a:r>
              <a:rPr lang="en-US" dirty="0"/>
              <a:t> greeting = </a:t>
            </a:r>
            <a:r>
              <a:rPr lang="en-US" dirty="0" err="1"/>
              <a:t>document.getElementById</a:t>
            </a:r>
            <a:r>
              <a:rPr lang="en-US" dirty="0"/>
              <a:t>('greeting1');</a:t>
            </a:r>
          </a:p>
          <a:p>
            <a:pPr fontAlgn="base">
              <a:buNone/>
            </a:pPr>
            <a:r>
              <a:rPr lang="en-US" dirty="0"/>
              <a:t>  if (</a:t>
            </a:r>
            <a:r>
              <a:rPr lang="en-US" dirty="0" err="1"/>
              <a:t>isIE</a:t>
            </a:r>
            <a:r>
              <a:rPr lang="en-US" dirty="0"/>
              <a:t>) {</a:t>
            </a:r>
          </a:p>
          <a:p>
            <a:pPr fontAlgn="base">
              <a:buNone/>
            </a:pPr>
            <a:r>
              <a:rPr lang="en-US" dirty="0"/>
              <a:t>    </a:t>
            </a:r>
            <a:r>
              <a:rPr lang="en-US" dirty="0" err="1"/>
              <a:t>greeting.innerText</a:t>
            </a:r>
            <a:r>
              <a:rPr lang="en-US" dirty="0"/>
              <a:t> = 'Hello World!';</a:t>
            </a:r>
          </a:p>
          <a:p>
            <a:pPr fontAlgn="base">
              <a:buNone/>
            </a:pPr>
            <a:r>
              <a:rPr lang="en-US" dirty="0"/>
              <a:t>  } else {</a:t>
            </a:r>
          </a:p>
          <a:p>
            <a:pPr fontAlgn="base">
              <a:buNone/>
            </a:pPr>
            <a:r>
              <a:rPr lang="en-US" dirty="0"/>
              <a:t>    </a:t>
            </a:r>
            <a:r>
              <a:rPr lang="en-US" dirty="0" err="1"/>
              <a:t>greeting.textContent</a:t>
            </a:r>
            <a:r>
              <a:rPr lang="en-US" dirty="0"/>
              <a:t> = 'Hello World!';</a:t>
            </a:r>
          </a:p>
          <a:p>
            <a:pPr fontAlgn="base">
              <a:buNone/>
            </a:pPr>
            <a:r>
              <a:rPr lang="en-US" dirty="0"/>
              <a:t> }</a:t>
            </a:r>
          </a:p>
          <a:p>
            <a:pPr fontAlgn="base">
              <a:buNone/>
            </a:pPr>
            <a:r>
              <a:rPr lang="en-US" dirty="0"/>
              <a:t>});</a:t>
            </a:r>
          </a:p>
          <a:p>
            <a:pPr fontAlgn="base">
              <a:buNone/>
            </a:pPr>
            <a:r>
              <a:rPr lang="en-US" dirty="0"/>
              <a:t>&lt;/script&gt;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dirty="0"/>
              <a:t>&lt;p id="greeting2"&gt;&lt;/p&gt;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>
              <a:buNone/>
            </a:pPr>
            <a:r>
              <a:rPr lang="en-US" dirty="0"/>
              <a:t>&lt;script&gt;</a:t>
            </a:r>
          </a:p>
          <a:p>
            <a:pPr fontAlgn="base">
              <a:buNone/>
            </a:pPr>
            <a:r>
              <a:rPr lang="en-US" dirty="0"/>
              <a:t>$(function(){</a:t>
            </a:r>
          </a:p>
          <a:p>
            <a:pPr fontAlgn="base">
              <a:buNone/>
            </a:pPr>
            <a:r>
              <a:rPr lang="en-US" dirty="0"/>
              <a:t>  $('#greeting2').text('Hello World!');</a:t>
            </a:r>
          </a:p>
          <a:p>
            <a:pPr fontAlgn="base">
              <a:buNone/>
            </a:pPr>
            <a:r>
              <a:rPr lang="en-US" dirty="0"/>
              <a:t>});</a:t>
            </a:r>
          </a:p>
          <a:p>
            <a:pPr fontAlgn="base">
              <a:buNone/>
            </a:pPr>
            <a:r>
              <a:rPr lang="en-US" dirty="0"/>
              <a:t>&lt;/script&gt;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&lt;p</a:t>
            </a:r>
            <a:r>
              <a:rPr lang="en-US" sz="2800" dirty="0"/>
              <a:t> </a:t>
            </a:r>
            <a:r>
              <a:rPr lang="en-US" sz="2800" dirty="0" err="1" smtClean="0"/>
              <a:t>ng:init</a:t>
            </a:r>
            <a:r>
              <a:rPr lang="en-US" sz="2800" dirty="0" smtClean="0"/>
              <a:t>="greeting = 'Hello World!'"&gt;{{greeting}}&lt;/p&gt;</a:t>
            </a: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DEMONSTRATION!!!!!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Feeder App</a:t>
            </a:r>
          </a:p>
          <a:p>
            <a:pPr algn="ctr">
              <a:buNone/>
            </a:pPr>
            <a:r>
              <a:rPr lang="en-US" sz="1400" dirty="0" smtClean="0"/>
              <a:t>http://www.toptal.com/angular-js/a-step-by-step-guide-to-your-first-angularjs-app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Skeleton</a:t>
            </a:r>
            <a:endParaRPr lang="en-US" dirty="0"/>
          </a:p>
        </p:txBody>
      </p:sp>
      <p:pic>
        <p:nvPicPr>
          <p:cNvPr id="4" name="Content Placeholder 3" descr="toptal-blog-image-14002046464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24200" y="1524000"/>
            <a:ext cx="2895600" cy="4308428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View (Championship Table)</a:t>
            </a:r>
            <a:endParaRPr lang="en-US" dirty="0"/>
          </a:p>
        </p:txBody>
      </p:sp>
      <p:pic>
        <p:nvPicPr>
          <p:cNvPr id="4" name="Content Placeholder 3" descr="toptal-blog-image-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57450" y="1629569"/>
            <a:ext cx="4229100" cy="4467225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Angular Powered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&lt;body </a:t>
            </a:r>
            <a:r>
              <a:rPr lang="en-US" b="1" dirty="0" err="1" smtClean="0"/>
              <a:t>ng</a:t>
            </a:r>
            <a:r>
              <a:rPr lang="en-US" b="1" dirty="0" smtClean="0"/>
              <a:t>-app</a:t>
            </a:r>
            <a:r>
              <a:rPr lang="en-US" dirty="0" smtClean="0"/>
              <a:t>="F1FeederApp" </a:t>
            </a:r>
            <a:r>
              <a:rPr lang="en-US" b="1" dirty="0" err="1" smtClean="0"/>
              <a:t>ng</a:t>
            </a:r>
            <a:r>
              <a:rPr lang="en-US" b="1" dirty="0" smtClean="0"/>
              <a:t>-controller</a:t>
            </a:r>
            <a:r>
              <a:rPr lang="en-US" dirty="0" smtClean="0"/>
              <a:t>="</a:t>
            </a:r>
            <a:r>
              <a:rPr lang="en-US" dirty="0" err="1" smtClean="0"/>
              <a:t>driversController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  &lt;table&gt;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thead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&lt;</a:t>
            </a:r>
            <a:r>
              <a:rPr lang="en-US" dirty="0" err="1" smtClean="0"/>
              <a:t>tr</a:t>
            </a:r>
            <a:r>
              <a:rPr lang="en-US" dirty="0" smtClean="0"/>
              <a:t>&gt;&lt;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colspan</a:t>
            </a:r>
            <a:r>
              <a:rPr lang="en-US" dirty="0" smtClean="0"/>
              <a:t>="4"&gt;Drivers Championship Standings&lt;/</a:t>
            </a:r>
            <a:r>
              <a:rPr lang="en-US" dirty="0" err="1" smtClean="0"/>
              <a:t>th</a:t>
            </a:r>
            <a:r>
              <a:rPr lang="en-US" dirty="0" smtClean="0"/>
              <a:t>&gt;&lt;/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&lt;/</a:t>
            </a:r>
            <a:r>
              <a:rPr lang="en-US" dirty="0" err="1" smtClean="0"/>
              <a:t>thead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tbody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&lt;</a:t>
            </a:r>
            <a:r>
              <a:rPr lang="en-US" dirty="0" err="1" smtClean="0"/>
              <a:t>tr</a:t>
            </a:r>
            <a:r>
              <a:rPr lang="en-US" dirty="0" smtClean="0"/>
              <a:t> </a:t>
            </a:r>
            <a:r>
              <a:rPr lang="en-US" b="1" dirty="0" err="1" smtClean="0"/>
              <a:t>ng</a:t>
            </a:r>
            <a:r>
              <a:rPr lang="en-US" b="1" dirty="0" smtClean="0"/>
              <a:t>-repeat</a:t>
            </a:r>
            <a:r>
              <a:rPr lang="en-US" dirty="0" smtClean="0"/>
              <a:t>="driver in </a:t>
            </a:r>
            <a:r>
              <a:rPr lang="en-US" dirty="0" err="1" smtClean="0"/>
              <a:t>driversList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        &lt;td&gt;</a:t>
            </a:r>
            <a:r>
              <a:rPr lang="en-US" b="1" dirty="0" smtClean="0"/>
              <a:t>{{$index + 1}}</a:t>
            </a:r>
            <a:r>
              <a:rPr lang="en-US" dirty="0" smtClean="0"/>
              <a:t>&lt;/td&gt;</a:t>
            </a:r>
          </a:p>
          <a:p>
            <a:pPr>
              <a:buNone/>
            </a:pPr>
            <a:r>
              <a:rPr lang="en-US" dirty="0" smtClean="0"/>
              <a:t>        &lt;td&gt;</a:t>
            </a:r>
          </a:p>
          <a:p>
            <a:pPr>
              <a:buNone/>
            </a:pPr>
            <a:r>
              <a:rPr lang="en-US" dirty="0" smtClean="0"/>
              <a:t>         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err="1" smtClean="0"/>
              <a:t>img</a:t>
            </a:r>
            <a:r>
              <a:rPr lang="en-US" dirty="0" smtClean="0"/>
              <a:t>/flags</a:t>
            </a:r>
            <a:r>
              <a:rPr lang="en-US" b="1" dirty="0" smtClean="0"/>
              <a:t>/{{</a:t>
            </a:r>
            <a:r>
              <a:rPr lang="en-US" b="1" dirty="0" err="1" smtClean="0"/>
              <a:t>driver.Driver.nationality</a:t>
            </a:r>
            <a:r>
              <a:rPr lang="en-US" b="1" dirty="0" smtClean="0"/>
              <a:t>}}.</a:t>
            </a:r>
            <a:r>
              <a:rPr lang="en-US" dirty="0" err="1" smtClean="0"/>
              <a:t>png</a:t>
            </a:r>
            <a:r>
              <a:rPr lang="en-US" dirty="0" smtClean="0"/>
              <a:t>" /&gt;</a:t>
            </a:r>
          </a:p>
          <a:p>
            <a:pPr>
              <a:buNone/>
            </a:pPr>
            <a:r>
              <a:rPr lang="en-US" b="1" dirty="0" smtClean="0"/>
              <a:t>          {{</a:t>
            </a:r>
            <a:r>
              <a:rPr lang="en-US" b="1" dirty="0" err="1" smtClean="0"/>
              <a:t>driver.Driver.givenName</a:t>
            </a:r>
            <a:r>
              <a:rPr lang="en-US" b="1" dirty="0" smtClean="0"/>
              <a:t>}}&amp;</a:t>
            </a:r>
            <a:r>
              <a:rPr lang="en-US" b="1" dirty="0" err="1" smtClean="0"/>
              <a:t>nbsp</a:t>
            </a:r>
            <a:r>
              <a:rPr lang="en-US" b="1" dirty="0" smtClean="0"/>
              <a:t>;{{</a:t>
            </a:r>
            <a:r>
              <a:rPr lang="en-US" b="1" dirty="0" err="1" smtClean="0"/>
              <a:t>driver.Driver.familyName</a:t>
            </a:r>
            <a:r>
              <a:rPr lang="en-US" b="1" dirty="0" smtClean="0"/>
              <a:t>}}</a:t>
            </a:r>
          </a:p>
          <a:p>
            <a:pPr>
              <a:buNone/>
            </a:pPr>
            <a:r>
              <a:rPr lang="en-US" dirty="0" smtClean="0"/>
              <a:t>        &lt;/td&gt;</a:t>
            </a:r>
          </a:p>
          <a:p>
            <a:pPr>
              <a:buNone/>
            </a:pPr>
            <a:r>
              <a:rPr lang="en-US" dirty="0" smtClean="0"/>
              <a:t>        &lt;td&gt;{{</a:t>
            </a:r>
            <a:r>
              <a:rPr lang="en-US" dirty="0" err="1" smtClean="0"/>
              <a:t>driver.Constructors</a:t>
            </a:r>
            <a:r>
              <a:rPr lang="en-US" dirty="0" smtClean="0"/>
              <a:t>[0].name}}&lt;/td&gt;</a:t>
            </a:r>
          </a:p>
          <a:p>
            <a:pPr>
              <a:buNone/>
            </a:pPr>
            <a:r>
              <a:rPr lang="en-US" dirty="0" smtClean="0"/>
              <a:t>        &lt;td&gt;{{</a:t>
            </a:r>
            <a:r>
              <a:rPr lang="en-US" dirty="0" err="1" smtClean="0"/>
              <a:t>driver.points</a:t>
            </a:r>
            <a:r>
              <a:rPr lang="en-US" dirty="0" smtClean="0"/>
              <a:t>}}&lt;/td&gt;</a:t>
            </a:r>
          </a:p>
          <a:p>
            <a:pPr>
              <a:buNone/>
            </a:pPr>
            <a:r>
              <a:rPr lang="en-US" dirty="0" smtClean="0"/>
              <a:t>   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&lt;/</a:t>
            </a:r>
            <a:r>
              <a:rPr lang="en-US" dirty="0" err="1" smtClean="0"/>
              <a:t>tbody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&lt;/table&gt;</a:t>
            </a:r>
          </a:p>
          <a:p>
            <a:pPr>
              <a:buNone/>
            </a:pPr>
            <a:r>
              <a:rPr lang="en-US" dirty="0" smtClean="0"/>
              <a:t>&lt;/body&gt;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	Expressions </a:t>
            </a:r>
            <a:r>
              <a:rPr lang="en-US" dirty="0"/>
              <a:t>allow you to execute some computation in order to return a desired value. 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fontAlgn="base"/>
            <a:r>
              <a:rPr lang="en-US" sz="2200" dirty="0"/>
              <a:t>{{ 1 + 1 }}</a:t>
            </a:r>
          </a:p>
          <a:p>
            <a:pPr fontAlgn="base"/>
            <a:r>
              <a:rPr lang="en-US" sz="2200" dirty="0"/>
              <a:t>{{ 946757880 | date }}</a:t>
            </a:r>
          </a:p>
          <a:p>
            <a:pPr fontAlgn="base"/>
            <a:r>
              <a:rPr lang="en-US" sz="2200" dirty="0"/>
              <a:t>{{ user.name }}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you </a:t>
            </a:r>
            <a:r>
              <a:rPr lang="en-US" dirty="0"/>
              <a:t>shouldn’t use expressions to implement any higher-level logic.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MVC </a:t>
            </a:r>
            <a:r>
              <a:rPr lang="en-US" dirty="0" err="1" smtClean="0"/>
              <a:t>Javascript</a:t>
            </a:r>
            <a:r>
              <a:rPr lang="en-US" dirty="0" smtClean="0"/>
              <a:t> Framework by Google for Rich Web Application Development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	Directives </a:t>
            </a:r>
            <a:r>
              <a:rPr lang="en-US" dirty="0"/>
              <a:t>are markers (such as attributes, tags, and class names) that tell </a:t>
            </a:r>
            <a:r>
              <a:rPr lang="en-US" dirty="0" err="1"/>
              <a:t>AngularJS</a:t>
            </a:r>
            <a:r>
              <a:rPr lang="en-US" dirty="0"/>
              <a:t> to attach a given </a:t>
            </a:r>
            <a:r>
              <a:rPr lang="en-US" dirty="0" err="1"/>
              <a:t>behaviour</a:t>
            </a:r>
            <a:r>
              <a:rPr lang="en-US" dirty="0"/>
              <a:t> to a DOM element (or transform it, replace it, etc</a:t>
            </a:r>
            <a:r>
              <a:rPr lang="en-US" dirty="0" smtClean="0"/>
              <a:t>.)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Some angular directives</a:t>
            </a:r>
          </a:p>
          <a:p>
            <a:pPr fontAlgn="base"/>
            <a:r>
              <a:rPr lang="en-US" dirty="0"/>
              <a:t>The </a:t>
            </a:r>
            <a:r>
              <a:rPr lang="en-US" dirty="0" err="1"/>
              <a:t>ng</a:t>
            </a:r>
            <a:r>
              <a:rPr lang="en-US" dirty="0"/>
              <a:t>-app </a:t>
            </a:r>
            <a:r>
              <a:rPr lang="en-US" dirty="0" smtClean="0"/>
              <a:t>- Bootstrapping </a:t>
            </a:r>
            <a:r>
              <a:rPr lang="en-US" dirty="0"/>
              <a:t>your app </a:t>
            </a:r>
            <a:r>
              <a:rPr lang="en-US" dirty="0" smtClean="0"/>
              <a:t>and defining </a:t>
            </a:r>
            <a:r>
              <a:rPr lang="en-US" dirty="0"/>
              <a:t>its scope. </a:t>
            </a:r>
          </a:p>
          <a:p>
            <a:pPr fontAlgn="base"/>
            <a:r>
              <a:rPr lang="en-US" dirty="0"/>
              <a:t>The </a:t>
            </a:r>
            <a:r>
              <a:rPr lang="en-US" dirty="0" err="1" smtClean="0"/>
              <a:t>ng</a:t>
            </a:r>
            <a:r>
              <a:rPr lang="en-US" dirty="0" smtClean="0"/>
              <a:t>-controller - </a:t>
            </a:r>
            <a:r>
              <a:rPr lang="en-US" dirty="0"/>
              <a:t> </a:t>
            </a:r>
            <a:r>
              <a:rPr lang="en-US" dirty="0" smtClean="0"/>
              <a:t>defines </a:t>
            </a:r>
            <a:r>
              <a:rPr lang="en-US" dirty="0"/>
              <a:t>which controller will be in charge of your </a:t>
            </a:r>
            <a:r>
              <a:rPr lang="en-US" dirty="0" smtClean="0"/>
              <a:t>view.</a:t>
            </a:r>
          </a:p>
          <a:p>
            <a:pPr fontAlgn="base"/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err="1"/>
              <a:t>ng</a:t>
            </a:r>
            <a:r>
              <a:rPr lang="en-US" dirty="0"/>
              <a:t>-repeat </a:t>
            </a:r>
            <a:r>
              <a:rPr lang="en-US" dirty="0" smtClean="0"/>
              <a:t>- Allows for  looping through collections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as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&lt;rating max='5' model='</a:t>
            </a:r>
            <a:r>
              <a:rPr lang="en-US" sz="2800" dirty="0" err="1" smtClean="0"/>
              <a:t>stars.average</a:t>
            </a:r>
            <a:r>
              <a:rPr lang="en-US" sz="2800" dirty="0" smtClean="0"/>
              <a:t>'&gt;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&lt;tabs&gt;</a:t>
            </a:r>
          </a:p>
          <a:p>
            <a:pPr>
              <a:buNone/>
            </a:pPr>
            <a:r>
              <a:rPr lang="en-US" sz="2800" dirty="0" smtClean="0"/>
              <a:t>  &lt;tab title='Active tab' view='...'&gt;</a:t>
            </a:r>
          </a:p>
          <a:p>
            <a:pPr>
              <a:buNone/>
            </a:pPr>
            <a:r>
              <a:rPr lang="en-US" sz="2800" dirty="0" smtClean="0"/>
              <a:t>  &lt;tab title='Inactive tab' view='...'&gt;</a:t>
            </a:r>
          </a:p>
          <a:p>
            <a:pPr>
              <a:buNone/>
            </a:pPr>
            <a:r>
              <a:rPr lang="en-US" sz="2800" dirty="0" smtClean="0"/>
              <a:t>&lt;/tabs&gt;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&lt;tooltip content='messages.tip1'&gt;</a:t>
            </a:r>
            <a:endParaRPr 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050" dirty="0" err="1" smtClean="0"/>
              <a:t>angular.module</a:t>
            </a:r>
            <a:r>
              <a:rPr lang="en-US" sz="1050" dirty="0" smtClean="0"/>
              <a:t>('F1FeederApp.controllers', []).</a:t>
            </a:r>
          </a:p>
          <a:p>
            <a:pPr>
              <a:buNone/>
            </a:pPr>
            <a:r>
              <a:rPr lang="en-US" sz="1050" dirty="0" smtClean="0"/>
              <a:t>controller('</a:t>
            </a:r>
            <a:r>
              <a:rPr lang="en-US" sz="1050" dirty="0" err="1" smtClean="0"/>
              <a:t>driversController</a:t>
            </a:r>
            <a:r>
              <a:rPr lang="en-US" sz="1050" dirty="0" smtClean="0"/>
              <a:t>', function($scope) {</a:t>
            </a:r>
          </a:p>
          <a:p>
            <a:pPr>
              <a:buNone/>
            </a:pPr>
            <a:r>
              <a:rPr lang="en-US" sz="1050" dirty="0" smtClean="0"/>
              <a:t>    $</a:t>
            </a:r>
            <a:r>
              <a:rPr lang="en-US" sz="1050" dirty="0" err="1" smtClean="0"/>
              <a:t>scope.driversList</a:t>
            </a:r>
            <a:r>
              <a:rPr lang="en-US" sz="1050" dirty="0" smtClean="0"/>
              <a:t> = [</a:t>
            </a:r>
          </a:p>
          <a:p>
            <a:pPr>
              <a:buNone/>
            </a:pPr>
            <a:r>
              <a:rPr lang="en-US" sz="1050" dirty="0" smtClean="0"/>
              <a:t>      {</a:t>
            </a:r>
          </a:p>
          <a:p>
            <a:pPr>
              <a:buNone/>
            </a:pPr>
            <a:r>
              <a:rPr lang="en-US" sz="1050" dirty="0" smtClean="0"/>
              <a:t>         Driver: {</a:t>
            </a:r>
          </a:p>
          <a:p>
            <a:pPr>
              <a:buNone/>
            </a:pPr>
            <a:r>
              <a:rPr lang="en-US" sz="1050" dirty="0" smtClean="0"/>
              <a:t>              </a:t>
            </a:r>
            <a:r>
              <a:rPr lang="en-US" sz="1050" dirty="0" err="1" smtClean="0"/>
              <a:t>givenName</a:t>
            </a:r>
            <a:r>
              <a:rPr lang="en-US" sz="1050" dirty="0" smtClean="0"/>
              <a:t>: 'Sebastian',</a:t>
            </a:r>
          </a:p>
          <a:p>
            <a:pPr>
              <a:buNone/>
            </a:pPr>
            <a:r>
              <a:rPr lang="en-US" sz="1050" dirty="0" smtClean="0"/>
              <a:t>              </a:t>
            </a:r>
            <a:r>
              <a:rPr lang="en-US" sz="1050" dirty="0" err="1" smtClean="0"/>
              <a:t>familyName</a:t>
            </a:r>
            <a:r>
              <a:rPr lang="en-US" sz="1050" dirty="0" smtClean="0"/>
              <a:t>: '</a:t>
            </a:r>
            <a:r>
              <a:rPr lang="en-US" sz="1050" dirty="0" err="1" smtClean="0"/>
              <a:t>Vettel</a:t>
            </a:r>
            <a:r>
              <a:rPr lang="en-US" sz="1050" dirty="0" smtClean="0"/>
              <a:t>'</a:t>
            </a:r>
          </a:p>
          <a:p>
            <a:pPr>
              <a:buNone/>
            </a:pPr>
            <a:r>
              <a:rPr lang="en-US" sz="1050" dirty="0" smtClean="0"/>
              <a:t>          },</a:t>
            </a:r>
          </a:p>
          <a:p>
            <a:pPr>
              <a:buNone/>
            </a:pPr>
            <a:r>
              <a:rPr lang="en-US" sz="1050" dirty="0" smtClean="0"/>
              <a:t>          points: 322,</a:t>
            </a:r>
          </a:p>
          <a:p>
            <a:pPr>
              <a:buNone/>
            </a:pPr>
            <a:r>
              <a:rPr lang="en-US" sz="1050" dirty="0" smtClean="0"/>
              <a:t>          nationality: "German",</a:t>
            </a:r>
          </a:p>
          <a:p>
            <a:pPr>
              <a:buNone/>
            </a:pPr>
            <a:r>
              <a:rPr lang="en-US" sz="1050" dirty="0" smtClean="0"/>
              <a:t>          Constructors: [</a:t>
            </a:r>
          </a:p>
          <a:p>
            <a:pPr>
              <a:buNone/>
            </a:pPr>
            <a:r>
              <a:rPr lang="en-US" sz="1050" dirty="0" smtClean="0"/>
              <a:t>              {name: "Red Bull"}</a:t>
            </a:r>
          </a:p>
          <a:p>
            <a:pPr>
              <a:buNone/>
            </a:pPr>
            <a:r>
              <a:rPr lang="en-US" sz="1050" dirty="0" smtClean="0"/>
              <a:t>          ]</a:t>
            </a:r>
          </a:p>
          <a:p>
            <a:pPr>
              <a:buNone/>
            </a:pPr>
            <a:r>
              <a:rPr lang="en-US" sz="1050" dirty="0" smtClean="0"/>
              <a:t>      },</a:t>
            </a:r>
          </a:p>
          <a:p>
            <a:pPr>
              <a:buNone/>
            </a:pPr>
            <a:r>
              <a:rPr lang="en-US" sz="1050" dirty="0" smtClean="0"/>
              <a:t>      {</a:t>
            </a:r>
          </a:p>
          <a:p>
            <a:pPr>
              <a:buNone/>
            </a:pPr>
            <a:r>
              <a:rPr lang="en-US" sz="1050" dirty="0" smtClean="0"/>
              <a:t>          Driver: {</a:t>
            </a:r>
          </a:p>
          <a:p>
            <a:pPr>
              <a:buNone/>
            </a:pPr>
            <a:r>
              <a:rPr lang="en-US" sz="1050" dirty="0" smtClean="0"/>
              <a:t>          </a:t>
            </a:r>
            <a:r>
              <a:rPr lang="en-US" sz="1050" dirty="0" err="1" smtClean="0"/>
              <a:t>givenName</a:t>
            </a:r>
            <a:r>
              <a:rPr lang="en-US" sz="1050" dirty="0" smtClean="0"/>
              <a:t>: 'Fernando',</a:t>
            </a:r>
          </a:p>
          <a:p>
            <a:pPr>
              <a:buNone/>
            </a:pPr>
            <a:r>
              <a:rPr lang="en-US" sz="1050" dirty="0" smtClean="0"/>
              <a:t>              </a:t>
            </a:r>
            <a:r>
              <a:rPr lang="en-US" sz="1050" dirty="0" err="1" smtClean="0"/>
              <a:t>familyName</a:t>
            </a:r>
            <a:r>
              <a:rPr lang="en-US" sz="1050" dirty="0" smtClean="0"/>
              <a:t>: 'Alonso'</a:t>
            </a:r>
          </a:p>
          <a:p>
            <a:pPr>
              <a:buNone/>
            </a:pPr>
            <a:r>
              <a:rPr lang="en-US" sz="1050" dirty="0" smtClean="0"/>
              <a:t>          },</a:t>
            </a:r>
          </a:p>
          <a:p>
            <a:pPr>
              <a:buNone/>
            </a:pPr>
            <a:r>
              <a:rPr lang="en-US" sz="1050" dirty="0" smtClean="0"/>
              <a:t>          points: 207,</a:t>
            </a:r>
          </a:p>
          <a:p>
            <a:pPr>
              <a:buNone/>
            </a:pPr>
            <a:r>
              <a:rPr lang="en-US" sz="1050" dirty="0" smtClean="0"/>
              <a:t>          nationality: "Spanish",</a:t>
            </a:r>
          </a:p>
          <a:p>
            <a:pPr>
              <a:buNone/>
            </a:pPr>
            <a:r>
              <a:rPr lang="en-US" sz="1050" dirty="0" smtClean="0"/>
              <a:t>          Constructors: [</a:t>
            </a:r>
          </a:p>
          <a:p>
            <a:pPr>
              <a:buNone/>
            </a:pPr>
            <a:r>
              <a:rPr lang="en-US" sz="1050" dirty="0" smtClean="0"/>
              <a:t>              {name: "Ferrari"}</a:t>
            </a:r>
          </a:p>
          <a:p>
            <a:pPr>
              <a:buNone/>
            </a:pPr>
            <a:r>
              <a:rPr lang="en-US" sz="1050" dirty="0" smtClean="0"/>
              <a:t>          ]</a:t>
            </a:r>
          </a:p>
          <a:p>
            <a:pPr>
              <a:buNone/>
            </a:pPr>
            <a:r>
              <a:rPr lang="en-US" sz="1050" dirty="0" smtClean="0"/>
              <a:t>      }</a:t>
            </a:r>
          </a:p>
          <a:p>
            <a:pPr>
              <a:buNone/>
            </a:pPr>
            <a:r>
              <a:rPr lang="en-US" sz="1050" dirty="0" smtClean="0"/>
              <a:t>    ];</a:t>
            </a:r>
          </a:p>
          <a:p>
            <a:pPr>
              <a:buNone/>
            </a:pPr>
            <a:r>
              <a:rPr lang="en-US" sz="1050" dirty="0" smtClean="0"/>
              <a:t>});</a:t>
            </a:r>
            <a:endParaRPr lang="en-US" sz="105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$scope variable – Link your controllers and view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App.js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angular.module</a:t>
            </a:r>
            <a:r>
              <a:rPr lang="en-US" dirty="0" smtClean="0"/>
              <a:t>('F1FeederApp', [</a:t>
            </a:r>
          </a:p>
          <a:p>
            <a:pPr>
              <a:buNone/>
            </a:pPr>
            <a:r>
              <a:rPr lang="en-US" dirty="0" smtClean="0"/>
              <a:t>  'F1FeederApp.controllers'</a:t>
            </a:r>
          </a:p>
          <a:p>
            <a:pPr>
              <a:buNone/>
            </a:pPr>
            <a:r>
              <a:rPr lang="en-US" dirty="0" smtClean="0"/>
              <a:t>]);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 </a:t>
            </a:r>
            <a:r>
              <a:rPr lang="en-US" dirty="0" smtClean="0"/>
              <a:t>	Initializes </a:t>
            </a:r>
            <a:r>
              <a:rPr lang="en-US" dirty="0"/>
              <a:t>our app and register the modules </a:t>
            </a:r>
            <a:r>
              <a:rPr lang="en-US" dirty="0" smtClean="0"/>
              <a:t>on which </a:t>
            </a:r>
            <a:r>
              <a:rPr lang="en-US" dirty="0"/>
              <a:t>it depends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900" dirty="0" smtClean="0"/>
          </a:p>
          <a:p>
            <a:pPr>
              <a:buNone/>
            </a:pPr>
            <a:r>
              <a:rPr lang="en-US" sz="1050" dirty="0" smtClean="0"/>
              <a:t>&lt;body </a:t>
            </a:r>
            <a:r>
              <a:rPr lang="en-US" sz="1050" dirty="0" err="1" smtClean="0"/>
              <a:t>ng</a:t>
            </a:r>
            <a:r>
              <a:rPr lang="en-US" sz="1050" dirty="0" smtClean="0"/>
              <a:t>-app="F1FeederApp" </a:t>
            </a:r>
            <a:r>
              <a:rPr lang="en-US" sz="1050" dirty="0" err="1" smtClean="0"/>
              <a:t>ng</a:t>
            </a:r>
            <a:r>
              <a:rPr lang="en-US" sz="1050" dirty="0" smtClean="0"/>
              <a:t>-controller="</a:t>
            </a:r>
            <a:r>
              <a:rPr lang="en-US" sz="1050" dirty="0" err="1" smtClean="0"/>
              <a:t>driversController</a:t>
            </a:r>
            <a:r>
              <a:rPr lang="en-US" sz="1050" dirty="0" smtClean="0"/>
              <a:t>"&gt;</a:t>
            </a:r>
          </a:p>
          <a:p>
            <a:pPr>
              <a:buNone/>
            </a:pPr>
            <a:r>
              <a:rPr lang="en-US" sz="1050" dirty="0" smtClean="0"/>
              <a:t>  &lt;table&gt;</a:t>
            </a:r>
          </a:p>
          <a:p>
            <a:pPr>
              <a:buNone/>
            </a:pPr>
            <a:r>
              <a:rPr lang="en-US" sz="1050" dirty="0" smtClean="0"/>
              <a:t>    &lt;</a:t>
            </a:r>
            <a:r>
              <a:rPr lang="en-US" sz="1050" dirty="0" err="1" smtClean="0"/>
              <a:t>thead</a:t>
            </a:r>
            <a:r>
              <a:rPr lang="en-US" sz="1050" dirty="0" smtClean="0"/>
              <a:t>&gt;</a:t>
            </a:r>
          </a:p>
          <a:p>
            <a:pPr>
              <a:buNone/>
            </a:pPr>
            <a:r>
              <a:rPr lang="en-US" sz="1050" dirty="0" smtClean="0"/>
              <a:t>      &lt;</a:t>
            </a:r>
            <a:r>
              <a:rPr lang="en-US" sz="1050" dirty="0" err="1" smtClean="0"/>
              <a:t>tr</a:t>
            </a:r>
            <a:r>
              <a:rPr lang="en-US" sz="1050" dirty="0" smtClean="0"/>
              <a:t>&gt;&lt;</a:t>
            </a:r>
            <a:r>
              <a:rPr lang="en-US" sz="1050" dirty="0" err="1" smtClean="0"/>
              <a:t>th</a:t>
            </a:r>
            <a:r>
              <a:rPr lang="en-US" sz="1050" dirty="0" smtClean="0"/>
              <a:t> </a:t>
            </a:r>
            <a:r>
              <a:rPr lang="en-US" sz="1050" dirty="0" err="1" smtClean="0"/>
              <a:t>colspan</a:t>
            </a:r>
            <a:r>
              <a:rPr lang="en-US" sz="1050" dirty="0" smtClean="0"/>
              <a:t>="4"&gt;Drivers Championship Standings&lt;/</a:t>
            </a:r>
            <a:r>
              <a:rPr lang="en-US" sz="1050" dirty="0" err="1" smtClean="0"/>
              <a:t>th</a:t>
            </a:r>
            <a:r>
              <a:rPr lang="en-US" sz="1050" dirty="0" smtClean="0"/>
              <a:t>&gt;&lt;/</a:t>
            </a:r>
            <a:r>
              <a:rPr lang="en-US" sz="1050" dirty="0" err="1" smtClean="0"/>
              <a:t>tr</a:t>
            </a:r>
            <a:r>
              <a:rPr lang="en-US" sz="1050" dirty="0" smtClean="0"/>
              <a:t>&gt;</a:t>
            </a:r>
          </a:p>
          <a:p>
            <a:pPr>
              <a:buNone/>
            </a:pPr>
            <a:r>
              <a:rPr lang="en-US" sz="1050" dirty="0" smtClean="0"/>
              <a:t>    &lt;/</a:t>
            </a:r>
            <a:r>
              <a:rPr lang="en-US" sz="1050" dirty="0" err="1" smtClean="0"/>
              <a:t>thead</a:t>
            </a:r>
            <a:r>
              <a:rPr lang="en-US" sz="1050" dirty="0" smtClean="0"/>
              <a:t>&gt;</a:t>
            </a:r>
          </a:p>
          <a:p>
            <a:pPr>
              <a:buNone/>
            </a:pPr>
            <a:r>
              <a:rPr lang="en-US" sz="1050" dirty="0" smtClean="0"/>
              <a:t>    &lt;</a:t>
            </a:r>
            <a:r>
              <a:rPr lang="en-US" sz="1050" dirty="0" err="1" smtClean="0"/>
              <a:t>tbody</a:t>
            </a:r>
            <a:r>
              <a:rPr lang="en-US" sz="1050" dirty="0" smtClean="0"/>
              <a:t>&gt;</a:t>
            </a:r>
          </a:p>
          <a:p>
            <a:pPr>
              <a:buNone/>
            </a:pPr>
            <a:r>
              <a:rPr lang="en-US" sz="1050" dirty="0" smtClean="0"/>
              <a:t>      &lt;</a:t>
            </a:r>
            <a:r>
              <a:rPr lang="en-US" sz="1050" dirty="0" err="1" smtClean="0"/>
              <a:t>tr</a:t>
            </a:r>
            <a:r>
              <a:rPr lang="en-US" sz="1050" dirty="0" smtClean="0"/>
              <a:t> </a:t>
            </a:r>
            <a:r>
              <a:rPr lang="en-US" sz="1050" dirty="0" err="1" smtClean="0"/>
              <a:t>ng</a:t>
            </a:r>
            <a:r>
              <a:rPr lang="en-US" sz="1050" dirty="0" smtClean="0"/>
              <a:t>-repeat="driver in </a:t>
            </a:r>
            <a:r>
              <a:rPr lang="en-US" sz="1050" dirty="0" err="1" smtClean="0"/>
              <a:t>driversList</a:t>
            </a:r>
            <a:r>
              <a:rPr lang="en-US" sz="1050" dirty="0" smtClean="0"/>
              <a:t>"&gt;</a:t>
            </a:r>
          </a:p>
          <a:p>
            <a:pPr>
              <a:buNone/>
            </a:pPr>
            <a:r>
              <a:rPr lang="en-US" sz="1050" dirty="0" smtClean="0"/>
              <a:t>        &lt;td&gt;{{$index + 1}}&lt;/td&gt;</a:t>
            </a:r>
          </a:p>
          <a:p>
            <a:pPr>
              <a:buNone/>
            </a:pPr>
            <a:r>
              <a:rPr lang="en-US" sz="1050" dirty="0" smtClean="0"/>
              <a:t>        &lt;td&gt;</a:t>
            </a:r>
          </a:p>
          <a:p>
            <a:pPr>
              <a:buNone/>
            </a:pPr>
            <a:r>
              <a:rPr lang="en-US" sz="1050" dirty="0" smtClean="0"/>
              <a:t>          &lt;</a:t>
            </a:r>
            <a:r>
              <a:rPr lang="en-US" sz="1050" dirty="0" err="1" smtClean="0"/>
              <a:t>img</a:t>
            </a:r>
            <a:r>
              <a:rPr lang="en-US" sz="1050" dirty="0" smtClean="0"/>
              <a:t> </a:t>
            </a:r>
            <a:r>
              <a:rPr lang="en-US" sz="1050" dirty="0" err="1" smtClean="0"/>
              <a:t>src</a:t>
            </a:r>
            <a:r>
              <a:rPr lang="en-US" sz="1050" dirty="0" smtClean="0"/>
              <a:t>="</a:t>
            </a:r>
            <a:r>
              <a:rPr lang="en-US" sz="1050" dirty="0" err="1" smtClean="0"/>
              <a:t>img</a:t>
            </a:r>
            <a:r>
              <a:rPr lang="en-US" sz="1050" dirty="0" smtClean="0"/>
              <a:t>/flags/{{</a:t>
            </a:r>
            <a:r>
              <a:rPr lang="en-US" sz="1050" dirty="0" err="1" smtClean="0"/>
              <a:t>driver.Driver.nationality</a:t>
            </a:r>
            <a:r>
              <a:rPr lang="en-US" sz="1050" dirty="0" smtClean="0"/>
              <a:t>}}.</a:t>
            </a:r>
            <a:r>
              <a:rPr lang="en-US" sz="1050" dirty="0" err="1" smtClean="0"/>
              <a:t>png</a:t>
            </a:r>
            <a:r>
              <a:rPr lang="en-US" sz="1050" dirty="0" smtClean="0"/>
              <a:t>" /&gt;</a:t>
            </a:r>
          </a:p>
          <a:p>
            <a:pPr>
              <a:buNone/>
            </a:pPr>
            <a:r>
              <a:rPr lang="en-US" sz="1050" dirty="0" smtClean="0"/>
              <a:t>          {{</a:t>
            </a:r>
            <a:r>
              <a:rPr lang="en-US" sz="1050" dirty="0" err="1" smtClean="0"/>
              <a:t>driver.Driver.givenName</a:t>
            </a:r>
            <a:r>
              <a:rPr lang="en-US" sz="1050" dirty="0" smtClean="0"/>
              <a:t>}}&amp;</a:t>
            </a:r>
            <a:r>
              <a:rPr lang="en-US" sz="1050" dirty="0" err="1" smtClean="0"/>
              <a:t>nbsp</a:t>
            </a:r>
            <a:r>
              <a:rPr lang="en-US" sz="1050" dirty="0" smtClean="0"/>
              <a:t>;{{</a:t>
            </a:r>
            <a:r>
              <a:rPr lang="en-US" sz="1050" dirty="0" err="1" smtClean="0"/>
              <a:t>driver.Driver.familyName</a:t>
            </a:r>
            <a:r>
              <a:rPr lang="en-US" sz="1050" dirty="0" smtClean="0"/>
              <a:t>}}</a:t>
            </a:r>
          </a:p>
          <a:p>
            <a:pPr>
              <a:buNone/>
            </a:pPr>
            <a:r>
              <a:rPr lang="en-US" sz="1050" dirty="0" smtClean="0"/>
              <a:t>        &lt;/td&gt;</a:t>
            </a:r>
          </a:p>
          <a:p>
            <a:pPr>
              <a:buNone/>
            </a:pPr>
            <a:r>
              <a:rPr lang="en-US" sz="1050" dirty="0" smtClean="0"/>
              <a:t>        &lt;td&gt;{{</a:t>
            </a:r>
            <a:r>
              <a:rPr lang="en-US" sz="1050" dirty="0" err="1" smtClean="0"/>
              <a:t>driver.Constructors</a:t>
            </a:r>
            <a:r>
              <a:rPr lang="en-US" sz="1050" dirty="0" smtClean="0"/>
              <a:t>[0].name}}&lt;/td&gt;</a:t>
            </a:r>
          </a:p>
          <a:p>
            <a:pPr>
              <a:buNone/>
            </a:pPr>
            <a:r>
              <a:rPr lang="en-US" sz="1050" dirty="0" smtClean="0"/>
              <a:t>        &lt;td&gt;{{</a:t>
            </a:r>
            <a:r>
              <a:rPr lang="en-US" sz="1050" dirty="0" err="1" smtClean="0"/>
              <a:t>driver.points</a:t>
            </a:r>
            <a:r>
              <a:rPr lang="en-US" sz="1050" dirty="0" smtClean="0"/>
              <a:t>}}&lt;/td&gt;</a:t>
            </a:r>
          </a:p>
          <a:p>
            <a:pPr>
              <a:buNone/>
            </a:pPr>
            <a:r>
              <a:rPr lang="en-US" sz="1050" dirty="0" smtClean="0"/>
              <a:t>      &lt;/</a:t>
            </a:r>
            <a:r>
              <a:rPr lang="en-US" sz="1050" dirty="0" err="1" smtClean="0"/>
              <a:t>tr</a:t>
            </a:r>
            <a:r>
              <a:rPr lang="en-US" sz="1050" dirty="0" smtClean="0"/>
              <a:t>&gt;</a:t>
            </a:r>
          </a:p>
          <a:p>
            <a:pPr>
              <a:buNone/>
            </a:pPr>
            <a:r>
              <a:rPr lang="en-US" sz="1050" dirty="0" smtClean="0"/>
              <a:t>    &lt;/</a:t>
            </a:r>
            <a:r>
              <a:rPr lang="en-US" sz="1050" dirty="0" err="1" smtClean="0"/>
              <a:t>tbody</a:t>
            </a:r>
            <a:r>
              <a:rPr lang="en-US" sz="1050" dirty="0" smtClean="0"/>
              <a:t>&gt;</a:t>
            </a:r>
          </a:p>
          <a:p>
            <a:pPr>
              <a:buNone/>
            </a:pPr>
            <a:r>
              <a:rPr lang="en-US" sz="1050" dirty="0" smtClean="0"/>
              <a:t>  &lt;/table&gt;</a:t>
            </a:r>
          </a:p>
          <a:p>
            <a:pPr>
              <a:buNone/>
            </a:pPr>
            <a:r>
              <a:rPr lang="en-US" sz="1050" dirty="0" smtClean="0"/>
              <a:t>  &lt;script </a:t>
            </a:r>
            <a:r>
              <a:rPr lang="en-US" sz="1050" dirty="0" err="1" smtClean="0"/>
              <a:t>src</a:t>
            </a:r>
            <a:r>
              <a:rPr lang="en-US" sz="1050" dirty="0" smtClean="0"/>
              <a:t>="</a:t>
            </a:r>
            <a:r>
              <a:rPr lang="en-US" sz="1050" dirty="0" err="1" smtClean="0"/>
              <a:t>bower_components</a:t>
            </a:r>
            <a:r>
              <a:rPr lang="en-US" sz="1050" dirty="0" smtClean="0"/>
              <a:t>/angular/angular.js"&gt;&lt;/script&gt;</a:t>
            </a:r>
          </a:p>
          <a:p>
            <a:pPr>
              <a:buNone/>
            </a:pPr>
            <a:r>
              <a:rPr lang="en-US" sz="1050" dirty="0" smtClean="0"/>
              <a:t>  &lt;script </a:t>
            </a:r>
            <a:r>
              <a:rPr lang="en-US" sz="1050" dirty="0" err="1" smtClean="0"/>
              <a:t>src</a:t>
            </a:r>
            <a:r>
              <a:rPr lang="en-US" sz="1050" dirty="0" smtClean="0"/>
              <a:t>="</a:t>
            </a:r>
            <a:r>
              <a:rPr lang="en-US" sz="1050" dirty="0" err="1" smtClean="0"/>
              <a:t>bower_components</a:t>
            </a:r>
            <a:r>
              <a:rPr lang="en-US" sz="1050" dirty="0" smtClean="0"/>
              <a:t>/angular-route/angular-route.js"&gt;&lt;/script&gt;</a:t>
            </a:r>
          </a:p>
          <a:p>
            <a:pPr>
              <a:buNone/>
            </a:pPr>
            <a:r>
              <a:rPr lang="en-US" sz="1050" dirty="0" smtClean="0"/>
              <a:t>  &lt;script </a:t>
            </a:r>
            <a:r>
              <a:rPr lang="en-US" sz="1050" dirty="0" err="1" smtClean="0"/>
              <a:t>src</a:t>
            </a:r>
            <a:r>
              <a:rPr lang="en-US" sz="1050" dirty="0" smtClean="0"/>
              <a:t>="</a:t>
            </a:r>
            <a:r>
              <a:rPr lang="en-US" sz="1050" dirty="0" err="1" smtClean="0"/>
              <a:t>js</a:t>
            </a:r>
            <a:r>
              <a:rPr lang="en-US" sz="1050" dirty="0" smtClean="0"/>
              <a:t>/app.js"&gt;&lt;/script&gt;</a:t>
            </a:r>
          </a:p>
          <a:p>
            <a:pPr>
              <a:buNone/>
            </a:pPr>
            <a:r>
              <a:rPr lang="en-US" sz="1050" dirty="0" smtClean="0"/>
              <a:t>  &lt;script </a:t>
            </a:r>
            <a:r>
              <a:rPr lang="en-US" sz="1050" dirty="0" err="1" smtClean="0"/>
              <a:t>src</a:t>
            </a:r>
            <a:r>
              <a:rPr lang="en-US" sz="1050" dirty="0" smtClean="0"/>
              <a:t>="</a:t>
            </a:r>
            <a:r>
              <a:rPr lang="en-US" sz="1050" dirty="0" err="1" smtClean="0"/>
              <a:t>js</a:t>
            </a:r>
            <a:r>
              <a:rPr lang="en-US" sz="1050" dirty="0" smtClean="0"/>
              <a:t>/services.js"&gt;&lt;/script&gt;</a:t>
            </a:r>
          </a:p>
          <a:p>
            <a:pPr>
              <a:buNone/>
            </a:pPr>
            <a:r>
              <a:rPr lang="en-US" sz="1050" dirty="0" smtClean="0"/>
              <a:t>  &lt;script </a:t>
            </a:r>
            <a:r>
              <a:rPr lang="en-US" sz="1050" dirty="0" err="1" smtClean="0"/>
              <a:t>src</a:t>
            </a:r>
            <a:r>
              <a:rPr lang="en-US" sz="1050" dirty="0" smtClean="0"/>
              <a:t>="</a:t>
            </a:r>
            <a:r>
              <a:rPr lang="en-US" sz="1050" dirty="0" err="1" smtClean="0"/>
              <a:t>js</a:t>
            </a:r>
            <a:r>
              <a:rPr lang="en-US" sz="1050" dirty="0" smtClean="0"/>
              <a:t>/controllers.js"&gt;&lt;/script&gt;</a:t>
            </a:r>
          </a:p>
          <a:p>
            <a:pPr>
              <a:buNone/>
            </a:pPr>
            <a:r>
              <a:rPr lang="en-US" sz="1050" dirty="0" smtClean="0"/>
              <a:t>&lt;/body&gt;</a:t>
            </a:r>
          </a:p>
          <a:p>
            <a:pPr>
              <a:buNone/>
            </a:pPr>
            <a:r>
              <a:rPr lang="en-US" sz="1050" dirty="0" smtClean="0"/>
              <a:t>&lt;/html&gt;</a:t>
            </a:r>
            <a:endParaRPr lang="en-US" sz="105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Loading data from the server(services.js)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/>
              <a:t>angular.module</a:t>
            </a:r>
            <a:r>
              <a:rPr lang="en-US" dirty="0" smtClean="0"/>
              <a:t>('F1FeederApp.services', []).</a:t>
            </a:r>
          </a:p>
          <a:p>
            <a:pPr>
              <a:buNone/>
            </a:pPr>
            <a:r>
              <a:rPr lang="en-US" dirty="0" smtClean="0"/>
              <a:t>  factory('</a:t>
            </a:r>
            <a:r>
              <a:rPr lang="en-US" dirty="0" err="1" smtClean="0"/>
              <a:t>ergastAPIservice</a:t>
            </a:r>
            <a:r>
              <a:rPr lang="en-US" dirty="0" smtClean="0"/>
              <a:t>', function($http)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ergastAPI</a:t>
            </a:r>
            <a:r>
              <a:rPr lang="en-US" dirty="0" smtClean="0"/>
              <a:t> = {};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ergastAPI.getDrivers</a:t>
            </a:r>
            <a:r>
              <a:rPr lang="en-US" dirty="0" smtClean="0"/>
              <a:t> = function() {</a:t>
            </a:r>
          </a:p>
          <a:p>
            <a:pPr>
              <a:buNone/>
            </a:pPr>
            <a:r>
              <a:rPr lang="en-US" dirty="0" smtClean="0"/>
              <a:t>      return $http({</a:t>
            </a:r>
          </a:p>
          <a:p>
            <a:pPr>
              <a:buNone/>
            </a:pPr>
            <a:r>
              <a:rPr lang="en-US" dirty="0" smtClean="0"/>
              <a:t>        method: 'JSONP',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url</a:t>
            </a:r>
            <a:r>
              <a:rPr lang="en-US" dirty="0" smtClean="0"/>
              <a:t>: 'http://ergast.com/api/f1/2013/driverStandings.json?callback=JSON_CALLBACK'</a:t>
            </a:r>
          </a:p>
          <a:p>
            <a:pPr>
              <a:buNone/>
            </a:pPr>
            <a:r>
              <a:rPr lang="en-US" dirty="0" smtClean="0"/>
              <a:t>      });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return </a:t>
            </a:r>
            <a:r>
              <a:rPr lang="en-US" dirty="0" err="1" smtClean="0"/>
              <a:t>ergastAPI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});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$http - </a:t>
            </a:r>
            <a:r>
              <a:rPr lang="en-US" dirty="0"/>
              <a:t> a layer on top of </a:t>
            </a:r>
            <a:r>
              <a:rPr lang="en-US" dirty="0" err="1">
                <a:hlinkClick r:id="rId2"/>
              </a:rPr>
              <a:t>XMLHttpRequest</a:t>
            </a:r>
            <a:r>
              <a:rPr lang="en-US" dirty="0"/>
              <a:t> or </a:t>
            </a:r>
            <a:r>
              <a:rPr lang="en-US" dirty="0" smtClean="0">
                <a:hlinkClick r:id="rId3"/>
              </a:rPr>
              <a:t>JSONP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$resource - </a:t>
            </a:r>
            <a:r>
              <a:rPr lang="en-US" dirty="0"/>
              <a:t>provides a higher level of </a:t>
            </a:r>
            <a:r>
              <a:rPr lang="en-US" dirty="0" smtClean="0"/>
              <a:t>abstraction</a:t>
            </a:r>
          </a:p>
          <a:p>
            <a:endParaRPr lang="en-US" dirty="0"/>
          </a:p>
          <a:p>
            <a:r>
              <a:rPr lang="en-US" dirty="0" smtClean="0"/>
              <a:t>Dependency Injection</a:t>
            </a:r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we </a:t>
            </a:r>
            <a:r>
              <a:rPr lang="en-US" dirty="0"/>
              <a:t>create a new module (</a:t>
            </a:r>
            <a:r>
              <a:rPr lang="en-US" dirty="0" smtClean="0"/>
              <a:t>F1FeederApp.services) and </a:t>
            </a:r>
            <a:r>
              <a:rPr lang="en-US" dirty="0"/>
              <a:t>register a service within that module (</a:t>
            </a:r>
            <a:r>
              <a:rPr lang="en-US" dirty="0" err="1" smtClean="0"/>
              <a:t>ergastAPIservice</a:t>
            </a:r>
            <a:r>
              <a:rPr lang="en-US" dirty="0"/>
              <a:t>).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controller.js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angular.module</a:t>
            </a:r>
            <a:r>
              <a:rPr lang="en-US" dirty="0" smtClean="0"/>
              <a:t>('F1FeederApp.controllers', []).</a:t>
            </a:r>
          </a:p>
          <a:p>
            <a:pPr>
              <a:buNone/>
            </a:pPr>
            <a:r>
              <a:rPr lang="en-US" dirty="0" smtClean="0"/>
              <a:t>  controller('</a:t>
            </a:r>
            <a:r>
              <a:rPr lang="en-US" dirty="0" err="1" smtClean="0"/>
              <a:t>driversController</a:t>
            </a:r>
            <a:r>
              <a:rPr lang="en-US" dirty="0" smtClean="0"/>
              <a:t>', function($scope, </a:t>
            </a:r>
            <a:r>
              <a:rPr lang="en-US" dirty="0" err="1" smtClean="0"/>
              <a:t>ergastAPIservice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$</a:t>
            </a:r>
            <a:r>
              <a:rPr lang="en-US" dirty="0" err="1" smtClean="0"/>
              <a:t>scope.nameFilter</a:t>
            </a:r>
            <a:r>
              <a:rPr lang="en-US" dirty="0" smtClean="0"/>
              <a:t> = null;</a:t>
            </a:r>
          </a:p>
          <a:p>
            <a:pPr>
              <a:buNone/>
            </a:pPr>
            <a:r>
              <a:rPr lang="en-US" dirty="0" smtClean="0"/>
              <a:t>    $</a:t>
            </a:r>
            <a:r>
              <a:rPr lang="en-US" dirty="0" err="1" smtClean="0"/>
              <a:t>scope.driversList</a:t>
            </a:r>
            <a:r>
              <a:rPr lang="en-US" dirty="0" smtClean="0"/>
              <a:t> = [];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ergastAPIservice.getDrivers</a:t>
            </a:r>
            <a:r>
              <a:rPr lang="en-US" dirty="0" smtClean="0"/>
              <a:t>().success(function (response) {</a:t>
            </a:r>
          </a:p>
          <a:p>
            <a:pPr>
              <a:buNone/>
            </a:pPr>
            <a:r>
              <a:rPr lang="en-US" dirty="0" smtClean="0"/>
              <a:t>        //Dig into the </a:t>
            </a:r>
            <a:r>
              <a:rPr lang="en-US" dirty="0" err="1" smtClean="0"/>
              <a:t>responde</a:t>
            </a:r>
            <a:r>
              <a:rPr lang="en-US" dirty="0" smtClean="0"/>
              <a:t> to get the relevant data</a:t>
            </a:r>
          </a:p>
          <a:p>
            <a:pPr>
              <a:buNone/>
            </a:pPr>
            <a:r>
              <a:rPr lang="en-US" dirty="0" smtClean="0"/>
              <a:t>        $</a:t>
            </a:r>
            <a:r>
              <a:rPr lang="en-US" dirty="0" err="1" smtClean="0"/>
              <a:t>scope.driversList</a:t>
            </a:r>
            <a:r>
              <a:rPr lang="en-US" dirty="0" smtClean="0"/>
              <a:t> = </a:t>
            </a:r>
            <a:r>
              <a:rPr lang="en-US" dirty="0" err="1" smtClean="0"/>
              <a:t>response.MRData.StandingsTable.StandingsLists</a:t>
            </a:r>
            <a:r>
              <a:rPr lang="en-US" dirty="0" smtClean="0"/>
              <a:t>[0].</a:t>
            </a:r>
            <a:r>
              <a:rPr lang="en-US" dirty="0" err="1" smtClean="0"/>
              <a:t>DriverStandings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});</a:t>
            </a:r>
          </a:p>
          <a:p>
            <a:pPr>
              <a:buNone/>
            </a:pPr>
            <a:r>
              <a:rPr lang="en-US" dirty="0" smtClean="0"/>
              <a:t>  });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$</a:t>
            </a:r>
            <a:r>
              <a:rPr lang="en-US" dirty="0" err="1" smtClean="0"/>
              <a:t>routeProvider</a:t>
            </a:r>
            <a:r>
              <a:rPr lang="en-US" dirty="0" smtClean="0"/>
              <a:t> – used for dealing with routes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Modified app.js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dirty="0" err="1" smtClean="0"/>
              <a:t>angular.module</a:t>
            </a:r>
            <a:r>
              <a:rPr lang="en-US" dirty="0" smtClean="0"/>
              <a:t>('F1FeederApp', [</a:t>
            </a:r>
          </a:p>
          <a:p>
            <a:pPr>
              <a:buNone/>
            </a:pPr>
            <a:r>
              <a:rPr lang="en-US" dirty="0" smtClean="0"/>
              <a:t>  'F1FeederApp.services',</a:t>
            </a:r>
          </a:p>
          <a:p>
            <a:pPr>
              <a:buNone/>
            </a:pPr>
            <a:r>
              <a:rPr lang="en-US" dirty="0" smtClean="0"/>
              <a:t>  'F1FeederApp.controllers',</a:t>
            </a:r>
          </a:p>
          <a:p>
            <a:pPr>
              <a:buNone/>
            </a:pPr>
            <a:r>
              <a:rPr lang="en-US" dirty="0" smtClean="0"/>
              <a:t>  '</a:t>
            </a:r>
            <a:r>
              <a:rPr lang="en-US" dirty="0" err="1" smtClean="0"/>
              <a:t>ngRoute</a:t>
            </a:r>
            <a:r>
              <a:rPr lang="en-US" dirty="0" smtClean="0"/>
              <a:t>'</a:t>
            </a:r>
          </a:p>
          <a:p>
            <a:pPr>
              <a:buNone/>
            </a:pPr>
            <a:r>
              <a:rPr lang="en-US" dirty="0" smtClean="0"/>
              <a:t>]).</a:t>
            </a:r>
          </a:p>
          <a:p>
            <a:pPr>
              <a:buNone/>
            </a:pPr>
            <a:r>
              <a:rPr lang="en-US" dirty="0" err="1" smtClean="0"/>
              <a:t>config</a:t>
            </a:r>
            <a:r>
              <a:rPr lang="en-US" dirty="0" smtClean="0"/>
              <a:t>(['$</a:t>
            </a:r>
            <a:r>
              <a:rPr lang="en-US" dirty="0" err="1" smtClean="0"/>
              <a:t>routeProvider</a:t>
            </a:r>
            <a:r>
              <a:rPr lang="en-US" dirty="0" smtClean="0"/>
              <a:t>', function($</a:t>
            </a:r>
            <a:r>
              <a:rPr lang="en-US" dirty="0" err="1" smtClean="0"/>
              <a:t>routeProvider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$</a:t>
            </a:r>
            <a:r>
              <a:rPr lang="en-US" dirty="0" err="1" smtClean="0"/>
              <a:t>routeProvider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when("/drivers", {</a:t>
            </a:r>
            <a:r>
              <a:rPr lang="en-US" dirty="0" err="1" smtClean="0"/>
              <a:t>templateUrl</a:t>
            </a:r>
            <a:r>
              <a:rPr lang="en-US" dirty="0" smtClean="0"/>
              <a:t>: "partials/drivers.html", controller: "</a:t>
            </a:r>
            <a:r>
              <a:rPr lang="en-US" dirty="0" err="1" smtClean="0"/>
              <a:t>driversController</a:t>
            </a:r>
            <a:r>
              <a:rPr lang="en-US" dirty="0" smtClean="0"/>
              <a:t>"}).</a:t>
            </a:r>
          </a:p>
          <a:p>
            <a:pPr>
              <a:buNone/>
            </a:pPr>
            <a:r>
              <a:rPr lang="en-US" dirty="0" smtClean="0"/>
              <a:t>	when("/drivers/:id", {</a:t>
            </a:r>
            <a:r>
              <a:rPr lang="en-US" dirty="0" err="1" smtClean="0"/>
              <a:t>templateUrl</a:t>
            </a:r>
            <a:r>
              <a:rPr lang="en-US" dirty="0" smtClean="0"/>
              <a:t>: "partials/driver.html", controller: "</a:t>
            </a:r>
            <a:r>
              <a:rPr lang="en-US" dirty="0" err="1" smtClean="0"/>
              <a:t>driverController</a:t>
            </a:r>
            <a:r>
              <a:rPr lang="en-US" dirty="0" smtClean="0"/>
              <a:t>"}).</a:t>
            </a:r>
          </a:p>
          <a:p>
            <a:pPr>
              <a:buNone/>
            </a:pPr>
            <a:r>
              <a:rPr lang="en-US" dirty="0" smtClean="0"/>
              <a:t>	otherwise({</a:t>
            </a:r>
            <a:r>
              <a:rPr lang="en-US" dirty="0" err="1" smtClean="0"/>
              <a:t>redirectTo</a:t>
            </a:r>
            <a:r>
              <a:rPr lang="en-US" dirty="0" smtClean="0"/>
              <a:t>: '/drivers'});</a:t>
            </a:r>
          </a:p>
          <a:p>
            <a:pPr>
              <a:buNone/>
            </a:pPr>
            <a:r>
              <a:rPr lang="en-US" dirty="0" smtClean="0"/>
              <a:t>}]);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  &lt;title&gt;F-1 Feeder&lt;/title&gt;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&lt;body </a:t>
            </a:r>
            <a:r>
              <a:rPr lang="en-US" dirty="0" err="1" smtClean="0"/>
              <a:t>ng</a:t>
            </a:r>
            <a:r>
              <a:rPr lang="en-US" dirty="0" smtClean="0"/>
              <a:t>-app="F1FeederApp"&gt;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&lt;</a:t>
            </a:r>
            <a:r>
              <a:rPr lang="en-US" b="1" dirty="0" err="1" smtClean="0"/>
              <a:t>ng</a:t>
            </a:r>
            <a:r>
              <a:rPr lang="en-US" b="1" dirty="0" smtClean="0"/>
              <a:t>-view&gt;&lt;/</a:t>
            </a:r>
            <a:r>
              <a:rPr lang="en-US" b="1" dirty="0" err="1" smtClean="0"/>
              <a:t>ng</a:t>
            </a:r>
            <a:r>
              <a:rPr lang="en-US" b="1" dirty="0" smtClean="0"/>
              <a:t>-view&gt;</a:t>
            </a:r>
          </a:p>
          <a:p>
            <a:pPr>
              <a:buNone/>
            </a:pPr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err="1" smtClean="0"/>
              <a:t>bower_components</a:t>
            </a:r>
            <a:r>
              <a:rPr lang="en-US" dirty="0" smtClean="0"/>
              <a:t>/angular/angular.js"&gt;&lt;/script&gt;</a:t>
            </a:r>
          </a:p>
          <a:p>
            <a:pPr>
              <a:buNone/>
            </a:pPr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err="1" smtClean="0"/>
              <a:t>bower_components</a:t>
            </a:r>
            <a:r>
              <a:rPr lang="en-US" dirty="0" smtClean="0"/>
              <a:t>/angular-route/angular-route.js"&gt;&lt;/script&gt;</a:t>
            </a:r>
          </a:p>
          <a:p>
            <a:pPr>
              <a:buNone/>
            </a:pPr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err="1" smtClean="0"/>
              <a:t>js</a:t>
            </a:r>
            <a:r>
              <a:rPr lang="en-US" dirty="0" smtClean="0"/>
              <a:t>/app.js"&gt;&lt;/script&gt;</a:t>
            </a:r>
          </a:p>
          <a:p>
            <a:pPr>
              <a:buNone/>
            </a:pPr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err="1" smtClean="0"/>
              <a:t>js</a:t>
            </a:r>
            <a:r>
              <a:rPr lang="en-US" dirty="0" smtClean="0"/>
              <a:t>/services.js"&gt;&lt;/script&gt;</a:t>
            </a:r>
          </a:p>
          <a:p>
            <a:pPr>
              <a:buNone/>
            </a:pPr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err="1" smtClean="0"/>
              <a:t>js</a:t>
            </a:r>
            <a:r>
              <a:rPr lang="en-US" dirty="0" smtClean="0"/>
              <a:t>/controllers.js"&gt;&lt;/script&gt;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</a:t>
            </a:r>
            <a:r>
              <a:rPr lang="en-US" dirty="0" err="1" smtClean="0"/>
              <a:t>AngularJS</a:t>
            </a:r>
            <a:r>
              <a:rPr lang="en-US" dirty="0" smtClean="0"/>
              <a:t>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Dependency Injection </a:t>
            </a:r>
          </a:p>
          <a:p>
            <a:r>
              <a:rPr lang="en-US" dirty="0" smtClean="0"/>
              <a:t>Modularity</a:t>
            </a:r>
          </a:p>
          <a:p>
            <a:r>
              <a:rPr lang="en-US" dirty="0" smtClean="0"/>
              <a:t>Digesting</a:t>
            </a:r>
          </a:p>
          <a:p>
            <a:r>
              <a:rPr lang="en-US" dirty="0" smtClean="0"/>
              <a:t>Scope</a:t>
            </a:r>
          </a:p>
          <a:p>
            <a:r>
              <a:rPr lang="en-US" dirty="0" smtClean="0"/>
              <a:t>Handling SEO</a:t>
            </a:r>
          </a:p>
          <a:p>
            <a:r>
              <a:rPr lang="en-US" dirty="0" smtClean="0"/>
              <a:t>End to End Testing</a:t>
            </a:r>
          </a:p>
          <a:p>
            <a:r>
              <a:rPr lang="en-US" dirty="0" smtClean="0"/>
              <a:t>Promises</a:t>
            </a:r>
          </a:p>
          <a:p>
            <a:r>
              <a:rPr lang="en-US" dirty="0" smtClean="0"/>
              <a:t>Localization</a:t>
            </a:r>
          </a:p>
          <a:p>
            <a:r>
              <a:rPr lang="en-US" dirty="0" smtClean="0"/>
              <a:t>Filters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	“Other frameworks deal with HTML’s shortcomings by either abstracting away HTML, CSS, and/or JavaScript or by providing an imperative way for manipulating the DOM. Neither of these address the root problem that HTML was not designed for dynamic views”.</a:t>
            </a:r>
          </a:p>
          <a:p>
            <a:endParaRPr lang="en-US" dirty="0"/>
          </a:p>
          <a:p>
            <a:r>
              <a:rPr lang="en-US" dirty="0" smtClean="0"/>
              <a:t>Structure, Quality and Organization</a:t>
            </a:r>
          </a:p>
          <a:p>
            <a:r>
              <a:rPr lang="en-US" dirty="0" smtClean="0"/>
              <a:t>Lightweight ( &lt; 36KB compressed and minified)</a:t>
            </a:r>
          </a:p>
          <a:p>
            <a:r>
              <a:rPr lang="en-US" dirty="0" smtClean="0"/>
              <a:t>Free</a:t>
            </a:r>
          </a:p>
          <a:p>
            <a:r>
              <a:rPr lang="en-US" dirty="0" smtClean="0"/>
              <a:t>Separation of concern</a:t>
            </a:r>
          </a:p>
          <a:p>
            <a:pPr fontAlgn="base"/>
            <a:r>
              <a:rPr lang="en-US" dirty="0" smtClean="0"/>
              <a:t>Modularity</a:t>
            </a:r>
          </a:p>
          <a:p>
            <a:pPr fontAlgn="base"/>
            <a:r>
              <a:rPr lang="en-US" dirty="0" smtClean="0"/>
              <a:t>Extensibility &amp; Maintainability </a:t>
            </a:r>
          </a:p>
          <a:p>
            <a:pPr fontAlgn="base"/>
            <a:r>
              <a:rPr lang="en-US" dirty="0" smtClean="0"/>
              <a:t>Reusable Components</a:t>
            </a:r>
            <a:endParaRPr lang="en-US" dirty="0"/>
          </a:p>
          <a:p>
            <a:pPr fontAlgn="base">
              <a:buNone/>
            </a:pP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  <a:p>
            <a:pPr fontAlgn="base">
              <a:buNone/>
            </a:pPr>
            <a:r>
              <a:rPr lang="en-US" dirty="0" smtClean="0"/>
              <a:t>“ </a:t>
            </a:r>
            <a:r>
              <a:rPr lang="en-US" sz="3300" dirty="0" smtClean="0"/>
              <a:t>HTML</a:t>
            </a:r>
            <a:r>
              <a:rPr lang="en-US" sz="3300" dirty="0"/>
              <a:t>? Build UI </a:t>
            </a:r>
            <a:r>
              <a:rPr lang="en-US" sz="3300" dirty="0" smtClean="0"/>
              <a:t>Declaratively! CSS</a:t>
            </a:r>
            <a:r>
              <a:rPr lang="en-US" sz="3300" dirty="0"/>
              <a:t>? </a:t>
            </a:r>
            <a:r>
              <a:rPr lang="en-US" sz="3300" dirty="0" smtClean="0"/>
              <a:t>Animations! JavaScript</a:t>
            </a:r>
            <a:r>
              <a:rPr lang="en-US" sz="3300" dirty="0"/>
              <a:t>? Use it the plain old way</a:t>
            </a:r>
            <a:r>
              <a:rPr lang="en-US" sz="3300" dirty="0" smtClean="0"/>
              <a:t>!”</a:t>
            </a:r>
            <a:endParaRPr lang="en-US" sz="33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https://angularjs.org/</a:t>
            </a:r>
            <a:endParaRPr lang="en-US" dirty="0" smtClean="0"/>
          </a:p>
          <a:p>
            <a:r>
              <a:rPr lang="en-US" dirty="0" smtClean="0"/>
              <a:t>http://campus.codeschool.com/courses/shaping-up-with-angular-js/contents</a:t>
            </a:r>
          </a:p>
          <a:p>
            <a:r>
              <a:rPr lang="en-US" dirty="0" smtClean="0"/>
              <a:t>http://www.toptal.com/angular-js/a-step-by-step-guide-to-your-first-angularjs-app</a:t>
            </a:r>
          </a:p>
          <a:p>
            <a:r>
              <a:rPr lang="en-US" dirty="0" smtClean="0"/>
              <a:t>https://github.com/raonibr/f1feeder-part1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for DOM Manipulation</a:t>
            </a:r>
          </a:p>
          <a:p>
            <a:r>
              <a:rPr lang="en-US" dirty="0" smtClean="0"/>
              <a:t>Does not provide structure to your code </a:t>
            </a:r>
          </a:p>
          <a:p>
            <a:r>
              <a:rPr lang="en-US" dirty="0" smtClean="0"/>
              <a:t>Does not allow for two way binding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err="1" smtClean="0"/>
              <a:t>Javascript</a:t>
            </a:r>
            <a:r>
              <a:rPr lang="en-US" dirty="0" smtClean="0"/>
              <a:t> MV*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BackboneJS</a:t>
            </a:r>
            <a:endParaRPr lang="en-US" dirty="0" smtClean="0"/>
          </a:p>
          <a:p>
            <a:r>
              <a:rPr lang="en-US" dirty="0" err="1" smtClean="0"/>
              <a:t>EmberJS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AngularJS vs. Backbone.js vs. Ember.js   Choosing Your JS Framewor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3124200"/>
            <a:ext cx="7115175" cy="3219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Two-way Data Binding – Model as single source of truth </a:t>
            </a:r>
          </a:p>
          <a:p>
            <a:r>
              <a:rPr lang="en-US" dirty="0" smtClean="0"/>
              <a:t>Directives – Extend HTML</a:t>
            </a:r>
          </a:p>
          <a:p>
            <a:r>
              <a:rPr lang="en-US" dirty="0" smtClean="0"/>
              <a:t>MVC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Testing </a:t>
            </a:r>
          </a:p>
          <a:p>
            <a:r>
              <a:rPr lang="en-US" dirty="0" smtClean="0"/>
              <a:t>Deep Linking (Map URL to route Definition) </a:t>
            </a:r>
          </a:p>
          <a:p>
            <a:r>
              <a:rPr lang="en-US" dirty="0" smtClean="0"/>
              <a:t>Server-Side Communication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&lt;html </a:t>
            </a:r>
            <a:r>
              <a:rPr lang="en-US" b="1" dirty="0" err="1" smtClean="0"/>
              <a:t>ng</a:t>
            </a:r>
            <a:r>
              <a:rPr lang="en-US" b="1" dirty="0" smtClean="0"/>
              <a:t>-app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  &lt;script </a:t>
            </a:r>
            <a:r>
              <a:rPr lang="en-US" dirty="0" err="1" smtClean="0"/>
              <a:t>src</a:t>
            </a:r>
            <a:r>
              <a:rPr lang="en-US" dirty="0" smtClean="0"/>
              <a:t>='angular.js'&gt;&lt;/script&gt;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  &lt;input </a:t>
            </a:r>
            <a:r>
              <a:rPr lang="en-US" b="1" dirty="0" err="1" smtClean="0"/>
              <a:t>ng</a:t>
            </a:r>
            <a:r>
              <a:rPr lang="en-US" b="1" dirty="0" smtClean="0"/>
              <a:t>-model</a:t>
            </a:r>
            <a:r>
              <a:rPr lang="en-US" dirty="0" smtClean="0"/>
              <a:t>='user.name'&gt;</a:t>
            </a:r>
          </a:p>
          <a:p>
            <a:pPr>
              <a:buNone/>
            </a:pPr>
            <a:r>
              <a:rPr lang="en-US" dirty="0" smtClean="0"/>
              <a:t>  &lt;div </a:t>
            </a:r>
            <a:r>
              <a:rPr lang="en-US" b="1" dirty="0" err="1" smtClean="0"/>
              <a:t>ng</a:t>
            </a:r>
            <a:r>
              <a:rPr lang="en-US" b="1" dirty="0" smtClean="0"/>
              <a:t>-show</a:t>
            </a:r>
            <a:r>
              <a:rPr lang="en-US" dirty="0" smtClean="0"/>
              <a:t>='user.name'&gt;Hi </a:t>
            </a:r>
            <a:r>
              <a:rPr lang="en-US" b="1" dirty="0" smtClean="0"/>
              <a:t>{{user.name}}&lt;/</a:t>
            </a:r>
            <a:r>
              <a:rPr lang="en-US" dirty="0" smtClean="0"/>
              <a:t>div&gt;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2438400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(Data)	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200" y="4572000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 (Logic)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38800" y="2438400"/>
            <a:ext cx="1676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(UI)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2895600" y="2857500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334000" y="3352800"/>
            <a:ext cx="12954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905000" y="3352800"/>
            <a:ext cx="15240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0" y="281940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Notifies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419100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Notifies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05000" y="4419600"/>
            <a:ext cx="97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4876800"/>
            <a:ext cx="1981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2286000"/>
            <a:ext cx="1981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3505200"/>
            <a:ext cx="1981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67400" y="4876800"/>
            <a:ext cx="1981200" cy="914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JS Classes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67400" y="3429000"/>
            <a:ext cx="1981200" cy="914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67400" y="2286000"/>
            <a:ext cx="1981200" cy="914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JS Objects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5" idx="3"/>
            <a:endCxn id="10" idx="1"/>
          </p:cNvCxnSpPr>
          <p:nvPr/>
        </p:nvCxnSpPr>
        <p:spPr>
          <a:xfrm>
            <a:off x="3276600" y="274320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76600" y="533400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76600" y="388620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1509</Words>
  <Application>Microsoft Macintosh PowerPoint</Application>
  <PresentationFormat>On-screen Show (4:3)</PresentationFormat>
  <Paragraphs>304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Angular JS</vt:lpstr>
      <vt:lpstr>What is AngularJS</vt:lpstr>
      <vt:lpstr>Why AngularJS</vt:lpstr>
      <vt:lpstr>jQuery</vt:lpstr>
      <vt:lpstr>Other Javascript MV* Frameworks</vt:lpstr>
      <vt:lpstr>Features of AngularJS</vt:lpstr>
      <vt:lpstr>Data Binding</vt:lpstr>
      <vt:lpstr>MVC</vt:lpstr>
      <vt:lpstr>MVC</vt:lpstr>
      <vt:lpstr>MVC</vt:lpstr>
      <vt:lpstr>Hello HTML</vt:lpstr>
      <vt:lpstr>Hello Javascript</vt:lpstr>
      <vt:lpstr>Hello JQuery</vt:lpstr>
      <vt:lpstr>Hello AngularJS</vt:lpstr>
      <vt:lpstr>DEMONSTRATION!!!!!</vt:lpstr>
      <vt:lpstr>App Skeleton</vt:lpstr>
      <vt:lpstr>Final View (Championship Table)</vt:lpstr>
      <vt:lpstr>Sample Angular Powered View</vt:lpstr>
      <vt:lpstr>Expressions</vt:lpstr>
      <vt:lpstr>Directives</vt:lpstr>
      <vt:lpstr>Directives as Components</vt:lpstr>
      <vt:lpstr>Adding Controllers</vt:lpstr>
      <vt:lpstr>App.js</vt:lpstr>
      <vt:lpstr>Index.html</vt:lpstr>
      <vt:lpstr>Loading data from the server(services.js)</vt:lpstr>
      <vt:lpstr>Modified controller.js</vt:lpstr>
      <vt:lpstr>Routes</vt:lpstr>
      <vt:lpstr>Partial views</vt:lpstr>
      <vt:lpstr>Advanced AngularJS Concept</vt:lpstr>
      <vt:lpstr>Useful Links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kayfun</dc:creator>
  <cp:lastModifiedBy>Michael McCarthy</cp:lastModifiedBy>
  <cp:revision>26</cp:revision>
  <dcterms:created xsi:type="dcterms:W3CDTF">2014-09-18T11:25:11Z</dcterms:created>
  <dcterms:modified xsi:type="dcterms:W3CDTF">2014-09-21T17:47:10Z</dcterms:modified>
</cp:coreProperties>
</file>