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2" r:id="rId11"/>
    <p:sldId id="263" r:id="rId12"/>
    <p:sldId id="26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2017/10/8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2017/10/8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2017/10/8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2017/10/8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数据结构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什么是数据结构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数据结构的应用举例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6418" y="101600"/>
            <a:ext cx="9980682" cy="1096962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什么是数据结构 ？？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zh-CN" dirty="0"/>
              <a:t>对于什么是数据结构，我觉得应该分成两部分来理解，也就是说数据结构包括了数据、结构两部分的内容</a:t>
            </a:r>
            <a:r>
              <a:rPr lang="zh-CN" altLang="zh-CN" dirty="0" smtClean="0"/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什么是数据？？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是描述客观事物的符号，是计算机中可以操作的对象，是能被计算机识别，并输入给计算机处理的符号集合。这个官方定义不是很容易理解，用我们自己的话说，数据就是计算机能处理的东西，比如说整型、实数型，当然，还包括字符、声音、图像</a:t>
            </a:r>
            <a:r>
              <a:rPr lang="en-US" altLang="zh-CN" dirty="0"/>
              <a:t>…</a:t>
            </a:r>
            <a:r>
              <a:rPr lang="zh-CN" altLang="zh-CN" dirty="0"/>
              <a:t>比如说我们常用的搜索引擎，一般会有网页、</a:t>
            </a:r>
            <a:r>
              <a:rPr lang="en-US" altLang="zh-CN" dirty="0"/>
              <a:t>MP3</a:t>
            </a:r>
            <a:r>
              <a:rPr lang="zh-CN" altLang="zh-CN" dirty="0"/>
              <a:t>、图片、视频等分类。其中，</a:t>
            </a:r>
            <a:r>
              <a:rPr lang="en-US" altLang="zh-CN" dirty="0"/>
              <a:t>MP3</a:t>
            </a:r>
            <a:r>
              <a:rPr lang="zh-CN" altLang="zh-CN" dirty="0"/>
              <a:t>是声音数据，图片是图像数据。说白了，我们所说的数据就是符号，但其必须具有两个属性：</a:t>
            </a:r>
          </a:p>
          <a:p>
            <a:r>
              <a:rPr lang="en-US" altLang="zh-CN" dirty="0"/>
              <a:t>            1</a:t>
            </a:r>
            <a:r>
              <a:rPr lang="zh-CN" altLang="zh-CN" dirty="0"/>
              <a:t>、可以输入到计算机中</a:t>
            </a:r>
          </a:p>
          <a:p>
            <a:r>
              <a:rPr lang="en-US" altLang="zh-CN" dirty="0"/>
              <a:t>            2</a:t>
            </a:r>
            <a:r>
              <a:rPr lang="zh-CN" altLang="zh-CN" dirty="0"/>
              <a:t>、能被计算机处理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什么是结构？？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 rtlCol="0"/>
          <a:lstStyle/>
          <a:p>
            <a:r>
              <a:rPr lang="zh-CN" altLang="zh-CN" dirty="0"/>
              <a:t>结构，简单来说就是数据之间的关系。我们都知道，在现实中，不同数据之间不是独立的，而是存在某种特定的关系，我们称这些关系为结构。那么在计算机中也是如此，计算机中的数据并不是孤立的、杂乱无章的，而是具有内在联系的数据集合。我们要写一个好的程序，就要分析处理对象的特性及各处理对象之间存在的关系。我们知道了结构就是关系，那么都有那些具体的关系呢？</a:t>
            </a:r>
          </a:p>
          <a:p>
            <a:r>
              <a:rPr lang="zh-CN" altLang="zh-CN" dirty="0"/>
              <a:t>按照视点的不同，我们把数据结构分为逻辑结构和物理结构。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5753100"/>
            <a:ext cx="4914900" cy="419099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逻辑结构：是指数据对象中数据元素之间的相互关系。</a:t>
            </a:r>
          </a:p>
          <a:p>
            <a:r>
              <a:rPr lang="zh-CN" altLang="zh-CN" dirty="0"/>
              <a:t>集合关系：集合结构中的数据元素除了同属于一个集合外，它们之间没有其他关系。就是类似与我们数学中所说的集合，各元素之间没有关系，彼此平等。</a:t>
            </a:r>
          </a:p>
          <a:p>
            <a:r>
              <a:rPr lang="zh-CN" altLang="zh-CN" dirty="0"/>
              <a:t>线性结构：线性结构中的数据元素之间是一对一的关系。就像排队一样，我们只和我们前面的人有关系，和其他人没有关系。</a:t>
            </a:r>
          </a:p>
          <a:p>
            <a:r>
              <a:rPr lang="zh-CN" altLang="zh-CN" dirty="0"/>
              <a:t>树形结构：树形结构中的元素之间存在一种一对多的层次关系。就像我们所见的数一样，从下往上，枝叶逐渐增多，但下一层只和上一层有关系。</a:t>
            </a:r>
          </a:p>
          <a:p>
            <a:r>
              <a:rPr lang="zh-CN" altLang="zh-CN" dirty="0"/>
              <a:t>图形结构：图形结构的数据元素是多对多的关系，就像地图一样，不同的节点之间都会有关系。</a:t>
            </a:r>
          </a:p>
          <a:p>
            <a:r>
              <a:rPr lang="zh-CN" altLang="zh-CN" dirty="0"/>
              <a:t>逻辑结构是针对具体问题的，是为了解决某个问题，在对问题理解的基础上，选择一个合适的数据结构表示数据之间的逻辑关系，我们要懂得根据实际的问题来选择合适的结构来组织我们的数据。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>
            <a:normAutofit/>
          </a:bodyPr>
          <a:lstStyle/>
          <a:p>
            <a:r>
              <a:rPr lang="zh-CN" altLang="zh-CN" dirty="0"/>
              <a:t>物理结构：是指数据的逻辑结构在计算机中的存储形式。说白了，选定了具体的逻辑结构后，我们要怎么样把数据存在计算机中。数据的物理结构应该正确反映数据元素之间的逻辑关系。如何在计算机中存储元素之间的逻辑关系，是实现物理结构的重点和难点。</a:t>
            </a:r>
          </a:p>
          <a:p>
            <a:r>
              <a:rPr lang="zh-CN" altLang="zh-CN" dirty="0"/>
              <a:t>顺序存储结构：把数据元素存放在地址连续的存储单元中。这种存储结构很简单，就类似与我们开的数组，大家按顺序排好队，每个人占一端空间，大家都不插队。这种方式存储数据，最大的好处是易于遍历，大家都在一起，当然容易遍历啦，但是删除操作就很麻烦，需要把要删除的数字后面的数都往上移位。</a:t>
            </a:r>
          </a:p>
          <a:p>
            <a:r>
              <a:rPr lang="zh-CN" altLang="zh-CN" dirty="0"/>
              <a:t>链式存储结构：是把数据元素存放在任意的存储单元里，这组存储单元不一定是要连续的。哪要怎么从找到下一个位置呢？这时候就需要指针上场了。这种存储方式比较灵活，数据存放在那不重要，只要一个指针存放了相应的地址就能找到。但查找就很困难了，因为每一次查找都必须从头开始查找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flipV="1">
            <a:off x="4654671" y="6172200"/>
            <a:ext cx="6430912" cy="152400"/>
          </a:xfrm>
        </p:spPr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如何学习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0800" y="448153"/>
            <a:ext cx="4919472" cy="45719"/>
          </a:xfrm>
        </p:spPr>
        <p:txBody>
          <a:bodyPr rtlCol="0">
            <a:normAutofit fontScale="25000" lnSpcReduction="20000"/>
          </a:bodyPr>
          <a:lstStyle/>
          <a:p>
            <a:pPr rtl="0"/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1397000"/>
            <a:ext cx="9980682" cy="4775200"/>
          </a:xfrm>
        </p:spPr>
        <p:txBody>
          <a:bodyPr rtlCol="0"/>
          <a:lstStyle/>
          <a:p>
            <a:r>
              <a:rPr lang="zh-CN" altLang="zh-CN" dirty="0"/>
              <a:t>通过上面的描述，我们知道了要学习的内容，那么学习的重点难点也就出来了，那就是怎么通过对具体问题的分析，从而采用合适的数据元素及数据的逻辑结构，再者，我们又怎么通过确定的逻辑结构来进一步选择合适的物理结构。总的一句话就是说，如何让逻辑结构体现问题的结构，如何让物理结构体现逻辑结构。</a:t>
            </a:r>
          </a:p>
          <a:p>
            <a:r>
              <a:rPr lang="zh-CN" altLang="zh-CN" dirty="0"/>
              <a:t>我们已经知道了重点难点，那最好的学习方法就是逐个击破啦：</a:t>
            </a:r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平时</a:t>
            </a:r>
            <a:r>
              <a:rPr lang="zh-CN" altLang="zh-CN" dirty="0"/>
              <a:t>要多思考问题，思考问题需要的操作都有那些，选择什么样的逻辑结构更合适</a:t>
            </a:r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在</a:t>
            </a:r>
            <a:r>
              <a:rPr lang="zh-CN" altLang="zh-CN" dirty="0"/>
              <a:t>选择物理结构时，也要思考要怎样才能更好的反映逻辑结构</a:t>
            </a:r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要</a:t>
            </a:r>
            <a:r>
              <a:rPr lang="zh-CN" altLang="zh-CN" dirty="0"/>
              <a:t>多敲代码实现，从实践中发现问题</a:t>
            </a:r>
          </a:p>
          <a:p>
            <a:pPr rtl="0"/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47110" y="5533230"/>
            <a:ext cx="4919472" cy="638970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47110" y="5197473"/>
            <a:ext cx="4919472" cy="111919"/>
          </a:xfrm>
        </p:spPr>
        <p:txBody>
          <a:bodyPr rtlCol="0">
            <a:normAutofit fontScale="25000" lnSpcReduction="20000"/>
          </a:bodyPr>
          <a:lstStyle/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应用举例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50847" y="1940560"/>
            <a:ext cx="100887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表达式求值</a:t>
            </a:r>
            <a:endParaRPr lang="en-US" altLang="zh-CN" b="1" dirty="0" smtClean="0"/>
          </a:p>
          <a:p>
            <a:r>
              <a:rPr lang="zh-CN" altLang="en-US" dirty="0" smtClean="0"/>
              <a:t>表达式</a:t>
            </a:r>
            <a:r>
              <a:rPr lang="zh-CN" altLang="en-US" dirty="0"/>
              <a:t>求值是高级语言编译中的一个基本问题，是栈的典型应用实例。</a:t>
            </a:r>
          </a:p>
          <a:p>
            <a:r>
              <a:rPr lang="en-US" altLang="zh-CN" dirty="0"/>
              <a:t>1+2*3/(1+5)=2</a:t>
            </a:r>
          </a:p>
          <a:p>
            <a:r>
              <a:rPr lang="zh-CN" altLang="en-US" dirty="0"/>
              <a:t>任何一个表达式都是由数（操作数）和符号（运算符＋－＊／，界限符（））组成。</a:t>
            </a:r>
          </a:p>
          <a:p>
            <a:r>
              <a:rPr lang="zh-CN" altLang="en-US" dirty="0"/>
              <a:t>而符号又有优先级，优先计算得到的值再作为数继续运算，当符号用尽后，值即为所得。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1+2*3</a:t>
            </a:r>
            <a:r>
              <a:rPr lang="en-US" altLang="zh-CN" dirty="0"/>
              <a:t>/(1+5)   --&gt;   1+6/(1+5)   --&gt;   1+6/6   --&gt;   1+1   --&gt;   2</a:t>
            </a:r>
          </a:p>
          <a:p>
            <a:r>
              <a:rPr lang="zh-CN" altLang="en-US" dirty="0"/>
              <a:t>优先级规则：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）先左后右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）先乘除，后加减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）先括号内，后括号外</a:t>
            </a:r>
          </a:p>
          <a:p>
            <a:r>
              <a:rPr lang="zh-CN" altLang="en-US" dirty="0"/>
              <a:t>此时需要两个栈，一个称作</a:t>
            </a:r>
            <a:r>
              <a:rPr lang="en-US" altLang="zh-CN" dirty="0"/>
              <a:t>operator</a:t>
            </a:r>
            <a:r>
              <a:rPr lang="zh-CN" altLang="en-US" dirty="0"/>
              <a:t>，用以存放符号。一个称作</a:t>
            </a:r>
            <a:r>
              <a:rPr lang="en-US" altLang="zh-CN" dirty="0"/>
              <a:t>operand</a:t>
            </a:r>
            <a:r>
              <a:rPr lang="zh-CN" altLang="en-US" dirty="0"/>
              <a:t>，用于存放操作数或中间结果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0330" y="6126482"/>
            <a:ext cx="5445252" cy="45719"/>
          </a:xfrm>
        </p:spPr>
        <p:txBody>
          <a:bodyPr rtlCol="0">
            <a:normAutofit fontScale="25000" lnSpcReduction="20000"/>
          </a:bodyPr>
          <a:lstStyle/>
          <a:p>
            <a:pPr rtl="0"/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1"/>
            <a:ext cx="9980682" cy="45720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算法的基本过程如下：</a:t>
            </a:r>
          </a:p>
          <a:p>
            <a:r>
              <a:rPr lang="zh-CN" altLang="en-US" dirty="0"/>
              <a:t>初始化两个栈，然后讲表达式起始符“＃”压入</a:t>
            </a:r>
            <a:r>
              <a:rPr lang="en-US" altLang="zh-CN" dirty="0"/>
              <a:t>operator</a:t>
            </a:r>
            <a:r>
              <a:rPr lang="zh-CN" altLang="en-US" dirty="0"/>
              <a:t>栈。</a:t>
            </a:r>
          </a:p>
          <a:p>
            <a:r>
              <a:rPr lang="zh-CN" altLang="en-US" dirty="0"/>
              <a:t>输入表达式，以“＃”结尾。</a:t>
            </a:r>
          </a:p>
          <a:p>
            <a:r>
              <a:rPr lang="zh-CN" altLang="en-US" dirty="0"/>
              <a:t>依次读取表达式，读取过程中，若是操作数，直接入栈</a:t>
            </a:r>
            <a:r>
              <a:rPr lang="en-US" altLang="zh-CN" dirty="0"/>
              <a:t>operand</a:t>
            </a:r>
            <a:r>
              <a:rPr lang="zh-CN" altLang="en-US" dirty="0"/>
              <a:t>。若是符号，则与</a:t>
            </a:r>
            <a:r>
              <a:rPr lang="en-US" altLang="zh-CN" dirty="0"/>
              <a:t>operator</a:t>
            </a:r>
            <a:r>
              <a:rPr lang="zh-CN" altLang="en-US" dirty="0"/>
              <a:t>栈顶运算符进行比较。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 栈顶符</a:t>
            </a:r>
            <a:r>
              <a:rPr lang="en-US" altLang="zh-CN" dirty="0"/>
              <a:t>&lt;</a:t>
            </a:r>
            <a:r>
              <a:rPr lang="zh-CN" altLang="en-US" dirty="0"/>
              <a:t>刚读运算符 ： 刚读运算符 进栈；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 栈顶符</a:t>
            </a:r>
            <a:r>
              <a:rPr lang="en-US" altLang="zh-CN" dirty="0"/>
              <a:t>&gt;</a:t>
            </a:r>
            <a:r>
              <a:rPr lang="zh-CN" altLang="en-US" dirty="0"/>
              <a:t>刚读运算符 ： 进行计算，</a:t>
            </a:r>
            <a:r>
              <a:rPr lang="en-US" altLang="zh-CN" dirty="0"/>
              <a:t>operator</a:t>
            </a:r>
            <a:r>
              <a:rPr lang="zh-CN" altLang="en-US" dirty="0"/>
              <a:t>栈顶符退栈，送入</a:t>
            </a:r>
            <a:r>
              <a:rPr lang="en-US" altLang="zh-CN" dirty="0"/>
              <a:t>x</a:t>
            </a:r>
            <a:r>
              <a:rPr lang="zh-CN" altLang="en-US" dirty="0"/>
              <a:t>，同时将</a:t>
            </a:r>
            <a:r>
              <a:rPr lang="en-US" altLang="zh-CN" dirty="0"/>
              <a:t>operand</a:t>
            </a:r>
            <a:r>
              <a:rPr lang="zh-CN" altLang="en-US" dirty="0"/>
              <a:t>栈退栈两次，得到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进行运算后，将结果作为中间结果推入</a:t>
            </a:r>
            <a:r>
              <a:rPr lang="en-US" altLang="zh-CN" dirty="0"/>
              <a:t>operand</a:t>
            </a:r>
            <a:r>
              <a:rPr lang="zh-CN" altLang="en-US" dirty="0"/>
              <a:t>栈；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 栈顶符</a:t>
            </a:r>
            <a:r>
              <a:rPr lang="en-US" altLang="zh-CN" dirty="0"/>
              <a:t>=</a:t>
            </a:r>
            <a:r>
              <a:rPr lang="zh-CN" altLang="en-US" dirty="0"/>
              <a:t>刚读运算符 ： 说明是左右括号相遇，栈顶符退栈即可；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operator</a:t>
            </a:r>
            <a:r>
              <a:rPr lang="zh-CN" altLang="en-US" dirty="0"/>
              <a:t>栈的栈顶符和当前符都为“＃”时，说明求值完毕。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1182</Words>
  <Application>Microsoft Office PowerPoint</Application>
  <PresentationFormat>宽屏</PresentationFormat>
  <Paragraphs>51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Euphemia</vt:lpstr>
      <vt:lpstr>Wingdings</vt:lpstr>
      <vt:lpstr>学术文献 16x9</vt:lpstr>
      <vt:lpstr>         数据结构</vt:lpstr>
      <vt:lpstr>什么是数据结构 ？？</vt:lpstr>
      <vt:lpstr>什么是数据？？</vt:lpstr>
      <vt:lpstr>什么是结构？？</vt:lpstr>
      <vt:lpstr>逻辑结构</vt:lpstr>
      <vt:lpstr>物理结构</vt:lpstr>
      <vt:lpstr>如何学习</vt:lpstr>
      <vt:lpstr>应用举例</vt:lpstr>
      <vt:lpstr>算法实现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2017-10-02T01:50:09Z</dcterms:created>
  <dcterms:modified xsi:type="dcterms:W3CDTF">2017-10-08T13:10:37Z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