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16"/>
  </p:notesMasterIdLst>
  <p:handoutMasterIdLst>
    <p:handoutMasterId r:id="rId17"/>
  </p:handoutMasterIdLst>
  <p:sldIdLst>
    <p:sldId id="267" r:id="rId5"/>
    <p:sldId id="278" r:id="rId6"/>
    <p:sldId id="279" r:id="rId7"/>
    <p:sldId id="280" r:id="rId8"/>
    <p:sldId id="281" r:id="rId9"/>
    <p:sldId id="271" r:id="rId10"/>
    <p:sldId id="272" r:id="rId11"/>
    <p:sldId id="283" r:id="rId12"/>
    <p:sldId id="284" r:id="rId13"/>
    <p:sldId id="282" r:id="rId14"/>
    <p:sldId id="285" r:id="rId15"/>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599" autoAdjust="0"/>
  </p:normalViewPr>
  <p:slideViewPr>
    <p:cSldViewPr>
      <p:cViewPr varScale="1">
        <p:scale>
          <a:sx n="72" d="100"/>
          <a:sy n="72" d="100"/>
        </p:scale>
        <p:origin x="576" y="66"/>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zh-CN" altLang="en-US" dirty="0">
              <a:latin typeface="宋体" panose="02010600030101010101" pitchFamily="2" charset="-122"/>
              <a:ea typeface="宋体" panose="02010600030101010101" pitchFamily="2"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C00306D0-C1D7-44C0-82F8-443157203F0D}" type="datetime1">
              <a:rPr lang="zh-CN" altLang="en-US" smtClean="0">
                <a:latin typeface="宋体" panose="02010600030101010101" pitchFamily="2" charset="-122"/>
                <a:ea typeface="宋体" panose="02010600030101010101" pitchFamily="2" charset="-122"/>
              </a:rPr>
              <a:t>2017/11/18</a:t>
            </a:fld>
            <a:endParaRPr lang="zh-CN" altLang="en-US" dirty="0">
              <a:latin typeface="宋体" panose="02010600030101010101" pitchFamily="2" charset="-122"/>
              <a:ea typeface="宋体" panose="02010600030101010101" pitchFamily="2"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zh-CN" altLang="en-US" dirty="0">
              <a:latin typeface="宋体" panose="02010600030101010101" pitchFamily="2" charset="-122"/>
              <a:ea typeface="宋体" panose="02010600030101010101" pitchFamily="2"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01114579-D02A-4B51-B5DF-8EC449F77AC7}" type="slidenum">
              <a:rPr lang="en-US" altLang="zh-CN" smtClean="0">
                <a:latin typeface="宋体" panose="02010600030101010101" pitchFamily="2" charset="-122"/>
                <a:ea typeface="宋体" panose="02010600030101010101" pitchFamily="2" charset="-122"/>
              </a:rPr>
              <a:pPr algn="r" rtl="0"/>
              <a:t>‹#›</a:t>
            </a:fld>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8"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atin typeface="宋体" panose="02010600030101010101" pitchFamily="2" charset="-122"/>
                <a:ea typeface="宋体" panose="02010600030101010101" pitchFamily="2" charset="-122"/>
              </a:defRPr>
            </a:lvl1pPr>
          </a:lstStyle>
          <a:p>
            <a:endParaRPr lang="zh-CN" altLang="en-US" noProof="0" dirty="0"/>
          </a:p>
        </p:txBody>
      </p:sp>
      <p:sp>
        <p:nvSpPr>
          <p:cNvPr id="9"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atin typeface="宋体" panose="02010600030101010101" pitchFamily="2" charset="-122"/>
                <a:ea typeface="宋体" panose="02010600030101010101" pitchFamily="2" charset="-122"/>
              </a:defRPr>
            </a:lvl1pPr>
          </a:lstStyle>
          <a:p>
            <a:pPr algn="r"/>
            <a:fld id="{73B7CB6F-C682-42F6-88F1-A55B4E42ED68}" type="datetime1">
              <a:rPr lang="zh-CN" altLang="en-US" smtClean="0"/>
              <a:pPr algn="r"/>
              <a:t>2017/11/18</a:t>
            </a:fld>
            <a:endParaRPr lang="zh-CN" altLang="en-US" dirty="0"/>
          </a:p>
        </p:txBody>
      </p:sp>
      <p:sp>
        <p:nvSpPr>
          <p:cNvPr id="10" name="页脚占位符 3"/>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atin typeface="宋体" panose="02010600030101010101" pitchFamily="2" charset="-122"/>
                <a:ea typeface="宋体" panose="02010600030101010101" pitchFamily="2" charset="-122"/>
              </a:defRPr>
            </a:lvl1pPr>
          </a:lstStyle>
          <a:p>
            <a:endParaRPr lang="zh-CN" altLang="en-US" noProof="0" dirty="0"/>
          </a:p>
        </p:txBody>
      </p:sp>
      <p:sp>
        <p:nvSpPr>
          <p:cNvPr id="11" name="灯片编号占位符 4"/>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atin typeface="宋体" panose="02010600030101010101" pitchFamily="2" charset="-122"/>
                <a:ea typeface="宋体" panose="02010600030101010101" pitchFamily="2" charset="-122"/>
              </a:defRPr>
            </a:lvl1pPr>
          </a:lstStyle>
          <a:p>
            <a:pPr algn="r"/>
            <a:fld id="{01114579-D02A-4B51-B5DF-8EC449F77AC7}" type="slidenum">
              <a:rPr lang="en-US" altLang="zh-CN" noProof="0" smtClean="0"/>
              <a:pPr algn="r"/>
              <a:t>‹#›</a:t>
            </a:fld>
            <a:endParaRPr lang="zh-CN" altLang="en-US" noProof="0" dirty="0"/>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1pPr>
    <a:lvl2pPr marL="4572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2pPr>
    <a:lvl3pPr marL="9144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3pPr>
    <a:lvl4pPr marL="13716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4pPr>
    <a:lvl5pPr marL="18288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C6074690-7256-4BB9-AC0F-97AEAE8CDEC2}" type="slidenum">
              <a:rPr lang="en-US" altLang="zh-CN" smtClean="0"/>
              <a:pPr algn="r" rtl="0"/>
              <a:t>1</a:t>
            </a:fld>
            <a:endParaRPr lang="zh-CN" altLang="en-US" dirty="0"/>
          </a:p>
        </p:txBody>
      </p:sp>
    </p:spTree>
    <p:extLst>
      <p:ext uri="{BB962C8B-B14F-4D97-AF65-F5344CB8AC3E}">
        <p14:creationId xmlns:p14="http://schemas.microsoft.com/office/powerpoint/2010/main" val="1856476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C6074690-7256-4BB9-AC0F-97AEAE8CDEC2}" type="slidenum">
              <a:rPr lang="en-US" altLang="zh-CN" smtClean="0"/>
              <a:pPr algn="r" rtl="0"/>
              <a:t>10</a:t>
            </a:fld>
            <a:endParaRPr lang="zh-CN" altLang="en-US" dirty="0"/>
          </a:p>
        </p:txBody>
      </p:sp>
    </p:spTree>
    <p:extLst>
      <p:ext uri="{BB962C8B-B14F-4D97-AF65-F5344CB8AC3E}">
        <p14:creationId xmlns:p14="http://schemas.microsoft.com/office/powerpoint/2010/main" val="399226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C6074690-7256-4BB9-AC0F-97AEAE8CDEC2}" type="slidenum">
              <a:rPr lang="en-US" altLang="zh-CN" smtClean="0"/>
              <a:pPr algn="r" rtl="0"/>
              <a:t>11</a:t>
            </a:fld>
            <a:endParaRPr lang="zh-CN" altLang="en-US" dirty="0"/>
          </a:p>
        </p:txBody>
      </p:sp>
    </p:spTree>
    <p:extLst>
      <p:ext uri="{BB962C8B-B14F-4D97-AF65-F5344CB8AC3E}">
        <p14:creationId xmlns:p14="http://schemas.microsoft.com/office/powerpoint/2010/main" val="2067353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C6074690-7256-4BB9-AC0F-97AEAE8CDEC2}" type="slidenum">
              <a:rPr lang="en-US" altLang="zh-CN" smtClean="0"/>
              <a:pPr algn="r" rtl="0"/>
              <a:t>2</a:t>
            </a:fld>
            <a:endParaRPr lang="zh-CN" altLang="en-US" dirty="0"/>
          </a:p>
        </p:txBody>
      </p:sp>
    </p:spTree>
    <p:extLst>
      <p:ext uri="{BB962C8B-B14F-4D97-AF65-F5344CB8AC3E}">
        <p14:creationId xmlns:p14="http://schemas.microsoft.com/office/powerpoint/2010/main" val="408057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C6074690-7256-4BB9-AC0F-97AEAE8CDEC2}" type="slidenum">
              <a:rPr lang="en-US" altLang="zh-CN" smtClean="0"/>
              <a:pPr algn="r" rtl="0"/>
              <a:t>3</a:t>
            </a:fld>
            <a:endParaRPr lang="zh-CN" altLang="en-US" dirty="0"/>
          </a:p>
        </p:txBody>
      </p:sp>
    </p:spTree>
    <p:extLst>
      <p:ext uri="{BB962C8B-B14F-4D97-AF65-F5344CB8AC3E}">
        <p14:creationId xmlns:p14="http://schemas.microsoft.com/office/powerpoint/2010/main" val="1602577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C6074690-7256-4BB9-AC0F-97AEAE8CDEC2}" type="slidenum">
              <a:rPr lang="en-US" altLang="zh-CN" smtClean="0"/>
              <a:pPr algn="r" rtl="0"/>
              <a:t>4</a:t>
            </a:fld>
            <a:endParaRPr lang="zh-CN" altLang="en-US" dirty="0"/>
          </a:p>
        </p:txBody>
      </p:sp>
    </p:spTree>
    <p:extLst>
      <p:ext uri="{BB962C8B-B14F-4D97-AF65-F5344CB8AC3E}">
        <p14:creationId xmlns:p14="http://schemas.microsoft.com/office/powerpoint/2010/main" val="79369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C6074690-7256-4BB9-AC0F-97AEAE8CDEC2}" type="slidenum">
              <a:rPr lang="en-US" altLang="zh-CN" smtClean="0"/>
              <a:pPr algn="r" rtl="0"/>
              <a:t>5</a:t>
            </a:fld>
            <a:endParaRPr lang="zh-CN" altLang="en-US" dirty="0"/>
          </a:p>
        </p:txBody>
      </p:sp>
    </p:spTree>
    <p:extLst>
      <p:ext uri="{BB962C8B-B14F-4D97-AF65-F5344CB8AC3E}">
        <p14:creationId xmlns:p14="http://schemas.microsoft.com/office/powerpoint/2010/main" val="4280818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C6074690-7256-4BB9-AC0F-97AEAE8CDEC2}" type="slidenum">
              <a:rPr lang="en-US" altLang="zh-CN" smtClean="0"/>
              <a:pPr algn="r" rtl="0"/>
              <a:t>6</a:t>
            </a:fld>
            <a:endParaRPr lang="zh-CN" altLang="en-US" dirty="0"/>
          </a:p>
        </p:txBody>
      </p:sp>
    </p:spTree>
    <p:extLst>
      <p:ext uri="{BB962C8B-B14F-4D97-AF65-F5344CB8AC3E}">
        <p14:creationId xmlns:p14="http://schemas.microsoft.com/office/powerpoint/2010/main" val="2158747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C6074690-7256-4BB9-AC0F-97AEAE8CDEC2}" type="slidenum">
              <a:rPr lang="en-US" altLang="zh-CN" smtClean="0"/>
              <a:pPr algn="r" rtl="0"/>
              <a:t>7</a:t>
            </a:fld>
            <a:endParaRPr lang="zh-CN" altLang="en-US" dirty="0"/>
          </a:p>
        </p:txBody>
      </p:sp>
    </p:spTree>
    <p:extLst>
      <p:ext uri="{BB962C8B-B14F-4D97-AF65-F5344CB8AC3E}">
        <p14:creationId xmlns:p14="http://schemas.microsoft.com/office/powerpoint/2010/main" val="625388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C6074690-7256-4BB9-AC0F-97AEAE8CDEC2}" type="slidenum">
              <a:rPr lang="en-US" altLang="zh-CN" smtClean="0"/>
              <a:pPr algn="r" rtl="0"/>
              <a:t>8</a:t>
            </a:fld>
            <a:endParaRPr lang="zh-CN" altLang="en-US" dirty="0"/>
          </a:p>
        </p:txBody>
      </p:sp>
    </p:spTree>
    <p:extLst>
      <p:ext uri="{BB962C8B-B14F-4D97-AF65-F5344CB8AC3E}">
        <p14:creationId xmlns:p14="http://schemas.microsoft.com/office/powerpoint/2010/main" val="2449302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C6074690-7256-4BB9-AC0F-97AEAE8CDEC2}" type="slidenum">
              <a:rPr lang="en-US" altLang="zh-CN" smtClean="0"/>
              <a:pPr algn="r" rtl="0"/>
              <a:t>9</a:t>
            </a:fld>
            <a:endParaRPr lang="zh-CN" altLang="en-US" dirty="0"/>
          </a:p>
        </p:txBody>
      </p:sp>
    </p:spTree>
    <p:extLst>
      <p:ext uri="{BB962C8B-B14F-4D97-AF65-F5344CB8AC3E}">
        <p14:creationId xmlns:p14="http://schemas.microsoft.com/office/powerpoint/2010/main" val="908432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1376792" y="1905003"/>
            <a:ext cx="9435241" cy="1625599"/>
          </a:xfrm>
        </p:spPr>
        <p:txBody>
          <a:bodyPr rtlCol="0">
            <a:normAutofit/>
          </a:bodyPr>
          <a:lstStyle>
            <a:lvl1pPr algn="ctr" rtl="0">
              <a:lnSpc>
                <a:spcPct val="90000"/>
              </a:lnSpc>
              <a:defRPr sz="4800">
                <a:solidFill>
                  <a:schemeClr val="tx2"/>
                </a:solidFill>
                <a:latin typeface="宋体" panose="02010600030101010101" pitchFamily="2" charset="-122"/>
                <a:ea typeface="宋体" panose="02010600030101010101" pitchFamily="2" charset="-122"/>
              </a:defRPr>
            </a:lvl1pPr>
          </a:lstStyle>
          <a:p>
            <a:pPr rtl="0"/>
            <a:r>
              <a:rPr lang="zh-CN" altLang="en-US" noProof="0" smtClean="0"/>
              <a:t>单击此处编辑母版标题样式</a:t>
            </a:r>
            <a:endParaRPr lang="zh-CN" altLang="en-US" noProof="0" dirty="0"/>
          </a:p>
        </p:txBody>
      </p:sp>
      <p:sp>
        <p:nvSpPr>
          <p:cNvPr id="3" name="副标题 2"/>
          <p:cNvSpPr>
            <a:spLocks noGrp="1"/>
          </p:cNvSpPr>
          <p:nvPr>
            <p:ph type="subTitle" idx="1"/>
          </p:nvPr>
        </p:nvSpPr>
        <p:spPr>
          <a:xfrm>
            <a:off x="1382103" y="3657123"/>
            <a:ext cx="9429931" cy="991077"/>
          </a:xfrm>
        </p:spPr>
        <p:txBody>
          <a:bodyPr rtlCol="0">
            <a:normAutofit/>
          </a:bodyPr>
          <a:lstStyle>
            <a:lvl1pPr marL="0" indent="0" algn="ctr" rtl="0">
              <a:spcBef>
                <a:spcPts val="0"/>
              </a:spcBef>
              <a:buNone/>
              <a:defRPr sz="2000" cap="all" baseline="0">
                <a:solidFill>
                  <a:schemeClr val="tx2"/>
                </a:solidFill>
                <a:latin typeface="宋体" panose="02010600030101010101" pitchFamily="2" charset="-122"/>
                <a:ea typeface="宋体" panose="02010600030101010101" pitchFamily="2" charset="-122"/>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zh-CN" altLang="en-US" noProof="0" smtClean="0"/>
              <a:t>单击此处编辑母版副标题样式</a:t>
            </a:r>
            <a:endParaRPr lang="zh-CN" altLang="en-US" noProof="0" dirty="0"/>
          </a:p>
        </p:txBody>
      </p:sp>
      <p:sp>
        <p:nvSpPr>
          <p:cNvPr id="5" name="页脚占位符 4"/>
          <p:cNvSpPr>
            <a:spLocks noGrp="1"/>
          </p:cNvSpPr>
          <p:nvPr>
            <p:ph type="ftr" sz="quarter" idx="11"/>
          </p:nvPr>
        </p:nvSpPr>
        <p:spPr/>
        <p:txBody>
          <a:bodyPr rtlCol="0"/>
          <a:lstStyle>
            <a:lvl1pPr algn="l" rtl="0">
              <a:defRPr>
                <a:solidFill>
                  <a:schemeClr val="tx2"/>
                </a:solidFill>
                <a:latin typeface="宋体" panose="02010600030101010101" pitchFamily="2" charset="-122"/>
                <a:ea typeface="宋体" panose="02010600030101010101" pitchFamily="2" charset="-122"/>
              </a:defRPr>
            </a:lvl1pPr>
          </a:lstStyle>
          <a:p>
            <a:endParaRPr lang="zh-CN" altLang="en-US" noProof="0" dirty="0"/>
          </a:p>
        </p:txBody>
      </p:sp>
      <p:sp>
        <p:nvSpPr>
          <p:cNvPr id="4" name="日期占位符 3"/>
          <p:cNvSpPr>
            <a:spLocks noGrp="1"/>
          </p:cNvSpPr>
          <p:nvPr>
            <p:ph type="dt" sz="half" idx="10"/>
          </p:nvPr>
        </p:nvSpPr>
        <p:spPr/>
        <p:txBody>
          <a:bodyPr rtlCol="0"/>
          <a:lstStyle>
            <a:lvl1pPr algn="l" rtl="0">
              <a:defRPr>
                <a:solidFill>
                  <a:schemeClr val="tx2"/>
                </a:solidFill>
                <a:latin typeface="宋体" panose="02010600030101010101" pitchFamily="2" charset="-122"/>
                <a:ea typeface="宋体" panose="02010600030101010101" pitchFamily="2" charset="-122"/>
              </a:defRPr>
            </a:lvl1pPr>
          </a:lstStyle>
          <a:p>
            <a:pPr algn="r"/>
            <a:fld id="{5D9CA5AE-FF23-486C-B115-BD6CE43D9BBC}" type="datetime1">
              <a:rPr lang="zh-CN" altLang="en-US" smtClean="0"/>
              <a:pPr algn="r"/>
              <a:t>2017/11/18</a:t>
            </a:fld>
            <a:endParaRPr lang="zh-CN" altLang="en-US" dirty="0"/>
          </a:p>
        </p:txBody>
      </p:sp>
      <p:sp>
        <p:nvSpPr>
          <p:cNvPr id="6" name="幻灯片编号占位符 5"/>
          <p:cNvSpPr>
            <a:spLocks noGrp="1"/>
          </p:cNvSpPr>
          <p:nvPr>
            <p:ph type="sldNum" sz="quarter" idx="12"/>
          </p:nvPr>
        </p:nvSpPr>
        <p:spPr/>
        <p:txBody>
          <a:bodyPr rtlCol="0"/>
          <a:lstStyle>
            <a:lvl1pPr algn="r" rtl="0">
              <a:defRPr>
                <a:solidFill>
                  <a:schemeClr val="tx2"/>
                </a:solidFill>
                <a:latin typeface="宋体" panose="02010600030101010101" pitchFamily="2" charset="-122"/>
                <a:ea typeface="宋体" panose="02010600030101010101" pitchFamily="2" charset="-122"/>
              </a:defRPr>
            </a:lvl1pPr>
          </a:lstStyle>
          <a:p>
            <a:fld id="{DF28FB93-0A08-4E7D-8E63-9EFA29F1E093}" type="slidenum">
              <a:rPr lang="en-US" altLang="zh-CN" noProof="0" smtClean="0"/>
              <a:pPr/>
              <a:t>‹#›</a:t>
            </a:fld>
            <a:endParaRPr lang="zh-CN" altLang="en-US" noProof="0" dirty="0"/>
          </a:p>
        </p:txBody>
      </p:sp>
      <p:grpSp>
        <p:nvGrpSpPr>
          <p:cNvPr id="7" name="组 6"/>
          <p:cNvGrpSpPr/>
          <p:nvPr/>
        </p:nvGrpSpPr>
        <p:grpSpPr>
          <a:xfrm>
            <a:off x="1218882" y="1600200"/>
            <a:ext cx="9739746" cy="73152"/>
            <a:chOff x="914400" y="1200150"/>
            <a:chExt cx="7306712" cy="54864"/>
          </a:xfrm>
        </p:grpSpPr>
        <p:sp>
          <p:nvSpPr>
            <p:cNvPr id="8" name="椭圆形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宋体" panose="02010600030101010101" pitchFamily="2" charset="-122"/>
                <a:ea typeface="宋体" panose="02010600030101010101" pitchFamily="2" charset="-122"/>
              </a:endParaRPr>
            </a:p>
          </p:txBody>
        </p:sp>
        <p:sp>
          <p:nvSpPr>
            <p:cNvPr id="9" name="椭圆形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宋体" panose="02010600030101010101" pitchFamily="2" charset="-122"/>
                <a:ea typeface="宋体" panose="02010600030101010101" pitchFamily="2" charset="-122"/>
              </a:endParaRPr>
            </a:p>
          </p:txBody>
        </p:sp>
        <p:grpSp>
          <p:nvGrpSpPr>
            <p:cNvPr id="10" name="组 9"/>
            <p:cNvGrpSpPr/>
            <p:nvPr/>
          </p:nvGrpSpPr>
          <p:grpSpPr>
            <a:xfrm>
              <a:off x="1036847" y="1207626"/>
              <a:ext cx="7074290" cy="38998"/>
              <a:chOff x="2141408" y="1752956"/>
              <a:chExt cx="7315200" cy="38998"/>
            </a:xfrm>
            <a:solidFill>
              <a:schemeClr val="tx2"/>
            </a:solidFill>
          </p:grpSpPr>
          <p:cxnSp>
            <p:nvCxnSpPr>
              <p:cNvPr id="11" name="直接连接符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组 12"/>
          <p:cNvGrpSpPr/>
          <p:nvPr/>
        </p:nvGrpSpPr>
        <p:grpSpPr>
          <a:xfrm>
            <a:off x="1218882" y="4851400"/>
            <a:ext cx="9739746" cy="73152"/>
            <a:chOff x="914400" y="3638550"/>
            <a:chExt cx="7306712" cy="54864"/>
          </a:xfrm>
        </p:grpSpPr>
        <p:sp>
          <p:nvSpPr>
            <p:cNvPr id="14" name="椭圆形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宋体" panose="02010600030101010101" pitchFamily="2" charset="-122"/>
                <a:ea typeface="宋体" panose="02010600030101010101" pitchFamily="2" charset="-122"/>
              </a:endParaRPr>
            </a:p>
          </p:txBody>
        </p:sp>
        <p:sp>
          <p:nvSpPr>
            <p:cNvPr id="15" name="椭圆形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宋体" panose="02010600030101010101" pitchFamily="2" charset="-122"/>
                <a:ea typeface="宋体" panose="02010600030101010101" pitchFamily="2" charset="-122"/>
              </a:endParaRPr>
            </a:p>
          </p:txBody>
        </p:sp>
        <p:grpSp>
          <p:nvGrpSpPr>
            <p:cNvPr id="16" name="组 15"/>
            <p:cNvGrpSpPr/>
            <p:nvPr/>
          </p:nvGrpSpPr>
          <p:grpSpPr>
            <a:xfrm>
              <a:off x="1036847" y="3646026"/>
              <a:ext cx="7074290" cy="38998"/>
              <a:chOff x="2141408" y="1752956"/>
              <a:chExt cx="7315200" cy="38998"/>
            </a:xfrm>
            <a:solidFill>
              <a:schemeClr val="tx2"/>
            </a:solidFill>
          </p:grpSpPr>
          <p:cxnSp>
            <p:nvCxnSpPr>
              <p:cNvPr id="17" name="直接连接符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smtClean="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4" name="日期占位符 3"/>
          <p:cNvSpPr>
            <a:spLocks noGrp="1"/>
          </p:cNvSpPr>
          <p:nvPr>
            <p:ph type="dt" sz="half" idx="10"/>
          </p:nvPr>
        </p:nvSpPr>
        <p:spPr/>
        <p:txBody>
          <a:bodyPr rtlCol="0"/>
          <a:lstStyle>
            <a:lvl1pPr>
              <a:defRPr/>
            </a:lvl1pPr>
          </a:lstStyle>
          <a:p>
            <a:pPr algn="r"/>
            <a:fld id="{011CAEFE-D848-4099-8EB6-D44B6225D2AB}" type="datetime1">
              <a:rPr lang="zh-CN" altLang="en-US" smtClean="0"/>
              <a:pPr algn="r"/>
              <a:t>2017/11/18</a:t>
            </a:fld>
            <a:endParaRPr lang="zh-CN" altLang="en-US" dirty="0"/>
          </a:p>
        </p:txBody>
      </p:sp>
      <p:sp>
        <p:nvSpPr>
          <p:cNvPr id="6" name="幻灯片编号占位符 5"/>
          <p:cNvSpPr>
            <a:spLocks noGrp="1"/>
          </p:cNvSpPr>
          <p:nvPr>
            <p:ph type="sldNum" sz="quarter" idx="12"/>
          </p:nvPr>
        </p:nvSpPr>
        <p:spPr/>
        <p:txBody>
          <a:bodyPr rtlCol="0"/>
          <a:lstStyle/>
          <a:p>
            <a:pPr rtl="0"/>
            <a:fld id="{DF28FB93-0A08-4E7D-8E63-9EFA29F1E093}" type="slidenum">
              <a:rPr lang="en-US" altLang="zh-CN" noProof="0" smtClean="0"/>
              <a:pPr/>
              <a:t>‹#›</a:t>
            </a:fld>
            <a:endParaRPr lang="zh-CN" altLang="en-US" noProof="0" dirty="0"/>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834563" y="434975"/>
            <a:ext cx="1168400" cy="5661025"/>
          </a:xfrm>
        </p:spPr>
        <p:txBody>
          <a:bodyPr vert="eaVert" rtlCol="0"/>
          <a:lstStyle/>
          <a:p>
            <a:pPr rtl="0"/>
            <a:r>
              <a:rPr lang="zh-CN" altLang="en-US" noProof="0" smtClean="0"/>
              <a:t>单击此处编辑母版标题样式</a:t>
            </a:r>
            <a:endParaRPr lang="zh-CN" altLang="en-US" noProof="0" dirty="0"/>
          </a:p>
        </p:txBody>
      </p:sp>
      <p:sp>
        <p:nvSpPr>
          <p:cNvPr id="3" name="竖排文字占位符 2"/>
          <p:cNvSpPr>
            <a:spLocks noGrp="1"/>
          </p:cNvSpPr>
          <p:nvPr>
            <p:ph type="body" orient="vert" idx="1"/>
          </p:nvPr>
        </p:nvSpPr>
        <p:spPr>
          <a:xfrm>
            <a:off x="1217613" y="434975"/>
            <a:ext cx="8413750" cy="5661025"/>
          </a:xfrm>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4" name="日期占位符 3"/>
          <p:cNvSpPr>
            <a:spLocks noGrp="1"/>
          </p:cNvSpPr>
          <p:nvPr>
            <p:ph type="dt" sz="half" idx="10"/>
          </p:nvPr>
        </p:nvSpPr>
        <p:spPr/>
        <p:txBody>
          <a:bodyPr rtlCol="0"/>
          <a:lstStyle>
            <a:lvl1pPr>
              <a:defRPr/>
            </a:lvl1pPr>
          </a:lstStyle>
          <a:p>
            <a:pPr algn="r"/>
            <a:fld id="{725A2101-3950-4606-B41E-FDCE757687B1}" type="datetime1">
              <a:rPr lang="zh-CN" altLang="en-US" smtClean="0"/>
              <a:pPr algn="r"/>
              <a:t>2017/11/18</a:t>
            </a:fld>
            <a:endParaRPr lang="zh-CN" altLang="en-US" dirty="0"/>
          </a:p>
        </p:txBody>
      </p:sp>
      <p:sp>
        <p:nvSpPr>
          <p:cNvPr id="6" name="幻灯片编号占位符 5"/>
          <p:cNvSpPr>
            <a:spLocks noGrp="1"/>
          </p:cNvSpPr>
          <p:nvPr>
            <p:ph type="sldNum" sz="quarter" idx="12"/>
          </p:nvPr>
        </p:nvSpPr>
        <p:spPr/>
        <p:txBody>
          <a:bodyPr rtlCol="0"/>
          <a:lstStyle/>
          <a:p>
            <a:pPr rtl="0"/>
            <a:fld id="{DF28FB93-0A08-4E7D-8E63-9EFA29F1E093}" type="slidenum">
              <a:rPr lang="en-US" altLang="zh-CN" noProof="0" smtClean="0"/>
              <a:pPr/>
              <a:t>‹#›</a:t>
            </a:fld>
            <a:endParaRPr lang="zh-CN" altLang="en-US" noProof="0" dirty="0"/>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smtClean="0"/>
              <a:t>单击此处编辑母版标题样式</a:t>
            </a:r>
            <a:endParaRPr lang="zh-CN" altLang="en-US" noProof="0" dirty="0"/>
          </a:p>
        </p:txBody>
      </p:sp>
      <p:sp>
        <p:nvSpPr>
          <p:cNvPr id="3" name="内容占位符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4" name="日期占位符 3"/>
          <p:cNvSpPr>
            <a:spLocks noGrp="1"/>
          </p:cNvSpPr>
          <p:nvPr>
            <p:ph type="dt" sz="half" idx="10"/>
          </p:nvPr>
        </p:nvSpPr>
        <p:spPr/>
        <p:txBody>
          <a:bodyPr rtlCol="0"/>
          <a:lstStyle>
            <a:lvl1pPr>
              <a:defRPr/>
            </a:lvl1pPr>
          </a:lstStyle>
          <a:p>
            <a:pPr algn="r"/>
            <a:fld id="{136EEF00-7852-492B-9F7C-A93F9C94E0E3}" type="datetime1">
              <a:rPr lang="zh-CN" altLang="en-US" smtClean="0"/>
              <a:pPr algn="r"/>
              <a:t>2017/11/18</a:t>
            </a:fld>
            <a:endParaRPr lang="zh-CN" altLang="en-US" dirty="0"/>
          </a:p>
        </p:txBody>
      </p:sp>
      <p:sp>
        <p:nvSpPr>
          <p:cNvPr id="6" name="幻灯片编号占位符 5"/>
          <p:cNvSpPr>
            <a:spLocks noGrp="1"/>
          </p:cNvSpPr>
          <p:nvPr>
            <p:ph type="sldNum" sz="quarter" idx="12"/>
          </p:nvPr>
        </p:nvSpPr>
        <p:spPr/>
        <p:txBody>
          <a:bodyPr rtlCol="0"/>
          <a:lstStyle/>
          <a:p>
            <a:pPr rtl="0"/>
            <a:fld id="{DF28FB93-0A08-4E7D-8E63-9EFA29F1E093}" type="slidenum">
              <a:rPr lang="en-US" altLang="zh-CN" noProof="0" smtClean="0"/>
              <a:pPr/>
              <a:t>‹#›</a:t>
            </a:fld>
            <a:endParaRPr lang="zh-CN" altLang="en-US" noProof="0" dirty="0"/>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422030" y="990599"/>
            <a:ext cx="9344765" cy="2235203"/>
          </a:xfrm>
        </p:spPr>
        <p:txBody>
          <a:bodyPr rtlCol="0" anchor="b">
            <a:normAutofit/>
          </a:bodyPr>
          <a:lstStyle>
            <a:lvl1pPr algn="ctr" rtl="0">
              <a:lnSpc>
                <a:spcPct val="90000"/>
              </a:lnSpc>
              <a:defRPr sz="4800" b="0" cap="none" baseline="0">
                <a:latin typeface="宋体" panose="02010600030101010101" pitchFamily="2" charset="-122"/>
                <a:ea typeface="宋体" panose="02010600030101010101" pitchFamily="2" charset="-122"/>
              </a:defRPr>
            </a:lvl1pPr>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1"/>
          </p:nvPr>
        </p:nvSpPr>
        <p:spPr>
          <a:xfrm>
            <a:off x="1422030" y="3733800"/>
            <a:ext cx="9344765" cy="1219200"/>
          </a:xfrm>
        </p:spPr>
        <p:txBody>
          <a:bodyPr rtlCol="0" anchor="t"/>
          <a:lstStyle>
            <a:lvl1pPr marL="0" indent="0" algn="ctr" rtl="0">
              <a:spcBef>
                <a:spcPts val="0"/>
              </a:spcBef>
              <a:buNone/>
              <a:defRPr sz="2000" cap="all" baseline="0">
                <a:solidFill>
                  <a:schemeClr val="tx1"/>
                </a:solidFill>
                <a:latin typeface="宋体" panose="02010600030101010101" pitchFamily="2" charset="-122"/>
                <a:ea typeface="宋体" panose="02010600030101010101" pitchFamily="2" charset="-122"/>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zh-CN" altLang="en-US" noProof="0" smtClean="0"/>
              <a:t>单击此处编辑母版文本样式</a:t>
            </a:r>
          </a:p>
        </p:txBody>
      </p:sp>
      <p:sp>
        <p:nvSpPr>
          <p:cNvPr id="5" name="页脚占位符 4"/>
          <p:cNvSpPr>
            <a:spLocks noGrp="1"/>
          </p:cNvSpPr>
          <p:nvPr>
            <p:ph type="ftr" sz="quarter" idx="11"/>
          </p:nvPr>
        </p:nvSpPr>
        <p:spPr/>
        <p:txBody>
          <a:bodyPr rtlCol="0"/>
          <a:lstStyle>
            <a:lvl1pPr>
              <a:defRPr>
                <a:latin typeface="宋体" panose="02010600030101010101" pitchFamily="2" charset="-122"/>
                <a:ea typeface="宋体" panose="02010600030101010101" pitchFamily="2" charset="-122"/>
              </a:defRPr>
            </a:lvl1pPr>
          </a:lstStyle>
          <a:p>
            <a:endParaRPr lang="zh-CN" altLang="en-US" noProof="0" dirty="0"/>
          </a:p>
        </p:txBody>
      </p:sp>
      <p:sp>
        <p:nvSpPr>
          <p:cNvPr id="4" name="日期占位符 3"/>
          <p:cNvSpPr>
            <a:spLocks noGrp="1"/>
          </p:cNvSpPr>
          <p:nvPr>
            <p:ph type="dt" sz="half" idx="10"/>
          </p:nvPr>
        </p:nvSpPr>
        <p:spPr/>
        <p:txBody>
          <a:bodyPr rtlCol="0"/>
          <a:lstStyle>
            <a:lvl1pPr>
              <a:defRPr>
                <a:latin typeface="宋体" panose="02010600030101010101" pitchFamily="2" charset="-122"/>
                <a:ea typeface="宋体" panose="02010600030101010101" pitchFamily="2" charset="-122"/>
              </a:defRPr>
            </a:lvl1pPr>
          </a:lstStyle>
          <a:p>
            <a:pPr algn="r"/>
            <a:fld id="{74F69ACF-5484-4896-9CFC-73CC12BE9744}" type="datetime1">
              <a:rPr lang="zh-CN" altLang="en-US" smtClean="0"/>
              <a:pPr algn="r"/>
              <a:t>2017/11/18</a:t>
            </a:fld>
            <a:endParaRPr lang="zh-CN" altLang="en-US" dirty="0"/>
          </a:p>
        </p:txBody>
      </p:sp>
      <p:sp>
        <p:nvSpPr>
          <p:cNvPr id="6" name="幻灯片编号占位符 5"/>
          <p:cNvSpPr>
            <a:spLocks noGrp="1"/>
          </p:cNvSpPr>
          <p:nvPr>
            <p:ph type="sldNum" sz="quarter" idx="12"/>
          </p:nvPr>
        </p:nvSpPr>
        <p:spPr/>
        <p:txBody>
          <a:bodyPr rtlCol="0"/>
          <a:lstStyle>
            <a:lvl1pPr>
              <a:defRPr>
                <a:latin typeface="宋体" panose="02010600030101010101" pitchFamily="2" charset="-122"/>
                <a:ea typeface="宋体" panose="02010600030101010101" pitchFamily="2" charset="-122"/>
              </a:defRPr>
            </a:lvl1pPr>
          </a:lstStyle>
          <a:p>
            <a:fld id="{DF28FB93-0A08-4E7D-8E63-9EFA29F1E093}" type="slidenum">
              <a:rPr lang="en-US" altLang="zh-CN" noProof="0" smtClean="0"/>
              <a:pPr/>
              <a:t>‹#›</a:t>
            </a:fld>
            <a:endParaRPr lang="zh-CN" altLang="en-US" noProof="0" dirty="0"/>
          </a:p>
        </p:txBody>
      </p:sp>
      <p:grpSp>
        <p:nvGrpSpPr>
          <p:cNvPr id="13" name="组 12"/>
          <p:cNvGrpSpPr/>
          <p:nvPr/>
        </p:nvGrpSpPr>
        <p:grpSpPr>
          <a:xfrm>
            <a:off x="3273781" y="3475736"/>
            <a:ext cx="5641265" cy="54864"/>
            <a:chOff x="2455975" y="2588441"/>
            <a:chExt cx="4232051" cy="41148"/>
          </a:xfrm>
        </p:grpSpPr>
        <p:sp>
          <p:nvSpPr>
            <p:cNvPr id="14" name="椭圆形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latin typeface="宋体" panose="02010600030101010101" pitchFamily="2" charset="-122"/>
                <a:ea typeface="宋体" panose="02010600030101010101" pitchFamily="2" charset="-122"/>
                <a:cs typeface="+mn-cs"/>
              </a:endParaRPr>
            </a:p>
          </p:txBody>
        </p:sp>
        <p:sp>
          <p:nvSpPr>
            <p:cNvPr id="15" name="椭圆形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latin typeface="宋体" panose="02010600030101010101" pitchFamily="2" charset="-122"/>
                <a:ea typeface="宋体" panose="02010600030101010101" pitchFamily="2" charset="-122"/>
                <a:cs typeface="+mn-cs"/>
              </a:endParaRPr>
            </a:p>
          </p:txBody>
        </p:sp>
        <p:grpSp>
          <p:nvGrpSpPr>
            <p:cNvPr id="16" name="组 15"/>
            <p:cNvGrpSpPr/>
            <p:nvPr/>
          </p:nvGrpSpPr>
          <p:grpSpPr>
            <a:xfrm>
              <a:off x="2563229" y="2594391"/>
              <a:ext cx="4023360" cy="29249"/>
              <a:chOff x="2550323" y="3458731"/>
              <a:chExt cx="4023360" cy="38998"/>
            </a:xfrm>
          </p:grpSpPr>
          <p:cxnSp>
            <p:nvCxnSpPr>
              <p:cNvPr id="17" name="直接连接符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直接连接符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smtClean="0"/>
              <a:t>单击此处编辑母版标题样式</a:t>
            </a:r>
            <a:endParaRPr lang="zh-CN" altLang="en-US" noProof="0" dirty="0"/>
          </a:p>
        </p:txBody>
      </p:sp>
      <p:sp>
        <p:nvSpPr>
          <p:cNvPr id="3" name="内容占位符 2"/>
          <p:cNvSpPr>
            <a:spLocks noGrp="1"/>
          </p:cNvSpPr>
          <p:nvPr>
            <p:ph sz="half" idx="1"/>
          </p:nvPr>
        </p:nvSpPr>
        <p:spPr>
          <a:xfrm>
            <a:off x="1218883" y="1803400"/>
            <a:ext cx="4773956" cy="42672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800"/>
            </a:lvl6pPr>
            <a:lvl7pPr algn="l" rtl="0">
              <a:defRPr sz="1800"/>
            </a:lvl7pPr>
            <a:lvl8pPr algn="l" rtl="0">
              <a:defRPr sz="1800"/>
            </a:lvl8pPr>
            <a:lvl9pPr algn="l" rtl="0">
              <a:defRPr sz="1800"/>
            </a:lvl9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内容占位符 3"/>
          <p:cNvSpPr>
            <a:spLocks noGrp="1"/>
          </p:cNvSpPr>
          <p:nvPr>
            <p:ph sz="half" idx="2"/>
          </p:nvPr>
        </p:nvSpPr>
        <p:spPr>
          <a:xfrm>
            <a:off x="6195986" y="1803400"/>
            <a:ext cx="4773956" cy="42672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800"/>
            </a:lvl6pPr>
            <a:lvl7pPr algn="l" rtl="0">
              <a:defRPr sz="1800"/>
            </a:lvl7pPr>
            <a:lvl8pPr algn="l" rtl="0">
              <a:defRPr sz="1800" baseline="0"/>
            </a:lvl8pPr>
            <a:lvl9pPr algn="l" rtl="0">
              <a:defRPr sz="1800" baseline="0"/>
            </a:lvl9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5" name="日期占位符 4"/>
          <p:cNvSpPr>
            <a:spLocks noGrp="1"/>
          </p:cNvSpPr>
          <p:nvPr>
            <p:ph type="dt" sz="half" idx="10"/>
          </p:nvPr>
        </p:nvSpPr>
        <p:spPr/>
        <p:txBody>
          <a:bodyPr rtlCol="0"/>
          <a:lstStyle>
            <a:lvl1pPr>
              <a:defRPr/>
            </a:lvl1pPr>
          </a:lstStyle>
          <a:p>
            <a:pPr algn="r"/>
            <a:fld id="{0A4C5C08-6871-4DC6-A91F-BD1321E6FA12}" type="datetime1">
              <a:rPr lang="zh-CN" altLang="en-US" smtClean="0"/>
              <a:pPr algn="r"/>
              <a:t>2017/11/18</a:t>
            </a:fld>
            <a:endParaRPr lang="zh-CN" altLang="en-US" dirty="0"/>
          </a:p>
        </p:txBody>
      </p:sp>
      <p:sp>
        <p:nvSpPr>
          <p:cNvPr id="7" name="幻灯片编号占位符 6"/>
          <p:cNvSpPr>
            <a:spLocks noGrp="1"/>
          </p:cNvSpPr>
          <p:nvPr>
            <p:ph type="sldNum" sz="quarter" idx="12"/>
          </p:nvPr>
        </p:nvSpPr>
        <p:spPr/>
        <p:txBody>
          <a:bodyPr rtlCol="0"/>
          <a:lstStyle/>
          <a:p>
            <a:pPr rtl="0"/>
            <a:fld id="{DF28FB93-0A08-4E7D-8E63-9EFA29F1E093}" type="slidenum">
              <a:rPr lang="en-US" altLang="zh-CN" noProof="0" smtClean="0"/>
              <a:pPr/>
              <a:t>‹#›</a:t>
            </a:fld>
            <a:endParaRPr lang="zh-CN" altLang="en-US" noProof="0" dirty="0"/>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lgn="l" rtl="0">
              <a:defRPr/>
            </a:lvl1pPr>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1"/>
          </p:nvPr>
        </p:nvSpPr>
        <p:spPr>
          <a:xfrm>
            <a:off x="1222945" y="1803400"/>
            <a:ext cx="4769806" cy="711200"/>
          </a:xfrm>
        </p:spPr>
        <p:txBody>
          <a:bodyPr rtlCol="0" anchor="ctr">
            <a:normAutofit/>
          </a:bodyPr>
          <a:lstStyle>
            <a:lvl1pPr marL="0" indent="0" algn="l" rtl="0">
              <a:lnSpc>
                <a:spcPct val="90000"/>
              </a:lnSpc>
              <a:spcBef>
                <a:spcPts val="0"/>
              </a:spcBef>
              <a:buNone/>
              <a:defRPr sz="20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smtClean="0"/>
              <a:t>单击此处编辑母版文本样式</a:t>
            </a:r>
          </a:p>
        </p:txBody>
      </p:sp>
      <p:sp>
        <p:nvSpPr>
          <p:cNvPr id="4" name="内容占位符 3"/>
          <p:cNvSpPr>
            <a:spLocks noGrp="1"/>
          </p:cNvSpPr>
          <p:nvPr>
            <p:ph sz="half" idx="2"/>
          </p:nvPr>
        </p:nvSpPr>
        <p:spPr>
          <a:xfrm>
            <a:off x="1218883" y="2514600"/>
            <a:ext cx="4773956" cy="3556000"/>
          </a:xfrm>
        </p:spPr>
        <p:txBody>
          <a:bodyPr rtlCol="0">
            <a:normAutofit/>
          </a:bodyPr>
          <a:lstStyle>
            <a:lvl1pPr algn="l" rtl="0">
              <a:spcBef>
                <a:spcPts val="1600"/>
              </a:spcBef>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5" name="文本占位符 4"/>
          <p:cNvSpPr>
            <a:spLocks noGrp="1"/>
          </p:cNvSpPr>
          <p:nvPr>
            <p:ph type="body" sz="quarter" idx="3"/>
          </p:nvPr>
        </p:nvSpPr>
        <p:spPr>
          <a:xfrm>
            <a:off x="6200049" y="1803400"/>
            <a:ext cx="4769806" cy="711200"/>
          </a:xfrm>
        </p:spPr>
        <p:txBody>
          <a:bodyPr rtlCol="0" anchor="ctr">
            <a:normAutofit/>
          </a:bodyPr>
          <a:lstStyle>
            <a:lvl1pPr marL="0" indent="0" algn="l" rtl="0">
              <a:lnSpc>
                <a:spcPct val="90000"/>
              </a:lnSpc>
              <a:spcBef>
                <a:spcPts val="0"/>
              </a:spcBef>
              <a:buNone/>
              <a:defRPr sz="20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smtClean="0"/>
              <a:t>单击此处编辑母版文本样式</a:t>
            </a:r>
          </a:p>
        </p:txBody>
      </p:sp>
      <p:sp>
        <p:nvSpPr>
          <p:cNvPr id="6" name="内容占位符 5"/>
          <p:cNvSpPr>
            <a:spLocks noGrp="1"/>
          </p:cNvSpPr>
          <p:nvPr>
            <p:ph sz="quarter" idx="4"/>
          </p:nvPr>
        </p:nvSpPr>
        <p:spPr>
          <a:xfrm>
            <a:off x="6195986" y="2514600"/>
            <a:ext cx="4773956" cy="3556000"/>
          </a:xfrm>
        </p:spPr>
        <p:txBody>
          <a:bodyPr rtlCol="0">
            <a:normAutofit/>
          </a:bodyPr>
          <a:lstStyle>
            <a:lvl1pPr algn="l" rtl="0">
              <a:spcBef>
                <a:spcPts val="1600"/>
              </a:spcBef>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8" name="页脚占位符 7"/>
          <p:cNvSpPr>
            <a:spLocks noGrp="1"/>
          </p:cNvSpPr>
          <p:nvPr>
            <p:ph type="ftr" sz="quarter" idx="11"/>
          </p:nvPr>
        </p:nvSpPr>
        <p:spPr/>
        <p:txBody>
          <a:bodyPr rtlCol="0"/>
          <a:lstStyle/>
          <a:p>
            <a:pPr rtl="0"/>
            <a:endParaRPr lang="zh-CN" altLang="en-US" noProof="0" dirty="0"/>
          </a:p>
        </p:txBody>
      </p:sp>
      <p:sp>
        <p:nvSpPr>
          <p:cNvPr id="7" name="日期占位符 6"/>
          <p:cNvSpPr>
            <a:spLocks noGrp="1"/>
          </p:cNvSpPr>
          <p:nvPr>
            <p:ph type="dt" sz="half" idx="10"/>
          </p:nvPr>
        </p:nvSpPr>
        <p:spPr/>
        <p:txBody>
          <a:bodyPr rtlCol="0"/>
          <a:lstStyle>
            <a:lvl1pPr>
              <a:defRPr/>
            </a:lvl1pPr>
          </a:lstStyle>
          <a:p>
            <a:pPr algn="r"/>
            <a:fld id="{9BD19F14-F59C-4194-8CEF-5C7191AC63CD}" type="datetime1">
              <a:rPr lang="zh-CN" altLang="en-US" smtClean="0"/>
              <a:pPr algn="r"/>
              <a:t>2017/11/18</a:t>
            </a:fld>
            <a:endParaRPr lang="zh-CN" altLang="en-US" dirty="0"/>
          </a:p>
        </p:txBody>
      </p:sp>
      <p:sp>
        <p:nvSpPr>
          <p:cNvPr id="9" name="幻灯片编号占位符 8"/>
          <p:cNvSpPr>
            <a:spLocks noGrp="1"/>
          </p:cNvSpPr>
          <p:nvPr>
            <p:ph type="sldNum" sz="quarter" idx="12"/>
          </p:nvPr>
        </p:nvSpPr>
        <p:spPr/>
        <p:txBody>
          <a:bodyPr rtlCol="0"/>
          <a:lstStyle/>
          <a:p>
            <a:pPr rtl="0"/>
            <a:fld id="{DF28FB93-0A08-4E7D-8E63-9EFA29F1E093}" type="slidenum">
              <a:rPr lang="en-US" altLang="zh-CN" noProof="0" smtClean="0"/>
              <a:pPr/>
              <a:t>‹#›</a:t>
            </a:fld>
            <a:endParaRPr lang="zh-CN" altLang="en-US" noProof="0" dirty="0"/>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smtClean="0"/>
              <a:t>单击此处编辑母版标题样式</a:t>
            </a:r>
            <a:endParaRPr lang="zh-CN" altLang="en-US" noProof="0"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3" name="日期占位符 2"/>
          <p:cNvSpPr>
            <a:spLocks noGrp="1"/>
          </p:cNvSpPr>
          <p:nvPr>
            <p:ph type="dt" sz="half" idx="10"/>
          </p:nvPr>
        </p:nvSpPr>
        <p:spPr/>
        <p:txBody>
          <a:bodyPr rtlCol="0"/>
          <a:lstStyle>
            <a:lvl1pPr>
              <a:defRPr/>
            </a:lvl1pPr>
          </a:lstStyle>
          <a:p>
            <a:pPr algn="r"/>
            <a:fld id="{1D11612B-BD45-4382-B8C1-B38B3B777863}" type="datetime1">
              <a:rPr lang="zh-CN" altLang="en-US" smtClean="0"/>
              <a:pPr algn="r"/>
              <a:t>2017/11/18</a:t>
            </a:fld>
            <a:endParaRPr lang="zh-CN" altLang="en-US" dirty="0"/>
          </a:p>
        </p:txBody>
      </p:sp>
      <p:sp>
        <p:nvSpPr>
          <p:cNvPr id="5" name="幻灯片编号占位符 4"/>
          <p:cNvSpPr>
            <a:spLocks noGrp="1"/>
          </p:cNvSpPr>
          <p:nvPr>
            <p:ph type="sldNum" sz="quarter" idx="12"/>
          </p:nvPr>
        </p:nvSpPr>
        <p:spPr/>
        <p:txBody>
          <a:bodyPr rtlCol="0"/>
          <a:lstStyle/>
          <a:p>
            <a:pPr rtl="0"/>
            <a:fld id="{DF28FB93-0A08-4E7D-8E63-9EFA29F1E093}" type="slidenum">
              <a:rPr lang="en-US" altLang="zh-CN" noProof="0" smtClean="0"/>
              <a:pPr/>
              <a:t>‹#›</a:t>
            </a:fld>
            <a:endParaRPr lang="zh-CN" altLang="en-US" noProof="0" dirty="0"/>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rtlCol="0"/>
          <a:lstStyle/>
          <a:p>
            <a:pPr rtl="0"/>
            <a:endParaRPr lang="zh-CN" altLang="en-US" noProof="0" dirty="0"/>
          </a:p>
        </p:txBody>
      </p:sp>
      <p:sp>
        <p:nvSpPr>
          <p:cNvPr id="2" name="日期占位符 1"/>
          <p:cNvSpPr>
            <a:spLocks noGrp="1"/>
          </p:cNvSpPr>
          <p:nvPr>
            <p:ph type="dt" sz="half" idx="10"/>
          </p:nvPr>
        </p:nvSpPr>
        <p:spPr/>
        <p:txBody>
          <a:bodyPr rtlCol="0"/>
          <a:lstStyle/>
          <a:p>
            <a:pPr algn="r"/>
            <a:fld id="{E4E2C495-1D31-4F49-8A74-5F5E8C7D7DA9}" type="datetime1">
              <a:rPr lang="zh-CN" altLang="en-US" smtClean="0"/>
              <a:pPr algn="r"/>
              <a:t>2017/11/18</a:t>
            </a:fld>
            <a:endParaRPr lang="zh-CN" altLang="en-US" noProof="0" dirty="0"/>
          </a:p>
        </p:txBody>
      </p:sp>
      <p:sp>
        <p:nvSpPr>
          <p:cNvPr id="4" name="幻灯片编号占位符 3"/>
          <p:cNvSpPr>
            <a:spLocks noGrp="1"/>
          </p:cNvSpPr>
          <p:nvPr>
            <p:ph type="sldNum" sz="quarter" idx="12"/>
          </p:nvPr>
        </p:nvSpPr>
        <p:spPr/>
        <p:txBody>
          <a:bodyPr rtlCol="0"/>
          <a:lstStyle/>
          <a:p>
            <a:pPr rtl="0"/>
            <a:fld id="{DF28FB93-0A08-4E7D-8E63-9EFA29F1E093}" type="slidenum">
              <a:rPr lang="en-US" altLang="zh-CN" noProof="0" smtClean="0"/>
              <a:pPr/>
              <a:t>‹#›</a:t>
            </a:fld>
            <a:endParaRPr lang="zh-CN" altLang="en-US" noProof="0" dirty="0"/>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normAutofit/>
          </a:bodyPr>
          <a:lstStyle>
            <a:lvl1pPr algn="l" rtl="0">
              <a:defRPr sz="3200" b="0"/>
            </a:lvl1pPr>
          </a:lstStyle>
          <a:p>
            <a:pPr rtl="0"/>
            <a:r>
              <a:rPr lang="zh-CN" altLang="en-US" noProof="0" smtClean="0"/>
              <a:t>单击此处编辑母版标题样式</a:t>
            </a:r>
            <a:endParaRPr lang="zh-CN" altLang="en-US" noProof="0" dirty="0"/>
          </a:p>
        </p:txBody>
      </p:sp>
      <p:sp>
        <p:nvSpPr>
          <p:cNvPr id="3" name="内容占位符 2"/>
          <p:cNvSpPr>
            <a:spLocks noGrp="1"/>
          </p:cNvSpPr>
          <p:nvPr>
            <p:ph idx="1"/>
          </p:nvPr>
        </p:nvSpPr>
        <p:spPr>
          <a:xfrm>
            <a:off x="1218883" y="1803400"/>
            <a:ext cx="6602281" cy="4267201"/>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baseline="0"/>
            </a:lvl8pPr>
            <a:lvl9pPr algn="l" rtl="0">
              <a:defRPr sz="1600" baseline="0"/>
            </a:lvl9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文本占位符 3"/>
          <p:cNvSpPr>
            <a:spLocks noGrp="1"/>
          </p:cNvSpPr>
          <p:nvPr>
            <p:ph type="body" sz="half" idx="2"/>
          </p:nvPr>
        </p:nvSpPr>
        <p:spPr>
          <a:xfrm>
            <a:off x="8125883" y="1803400"/>
            <a:ext cx="2844060" cy="4267201"/>
          </a:xfrm>
        </p:spPr>
        <p:txBody>
          <a:bodyPr rtlCol="0">
            <a:normAutofit/>
          </a:bodyPr>
          <a:lstStyle>
            <a:lvl1pPr marL="0" indent="0" algn="l" rtl="0">
              <a:spcBef>
                <a:spcPts val="1600"/>
              </a:spcBef>
              <a:buNone/>
              <a:defRPr sz="20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zh-CN" altLang="en-US" noProof="0" smtClean="0"/>
              <a:t>单击此处编辑母版文本样式</a:t>
            </a:r>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5" name="日期占位符 4"/>
          <p:cNvSpPr>
            <a:spLocks noGrp="1"/>
          </p:cNvSpPr>
          <p:nvPr>
            <p:ph type="dt" sz="half" idx="10"/>
          </p:nvPr>
        </p:nvSpPr>
        <p:spPr/>
        <p:txBody>
          <a:bodyPr rtlCol="0"/>
          <a:lstStyle>
            <a:lvl1pPr>
              <a:defRPr/>
            </a:lvl1pPr>
          </a:lstStyle>
          <a:p>
            <a:pPr algn="r"/>
            <a:fld id="{2ABD3A94-18AE-4B25-AC67-33E855066C34}" type="datetime1">
              <a:rPr lang="zh-CN" altLang="en-US" smtClean="0"/>
              <a:pPr algn="r"/>
              <a:t>2017/11/18</a:t>
            </a:fld>
            <a:endParaRPr lang="zh-CN" altLang="en-US" dirty="0"/>
          </a:p>
        </p:txBody>
      </p:sp>
      <p:sp>
        <p:nvSpPr>
          <p:cNvPr id="7" name="幻灯片编号占位符 6"/>
          <p:cNvSpPr>
            <a:spLocks noGrp="1"/>
          </p:cNvSpPr>
          <p:nvPr>
            <p:ph type="sldNum" sz="quarter" idx="12"/>
          </p:nvPr>
        </p:nvSpPr>
        <p:spPr/>
        <p:txBody>
          <a:bodyPr rtlCol="0"/>
          <a:lstStyle/>
          <a:p>
            <a:pPr rtl="0"/>
            <a:fld id="{DF28FB93-0A08-4E7D-8E63-9EFA29F1E093}" type="slidenum">
              <a:rPr lang="en-US" altLang="zh-CN" noProof="0" smtClean="0"/>
              <a:pPr/>
              <a:t>‹#›</a:t>
            </a:fld>
            <a:endParaRPr lang="zh-CN" altLang="en-US" noProof="0" dirty="0"/>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normAutofit/>
          </a:bodyPr>
          <a:lstStyle>
            <a:lvl1pPr algn="l" rtl="0">
              <a:defRPr sz="3200" b="0">
                <a:latin typeface="宋体" panose="02010600030101010101" pitchFamily="2" charset="-122"/>
                <a:ea typeface="宋体" panose="02010600030101010101" pitchFamily="2" charset="-122"/>
              </a:defRPr>
            </a:lvl1pPr>
          </a:lstStyle>
          <a:p>
            <a:pPr rtl="0"/>
            <a:r>
              <a:rPr lang="zh-CN" altLang="en-US" noProof="0" smtClean="0"/>
              <a:t>单击此处编辑母版标题样式</a:t>
            </a:r>
            <a:endParaRPr lang="zh-CN" altLang="en-US" noProof="0" dirty="0"/>
          </a:p>
        </p:txBody>
      </p:sp>
      <p:sp>
        <p:nvSpPr>
          <p:cNvPr id="8" name="矩形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宋体" panose="02010600030101010101" pitchFamily="2" charset="-122"/>
              <a:ea typeface="宋体" panose="02010600030101010101" pitchFamily="2" charset="-122"/>
            </a:endParaRPr>
          </a:p>
        </p:txBody>
      </p:sp>
      <p:sp>
        <p:nvSpPr>
          <p:cNvPr id="3" name="图片占位符 2" descr="为添加图像预留的空占位符。单击占位符，选择要添加的图像。"/>
          <p:cNvSpPr>
            <a:spLocks noGrp="1"/>
          </p:cNvSpPr>
          <p:nvPr>
            <p:ph type="pic" idx="1"/>
          </p:nvPr>
        </p:nvSpPr>
        <p:spPr>
          <a:xfrm>
            <a:off x="1338739" y="1925320"/>
            <a:ext cx="6362567" cy="4023360"/>
          </a:xfrm>
          <a:solidFill>
            <a:schemeClr val="bg2"/>
          </a:solidFill>
        </p:spPr>
        <p:txBody>
          <a:bodyPr tIns="914400" rtlCol="0">
            <a:normAutofit/>
          </a:bodyPr>
          <a:lstStyle>
            <a:lvl1pPr marL="0" indent="0" algn="ctr" rtl="0">
              <a:buNone/>
              <a:defRPr sz="2400">
                <a:latin typeface="宋体" panose="02010600030101010101" pitchFamily="2" charset="-122"/>
                <a:ea typeface="宋体" panose="02010600030101010101" pitchFamily="2"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smtClean="0"/>
              <a:t>单击图标添加图片</a:t>
            </a:r>
            <a:endParaRPr lang="zh-CN" altLang="en-US" noProof="0" dirty="0"/>
          </a:p>
        </p:txBody>
      </p:sp>
      <p:sp>
        <p:nvSpPr>
          <p:cNvPr id="4" name="文本占位符 3"/>
          <p:cNvSpPr>
            <a:spLocks noGrp="1"/>
          </p:cNvSpPr>
          <p:nvPr>
            <p:ph type="body" sz="half" idx="2"/>
          </p:nvPr>
        </p:nvSpPr>
        <p:spPr>
          <a:xfrm>
            <a:off x="8125883" y="1803401"/>
            <a:ext cx="2844060" cy="4165600"/>
          </a:xfrm>
        </p:spPr>
        <p:txBody>
          <a:bodyPr rtlCol="0">
            <a:normAutofit/>
          </a:bodyPr>
          <a:lstStyle>
            <a:lvl1pPr marL="0" indent="0" algn="l" rtl="0">
              <a:spcBef>
                <a:spcPts val="1600"/>
              </a:spcBef>
              <a:buNone/>
              <a:defRPr sz="2000">
                <a:latin typeface="宋体" panose="02010600030101010101" pitchFamily="2" charset="-122"/>
                <a:ea typeface="宋体" panose="02010600030101010101" pitchFamily="2" charset="-122"/>
              </a:defRPr>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zh-CN" altLang="en-US" noProof="0" smtClean="0"/>
              <a:t>单击此处编辑母版文本样式</a:t>
            </a:r>
          </a:p>
        </p:txBody>
      </p:sp>
      <p:sp>
        <p:nvSpPr>
          <p:cNvPr id="6" name="页脚占位符 5"/>
          <p:cNvSpPr>
            <a:spLocks noGrp="1"/>
          </p:cNvSpPr>
          <p:nvPr>
            <p:ph type="ftr" sz="quarter" idx="11"/>
          </p:nvPr>
        </p:nvSpPr>
        <p:spPr/>
        <p:txBody>
          <a:bodyPr rtlCol="0"/>
          <a:lstStyle>
            <a:lvl1pPr>
              <a:defRPr>
                <a:latin typeface="宋体" panose="02010600030101010101" pitchFamily="2" charset="-122"/>
                <a:ea typeface="宋体" panose="02010600030101010101" pitchFamily="2" charset="-122"/>
              </a:defRPr>
            </a:lvl1pPr>
          </a:lstStyle>
          <a:p>
            <a:endParaRPr lang="zh-CN" altLang="en-US" noProof="0" dirty="0"/>
          </a:p>
        </p:txBody>
      </p:sp>
      <p:sp>
        <p:nvSpPr>
          <p:cNvPr id="5" name="日期占位符 4"/>
          <p:cNvSpPr>
            <a:spLocks noGrp="1"/>
          </p:cNvSpPr>
          <p:nvPr>
            <p:ph type="dt" sz="half" idx="10"/>
          </p:nvPr>
        </p:nvSpPr>
        <p:spPr/>
        <p:txBody>
          <a:bodyPr rtlCol="0"/>
          <a:lstStyle>
            <a:lvl1pPr>
              <a:defRPr>
                <a:latin typeface="宋体" panose="02010600030101010101" pitchFamily="2" charset="-122"/>
                <a:ea typeface="宋体" panose="02010600030101010101" pitchFamily="2" charset="-122"/>
              </a:defRPr>
            </a:lvl1pPr>
          </a:lstStyle>
          <a:p>
            <a:pPr algn="r"/>
            <a:fld id="{DDE5DAC6-90F1-49CD-81AF-C936A1088559}" type="datetime1">
              <a:rPr lang="zh-CN" altLang="en-US" smtClean="0"/>
              <a:pPr algn="r"/>
              <a:t>2017/11/18</a:t>
            </a:fld>
            <a:endParaRPr lang="zh-CN" altLang="en-US" dirty="0"/>
          </a:p>
        </p:txBody>
      </p:sp>
      <p:sp>
        <p:nvSpPr>
          <p:cNvPr id="7" name="幻灯片编号占位符 6"/>
          <p:cNvSpPr>
            <a:spLocks noGrp="1"/>
          </p:cNvSpPr>
          <p:nvPr>
            <p:ph type="sldNum" sz="quarter" idx="12"/>
          </p:nvPr>
        </p:nvSpPr>
        <p:spPr/>
        <p:txBody>
          <a:bodyPr rtlCol="0"/>
          <a:lstStyle>
            <a:lvl1pPr>
              <a:defRPr>
                <a:latin typeface="宋体" panose="02010600030101010101" pitchFamily="2" charset="-122"/>
                <a:ea typeface="宋体" panose="02010600030101010101" pitchFamily="2" charset="-122"/>
              </a:defRPr>
            </a:lvl1pPr>
          </a:lstStyle>
          <a:p>
            <a:fld id="{DF28FB93-0A08-4E7D-8E63-9EFA29F1E093}" type="slidenum">
              <a:rPr lang="en-US" altLang="zh-CN" noProof="0" smtClean="0"/>
              <a:pPr/>
              <a:t>‹#›</a:t>
            </a:fld>
            <a:endParaRPr lang="zh-CN" altLang="en-US" noProof="0" dirty="0"/>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矩形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rtl="0"/>
            <a:endParaRPr lang="zh-CN" altLang="en-US" sz="2400" noProof="0" dirty="0">
              <a:latin typeface="宋体" panose="02010600030101010101" pitchFamily="2" charset="-122"/>
              <a:ea typeface="宋体" panose="02010600030101010101" pitchFamily="2" charset="-122"/>
            </a:endParaRPr>
          </a:p>
        </p:txBody>
      </p:sp>
      <p:sp>
        <p:nvSpPr>
          <p:cNvPr id="8" name="圆角矩形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宋体" panose="02010600030101010101" pitchFamily="2" charset="-122"/>
              <a:ea typeface="宋体" panose="02010600030101010101" pitchFamily="2" charset="-122"/>
            </a:endParaRPr>
          </a:p>
        </p:txBody>
      </p:sp>
      <p:sp>
        <p:nvSpPr>
          <p:cNvPr id="2" name="标题占位符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5" name="页脚占位符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rtl="0">
              <a:defRPr sz="1100">
                <a:solidFill>
                  <a:schemeClr val="tx1"/>
                </a:solidFill>
                <a:latin typeface="宋体" panose="02010600030101010101" pitchFamily="2" charset="-122"/>
                <a:ea typeface="宋体" panose="02010600030101010101" pitchFamily="2" charset="-122"/>
              </a:defRPr>
            </a:lvl1pPr>
          </a:lstStyle>
          <a:p>
            <a:endParaRPr lang="zh-CN" altLang="en-US" noProof="0" dirty="0"/>
          </a:p>
        </p:txBody>
      </p:sp>
      <p:sp>
        <p:nvSpPr>
          <p:cNvPr id="4" name="日期占位符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l" rtl="0">
              <a:defRPr sz="1100">
                <a:solidFill>
                  <a:schemeClr val="tx1"/>
                </a:solidFill>
                <a:latin typeface="宋体" panose="02010600030101010101" pitchFamily="2" charset="-122"/>
                <a:ea typeface="宋体" panose="02010600030101010101" pitchFamily="2" charset="-122"/>
              </a:defRPr>
            </a:lvl1pPr>
          </a:lstStyle>
          <a:p>
            <a:pPr algn="r"/>
            <a:fld id="{E4E2C495-1D31-4F49-8A74-5F5E8C7D7DA9}" type="datetime1">
              <a:rPr lang="zh-CN" altLang="en-US" smtClean="0"/>
              <a:pPr algn="r"/>
              <a:t>2017/11/18</a:t>
            </a:fld>
            <a:endParaRPr lang="zh-CN" altLang="en-US" dirty="0"/>
          </a:p>
        </p:txBody>
      </p:sp>
      <p:sp>
        <p:nvSpPr>
          <p:cNvPr id="6" name="幻灯片编号占位符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rtl="0">
              <a:defRPr sz="1100">
                <a:solidFill>
                  <a:schemeClr val="tx1"/>
                </a:solidFill>
                <a:latin typeface="宋体" panose="02010600030101010101" pitchFamily="2" charset="-122"/>
                <a:ea typeface="宋体" panose="02010600030101010101" pitchFamily="2" charset="-122"/>
              </a:defRPr>
            </a:lvl1pPr>
          </a:lstStyle>
          <a:p>
            <a:fld id="{DF28FB93-0A08-4E7D-8E63-9EFA29F1E093}" type="slidenum">
              <a:rPr lang="en-US" altLang="zh-CN" noProof="0" smtClean="0"/>
              <a:pPr/>
              <a:t>‹#›</a:t>
            </a:fld>
            <a:endParaRPr lang="zh-CN" altLang="en-US" noProof="0" dirty="0"/>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3200" kern="1200">
          <a:solidFill>
            <a:schemeClr val="tx1"/>
          </a:solidFill>
          <a:latin typeface="宋体" panose="02010600030101010101" pitchFamily="2" charset="-122"/>
          <a:ea typeface="宋体" panose="02010600030101010101" pitchFamily="2" charset="-122"/>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宋体" panose="02010600030101010101" pitchFamily="2" charset="-122"/>
          <a:ea typeface="宋体" panose="02010600030101010101" pitchFamily="2" charset="-122"/>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宋体" panose="02010600030101010101" pitchFamily="2" charset="-122"/>
          <a:ea typeface="宋体" panose="02010600030101010101" pitchFamily="2" charset="-122"/>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宋体" panose="02010600030101010101" pitchFamily="2" charset="-122"/>
          <a:ea typeface="宋体" panose="02010600030101010101" pitchFamily="2" charset="-122"/>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宋体" panose="02010600030101010101" pitchFamily="2" charset="-122"/>
          <a:ea typeface="宋体" panose="02010600030101010101" pitchFamily="2" charset="-122"/>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宋体" panose="02010600030101010101" pitchFamily="2" charset="-122"/>
          <a:ea typeface="宋体" panose="02010600030101010101" pitchFamily="2" charset="-122"/>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smtClean="0">
                <a:latin typeface="Salesforce Sans"/>
                <a:ea typeface="宋体" panose="02010600030101010101" pitchFamily="2" charset="-122"/>
                <a:sym typeface="Salesforce Sans"/>
              </a:rPr>
              <a:t>数据结构之</a:t>
            </a:r>
            <a:endParaRPr lang="zh-CN" altLang="en-US" dirty="0">
              <a:latin typeface="Salesforce Sans"/>
              <a:ea typeface="宋体" panose="02010600030101010101" pitchFamily="2" charset="-122"/>
              <a:sym typeface="Salesforce Sans"/>
            </a:endParaRPr>
          </a:p>
        </p:txBody>
      </p:sp>
      <p:sp>
        <p:nvSpPr>
          <p:cNvPr id="3" name="副标题 2"/>
          <p:cNvSpPr>
            <a:spLocks noGrp="1"/>
          </p:cNvSpPr>
          <p:nvPr>
            <p:ph type="subTitle" idx="1"/>
          </p:nvPr>
        </p:nvSpPr>
        <p:spPr/>
        <p:txBody>
          <a:bodyPr rtlCol="0">
            <a:normAutofit/>
          </a:bodyPr>
          <a:lstStyle/>
          <a:p>
            <a:pPr rtl="0"/>
            <a:r>
              <a:rPr lang="zh-CN" altLang="en-US" sz="3200" dirty="0" smtClean="0">
                <a:latin typeface="Salesforce Sans"/>
                <a:ea typeface="宋体" panose="02010600030101010101" pitchFamily="2" charset="-122"/>
                <a:sym typeface="Salesforce Sans"/>
              </a:rPr>
              <a:t>关于树的那点事</a:t>
            </a:r>
            <a:endParaRPr lang="zh-CN" altLang="en-US" sz="3200" dirty="0">
              <a:latin typeface="Salesforce Sans"/>
              <a:ea typeface="宋体" panose="02010600030101010101" pitchFamily="2" charset="-122"/>
              <a:sym typeface="Salesforce Sans"/>
            </a:endParaRPr>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7828" y="548680"/>
            <a:ext cx="9751060" cy="547464"/>
          </a:xfrm>
        </p:spPr>
        <p:txBody>
          <a:bodyPr rtlCol="0">
            <a:normAutofit fontScale="90000"/>
          </a:bodyPr>
          <a:lstStyle/>
          <a:p>
            <a:pPr rtl="0"/>
            <a:r>
              <a:rPr lang="en-US" altLang="zh-CN" dirty="0" smtClean="0">
                <a:latin typeface="宋体" panose="02010600030101010101" pitchFamily="2" charset="-122"/>
                <a:ea typeface="宋体" panose="02010600030101010101" pitchFamily="2" charset="-122"/>
                <a:sym typeface="Salesforce Sans"/>
              </a:rPr>
              <a:t>B+</a:t>
            </a:r>
            <a:r>
              <a:rPr lang="zh-CN" altLang="en-US" dirty="0" smtClean="0">
                <a:latin typeface="宋体" panose="02010600030101010101" pitchFamily="2" charset="-122"/>
                <a:ea typeface="宋体" panose="02010600030101010101" pitchFamily="2" charset="-122"/>
                <a:sym typeface="Salesforce Sans"/>
              </a:rPr>
              <a:t>树</a:t>
            </a:r>
            <a:endParaRPr lang="zh-CN" altLang="en-US" dirty="0">
              <a:latin typeface="宋体" panose="02010600030101010101" pitchFamily="2" charset="-122"/>
              <a:ea typeface="宋体" panose="02010600030101010101" pitchFamily="2" charset="-122"/>
              <a:sym typeface="Salesforce Sans"/>
            </a:endParaRPr>
          </a:p>
        </p:txBody>
      </p:sp>
      <p:sp>
        <p:nvSpPr>
          <p:cNvPr id="5" name="文本框 4"/>
          <p:cNvSpPr txBox="1"/>
          <p:nvPr/>
        </p:nvSpPr>
        <p:spPr>
          <a:xfrm>
            <a:off x="693812" y="1124947"/>
            <a:ext cx="10804076" cy="3970318"/>
          </a:xfrm>
          <a:prstGeom prst="rect">
            <a:avLst/>
          </a:prstGeom>
          <a:noFill/>
        </p:spPr>
        <p:txBody>
          <a:bodyPr wrap="square" rtlCol="0">
            <a:spAutoFit/>
          </a:bodyPr>
          <a:lstStyle/>
          <a:p>
            <a:r>
              <a:rPr lang="en-US" altLang="zh-CN" b="1" dirty="0"/>
              <a:t>B+</a:t>
            </a:r>
            <a:r>
              <a:rPr lang="zh-CN" altLang="en-US" b="1" dirty="0"/>
              <a:t>树是</a:t>
            </a:r>
            <a:r>
              <a:rPr lang="en-US" altLang="zh-CN" b="1" dirty="0"/>
              <a:t>B</a:t>
            </a:r>
            <a:r>
              <a:rPr lang="zh-CN" altLang="en-US" b="1" dirty="0"/>
              <a:t>树的变体，也是一种多路搜索树：</a:t>
            </a:r>
          </a:p>
          <a:p>
            <a:r>
              <a:rPr lang="zh-CN" altLang="en-US" dirty="0"/>
              <a:t>　　</a:t>
            </a:r>
            <a:r>
              <a:rPr lang="en-US" altLang="zh-CN" dirty="0"/>
              <a:t>1) </a:t>
            </a:r>
            <a:r>
              <a:rPr lang="zh-CN" altLang="en-US" dirty="0"/>
              <a:t>其定义基本与</a:t>
            </a:r>
            <a:r>
              <a:rPr lang="en-US" altLang="zh-CN" dirty="0"/>
              <a:t>B-</a:t>
            </a:r>
            <a:r>
              <a:rPr lang="zh-CN" altLang="en-US" dirty="0"/>
              <a:t>树相同，除了：</a:t>
            </a:r>
          </a:p>
          <a:p>
            <a:r>
              <a:rPr lang="zh-CN" altLang="en-US" dirty="0"/>
              <a:t>　　</a:t>
            </a:r>
            <a:r>
              <a:rPr lang="en-US" altLang="zh-CN" dirty="0"/>
              <a:t>2) </a:t>
            </a:r>
            <a:r>
              <a:rPr lang="zh-CN" altLang="en-US" dirty="0"/>
              <a:t>非叶子结点的子树指针与关键字个数相同；</a:t>
            </a:r>
          </a:p>
          <a:p>
            <a:r>
              <a:rPr lang="zh-CN" altLang="en-US" dirty="0"/>
              <a:t>　　</a:t>
            </a:r>
            <a:r>
              <a:rPr lang="en-US" altLang="zh-CN" dirty="0"/>
              <a:t>3) </a:t>
            </a:r>
            <a:r>
              <a:rPr lang="zh-CN" altLang="en-US" dirty="0"/>
              <a:t>非叶子结点的子树指针</a:t>
            </a:r>
            <a:r>
              <a:rPr lang="en-US" altLang="zh-CN" dirty="0"/>
              <a:t>P[</a:t>
            </a:r>
            <a:r>
              <a:rPr lang="en-US" altLang="zh-CN" dirty="0" err="1"/>
              <a:t>i</a:t>
            </a:r>
            <a:r>
              <a:rPr lang="en-US" altLang="zh-CN" dirty="0"/>
              <a:t>]</a:t>
            </a:r>
            <a:r>
              <a:rPr lang="zh-CN" altLang="en-US" dirty="0"/>
              <a:t>，指向关键字值属于</a:t>
            </a:r>
            <a:r>
              <a:rPr lang="en-US" altLang="zh-CN" dirty="0"/>
              <a:t>[K[</a:t>
            </a:r>
            <a:r>
              <a:rPr lang="en-US" altLang="zh-CN" dirty="0" err="1"/>
              <a:t>i</a:t>
            </a:r>
            <a:r>
              <a:rPr lang="en-US" altLang="zh-CN" dirty="0"/>
              <a:t>], K[i+1])</a:t>
            </a:r>
            <a:r>
              <a:rPr lang="zh-CN" altLang="en-US" dirty="0"/>
              <a:t>的子树（</a:t>
            </a:r>
            <a:r>
              <a:rPr lang="en-US" altLang="zh-CN" dirty="0"/>
              <a:t>B-</a:t>
            </a:r>
            <a:r>
              <a:rPr lang="zh-CN" altLang="en-US" dirty="0"/>
              <a:t>树是开区间）；</a:t>
            </a:r>
          </a:p>
          <a:p>
            <a:r>
              <a:rPr lang="zh-CN" altLang="en-US" dirty="0"/>
              <a:t>　　</a:t>
            </a:r>
            <a:r>
              <a:rPr lang="en-US" altLang="zh-CN" dirty="0"/>
              <a:t>4) </a:t>
            </a:r>
            <a:r>
              <a:rPr lang="zh-CN" altLang="en-US" dirty="0"/>
              <a:t>为所有叶子结点增加一个链指针；</a:t>
            </a:r>
          </a:p>
          <a:p>
            <a:r>
              <a:rPr lang="zh-CN" altLang="en-US" dirty="0"/>
              <a:t>　　</a:t>
            </a:r>
            <a:r>
              <a:rPr lang="en-US" altLang="zh-CN" dirty="0"/>
              <a:t>5) </a:t>
            </a:r>
            <a:r>
              <a:rPr lang="zh-CN" altLang="en-US" dirty="0"/>
              <a:t>所有关键字都在叶子结点出现</a:t>
            </a:r>
            <a:r>
              <a:rPr lang="zh-CN" altLang="en-US" dirty="0" smtClean="0"/>
              <a:t>；</a:t>
            </a:r>
            <a:endParaRPr lang="en-US" altLang="zh-CN" dirty="0" smtClean="0"/>
          </a:p>
          <a:p>
            <a:r>
              <a:rPr lang="en-US" altLang="zh-CN" b="1" dirty="0"/>
              <a:t>B+</a:t>
            </a:r>
            <a:r>
              <a:rPr lang="zh-CN" altLang="en-US" b="1" dirty="0"/>
              <a:t>的性质：</a:t>
            </a:r>
            <a:endParaRPr lang="zh-CN" altLang="en-US" dirty="0"/>
          </a:p>
          <a:p>
            <a:r>
              <a:rPr lang="zh-CN" altLang="en-US" dirty="0"/>
              <a:t>　　</a:t>
            </a:r>
            <a:r>
              <a:rPr lang="en-US" altLang="zh-CN" dirty="0"/>
              <a:t>1.</a:t>
            </a:r>
            <a:r>
              <a:rPr lang="zh-CN" altLang="en-US" dirty="0"/>
              <a:t>所有关键字都出现在叶子结点的链表中（稠密索引），且链表中的关键字恰好是有序的；</a:t>
            </a:r>
          </a:p>
          <a:p>
            <a:r>
              <a:rPr lang="zh-CN" altLang="en-US" dirty="0"/>
              <a:t>　　</a:t>
            </a:r>
            <a:r>
              <a:rPr lang="en-US" altLang="zh-CN" dirty="0"/>
              <a:t>2.</a:t>
            </a:r>
            <a:r>
              <a:rPr lang="zh-CN" altLang="en-US" dirty="0"/>
              <a:t>不可能在非叶子结点命中；</a:t>
            </a:r>
          </a:p>
          <a:p>
            <a:r>
              <a:rPr lang="zh-CN" altLang="en-US" dirty="0"/>
              <a:t>　　</a:t>
            </a:r>
            <a:r>
              <a:rPr lang="en-US" altLang="zh-CN" dirty="0"/>
              <a:t>3.</a:t>
            </a:r>
            <a:r>
              <a:rPr lang="zh-CN" altLang="en-US" dirty="0"/>
              <a:t>非叶子结点相当于是叶子结点的索引（稀疏索引），叶子结点相当于是存储（关键字）数据的数据层；</a:t>
            </a:r>
          </a:p>
          <a:p>
            <a:r>
              <a:rPr lang="zh-CN" altLang="en-US" dirty="0"/>
              <a:t>　　</a:t>
            </a:r>
            <a:r>
              <a:rPr lang="en-US" altLang="zh-CN" dirty="0"/>
              <a:t>4.</a:t>
            </a:r>
            <a:r>
              <a:rPr lang="zh-CN" altLang="en-US" dirty="0"/>
              <a:t>更适合文件索引系统。</a:t>
            </a:r>
          </a:p>
          <a:p>
            <a:endParaRPr lang="zh-CN" altLang="en-US" dirty="0"/>
          </a:p>
          <a:p>
            <a:endParaRPr lang="zh-CN" altLang="en-US" dirty="0"/>
          </a:p>
        </p:txBody>
      </p:sp>
      <p:pic>
        <p:nvPicPr>
          <p:cNvPr id="4098" name="Picture 2" descr="http://p.blog.csdn.net/images/p_blog_csdn_net/manesking/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8348" y="3961982"/>
            <a:ext cx="3833196" cy="2324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77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7828" y="620688"/>
            <a:ext cx="9751060" cy="592336"/>
          </a:xfrm>
        </p:spPr>
        <p:txBody>
          <a:bodyPr rtlCol="0"/>
          <a:lstStyle/>
          <a:p>
            <a:pPr rtl="0"/>
            <a:r>
              <a:rPr lang="en-US" altLang="zh-CN" dirty="0" smtClean="0">
                <a:latin typeface="宋体" panose="02010600030101010101" pitchFamily="2" charset="-122"/>
                <a:ea typeface="宋体" panose="02010600030101010101" pitchFamily="2" charset="-122"/>
                <a:sym typeface="Salesforce Sans"/>
              </a:rPr>
              <a:t>B*</a:t>
            </a:r>
            <a:r>
              <a:rPr lang="zh-CN" altLang="en-US" dirty="0" smtClean="0">
                <a:latin typeface="宋体" panose="02010600030101010101" pitchFamily="2" charset="-122"/>
                <a:ea typeface="宋体" panose="02010600030101010101" pitchFamily="2" charset="-122"/>
                <a:sym typeface="Salesforce Sans"/>
              </a:rPr>
              <a:t>树</a:t>
            </a:r>
            <a:endParaRPr lang="zh-CN" altLang="en-US" dirty="0">
              <a:latin typeface="宋体" panose="02010600030101010101" pitchFamily="2" charset="-122"/>
              <a:ea typeface="宋体" panose="02010600030101010101" pitchFamily="2" charset="-122"/>
              <a:sym typeface="Salesforce Sans"/>
            </a:endParaRPr>
          </a:p>
        </p:txBody>
      </p:sp>
      <p:sp>
        <p:nvSpPr>
          <p:cNvPr id="5" name="文本框 4"/>
          <p:cNvSpPr txBox="1"/>
          <p:nvPr/>
        </p:nvSpPr>
        <p:spPr>
          <a:xfrm>
            <a:off x="693812" y="1412776"/>
            <a:ext cx="10801200" cy="646331"/>
          </a:xfrm>
          <a:prstGeom prst="rect">
            <a:avLst/>
          </a:prstGeom>
          <a:noFill/>
        </p:spPr>
        <p:txBody>
          <a:bodyPr wrap="square" rtlCol="0">
            <a:spAutoFit/>
          </a:bodyPr>
          <a:lstStyle/>
          <a:p>
            <a:r>
              <a:rPr lang="zh-CN" altLang="en-US" dirty="0"/>
              <a:t>　</a:t>
            </a:r>
            <a:r>
              <a:rPr lang="en-US" altLang="zh-CN" dirty="0"/>
              <a:t>B*</a:t>
            </a:r>
            <a:r>
              <a:rPr lang="zh-CN" altLang="en-US" dirty="0"/>
              <a:t>树是</a:t>
            </a:r>
            <a:r>
              <a:rPr lang="en-US" altLang="zh-CN" dirty="0"/>
              <a:t>B+</a:t>
            </a:r>
            <a:r>
              <a:rPr lang="zh-CN" altLang="en-US" dirty="0"/>
              <a:t>树的变体，在</a:t>
            </a:r>
            <a:r>
              <a:rPr lang="en-US" altLang="zh-CN" dirty="0"/>
              <a:t>B+</a:t>
            </a:r>
            <a:r>
              <a:rPr lang="zh-CN" altLang="en-US" dirty="0"/>
              <a:t>树的非根和非叶子结点再增加指向兄弟的指针，将结点的最低利用率从</a:t>
            </a:r>
            <a:r>
              <a:rPr lang="en-US" altLang="zh-CN" dirty="0"/>
              <a:t>1/2</a:t>
            </a:r>
            <a:r>
              <a:rPr lang="zh-CN" altLang="en-US" dirty="0"/>
              <a:t>提高到</a:t>
            </a:r>
            <a:r>
              <a:rPr lang="en-US" altLang="zh-CN" dirty="0"/>
              <a:t>2/3</a:t>
            </a:r>
            <a:r>
              <a:rPr lang="zh-CN" altLang="en-US" dirty="0"/>
              <a:t>。</a:t>
            </a:r>
            <a:endParaRPr lang="zh-CN" altLang="en-US" dirty="0"/>
          </a:p>
        </p:txBody>
      </p:sp>
      <p:pic>
        <p:nvPicPr>
          <p:cNvPr id="5122" name="Picture 2" descr="http://p.blog.csdn.net/images/p_blog_csdn_net/manesking/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1407" y="1916832"/>
            <a:ext cx="7003901" cy="4246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902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smtClean="0">
                <a:latin typeface="Salesforce Sans"/>
                <a:ea typeface="宋体" panose="02010600030101010101" pitchFamily="2" charset="-122"/>
                <a:sym typeface="Salesforce Sans"/>
              </a:rPr>
              <a:t>主要内容：</a:t>
            </a:r>
            <a:endParaRPr lang="zh-CN" altLang="en-US" dirty="0">
              <a:latin typeface="Salesforce Sans"/>
              <a:ea typeface="宋体" panose="02010600030101010101" pitchFamily="2" charset="-122"/>
              <a:sym typeface="Salesforce Sans"/>
            </a:endParaRPr>
          </a:p>
        </p:txBody>
      </p:sp>
      <p:sp>
        <p:nvSpPr>
          <p:cNvPr id="14" name="内容占位符 13"/>
          <p:cNvSpPr>
            <a:spLocks noGrp="1"/>
          </p:cNvSpPr>
          <p:nvPr>
            <p:ph idx="1"/>
          </p:nvPr>
        </p:nvSpPr>
        <p:spPr/>
        <p:txBody>
          <a:bodyPr rtlCol="0"/>
          <a:lstStyle/>
          <a:p>
            <a:pPr rtl="0"/>
            <a:r>
              <a:rPr lang="en-US" altLang="zh-CN" dirty="0" smtClean="0">
                <a:latin typeface="Salesforce Sans"/>
                <a:ea typeface="宋体" panose="02010600030101010101" pitchFamily="2" charset="-122"/>
                <a:sym typeface="Salesforce Sans"/>
              </a:rPr>
              <a:t>Search Tree</a:t>
            </a:r>
          </a:p>
          <a:p>
            <a:pPr rtl="0"/>
            <a:r>
              <a:rPr lang="en-US" altLang="zh-CN" dirty="0" smtClean="0">
                <a:latin typeface="Salesforce Sans"/>
                <a:sym typeface="Salesforce Sans"/>
              </a:rPr>
              <a:t>Heaps</a:t>
            </a:r>
          </a:p>
          <a:p>
            <a:pPr rtl="0"/>
            <a:r>
              <a:rPr lang="en-US" altLang="zh-CN" dirty="0" smtClean="0">
                <a:latin typeface="Salesforce Sans"/>
                <a:sym typeface="Salesforce Sans"/>
              </a:rPr>
              <a:t>Tries</a:t>
            </a:r>
            <a:endParaRPr lang="zh-CN" altLang="en-US" dirty="0"/>
          </a:p>
          <a:p>
            <a:r>
              <a:rPr lang="en-US" altLang="zh-CN" dirty="0"/>
              <a:t>Spatial data partitioning trees </a:t>
            </a:r>
          </a:p>
          <a:p>
            <a:pPr rtl="0"/>
            <a:endParaRPr lang="zh-CN" altLang="en-US" dirty="0">
              <a:latin typeface="Salesforce Sans"/>
              <a:ea typeface="宋体" panose="02010600030101010101" pitchFamily="2" charset="-122"/>
              <a:sym typeface="Salesforce Sans"/>
            </a:endParaRPr>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7828" y="548680"/>
            <a:ext cx="9751060" cy="691480"/>
          </a:xfrm>
        </p:spPr>
        <p:txBody>
          <a:bodyPr rtlCol="0"/>
          <a:lstStyle/>
          <a:p>
            <a:pPr rtl="0"/>
            <a:r>
              <a:rPr lang="en-US" altLang="zh-CN" dirty="0" smtClean="0">
                <a:latin typeface="Salesforce Sans"/>
                <a:ea typeface="宋体" panose="02010600030101010101" pitchFamily="2" charset="-122"/>
                <a:sym typeface="Salesforce Sans"/>
              </a:rPr>
              <a:t>Search  Tree (</a:t>
            </a:r>
            <a:r>
              <a:rPr lang="zh-CN" altLang="en-US" dirty="0" smtClean="0">
                <a:latin typeface="Salesforce Sans"/>
                <a:ea typeface="宋体" panose="02010600030101010101" pitchFamily="2" charset="-122"/>
                <a:sym typeface="Salesforce Sans"/>
              </a:rPr>
              <a:t>查找树）</a:t>
            </a:r>
            <a:endParaRPr lang="zh-CN" altLang="en-US" dirty="0">
              <a:latin typeface="Salesforce Sans"/>
              <a:ea typeface="宋体" panose="02010600030101010101" pitchFamily="2" charset="-122"/>
              <a:sym typeface="Salesforce Sans"/>
            </a:endParaRPr>
          </a:p>
        </p:txBody>
      </p:sp>
      <p:sp>
        <p:nvSpPr>
          <p:cNvPr id="4" name="文本框 3"/>
          <p:cNvSpPr txBox="1"/>
          <p:nvPr/>
        </p:nvSpPr>
        <p:spPr>
          <a:xfrm>
            <a:off x="837828" y="1556792"/>
            <a:ext cx="10153128" cy="3693319"/>
          </a:xfrm>
          <a:prstGeom prst="rect">
            <a:avLst/>
          </a:prstGeom>
          <a:noFill/>
        </p:spPr>
        <p:txBody>
          <a:bodyPr wrap="square" rtlCol="0">
            <a:spAutoFit/>
          </a:bodyPr>
          <a:lstStyle/>
          <a:p>
            <a:r>
              <a:rPr lang="zh-CN" altLang="en-US" dirty="0" smtClean="0"/>
              <a:t>在数据结构中，查找树也有很多种，不过常用的一般为二叉查找树、平衡二叉树、红黑树，其中，二叉树是基础，平衡二叉树和红黑树是在二叉树的基础上扩展而来的，可以这样理解：平衡二叉树和红黑树就是特殊的二叉树，就像栈和队列是特殊的线性表一样。那为什么会有平衡二叉树和红黑树呢？原因是这样的，普通的二叉查找树在构建时，如果给出的队列特殊，就会导致二叉树极不平衡，甚至演化为线性表。如图：</a:t>
            </a:r>
            <a:endParaRPr lang="en-US" altLang="zh-CN" dirty="0" smtClean="0"/>
          </a:p>
          <a:p>
            <a:endParaRPr lang="en-US" altLang="zh-CN" dirty="0" smtClean="0"/>
          </a:p>
          <a:p>
            <a:endParaRPr lang="en-US" altLang="zh-CN" dirty="0"/>
          </a:p>
          <a:p>
            <a:r>
              <a:rPr lang="zh-CN" altLang="en-US" dirty="0" smtClean="0"/>
              <a:t>这就与普通的线性表一样的，查找</a:t>
            </a:r>
            <a:endParaRPr lang="en-US" altLang="zh-CN" dirty="0" smtClean="0"/>
          </a:p>
          <a:p>
            <a:r>
              <a:rPr lang="zh-CN" altLang="en-US" dirty="0" smtClean="0"/>
              <a:t>的效率就不会高了。</a:t>
            </a:r>
            <a:endParaRPr lang="en-US" altLang="zh-CN" dirty="0" smtClean="0"/>
          </a:p>
          <a:p>
            <a:endParaRPr lang="en-US" altLang="zh-CN" dirty="0" smtClean="0"/>
          </a:p>
          <a:p>
            <a:r>
              <a:rPr lang="zh-CN" altLang="en-US" dirty="0" smtClean="0"/>
              <a:t>也因此，平衡二叉树产生了</a:t>
            </a:r>
            <a:r>
              <a:rPr lang="en-US" altLang="zh-CN" dirty="0" smtClean="0"/>
              <a:t>…</a:t>
            </a:r>
            <a:endParaRPr lang="en-US" altLang="zh-CN" dirty="0"/>
          </a:p>
          <a:p>
            <a:endParaRPr lang="en-US" altLang="zh-CN" dirty="0" smtClean="0"/>
          </a:p>
          <a:p>
            <a:endParaRPr lang="en-US" altLang="zh-CN"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260" y="2852936"/>
            <a:ext cx="6014050" cy="3294826"/>
          </a:xfrm>
          <a:prstGeom prst="rect">
            <a:avLst/>
          </a:prstGeom>
        </p:spPr>
      </p:pic>
    </p:spTree>
    <p:extLst>
      <p:ext uri="{BB962C8B-B14F-4D97-AF65-F5344CB8AC3E}">
        <p14:creationId xmlns:p14="http://schemas.microsoft.com/office/powerpoint/2010/main" val="171184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5820" y="404664"/>
            <a:ext cx="9751060" cy="664344"/>
          </a:xfrm>
        </p:spPr>
        <p:txBody>
          <a:bodyPr rtlCol="0"/>
          <a:lstStyle/>
          <a:p>
            <a:pPr rtl="0"/>
            <a:r>
              <a:rPr lang="zh-CN" altLang="en-US" dirty="0" smtClean="0">
                <a:latin typeface="Salesforce Sans"/>
                <a:ea typeface="宋体" panose="02010600030101010101" pitchFamily="2" charset="-122"/>
                <a:sym typeface="Salesforce Sans"/>
              </a:rPr>
              <a:t>平衡二叉树</a:t>
            </a:r>
            <a:endParaRPr lang="zh-CN" altLang="en-US" dirty="0">
              <a:latin typeface="Salesforce Sans"/>
              <a:ea typeface="宋体" panose="02010600030101010101" pitchFamily="2" charset="-122"/>
              <a:sym typeface="Salesforce Sans"/>
            </a:endParaRPr>
          </a:p>
        </p:txBody>
      </p:sp>
      <p:sp>
        <p:nvSpPr>
          <p:cNvPr id="11" name="内容占位符 10"/>
          <p:cNvSpPr>
            <a:spLocks noGrp="1"/>
          </p:cNvSpPr>
          <p:nvPr>
            <p:ph sz="half" idx="2"/>
          </p:nvPr>
        </p:nvSpPr>
        <p:spPr>
          <a:xfrm>
            <a:off x="765820" y="1268760"/>
            <a:ext cx="10369152" cy="4267200"/>
          </a:xfrm>
        </p:spPr>
        <p:txBody>
          <a:bodyPr rtlCol="0">
            <a:noAutofit/>
          </a:bodyPr>
          <a:lstStyle/>
          <a:p>
            <a:r>
              <a:rPr lang="zh-CN" altLang="en-US" dirty="0"/>
              <a:t>平衡二叉树</a:t>
            </a:r>
            <a:r>
              <a:rPr lang="zh-CN" altLang="en-US" dirty="0" smtClean="0"/>
              <a:t>：</a:t>
            </a:r>
            <a:r>
              <a:rPr lang="en-US" altLang="zh-CN" dirty="0"/>
              <a:t>AVL</a:t>
            </a:r>
            <a:r>
              <a:rPr lang="zh-CN" altLang="en-US" dirty="0"/>
              <a:t>树是最先发明的自平衡二叉查找树。</a:t>
            </a:r>
            <a:r>
              <a:rPr lang="en-US" altLang="zh-CN" dirty="0"/>
              <a:t>AVL</a:t>
            </a:r>
            <a:r>
              <a:rPr lang="zh-CN" altLang="en-US" dirty="0"/>
              <a:t>树得名于它的发明者 </a:t>
            </a:r>
            <a:r>
              <a:rPr lang="en-US" altLang="zh-CN" dirty="0"/>
              <a:t>G.M. Adelson-</a:t>
            </a:r>
            <a:r>
              <a:rPr lang="en-US" altLang="zh-CN" dirty="0" err="1"/>
              <a:t>Velsky</a:t>
            </a:r>
            <a:r>
              <a:rPr lang="en-US" altLang="zh-CN" dirty="0"/>
              <a:t> </a:t>
            </a:r>
            <a:r>
              <a:rPr lang="zh-CN" altLang="en-US" dirty="0"/>
              <a:t>和 </a:t>
            </a:r>
            <a:r>
              <a:rPr lang="en-US" altLang="zh-CN" dirty="0"/>
              <a:t>E.M. Landis</a:t>
            </a:r>
            <a:r>
              <a:rPr lang="zh-CN" altLang="en-US" dirty="0"/>
              <a:t>，他们在 </a:t>
            </a:r>
            <a:r>
              <a:rPr lang="en-US" altLang="zh-CN" dirty="0"/>
              <a:t>1962 </a:t>
            </a:r>
            <a:r>
              <a:rPr lang="zh-CN" altLang="en-US" dirty="0"/>
              <a:t>年的论文 </a:t>
            </a:r>
            <a:r>
              <a:rPr lang="en-US" altLang="zh-CN" dirty="0"/>
              <a:t>"An algorithm for the organization of information" </a:t>
            </a:r>
            <a:r>
              <a:rPr lang="zh-CN" altLang="en-US" dirty="0"/>
              <a:t>中发表了它。</a:t>
            </a:r>
            <a:r>
              <a:rPr lang="zh-CN" altLang="en-US" b="1" dirty="0"/>
              <a:t>在</a:t>
            </a:r>
            <a:r>
              <a:rPr lang="en-US" altLang="zh-CN" b="1" dirty="0"/>
              <a:t>AVL</a:t>
            </a:r>
            <a:r>
              <a:rPr lang="zh-CN" altLang="en-US" b="1" dirty="0"/>
              <a:t>中任何节点的两个儿子子树的高度最大差别为</a:t>
            </a:r>
            <a:r>
              <a:rPr lang="en-US" altLang="zh-CN" b="1" dirty="0"/>
              <a:t>1</a:t>
            </a:r>
            <a:r>
              <a:rPr lang="zh-CN" altLang="en-US" b="1" dirty="0"/>
              <a:t>，所以它也被称为高度平衡树，</a:t>
            </a:r>
            <a:r>
              <a:rPr lang="en-US" altLang="zh-CN" b="1" dirty="0"/>
              <a:t>n</a:t>
            </a:r>
            <a:r>
              <a:rPr lang="zh-CN" altLang="en-US" b="1" dirty="0"/>
              <a:t>个结点的</a:t>
            </a:r>
            <a:r>
              <a:rPr lang="en-US" altLang="zh-CN" b="1" dirty="0"/>
              <a:t>AVL</a:t>
            </a:r>
            <a:r>
              <a:rPr lang="zh-CN" altLang="en-US" b="1" dirty="0"/>
              <a:t>树最大深度约</a:t>
            </a:r>
            <a:r>
              <a:rPr lang="en-US" altLang="zh-CN" b="1" dirty="0"/>
              <a:t>1.44log</a:t>
            </a:r>
            <a:r>
              <a:rPr lang="en-US" altLang="zh-CN" b="1" baseline="-25000" dirty="0"/>
              <a:t>2</a:t>
            </a:r>
            <a:r>
              <a:rPr lang="en-US" altLang="zh-CN" b="1" dirty="0"/>
              <a:t>n</a:t>
            </a:r>
            <a:r>
              <a:rPr lang="zh-CN" altLang="en-US" b="1" dirty="0"/>
              <a:t>。</a:t>
            </a:r>
            <a:r>
              <a:rPr lang="zh-CN" altLang="en-US" dirty="0"/>
              <a:t>查找、插入和删除在平均和最坏情况下都是</a:t>
            </a:r>
            <a:r>
              <a:rPr lang="en-US" altLang="zh-CN" dirty="0"/>
              <a:t>O(</a:t>
            </a:r>
            <a:r>
              <a:rPr lang="en-US" altLang="zh-CN" dirty="0" err="1"/>
              <a:t>logn</a:t>
            </a:r>
            <a:r>
              <a:rPr lang="en-US" altLang="zh-CN" dirty="0"/>
              <a:t>)</a:t>
            </a:r>
            <a:r>
              <a:rPr lang="zh-CN" altLang="en-US" dirty="0"/>
              <a:t>。增加和删除可能需要通过一次或多次树旋转来重新平衡这个树。</a:t>
            </a:r>
            <a:r>
              <a:rPr lang="zh-CN" altLang="en-US" b="1" dirty="0"/>
              <a:t>这个方案很好的解决了二叉查找树退化成链表的问题，把插入，查找，删除的时间复杂度最好情况和最坏情况都维持在</a:t>
            </a:r>
            <a:r>
              <a:rPr lang="en-US" altLang="zh-CN" b="1" dirty="0"/>
              <a:t>O(</a:t>
            </a:r>
            <a:r>
              <a:rPr lang="en-US" altLang="zh-CN" b="1" dirty="0" err="1"/>
              <a:t>logN</a:t>
            </a:r>
            <a:r>
              <a:rPr lang="en-US" altLang="zh-CN" b="1" dirty="0"/>
              <a:t>)</a:t>
            </a:r>
            <a:r>
              <a:rPr lang="zh-CN" altLang="en-US" b="1" dirty="0"/>
              <a:t>。但是频繁旋转会使插入和删除牺牲掉</a:t>
            </a:r>
            <a:r>
              <a:rPr lang="en-US" altLang="zh-CN" b="1" dirty="0"/>
              <a:t>O(</a:t>
            </a:r>
            <a:r>
              <a:rPr lang="en-US" altLang="zh-CN" b="1" dirty="0" err="1"/>
              <a:t>logN</a:t>
            </a:r>
            <a:r>
              <a:rPr lang="en-US" altLang="zh-CN" b="1" dirty="0"/>
              <a:t>)</a:t>
            </a:r>
            <a:r>
              <a:rPr lang="zh-CN" altLang="en-US" b="1" dirty="0"/>
              <a:t>左右的时间，不过相对二叉查找树来说，时间上稳定了很多。</a:t>
            </a:r>
            <a:r>
              <a:rPr lang="zh-CN" altLang="en-US" dirty="0" smtClean="0"/>
              <a:t>。不过要保持平衡度是不容易的，在插入和删除后都要调整整棵树，让它保持平衡二叉树的特性，这也是耗时的操作，也正因此，有人提出了一种比平衡二叉树的要求低一点的查找二叉树</a:t>
            </a:r>
            <a:r>
              <a:rPr lang="en-US" altLang="zh-CN" dirty="0" smtClean="0"/>
              <a:t>— </a:t>
            </a:r>
            <a:r>
              <a:rPr lang="zh-CN" altLang="en-US" dirty="0" smtClean="0"/>
              <a:t>红黑树</a:t>
            </a:r>
            <a:r>
              <a:rPr lang="en-US" altLang="zh-CN" dirty="0" smtClean="0"/>
              <a:t>.</a:t>
            </a:r>
          </a:p>
        </p:txBody>
      </p:sp>
    </p:spTree>
    <p:extLst>
      <p:ext uri="{BB962C8B-B14F-4D97-AF65-F5344CB8AC3E}">
        <p14:creationId xmlns:p14="http://schemas.microsoft.com/office/powerpoint/2010/main" val="2908023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7828" y="620688"/>
            <a:ext cx="9751060" cy="619472"/>
          </a:xfrm>
        </p:spPr>
        <p:txBody>
          <a:bodyPr rtlCol="0"/>
          <a:lstStyle/>
          <a:p>
            <a:pPr rtl="0"/>
            <a:r>
              <a:rPr lang="zh-CN" altLang="en-US" dirty="0" smtClean="0">
                <a:latin typeface="宋体" panose="02010600030101010101" pitchFamily="2" charset="-122"/>
                <a:ea typeface="宋体" panose="02010600030101010101" pitchFamily="2" charset="-122"/>
                <a:sym typeface="Salesforce Sans"/>
              </a:rPr>
              <a:t>红黑树：</a:t>
            </a:r>
            <a:endParaRPr lang="zh-CN" altLang="en-US" dirty="0">
              <a:latin typeface="宋体" panose="02010600030101010101" pitchFamily="2" charset="-122"/>
              <a:ea typeface="宋体" panose="02010600030101010101" pitchFamily="2" charset="-122"/>
              <a:sym typeface="Salesforce Sans"/>
            </a:endParaRPr>
          </a:p>
        </p:txBody>
      </p:sp>
      <p:sp>
        <p:nvSpPr>
          <p:cNvPr id="10" name="内容占位符 9"/>
          <p:cNvSpPr>
            <a:spLocks noGrp="1"/>
          </p:cNvSpPr>
          <p:nvPr>
            <p:ph sz="half" idx="1"/>
          </p:nvPr>
        </p:nvSpPr>
        <p:spPr>
          <a:xfrm>
            <a:off x="1125860" y="1484784"/>
            <a:ext cx="9751060" cy="4267200"/>
          </a:xfrm>
        </p:spPr>
        <p:txBody>
          <a:bodyPr rtlCol="0">
            <a:normAutofit/>
          </a:bodyPr>
          <a:lstStyle/>
          <a:p>
            <a:pPr marL="0" indent="0">
              <a:buNone/>
            </a:pPr>
            <a:r>
              <a:rPr lang="zh-CN" altLang="en-US" sz="1400" b="1" dirty="0" smtClean="0"/>
              <a:t>红</a:t>
            </a:r>
            <a:r>
              <a:rPr lang="zh-CN" altLang="en-US" sz="1400" b="1" dirty="0"/>
              <a:t>黑树是每个节点都带有颜色属性的二叉查找树，颜色为红色或黑色。在二叉查找树强制的一般要求以外，对于任何有效的红黑树我们增加了如下的额外要求</a:t>
            </a:r>
            <a:r>
              <a:rPr lang="en-US" altLang="zh-CN" sz="1400" b="1" dirty="0"/>
              <a:t>:</a:t>
            </a:r>
          </a:p>
          <a:p>
            <a:r>
              <a:rPr lang="zh-CN" altLang="en-US" sz="1400" b="1" dirty="0" smtClean="0"/>
              <a:t>性质</a:t>
            </a:r>
            <a:r>
              <a:rPr lang="en-US" altLang="zh-CN" sz="1400" b="1" dirty="0"/>
              <a:t>1. </a:t>
            </a:r>
            <a:r>
              <a:rPr lang="zh-CN" altLang="en-US" sz="1400" b="1" dirty="0"/>
              <a:t>节点是红色或黑色。</a:t>
            </a:r>
          </a:p>
          <a:p>
            <a:r>
              <a:rPr lang="zh-CN" altLang="en-US" sz="1400" b="1" dirty="0" smtClean="0"/>
              <a:t>性质</a:t>
            </a:r>
            <a:r>
              <a:rPr lang="en-US" altLang="zh-CN" sz="1400" b="1" dirty="0"/>
              <a:t>2. </a:t>
            </a:r>
            <a:r>
              <a:rPr lang="zh-CN" altLang="en-US" sz="1400" b="1" dirty="0"/>
              <a:t>根是黑色。</a:t>
            </a:r>
          </a:p>
          <a:p>
            <a:r>
              <a:rPr lang="zh-CN" altLang="en-US" sz="1400" b="1" dirty="0" smtClean="0"/>
              <a:t>性质</a:t>
            </a:r>
            <a:r>
              <a:rPr lang="en-US" altLang="zh-CN" sz="1400" b="1" dirty="0"/>
              <a:t>3. </a:t>
            </a:r>
            <a:r>
              <a:rPr lang="zh-CN" altLang="en-US" sz="1400" b="1" dirty="0"/>
              <a:t>所有叶子都是黑色（叶子是</a:t>
            </a:r>
            <a:r>
              <a:rPr lang="en-US" altLang="zh-CN" sz="1400" b="1" dirty="0"/>
              <a:t>NIL</a:t>
            </a:r>
            <a:r>
              <a:rPr lang="zh-CN" altLang="en-US" sz="1400" b="1" dirty="0"/>
              <a:t>节点）。</a:t>
            </a:r>
          </a:p>
          <a:p>
            <a:r>
              <a:rPr lang="zh-CN" altLang="en-US" sz="1400" b="1" dirty="0" smtClean="0"/>
              <a:t>性质</a:t>
            </a:r>
            <a:r>
              <a:rPr lang="en-US" altLang="zh-CN" sz="1400" b="1" dirty="0"/>
              <a:t>4. </a:t>
            </a:r>
            <a:r>
              <a:rPr lang="zh-CN" altLang="en-US" sz="1400" b="1" dirty="0"/>
              <a:t>每个红色节点必须有两个黑色的子节点。</a:t>
            </a:r>
            <a:r>
              <a:rPr lang="en-US" altLang="zh-CN" sz="1400" b="1" dirty="0"/>
              <a:t>(</a:t>
            </a:r>
            <a:r>
              <a:rPr lang="zh-CN" altLang="en-US" sz="1400" b="1" dirty="0"/>
              <a:t>从每个叶子到根的所有路径上不能有两个连续的红色节点。</a:t>
            </a:r>
            <a:r>
              <a:rPr lang="en-US" altLang="zh-CN" sz="1400" b="1" dirty="0"/>
              <a:t>)</a:t>
            </a:r>
          </a:p>
          <a:p>
            <a:r>
              <a:rPr lang="zh-CN" altLang="en-US" sz="1400" b="1" dirty="0" smtClean="0"/>
              <a:t>性质</a:t>
            </a:r>
            <a:r>
              <a:rPr lang="en-US" altLang="zh-CN" sz="1400" b="1" dirty="0"/>
              <a:t>5. </a:t>
            </a:r>
            <a:r>
              <a:rPr lang="zh-CN" altLang="en-US" sz="1400" b="1" dirty="0"/>
              <a:t>从任一节点到其每个叶子的所有简单路径都包含相同数目的黑色节点。</a:t>
            </a:r>
          </a:p>
          <a:p>
            <a:r>
              <a:rPr lang="zh-CN" altLang="en-US" sz="1400" b="1" dirty="0" smtClean="0"/>
              <a:t>平衡二叉树和红黑树都是在二叉查找树的基础上，都是为了解决二叉树的不平衡</a:t>
            </a:r>
            <a:endParaRPr lang="en-US" altLang="zh-CN" sz="1400" b="1" dirty="0" smtClean="0"/>
          </a:p>
          <a:p>
            <a:pPr marL="0" indent="0">
              <a:buNone/>
            </a:pPr>
            <a:r>
              <a:rPr lang="en-US" altLang="zh-CN" sz="1400" b="1" dirty="0" smtClean="0"/>
              <a:t>   </a:t>
            </a:r>
            <a:r>
              <a:rPr lang="zh-CN" altLang="en-US" sz="1400" b="1" dirty="0" smtClean="0"/>
              <a:t>缺点而出现的，不过要维持整棵树的性质，需要一些额外的旋转操作，具体</a:t>
            </a:r>
            <a:endParaRPr lang="en-US" altLang="zh-CN" sz="1400" b="1" dirty="0" smtClean="0"/>
          </a:p>
          <a:p>
            <a:pPr marL="0" indent="0">
              <a:buNone/>
            </a:pPr>
            <a:r>
              <a:rPr lang="zh-CN" altLang="en-US" sz="1400" b="1" dirty="0" smtClean="0"/>
              <a:t>  操作方法还请自行百度。</a:t>
            </a:r>
            <a:endParaRPr lang="en-US" altLang="zh-CN" sz="1400" b="1"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6540" y="3618384"/>
            <a:ext cx="4286250" cy="2066925"/>
          </a:xfrm>
          <a:prstGeom prst="rect">
            <a:avLst/>
          </a:prstGeom>
        </p:spPr>
      </p:pic>
    </p:spTree>
    <p:extLst>
      <p:ext uri="{BB962C8B-B14F-4D97-AF65-F5344CB8AC3E}">
        <p14:creationId xmlns:p14="http://schemas.microsoft.com/office/powerpoint/2010/main" val="3507259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9836" y="620688"/>
            <a:ext cx="9751060" cy="547464"/>
          </a:xfrm>
        </p:spPr>
        <p:txBody>
          <a:bodyPr rtlCol="0">
            <a:normAutofit fontScale="90000"/>
          </a:bodyPr>
          <a:lstStyle/>
          <a:p>
            <a:pPr rtl="0"/>
            <a:r>
              <a:rPr lang="en-US" altLang="zh-CN" dirty="0" smtClean="0">
                <a:latin typeface="宋体" panose="02010600030101010101" pitchFamily="2" charset="-122"/>
                <a:ea typeface="宋体" panose="02010600030101010101" pitchFamily="2" charset="-122"/>
                <a:sym typeface="Salesforce Sans"/>
              </a:rPr>
              <a:t>Heaps</a:t>
            </a:r>
            <a:endParaRPr lang="zh-CN" altLang="en-US" dirty="0">
              <a:latin typeface="宋体" panose="02010600030101010101" pitchFamily="2" charset="-122"/>
              <a:ea typeface="宋体" panose="02010600030101010101" pitchFamily="2" charset="-122"/>
              <a:sym typeface="Salesforce Sans"/>
            </a:endParaRPr>
          </a:p>
        </p:txBody>
      </p:sp>
      <p:sp>
        <p:nvSpPr>
          <p:cNvPr id="7" name="文本框 6"/>
          <p:cNvSpPr txBox="1"/>
          <p:nvPr/>
        </p:nvSpPr>
        <p:spPr>
          <a:xfrm>
            <a:off x="909836" y="1574228"/>
            <a:ext cx="10585176" cy="4985980"/>
          </a:xfrm>
          <a:prstGeom prst="rect">
            <a:avLst/>
          </a:prstGeom>
          <a:noFill/>
        </p:spPr>
        <p:txBody>
          <a:bodyPr wrap="square" rtlCol="0">
            <a:spAutoFit/>
          </a:bodyPr>
          <a:lstStyle/>
          <a:p>
            <a:r>
              <a:rPr lang="zh-CN" altLang="en-US" dirty="0"/>
              <a:t>二叉堆一般分为两种：最大堆和最小堆。</a:t>
            </a:r>
          </a:p>
          <a:p>
            <a:r>
              <a:rPr lang="zh-CN" altLang="en-US" b="1" dirty="0"/>
              <a:t>最大堆：</a:t>
            </a:r>
          </a:p>
          <a:p>
            <a:r>
              <a:rPr lang="zh-CN" altLang="en-US" dirty="0" smtClean="0"/>
              <a:t>        最大</a:t>
            </a:r>
            <a:r>
              <a:rPr lang="zh-CN" altLang="en-US" dirty="0"/>
              <a:t>堆中的最大元素值出现在根结点（堆顶）</a:t>
            </a:r>
          </a:p>
          <a:p>
            <a:r>
              <a:rPr lang="zh-CN" altLang="en-US" dirty="0" smtClean="0"/>
              <a:t>        堆</a:t>
            </a:r>
            <a:r>
              <a:rPr lang="zh-CN" altLang="en-US" dirty="0"/>
              <a:t>中每个父节点的元素值都大于等于其孩子结点（如果存在</a:t>
            </a:r>
            <a:r>
              <a:rPr lang="zh-CN" altLang="en-US" dirty="0" smtClean="0"/>
              <a:t>）</a:t>
            </a:r>
            <a:endParaRPr lang="en-US" altLang="zh-CN" b="1" dirty="0" smtClean="0"/>
          </a:p>
          <a:p>
            <a:endParaRPr lang="en-US" altLang="zh-CN" b="1" dirty="0"/>
          </a:p>
          <a:p>
            <a:r>
              <a:rPr lang="zh-CN" altLang="en-US" b="1" dirty="0" smtClean="0"/>
              <a:t>最小</a:t>
            </a:r>
            <a:r>
              <a:rPr lang="zh-CN" altLang="en-US" b="1" dirty="0"/>
              <a:t>堆：</a:t>
            </a:r>
          </a:p>
          <a:p>
            <a:pPr lvl="1"/>
            <a:r>
              <a:rPr lang="zh-CN" altLang="en-US" dirty="0"/>
              <a:t>最小堆中的最小元素值出现在根结点（堆顶）</a:t>
            </a:r>
          </a:p>
          <a:p>
            <a:pPr lvl="1"/>
            <a:r>
              <a:rPr lang="zh-CN" altLang="en-US" dirty="0"/>
              <a:t>堆中每个父节点的元素值都小于等于其孩子结点（如果存在）</a:t>
            </a:r>
          </a:p>
          <a:p>
            <a:endParaRPr lang="zh-CN" altLang="en-US" dirty="0"/>
          </a:p>
          <a:p>
            <a:endParaRPr lang="en-US" altLang="zh-CN" dirty="0" smtClean="0"/>
          </a:p>
          <a:p>
            <a:r>
              <a:rPr lang="zh-CN" altLang="en-US" sz="2400" dirty="0" smtClean="0"/>
              <a:t>应用：用于实现优先级队列，与</a:t>
            </a:r>
            <a:r>
              <a:rPr lang="zh-CN" altLang="en-US" sz="2400" dirty="0"/>
              <a:t>普通队列的先进先出不同，这种队列插入和删除时取决于元素的优先级 ，这是一种非常有用的队列</a:t>
            </a:r>
            <a:r>
              <a:rPr lang="zh-CN" altLang="en-US" sz="2400" dirty="0" smtClean="0"/>
              <a:t>。比如最大堆，可以用来实现出队列的是队列中最大的数的优先队列，操作系统</a:t>
            </a:r>
            <a:r>
              <a:rPr lang="zh-CN" altLang="en-US" sz="2400" dirty="0"/>
              <a:t>就是使用这样一种数据结构来表示一组任务。而用堆实现同有序序列和无序序列相比，在插入和删除（或者叫提取）的效率上比较</a:t>
            </a:r>
            <a:r>
              <a:rPr lang="zh-CN" altLang="en-US" sz="2400" dirty="0" smtClean="0"/>
              <a:t>折中。</a:t>
            </a:r>
            <a:endParaRPr lang="en-US" altLang="zh-CN" sz="2400" dirty="0" smtClean="0"/>
          </a:p>
          <a:p>
            <a:endParaRPr lang="zh-CN" altLang="en-US" dirty="0"/>
          </a:p>
        </p:txBody>
      </p:sp>
      <p:pic>
        <p:nvPicPr>
          <p:cNvPr id="1026" name="Picture 2" descr="最大堆"/>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6567" y="1574228"/>
            <a:ext cx="3552825" cy="10668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最小堆"/>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5142" y="2998222"/>
            <a:ext cx="3524250" cy="106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2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7828" y="548680"/>
            <a:ext cx="9751060" cy="619472"/>
          </a:xfrm>
        </p:spPr>
        <p:txBody>
          <a:bodyPr rtlCol="0"/>
          <a:lstStyle/>
          <a:p>
            <a:pPr rtl="0"/>
            <a:r>
              <a:rPr lang="en-US" altLang="zh-CN" dirty="0" smtClean="0">
                <a:latin typeface="宋体" panose="02010600030101010101" pitchFamily="2" charset="-122"/>
                <a:ea typeface="宋体" panose="02010600030101010101" pitchFamily="2" charset="-122"/>
                <a:sym typeface="Salesforce Sans"/>
              </a:rPr>
              <a:t>Tires</a:t>
            </a:r>
            <a:endParaRPr lang="zh-CN" altLang="en-US" dirty="0">
              <a:latin typeface="宋体" panose="02010600030101010101" pitchFamily="2" charset="-122"/>
              <a:ea typeface="宋体" panose="02010600030101010101" pitchFamily="2" charset="-122"/>
              <a:sym typeface="Salesforce Sans"/>
            </a:endParaRPr>
          </a:p>
        </p:txBody>
      </p:sp>
      <p:sp>
        <p:nvSpPr>
          <p:cNvPr id="3" name="文本框 2"/>
          <p:cNvSpPr txBox="1"/>
          <p:nvPr/>
        </p:nvSpPr>
        <p:spPr>
          <a:xfrm>
            <a:off x="837828" y="1412776"/>
            <a:ext cx="10801200" cy="2862322"/>
          </a:xfrm>
          <a:prstGeom prst="rect">
            <a:avLst/>
          </a:prstGeom>
          <a:noFill/>
        </p:spPr>
        <p:txBody>
          <a:bodyPr wrap="square" rtlCol="0">
            <a:spAutoFit/>
          </a:bodyPr>
          <a:lstStyle/>
          <a:p>
            <a:r>
              <a:rPr lang="en-US" altLang="zh-CN" dirty="0"/>
              <a:t>Tire</a:t>
            </a:r>
            <a:r>
              <a:rPr lang="zh-CN" altLang="en-US" dirty="0"/>
              <a:t>树称为字典树，又称单词查找树，</a:t>
            </a:r>
            <a:r>
              <a:rPr lang="en-US" altLang="zh-CN" dirty="0" err="1"/>
              <a:t>Trie</a:t>
            </a:r>
            <a:r>
              <a:rPr lang="zh-CN" altLang="en-US" dirty="0"/>
              <a:t>树，是一种树形结构，是一种哈希树的变种。典型应用是用于统计，排序和保存大量的字符串（但不仅限于字符串），所以经常被搜索引擎系统用于文本词频统计。</a:t>
            </a:r>
            <a:r>
              <a:rPr lang="zh-CN" altLang="en-US" b="1" dirty="0"/>
              <a:t>它的优点是：利用字符串的公共前缀来减少查询时间，最大限度地减少无谓的字符串比较，查询效率比哈希树高</a:t>
            </a:r>
            <a:r>
              <a:rPr lang="zh-CN" altLang="en-US" b="1" dirty="0" smtClean="0"/>
              <a:t>。</a:t>
            </a:r>
            <a:endParaRPr lang="en-US" altLang="zh-CN" b="1" dirty="0" smtClean="0"/>
          </a:p>
          <a:p>
            <a:r>
              <a:rPr lang="zh-CN" altLang="en-US" dirty="0"/>
              <a:t>　</a:t>
            </a:r>
            <a:endParaRPr lang="en-US" altLang="zh-CN" dirty="0" smtClean="0"/>
          </a:p>
          <a:p>
            <a:r>
              <a:rPr lang="en-US" altLang="zh-CN" b="1" dirty="0"/>
              <a:t>Tire</a:t>
            </a:r>
            <a:r>
              <a:rPr lang="zh-CN" altLang="en-US" b="1" dirty="0"/>
              <a:t>树的三个基本性质：</a:t>
            </a:r>
            <a:endParaRPr lang="zh-CN" altLang="en-US" dirty="0"/>
          </a:p>
          <a:p>
            <a:r>
              <a:rPr lang="zh-CN" altLang="en-US" dirty="0"/>
              <a:t>　　</a:t>
            </a:r>
            <a:r>
              <a:rPr lang="en-US" altLang="zh-CN" dirty="0"/>
              <a:t>1) </a:t>
            </a:r>
            <a:r>
              <a:rPr lang="zh-CN" altLang="en-US" dirty="0"/>
              <a:t>根节点不包含字符，除根节点外每一个节点都只包含一个字符；</a:t>
            </a:r>
          </a:p>
          <a:p>
            <a:r>
              <a:rPr lang="zh-CN" altLang="en-US" dirty="0"/>
              <a:t>　　</a:t>
            </a:r>
            <a:r>
              <a:rPr lang="en-US" altLang="zh-CN" dirty="0"/>
              <a:t>2) </a:t>
            </a:r>
            <a:r>
              <a:rPr lang="zh-CN" altLang="en-US" dirty="0"/>
              <a:t>从根节点到某一节点，路径上经过的字符连接起来，为该节点对应的字符串；</a:t>
            </a:r>
          </a:p>
          <a:p>
            <a:r>
              <a:rPr lang="zh-CN" altLang="en-US" dirty="0"/>
              <a:t>　　</a:t>
            </a:r>
            <a:r>
              <a:rPr lang="en-US" altLang="zh-CN" dirty="0"/>
              <a:t>3) </a:t>
            </a:r>
            <a:r>
              <a:rPr lang="zh-CN" altLang="en-US" dirty="0"/>
              <a:t>每个节点的所有子节点包含的字符都不相同。</a:t>
            </a:r>
          </a:p>
          <a:p>
            <a:endParaRPr lang="zh-CN" altLang="en-US" dirty="0"/>
          </a:p>
        </p:txBody>
      </p:sp>
      <p:pic>
        <p:nvPicPr>
          <p:cNvPr id="2050" name="Picture 2" descr="“Trie中文”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4452" y="3717032"/>
            <a:ext cx="4608968" cy="2768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87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620688"/>
            <a:ext cx="9751060" cy="664344"/>
          </a:xfrm>
        </p:spPr>
        <p:txBody>
          <a:bodyPr rtlCol="0"/>
          <a:lstStyle/>
          <a:p>
            <a:pPr rtl="0"/>
            <a:r>
              <a:rPr lang="zh-CN" altLang="en-US" dirty="0" smtClean="0">
                <a:latin typeface="宋体" panose="02010600030101010101" pitchFamily="2" charset="-122"/>
                <a:ea typeface="宋体" panose="02010600030101010101" pitchFamily="2" charset="-122"/>
                <a:sym typeface="Salesforce Sans"/>
              </a:rPr>
              <a:t>字典树应用</a:t>
            </a:r>
            <a:endParaRPr lang="zh-CN" altLang="en-US" dirty="0">
              <a:latin typeface="宋体" panose="02010600030101010101" pitchFamily="2" charset="-122"/>
              <a:ea typeface="宋体" panose="02010600030101010101" pitchFamily="2" charset="-122"/>
              <a:sym typeface="Salesforce Sans"/>
            </a:endParaRPr>
          </a:p>
        </p:txBody>
      </p:sp>
      <p:sp>
        <p:nvSpPr>
          <p:cNvPr id="5" name="文本框 4"/>
          <p:cNvSpPr txBox="1"/>
          <p:nvPr/>
        </p:nvSpPr>
        <p:spPr>
          <a:xfrm>
            <a:off x="621804" y="1412776"/>
            <a:ext cx="10873208" cy="4401205"/>
          </a:xfrm>
          <a:prstGeom prst="rect">
            <a:avLst/>
          </a:prstGeom>
          <a:noFill/>
        </p:spPr>
        <p:txBody>
          <a:bodyPr wrap="square" rtlCol="0">
            <a:spAutoFit/>
          </a:bodyPr>
          <a:lstStyle/>
          <a:p>
            <a:r>
              <a:rPr lang="en-US" altLang="zh-CN" sz="2000" b="1" dirty="0"/>
              <a:t>1) </a:t>
            </a:r>
            <a:r>
              <a:rPr lang="zh-CN" altLang="en-US" sz="2000" b="1" dirty="0"/>
              <a:t>串的快速检索</a:t>
            </a:r>
          </a:p>
          <a:p>
            <a:r>
              <a:rPr lang="zh-CN" altLang="en-US" sz="2000" dirty="0"/>
              <a:t>　　给出</a:t>
            </a:r>
            <a:r>
              <a:rPr lang="en-US" altLang="zh-CN" sz="2000" dirty="0"/>
              <a:t>N</a:t>
            </a:r>
            <a:r>
              <a:rPr lang="zh-CN" altLang="en-US" sz="2000" dirty="0"/>
              <a:t>个单词组成的熟词表，以及一篇全用小写英文书写的文章，请你按最早出现的顺序写出所有不在熟词表中的生词。</a:t>
            </a:r>
          </a:p>
          <a:p>
            <a:r>
              <a:rPr lang="zh-CN" altLang="en-US" sz="2000" dirty="0"/>
              <a:t>在这道题中，我们可以用数组枚举，用哈希，用字典树，先把熟词建一棵树，然后读入文章进行比较，这种方法效率是比较高的。</a:t>
            </a:r>
          </a:p>
          <a:p>
            <a:endParaRPr lang="en-US" altLang="zh-CN" sz="2000" dirty="0" smtClean="0"/>
          </a:p>
          <a:p>
            <a:r>
              <a:rPr lang="en-US" altLang="zh-CN" sz="2000" b="1" dirty="0" smtClean="0"/>
              <a:t>2</a:t>
            </a:r>
            <a:r>
              <a:rPr lang="en-US" altLang="zh-CN" sz="2000" b="1" dirty="0"/>
              <a:t>) “</a:t>
            </a:r>
            <a:r>
              <a:rPr lang="zh-CN" altLang="en-US" sz="2000" b="1" dirty="0"/>
              <a:t>串”排序</a:t>
            </a:r>
          </a:p>
          <a:p>
            <a:r>
              <a:rPr lang="zh-CN" altLang="en-US" sz="2000" dirty="0"/>
              <a:t>　　给定</a:t>
            </a:r>
            <a:r>
              <a:rPr lang="en-US" altLang="zh-CN" sz="2000" dirty="0"/>
              <a:t>N</a:t>
            </a:r>
            <a:r>
              <a:rPr lang="zh-CN" altLang="en-US" sz="2000" dirty="0"/>
              <a:t>个互不相同的仅由一个单词构成的英文名，让你将他们按字典序从小到大输出。用字典树进行排序，采用数组的方式创建字典树，这棵树的每个结点的所有儿子很显然地按照其字母大小排序。对这棵树进行先序遍历即可。</a:t>
            </a:r>
          </a:p>
          <a:p>
            <a:endParaRPr lang="en-US" altLang="zh-CN" sz="2000" dirty="0" smtClean="0"/>
          </a:p>
          <a:p>
            <a:r>
              <a:rPr lang="en-US" altLang="zh-CN" sz="2000" b="1" dirty="0" smtClean="0"/>
              <a:t>3</a:t>
            </a:r>
            <a:r>
              <a:rPr lang="en-US" altLang="zh-CN" sz="2000" b="1" dirty="0"/>
              <a:t>) </a:t>
            </a:r>
            <a:r>
              <a:rPr lang="zh-CN" altLang="en-US" sz="2000" b="1" dirty="0"/>
              <a:t>最长公共前缀</a:t>
            </a:r>
          </a:p>
          <a:p>
            <a:r>
              <a:rPr lang="zh-CN" altLang="en-US" sz="2000" dirty="0"/>
              <a:t>　　对所有串建立字典树，对于两个串的最长公共前缀的长度即他们所在的结点的公共祖先个数，于是，问题就转化为求公共祖先的问题。</a:t>
            </a:r>
          </a:p>
        </p:txBody>
      </p:sp>
    </p:spTree>
    <p:extLst>
      <p:ext uri="{BB962C8B-B14F-4D97-AF65-F5344CB8AC3E}">
        <p14:creationId xmlns:p14="http://schemas.microsoft.com/office/powerpoint/2010/main" val="431034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9836" y="548680"/>
            <a:ext cx="9751060" cy="691480"/>
          </a:xfrm>
        </p:spPr>
        <p:txBody>
          <a:bodyPr rtlCol="0"/>
          <a:lstStyle/>
          <a:p>
            <a:r>
              <a:rPr lang="en-US" altLang="zh-CN" dirty="0"/>
              <a:t>Spatial data partitioning trees </a:t>
            </a:r>
            <a:endParaRPr lang="en-US" altLang="zh-CN" dirty="0"/>
          </a:p>
        </p:txBody>
      </p:sp>
      <p:sp>
        <p:nvSpPr>
          <p:cNvPr id="5" name="文本框 4"/>
          <p:cNvSpPr txBox="1"/>
          <p:nvPr/>
        </p:nvSpPr>
        <p:spPr>
          <a:xfrm>
            <a:off x="909836" y="1700808"/>
            <a:ext cx="10801200" cy="1754326"/>
          </a:xfrm>
          <a:prstGeom prst="rect">
            <a:avLst/>
          </a:prstGeom>
          <a:noFill/>
        </p:spPr>
        <p:txBody>
          <a:bodyPr wrap="square" rtlCol="0">
            <a:spAutoFit/>
          </a:bodyPr>
          <a:lstStyle/>
          <a:p>
            <a:r>
              <a:rPr lang="en-US" altLang="zh-CN" b="1" dirty="0"/>
              <a:t>B</a:t>
            </a:r>
            <a:r>
              <a:rPr lang="zh-CN" altLang="en-US" b="1" dirty="0"/>
              <a:t>树的定义：</a:t>
            </a:r>
            <a:r>
              <a:rPr lang="en-US" altLang="zh-CN" dirty="0"/>
              <a:t>B</a:t>
            </a:r>
            <a:r>
              <a:rPr lang="zh-CN" altLang="en-US" dirty="0"/>
              <a:t>树（</a:t>
            </a:r>
            <a:r>
              <a:rPr lang="en-US" altLang="zh-CN" dirty="0"/>
              <a:t>B-tree</a:t>
            </a:r>
            <a:r>
              <a:rPr lang="zh-CN" altLang="en-US" dirty="0"/>
              <a:t>）是一种树状数据结构，能够用来存储排序后的数据。这种数据结构能够让查找数据、循序存取、插入数据及删除的动作，都在对数时间内完成。</a:t>
            </a:r>
            <a:r>
              <a:rPr lang="en-US" altLang="zh-CN" dirty="0"/>
              <a:t>B</a:t>
            </a:r>
            <a:r>
              <a:rPr lang="zh-CN" altLang="en-US" dirty="0"/>
              <a:t>树，概括来说是一个一般化的二叉查找树，可以拥有多于</a:t>
            </a:r>
            <a:r>
              <a:rPr lang="en-US" altLang="zh-CN" dirty="0"/>
              <a:t>2</a:t>
            </a:r>
            <a:r>
              <a:rPr lang="zh-CN" altLang="en-US" dirty="0"/>
              <a:t>个子节点。与自平衡二叉查找树不同，</a:t>
            </a:r>
            <a:r>
              <a:rPr lang="en-US" altLang="zh-CN" dirty="0"/>
              <a:t>B-</a:t>
            </a:r>
            <a:r>
              <a:rPr lang="zh-CN" altLang="en-US" dirty="0"/>
              <a:t>树为系统最优化大块数据的读和写操作。</a:t>
            </a:r>
            <a:r>
              <a:rPr lang="en-US" altLang="zh-CN" dirty="0"/>
              <a:t>B-tree</a:t>
            </a:r>
            <a:r>
              <a:rPr lang="zh-CN" altLang="en-US" dirty="0"/>
              <a:t>算法减少定位记录时所经历的中间过程，从而加快存取速度。这种数据结构常被应用在数据库和文件系统的实作上</a:t>
            </a:r>
            <a:r>
              <a:rPr lang="zh-CN" altLang="en-US" dirty="0" smtClean="0"/>
              <a:t>。</a:t>
            </a:r>
            <a:endParaRPr lang="en-US" altLang="zh-CN" dirty="0" smtClean="0"/>
          </a:p>
          <a:p>
            <a:endParaRPr lang="zh-CN" altLang="en-US" dirty="0"/>
          </a:p>
        </p:txBody>
      </p:sp>
      <p:pic>
        <p:nvPicPr>
          <p:cNvPr id="3074" name="Picture 2" descr="http://p.blog.csdn.net/images/p_blog_csdn_net/manesking/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0036" y="3212976"/>
            <a:ext cx="5943600"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853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书本经典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Office_9533576_TF02801059" id="{B8EE5DD2-90A7-4EFD-84DF-A2C03286F73B}" vid="{1619B20F-8162-4285-9877-D11F89E18AD6}"/>
    </a:ext>
  </a:extLst>
</a:theme>
</file>

<file path=ppt/theme/theme2.xml><?xml version="1.0" encoding="utf-8"?>
<a:theme xmlns:a="http://schemas.openxmlformats.org/drawingml/2006/main" name="办公室主题">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办公室主题">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003AC8-209A-4321-A17C-1B7A206433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经典书本教育演示文稿（宽屏）</Template>
  <TotalTime>53</TotalTime>
  <Words>1055</Words>
  <Application>Microsoft Office PowerPoint</Application>
  <PresentationFormat>自定义</PresentationFormat>
  <Paragraphs>83</Paragraphs>
  <Slides>11</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Salesforce Sans</vt:lpstr>
      <vt:lpstr>宋体</vt:lpstr>
      <vt:lpstr>幼圆</vt:lpstr>
      <vt:lpstr>Arial</vt:lpstr>
      <vt:lpstr>Constantia</vt:lpstr>
      <vt:lpstr>书本经典 16x9</vt:lpstr>
      <vt:lpstr>数据结构之</vt:lpstr>
      <vt:lpstr>主要内容：</vt:lpstr>
      <vt:lpstr>Search  Tree (查找树）</vt:lpstr>
      <vt:lpstr>平衡二叉树</vt:lpstr>
      <vt:lpstr>红黑树：</vt:lpstr>
      <vt:lpstr>Heaps</vt:lpstr>
      <vt:lpstr>Tires</vt:lpstr>
      <vt:lpstr>字典树应用</vt:lpstr>
      <vt:lpstr>Spatial data partitioning trees </vt:lpstr>
      <vt:lpstr>B+树</vt:lpstr>
      <vt:lpstr>B*树</vt:lpstr>
    </vt:vector>
  </TitlesOfParts>
  <Company>microsoft.Com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数据结构之</dc:title>
  <dc:creator>吴多智</dc:creator>
  <cp:lastModifiedBy>吴多智</cp:lastModifiedBy>
  <cp:revision>56</cp:revision>
  <dcterms:created xsi:type="dcterms:W3CDTF">2017-11-18T00:58:07Z</dcterms:created>
  <dcterms:modified xsi:type="dcterms:W3CDTF">2017-11-18T01:51:15Z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