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8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0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7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09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9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10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78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72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4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2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606"/>
            <a:ext cx="10515600" cy="117535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1440"/>
            <a:ext cx="10515600" cy="49953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5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06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81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98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03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35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214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13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97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56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6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28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42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606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72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35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526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397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564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54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61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5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808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42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206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40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8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4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91E5-8B1B-4F84-B42D-7F73374B6E66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F4A30-FC47-43FB-A6F6-F765FE923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1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8D0B-6B8F-4D1F-B6CD-F5C7D58C93A5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09E0-7CFC-498C-91FA-621A3477A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4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7258-EE81-4DA3-AF41-333F16BEFB4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54289-DA6D-44EC-9422-64118E4B2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C668-5724-4307-A0AA-66C676E5A2C9}" type="datetimeFigureOut">
              <a:rPr lang="zh-CN" altLang="en-US" smtClean="0"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3FBF-AF20-45CE-8147-15DD58F5D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8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CMD/DOS</a:t>
            </a:r>
            <a:r>
              <a:rPr lang="zh-CN" altLang="en-US" smtClean="0"/>
              <a:t>命令基础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21718" y="4762928"/>
            <a:ext cx="2483457" cy="3577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主讲：董文磊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0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一 概述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什么是</a:t>
            </a:r>
            <a:r>
              <a:rPr lang="en-US" altLang="zh-CN" smtClean="0"/>
              <a:t>dos/cmd</a:t>
            </a:r>
            <a:r>
              <a:rPr lang="zh-CN" altLang="en-US" smtClean="0"/>
              <a:t>命令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/>
              <a:t>学了什么</a:t>
            </a:r>
            <a:r>
              <a:rPr lang="zh-CN" altLang="en-US" smtClean="0"/>
              <a:t>用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发展史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学习环境</a:t>
            </a:r>
            <a:endParaRPr lang="en-US" altLang="zh-CN" smtClean="0"/>
          </a:p>
          <a:p>
            <a:r>
              <a:rPr lang="en-US" altLang="zh-CN" smtClean="0"/>
              <a:t>5.</a:t>
            </a:r>
            <a:r>
              <a:rPr lang="zh-CN" altLang="en-US" smtClean="0"/>
              <a:t>打开</a:t>
            </a:r>
            <a:r>
              <a:rPr lang="en-US" altLang="zh-CN" smtClean="0"/>
              <a:t>cmd</a:t>
            </a:r>
            <a:r>
              <a:rPr lang="zh-CN" altLang="en-US" smtClean="0"/>
              <a:t>界面</a:t>
            </a:r>
            <a:endParaRPr lang="en-US" altLang="zh-CN" smtClean="0"/>
          </a:p>
          <a:p>
            <a:r>
              <a:rPr lang="en-US" altLang="zh-CN" smtClean="0"/>
              <a:t>6.</a:t>
            </a:r>
            <a:r>
              <a:rPr lang="zh-CN" altLang="en-US" smtClean="0"/>
              <a:t>调整</a:t>
            </a:r>
            <a:r>
              <a:rPr lang="en-US" altLang="zh-CN" smtClean="0"/>
              <a:t>CMD</a:t>
            </a:r>
            <a:r>
              <a:rPr lang="zh-CN" altLang="en-US" smtClean="0"/>
              <a:t>界面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414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 命令和变量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内部命令 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/>
              <a:t>外部命令</a:t>
            </a:r>
            <a:endParaRPr lang="en-US" altLang="zh-CN"/>
          </a:p>
          <a:p>
            <a:r>
              <a:rPr lang="en-US" altLang="zh-CN" smtClean="0"/>
              <a:t>3.</a:t>
            </a:r>
            <a:r>
              <a:rPr lang="zh-CN" altLang="en-US" smtClean="0"/>
              <a:t>外部命令可更改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/>
              <a:t>通过环境变量添加外部命令</a:t>
            </a:r>
          </a:p>
        </p:txBody>
      </p:sp>
    </p:spTree>
    <p:extLst>
      <p:ext uri="{BB962C8B-B14F-4D97-AF65-F5344CB8AC3E}">
        <p14:creationId xmlns:p14="http://schemas.microsoft.com/office/powerpoint/2010/main" val="222524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 基础命令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最基本命令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命令和参数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/>
              <a:t>用</a:t>
            </a:r>
            <a:r>
              <a:rPr lang="en-US" altLang="zh-CN"/>
              <a:t>cmd</a:t>
            </a:r>
            <a:r>
              <a:rPr lang="zh-CN" altLang="en-US"/>
              <a:t>打开</a:t>
            </a:r>
            <a:r>
              <a:rPr lang="zh-CN" altLang="en-US" smtClean="0"/>
              <a:t>工具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查看帮助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 高级命令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/>
              <a:t>关于网络的命令</a:t>
            </a:r>
            <a:endParaRPr lang="en-US" altLang="zh-CN"/>
          </a:p>
          <a:p>
            <a:r>
              <a:rPr lang="en-US" altLang="zh-CN" smtClean="0"/>
              <a:t>2.</a:t>
            </a:r>
            <a:r>
              <a:rPr lang="zh-CN" altLang="en-US" smtClean="0"/>
              <a:t>账户和权限相关命令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开启或关闭某些端口或服务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其它提权相关操作可以在用到的时候现查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8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五 批处理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什么是批处理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基本</a:t>
            </a:r>
            <a:r>
              <a:rPr lang="zh-CN" altLang="en-US" smtClean="0"/>
              <a:t>语法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简单的批处理演示</a:t>
            </a:r>
            <a:endParaRPr lang="en-US" altLang="zh-CN" smtClean="0"/>
          </a:p>
          <a:p>
            <a:r>
              <a:rPr lang="en-US" altLang="zh-CN"/>
              <a:t>4</a:t>
            </a:r>
            <a:r>
              <a:rPr lang="en-US" altLang="zh-CN" smtClean="0"/>
              <a:t>.</a:t>
            </a:r>
            <a:r>
              <a:rPr lang="zh-CN" altLang="en-US" smtClean="0"/>
              <a:t>清理垃圾命令源码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2944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六 简易脚本病毒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en-US" altLang="zh-CN" smtClean="0"/>
              <a:t>.</a:t>
            </a:r>
            <a:r>
              <a:rPr lang="zh-CN" altLang="en-US"/>
              <a:t>修改主页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 smtClean="0"/>
              <a:t>反复</a:t>
            </a:r>
            <a:r>
              <a:rPr lang="zh-CN" altLang="en-US" smtClean="0"/>
              <a:t>弹框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合并文件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文件捆绑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1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170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自定义设计方案</vt:lpstr>
      <vt:lpstr>1_自定义设计方案</vt:lpstr>
      <vt:lpstr>2_自定义设计方案</vt:lpstr>
      <vt:lpstr>CMD/DOS命令基础</vt:lpstr>
      <vt:lpstr>一 概述</vt:lpstr>
      <vt:lpstr>二 命令和变量</vt:lpstr>
      <vt:lpstr>三 基础命令</vt:lpstr>
      <vt:lpstr>四 高级命令</vt:lpstr>
      <vt:lpstr>五 批处理</vt:lpstr>
      <vt:lpstr>六 简易脚本病毒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CTF学习思路</dc:title>
  <dc:creator>Tungwenlei董文磊</dc:creator>
  <cp:lastModifiedBy>Tungwenlei董文磊</cp:lastModifiedBy>
  <cp:revision>41</cp:revision>
  <dcterms:created xsi:type="dcterms:W3CDTF">2017-07-30T06:47:25Z</dcterms:created>
  <dcterms:modified xsi:type="dcterms:W3CDTF">2017-10-06T15:34:47Z</dcterms:modified>
</cp:coreProperties>
</file>