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316" r:id="rId9"/>
    <p:sldId id="317" r:id="rId10"/>
    <p:sldId id="318" r:id="rId11"/>
    <p:sldId id="319" r:id="rId12"/>
    <p:sldId id="320" r:id="rId13"/>
    <p:sldId id="259" r:id="rId14"/>
    <p:sldId id="303" r:id="rId15"/>
    <p:sldId id="268" r:id="rId16"/>
    <p:sldId id="322" r:id="rId17"/>
    <p:sldId id="260" r:id="rId18"/>
    <p:sldId id="311" r:id="rId19"/>
    <p:sldId id="323" r:id="rId20"/>
    <p:sldId id="305" r:id="rId21"/>
    <p:sldId id="307" r:id="rId22"/>
    <p:sldId id="308" r:id="rId23"/>
    <p:sldId id="324" r:id="rId24"/>
    <p:sldId id="325" r:id="rId25"/>
    <p:sldId id="326" r:id="rId26"/>
    <p:sldId id="293" r:id="rId27"/>
    <p:sldId id="261" r:id="rId28"/>
    <p:sldId id="313" r:id="rId29"/>
    <p:sldId id="280" r:id="rId30"/>
    <p:sldId id="328" r:id="rId31"/>
    <p:sldId id="329" r:id="rId32"/>
    <p:sldId id="330" r:id="rId33"/>
    <p:sldId id="314" r:id="rId34"/>
    <p:sldId id="285" r:id="rId35"/>
    <p:sldId id="309" r:id="rId36"/>
    <p:sldId id="299" r:id="rId37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663A77"/>
    <a:srgbClr val="E87070"/>
    <a:srgbClr val="00ADBD"/>
    <a:srgbClr val="C75885"/>
    <a:srgbClr val="FFB850"/>
    <a:srgbClr val="663B76"/>
    <a:srgbClr val="A26CB8"/>
    <a:srgbClr val="E87071"/>
    <a:srgbClr val="01A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0" autoAdjust="0"/>
    <p:restoredTop sz="92967" autoAdjust="0"/>
  </p:normalViewPr>
  <p:slideViewPr>
    <p:cSldViewPr snapToGrid="0">
      <p:cViewPr varScale="1">
        <p:scale>
          <a:sx n="88" d="100"/>
          <a:sy n="88" d="100"/>
        </p:scale>
        <p:origin x="9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3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319231" y="71267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12D81C0-A51F-E949-9A0C-39FE47E62780}" type="datetime10">
              <a:rPr kumimoji="1"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en-US" altLang="zh-CN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2520" y="3778711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52161" y="3132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598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1439" name="文本框 2329"/>
          <p:cNvSpPr txBox="1"/>
          <p:nvPr/>
        </p:nvSpPr>
        <p:spPr>
          <a:xfrm>
            <a:off x="4193274" y="1315546"/>
            <a:ext cx="532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01</a:t>
            </a:r>
            <a:endParaRPr lang="zh-CN" altLang="en-US" sz="2100" dirty="0">
              <a:solidFill>
                <a:srgbClr val="FFB850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42" name="文本框 266"/>
          <p:cNvSpPr txBox="1"/>
          <p:nvPr/>
        </p:nvSpPr>
        <p:spPr>
          <a:xfrm>
            <a:off x="4193274" y="2214900"/>
            <a:ext cx="532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02</a:t>
            </a:r>
            <a:endParaRPr lang="zh-CN" altLang="en-US" sz="2100" dirty="0">
              <a:solidFill>
                <a:srgbClr val="01ACBE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45" name="文本框 267"/>
          <p:cNvSpPr txBox="1"/>
          <p:nvPr/>
        </p:nvSpPr>
        <p:spPr>
          <a:xfrm>
            <a:off x="4193274" y="3181200"/>
            <a:ext cx="532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03</a:t>
            </a:r>
            <a:endParaRPr lang="zh-CN" altLang="en-US" sz="2100" dirty="0">
              <a:solidFill>
                <a:srgbClr val="E8707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48" name="文本框 268"/>
          <p:cNvSpPr txBox="1"/>
          <p:nvPr/>
        </p:nvSpPr>
        <p:spPr>
          <a:xfrm>
            <a:off x="4193274" y="4059565"/>
            <a:ext cx="532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04</a:t>
            </a:r>
            <a:endParaRPr lang="zh-CN" altLang="en-US" sz="2100" dirty="0">
              <a:solidFill>
                <a:srgbClr val="663A77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if</a:t>
              </a:r>
              <a:r>
                <a: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使用</a:t>
              </a:r>
              <a:endPara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后面更上判断表达式，注意加上</a:t>
              </a: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冒号和缩进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elif</a:t>
              </a:r>
              <a:r>
                <a: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使用</a:t>
              </a:r>
              <a:endPara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elif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只能跟在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后面，不能单独出现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else</a:t>
              </a:r>
              <a:r>
                <a: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使用</a:t>
              </a:r>
              <a:endPara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不能单独使用，后面直接跟上冒号，没有判断式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0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判断使用</a:t>
              </a:r>
              <a:endPara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判断语句是基本的语句，是必须要掌握的内容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刚才给大家演示了常规的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判断，但是一些很简单的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判断有没有简单写法呢？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三目运算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899" y="1041401"/>
            <a:ext cx="2743200" cy="23749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42" y="1993901"/>
            <a:ext cx="5232400" cy="469900"/>
          </a:xfrm>
          <a:prstGeom prst="rect">
            <a:avLst/>
          </a:prstGeom>
        </p:spPr>
      </p:pic>
      <p:sp>
        <p:nvSpPr>
          <p:cNvPr id="49" name="右箭头 48"/>
          <p:cNvSpPr/>
          <p:nvPr/>
        </p:nvSpPr>
        <p:spPr>
          <a:xfrm>
            <a:off x="3282160" y="2098222"/>
            <a:ext cx="269421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113"/>
          <p:cNvSpPr txBox="1"/>
          <p:nvPr/>
        </p:nvSpPr>
        <p:spPr>
          <a:xfrm>
            <a:off x="798896" y="3780667"/>
            <a:ext cx="78542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后面这种同样也是判断，但是要简洁很相当多，这样可以节省很多的代码，让代码看起来更加简洁</a:t>
            </a:r>
            <a:endParaRPr lang="en-US" altLang="zh-CN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注意：只有简单</a:t>
            </a:r>
            <a:r>
              <a:rPr lang="en-US" altLang="zh-CN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if</a:t>
            </a: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判断可以使用，过于复杂判断就不要使用了，那样会影响代码的可读性</a:t>
            </a:r>
            <a:endParaRPr lang="zh-CN" altLang="en-US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三目运算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0" name="文本框 113"/>
          <p:cNvSpPr txBox="1"/>
          <p:nvPr/>
        </p:nvSpPr>
        <p:spPr>
          <a:xfrm>
            <a:off x="548639" y="3499383"/>
            <a:ext cx="162667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为真时返回的值</a:t>
            </a:r>
            <a:endParaRPr lang="zh-CN" altLang="en-US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01" y="1548008"/>
            <a:ext cx="8464598" cy="1023742"/>
          </a:xfrm>
          <a:prstGeom prst="rect">
            <a:avLst/>
          </a:prstGeom>
        </p:spPr>
      </p:pic>
      <p:sp>
        <p:nvSpPr>
          <p:cNvPr id="4" name="上箭头 3"/>
          <p:cNvSpPr/>
          <p:nvPr/>
        </p:nvSpPr>
        <p:spPr>
          <a:xfrm>
            <a:off x="1212783" y="2822603"/>
            <a:ext cx="230882" cy="655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左大括号 4"/>
          <p:cNvSpPr/>
          <p:nvPr/>
        </p:nvSpPr>
        <p:spPr>
          <a:xfrm rot="16200000">
            <a:off x="3860656" y="2157208"/>
            <a:ext cx="567891" cy="160556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13"/>
          <p:cNvSpPr txBox="1"/>
          <p:nvPr/>
        </p:nvSpPr>
        <p:spPr>
          <a:xfrm>
            <a:off x="3331266" y="3499382"/>
            <a:ext cx="162667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判断式</a:t>
            </a:r>
            <a:endParaRPr lang="zh-CN" altLang="en-US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1" name="文本框 113"/>
          <p:cNvSpPr txBox="1"/>
          <p:nvPr/>
        </p:nvSpPr>
        <p:spPr>
          <a:xfrm>
            <a:off x="6968691" y="3499382"/>
            <a:ext cx="162667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为假时返回的值</a:t>
            </a:r>
            <a:endParaRPr lang="zh-CN" altLang="en-US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7632835" y="2822602"/>
            <a:ext cx="230882" cy="655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/>
      <p:bldP spid="4" grpId="0" animBg="1"/>
      <p:bldP spid="5" grpId="0" animBg="1"/>
      <p:bldP spid="10" grpId="0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逻辑运算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刚才我们介绍了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后面可以接上判断语句，如果我们需要同时判断多个条件该怎么办呢？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常见判断符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90650" y="1609271"/>
          <a:ext cx="6362700" cy="10441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0450"/>
                <a:gridCol w="1060450"/>
                <a:gridCol w="1060450"/>
                <a:gridCol w="1060450"/>
                <a:gridCol w="1060450"/>
                <a:gridCol w="1060450"/>
              </a:tblGrid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&gt;=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&lt;=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==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!=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</a:tr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大于等于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小于等于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等于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不等于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89746" y="3314700"/>
            <a:ext cx="7564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ea typeface="造字工房悦黑体验版细体" pitchFamily="50" charset="-122"/>
              </a:rPr>
              <a:t>在上面已经见到了等于和不等于，在</a:t>
            </a:r>
            <a:r>
              <a:rPr lang="en-US" altLang="zh-CN" sz="1800" b="1" dirty="0">
                <a:solidFill>
                  <a:srgbClr val="E87070"/>
                </a:solidFill>
                <a:ea typeface="造字工房悦黑体验版细体" pitchFamily="50" charset="-122"/>
              </a:rPr>
              <a:t>Python</a:t>
            </a:r>
            <a:r>
              <a:rPr lang="zh-CN" altLang="en-US" sz="1800" b="1" dirty="0">
                <a:solidFill>
                  <a:srgbClr val="E87070"/>
                </a:solidFill>
                <a:ea typeface="造字工房悦黑体验版细体" pitchFamily="50" charset="-122"/>
              </a:rPr>
              <a:t>中常用的还有这些比较运算符</a:t>
            </a:r>
            <a:endParaRPr lang="en-US" altLang="zh-CN" sz="1800" b="1" dirty="0">
              <a:solidFill>
                <a:srgbClr val="E87070"/>
              </a:solidFill>
              <a:ea typeface="造字工房悦黑体验版细体" pitchFamily="50" charset="-122"/>
            </a:endParaRPr>
          </a:p>
          <a:p>
            <a:pPr algn="ctr"/>
            <a:endParaRPr lang="en-US" altLang="zh-CN" sz="1800" b="1" dirty="0">
              <a:solidFill>
                <a:srgbClr val="E87070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sz="1800" b="1" dirty="0">
                <a:solidFill>
                  <a:srgbClr val="E87070"/>
                </a:solidFill>
                <a:ea typeface="造字工房悦黑体验版细体" pitchFamily="50" charset="-122"/>
              </a:rPr>
              <a:t>这里比较运算符的返回结果都是</a:t>
            </a:r>
            <a:r>
              <a:rPr lang="en-US" altLang="zh-CN" sz="1800" b="1" dirty="0">
                <a:solidFill>
                  <a:srgbClr val="00ADBD"/>
                </a:solidFill>
                <a:ea typeface="造字工房悦黑体验版细体" pitchFamily="50" charset="-122"/>
              </a:rPr>
              <a:t>bool</a:t>
            </a:r>
            <a:r>
              <a:rPr lang="zh-CN" altLang="en-US" sz="1800" b="1" dirty="0">
                <a:solidFill>
                  <a:srgbClr val="00ADBD"/>
                </a:solidFill>
                <a:ea typeface="造字工房悦黑体验版细体" pitchFamily="50" charset="-122"/>
              </a:rPr>
              <a:t>型</a:t>
            </a:r>
            <a:endParaRPr lang="en-US" altLang="zh-CN" sz="1800" b="1" dirty="0">
              <a:solidFill>
                <a:srgbClr val="00ADBD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sz="1800" b="1" dirty="0">
                <a:solidFill>
                  <a:srgbClr val="E87070"/>
                </a:solidFill>
                <a:ea typeface="造字工房悦黑体验版细体" pitchFamily="50" charset="-122"/>
              </a:rPr>
              <a:t>在实际使用中，会经常用到它们，或者他们的组合</a:t>
            </a:r>
            <a:endParaRPr lang="zh-CN" altLang="en-US" sz="18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与逻辑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30" y="1002466"/>
            <a:ext cx="7705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当需要同时判断多个内容的时候，可以使用 与、或、非 等逻辑来同时判断多个条件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23" y="1689934"/>
            <a:ext cx="3759200" cy="245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909" y="1689934"/>
            <a:ext cx="3946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AF92"/>
                </a:solidFill>
                <a:ea typeface="造字工房悦黑体验版细体" pitchFamily="50" charset="-122"/>
              </a:rPr>
              <a:t>and </a:t>
            </a:r>
            <a:endParaRPr lang="en-US" altLang="zh-CN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表示“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并且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”或者“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和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” 的意思，只有当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and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两边都是为真的时候，才会返回 真， 在其他语言中常用 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&amp;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来表示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and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76604" y="2869845"/>
          <a:ext cx="3226473" cy="177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91"/>
                <a:gridCol w="1075491"/>
                <a:gridCol w="1075491"/>
              </a:tblGrid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左边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右边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结果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或逻辑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819" y="1644295"/>
            <a:ext cx="3524284" cy="245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909" y="1689934"/>
            <a:ext cx="3946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AF92"/>
                </a:solidFill>
                <a:ea typeface="造字工房悦黑体验版细体" pitchFamily="50" charset="-122"/>
              </a:rPr>
              <a:t>or</a:t>
            </a:r>
            <a:endParaRPr lang="en-US" altLang="zh-CN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表示“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或者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”的意思，只要两边存在真，就会返回真，都会假才会返回假， 在其他语言中常用 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|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来表示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or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  <a:p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76604" y="2869845"/>
          <a:ext cx="3226473" cy="177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91"/>
                <a:gridCol w="1075491"/>
                <a:gridCol w="1075491"/>
              </a:tblGrid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左边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右边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结果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基本概念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数值类型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字符串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常见数值模块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掌握：变量、关键字、输入输出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三种数值类型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掌握：字符串定义、拼接、格式化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等模块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非逻辑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6290" y="1644295"/>
            <a:ext cx="2357851" cy="245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909" y="1696284"/>
            <a:ext cx="3946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AF92"/>
                </a:solidFill>
                <a:ea typeface="造字工房悦黑体验版细体" pitchFamily="50" charset="-122"/>
              </a:rPr>
              <a:t>not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 </a:t>
            </a:r>
            <a:endParaRPr lang="en-US" altLang="zh-CN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表示“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取反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”的意思，也就是真的会变成假的，假的会变成真的，在其他语言中常用 ！ 来表示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not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88351" y="2869845"/>
          <a:ext cx="2150982" cy="106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91"/>
                <a:gridCol w="1075491"/>
              </a:tblGrid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右边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结果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逻辑短路</a:t>
            </a:r>
            <a:endParaRPr lang="en-US" altLang="zh-CN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6873" y="1418940"/>
            <a:ext cx="375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逻辑运算过程中，如果已经能够得到最后的值，则不会再进行后面的判断，这个称为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逻辑短路</a:t>
            </a:r>
            <a:endParaRPr lang="zh-CN" altLang="en-US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6872" y="3706194"/>
            <a:ext cx="375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在这个例子中，因为前面为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False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，那么结果肯定为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False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，所以后面的判断就不会再运行，直接返回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False</a:t>
            </a:r>
            <a:endParaRPr lang="zh-CN" altLang="en-US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241" y="3638884"/>
            <a:ext cx="410210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231" y="1000582"/>
            <a:ext cx="4978067" cy="187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逻辑短路</a:t>
            </a:r>
            <a:endParaRPr lang="en-US" altLang="zh-CN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9188" y="2690368"/>
            <a:ext cx="375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or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也存在逻辑短路，只要前面确定为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True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，则后面就不会再进行判断</a:t>
            </a:r>
            <a:endParaRPr lang="zh-CN" altLang="en-US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21" y="3765561"/>
            <a:ext cx="4102100" cy="846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231" y="1074877"/>
            <a:ext cx="4916386" cy="187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逻辑短路</a:t>
            </a:r>
            <a:endParaRPr lang="en-US" altLang="zh-CN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0948" y="1123171"/>
            <a:ext cx="4102100" cy="1581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20949" y="2926455"/>
            <a:ext cx="47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Python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底层会把连续判断转化成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and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连接的形式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3359150"/>
            <a:ext cx="4343400" cy="125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78522" y="1492979"/>
            <a:ext cx="3145487" cy="1570884"/>
            <a:chOff x="5170690" y="1991099"/>
            <a:chExt cx="4193436" cy="2094997"/>
          </a:xfrm>
        </p:grpSpPr>
        <p:sp>
          <p:nvSpPr>
            <p:cNvPr id="4" name="任意多边形 3"/>
            <p:cNvSpPr/>
            <p:nvPr/>
          </p:nvSpPr>
          <p:spPr>
            <a:xfrm rot="2700000" flipH="1">
              <a:off x="6665409" y="1089791"/>
              <a:ext cx="1797409" cy="3600025"/>
            </a:xfrm>
            <a:custGeom>
              <a:avLst/>
              <a:gdLst>
                <a:gd name="connsiteX0" fmla="*/ 255574 w 1520778"/>
                <a:gd name="connsiteY0" fmla="*/ 2887114 h 2887114"/>
                <a:gd name="connsiteX1" fmla="*/ 1264783 w 1520778"/>
                <a:gd name="connsiteY1" fmla="*/ 2887114 h 2887114"/>
                <a:gd name="connsiteX2" fmla="*/ 1264783 w 1520778"/>
                <a:gd name="connsiteY2" fmla="*/ 2323543 h 2887114"/>
                <a:gd name="connsiteX3" fmla="*/ 1264628 w 1520778"/>
                <a:gd name="connsiteY3" fmla="*/ 2323543 h 2887114"/>
                <a:gd name="connsiteX4" fmla="*/ 1264627 w 1520778"/>
                <a:gd name="connsiteY4" fmla="*/ 898812 h 2887114"/>
                <a:gd name="connsiteX5" fmla="*/ 1272244 w 1520778"/>
                <a:gd name="connsiteY5" fmla="*/ 906947 h 2887114"/>
                <a:gd name="connsiteX6" fmla="*/ 1478137 w 1520778"/>
                <a:gd name="connsiteY6" fmla="*/ 906946 h 2887114"/>
                <a:gd name="connsiteX7" fmla="*/ 1478137 w 1520778"/>
                <a:gd name="connsiteY7" fmla="*/ 687063 h 2887114"/>
                <a:gd name="connsiteX8" fmla="*/ 1464592 w 1520778"/>
                <a:gd name="connsiteY8" fmla="*/ 672597 h 2887114"/>
                <a:gd name="connsiteX9" fmla="*/ 1457674 w 1520778"/>
                <a:gd name="connsiteY9" fmla="*/ 663080 h 2887114"/>
                <a:gd name="connsiteX10" fmla="*/ 890811 w 1520778"/>
                <a:gd name="connsiteY10" fmla="*/ 57693 h 2887114"/>
                <a:gd name="connsiteX11" fmla="*/ 760389 w 1520778"/>
                <a:gd name="connsiteY11" fmla="*/ 0 h 2887114"/>
                <a:gd name="connsiteX12" fmla="*/ 629968 w 1520778"/>
                <a:gd name="connsiteY12" fmla="*/ 57693 h 2887114"/>
                <a:gd name="connsiteX13" fmla="*/ 63103 w 1520778"/>
                <a:gd name="connsiteY13" fmla="*/ 663080 h 2887114"/>
                <a:gd name="connsiteX14" fmla="*/ 56184 w 1520778"/>
                <a:gd name="connsiteY14" fmla="*/ 672600 h 2887114"/>
                <a:gd name="connsiteX15" fmla="*/ 42642 w 1520778"/>
                <a:gd name="connsiteY15" fmla="*/ 687063 h 2887114"/>
                <a:gd name="connsiteX16" fmla="*/ 42642 w 1520778"/>
                <a:gd name="connsiteY16" fmla="*/ 906946 h 2887114"/>
                <a:gd name="connsiteX17" fmla="*/ 248534 w 1520778"/>
                <a:gd name="connsiteY17" fmla="*/ 906947 h 2887114"/>
                <a:gd name="connsiteX18" fmla="*/ 256150 w 1520778"/>
                <a:gd name="connsiteY18" fmla="*/ 898813 h 2887114"/>
                <a:gd name="connsiteX19" fmla="*/ 256150 w 1520778"/>
                <a:gd name="connsiteY19" fmla="*/ 2323543 h 2887114"/>
                <a:gd name="connsiteX20" fmla="*/ 255573 w 1520778"/>
                <a:gd name="connsiteY20" fmla="*/ 2323543 h 2887114"/>
                <a:gd name="connsiteX0-1" fmla="*/ 255574 w 1520778"/>
                <a:gd name="connsiteY0-2" fmla="*/ 2887114 h 2887114"/>
                <a:gd name="connsiteX1-3" fmla="*/ 1264783 w 1520778"/>
                <a:gd name="connsiteY1-4" fmla="*/ 2887114 h 2887114"/>
                <a:gd name="connsiteX2-5" fmla="*/ 1264783 w 1520778"/>
                <a:gd name="connsiteY2-6" fmla="*/ 2323543 h 2887114"/>
                <a:gd name="connsiteX3-7" fmla="*/ 1264628 w 1520778"/>
                <a:gd name="connsiteY3-8" fmla="*/ 2323543 h 2887114"/>
                <a:gd name="connsiteX4-9" fmla="*/ 1264627 w 1520778"/>
                <a:gd name="connsiteY4-10" fmla="*/ 898812 h 2887114"/>
                <a:gd name="connsiteX5-11" fmla="*/ 1272244 w 1520778"/>
                <a:gd name="connsiteY5-12" fmla="*/ 906947 h 2887114"/>
                <a:gd name="connsiteX6-13" fmla="*/ 1478137 w 1520778"/>
                <a:gd name="connsiteY6-14" fmla="*/ 906946 h 2887114"/>
                <a:gd name="connsiteX7-15" fmla="*/ 1478137 w 1520778"/>
                <a:gd name="connsiteY7-16" fmla="*/ 687063 h 2887114"/>
                <a:gd name="connsiteX8-17" fmla="*/ 1464592 w 1520778"/>
                <a:gd name="connsiteY8-18" fmla="*/ 672597 h 2887114"/>
                <a:gd name="connsiteX9-19" fmla="*/ 1457674 w 1520778"/>
                <a:gd name="connsiteY9-20" fmla="*/ 663080 h 2887114"/>
                <a:gd name="connsiteX10-21" fmla="*/ 890811 w 1520778"/>
                <a:gd name="connsiteY10-22" fmla="*/ 57693 h 2887114"/>
                <a:gd name="connsiteX11-23" fmla="*/ 760389 w 1520778"/>
                <a:gd name="connsiteY11-24" fmla="*/ 0 h 2887114"/>
                <a:gd name="connsiteX12-25" fmla="*/ 629968 w 1520778"/>
                <a:gd name="connsiteY12-26" fmla="*/ 57693 h 2887114"/>
                <a:gd name="connsiteX13-27" fmla="*/ 63103 w 1520778"/>
                <a:gd name="connsiteY13-28" fmla="*/ 663080 h 2887114"/>
                <a:gd name="connsiteX14-29" fmla="*/ 56184 w 1520778"/>
                <a:gd name="connsiteY14-30" fmla="*/ 672600 h 2887114"/>
                <a:gd name="connsiteX15-31" fmla="*/ 42642 w 1520778"/>
                <a:gd name="connsiteY15-32" fmla="*/ 687063 h 2887114"/>
                <a:gd name="connsiteX16-33" fmla="*/ 42642 w 1520778"/>
                <a:gd name="connsiteY16-34" fmla="*/ 906946 h 2887114"/>
                <a:gd name="connsiteX17-35" fmla="*/ 248534 w 1520778"/>
                <a:gd name="connsiteY17-36" fmla="*/ 906947 h 2887114"/>
                <a:gd name="connsiteX18-37" fmla="*/ 256150 w 1520778"/>
                <a:gd name="connsiteY18-38" fmla="*/ 2323543 h 2887114"/>
                <a:gd name="connsiteX19-39" fmla="*/ 255573 w 1520778"/>
                <a:gd name="connsiteY19-40" fmla="*/ 2323543 h 2887114"/>
                <a:gd name="connsiteX20-41" fmla="*/ 255574 w 1520778"/>
                <a:gd name="connsiteY20-42" fmla="*/ 2887114 h 2887114"/>
                <a:gd name="connsiteX0-43" fmla="*/ 248045 w 1513249"/>
                <a:gd name="connsiteY0-44" fmla="*/ 2887114 h 2887114"/>
                <a:gd name="connsiteX1-45" fmla="*/ 1257254 w 1513249"/>
                <a:gd name="connsiteY1-46" fmla="*/ 2887114 h 2887114"/>
                <a:gd name="connsiteX2-47" fmla="*/ 1257254 w 1513249"/>
                <a:gd name="connsiteY2-48" fmla="*/ 2323543 h 2887114"/>
                <a:gd name="connsiteX3-49" fmla="*/ 1257099 w 1513249"/>
                <a:gd name="connsiteY3-50" fmla="*/ 2323543 h 2887114"/>
                <a:gd name="connsiteX4-51" fmla="*/ 1257098 w 1513249"/>
                <a:gd name="connsiteY4-52" fmla="*/ 898812 h 2887114"/>
                <a:gd name="connsiteX5-53" fmla="*/ 1264715 w 1513249"/>
                <a:gd name="connsiteY5-54" fmla="*/ 906947 h 2887114"/>
                <a:gd name="connsiteX6-55" fmla="*/ 1470608 w 1513249"/>
                <a:gd name="connsiteY6-56" fmla="*/ 906946 h 2887114"/>
                <a:gd name="connsiteX7-57" fmla="*/ 1470608 w 1513249"/>
                <a:gd name="connsiteY7-58" fmla="*/ 687063 h 2887114"/>
                <a:gd name="connsiteX8-59" fmla="*/ 1457063 w 1513249"/>
                <a:gd name="connsiteY8-60" fmla="*/ 672597 h 2887114"/>
                <a:gd name="connsiteX9-61" fmla="*/ 1450145 w 1513249"/>
                <a:gd name="connsiteY9-62" fmla="*/ 663080 h 2887114"/>
                <a:gd name="connsiteX10-63" fmla="*/ 883282 w 1513249"/>
                <a:gd name="connsiteY10-64" fmla="*/ 57693 h 2887114"/>
                <a:gd name="connsiteX11-65" fmla="*/ 752860 w 1513249"/>
                <a:gd name="connsiteY11-66" fmla="*/ 0 h 2887114"/>
                <a:gd name="connsiteX12-67" fmla="*/ 622439 w 1513249"/>
                <a:gd name="connsiteY12-68" fmla="*/ 57693 h 2887114"/>
                <a:gd name="connsiteX13-69" fmla="*/ 55574 w 1513249"/>
                <a:gd name="connsiteY13-70" fmla="*/ 663080 h 2887114"/>
                <a:gd name="connsiteX14-71" fmla="*/ 48655 w 1513249"/>
                <a:gd name="connsiteY14-72" fmla="*/ 672600 h 2887114"/>
                <a:gd name="connsiteX15-73" fmla="*/ 35113 w 1513249"/>
                <a:gd name="connsiteY15-74" fmla="*/ 687063 h 2887114"/>
                <a:gd name="connsiteX16-75" fmla="*/ 35113 w 1513249"/>
                <a:gd name="connsiteY16-76" fmla="*/ 906946 h 2887114"/>
                <a:gd name="connsiteX17-77" fmla="*/ 248621 w 1513249"/>
                <a:gd name="connsiteY17-78" fmla="*/ 2323543 h 2887114"/>
                <a:gd name="connsiteX18-79" fmla="*/ 248044 w 1513249"/>
                <a:gd name="connsiteY18-80" fmla="*/ 2323543 h 2887114"/>
                <a:gd name="connsiteX19-81" fmla="*/ 248045 w 1513249"/>
                <a:gd name="connsiteY19-82" fmla="*/ 2887114 h 2887114"/>
                <a:gd name="connsiteX0-83" fmla="*/ 248045 w 1513249"/>
                <a:gd name="connsiteY0-84" fmla="*/ 2887114 h 2887114"/>
                <a:gd name="connsiteX1-85" fmla="*/ 1257254 w 1513249"/>
                <a:gd name="connsiteY1-86" fmla="*/ 2887114 h 2887114"/>
                <a:gd name="connsiteX2-87" fmla="*/ 1257254 w 1513249"/>
                <a:gd name="connsiteY2-88" fmla="*/ 2323543 h 2887114"/>
                <a:gd name="connsiteX3-89" fmla="*/ 1257099 w 1513249"/>
                <a:gd name="connsiteY3-90" fmla="*/ 2323543 h 2887114"/>
                <a:gd name="connsiteX4-91" fmla="*/ 1257098 w 1513249"/>
                <a:gd name="connsiteY4-92" fmla="*/ 898812 h 2887114"/>
                <a:gd name="connsiteX5-93" fmla="*/ 1470608 w 1513249"/>
                <a:gd name="connsiteY5-94" fmla="*/ 906946 h 2887114"/>
                <a:gd name="connsiteX6-95" fmla="*/ 1470608 w 1513249"/>
                <a:gd name="connsiteY6-96" fmla="*/ 687063 h 2887114"/>
                <a:gd name="connsiteX7-97" fmla="*/ 1457063 w 1513249"/>
                <a:gd name="connsiteY7-98" fmla="*/ 672597 h 2887114"/>
                <a:gd name="connsiteX8-99" fmla="*/ 1450145 w 1513249"/>
                <a:gd name="connsiteY8-100" fmla="*/ 663080 h 2887114"/>
                <a:gd name="connsiteX9-101" fmla="*/ 883282 w 1513249"/>
                <a:gd name="connsiteY9-102" fmla="*/ 57693 h 2887114"/>
                <a:gd name="connsiteX10-103" fmla="*/ 752860 w 1513249"/>
                <a:gd name="connsiteY10-104" fmla="*/ 0 h 2887114"/>
                <a:gd name="connsiteX11-105" fmla="*/ 622439 w 1513249"/>
                <a:gd name="connsiteY11-106" fmla="*/ 57693 h 2887114"/>
                <a:gd name="connsiteX12-107" fmla="*/ 55574 w 1513249"/>
                <a:gd name="connsiteY12-108" fmla="*/ 663080 h 2887114"/>
                <a:gd name="connsiteX13-109" fmla="*/ 48655 w 1513249"/>
                <a:gd name="connsiteY13-110" fmla="*/ 672600 h 2887114"/>
                <a:gd name="connsiteX14-111" fmla="*/ 35113 w 1513249"/>
                <a:gd name="connsiteY14-112" fmla="*/ 687063 h 2887114"/>
                <a:gd name="connsiteX15-113" fmla="*/ 35113 w 1513249"/>
                <a:gd name="connsiteY15-114" fmla="*/ 906946 h 2887114"/>
                <a:gd name="connsiteX16-115" fmla="*/ 248621 w 1513249"/>
                <a:gd name="connsiteY16-116" fmla="*/ 2323543 h 2887114"/>
                <a:gd name="connsiteX17-117" fmla="*/ 248044 w 1513249"/>
                <a:gd name="connsiteY17-118" fmla="*/ 2323543 h 2887114"/>
                <a:gd name="connsiteX18-119" fmla="*/ 248045 w 1513249"/>
                <a:gd name="connsiteY18-120" fmla="*/ 2887114 h 2887114"/>
                <a:gd name="connsiteX0-121" fmla="*/ 248045 w 1513249"/>
                <a:gd name="connsiteY0-122" fmla="*/ 2887114 h 2887114"/>
                <a:gd name="connsiteX1-123" fmla="*/ 1257254 w 1513249"/>
                <a:gd name="connsiteY1-124" fmla="*/ 2887114 h 2887114"/>
                <a:gd name="connsiteX2-125" fmla="*/ 1257254 w 1513249"/>
                <a:gd name="connsiteY2-126" fmla="*/ 2323543 h 2887114"/>
                <a:gd name="connsiteX3-127" fmla="*/ 1257099 w 1513249"/>
                <a:gd name="connsiteY3-128" fmla="*/ 2323543 h 2887114"/>
                <a:gd name="connsiteX4-129" fmla="*/ 1470608 w 1513249"/>
                <a:gd name="connsiteY4-130" fmla="*/ 906946 h 2887114"/>
                <a:gd name="connsiteX5-131" fmla="*/ 1470608 w 1513249"/>
                <a:gd name="connsiteY5-132" fmla="*/ 687063 h 2887114"/>
                <a:gd name="connsiteX6-133" fmla="*/ 1457063 w 1513249"/>
                <a:gd name="connsiteY6-134" fmla="*/ 672597 h 2887114"/>
                <a:gd name="connsiteX7-135" fmla="*/ 1450145 w 1513249"/>
                <a:gd name="connsiteY7-136" fmla="*/ 663080 h 2887114"/>
                <a:gd name="connsiteX8-137" fmla="*/ 883282 w 1513249"/>
                <a:gd name="connsiteY8-138" fmla="*/ 57693 h 2887114"/>
                <a:gd name="connsiteX9-139" fmla="*/ 752860 w 1513249"/>
                <a:gd name="connsiteY9-140" fmla="*/ 0 h 2887114"/>
                <a:gd name="connsiteX10-141" fmla="*/ 622439 w 1513249"/>
                <a:gd name="connsiteY10-142" fmla="*/ 57693 h 2887114"/>
                <a:gd name="connsiteX11-143" fmla="*/ 55574 w 1513249"/>
                <a:gd name="connsiteY11-144" fmla="*/ 663080 h 2887114"/>
                <a:gd name="connsiteX12-145" fmla="*/ 48655 w 1513249"/>
                <a:gd name="connsiteY12-146" fmla="*/ 672600 h 2887114"/>
                <a:gd name="connsiteX13-147" fmla="*/ 35113 w 1513249"/>
                <a:gd name="connsiteY13-148" fmla="*/ 687063 h 2887114"/>
                <a:gd name="connsiteX14-149" fmla="*/ 35113 w 1513249"/>
                <a:gd name="connsiteY14-150" fmla="*/ 906946 h 2887114"/>
                <a:gd name="connsiteX15-151" fmla="*/ 248621 w 1513249"/>
                <a:gd name="connsiteY15-152" fmla="*/ 2323543 h 2887114"/>
                <a:gd name="connsiteX16-153" fmla="*/ 248044 w 1513249"/>
                <a:gd name="connsiteY16-154" fmla="*/ 2323543 h 2887114"/>
                <a:gd name="connsiteX17-155" fmla="*/ 248045 w 1513249"/>
                <a:gd name="connsiteY17-156" fmla="*/ 2887114 h 2887114"/>
                <a:gd name="connsiteX0-157" fmla="*/ 212932 w 1478136"/>
                <a:gd name="connsiteY0-158" fmla="*/ 2887114 h 2887114"/>
                <a:gd name="connsiteX1-159" fmla="*/ 1222141 w 1478136"/>
                <a:gd name="connsiteY1-160" fmla="*/ 2887114 h 2887114"/>
                <a:gd name="connsiteX2-161" fmla="*/ 1222141 w 1478136"/>
                <a:gd name="connsiteY2-162" fmla="*/ 2323543 h 2887114"/>
                <a:gd name="connsiteX3-163" fmla="*/ 1221986 w 1478136"/>
                <a:gd name="connsiteY3-164" fmla="*/ 2323543 h 2887114"/>
                <a:gd name="connsiteX4-165" fmla="*/ 1435495 w 1478136"/>
                <a:gd name="connsiteY4-166" fmla="*/ 906946 h 2887114"/>
                <a:gd name="connsiteX5-167" fmla="*/ 1435495 w 1478136"/>
                <a:gd name="connsiteY5-168" fmla="*/ 687063 h 2887114"/>
                <a:gd name="connsiteX6-169" fmla="*/ 1421950 w 1478136"/>
                <a:gd name="connsiteY6-170" fmla="*/ 672597 h 2887114"/>
                <a:gd name="connsiteX7-171" fmla="*/ 1415032 w 1478136"/>
                <a:gd name="connsiteY7-172" fmla="*/ 663080 h 2887114"/>
                <a:gd name="connsiteX8-173" fmla="*/ 848169 w 1478136"/>
                <a:gd name="connsiteY8-174" fmla="*/ 57693 h 2887114"/>
                <a:gd name="connsiteX9-175" fmla="*/ 717747 w 1478136"/>
                <a:gd name="connsiteY9-176" fmla="*/ 0 h 2887114"/>
                <a:gd name="connsiteX10-177" fmla="*/ 587326 w 1478136"/>
                <a:gd name="connsiteY10-178" fmla="*/ 57693 h 2887114"/>
                <a:gd name="connsiteX11-179" fmla="*/ 20461 w 1478136"/>
                <a:gd name="connsiteY11-180" fmla="*/ 663080 h 2887114"/>
                <a:gd name="connsiteX12-181" fmla="*/ 13542 w 1478136"/>
                <a:gd name="connsiteY12-182" fmla="*/ 672600 h 2887114"/>
                <a:gd name="connsiteX13-183" fmla="*/ 0 w 1478136"/>
                <a:gd name="connsiteY13-184" fmla="*/ 906946 h 2887114"/>
                <a:gd name="connsiteX14-185" fmla="*/ 213508 w 1478136"/>
                <a:gd name="connsiteY14-186" fmla="*/ 2323543 h 2887114"/>
                <a:gd name="connsiteX15-187" fmla="*/ 212931 w 1478136"/>
                <a:gd name="connsiteY15-188" fmla="*/ 2323543 h 2887114"/>
                <a:gd name="connsiteX16-189" fmla="*/ 212932 w 1478136"/>
                <a:gd name="connsiteY16-190" fmla="*/ 2887114 h 2887114"/>
                <a:gd name="connsiteX0-191" fmla="*/ 212932 w 1478136"/>
                <a:gd name="connsiteY0-192" fmla="*/ 2887114 h 2887114"/>
                <a:gd name="connsiteX1-193" fmla="*/ 1222141 w 1478136"/>
                <a:gd name="connsiteY1-194" fmla="*/ 2887114 h 2887114"/>
                <a:gd name="connsiteX2-195" fmla="*/ 1222141 w 1478136"/>
                <a:gd name="connsiteY2-196" fmla="*/ 2323543 h 2887114"/>
                <a:gd name="connsiteX3-197" fmla="*/ 1221986 w 1478136"/>
                <a:gd name="connsiteY3-198" fmla="*/ 2323543 h 2887114"/>
                <a:gd name="connsiteX4-199" fmla="*/ 1435495 w 1478136"/>
                <a:gd name="connsiteY4-200" fmla="*/ 906946 h 2887114"/>
                <a:gd name="connsiteX5-201" fmla="*/ 1435495 w 1478136"/>
                <a:gd name="connsiteY5-202" fmla="*/ 687063 h 2887114"/>
                <a:gd name="connsiteX6-203" fmla="*/ 1421950 w 1478136"/>
                <a:gd name="connsiteY6-204" fmla="*/ 672597 h 2887114"/>
                <a:gd name="connsiteX7-205" fmla="*/ 848169 w 1478136"/>
                <a:gd name="connsiteY7-206" fmla="*/ 57693 h 2887114"/>
                <a:gd name="connsiteX8-207" fmla="*/ 717747 w 1478136"/>
                <a:gd name="connsiteY8-208" fmla="*/ 0 h 2887114"/>
                <a:gd name="connsiteX9-209" fmla="*/ 587326 w 1478136"/>
                <a:gd name="connsiteY9-210" fmla="*/ 57693 h 2887114"/>
                <a:gd name="connsiteX10-211" fmla="*/ 20461 w 1478136"/>
                <a:gd name="connsiteY10-212" fmla="*/ 663080 h 2887114"/>
                <a:gd name="connsiteX11-213" fmla="*/ 13542 w 1478136"/>
                <a:gd name="connsiteY11-214" fmla="*/ 672600 h 2887114"/>
                <a:gd name="connsiteX12-215" fmla="*/ 0 w 1478136"/>
                <a:gd name="connsiteY12-216" fmla="*/ 906946 h 2887114"/>
                <a:gd name="connsiteX13-217" fmla="*/ 213508 w 1478136"/>
                <a:gd name="connsiteY13-218" fmla="*/ 2323543 h 2887114"/>
                <a:gd name="connsiteX14-219" fmla="*/ 212931 w 1478136"/>
                <a:gd name="connsiteY14-220" fmla="*/ 2323543 h 2887114"/>
                <a:gd name="connsiteX15-221" fmla="*/ 212932 w 1478136"/>
                <a:gd name="connsiteY15-222" fmla="*/ 2887114 h 2887114"/>
                <a:gd name="connsiteX0-223" fmla="*/ 212932 w 1478136"/>
                <a:gd name="connsiteY0-224" fmla="*/ 2887114 h 2887114"/>
                <a:gd name="connsiteX1-225" fmla="*/ 1222141 w 1478136"/>
                <a:gd name="connsiteY1-226" fmla="*/ 2887114 h 2887114"/>
                <a:gd name="connsiteX2-227" fmla="*/ 1222141 w 1478136"/>
                <a:gd name="connsiteY2-228" fmla="*/ 2323543 h 2887114"/>
                <a:gd name="connsiteX3-229" fmla="*/ 1221986 w 1478136"/>
                <a:gd name="connsiteY3-230" fmla="*/ 2323543 h 2887114"/>
                <a:gd name="connsiteX4-231" fmla="*/ 1435495 w 1478136"/>
                <a:gd name="connsiteY4-232" fmla="*/ 906946 h 2887114"/>
                <a:gd name="connsiteX5-233" fmla="*/ 1435495 w 1478136"/>
                <a:gd name="connsiteY5-234" fmla="*/ 687063 h 2887114"/>
                <a:gd name="connsiteX6-235" fmla="*/ 848169 w 1478136"/>
                <a:gd name="connsiteY6-236" fmla="*/ 57693 h 2887114"/>
                <a:gd name="connsiteX7-237" fmla="*/ 717747 w 1478136"/>
                <a:gd name="connsiteY7-238" fmla="*/ 0 h 2887114"/>
                <a:gd name="connsiteX8-239" fmla="*/ 587326 w 1478136"/>
                <a:gd name="connsiteY8-240" fmla="*/ 57693 h 2887114"/>
                <a:gd name="connsiteX9-241" fmla="*/ 20461 w 1478136"/>
                <a:gd name="connsiteY9-242" fmla="*/ 663080 h 2887114"/>
                <a:gd name="connsiteX10-243" fmla="*/ 13542 w 1478136"/>
                <a:gd name="connsiteY10-244" fmla="*/ 672600 h 2887114"/>
                <a:gd name="connsiteX11-245" fmla="*/ 0 w 1478136"/>
                <a:gd name="connsiteY11-246" fmla="*/ 906946 h 2887114"/>
                <a:gd name="connsiteX12-247" fmla="*/ 213508 w 1478136"/>
                <a:gd name="connsiteY12-248" fmla="*/ 2323543 h 2887114"/>
                <a:gd name="connsiteX13-249" fmla="*/ 212931 w 1478136"/>
                <a:gd name="connsiteY13-250" fmla="*/ 2323543 h 2887114"/>
                <a:gd name="connsiteX14-251" fmla="*/ 212932 w 1478136"/>
                <a:gd name="connsiteY14-252" fmla="*/ 2887114 h 2887114"/>
                <a:gd name="connsiteX0-253" fmla="*/ 212932 w 1435495"/>
                <a:gd name="connsiteY0-254" fmla="*/ 2915686 h 2915686"/>
                <a:gd name="connsiteX1-255" fmla="*/ 1222141 w 1435495"/>
                <a:gd name="connsiteY1-256" fmla="*/ 2915686 h 2915686"/>
                <a:gd name="connsiteX2-257" fmla="*/ 1222141 w 1435495"/>
                <a:gd name="connsiteY2-258" fmla="*/ 2352115 h 2915686"/>
                <a:gd name="connsiteX3-259" fmla="*/ 1221986 w 1435495"/>
                <a:gd name="connsiteY3-260" fmla="*/ 2352115 h 2915686"/>
                <a:gd name="connsiteX4-261" fmla="*/ 1435495 w 1435495"/>
                <a:gd name="connsiteY4-262" fmla="*/ 935518 h 2915686"/>
                <a:gd name="connsiteX5-263" fmla="*/ 848169 w 1435495"/>
                <a:gd name="connsiteY5-264" fmla="*/ 86265 h 2915686"/>
                <a:gd name="connsiteX6-265" fmla="*/ 717747 w 1435495"/>
                <a:gd name="connsiteY6-266" fmla="*/ 28572 h 2915686"/>
                <a:gd name="connsiteX7-267" fmla="*/ 587326 w 1435495"/>
                <a:gd name="connsiteY7-268" fmla="*/ 86265 h 2915686"/>
                <a:gd name="connsiteX8-269" fmla="*/ 20461 w 1435495"/>
                <a:gd name="connsiteY8-270" fmla="*/ 691652 h 2915686"/>
                <a:gd name="connsiteX9-271" fmla="*/ 13542 w 1435495"/>
                <a:gd name="connsiteY9-272" fmla="*/ 701172 h 2915686"/>
                <a:gd name="connsiteX10-273" fmla="*/ 0 w 1435495"/>
                <a:gd name="connsiteY10-274" fmla="*/ 935518 h 2915686"/>
                <a:gd name="connsiteX11-275" fmla="*/ 213508 w 1435495"/>
                <a:gd name="connsiteY11-276" fmla="*/ 2352115 h 2915686"/>
                <a:gd name="connsiteX12-277" fmla="*/ 212931 w 1435495"/>
                <a:gd name="connsiteY12-278" fmla="*/ 2352115 h 2915686"/>
                <a:gd name="connsiteX13-279" fmla="*/ 212932 w 1435495"/>
                <a:gd name="connsiteY13-280" fmla="*/ 2915686 h 2915686"/>
                <a:gd name="connsiteX0-281" fmla="*/ 212932 w 1435495"/>
                <a:gd name="connsiteY0-282" fmla="*/ 2915686 h 2915686"/>
                <a:gd name="connsiteX1-283" fmla="*/ 1222141 w 1435495"/>
                <a:gd name="connsiteY1-284" fmla="*/ 2915686 h 2915686"/>
                <a:gd name="connsiteX2-285" fmla="*/ 1222141 w 1435495"/>
                <a:gd name="connsiteY2-286" fmla="*/ 2352115 h 2915686"/>
                <a:gd name="connsiteX3-287" fmla="*/ 1221986 w 1435495"/>
                <a:gd name="connsiteY3-288" fmla="*/ 2352115 h 2915686"/>
                <a:gd name="connsiteX4-289" fmla="*/ 1435495 w 1435495"/>
                <a:gd name="connsiteY4-290" fmla="*/ 935518 h 2915686"/>
                <a:gd name="connsiteX5-291" fmla="*/ 848169 w 1435495"/>
                <a:gd name="connsiteY5-292" fmla="*/ 86265 h 2915686"/>
                <a:gd name="connsiteX6-293" fmla="*/ 717747 w 1435495"/>
                <a:gd name="connsiteY6-294" fmla="*/ 28572 h 2915686"/>
                <a:gd name="connsiteX7-295" fmla="*/ 587326 w 1435495"/>
                <a:gd name="connsiteY7-296" fmla="*/ 86265 h 2915686"/>
                <a:gd name="connsiteX8-297" fmla="*/ 20461 w 1435495"/>
                <a:gd name="connsiteY8-298" fmla="*/ 691652 h 2915686"/>
                <a:gd name="connsiteX9-299" fmla="*/ 0 w 1435495"/>
                <a:gd name="connsiteY9-300" fmla="*/ 935518 h 2915686"/>
                <a:gd name="connsiteX10-301" fmla="*/ 213508 w 1435495"/>
                <a:gd name="connsiteY10-302" fmla="*/ 2352115 h 2915686"/>
                <a:gd name="connsiteX11-303" fmla="*/ 212931 w 1435495"/>
                <a:gd name="connsiteY11-304" fmla="*/ 2352115 h 2915686"/>
                <a:gd name="connsiteX12-305" fmla="*/ 212932 w 1435495"/>
                <a:gd name="connsiteY12-306" fmla="*/ 2915686 h 2915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1435495" h="2915686">
                  <a:moveTo>
                    <a:pt x="212932" y="2915686"/>
                  </a:moveTo>
                  <a:lnTo>
                    <a:pt x="1222141" y="2915686"/>
                  </a:lnTo>
                  <a:lnTo>
                    <a:pt x="1222141" y="2352115"/>
                  </a:lnTo>
                  <a:lnTo>
                    <a:pt x="1221986" y="2352115"/>
                  </a:lnTo>
                  <a:cubicBezTo>
                    <a:pt x="1257545" y="2116016"/>
                    <a:pt x="1399910" y="1208265"/>
                    <a:pt x="1435495" y="935518"/>
                  </a:cubicBezTo>
                  <a:cubicBezTo>
                    <a:pt x="1373192" y="557876"/>
                    <a:pt x="967794" y="237423"/>
                    <a:pt x="848169" y="86265"/>
                  </a:cubicBezTo>
                  <a:cubicBezTo>
                    <a:pt x="728544" y="-64893"/>
                    <a:pt x="764951" y="28571"/>
                    <a:pt x="717747" y="28572"/>
                  </a:cubicBezTo>
                  <a:cubicBezTo>
                    <a:pt x="670544" y="28571"/>
                    <a:pt x="623340" y="47803"/>
                    <a:pt x="587326" y="86265"/>
                  </a:cubicBezTo>
                  <a:lnTo>
                    <a:pt x="20461" y="691652"/>
                  </a:lnTo>
                  <a:lnTo>
                    <a:pt x="0" y="935518"/>
                  </a:lnTo>
                  <a:cubicBezTo>
                    <a:pt x="35585" y="1208265"/>
                    <a:pt x="178020" y="2116016"/>
                    <a:pt x="213508" y="2352115"/>
                  </a:cubicBezTo>
                  <a:lnTo>
                    <a:pt x="212931" y="2352115"/>
                  </a:lnTo>
                  <a:cubicBezTo>
                    <a:pt x="212931" y="2539972"/>
                    <a:pt x="212932" y="2727829"/>
                    <a:pt x="212932" y="291568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tx1">
                    <a:alpha val="10000"/>
                  </a:schemeClr>
                </a:gs>
                <a:gs pos="0">
                  <a:srgbClr val="3C2246">
                    <a:alpha val="33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2700000" flipH="1">
              <a:off x="6368381" y="1367627"/>
              <a:ext cx="1520778" cy="3916160"/>
            </a:xfrm>
            <a:custGeom>
              <a:avLst/>
              <a:gdLst>
                <a:gd name="connsiteX0" fmla="*/ 1204282 w 2055930"/>
                <a:gd name="connsiteY0" fmla="*/ 77995 h 5294232"/>
                <a:gd name="connsiteX1" fmla="*/ 1970620 w 2055930"/>
                <a:gd name="connsiteY1" fmla="*/ 896414 h 5294232"/>
                <a:gd name="connsiteX2" fmla="*/ 1979972 w 2055930"/>
                <a:gd name="connsiteY2" fmla="*/ 909280 h 5294232"/>
                <a:gd name="connsiteX3" fmla="*/ 1998283 w 2055930"/>
                <a:gd name="connsiteY3" fmla="*/ 928836 h 5294232"/>
                <a:gd name="connsiteX4" fmla="*/ 1998283 w 2055930"/>
                <a:gd name="connsiteY4" fmla="*/ 1226095 h 5294232"/>
                <a:gd name="connsiteX5" fmla="*/ 1719939 w 2055930"/>
                <a:gd name="connsiteY5" fmla="*/ 1226095 h 5294232"/>
                <a:gd name="connsiteX6" fmla="*/ 1709641 w 2055930"/>
                <a:gd name="connsiteY6" fmla="*/ 1215098 h 5294232"/>
                <a:gd name="connsiteX7" fmla="*/ 1709642 w 2055930"/>
                <a:gd name="connsiteY7" fmla="*/ 3141183 h 5294232"/>
                <a:gd name="connsiteX8" fmla="*/ 1709852 w 2055930"/>
                <a:gd name="connsiteY8" fmla="*/ 3141183 h 5294232"/>
                <a:gd name="connsiteX9" fmla="*/ 1709852 w 2055930"/>
                <a:gd name="connsiteY9" fmla="*/ 5294232 h 5294232"/>
                <a:gd name="connsiteX10" fmla="*/ 345508 w 2055930"/>
                <a:gd name="connsiteY10" fmla="*/ 3929889 h 5294232"/>
                <a:gd name="connsiteX11" fmla="*/ 345508 w 2055930"/>
                <a:gd name="connsiteY11" fmla="*/ 3141183 h 5294232"/>
                <a:gd name="connsiteX12" fmla="*/ 346288 w 2055930"/>
                <a:gd name="connsiteY12" fmla="*/ 3141183 h 5294232"/>
                <a:gd name="connsiteX13" fmla="*/ 346287 w 2055930"/>
                <a:gd name="connsiteY13" fmla="*/ 1215100 h 5294232"/>
                <a:gd name="connsiteX14" fmla="*/ 335992 w 2055930"/>
                <a:gd name="connsiteY14" fmla="*/ 1226095 h 5294232"/>
                <a:gd name="connsiteX15" fmla="*/ 57647 w 2055930"/>
                <a:gd name="connsiteY15" fmla="*/ 1226095 h 5294232"/>
                <a:gd name="connsiteX16" fmla="*/ 57647 w 2055930"/>
                <a:gd name="connsiteY16" fmla="*/ 928836 h 5294232"/>
                <a:gd name="connsiteX17" fmla="*/ 75954 w 2055930"/>
                <a:gd name="connsiteY17" fmla="*/ 909284 h 5294232"/>
                <a:gd name="connsiteX18" fmla="*/ 85309 w 2055930"/>
                <a:gd name="connsiteY18" fmla="*/ 896413 h 5294232"/>
                <a:gd name="connsiteX19" fmla="*/ 851649 w 2055930"/>
                <a:gd name="connsiteY19" fmla="*/ 77995 h 5294232"/>
                <a:gd name="connsiteX20" fmla="*/ 1027965 w 2055930"/>
                <a:gd name="connsiteY20" fmla="*/ 0 h 5294232"/>
                <a:gd name="connsiteX21" fmla="*/ 1204282 w 2055930"/>
                <a:gd name="connsiteY21" fmla="*/ 77995 h 52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930" h="5294232">
                  <a:moveTo>
                    <a:pt x="1204282" y="77995"/>
                  </a:moveTo>
                  <a:lnTo>
                    <a:pt x="1970620" y="896414"/>
                  </a:lnTo>
                  <a:lnTo>
                    <a:pt x="1979972" y="909280"/>
                  </a:lnTo>
                  <a:lnTo>
                    <a:pt x="1998283" y="928836"/>
                  </a:lnTo>
                  <a:cubicBezTo>
                    <a:pt x="2075146" y="1010922"/>
                    <a:pt x="2075146" y="1144010"/>
                    <a:pt x="1998283" y="1226095"/>
                  </a:cubicBezTo>
                  <a:cubicBezTo>
                    <a:pt x="1921420" y="1308181"/>
                    <a:pt x="1796802" y="1308181"/>
                    <a:pt x="1719939" y="1226095"/>
                  </a:cubicBezTo>
                  <a:lnTo>
                    <a:pt x="1709641" y="1215098"/>
                  </a:lnTo>
                  <a:lnTo>
                    <a:pt x="1709642" y="3141183"/>
                  </a:lnTo>
                  <a:lnTo>
                    <a:pt x="1709852" y="3141183"/>
                  </a:lnTo>
                  <a:lnTo>
                    <a:pt x="1709852" y="5294232"/>
                  </a:lnTo>
                  <a:lnTo>
                    <a:pt x="345508" y="3929889"/>
                  </a:lnTo>
                  <a:lnTo>
                    <a:pt x="345508" y="3141183"/>
                  </a:lnTo>
                  <a:lnTo>
                    <a:pt x="346288" y="3141183"/>
                  </a:lnTo>
                  <a:lnTo>
                    <a:pt x="346287" y="1215100"/>
                  </a:lnTo>
                  <a:lnTo>
                    <a:pt x="335992" y="1226095"/>
                  </a:lnTo>
                  <a:cubicBezTo>
                    <a:pt x="259128" y="1308181"/>
                    <a:pt x="134510" y="1308181"/>
                    <a:pt x="57647" y="1226095"/>
                  </a:cubicBezTo>
                  <a:cubicBezTo>
                    <a:pt x="-19216" y="1144009"/>
                    <a:pt x="-19216" y="1010922"/>
                    <a:pt x="57647" y="928836"/>
                  </a:cubicBezTo>
                  <a:lnTo>
                    <a:pt x="75954" y="909284"/>
                  </a:lnTo>
                  <a:lnTo>
                    <a:pt x="85309" y="896413"/>
                  </a:lnTo>
                  <a:lnTo>
                    <a:pt x="851649" y="77995"/>
                  </a:lnTo>
                  <a:cubicBezTo>
                    <a:pt x="900337" y="25998"/>
                    <a:pt x="964152" y="-1"/>
                    <a:pt x="1027965" y="0"/>
                  </a:cubicBezTo>
                  <a:cubicBezTo>
                    <a:pt x="1091779" y="-1"/>
                    <a:pt x="1155594" y="25998"/>
                    <a:pt x="1204282" y="77995"/>
                  </a:cubicBezTo>
                  <a:close/>
                </a:path>
              </a:pathLst>
            </a:custGeom>
            <a:gradFill>
              <a:gsLst>
                <a:gs pos="78000">
                  <a:srgbClr val="01484F"/>
                </a:gs>
                <a:gs pos="58000">
                  <a:srgbClr val="0192A1"/>
                </a:gs>
                <a:gs pos="32000">
                  <a:srgbClr val="5EB8C1"/>
                </a:gs>
                <a:gs pos="0">
                  <a:srgbClr val="01D7ED"/>
                </a:gs>
                <a:gs pos="100000">
                  <a:srgbClr val="013F4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文本框 19"/>
            <p:cNvSpPr txBox="1"/>
            <p:nvPr/>
          </p:nvSpPr>
          <p:spPr>
            <a:xfrm rot="18900000" flipH="1">
              <a:off x="7064660" y="2333165"/>
              <a:ext cx="1520941" cy="430831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prstClr val="white"/>
                  </a:solidFill>
                  <a:effectLst>
                    <a:innerShdw blurRad="25400" dist="25400" dir="162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必须掌握</a:t>
              </a:r>
              <a:endParaRPr lang="zh-CN" altLang="en-US" sz="1500" b="1" dirty="0">
                <a:solidFill>
                  <a:prstClr val="white"/>
                </a:solidFill>
                <a:effectLst>
                  <a:innerShdw blurRad="25400" dist="254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89324" y="2331506"/>
            <a:ext cx="3183536" cy="1622250"/>
            <a:chOff x="2785403" y="3109394"/>
            <a:chExt cx="4244162" cy="2163501"/>
          </a:xfrm>
        </p:grpSpPr>
        <p:sp>
          <p:nvSpPr>
            <p:cNvPr id="8" name="任意多边形 7"/>
            <p:cNvSpPr/>
            <p:nvPr/>
          </p:nvSpPr>
          <p:spPr>
            <a:xfrm rot="2700000" flipV="1">
              <a:off x="3686711" y="2574178"/>
              <a:ext cx="1797409" cy="3600025"/>
            </a:xfrm>
            <a:custGeom>
              <a:avLst/>
              <a:gdLst>
                <a:gd name="connsiteX0" fmla="*/ 255574 w 1520778"/>
                <a:gd name="connsiteY0" fmla="*/ 2887114 h 2887114"/>
                <a:gd name="connsiteX1" fmla="*/ 1264783 w 1520778"/>
                <a:gd name="connsiteY1" fmla="*/ 2887114 h 2887114"/>
                <a:gd name="connsiteX2" fmla="*/ 1264783 w 1520778"/>
                <a:gd name="connsiteY2" fmla="*/ 2323543 h 2887114"/>
                <a:gd name="connsiteX3" fmla="*/ 1264628 w 1520778"/>
                <a:gd name="connsiteY3" fmla="*/ 2323543 h 2887114"/>
                <a:gd name="connsiteX4" fmla="*/ 1264627 w 1520778"/>
                <a:gd name="connsiteY4" fmla="*/ 898812 h 2887114"/>
                <a:gd name="connsiteX5" fmla="*/ 1272244 w 1520778"/>
                <a:gd name="connsiteY5" fmla="*/ 906947 h 2887114"/>
                <a:gd name="connsiteX6" fmla="*/ 1478137 w 1520778"/>
                <a:gd name="connsiteY6" fmla="*/ 906946 h 2887114"/>
                <a:gd name="connsiteX7" fmla="*/ 1478137 w 1520778"/>
                <a:gd name="connsiteY7" fmla="*/ 687063 h 2887114"/>
                <a:gd name="connsiteX8" fmla="*/ 1464592 w 1520778"/>
                <a:gd name="connsiteY8" fmla="*/ 672597 h 2887114"/>
                <a:gd name="connsiteX9" fmla="*/ 1457674 w 1520778"/>
                <a:gd name="connsiteY9" fmla="*/ 663080 h 2887114"/>
                <a:gd name="connsiteX10" fmla="*/ 890811 w 1520778"/>
                <a:gd name="connsiteY10" fmla="*/ 57693 h 2887114"/>
                <a:gd name="connsiteX11" fmla="*/ 760389 w 1520778"/>
                <a:gd name="connsiteY11" fmla="*/ 0 h 2887114"/>
                <a:gd name="connsiteX12" fmla="*/ 629968 w 1520778"/>
                <a:gd name="connsiteY12" fmla="*/ 57693 h 2887114"/>
                <a:gd name="connsiteX13" fmla="*/ 63103 w 1520778"/>
                <a:gd name="connsiteY13" fmla="*/ 663080 h 2887114"/>
                <a:gd name="connsiteX14" fmla="*/ 56184 w 1520778"/>
                <a:gd name="connsiteY14" fmla="*/ 672600 h 2887114"/>
                <a:gd name="connsiteX15" fmla="*/ 42642 w 1520778"/>
                <a:gd name="connsiteY15" fmla="*/ 687063 h 2887114"/>
                <a:gd name="connsiteX16" fmla="*/ 42642 w 1520778"/>
                <a:gd name="connsiteY16" fmla="*/ 906946 h 2887114"/>
                <a:gd name="connsiteX17" fmla="*/ 248534 w 1520778"/>
                <a:gd name="connsiteY17" fmla="*/ 906947 h 2887114"/>
                <a:gd name="connsiteX18" fmla="*/ 256150 w 1520778"/>
                <a:gd name="connsiteY18" fmla="*/ 898813 h 2887114"/>
                <a:gd name="connsiteX19" fmla="*/ 256150 w 1520778"/>
                <a:gd name="connsiteY19" fmla="*/ 2323543 h 2887114"/>
                <a:gd name="connsiteX20" fmla="*/ 255573 w 1520778"/>
                <a:gd name="connsiteY20" fmla="*/ 2323543 h 2887114"/>
                <a:gd name="connsiteX0-1" fmla="*/ 255574 w 1520778"/>
                <a:gd name="connsiteY0-2" fmla="*/ 2887114 h 2887114"/>
                <a:gd name="connsiteX1-3" fmla="*/ 1264783 w 1520778"/>
                <a:gd name="connsiteY1-4" fmla="*/ 2887114 h 2887114"/>
                <a:gd name="connsiteX2-5" fmla="*/ 1264783 w 1520778"/>
                <a:gd name="connsiteY2-6" fmla="*/ 2323543 h 2887114"/>
                <a:gd name="connsiteX3-7" fmla="*/ 1264628 w 1520778"/>
                <a:gd name="connsiteY3-8" fmla="*/ 2323543 h 2887114"/>
                <a:gd name="connsiteX4-9" fmla="*/ 1264627 w 1520778"/>
                <a:gd name="connsiteY4-10" fmla="*/ 898812 h 2887114"/>
                <a:gd name="connsiteX5-11" fmla="*/ 1272244 w 1520778"/>
                <a:gd name="connsiteY5-12" fmla="*/ 906947 h 2887114"/>
                <a:gd name="connsiteX6-13" fmla="*/ 1478137 w 1520778"/>
                <a:gd name="connsiteY6-14" fmla="*/ 906946 h 2887114"/>
                <a:gd name="connsiteX7-15" fmla="*/ 1478137 w 1520778"/>
                <a:gd name="connsiteY7-16" fmla="*/ 687063 h 2887114"/>
                <a:gd name="connsiteX8-17" fmla="*/ 1464592 w 1520778"/>
                <a:gd name="connsiteY8-18" fmla="*/ 672597 h 2887114"/>
                <a:gd name="connsiteX9-19" fmla="*/ 1457674 w 1520778"/>
                <a:gd name="connsiteY9-20" fmla="*/ 663080 h 2887114"/>
                <a:gd name="connsiteX10-21" fmla="*/ 890811 w 1520778"/>
                <a:gd name="connsiteY10-22" fmla="*/ 57693 h 2887114"/>
                <a:gd name="connsiteX11-23" fmla="*/ 760389 w 1520778"/>
                <a:gd name="connsiteY11-24" fmla="*/ 0 h 2887114"/>
                <a:gd name="connsiteX12-25" fmla="*/ 629968 w 1520778"/>
                <a:gd name="connsiteY12-26" fmla="*/ 57693 h 2887114"/>
                <a:gd name="connsiteX13-27" fmla="*/ 63103 w 1520778"/>
                <a:gd name="connsiteY13-28" fmla="*/ 663080 h 2887114"/>
                <a:gd name="connsiteX14-29" fmla="*/ 56184 w 1520778"/>
                <a:gd name="connsiteY14-30" fmla="*/ 672600 h 2887114"/>
                <a:gd name="connsiteX15-31" fmla="*/ 42642 w 1520778"/>
                <a:gd name="connsiteY15-32" fmla="*/ 687063 h 2887114"/>
                <a:gd name="connsiteX16-33" fmla="*/ 42642 w 1520778"/>
                <a:gd name="connsiteY16-34" fmla="*/ 906946 h 2887114"/>
                <a:gd name="connsiteX17-35" fmla="*/ 248534 w 1520778"/>
                <a:gd name="connsiteY17-36" fmla="*/ 906947 h 2887114"/>
                <a:gd name="connsiteX18-37" fmla="*/ 256150 w 1520778"/>
                <a:gd name="connsiteY18-38" fmla="*/ 2323543 h 2887114"/>
                <a:gd name="connsiteX19-39" fmla="*/ 255573 w 1520778"/>
                <a:gd name="connsiteY19-40" fmla="*/ 2323543 h 2887114"/>
                <a:gd name="connsiteX20-41" fmla="*/ 255574 w 1520778"/>
                <a:gd name="connsiteY20-42" fmla="*/ 2887114 h 2887114"/>
                <a:gd name="connsiteX0-43" fmla="*/ 248045 w 1513249"/>
                <a:gd name="connsiteY0-44" fmla="*/ 2887114 h 2887114"/>
                <a:gd name="connsiteX1-45" fmla="*/ 1257254 w 1513249"/>
                <a:gd name="connsiteY1-46" fmla="*/ 2887114 h 2887114"/>
                <a:gd name="connsiteX2-47" fmla="*/ 1257254 w 1513249"/>
                <a:gd name="connsiteY2-48" fmla="*/ 2323543 h 2887114"/>
                <a:gd name="connsiteX3-49" fmla="*/ 1257099 w 1513249"/>
                <a:gd name="connsiteY3-50" fmla="*/ 2323543 h 2887114"/>
                <a:gd name="connsiteX4-51" fmla="*/ 1257098 w 1513249"/>
                <a:gd name="connsiteY4-52" fmla="*/ 898812 h 2887114"/>
                <a:gd name="connsiteX5-53" fmla="*/ 1264715 w 1513249"/>
                <a:gd name="connsiteY5-54" fmla="*/ 906947 h 2887114"/>
                <a:gd name="connsiteX6-55" fmla="*/ 1470608 w 1513249"/>
                <a:gd name="connsiteY6-56" fmla="*/ 906946 h 2887114"/>
                <a:gd name="connsiteX7-57" fmla="*/ 1470608 w 1513249"/>
                <a:gd name="connsiteY7-58" fmla="*/ 687063 h 2887114"/>
                <a:gd name="connsiteX8-59" fmla="*/ 1457063 w 1513249"/>
                <a:gd name="connsiteY8-60" fmla="*/ 672597 h 2887114"/>
                <a:gd name="connsiteX9-61" fmla="*/ 1450145 w 1513249"/>
                <a:gd name="connsiteY9-62" fmla="*/ 663080 h 2887114"/>
                <a:gd name="connsiteX10-63" fmla="*/ 883282 w 1513249"/>
                <a:gd name="connsiteY10-64" fmla="*/ 57693 h 2887114"/>
                <a:gd name="connsiteX11-65" fmla="*/ 752860 w 1513249"/>
                <a:gd name="connsiteY11-66" fmla="*/ 0 h 2887114"/>
                <a:gd name="connsiteX12-67" fmla="*/ 622439 w 1513249"/>
                <a:gd name="connsiteY12-68" fmla="*/ 57693 h 2887114"/>
                <a:gd name="connsiteX13-69" fmla="*/ 55574 w 1513249"/>
                <a:gd name="connsiteY13-70" fmla="*/ 663080 h 2887114"/>
                <a:gd name="connsiteX14-71" fmla="*/ 48655 w 1513249"/>
                <a:gd name="connsiteY14-72" fmla="*/ 672600 h 2887114"/>
                <a:gd name="connsiteX15-73" fmla="*/ 35113 w 1513249"/>
                <a:gd name="connsiteY15-74" fmla="*/ 687063 h 2887114"/>
                <a:gd name="connsiteX16-75" fmla="*/ 35113 w 1513249"/>
                <a:gd name="connsiteY16-76" fmla="*/ 906946 h 2887114"/>
                <a:gd name="connsiteX17-77" fmla="*/ 248621 w 1513249"/>
                <a:gd name="connsiteY17-78" fmla="*/ 2323543 h 2887114"/>
                <a:gd name="connsiteX18-79" fmla="*/ 248044 w 1513249"/>
                <a:gd name="connsiteY18-80" fmla="*/ 2323543 h 2887114"/>
                <a:gd name="connsiteX19-81" fmla="*/ 248045 w 1513249"/>
                <a:gd name="connsiteY19-82" fmla="*/ 2887114 h 2887114"/>
                <a:gd name="connsiteX0-83" fmla="*/ 248045 w 1513249"/>
                <a:gd name="connsiteY0-84" fmla="*/ 2887114 h 2887114"/>
                <a:gd name="connsiteX1-85" fmla="*/ 1257254 w 1513249"/>
                <a:gd name="connsiteY1-86" fmla="*/ 2887114 h 2887114"/>
                <a:gd name="connsiteX2-87" fmla="*/ 1257254 w 1513249"/>
                <a:gd name="connsiteY2-88" fmla="*/ 2323543 h 2887114"/>
                <a:gd name="connsiteX3-89" fmla="*/ 1257099 w 1513249"/>
                <a:gd name="connsiteY3-90" fmla="*/ 2323543 h 2887114"/>
                <a:gd name="connsiteX4-91" fmla="*/ 1257098 w 1513249"/>
                <a:gd name="connsiteY4-92" fmla="*/ 898812 h 2887114"/>
                <a:gd name="connsiteX5-93" fmla="*/ 1470608 w 1513249"/>
                <a:gd name="connsiteY5-94" fmla="*/ 906946 h 2887114"/>
                <a:gd name="connsiteX6-95" fmla="*/ 1470608 w 1513249"/>
                <a:gd name="connsiteY6-96" fmla="*/ 687063 h 2887114"/>
                <a:gd name="connsiteX7-97" fmla="*/ 1457063 w 1513249"/>
                <a:gd name="connsiteY7-98" fmla="*/ 672597 h 2887114"/>
                <a:gd name="connsiteX8-99" fmla="*/ 1450145 w 1513249"/>
                <a:gd name="connsiteY8-100" fmla="*/ 663080 h 2887114"/>
                <a:gd name="connsiteX9-101" fmla="*/ 883282 w 1513249"/>
                <a:gd name="connsiteY9-102" fmla="*/ 57693 h 2887114"/>
                <a:gd name="connsiteX10-103" fmla="*/ 752860 w 1513249"/>
                <a:gd name="connsiteY10-104" fmla="*/ 0 h 2887114"/>
                <a:gd name="connsiteX11-105" fmla="*/ 622439 w 1513249"/>
                <a:gd name="connsiteY11-106" fmla="*/ 57693 h 2887114"/>
                <a:gd name="connsiteX12-107" fmla="*/ 55574 w 1513249"/>
                <a:gd name="connsiteY12-108" fmla="*/ 663080 h 2887114"/>
                <a:gd name="connsiteX13-109" fmla="*/ 48655 w 1513249"/>
                <a:gd name="connsiteY13-110" fmla="*/ 672600 h 2887114"/>
                <a:gd name="connsiteX14-111" fmla="*/ 35113 w 1513249"/>
                <a:gd name="connsiteY14-112" fmla="*/ 687063 h 2887114"/>
                <a:gd name="connsiteX15-113" fmla="*/ 35113 w 1513249"/>
                <a:gd name="connsiteY15-114" fmla="*/ 906946 h 2887114"/>
                <a:gd name="connsiteX16-115" fmla="*/ 248621 w 1513249"/>
                <a:gd name="connsiteY16-116" fmla="*/ 2323543 h 2887114"/>
                <a:gd name="connsiteX17-117" fmla="*/ 248044 w 1513249"/>
                <a:gd name="connsiteY17-118" fmla="*/ 2323543 h 2887114"/>
                <a:gd name="connsiteX18-119" fmla="*/ 248045 w 1513249"/>
                <a:gd name="connsiteY18-120" fmla="*/ 2887114 h 2887114"/>
                <a:gd name="connsiteX0-121" fmla="*/ 248045 w 1513249"/>
                <a:gd name="connsiteY0-122" fmla="*/ 2887114 h 2887114"/>
                <a:gd name="connsiteX1-123" fmla="*/ 1257254 w 1513249"/>
                <a:gd name="connsiteY1-124" fmla="*/ 2887114 h 2887114"/>
                <a:gd name="connsiteX2-125" fmla="*/ 1257254 w 1513249"/>
                <a:gd name="connsiteY2-126" fmla="*/ 2323543 h 2887114"/>
                <a:gd name="connsiteX3-127" fmla="*/ 1257099 w 1513249"/>
                <a:gd name="connsiteY3-128" fmla="*/ 2323543 h 2887114"/>
                <a:gd name="connsiteX4-129" fmla="*/ 1470608 w 1513249"/>
                <a:gd name="connsiteY4-130" fmla="*/ 906946 h 2887114"/>
                <a:gd name="connsiteX5-131" fmla="*/ 1470608 w 1513249"/>
                <a:gd name="connsiteY5-132" fmla="*/ 687063 h 2887114"/>
                <a:gd name="connsiteX6-133" fmla="*/ 1457063 w 1513249"/>
                <a:gd name="connsiteY6-134" fmla="*/ 672597 h 2887114"/>
                <a:gd name="connsiteX7-135" fmla="*/ 1450145 w 1513249"/>
                <a:gd name="connsiteY7-136" fmla="*/ 663080 h 2887114"/>
                <a:gd name="connsiteX8-137" fmla="*/ 883282 w 1513249"/>
                <a:gd name="connsiteY8-138" fmla="*/ 57693 h 2887114"/>
                <a:gd name="connsiteX9-139" fmla="*/ 752860 w 1513249"/>
                <a:gd name="connsiteY9-140" fmla="*/ 0 h 2887114"/>
                <a:gd name="connsiteX10-141" fmla="*/ 622439 w 1513249"/>
                <a:gd name="connsiteY10-142" fmla="*/ 57693 h 2887114"/>
                <a:gd name="connsiteX11-143" fmla="*/ 55574 w 1513249"/>
                <a:gd name="connsiteY11-144" fmla="*/ 663080 h 2887114"/>
                <a:gd name="connsiteX12-145" fmla="*/ 48655 w 1513249"/>
                <a:gd name="connsiteY12-146" fmla="*/ 672600 h 2887114"/>
                <a:gd name="connsiteX13-147" fmla="*/ 35113 w 1513249"/>
                <a:gd name="connsiteY13-148" fmla="*/ 687063 h 2887114"/>
                <a:gd name="connsiteX14-149" fmla="*/ 35113 w 1513249"/>
                <a:gd name="connsiteY14-150" fmla="*/ 906946 h 2887114"/>
                <a:gd name="connsiteX15-151" fmla="*/ 248621 w 1513249"/>
                <a:gd name="connsiteY15-152" fmla="*/ 2323543 h 2887114"/>
                <a:gd name="connsiteX16-153" fmla="*/ 248044 w 1513249"/>
                <a:gd name="connsiteY16-154" fmla="*/ 2323543 h 2887114"/>
                <a:gd name="connsiteX17-155" fmla="*/ 248045 w 1513249"/>
                <a:gd name="connsiteY17-156" fmla="*/ 2887114 h 2887114"/>
                <a:gd name="connsiteX0-157" fmla="*/ 212932 w 1478136"/>
                <a:gd name="connsiteY0-158" fmla="*/ 2887114 h 2887114"/>
                <a:gd name="connsiteX1-159" fmla="*/ 1222141 w 1478136"/>
                <a:gd name="connsiteY1-160" fmla="*/ 2887114 h 2887114"/>
                <a:gd name="connsiteX2-161" fmla="*/ 1222141 w 1478136"/>
                <a:gd name="connsiteY2-162" fmla="*/ 2323543 h 2887114"/>
                <a:gd name="connsiteX3-163" fmla="*/ 1221986 w 1478136"/>
                <a:gd name="connsiteY3-164" fmla="*/ 2323543 h 2887114"/>
                <a:gd name="connsiteX4-165" fmla="*/ 1435495 w 1478136"/>
                <a:gd name="connsiteY4-166" fmla="*/ 906946 h 2887114"/>
                <a:gd name="connsiteX5-167" fmla="*/ 1435495 w 1478136"/>
                <a:gd name="connsiteY5-168" fmla="*/ 687063 h 2887114"/>
                <a:gd name="connsiteX6-169" fmla="*/ 1421950 w 1478136"/>
                <a:gd name="connsiteY6-170" fmla="*/ 672597 h 2887114"/>
                <a:gd name="connsiteX7-171" fmla="*/ 1415032 w 1478136"/>
                <a:gd name="connsiteY7-172" fmla="*/ 663080 h 2887114"/>
                <a:gd name="connsiteX8-173" fmla="*/ 848169 w 1478136"/>
                <a:gd name="connsiteY8-174" fmla="*/ 57693 h 2887114"/>
                <a:gd name="connsiteX9-175" fmla="*/ 717747 w 1478136"/>
                <a:gd name="connsiteY9-176" fmla="*/ 0 h 2887114"/>
                <a:gd name="connsiteX10-177" fmla="*/ 587326 w 1478136"/>
                <a:gd name="connsiteY10-178" fmla="*/ 57693 h 2887114"/>
                <a:gd name="connsiteX11-179" fmla="*/ 20461 w 1478136"/>
                <a:gd name="connsiteY11-180" fmla="*/ 663080 h 2887114"/>
                <a:gd name="connsiteX12-181" fmla="*/ 13542 w 1478136"/>
                <a:gd name="connsiteY12-182" fmla="*/ 672600 h 2887114"/>
                <a:gd name="connsiteX13-183" fmla="*/ 0 w 1478136"/>
                <a:gd name="connsiteY13-184" fmla="*/ 906946 h 2887114"/>
                <a:gd name="connsiteX14-185" fmla="*/ 213508 w 1478136"/>
                <a:gd name="connsiteY14-186" fmla="*/ 2323543 h 2887114"/>
                <a:gd name="connsiteX15-187" fmla="*/ 212931 w 1478136"/>
                <a:gd name="connsiteY15-188" fmla="*/ 2323543 h 2887114"/>
                <a:gd name="connsiteX16-189" fmla="*/ 212932 w 1478136"/>
                <a:gd name="connsiteY16-190" fmla="*/ 2887114 h 2887114"/>
                <a:gd name="connsiteX0-191" fmla="*/ 212932 w 1478136"/>
                <a:gd name="connsiteY0-192" fmla="*/ 2887114 h 2887114"/>
                <a:gd name="connsiteX1-193" fmla="*/ 1222141 w 1478136"/>
                <a:gd name="connsiteY1-194" fmla="*/ 2887114 h 2887114"/>
                <a:gd name="connsiteX2-195" fmla="*/ 1222141 w 1478136"/>
                <a:gd name="connsiteY2-196" fmla="*/ 2323543 h 2887114"/>
                <a:gd name="connsiteX3-197" fmla="*/ 1221986 w 1478136"/>
                <a:gd name="connsiteY3-198" fmla="*/ 2323543 h 2887114"/>
                <a:gd name="connsiteX4-199" fmla="*/ 1435495 w 1478136"/>
                <a:gd name="connsiteY4-200" fmla="*/ 906946 h 2887114"/>
                <a:gd name="connsiteX5-201" fmla="*/ 1435495 w 1478136"/>
                <a:gd name="connsiteY5-202" fmla="*/ 687063 h 2887114"/>
                <a:gd name="connsiteX6-203" fmla="*/ 1421950 w 1478136"/>
                <a:gd name="connsiteY6-204" fmla="*/ 672597 h 2887114"/>
                <a:gd name="connsiteX7-205" fmla="*/ 848169 w 1478136"/>
                <a:gd name="connsiteY7-206" fmla="*/ 57693 h 2887114"/>
                <a:gd name="connsiteX8-207" fmla="*/ 717747 w 1478136"/>
                <a:gd name="connsiteY8-208" fmla="*/ 0 h 2887114"/>
                <a:gd name="connsiteX9-209" fmla="*/ 587326 w 1478136"/>
                <a:gd name="connsiteY9-210" fmla="*/ 57693 h 2887114"/>
                <a:gd name="connsiteX10-211" fmla="*/ 20461 w 1478136"/>
                <a:gd name="connsiteY10-212" fmla="*/ 663080 h 2887114"/>
                <a:gd name="connsiteX11-213" fmla="*/ 13542 w 1478136"/>
                <a:gd name="connsiteY11-214" fmla="*/ 672600 h 2887114"/>
                <a:gd name="connsiteX12-215" fmla="*/ 0 w 1478136"/>
                <a:gd name="connsiteY12-216" fmla="*/ 906946 h 2887114"/>
                <a:gd name="connsiteX13-217" fmla="*/ 213508 w 1478136"/>
                <a:gd name="connsiteY13-218" fmla="*/ 2323543 h 2887114"/>
                <a:gd name="connsiteX14-219" fmla="*/ 212931 w 1478136"/>
                <a:gd name="connsiteY14-220" fmla="*/ 2323543 h 2887114"/>
                <a:gd name="connsiteX15-221" fmla="*/ 212932 w 1478136"/>
                <a:gd name="connsiteY15-222" fmla="*/ 2887114 h 2887114"/>
                <a:gd name="connsiteX0-223" fmla="*/ 212932 w 1478136"/>
                <a:gd name="connsiteY0-224" fmla="*/ 2887114 h 2887114"/>
                <a:gd name="connsiteX1-225" fmla="*/ 1222141 w 1478136"/>
                <a:gd name="connsiteY1-226" fmla="*/ 2887114 h 2887114"/>
                <a:gd name="connsiteX2-227" fmla="*/ 1222141 w 1478136"/>
                <a:gd name="connsiteY2-228" fmla="*/ 2323543 h 2887114"/>
                <a:gd name="connsiteX3-229" fmla="*/ 1221986 w 1478136"/>
                <a:gd name="connsiteY3-230" fmla="*/ 2323543 h 2887114"/>
                <a:gd name="connsiteX4-231" fmla="*/ 1435495 w 1478136"/>
                <a:gd name="connsiteY4-232" fmla="*/ 906946 h 2887114"/>
                <a:gd name="connsiteX5-233" fmla="*/ 1435495 w 1478136"/>
                <a:gd name="connsiteY5-234" fmla="*/ 687063 h 2887114"/>
                <a:gd name="connsiteX6-235" fmla="*/ 848169 w 1478136"/>
                <a:gd name="connsiteY6-236" fmla="*/ 57693 h 2887114"/>
                <a:gd name="connsiteX7-237" fmla="*/ 717747 w 1478136"/>
                <a:gd name="connsiteY7-238" fmla="*/ 0 h 2887114"/>
                <a:gd name="connsiteX8-239" fmla="*/ 587326 w 1478136"/>
                <a:gd name="connsiteY8-240" fmla="*/ 57693 h 2887114"/>
                <a:gd name="connsiteX9-241" fmla="*/ 20461 w 1478136"/>
                <a:gd name="connsiteY9-242" fmla="*/ 663080 h 2887114"/>
                <a:gd name="connsiteX10-243" fmla="*/ 13542 w 1478136"/>
                <a:gd name="connsiteY10-244" fmla="*/ 672600 h 2887114"/>
                <a:gd name="connsiteX11-245" fmla="*/ 0 w 1478136"/>
                <a:gd name="connsiteY11-246" fmla="*/ 906946 h 2887114"/>
                <a:gd name="connsiteX12-247" fmla="*/ 213508 w 1478136"/>
                <a:gd name="connsiteY12-248" fmla="*/ 2323543 h 2887114"/>
                <a:gd name="connsiteX13-249" fmla="*/ 212931 w 1478136"/>
                <a:gd name="connsiteY13-250" fmla="*/ 2323543 h 2887114"/>
                <a:gd name="connsiteX14-251" fmla="*/ 212932 w 1478136"/>
                <a:gd name="connsiteY14-252" fmla="*/ 2887114 h 2887114"/>
                <a:gd name="connsiteX0-253" fmla="*/ 212932 w 1435495"/>
                <a:gd name="connsiteY0-254" fmla="*/ 2915686 h 2915686"/>
                <a:gd name="connsiteX1-255" fmla="*/ 1222141 w 1435495"/>
                <a:gd name="connsiteY1-256" fmla="*/ 2915686 h 2915686"/>
                <a:gd name="connsiteX2-257" fmla="*/ 1222141 w 1435495"/>
                <a:gd name="connsiteY2-258" fmla="*/ 2352115 h 2915686"/>
                <a:gd name="connsiteX3-259" fmla="*/ 1221986 w 1435495"/>
                <a:gd name="connsiteY3-260" fmla="*/ 2352115 h 2915686"/>
                <a:gd name="connsiteX4-261" fmla="*/ 1435495 w 1435495"/>
                <a:gd name="connsiteY4-262" fmla="*/ 935518 h 2915686"/>
                <a:gd name="connsiteX5-263" fmla="*/ 848169 w 1435495"/>
                <a:gd name="connsiteY5-264" fmla="*/ 86265 h 2915686"/>
                <a:gd name="connsiteX6-265" fmla="*/ 717747 w 1435495"/>
                <a:gd name="connsiteY6-266" fmla="*/ 28572 h 2915686"/>
                <a:gd name="connsiteX7-267" fmla="*/ 587326 w 1435495"/>
                <a:gd name="connsiteY7-268" fmla="*/ 86265 h 2915686"/>
                <a:gd name="connsiteX8-269" fmla="*/ 20461 w 1435495"/>
                <a:gd name="connsiteY8-270" fmla="*/ 691652 h 2915686"/>
                <a:gd name="connsiteX9-271" fmla="*/ 13542 w 1435495"/>
                <a:gd name="connsiteY9-272" fmla="*/ 701172 h 2915686"/>
                <a:gd name="connsiteX10-273" fmla="*/ 0 w 1435495"/>
                <a:gd name="connsiteY10-274" fmla="*/ 935518 h 2915686"/>
                <a:gd name="connsiteX11-275" fmla="*/ 213508 w 1435495"/>
                <a:gd name="connsiteY11-276" fmla="*/ 2352115 h 2915686"/>
                <a:gd name="connsiteX12-277" fmla="*/ 212931 w 1435495"/>
                <a:gd name="connsiteY12-278" fmla="*/ 2352115 h 2915686"/>
                <a:gd name="connsiteX13-279" fmla="*/ 212932 w 1435495"/>
                <a:gd name="connsiteY13-280" fmla="*/ 2915686 h 2915686"/>
                <a:gd name="connsiteX0-281" fmla="*/ 212932 w 1435495"/>
                <a:gd name="connsiteY0-282" fmla="*/ 2915686 h 2915686"/>
                <a:gd name="connsiteX1-283" fmla="*/ 1222141 w 1435495"/>
                <a:gd name="connsiteY1-284" fmla="*/ 2915686 h 2915686"/>
                <a:gd name="connsiteX2-285" fmla="*/ 1222141 w 1435495"/>
                <a:gd name="connsiteY2-286" fmla="*/ 2352115 h 2915686"/>
                <a:gd name="connsiteX3-287" fmla="*/ 1221986 w 1435495"/>
                <a:gd name="connsiteY3-288" fmla="*/ 2352115 h 2915686"/>
                <a:gd name="connsiteX4-289" fmla="*/ 1435495 w 1435495"/>
                <a:gd name="connsiteY4-290" fmla="*/ 935518 h 2915686"/>
                <a:gd name="connsiteX5-291" fmla="*/ 848169 w 1435495"/>
                <a:gd name="connsiteY5-292" fmla="*/ 86265 h 2915686"/>
                <a:gd name="connsiteX6-293" fmla="*/ 717747 w 1435495"/>
                <a:gd name="connsiteY6-294" fmla="*/ 28572 h 2915686"/>
                <a:gd name="connsiteX7-295" fmla="*/ 587326 w 1435495"/>
                <a:gd name="connsiteY7-296" fmla="*/ 86265 h 2915686"/>
                <a:gd name="connsiteX8-297" fmla="*/ 20461 w 1435495"/>
                <a:gd name="connsiteY8-298" fmla="*/ 691652 h 2915686"/>
                <a:gd name="connsiteX9-299" fmla="*/ 0 w 1435495"/>
                <a:gd name="connsiteY9-300" fmla="*/ 935518 h 2915686"/>
                <a:gd name="connsiteX10-301" fmla="*/ 213508 w 1435495"/>
                <a:gd name="connsiteY10-302" fmla="*/ 2352115 h 2915686"/>
                <a:gd name="connsiteX11-303" fmla="*/ 212931 w 1435495"/>
                <a:gd name="connsiteY11-304" fmla="*/ 2352115 h 2915686"/>
                <a:gd name="connsiteX12-305" fmla="*/ 212932 w 1435495"/>
                <a:gd name="connsiteY12-306" fmla="*/ 2915686 h 2915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1435495" h="2915686">
                  <a:moveTo>
                    <a:pt x="212932" y="2915686"/>
                  </a:moveTo>
                  <a:lnTo>
                    <a:pt x="1222141" y="2915686"/>
                  </a:lnTo>
                  <a:lnTo>
                    <a:pt x="1222141" y="2352115"/>
                  </a:lnTo>
                  <a:lnTo>
                    <a:pt x="1221986" y="2352115"/>
                  </a:lnTo>
                  <a:cubicBezTo>
                    <a:pt x="1257545" y="2116016"/>
                    <a:pt x="1399910" y="1208265"/>
                    <a:pt x="1435495" y="935518"/>
                  </a:cubicBezTo>
                  <a:cubicBezTo>
                    <a:pt x="1373192" y="557876"/>
                    <a:pt x="967794" y="237423"/>
                    <a:pt x="848169" y="86265"/>
                  </a:cubicBezTo>
                  <a:cubicBezTo>
                    <a:pt x="728544" y="-64893"/>
                    <a:pt x="764951" y="28571"/>
                    <a:pt x="717747" y="28572"/>
                  </a:cubicBezTo>
                  <a:cubicBezTo>
                    <a:pt x="670544" y="28571"/>
                    <a:pt x="623340" y="47803"/>
                    <a:pt x="587326" y="86265"/>
                  </a:cubicBezTo>
                  <a:lnTo>
                    <a:pt x="20461" y="691652"/>
                  </a:lnTo>
                  <a:lnTo>
                    <a:pt x="0" y="935518"/>
                  </a:lnTo>
                  <a:cubicBezTo>
                    <a:pt x="35585" y="1208265"/>
                    <a:pt x="178020" y="2116016"/>
                    <a:pt x="213508" y="2352115"/>
                  </a:cubicBezTo>
                  <a:lnTo>
                    <a:pt x="212931" y="2352115"/>
                  </a:lnTo>
                  <a:cubicBezTo>
                    <a:pt x="212931" y="2539972"/>
                    <a:pt x="212932" y="2727829"/>
                    <a:pt x="212932" y="291568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tx1">
                    <a:alpha val="10000"/>
                  </a:schemeClr>
                </a:gs>
                <a:gs pos="0">
                  <a:srgbClr val="3C2246">
                    <a:alpha val="33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700000" flipV="1">
              <a:off x="4311096" y="1911703"/>
              <a:ext cx="1520778" cy="3916160"/>
            </a:xfrm>
            <a:custGeom>
              <a:avLst/>
              <a:gdLst>
                <a:gd name="connsiteX0" fmla="*/ 1204282 w 2055930"/>
                <a:gd name="connsiteY0" fmla="*/ 77995 h 5294232"/>
                <a:gd name="connsiteX1" fmla="*/ 1970620 w 2055930"/>
                <a:gd name="connsiteY1" fmla="*/ 896414 h 5294232"/>
                <a:gd name="connsiteX2" fmla="*/ 1979972 w 2055930"/>
                <a:gd name="connsiteY2" fmla="*/ 909280 h 5294232"/>
                <a:gd name="connsiteX3" fmla="*/ 1998283 w 2055930"/>
                <a:gd name="connsiteY3" fmla="*/ 928836 h 5294232"/>
                <a:gd name="connsiteX4" fmla="*/ 1998283 w 2055930"/>
                <a:gd name="connsiteY4" fmla="*/ 1226095 h 5294232"/>
                <a:gd name="connsiteX5" fmla="*/ 1719939 w 2055930"/>
                <a:gd name="connsiteY5" fmla="*/ 1226095 h 5294232"/>
                <a:gd name="connsiteX6" fmla="*/ 1709641 w 2055930"/>
                <a:gd name="connsiteY6" fmla="*/ 1215098 h 5294232"/>
                <a:gd name="connsiteX7" fmla="*/ 1709642 w 2055930"/>
                <a:gd name="connsiteY7" fmla="*/ 3141183 h 5294232"/>
                <a:gd name="connsiteX8" fmla="*/ 1709852 w 2055930"/>
                <a:gd name="connsiteY8" fmla="*/ 3141183 h 5294232"/>
                <a:gd name="connsiteX9" fmla="*/ 1709852 w 2055930"/>
                <a:gd name="connsiteY9" fmla="*/ 5294232 h 5294232"/>
                <a:gd name="connsiteX10" fmla="*/ 345508 w 2055930"/>
                <a:gd name="connsiteY10" fmla="*/ 3929889 h 5294232"/>
                <a:gd name="connsiteX11" fmla="*/ 345508 w 2055930"/>
                <a:gd name="connsiteY11" fmla="*/ 3141183 h 5294232"/>
                <a:gd name="connsiteX12" fmla="*/ 346288 w 2055930"/>
                <a:gd name="connsiteY12" fmla="*/ 3141183 h 5294232"/>
                <a:gd name="connsiteX13" fmla="*/ 346287 w 2055930"/>
                <a:gd name="connsiteY13" fmla="*/ 1215100 h 5294232"/>
                <a:gd name="connsiteX14" fmla="*/ 335992 w 2055930"/>
                <a:gd name="connsiteY14" fmla="*/ 1226095 h 5294232"/>
                <a:gd name="connsiteX15" fmla="*/ 57647 w 2055930"/>
                <a:gd name="connsiteY15" fmla="*/ 1226095 h 5294232"/>
                <a:gd name="connsiteX16" fmla="*/ 57647 w 2055930"/>
                <a:gd name="connsiteY16" fmla="*/ 928836 h 5294232"/>
                <a:gd name="connsiteX17" fmla="*/ 75954 w 2055930"/>
                <a:gd name="connsiteY17" fmla="*/ 909284 h 5294232"/>
                <a:gd name="connsiteX18" fmla="*/ 85309 w 2055930"/>
                <a:gd name="connsiteY18" fmla="*/ 896413 h 5294232"/>
                <a:gd name="connsiteX19" fmla="*/ 851649 w 2055930"/>
                <a:gd name="connsiteY19" fmla="*/ 77995 h 5294232"/>
                <a:gd name="connsiteX20" fmla="*/ 1027965 w 2055930"/>
                <a:gd name="connsiteY20" fmla="*/ 0 h 5294232"/>
                <a:gd name="connsiteX21" fmla="*/ 1204282 w 2055930"/>
                <a:gd name="connsiteY21" fmla="*/ 77995 h 52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930" h="5294232">
                  <a:moveTo>
                    <a:pt x="1204282" y="77995"/>
                  </a:moveTo>
                  <a:lnTo>
                    <a:pt x="1970620" y="896414"/>
                  </a:lnTo>
                  <a:lnTo>
                    <a:pt x="1979972" y="909280"/>
                  </a:lnTo>
                  <a:lnTo>
                    <a:pt x="1998283" y="928836"/>
                  </a:lnTo>
                  <a:cubicBezTo>
                    <a:pt x="2075146" y="1010922"/>
                    <a:pt x="2075146" y="1144010"/>
                    <a:pt x="1998283" y="1226095"/>
                  </a:cubicBezTo>
                  <a:cubicBezTo>
                    <a:pt x="1921420" y="1308181"/>
                    <a:pt x="1796802" y="1308181"/>
                    <a:pt x="1719939" y="1226095"/>
                  </a:cubicBezTo>
                  <a:lnTo>
                    <a:pt x="1709641" y="1215098"/>
                  </a:lnTo>
                  <a:lnTo>
                    <a:pt x="1709642" y="3141183"/>
                  </a:lnTo>
                  <a:lnTo>
                    <a:pt x="1709852" y="3141183"/>
                  </a:lnTo>
                  <a:lnTo>
                    <a:pt x="1709852" y="5294232"/>
                  </a:lnTo>
                  <a:lnTo>
                    <a:pt x="345508" y="3929889"/>
                  </a:lnTo>
                  <a:lnTo>
                    <a:pt x="345508" y="3141183"/>
                  </a:lnTo>
                  <a:lnTo>
                    <a:pt x="346288" y="3141183"/>
                  </a:lnTo>
                  <a:lnTo>
                    <a:pt x="346287" y="1215100"/>
                  </a:lnTo>
                  <a:lnTo>
                    <a:pt x="335992" y="1226095"/>
                  </a:lnTo>
                  <a:cubicBezTo>
                    <a:pt x="259128" y="1308181"/>
                    <a:pt x="134510" y="1308181"/>
                    <a:pt x="57647" y="1226095"/>
                  </a:cubicBezTo>
                  <a:cubicBezTo>
                    <a:pt x="-19216" y="1144009"/>
                    <a:pt x="-19216" y="1010922"/>
                    <a:pt x="57647" y="928836"/>
                  </a:cubicBezTo>
                  <a:lnTo>
                    <a:pt x="75954" y="909284"/>
                  </a:lnTo>
                  <a:lnTo>
                    <a:pt x="85309" y="896413"/>
                  </a:lnTo>
                  <a:lnTo>
                    <a:pt x="851649" y="77995"/>
                  </a:lnTo>
                  <a:cubicBezTo>
                    <a:pt x="900337" y="25998"/>
                    <a:pt x="964152" y="-1"/>
                    <a:pt x="1027965" y="0"/>
                  </a:cubicBezTo>
                  <a:cubicBezTo>
                    <a:pt x="1091779" y="-1"/>
                    <a:pt x="1155594" y="25998"/>
                    <a:pt x="1204282" y="77995"/>
                  </a:cubicBezTo>
                  <a:close/>
                </a:path>
              </a:pathLst>
            </a:custGeom>
            <a:gradFill>
              <a:gsLst>
                <a:gs pos="53000">
                  <a:srgbClr val="77448C"/>
                </a:gs>
                <a:gs pos="23000">
                  <a:srgbClr val="3E2349"/>
                </a:gs>
                <a:gs pos="0">
                  <a:srgbClr val="3C2246"/>
                </a:gs>
                <a:gs pos="84000">
                  <a:srgbClr val="AA78BE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文本框 16"/>
            <p:cNvSpPr txBox="1"/>
            <p:nvPr/>
          </p:nvSpPr>
          <p:spPr>
            <a:xfrm rot="18900000">
              <a:off x="3497300" y="4310013"/>
              <a:ext cx="1728572" cy="43098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prstClr val="white"/>
                  </a:solidFill>
                  <a:effectLst>
                    <a:innerShdw blurRad="25400" dist="25400" dir="162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</a:t>
              </a:r>
              <a:endParaRPr lang="zh-CN" altLang="en-US" sz="1500" b="1" dirty="0">
                <a:solidFill>
                  <a:prstClr val="white"/>
                </a:solidFill>
                <a:effectLst>
                  <a:innerShdw blurRad="25400" dist="254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86828" y="844420"/>
            <a:ext cx="1588018" cy="3117504"/>
            <a:chOff x="3715286" y="1126154"/>
            <a:chExt cx="2117081" cy="4157634"/>
          </a:xfrm>
        </p:grpSpPr>
        <p:sp>
          <p:nvSpPr>
            <p:cNvPr id="12" name="任意多边形 11"/>
            <p:cNvSpPr/>
            <p:nvPr/>
          </p:nvSpPr>
          <p:spPr>
            <a:xfrm rot="18900000">
              <a:off x="3715286" y="1126154"/>
              <a:ext cx="1797409" cy="3600025"/>
            </a:xfrm>
            <a:custGeom>
              <a:avLst/>
              <a:gdLst>
                <a:gd name="connsiteX0" fmla="*/ 255574 w 1520778"/>
                <a:gd name="connsiteY0" fmla="*/ 2887114 h 2887114"/>
                <a:gd name="connsiteX1" fmla="*/ 1264783 w 1520778"/>
                <a:gd name="connsiteY1" fmla="*/ 2887114 h 2887114"/>
                <a:gd name="connsiteX2" fmla="*/ 1264783 w 1520778"/>
                <a:gd name="connsiteY2" fmla="*/ 2323543 h 2887114"/>
                <a:gd name="connsiteX3" fmla="*/ 1264628 w 1520778"/>
                <a:gd name="connsiteY3" fmla="*/ 2323543 h 2887114"/>
                <a:gd name="connsiteX4" fmla="*/ 1264627 w 1520778"/>
                <a:gd name="connsiteY4" fmla="*/ 898812 h 2887114"/>
                <a:gd name="connsiteX5" fmla="*/ 1272244 w 1520778"/>
                <a:gd name="connsiteY5" fmla="*/ 906947 h 2887114"/>
                <a:gd name="connsiteX6" fmla="*/ 1478137 w 1520778"/>
                <a:gd name="connsiteY6" fmla="*/ 906946 h 2887114"/>
                <a:gd name="connsiteX7" fmla="*/ 1478137 w 1520778"/>
                <a:gd name="connsiteY7" fmla="*/ 687063 h 2887114"/>
                <a:gd name="connsiteX8" fmla="*/ 1464592 w 1520778"/>
                <a:gd name="connsiteY8" fmla="*/ 672597 h 2887114"/>
                <a:gd name="connsiteX9" fmla="*/ 1457674 w 1520778"/>
                <a:gd name="connsiteY9" fmla="*/ 663080 h 2887114"/>
                <a:gd name="connsiteX10" fmla="*/ 890811 w 1520778"/>
                <a:gd name="connsiteY10" fmla="*/ 57693 h 2887114"/>
                <a:gd name="connsiteX11" fmla="*/ 760389 w 1520778"/>
                <a:gd name="connsiteY11" fmla="*/ 0 h 2887114"/>
                <a:gd name="connsiteX12" fmla="*/ 629968 w 1520778"/>
                <a:gd name="connsiteY12" fmla="*/ 57693 h 2887114"/>
                <a:gd name="connsiteX13" fmla="*/ 63103 w 1520778"/>
                <a:gd name="connsiteY13" fmla="*/ 663080 h 2887114"/>
                <a:gd name="connsiteX14" fmla="*/ 56184 w 1520778"/>
                <a:gd name="connsiteY14" fmla="*/ 672600 h 2887114"/>
                <a:gd name="connsiteX15" fmla="*/ 42642 w 1520778"/>
                <a:gd name="connsiteY15" fmla="*/ 687063 h 2887114"/>
                <a:gd name="connsiteX16" fmla="*/ 42642 w 1520778"/>
                <a:gd name="connsiteY16" fmla="*/ 906946 h 2887114"/>
                <a:gd name="connsiteX17" fmla="*/ 248534 w 1520778"/>
                <a:gd name="connsiteY17" fmla="*/ 906947 h 2887114"/>
                <a:gd name="connsiteX18" fmla="*/ 256150 w 1520778"/>
                <a:gd name="connsiteY18" fmla="*/ 898813 h 2887114"/>
                <a:gd name="connsiteX19" fmla="*/ 256150 w 1520778"/>
                <a:gd name="connsiteY19" fmla="*/ 2323543 h 2887114"/>
                <a:gd name="connsiteX20" fmla="*/ 255573 w 1520778"/>
                <a:gd name="connsiteY20" fmla="*/ 2323543 h 2887114"/>
                <a:gd name="connsiteX0-1" fmla="*/ 255574 w 1520778"/>
                <a:gd name="connsiteY0-2" fmla="*/ 2887114 h 2887114"/>
                <a:gd name="connsiteX1-3" fmla="*/ 1264783 w 1520778"/>
                <a:gd name="connsiteY1-4" fmla="*/ 2887114 h 2887114"/>
                <a:gd name="connsiteX2-5" fmla="*/ 1264783 w 1520778"/>
                <a:gd name="connsiteY2-6" fmla="*/ 2323543 h 2887114"/>
                <a:gd name="connsiteX3-7" fmla="*/ 1264628 w 1520778"/>
                <a:gd name="connsiteY3-8" fmla="*/ 2323543 h 2887114"/>
                <a:gd name="connsiteX4-9" fmla="*/ 1264627 w 1520778"/>
                <a:gd name="connsiteY4-10" fmla="*/ 898812 h 2887114"/>
                <a:gd name="connsiteX5-11" fmla="*/ 1272244 w 1520778"/>
                <a:gd name="connsiteY5-12" fmla="*/ 906947 h 2887114"/>
                <a:gd name="connsiteX6-13" fmla="*/ 1478137 w 1520778"/>
                <a:gd name="connsiteY6-14" fmla="*/ 906946 h 2887114"/>
                <a:gd name="connsiteX7-15" fmla="*/ 1478137 w 1520778"/>
                <a:gd name="connsiteY7-16" fmla="*/ 687063 h 2887114"/>
                <a:gd name="connsiteX8-17" fmla="*/ 1464592 w 1520778"/>
                <a:gd name="connsiteY8-18" fmla="*/ 672597 h 2887114"/>
                <a:gd name="connsiteX9-19" fmla="*/ 1457674 w 1520778"/>
                <a:gd name="connsiteY9-20" fmla="*/ 663080 h 2887114"/>
                <a:gd name="connsiteX10-21" fmla="*/ 890811 w 1520778"/>
                <a:gd name="connsiteY10-22" fmla="*/ 57693 h 2887114"/>
                <a:gd name="connsiteX11-23" fmla="*/ 760389 w 1520778"/>
                <a:gd name="connsiteY11-24" fmla="*/ 0 h 2887114"/>
                <a:gd name="connsiteX12-25" fmla="*/ 629968 w 1520778"/>
                <a:gd name="connsiteY12-26" fmla="*/ 57693 h 2887114"/>
                <a:gd name="connsiteX13-27" fmla="*/ 63103 w 1520778"/>
                <a:gd name="connsiteY13-28" fmla="*/ 663080 h 2887114"/>
                <a:gd name="connsiteX14-29" fmla="*/ 56184 w 1520778"/>
                <a:gd name="connsiteY14-30" fmla="*/ 672600 h 2887114"/>
                <a:gd name="connsiteX15-31" fmla="*/ 42642 w 1520778"/>
                <a:gd name="connsiteY15-32" fmla="*/ 687063 h 2887114"/>
                <a:gd name="connsiteX16-33" fmla="*/ 42642 w 1520778"/>
                <a:gd name="connsiteY16-34" fmla="*/ 906946 h 2887114"/>
                <a:gd name="connsiteX17-35" fmla="*/ 248534 w 1520778"/>
                <a:gd name="connsiteY17-36" fmla="*/ 906947 h 2887114"/>
                <a:gd name="connsiteX18-37" fmla="*/ 256150 w 1520778"/>
                <a:gd name="connsiteY18-38" fmla="*/ 2323543 h 2887114"/>
                <a:gd name="connsiteX19-39" fmla="*/ 255573 w 1520778"/>
                <a:gd name="connsiteY19-40" fmla="*/ 2323543 h 2887114"/>
                <a:gd name="connsiteX20-41" fmla="*/ 255574 w 1520778"/>
                <a:gd name="connsiteY20-42" fmla="*/ 2887114 h 2887114"/>
                <a:gd name="connsiteX0-43" fmla="*/ 248045 w 1513249"/>
                <a:gd name="connsiteY0-44" fmla="*/ 2887114 h 2887114"/>
                <a:gd name="connsiteX1-45" fmla="*/ 1257254 w 1513249"/>
                <a:gd name="connsiteY1-46" fmla="*/ 2887114 h 2887114"/>
                <a:gd name="connsiteX2-47" fmla="*/ 1257254 w 1513249"/>
                <a:gd name="connsiteY2-48" fmla="*/ 2323543 h 2887114"/>
                <a:gd name="connsiteX3-49" fmla="*/ 1257099 w 1513249"/>
                <a:gd name="connsiteY3-50" fmla="*/ 2323543 h 2887114"/>
                <a:gd name="connsiteX4-51" fmla="*/ 1257098 w 1513249"/>
                <a:gd name="connsiteY4-52" fmla="*/ 898812 h 2887114"/>
                <a:gd name="connsiteX5-53" fmla="*/ 1264715 w 1513249"/>
                <a:gd name="connsiteY5-54" fmla="*/ 906947 h 2887114"/>
                <a:gd name="connsiteX6-55" fmla="*/ 1470608 w 1513249"/>
                <a:gd name="connsiteY6-56" fmla="*/ 906946 h 2887114"/>
                <a:gd name="connsiteX7-57" fmla="*/ 1470608 w 1513249"/>
                <a:gd name="connsiteY7-58" fmla="*/ 687063 h 2887114"/>
                <a:gd name="connsiteX8-59" fmla="*/ 1457063 w 1513249"/>
                <a:gd name="connsiteY8-60" fmla="*/ 672597 h 2887114"/>
                <a:gd name="connsiteX9-61" fmla="*/ 1450145 w 1513249"/>
                <a:gd name="connsiteY9-62" fmla="*/ 663080 h 2887114"/>
                <a:gd name="connsiteX10-63" fmla="*/ 883282 w 1513249"/>
                <a:gd name="connsiteY10-64" fmla="*/ 57693 h 2887114"/>
                <a:gd name="connsiteX11-65" fmla="*/ 752860 w 1513249"/>
                <a:gd name="connsiteY11-66" fmla="*/ 0 h 2887114"/>
                <a:gd name="connsiteX12-67" fmla="*/ 622439 w 1513249"/>
                <a:gd name="connsiteY12-68" fmla="*/ 57693 h 2887114"/>
                <a:gd name="connsiteX13-69" fmla="*/ 55574 w 1513249"/>
                <a:gd name="connsiteY13-70" fmla="*/ 663080 h 2887114"/>
                <a:gd name="connsiteX14-71" fmla="*/ 48655 w 1513249"/>
                <a:gd name="connsiteY14-72" fmla="*/ 672600 h 2887114"/>
                <a:gd name="connsiteX15-73" fmla="*/ 35113 w 1513249"/>
                <a:gd name="connsiteY15-74" fmla="*/ 687063 h 2887114"/>
                <a:gd name="connsiteX16-75" fmla="*/ 35113 w 1513249"/>
                <a:gd name="connsiteY16-76" fmla="*/ 906946 h 2887114"/>
                <a:gd name="connsiteX17-77" fmla="*/ 248621 w 1513249"/>
                <a:gd name="connsiteY17-78" fmla="*/ 2323543 h 2887114"/>
                <a:gd name="connsiteX18-79" fmla="*/ 248044 w 1513249"/>
                <a:gd name="connsiteY18-80" fmla="*/ 2323543 h 2887114"/>
                <a:gd name="connsiteX19-81" fmla="*/ 248045 w 1513249"/>
                <a:gd name="connsiteY19-82" fmla="*/ 2887114 h 2887114"/>
                <a:gd name="connsiteX0-83" fmla="*/ 248045 w 1513249"/>
                <a:gd name="connsiteY0-84" fmla="*/ 2887114 h 2887114"/>
                <a:gd name="connsiteX1-85" fmla="*/ 1257254 w 1513249"/>
                <a:gd name="connsiteY1-86" fmla="*/ 2887114 h 2887114"/>
                <a:gd name="connsiteX2-87" fmla="*/ 1257254 w 1513249"/>
                <a:gd name="connsiteY2-88" fmla="*/ 2323543 h 2887114"/>
                <a:gd name="connsiteX3-89" fmla="*/ 1257099 w 1513249"/>
                <a:gd name="connsiteY3-90" fmla="*/ 2323543 h 2887114"/>
                <a:gd name="connsiteX4-91" fmla="*/ 1257098 w 1513249"/>
                <a:gd name="connsiteY4-92" fmla="*/ 898812 h 2887114"/>
                <a:gd name="connsiteX5-93" fmla="*/ 1470608 w 1513249"/>
                <a:gd name="connsiteY5-94" fmla="*/ 906946 h 2887114"/>
                <a:gd name="connsiteX6-95" fmla="*/ 1470608 w 1513249"/>
                <a:gd name="connsiteY6-96" fmla="*/ 687063 h 2887114"/>
                <a:gd name="connsiteX7-97" fmla="*/ 1457063 w 1513249"/>
                <a:gd name="connsiteY7-98" fmla="*/ 672597 h 2887114"/>
                <a:gd name="connsiteX8-99" fmla="*/ 1450145 w 1513249"/>
                <a:gd name="connsiteY8-100" fmla="*/ 663080 h 2887114"/>
                <a:gd name="connsiteX9-101" fmla="*/ 883282 w 1513249"/>
                <a:gd name="connsiteY9-102" fmla="*/ 57693 h 2887114"/>
                <a:gd name="connsiteX10-103" fmla="*/ 752860 w 1513249"/>
                <a:gd name="connsiteY10-104" fmla="*/ 0 h 2887114"/>
                <a:gd name="connsiteX11-105" fmla="*/ 622439 w 1513249"/>
                <a:gd name="connsiteY11-106" fmla="*/ 57693 h 2887114"/>
                <a:gd name="connsiteX12-107" fmla="*/ 55574 w 1513249"/>
                <a:gd name="connsiteY12-108" fmla="*/ 663080 h 2887114"/>
                <a:gd name="connsiteX13-109" fmla="*/ 48655 w 1513249"/>
                <a:gd name="connsiteY13-110" fmla="*/ 672600 h 2887114"/>
                <a:gd name="connsiteX14-111" fmla="*/ 35113 w 1513249"/>
                <a:gd name="connsiteY14-112" fmla="*/ 687063 h 2887114"/>
                <a:gd name="connsiteX15-113" fmla="*/ 35113 w 1513249"/>
                <a:gd name="connsiteY15-114" fmla="*/ 906946 h 2887114"/>
                <a:gd name="connsiteX16-115" fmla="*/ 248621 w 1513249"/>
                <a:gd name="connsiteY16-116" fmla="*/ 2323543 h 2887114"/>
                <a:gd name="connsiteX17-117" fmla="*/ 248044 w 1513249"/>
                <a:gd name="connsiteY17-118" fmla="*/ 2323543 h 2887114"/>
                <a:gd name="connsiteX18-119" fmla="*/ 248045 w 1513249"/>
                <a:gd name="connsiteY18-120" fmla="*/ 2887114 h 2887114"/>
                <a:gd name="connsiteX0-121" fmla="*/ 248045 w 1513249"/>
                <a:gd name="connsiteY0-122" fmla="*/ 2887114 h 2887114"/>
                <a:gd name="connsiteX1-123" fmla="*/ 1257254 w 1513249"/>
                <a:gd name="connsiteY1-124" fmla="*/ 2887114 h 2887114"/>
                <a:gd name="connsiteX2-125" fmla="*/ 1257254 w 1513249"/>
                <a:gd name="connsiteY2-126" fmla="*/ 2323543 h 2887114"/>
                <a:gd name="connsiteX3-127" fmla="*/ 1257099 w 1513249"/>
                <a:gd name="connsiteY3-128" fmla="*/ 2323543 h 2887114"/>
                <a:gd name="connsiteX4-129" fmla="*/ 1470608 w 1513249"/>
                <a:gd name="connsiteY4-130" fmla="*/ 906946 h 2887114"/>
                <a:gd name="connsiteX5-131" fmla="*/ 1470608 w 1513249"/>
                <a:gd name="connsiteY5-132" fmla="*/ 687063 h 2887114"/>
                <a:gd name="connsiteX6-133" fmla="*/ 1457063 w 1513249"/>
                <a:gd name="connsiteY6-134" fmla="*/ 672597 h 2887114"/>
                <a:gd name="connsiteX7-135" fmla="*/ 1450145 w 1513249"/>
                <a:gd name="connsiteY7-136" fmla="*/ 663080 h 2887114"/>
                <a:gd name="connsiteX8-137" fmla="*/ 883282 w 1513249"/>
                <a:gd name="connsiteY8-138" fmla="*/ 57693 h 2887114"/>
                <a:gd name="connsiteX9-139" fmla="*/ 752860 w 1513249"/>
                <a:gd name="connsiteY9-140" fmla="*/ 0 h 2887114"/>
                <a:gd name="connsiteX10-141" fmla="*/ 622439 w 1513249"/>
                <a:gd name="connsiteY10-142" fmla="*/ 57693 h 2887114"/>
                <a:gd name="connsiteX11-143" fmla="*/ 55574 w 1513249"/>
                <a:gd name="connsiteY11-144" fmla="*/ 663080 h 2887114"/>
                <a:gd name="connsiteX12-145" fmla="*/ 48655 w 1513249"/>
                <a:gd name="connsiteY12-146" fmla="*/ 672600 h 2887114"/>
                <a:gd name="connsiteX13-147" fmla="*/ 35113 w 1513249"/>
                <a:gd name="connsiteY13-148" fmla="*/ 687063 h 2887114"/>
                <a:gd name="connsiteX14-149" fmla="*/ 35113 w 1513249"/>
                <a:gd name="connsiteY14-150" fmla="*/ 906946 h 2887114"/>
                <a:gd name="connsiteX15-151" fmla="*/ 248621 w 1513249"/>
                <a:gd name="connsiteY15-152" fmla="*/ 2323543 h 2887114"/>
                <a:gd name="connsiteX16-153" fmla="*/ 248044 w 1513249"/>
                <a:gd name="connsiteY16-154" fmla="*/ 2323543 h 2887114"/>
                <a:gd name="connsiteX17-155" fmla="*/ 248045 w 1513249"/>
                <a:gd name="connsiteY17-156" fmla="*/ 2887114 h 2887114"/>
                <a:gd name="connsiteX0-157" fmla="*/ 212932 w 1478136"/>
                <a:gd name="connsiteY0-158" fmla="*/ 2887114 h 2887114"/>
                <a:gd name="connsiteX1-159" fmla="*/ 1222141 w 1478136"/>
                <a:gd name="connsiteY1-160" fmla="*/ 2887114 h 2887114"/>
                <a:gd name="connsiteX2-161" fmla="*/ 1222141 w 1478136"/>
                <a:gd name="connsiteY2-162" fmla="*/ 2323543 h 2887114"/>
                <a:gd name="connsiteX3-163" fmla="*/ 1221986 w 1478136"/>
                <a:gd name="connsiteY3-164" fmla="*/ 2323543 h 2887114"/>
                <a:gd name="connsiteX4-165" fmla="*/ 1435495 w 1478136"/>
                <a:gd name="connsiteY4-166" fmla="*/ 906946 h 2887114"/>
                <a:gd name="connsiteX5-167" fmla="*/ 1435495 w 1478136"/>
                <a:gd name="connsiteY5-168" fmla="*/ 687063 h 2887114"/>
                <a:gd name="connsiteX6-169" fmla="*/ 1421950 w 1478136"/>
                <a:gd name="connsiteY6-170" fmla="*/ 672597 h 2887114"/>
                <a:gd name="connsiteX7-171" fmla="*/ 1415032 w 1478136"/>
                <a:gd name="connsiteY7-172" fmla="*/ 663080 h 2887114"/>
                <a:gd name="connsiteX8-173" fmla="*/ 848169 w 1478136"/>
                <a:gd name="connsiteY8-174" fmla="*/ 57693 h 2887114"/>
                <a:gd name="connsiteX9-175" fmla="*/ 717747 w 1478136"/>
                <a:gd name="connsiteY9-176" fmla="*/ 0 h 2887114"/>
                <a:gd name="connsiteX10-177" fmla="*/ 587326 w 1478136"/>
                <a:gd name="connsiteY10-178" fmla="*/ 57693 h 2887114"/>
                <a:gd name="connsiteX11-179" fmla="*/ 20461 w 1478136"/>
                <a:gd name="connsiteY11-180" fmla="*/ 663080 h 2887114"/>
                <a:gd name="connsiteX12-181" fmla="*/ 13542 w 1478136"/>
                <a:gd name="connsiteY12-182" fmla="*/ 672600 h 2887114"/>
                <a:gd name="connsiteX13-183" fmla="*/ 0 w 1478136"/>
                <a:gd name="connsiteY13-184" fmla="*/ 906946 h 2887114"/>
                <a:gd name="connsiteX14-185" fmla="*/ 213508 w 1478136"/>
                <a:gd name="connsiteY14-186" fmla="*/ 2323543 h 2887114"/>
                <a:gd name="connsiteX15-187" fmla="*/ 212931 w 1478136"/>
                <a:gd name="connsiteY15-188" fmla="*/ 2323543 h 2887114"/>
                <a:gd name="connsiteX16-189" fmla="*/ 212932 w 1478136"/>
                <a:gd name="connsiteY16-190" fmla="*/ 2887114 h 2887114"/>
                <a:gd name="connsiteX0-191" fmla="*/ 212932 w 1478136"/>
                <a:gd name="connsiteY0-192" fmla="*/ 2887114 h 2887114"/>
                <a:gd name="connsiteX1-193" fmla="*/ 1222141 w 1478136"/>
                <a:gd name="connsiteY1-194" fmla="*/ 2887114 h 2887114"/>
                <a:gd name="connsiteX2-195" fmla="*/ 1222141 w 1478136"/>
                <a:gd name="connsiteY2-196" fmla="*/ 2323543 h 2887114"/>
                <a:gd name="connsiteX3-197" fmla="*/ 1221986 w 1478136"/>
                <a:gd name="connsiteY3-198" fmla="*/ 2323543 h 2887114"/>
                <a:gd name="connsiteX4-199" fmla="*/ 1435495 w 1478136"/>
                <a:gd name="connsiteY4-200" fmla="*/ 906946 h 2887114"/>
                <a:gd name="connsiteX5-201" fmla="*/ 1435495 w 1478136"/>
                <a:gd name="connsiteY5-202" fmla="*/ 687063 h 2887114"/>
                <a:gd name="connsiteX6-203" fmla="*/ 1421950 w 1478136"/>
                <a:gd name="connsiteY6-204" fmla="*/ 672597 h 2887114"/>
                <a:gd name="connsiteX7-205" fmla="*/ 848169 w 1478136"/>
                <a:gd name="connsiteY7-206" fmla="*/ 57693 h 2887114"/>
                <a:gd name="connsiteX8-207" fmla="*/ 717747 w 1478136"/>
                <a:gd name="connsiteY8-208" fmla="*/ 0 h 2887114"/>
                <a:gd name="connsiteX9-209" fmla="*/ 587326 w 1478136"/>
                <a:gd name="connsiteY9-210" fmla="*/ 57693 h 2887114"/>
                <a:gd name="connsiteX10-211" fmla="*/ 20461 w 1478136"/>
                <a:gd name="connsiteY10-212" fmla="*/ 663080 h 2887114"/>
                <a:gd name="connsiteX11-213" fmla="*/ 13542 w 1478136"/>
                <a:gd name="connsiteY11-214" fmla="*/ 672600 h 2887114"/>
                <a:gd name="connsiteX12-215" fmla="*/ 0 w 1478136"/>
                <a:gd name="connsiteY12-216" fmla="*/ 906946 h 2887114"/>
                <a:gd name="connsiteX13-217" fmla="*/ 213508 w 1478136"/>
                <a:gd name="connsiteY13-218" fmla="*/ 2323543 h 2887114"/>
                <a:gd name="connsiteX14-219" fmla="*/ 212931 w 1478136"/>
                <a:gd name="connsiteY14-220" fmla="*/ 2323543 h 2887114"/>
                <a:gd name="connsiteX15-221" fmla="*/ 212932 w 1478136"/>
                <a:gd name="connsiteY15-222" fmla="*/ 2887114 h 2887114"/>
                <a:gd name="connsiteX0-223" fmla="*/ 212932 w 1478136"/>
                <a:gd name="connsiteY0-224" fmla="*/ 2887114 h 2887114"/>
                <a:gd name="connsiteX1-225" fmla="*/ 1222141 w 1478136"/>
                <a:gd name="connsiteY1-226" fmla="*/ 2887114 h 2887114"/>
                <a:gd name="connsiteX2-227" fmla="*/ 1222141 w 1478136"/>
                <a:gd name="connsiteY2-228" fmla="*/ 2323543 h 2887114"/>
                <a:gd name="connsiteX3-229" fmla="*/ 1221986 w 1478136"/>
                <a:gd name="connsiteY3-230" fmla="*/ 2323543 h 2887114"/>
                <a:gd name="connsiteX4-231" fmla="*/ 1435495 w 1478136"/>
                <a:gd name="connsiteY4-232" fmla="*/ 906946 h 2887114"/>
                <a:gd name="connsiteX5-233" fmla="*/ 1435495 w 1478136"/>
                <a:gd name="connsiteY5-234" fmla="*/ 687063 h 2887114"/>
                <a:gd name="connsiteX6-235" fmla="*/ 848169 w 1478136"/>
                <a:gd name="connsiteY6-236" fmla="*/ 57693 h 2887114"/>
                <a:gd name="connsiteX7-237" fmla="*/ 717747 w 1478136"/>
                <a:gd name="connsiteY7-238" fmla="*/ 0 h 2887114"/>
                <a:gd name="connsiteX8-239" fmla="*/ 587326 w 1478136"/>
                <a:gd name="connsiteY8-240" fmla="*/ 57693 h 2887114"/>
                <a:gd name="connsiteX9-241" fmla="*/ 20461 w 1478136"/>
                <a:gd name="connsiteY9-242" fmla="*/ 663080 h 2887114"/>
                <a:gd name="connsiteX10-243" fmla="*/ 13542 w 1478136"/>
                <a:gd name="connsiteY10-244" fmla="*/ 672600 h 2887114"/>
                <a:gd name="connsiteX11-245" fmla="*/ 0 w 1478136"/>
                <a:gd name="connsiteY11-246" fmla="*/ 906946 h 2887114"/>
                <a:gd name="connsiteX12-247" fmla="*/ 213508 w 1478136"/>
                <a:gd name="connsiteY12-248" fmla="*/ 2323543 h 2887114"/>
                <a:gd name="connsiteX13-249" fmla="*/ 212931 w 1478136"/>
                <a:gd name="connsiteY13-250" fmla="*/ 2323543 h 2887114"/>
                <a:gd name="connsiteX14-251" fmla="*/ 212932 w 1478136"/>
                <a:gd name="connsiteY14-252" fmla="*/ 2887114 h 2887114"/>
                <a:gd name="connsiteX0-253" fmla="*/ 212932 w 1435495"/>
                <a:gd name="connsiteY0-254" fmla="*/ 2915686 h 2915686"/>
                <a:gd name="connsiteX1-255" fmla="*/ 1222141 w 1435495"/>
                <a:gd name="connsiteY1-256" fmla="*/ 2915686 h 2915686"/>
                <a:gd name="connsiteX2-257" fmla="*/ 1222141 w 1435495"/>
                <a:gd name="connsiteY2-258" fmla="*/ 2352115 h 2915686"/>
                <a:gd name="connsiteX3-259" fmla="*/ 1221986 w 1435495"/>
                <a:gd name="connsiteY3-260" fmla="*/ 2352115 h 2915686"/>
                <a:gd name="connsiteX4-261" fmla="*/ 1435495 w 1435495"/>
                <a:gd name="connsiteY4-262" fmla="*/ 935518 h 2915686"/>
                <a:gd name="connsiteX5-263" fmla="*/ 848169 w 1435495"/>
                <a:gd name="connsiteY5-264" fmla="*/ 86265 h 2915686"/>
                <a:gd name="connsiteX6-265" fmla="*/ 717747 w 1435495"/>
                <a:gd name="connsiteY6-266" fmla="*/ 28572 h 2915686"/>
                <a:gd name="connsiteX7-267" fmla="*/ 587326 w 1435495"/>
                <a:gd name="connsiteY7-268" fmla="*/ 86265 h 2915686"/>
                <a:gd name="connsiteX8-269" fmla="*/ 20461 w 1435495"/>
                <a:gd name="connsiteY8-270" fmla="*/ 691652 h 2915686"/>
                <a:gd name="connsiteX9-271" fmla="*/ 13542 w 1435495"/>
                <a:gd name="connsiteY9-272" fmla="*/ 701172 h 2915686"/>
                <a:gd name="connsiteX10-273" fmla="*/ 0 w 1435495"/>
                <a:gd name="connsiteY10-274" fmla="*/ 935518 h 2915686"/>
                <a:gd name="connsiteX11-275" fmla="*/ 213508 w 1435495"/>
                <a:gd name="connsiteY11-276" fmla="*/ 2352115 h 2915686"/>
                <a:gd name="connsiteX12-277" fmla="*/ 212931 w 1435495"/>
                <a:gd name="connsiteY12-278" fmla="*/ 2352115 h 2915686"/>
                <a:gd name="connsiteX13-279" fmla="*/ 212932 w 1435495"/>
                <a:gd name="connsiteY13-280" fmla="*/ 2915686 h 2915686"/>
                <a:gd name="connsiteX0-281" fmla="*/ 212932 w 1435495"/>
                <a:gd name="connsiteY0-282" fmla="*/ 2915686 h 2915686"/>
                <a:gd name="connsiteX1-283" fmla="*/ 1222141 w 1435495"/>
                <a:gd name="connsiteY1-284" fmla="*/ 2915686 h 2915686"/>
                <a:gd name="connsiteX2-285" fmla="*/ 1222141 w 1435495"/>
                <a:gd name="connsiteY2-286" fmla="*/ 2352115 h 2915686"/>
                <a:gd name="connsiteX3-287" fmla="*/ 1221986 w 1435495"/>
                <a:gd name="connsiteY3-288" fmla="*/ 2352115 h 2915686"/>
                <a:gd name="connsiteX4-289" fmla="*/ 1435495 w 1435495"/>
                <a:gd name="connsiteY4-290" fmla="*/ 935518 h 2915686"/>
                <a:gd name="connsiteX5-291" fmla="*/ 848169 w 1435495"/>
                <a:gd name="connsiteY5-292" fmla="*/ 86265 h 2915686"/>
                <a:gd name="connsiteX6-293" fmla="*/ 717747 w 1435495"/>
                <a:gd name="connsiteY6-294" fmla="*/ 28572 h 2915686"/>
                <a:gd name="connsiteX7-295" fmla="*/ 587326 w 1435495"/>
                <a:gd name="connsiteY7-296" fmla="*/ 86265 h 2915686"/>
                <a:gd name="connsiteX8-297" fmla="*/ 20461 w 1435495"/>
                <a:gd name="connsiteY8-298" fmla="*/ 691652 h 2915686"/>
                <a:gd name="connsiteX9-299" fmla="*/ 0 w 1435495"/>
                <a:gd name="connsiteY9-300" fmla="*/ 935518 h 2915686"/>
                <a:gd name="connsiteX10-301" fmla="*/ 213508 w 1435495"/>
                <a:gd name="connsiteY10-302" fmla="*/ 2352115 h 2915686"/>
                <a:gd name="connsiteX11-303" fmla="*/ 212931 w 1435495"/>
                <a:gd name="connsiteY11-304" fmla="*/ 2352115 h 2915686"/>
                <a:gd name="connsiteX12-305" fmla="*/ 212932 w 1435495"/>
                <a:gd name="connsiteY12-306" fmla="*/ 2915686 h 2915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1435495" h="2915686">
                  <a:moveTo>
                    <a:pt x="212932" y="2915686"/>
                  </a:moveTo>
                  <a:lnTo>
                    <a:pt x="1222141" y="2915686"/>
                  </a:lnTo>
                  <a:lnTo>
                    <a:pt x="1222141" y="2352115"/>
                  </a:lnTo>
                  <a:lnTo>
                    <a:pt x="1221986" y="2352115"/>
                  </a:lnTo>
                  <a:cubicBezTo>
                    <a:pt x="1257545" y="2116016"/>
                    <a:pt x="1399910" y="1208265"/>
                    <a:pt x="1435495" y="935518"/>
                  </a:cubicBezTo>
                  <a:cubicBezTo>
                    <a:pt x="1373192" y="557876"/>
                    <a:pt x="967794" y="237423"/>
                    <a:pt x="848169" y="86265"/>
                  </a:cubicBezTo>
                  <a:cubicBezTo>
                    <a:pt x="728544" y="-64893"/>
                    <a:pt x="764951" y="28571"/>
                    <a:pt x="717747" y="28572"/>
                  </a:cubicBezTo>
                  <a:cubicBezTo>
                    <a:pt x="670544" y="28571"/>
                    <a:pt x="623340" y="47803"/>
                    <a:pt x="587326" y="86265"/>
                  </a:cubicBezTo>
                  <a:lnTo>
                    <a:pt x="20461" y="691652"/>
                  </a:lnTo>
                  <a:lnTo>
                    <a:pt x="0" y="935518"/>
                  </a:lnTo>
                  <a:cubicBezTo>
                    <a:pt x="35585" y="1208265"/>
                    <a:pt x="178020" y="2116016"/>
                    <a:pt x="213508" y="2352115"/>
                  </a:cubicBezTo>
                  <a:lnTo>
                    <a:pt x="212931" y="2352115"/>
                  </a:lnTo>
                  <a:cubicBezTo>
                    <a:pt x="212931" y="2539972"/>
                    <a:pt x="212932" y="2727829"/>
                    <a:pt x="212932" y="291568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tx1">
                    <a:alpha val="10000"/>
                  </a:schemeClr>
                </a:gs>
                <a:gs pos="0">
                  <a:srgbClr val="3C2246">
                    <a:alpha val="33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18900000">
              <a:off x="4311589" y="1367628"/>
              <a:ext cx="1520778" cy="3916160"/>
            </a:xfrm>
            <a:custGeom>
              <a:avLst/>
              <a:gdLst>
                <a:gd name="connsiteX0" fmla="*/ 1204282 w 2055930"/>
                <a:gd name="connsiteY0" fmla="*/ 77995 h 5294232"/>
                <a:gd name="connsiteX1" fmla="*/ 1970620 w 2055930"/>
                <a:gd name="connsiteY1" fmla="*/ 896414 h 5294232"/>
                <a:gd name="connsiteX2" fmla="*/ 1979972 w 2055930"/>
                <a:gd name="connsiteY2" fmla="*/ 909280 h 5294232"/>
                <a:gd name="connsiteX3" fmla="*/ 1998283 w 2055930"/>
                <a:gd name="connsiteY3" fmla="*/ 928836 h 5294232"/>
                <a:gd name="connsiteX4" fmla="*/ 1998283 w 2055930"/>
                <a:gd name="connsiteY4" fmla="*/ 1226095 h 5294232"/>
                <a:gd name="connsiteX5" fmla="*/ 1719939 w 2055930"/>
                <a:gd name="connsiteY5" fmla="*/ 1226095 h 5294232"/>
                <a:gd name="connsiteX6" fmla="*/ 1709641 w 2055930"/>
                <a:gd name="connsiteY6" fmla="*/ 1215098 h 5294232"/>
                <a:gd name="connsiteX7" fmla="*/ 1709642 w 2055930"/>
                <a:gd name="connsiteY7" fmla="*/ 3141183 h 5294232"/>
                <a:gd name="connsiteX8" fmla="*/ 1709852 w 2055930"/>
                <a:gd name="connsiteY8" fmla="*/ 3141183 h 5294232"/>
                <a:gd name="connsiteX9" fmla="*/ 1709852 w 2055930"/>
                <a:gd name="connsiteY9" fmla="*/ 5294232 h 5294232"/>
                <a:gd name="connsiteX10" fmla="*/ 345508 w 2055930"/>
                <a:gd name="connsiteY10" fmla="*/ 3929889 h 5294232"/>
                <a:gd name="connsiteX11" fmla="*/ 345508 w 2055930"/>
                <a:gd name="connsiteY11" fmla="*/ 3141183 h 5294232"/>
                <a:gd name="connsiteX12" fmla="*/ 346288 w 2055930"/>
                <a:gd name="connsiteY12" fmla="*/ 3141183 h 5294232"/>
                <a:gd name="connsiteX13" fmla="*/ 346287 w 2055930"/>
                <a:gd name="connsiteY13" fmla="*/ 1215100 h 5294232"/>
                <a:gd name="connsiteX14" fmla="*/ 335992 w 2055930"/>
                <a:gd name="connsiteY14" fmla="*/ 1226095 h 5294232"/>
                <a:gd name="connsiteX15" fmla="*/ 57647 w 2055930"/>
                <a:gd name="connsiteY15" fmla="*/ 1226095 h 5294232"/>
                <a:gd name="connsiteX16" fmla="*/ 57647 w 2055930"/>
                <a:gd name="connsiteY16" fmla="*/ 928836 h 5294232"/>
                <a:gd name="connsiteX17" fmla="*/ 75954 w 2055930"/>
                <a:gd name="connsiteY17" fmla="*/ 909284 h 5294232"/>
                <a:gd name="connsiteX18" fmla="*/ 85309 w 2055930"/>
                <a:gd name="connsiteY18" fmla="*/ 896413 h 5294232"/>
                <a:gd name="connsiteX19" fmla="*/ 851649 w 2055930"/>
                <a:gd name="connsiteY19" fmla="*/ 77995 h 5294232"/>
                <a:gd name="connsiteX20" fmla="*/ 1027965 w 2055930"/>
                <a:gd name="connsiteY20" fmla="*/ 0 h 5294232"/>
                <a:gd name="connsiteX21" fmla="*/ 1204282 w 2055930"/>
                <a:gd name="connsiteY21" fmla="*/ 77995 h 52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930" h="5294232">
                  <a:moveTo>
                    <a:pt x="1204282" y="77995"/>
                  </a:moveTo>
                  <a:lnTo>
                    <a:pt x="1970620" y="896414"/>
                  </a:lnTo>
                  <a:lnTo>
                    <a:pt x="1979972" y="909280"/>
                  </a:lnTo>
                  <a:lnTo>
                    <a:pt x="1998283" y="928836"/>
                  </a:lnTo>
                  <a:cubicBezTo>
                    <a:pt x="2075146" y="1010922"/>
                    <a:pt x="2075146" y="1144010"/>
                    <a:pt x="1998283" y="1226095"/>
                  </a:cubicBezTo>
                  <a:cubicBezTo>
                    <a:pt x="1921420" y="1308181"/>
                    <a:pt x="1796802" y="1308181"/>
                    <a:pt x="1719939" y="1226095"/>
                  </a:cubicBezTo>
                  <a:lnTo>
                    <a:pt x="1709641" y="1215098"/>
                  </a:lnTo>
                  <a:lnTo>
                    <a:pt x="1709642" y="3141183"/>
                  </a:lnTo>
                  <a:lnTo>
                    <a:pt x="1709852" y="3141183"/>
                  </a:lnTo>
                  <a:lnTo>
                    <a:pt x="1709852" y="5294232"/>
                  </a:lnTo>
                  <a:lnTo>
                    <a:pt x="345508" y="3929889"/>
                  </a:lnTo>
                  <a:lnTo>
                    <a:pt x="345508" y="3141183"/>
                  </a:lnTo>
                  <a:lnTo>
                    <a:pt x="346288" y="3141183"/>
                  </a:lnTo>
                  <a:lnTo>
                    <a:pt x="346287" y="1215100"/>
                  </a:lnTo>
                  <a:lnTo>
                    <a:pt x="335992" y="1226095"/>
                  </a:lnTo>
                  <a:cubicBezTo>
                    <a:pt x="259128" y="1308181"/>
                    <a:pt x="134510" y="1308181"/>
                    <a:pt x="57647" y="1226095"/>
                  </a:cubicBezTo>
                  <a:cubicBezTo>
                    <a:pt x="-19216" y="1144009"/>
                    <a:pt x="-19216" y="1010922"/>
                    <a:pt x="57647" y="928836"/>
                  </a:cubicBezTo>
                  <a:lnTo>
                    <a:pt x="75954" y="909284"/>
                  </a:lnTo>
                  <a:lnTo>
                    <a:pt x="85309" y="896413"/>
                  </a:lnTo>
                  <a:lnTo>
                    <a:pt x="851649" y="77995"/>
                  </a:lnTo>
                  <a:cubicBezTo>
                    <a:pt x="900337" y="25998"/>
                    <a:pt x="964152" y="-1"/>
                    <a:pt x="1027965" y="0"/>
                  </a:cubicBezTo>
                  <a:cubicBezTo>
                    <a:pt x="1091779" y="-1"/>
                    <a:pt x="1155594" y="25998"/>
                    <a:pt x="1204282" y="77995"/>
                  </a:cubicBezTo>
                  <a:close/>
                </a:path>
              </a:pathLst>
            </a:custGeom>
            <a:gradFill flip="none" rotWithShape="1">
              <a:gsLst>
                <a:gs pos="57000">
                  <a:srgbClr val="FFB850"/>
                </a:gs>
                <a:gs pos="34000">
                  <a:srgbClr val="FFA015"/>
                </a:gs>
                <a:gs pos="0">
                  <a:srgbClr val="EE8E00"/>
                </a:gs>
                <a:gs pos="89000">
                  <a:srgbClr val="FFC671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 rot="2700000">
              <a:off x="3578489" y="2402306"/>
              <a:ext cx="1695452" cy="430830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prstClr val="white"/>
                  </a:solidFill>
                  <a:effectLst>
                    <a:innerShdw blurRad="25400" dist="254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</a:t>
              </a:r>
              <a:endParaRPr lang="zh-CN" altLang="en-US" sz="1500" b="1" dirty="0">
                <a:solidFill>
                  <a:prstClr val="white"/>
                </a:solidFill>
                <a:effectLst>
                  <a:innerShdw blurRad="25400" dist="254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6538" y="1433446"/>
            <a:ext cx="1585691" cy="3197437"/>
            <a:chOff x="6367888" y="1911704"/>
            <a:chExt cx="2113980" cy="4264236"/>
          </a:xfrm>
        </p:grpSpPr>
        <p:sp>
          <p:nvSpPr>
            <p:cNvPr id="16" name="任意多边形 15"/>
            <p:cNvSpPr/>
            <p:nvPr/>
          </p:nvSpPr>
          <p:spPr>
            <a:xfrm rot="18900000" flipH="1" flipV="1">
              <a:off x="6684459" y="2575915"/>
              <a:ext cx="1797409" cy="3600025"/>
            </a:xfrm>
            <a:custGeom>
              <a:avLst/>
              <a:gdLst>
                <a:gd name="connsiteX0" fmla="*/ 255574 w 1520778"/>
                <a:gd name="connsiteY0" fmla="*/ 2887114 h 2887114"/>
                <a:gd name="connsiteX1" fmla="*/ 1264783 w 1520778"/>
                <a:gd name="connsiteY1" fmla="*/ 2887114 h 2887114"/>
                <a:gd name="connsiteX2" fmla="*/ 1264783 w 1520778"/>
                <a:gd name="connsiteY2" fmla="*/ 2323543 h 2887114"/>
                <a:gd name="connsiteX3" fmla="*/ 1264628 w 1520778"/>
                <a:gd name="connsiteY3" fmla="*/ 2323543 h 2887114"/>
                <a:gd name="connsiteX4" fmla="*/ 1264627 w 1520778"/>
                <a:gd name="connsiteY4" fmla="*/ 898812 h 2887114"/>
                <a:gd name="connsiteX5" fmla="*/ 1272244 w 1520778"/>
                <a:gd name="connsiteY5" fmla="*/ 906947 h 2887114"/>
                <a:gd name="connsiteX6" fmla="*/ 1478137 w 1520778"/>
                <a:gd name="connsiteY6" fmla="*/ 906946 h 2887114"/>
                <a:gd name="connsiteX7" fmla="*/ 1478137 w 1520778"/>
                <a:gd name="connsiteY7" fmla="*/ 687063 h 2887114"/>
                <a:gd name="connsiteX8" fmla="*/ 1464592 w 1520778"/>
                <a:gd name="connsiteY8" fmla="*/ 672597 h 2887114"/>
                <a:gd name="connsiteX9" fmla="*/ 1457674 w 1520778"/>
                <a:gd name="connsiteY9" fmla="*/ 663080 h 2887114"/>
                <a:gd name="connsiteX10" fmla="*/ 890811 w 1520778"/>
                <a:gd name="connsiteY10" fmla="*/ 57693 h 2887114"/>
                <a:gd name="connsiteX11" fmla="*/ 760389 w 1520778"/>
                <a:gd name="connsiteY11" fmla="*/ 0 h 2887114"/>
                <a:gd name="connsiteX12" fmla="*/ 629968 w 1520778"/>
                <a:gd name="connsiteY12" fmla="*/ 57693 h 2887114"/>
                <a:gd name="connsiteX13" fmla="*/ 63103 w 1520778"/>
                <a:gd name="connsiteY13" fmla="*/ 663080 h 2887114"/>
                <a:gd name="connsiteX14" fmla="*/ 56184 w 1520778"/>
                <a:gd name="connsiteY14" fmla="*/ 672600 h 2887114"/>
                <a:gd name="connsiteX15" fmla="*/ 42642 w 1520778"/>
                <a:gd name="connsiteY15" fmla="*/ 687063 h 2887114"/>
                <a:gd name="connsiteX16" fmla="*/ 42642 w 1520778"/>
                <a:gd name="connsiteY16" fmla="*/ 906946 h 2887114"/>
                <a:gd name="connsiteX17" fmla="*/ 248534 w 1520778"/>
                <a:gd name="connsiteY17" fmla="*/ 906947 h 2887114"/>
                <a:gd name="connsiteX18" fmla="*/ 256150 w 1520778"/>
                <a:gd name="connsiteY18" fmla="*/ 898813 h 2887114"/>
                <a:gd name="connsiteX19" fmla="*/ 256150 w 1520778"/>
                <a:gd name="connsiteY19" fmla="*/ 2323543 h 2887114"/>
                <a:gd name="connsiteX20" fmla="*/ 255573 w 1520778"/>
                <a:gd name="connsiteY20" fmla="*/ 2323543 h 2887114"/>
                <a:gd name="connsiteX0-1" fmla="*/ 255574 w 1520778"/>
                <a:gd name="connsiteY0-2" fmla="*/ 2887114 h 2887114"/>
                <a:gd name="connsiteX1-3" fmla="*/ 1264783 w 1520778"/>
                <a:gd name="connsiteY1-4" fmla="*/ 2887114 h 2887114"/>
                <a:gd name="connsiteX2-5" fmla="*/ 1264783 w 1520778"/>
                <a:gd name="connsiteY2-6" fmla="*/ 2323543 h 2887114"/>
                <a:gd name="connsiteX3-7" fmla="*/ 1264628 w 1520778"/>
                <a:gd name="connsiteY3-8" fmla="*/ 2323543 h 2887114"/>
                <a:gd name="connsiteX4-9" fmla="*/ 1264627 w 1520778"/>
                <a:gd name="connsiteY4-10" fmla="*/ 898812 h 2887114"/>
                <a:gd name="connsiteX5-11" fmla="*/ 1272244 w 1520778"/>
                <a:gd name="connsiteY5-12" fmla="*/ 906947 h 2887114"/>
                <a:gd name="connsiteX6-13" fmla="*/ 1478137 w 1520778"/>
                <a:gd name="connsiteY6-14" fmla="*/ 906946 h 2887114"/>
                <a:gd name="connsiteX7-15" fmla="*/ 1478137 w 1520778"/>
                <a:gd name="connsiteY7-16" fmla="*/ 687063 h 2887114"/>
                <a:gd name="connsiteX8-17" fmla="*/ 1464592 w 1520778"/>
                <a:gd name="connsiteY8-18" fmla="*/ 672597 h 2887114"/>
                <a:gd name="connsiteX9-19" fmla="*/ 1457674 w 1520778"/>
                <a:gd name="connsiteY9-20" fmla="*/ 663080 h 2887114"/>
                <a:gd name="connsiteX10-21" fmla="*/ 890811 w 1520778"/>
                <a:gd name="connsiteY10-22" fmla="*/ 57693 h 2887114"/>
                <a:gd name="connsiteX11-23" fmla="*/ 760389 w 1520778"/>
                <a:gd name="connsiteY11-24" fmla="*/ 0 h 2887114"/>
                <a:gd name="connsiteX12-25" fmla="*/ 629968 w 1520778"/>
                <a:gd name="connsiteY12-26" fmla="*/ 57693 h 2887114"/>
                <a:gd name="connsiteX13-27" fmla="*/ 63103 w 1520778"/>
                <a:gd name="connsiteY13-28" fmla="*/ 663080 h 2887114"/>
                <a:gd name="connsiteX14-29" fmla="*/ 56184 w 1520778"/>
                <a:gd name="connsiteY14-30" fmla="*/ 672600 h 2887114"/>
                <a:gd name="connsiteX15-31" fmla="*/ 42642 w 1520778"/>
                <a:gd name="connsiteY15-32" fmla="*/ 687063 h 2887114"/>
                <a:gd name="connsiteX16-33" fmla="*/ 42642 w 1520778"/>
                <a:gd name="connsiteY16-34" fmla="*/ 906946 h 2887114"/>
                <a:gd name="connsiteX17-35" fmla="*/ 248534 w 1520778"/>
                <a:gd name="connsiteY17-36" fmla="*/ 906947 h 2887114"/>
                <a:gd name="connsiteX18-37" fmla="*/ 256150 w 1520778"/>
                <a:gd name="connsiteY18-38" fmla="*/ 2323543 h 2887114"/>
                <a:gd name="connsiteX19-39" fmla="*/ 255573 w 1520778"/>
                <a:gd name="connsiteY19-40" fmla="*/ 2323543 h 2887114"/>
                <a:gd name="connsiteX20-41" fmla="*/ 255574 w 1520778"/>
                <a:gd name="connsiteY20-42" fmla="*/ 2887114 h 2887114"/>
                <a:gd name="connsiteX0-43" fmla="*/ 248045 w 1513249"/>
                <a:gd name="connsiteY0-44" fmla="*/ 2887114 h 2887114"/>
                <a:gd name="connsiteX1-45" fmla="*/ 1257254 w 1513249"/>
                <a:gd name="connsiteY1-46" fmla="*/ 2887114 h 2887114"/>
                <a:gd name="connsiteX2-47" fmla="*/ 1257254 w 1513249"/>
                <a:gd name="connsiteY2-48" fmla="*/ 2323543 h 2887114"/>
                <a:gd name="connsiteX3-49" fmla="*/ 1257099 w 1513249"/>
                <a:gd name="connsiteY3-50" fmla="*/ 2323543 h 2887114"/>
                <a:gd name="connsiteX4-51" fmla="*/ 1257098 w 1513249"/>
                <a:gd name="connsiteY4-52" fmla="*/ 898812 h 2887114"/>
                <a:gd name="connsiteX5-53" fmla="*/ 1264715 w 1513249"/>
                <a:gd name="connsiteY5-54" fmla="*/ 906947 h 2887114"/>
                <a:gd name="connsiteX6-55" fmla="*/ 1470608 w 1513249"/>
                <a:gd name="connsiteY6-56" fmla="*/ 906946 h 2887114"/>
                <a:gd name="connsiteX7-57" fmla="*/ 1470608 w 1513249"/>
                <a:gd name="connsiteY7-58" fmla="*/ 687063 h 2887114"/>
                <a:gd name="connsiteX8-59" fmla="*/ 1457063 w 1513249"/>
                <a:gd name="connsiteY8-60" fmla="*/ 672597 h 2887114"/>
                <a:gd name="connsiteX9-61" fmla="*/ 1450145 w 1513249"/>
                <a:gd name="connsiteY9-62" fmla="*/ 663080 h 2887114"/>
                <a:gd name="connsiteX10-63" fmla="*/ 883282 w 1513249"/>
                <a:gd name="connsiteY10-64" fmla="*/ 57693 h 2887114"/>
                <a:gd name="connsiteX11-65" fmla="*/ 752860 w 1513249"/>
                <a:gd name="connsiteY11-66" fmla="*/ 0 h 2887114"/>
                <a:gd name="connsiteX12-67" fmla="*/ 622439 w 1513249"/>
                <a:gd name="connsiteY12-68" fmla="*/ 57693 h 2887114"/>
                <a:gd name="connsiteX13-69" fmla="*/ 55574 w 1513249"/>
                <a:gd name="connsiteY13-70" fmla="*/ 663080 h 2887114"/>
                <a:gd name="connsiteX14-71" fmla="*/ 48655 w 1513249"/>
                <a:gd name="connsiteY14-72" fmla="*/ 672600 h 2887114"/>
                <a:gd name="connsiteX15-73" fmla="*/ 35113 w 1513249"/>
                <a:gd name="connsiteY15-74" fmla="*/ 687063 h 2887114"/>
                <a:gd name="connsiteX16-75" fmla="*/ 35113 w 1513249"/>
                <a:gd name="connsiteY16-76" fmla="*/ 906946 h 2887114"/>
                <a:gd name="connsiteX17-77" fmla="*/ 248621 w 1513249"/>
                <a:gd name="connsiteY17-78" fmla="*/ 2323543 h 2887114"/>
                <a:gd name="connsiteX18-79" fmla="*/ 248044 w 1513249"/>
                <a:gd name="connsiteY18-80" fmla="*/ 2323543 h 2887114"/>
                <a:gd name="connsiteX19-81" fmla="*/ 248045 w 1513249"/>
                <a:gd name="connsiteY19-82" fmla="*/ 2887114 h 2887114"/>
                <a:gd name="connsiteX0-83" fmla="*/ 248045 w 1513249"/>
                <a:gd name="connsiteY0-84" fmla="*/ 2887114 h 2887114"/>
                <a:gd name="connsiteX1-85" fmla="*/ 1257254 w 1513249"/>
                <a:gd name="connsiteY1-86" fmla="*/ 2887114 h 2887114"/>
                <a:gd name="connsiteX2-87" fmla="*/ 1257254 w 1513249"/>
                <a:gd name="connsiteY2-88" fmla="*/ 2323543 h 2887114"/>
                <a:gd name="connsiteX3-89" fmla="*/ 1257099 w 1513249"/>
                <a:gd name="connsiteY3-90" fmla="*/ 2323543 h 2887114"/>
                <a:gd name="connsiteX4-91" fmla="*/ 1257098 w 1513249"/>
                <a:gd name="connsiteY4-92" fmla="*/ 898812 h 2887114"/>
                <a:gd name="connsiteX5-93" fmla="*/ 1470608 w 1513249"/>
                <a:gd name="connsiteY5-94" fmla="*/ 906946 h 2887114"/>
                <a:gd name="connsiteX6-95" fmla="*/ 1470608 w 1513249"/>
                <a:gd name="connsiteY6-96" fmla="*/ 687063 h 2887114"/>
                <a:gd name="connsiteX7-97" fmla="*/ 1457063 w 1513249"/>
                <a:gd name="connsiteY7-98" fmla="*/ 672597 h 2887114"/>
                <a:gd name="connsiteX8-99" fmla="*/ 1450145 w 1513249"/>
                <a:gd name="connsiteY8-100" fmla="*/ 663080 h 2887114"/>
                <a:gd name="connsiteX9-101" fmla="*/ 883282 w 1513249"/>
                <a:gd name="connsiteY9-102" fmla="*/ 57693 h 2887114"/>
                <a:gd name="connsiteX10-103" fmla="*/ 752860 w 1513249"/>
                <a:gd name="connsiteY10-104" fmla="*/ 0 h 2887114"/>
                <a:gd name="connsiteX11-105" fmla="*/ 622439 w 1513249"/>
                <a:gd name="connsiteY11-106" fmla="*/ 57693 h 2887114"/>
                <a:gd name="connsiteX12-107" fmla="*/ 55574 w 1513249"/>
                <a:gd name="connsiteY12-108" fmla="*/ 663080 h 2887114"/>
                <a:gd name="connsiteX13-109" fmla="*/ 48655 w 1513249"/>
                <a:gd name="connsiteY13-110" fmla="*/ 672600 h 2887114"/>
                <a:gd name="connsiteX14-111" fmla="*/ 35113 w 1513249"/>
                <a:gd name="connsiteY14-112" fmla="*/ 687063 h 2887114"/>
                <a:gd name="connsiteX15-113" fmla="*/ 35113 w 1513249"/>
                <a:gd name="connsiteY15-114" fmla="*/ 906946 h 2887114"/>
                <a:gd name="connsiteX16-115" fmla="*/ 248621 w 1513249"/>
                <a:gd name="connsiteY16-116" fmla="*/ 2323543 h 2887114"/>
                <a:gd name="connsiteX17-117" fmla="*/ 248044 w 1513249"/>
                <a:gd name="connsiteY17-118" fmla="*/ 2323543 h 2887114"/>
                <a:gd name="connsiteX18-119" fmla="*/ 248045 w 1513249"/>
                <a:gd name="connsiteY18-120" fmla="*/ 2887114 h 2887114"/>
                <a:gd name="connsiteX0-121" fmla="*/ 248045 w 1513249"/>
                <a:gd name="connsiteY0-122" fmla="*/ 2887114 h 2887114"/>
                <a:gd name="connsiteX1-123" fmla="*/ 1257254 w 1513249"/>
                <a:gd name="connsiteY1-124" fmla="*/ 2887114 h 2887114"/>
                <a:gd name="connsiteX2-125" fmla="*/ 1257254 w 1513249"/>
                <a:gd name="connsiteY2-126" fmla="*/ 2323543 h 2887114"/>
                <a:gd name="connsiteX3-127" fmla="*/ 1257099 w 1513249"/>
                <a:gd name="connsiteY3-128" fmla="*/ 2323543 h 2887114"/>
                <a:gd name="connsiteX4-129" fmla="*/ 1470608 w 1513249"/>
                <a:gd name="connsiteY4-130" fmla="*/ 906946 h 2887114"/>
                <a:gd name="connsiteX5-131" fmla="*/ 1470608 w 1513249"/>
                <a:gd name="connsiteY5-132" fmla="*/ 687063 h 2887114"/>
                <a:gd name="connsiteX6-133" fmla="*/ 1457063 w 1513249"/>
                <a:gd name="connsiteY6-134" fmla="*/ 672597 h 2887114"/>
                <a:gd name="connsiteX7-135" fmla="*/ 1450145 w 1513249"/>
                <a:gd name="connsiteY7-136" fmla="*/ 663080 h 2887114"/>
                <a:gd name="connsiteX8-137" fmla="*/ 883282 w 1513249"/>
                <a:gd name="connsiteY8-138" fmla="*/ 57693 h 2887114"/>
                <a:gd name="connsiteX9-139" fmla="*/ 752860 w 1513249"/>
                <a:gd name="connsiteY9-140" fmla="*/ 0 h 2887114"/>
                <a:gd name="connsiteX10-141" fmla="*/ 622439 w 1513249"/>
                <a:gd name="connsiteY10-142" fmla="*/ 57693 h 2887114"/>
                <a:gd name="connsiteX11-143" fmla="*/ 55574 w 1513249"/>
                <a:gd name="connsiteY11-144" fmla="*/ 663080 h 2887114"/>
                <a:gd name="connsiteX12-145" fmla="*/ 48655 w 1513249"/>
                <a:gd name="connsiteY12-146" fmla="*/ 672600 h 2887114"/>
                <a:gd name="connsiteX13-147" fmla="*/ 35113 w 1513249"/>
                <a:gd name="connsiteY13-148" fmla="*/ 687063 h 2887114"/>
                <a:gd name="connsiteX14-149" fmla="*/ 35113 w 1513249"/>
                <a:gd name="connsiteY14-150" fmla="*/ 906946 h 2887114"/>
                <a:gd name="connsiteX15-151" fmla="*/ 248621 w 1513249"/>
                <a:gd name="connsiteY15-152" fmla="*/ 2323543 h 2887114"/>
                <a:gd name="connsiteX16-153" fmla="*/ 248044 w 1513249"/>
                <a:gd name="connsiteY16-154" fmla="*/ 2323543 h 2887114"/>
                <a:gd name="connsiteX17-155" fmla="*/ 248045 w 1513249"/>
                <a:gd name="connsiteY17-156" fmla="*/ 2887114 h 2887114"/>
                <a:gd name="connsiteX0-157" fmla="*/ 212932 w 1478136"/>
                <a:gd name="connsiteY0-158" fmla="*/ 2887114 h 2887114"/>
                <a:gd name="connsiteX1-159" fmla="*/ 1222141 w 1478136"/>
                <a:gd name="connsiteY1-160" fmla="*/ 2887114 h 2887114"/>
                <a:gd name="connsiteX2-161" fmla="*/ 1222141 w 1478136"/>
                <a:gd name="connsiteY2-162" fmla="*/ 2323543 h 2887114"/>
                <a:gd name="connsiteX3-163" fmla="*/ 1221986 w 1478136"/>
                <a:gd name="connsiteY3-164" fmla="*/ 2323543 h 2887114"/>
                <a:gd name="connsiteX4-165" fmla="*/ 1435495 w 1478136"/>
                <a:gd name="connsiteY4-166" fmla="*/ 906946 h 2887114"/>
                <a:gd name="connsiteX5-167" fmla="*/ 1435495 w 1478136"/>
                <a:gd name="connsiteY5-168" fmla="*/ 687063 h 2887114"/>
                <a:gd name="connsiteX6-169" fmla="*/ 1421950 w 1478136"/>
                <a:gd name="connsiteY6-170" fmla="*/ 672597 h 2887114"/>
                <a:gd name="connsiteX7-171" fmla="*/ 1415032 w 1478136"/>
                <a:gd name="connsiteY7-172" fmla="*/ 663080 h 2887114"/>
                <a:gd name="connsiteX8-173" fmla="*/ 848169 w 1478136"/>
                <a:gd name="connsiteY8-174" fmla="*/ 57693 h 2887114"/>
                <a:gd name="connsiteX9-175" fmla="*/ 717747 w 1478136"/>
                <a:gd name="connsiteY9-176" fmla="*/ 0 h 2887114"/>
                <a:gd name="connsiteX10-177" fmla="*/ 587326 w 1478136"/>
                <a:gd name="connsiteY10-178" fmla="*/ 57693 h 2887114"/>
                <a:gd name="connsiteX11-179" fmla="*/ 20461 w 1478136"/>
                <a:gd name="connsiteY11-180" fmla="*/ 663080 h 2887114"/>
                <a:gd name="connsiteX12-181" fmla="*/ 13542 w 1478136"/>
                <a:gd name="connsiteY12-182" fmla="*/ 672600 h 2887114"/>
                <a:gd name="connsiteX13-183" fmla="*/ 0 w 1478136"/>
                <a:gd name="connsiteY13-184" fmla="*/ 906946 h 2887114"/>
                <a:gd name="connsiteX14-185" fmla="*/ 213508 w 1478136"/>
                <a:gd name="connsiteY14-186" fmla="*/ 2323543 h 2887114"/>
                <a:gd name="connsiteX15-187" fmla="*/ 212931 w 1478136"/>
                <a:gd name="connsiteY15-188" fmla="*/ 2323543 h 2887114"/>
                <a:gd name="connsiteX16-189" fmla="*/ 212932 w 1478136"/>
                <a:gd name="connsiteY16-190" fmla="*/ 2887114 h 2887114"/>
                <a:gd name="connsiteX0-191" fmla="*/ 212932 w 1478136"/>
                <a:gd name="connsiteY0-192" fmla="*/ 2887114 h 2887114"/>
                <a:gd name="connsiteX1-193" fmla="*/ 1222141 w 1478136"/>
                <a:gd name="connsiteY1-194" fmla="*/ 2887114 h 2887114"/>
                <a:gd name="connsiteX2-195" fmla="*/ 1222141 w 1478136"/>
                <a:gd name="connsiteY2-196" fmla="*/ 2323543 h 2887114"/>
                <a:gd name="connsiteX3-197" fmla="*/ 1221986 w 1478136"/>
                <a:gd name="connsiteY3-198" fmla="*/ 2323543 h 2887114"/>
                <a:gd name="connsiteX4-199" fmla="*/ 1435495 w 1478136"/>
                <a:gd name="connsiteY4-200" fmla="*/ 906946 h 2887114"/>
                <a:gd name="connsiteX5-201" fmla="*/ 1435495 w 1478136"/>
                <a:gd name="connsiteY5-202" fmla="*/ 687063 h 2887114"/>
                <a:gd name="connsiteX6-203" fmla="*/ 1421950 w 1478136"/>
                <a:gd name="connsiteY6-204" fmla="*/ 672597 h 2887114"/>
                <a:gd name="connsiteX7-205" fmla="*/ 848169 w 1478136"/>
                <a:gd name="connsiteY7-206" fmla="*/ 57693 h 2887114"/>
                <a:gd name="connsiteX8-207" fmla="*/ 717747 w 1478136"/>
                <a:gd name="connsiteY8-208" fmla="*/ 0 h 2887114"/>
                <a:gd name="connsiteX9-209" fmla="*/ 587326 w 1478136"/>
                <a:gd name="connsiteY9-210" fmla="*/ 57693 h 2887114"/>
                <a:gd name="connsiteX10-211" fmla="*/ 20461 w 1478136"/>
                <a:gd name="connsiteY10-212" fmla="*/ 663080 h 2887114"/>
                <a:gd name="connsiteX11-213" fmla="*/ 13542 w 1478136"/>
                <a:gd name="connsiteY11-214" fmla="*/ 672600 h 2887114"/>
                <a:gd name="connsiteX12-215" fmla="*/ 0 w 1478136"/>
                <a:gd name="connsiteY12-216" fmla="*/ 906946 h 2887114"/>
                <a:gd name="connsiteX13-217" fmla="*/ 213508 w 1478136"/>
                <a:gd name="connsiteY13-218" fmla="*/ 2323543 h 2887114"/>
                <a:gd name="connsiteX14-219" fmla="*/ 212931 w 1478136"/>
                <a:gd name="connsiteY14-220" fmla="*/ 2323543 h 2887114"/>
                <a:gd name="connsiteX15-221" fmla="*/ 212932 w 1478136"/>
                <a:gd name="connsiteY15-222" fmla="*/ 2887114 h 2887114"/>
                <a:gd name="connsiteX0-223" fmla="*/ 212932 w 1478136"/>
                <a:gd name="connsiteY0-224" fmla="*/ 2887114 h 2887114"/>
                <a:gd name="connsiteX1-225" fmla="*/ 1222141 w 1478136"/>
                <a:gd name="connsiteY1-226" fmla="*/ 2887114 h 2887114"/>
                <a:gd name="connsiteX2-227" fmla="*/ 1222141 w 1478136"/>
                <a:gd name="connsiteY2-228" fmla="*/ 2323543 h 2887114"/>
                <a:gd name="connsiteX3-229" fmla="*/ 1221986 w 1478136"/>
                <a:gd name="connsiteY3-230" fmla="*/ 2323543 h 2887114"/>
                <a:gd name="connsiteX4-231" fmla="*/ 1435495 w 1478136"/>
                <a:gd name="connsiteY4-232" fmla="*/ 906946 h 2887114"/>
                <a:gd name="connsiteX5-233" fmla="*/ 1435495 w 1478136"/>
                <a:gd name="connsiteY5-234" fmla="*/ 687063 h 2887114"/>
                <a:gd name="connsiteX6-235" fmla="*/ 848169 w 1478136"/>
                <a:gd name="connsiteY6-236" fmla="*/ 57693 h 2887114"/>
                <a:gd name="connsiteX7-237" fmla="*/ 717747 w 1478136"/>
                <a:gd name="connsiteY7-238" fmla="*/ 0 h 2887114"/>
                <a:gd name="connsiteX8-239" fmla="*/ 587326 w 1478136"/>
                <a:gd name="connsiteY8-240" fmla="*/ 57693 h 2887114"/>
                <a:gd name="connsiteX9-241" fmla="*/ 20461 w 1478136"/>
                <a:gd name="connsiteY9-242" fmla="*/ 663080 h 2887114"/>
                <a:gd name="connsiteX10-243" fmla="*/ 13542 w 1478136"/>
                <a:gd name="connsiteY10-244" fmla="*/ 672600 h 2887114"/>
                <a:gd name="connsiteX11-245" fmla="*/ 0 w 1478136"/>
                <a:gd name="connsiteY11-246" fmla="*/ 906946 h 2887114"/>
                <a:gd name="connsiteX12-247" fmla="*/ 213508 w 1478136"/>
                <a:gd name="connsiteY12-248" fmla="*/ 2323543 h 2887114"/>
                <a:gd name="connsiteX13-249" fmla="*/ 212931 w 1478136"/>
                <a:gd name="connsiteY13-250" fmla="*/ 2323543 h 2887114"/>
                <a:gd name="connsiteX14-251" fmla="*/ 212932 w 1478136"/>
                <a:gd name="connsiteY14-252" fmla="*/ 2887114 h 2887114"/>
                <a:gd name="connsiteX0-253" fmla="*/ 212932 w 1435495"/>
                <a:gd name="connsiteY0-254" fmla="*/ 2915686 h 2915686"/>
                <a:gd name="connsiteX1-255" fmla="*/ 1222141 w 1435495"/>
                <a:gd name="connsiteY1-256" fmla="*/ 2915686 h 2915686"/>
                <a:gd name="connsiteX2-257" fmla="*/ 1222141 w 1435495"/>
                <a:gd name="connsiteY2-258" fmla="*/ 2352115 h 2915686"/>
                <a:gd name="connsiteX3-259" fmla="*/ 1221986 w 1435495"/>
                <a:gd name="connsiteY3-260" fmla="*/ 2352115 h 2915686"/>
                <a:gd name="connsiteX4-261" fmla="*/ 1435495 w 1435495"/>
                <a:gd name="connsiteY4-262" fmla="*/ 935518 h 2915686"/>
                <a:gd name="connsiteX5-263" fmla="*/ 848169 w 1435495"/>
                <a:gd name="connsiteY5-264" fmla="*/ 86265 h 2915686"/>
                <a:gd name="connsiteX6-265" fmla="*/ 717747 w 1435495"/>
                <a:gd name="connsiteY6-266" fmla="*/ 28572 h 2915686"/>
                <a:gd name="connsiteX7-267" fmla="*/ 587326 w 1435495"/>
                <a:gd name="connsiteY7-268" fmla="*/ 86265 h 2915686"/>
                <a:gd name="connsiteX8-269" fmla="*/ 20461 w 1435495"/>
                <a:gd name="connsiteY8-270" fmla="*/ 691652 h 2915686"/>
                <a:gd name="connsiteX9-271" fmla="*/ 13542 w 1435495"/>
                <a:gd name="connsiteY9-272" fmla="*/ 701172 h 2915686"/>
                <a:gd name="connsiteX10-273" fmla="*/ 0 w 1435495"/>
                <a:gd name="connsiteY10-274" fmla="*/ 935518 h 2915686"/>
                <a:gd name="connsiteX11-275" fmla="*/ 213508 w 1435495"/>
                <a:gd name="connsiteY11-276" fmla="*/ 2352115 h 2915686"/>
                <a:gd name="connsiteX12-277" fmla="*/ 212931 w 1435495"/>
                <a:gd name="connsiteY12-278" fmla="*/ 2352115 h 2915686"/>
                <a:gd name="connsiteX13-279" fmla="*/ 212932 w 1435495"/>
                <a:gd name="connsiteY13-280" fmla="*/ 2915686 h 2915686"/>
                <a:gd name="connsiteX0-281" fmla="*/ 212932 w 1435495"/>
                <a:gd name="connsiteY0-282" fmla="*/ 2915686 h 2915686"/>
                <a:gd name="connsiteX1-283" fmla="*/ 1222141 w 1435495"/>
                <a:gd name="connsiteY1-284" fmla="*/ 2915686 h 2915686"/>
                <a:gd name="connsiteX2-285" fmla="*/ 1222141 w 1435495"/>
                <a:gd name="connsiteY2-286" fmla="*/ 2352115 h 2915686"/>
                <a:gd name="connsiteX3-287" fmla="*/ 1221986 w 1435495"/>
                <a:gd name="connsiteY3-288" fmla="*/ 2352115 h 2915686"/>
                <a:gd name="connsiteX4-289" fmla="*/ 1435495 w 1435495"/>
                <a:gd name="connsiteY4-290" fmla="*/ 935518 h 2915686"/>
                <a:gd name="connsiteX5-291" fmla="*/ 848169 w 1435495"/>
                <a:gd name="connsiteY5-292" fmla="*/ 86265 h 2915686"/>
                <a:gd name="connsiteX6-293" fmla="*/ 717747 w 1435495"/>
                <a:gd name="connsiteY6-294" fmla="*/ 28572 h 2915686"/>
                <a:gd name="connsiteX7-295" fmla="*/ 587326 w 1435495"/>
                <a:gd name="connsiteY7-296" fmla="*/ 86265 h 2915686"/>
                <a:gd name="connsiteX8-297" fmla="*/ 20461 w 1435495"/>
                <a:gd name="connsiteY8-298" fmla="*/ 691652 h 2915686"/>
                <a:gd name="connsiteX9-299" fmla="*/ 0 w 1435495"/>
                <a:gd name="connsiteY9-300" fmla="*/ 935518 h 2915686"/>
                <a:gd name="connsiteX10-301" fmla="*/ 213508 w 1435495"/>
                <a:gd name="connsiteY10-302" fmla="*/ 2352115 h 2915686"/>
                <a:gd name="connsiteX11-303" fmla="*/ 212931 w 1435495"/>
                <a:gd name="connsiteY11-304" fmla="*/ 2352115 h 2915686"/>
                <a:gd name="connsiteX12-305" fmla="*/ 212932 w 1435495"/>
                <a:gd name="connsiteY12-306" fmla="*/ 2915686 h 2915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1435495" h="2915686">
                  <a:moveTo>
                    <a:pt x="212932" y="2915686"/>
                  </a:moveTo>
                  <a:lnTo>
                    <a:pt x="1222141" y="2915686"/>
                  </a:lnTo>
                  <a:lnTo>
                    <a:pt x="1222141" y="2352115"/>
                  </a:lnTo>
                  <a:lnTo>
                    <a:pt x="1221986" y="2352115"/>
                  </a:lnTo>
                  <a:cubicBezTo>
                    <a:pt x="1257545" y="2116016"/>
                    <a:pt x="1399910" y="1208265"/>
                    <a:pt x="1435495" y="935518"/>
                  </a:cubicBezTo>
                  <a:cubicBezTo>
                    <a:pt x="1373192" y="557876"/>
                    <a:pt x="967794" y="237423"/>
                    <a:pt x="848169" y="86265"/>
                  </a:cubicBezTo>
                  <a:cubicBezTo>
                    <a:pt x="728544" y="-64893"/>
                    <a:pt x="764951" y="28571"/>
                    <a:pt x="717747" y="28572"/>
                  </a:cubicBezTo>
                  <a:cubicBezTo>
                    <a:pt x="670544" y="28571"/>
                    <a:pt x="623340" y="47803"/>
                    <a:pt x="587326" y="86265"/>
                  </a:cubicBezTo>
                  <a:lnTo>
                    <a:pt x="20461" y="691652"/>
                  </a:lnTo>
                  <a:lnTo>
                    <a:pt x="0" y="935518"/>
                  </a:lnTo>
                  <a:cubicBezTo>
                    <a:pt x="35585" y="1208265"/>
                    <a:pt x="178020" y="2116016"/>
                    <a:pt x="213508" y="2352115"/>
                  </a:cubicBezTo>
                  <a:lnTo>
                    <a:pt x="212931" y="2352115"/>
                  </a:lnTo>
                  <a:cubicBezTo>
                    <a:pt x="212931" y="2539972"/>
                    <a:pt x="212932" y="2727829"/>
                    <a:pt x="212932" y="291568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tx1">
                    <a:alpha val="10000"/>
                  </a:schemeClr>
                </a:gs>
                <a:gs pos="0">
                  <a:srgbClr val="3C2246">
                    <a:alpha val="33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8900000" flipH="1" flipV="1">
              <a:off x="6367888" y="1911704"/>
              <a:ext cx="1520778" cy="3916160"/>
            </a:xfrm>
            <a:custGeom>
              <a:avLst/>
              <a:gdLst>
                <a:gd name="connsiteX0" fmla="*/ 1204282 w 2055930"/>
                <a:gd name="connsiteY0" fmla="*/ 77995 h 5294232"/>
                <a:gd name="connsiteX1" fmla="*/ 1970620 w 2055930"/>
                <a:gd name="connsiteY1" fmla="*/ 896414 h 5294232"/>
                <a:gd name="connsiteX2" fmla="*/ 1979972 w 2055930"/>
                <a:gd name="connsiteY2" fmla="*/ 909280 h 5294232"/>
                <a:gd name="connsiteX3" fmla="*/ 1998283 w 2055930"/>
                <a:gd name="connsiteY3" fmla="*/ 928836 h 5294232"/>
                <a:gd name="connsiteX4" fmla="*/ 1998283 w 2055930"/>
                <a:gd name="connsiteY4" fmla="*/ 1226095 h 5294232"/>
                <a:gd name="connsiteX5" fmla="*/ 1719939 w 2055930"/>
                <a:gd name="connsiteY5" fmla="*/ 1226095 h 5294232"/>
                <a:gd name="connsiteX6" fmla="*/ 1709641 w 2055930"/>
                <a:gd name="connsiteY6" fmla="*/ 1215098 h 5294232"/>
                <a:gd name="connsiteX7" fmla="*/ 1709642 w 2055930"/>
                <a:gd name="connsiteY7" fmla="*/ 3141183 h 5294232"/>
                <a:gd name="connsiteX8" fmla="*/ 1709852 w 2055930"/>
                <a:gd name="connsiteY8" fmla="*/ 3141183 h 5294232"/>
                <a:gd name="connsiteX9" fmla="*/ 1709852 w 2055930"/>
                <a:gd name="connsiteY9" fmla="*/ 5294232 h 5294232"/>
                <a:gd name="connsiteX10" fmla="*/ 345508 w 2055930"/>
                <a:gd name="connsiteY10" fmla="*/ 3929889 h 5294232"/>
                <a:gd name="connsiteX11" fmla="*/ 345508 w 2055930"/>
                <a:gd name="connsiteY11" fmla="*/ 3141183 h 5294232"/>
                <a:gd name="connsiteX12" fmla="*/ 346288 w 2055930"/>
                <a:gd name="connsiteY12" fmla="*/ 3141183 h 5294232"/>
                <a:gd name="connsiteX13" fmla="*/ 346287 w 2055930"/>
                <a:gd name="connsiteY13" fmla="*/ 1215100 h 5294232"/>
                <a:gd name="connsiteX14" fmla="*/ 335992 w 2055930"/>
                <a:gd name="connsiteY14" fmla="*/ 1226095 h 5294232"/>
                <a:gd name="connsiteX15" fmla="*/ 57647 w 2055930"/>
                <a:gd name="connsiteY15" fmla="*/ 1226095 h 5294232"/>
                <a:gd name="connsiteX16" fmla="*/ 57647 w 2055930"/>
                <a:gd name="connsiteY16" fmla="*/ 928836 h 5294232"/>
                <a:gd name="connsiteX17" fmla="*/ 75954 w 2055930"/>
                <a:gd name="connsiteY17" fmla="*/ 909284 h 5294232"/>
                <a:gd name="connsiteX18" fmla="*/ 85309 w 2055930"/>
                <a:gd name="connsiteY18" fmla="*/ 896413 h 5294232"/>
                <a:gd name="connsiteX19" fmla="*/ 851649 w 2055930"/>
                <a:gd name="connsiteY19" fmla="*/ 77995 h 5294232"/>
                <a:gd name="connsiteX20" fmla="*/ 1027965 w 2055930"/>
                <a:gd name="connsiteY20" fmla="*/ 0 h 5294232"/>
                <a:gd name="connsiteX21" fmla="*/ 1204282 w 2055930"/>
                <a:gd name="connsiteY21" fmla="*/ 77995 h 52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930" h="5294232">
                  <a:moveTo>
                    <a:pt x="1204282" y="77995"/>
                  </a:moveTo>
                  <a:lnTo>
                    <a:pt x="1970620" y="896414"/>
                  </a:lnTo>
                  <a:lnTo>
                    <a:pt x="1979972" y="909280"/>
                  </a:lnTo>
                  <a:lnTo>
                    <a:pt x="1998283" y="928836"/>
                  </a:lnTo>
                  <a:cubicBezTo>
                    <a:pt x="2075146" y="1010922"/>
                    <a:pt x="2075146" y="1144010"/>
                    <a:pt x="1998283" y="1226095"/>
                  </a:cubicBezTo>
                  <a:cubicBezTo>
                    <a:pt x="1921420" y="1308181"/>
                    <a:pt x="1796802" y="1308181"/>
                    <a:pt x="1719939" y="1226095"/>
                  </a:cubicBezTo>
                  <a:lnTo>
                    <a:pt x="1709641" y="1215098"/>
                  </a:lnTo>
                  <a:lnTo>
                    <a:pt x="1709642" y="3141183"/>
                  </a:lnTo>
                  <a:lnTo>
                    <a:pt x="1709852" y="3141183"/>
                  </a:lnTo>
                  <a:lnTo>
                    <a:pt x="1709852" y="5294232"/>
                  </a:lnTo>
                  <a:lnTo>
                    <a:pt x="345508" y="3929889"/>
                  </a:lnTo>
                  <a:lnTo>
                    <a:pt x="345508" y="3141183"/>
                  </a:lnTo>
                  <a:lnTo>
                    <a:pt x="346288" y="3141183"/>
                  </a:lnTo>
                  <a:lnTo>
                    <a:pt x="346287" y="1215100"/>
                  </a:lnTo>
                  <a:lnTo>
                    <a:pt x="335992" y="1226095"/>
                  </a:lnTo>
                  <a:cubicBezTo>
                    <a:pt x="259128" y="1308181"/>
                    <a:pt x="134510" y="1308181"/>
                    <a:pt x="57647" y="1226095"/>
                  </a:cubicBezTo>
                  <a:cubicBezTo>
                    <a:pt x="-19216" y="1144009"/>
                    <a:pt x="-19216" y="1010922"/>
                    <a:pt x="57647" y="928836"/>
                  </a:cubicBezTo>
                  <a:lnTo>
                    <a:pt x="75954" y="909284"/>
                  </a:lnTo>
                  <a:lnTo>
                    <a:pt x="85309" y="896413"/>
                  </a:lnTo>
                  <a:lnTo>
                    <a:pt x="851649" y="77995"/>
                  </a:lnTo>
                  <a:cubicBezTo>
                    <a:pt x="900337" y="25998"/>
                    <a:pt x="964152" y="-1"/>
                    <a:pt x="1027965" y="0"/>
                  </a:cubicBezTo>
                  <a:cubicBezTo>
                    <a:pt x="1091779" y="-1"/>
                    <a:pt x="1155594" y="25998"/>
                    <a:pt x="1204282" y="77995"/>
                  </a:cubicBezTo>
                  <a:close/>
                </a:path>
              </a:pathLst>
            </a:custGeom>
            <a:gradFill>
              <a:gsLst>
                <a:gs pos="75000">
                  <a:srgbClr val="E34F4F"/>
                </a:gs>
                <a:gs pos="52000">
                  <a:srgbClr val="E87071"/>
                </a:gs>
                <a:gs pos="0">
                  <a:srgbClr val="EF9B9B"/>
                </a:gs>
                <a:gs pos="100000">
                  <a:srgbClr val="E24A4A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文本框 20"/>
            <p:cNvSpPr txBox="1"/>
            <p:nvPr/>
          </p:nvSpPr>
          <p:spPr>
            <a:xfrm rot="2700000" flipH="1">
              <a:off x="6862428" y="4248310"/>
              <a:ext cx="1846816" cy="43098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prstClr val="white"/>
                  </a:solidFill>
                  <a:effectLst>
                    <a:innerShdw blurRad="25400" dist="254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not</a:t>
              </a:r>
              <a:endParaRPr lang="zh-CN" altLang="en-US" sz="1500" b="1" dirty="0">
                <a:solidFill>
                  <a:prstClr val="white"/>
                </a:solidFill>
                <a:effectLst>
                  <a:innerShdw blurRad="25400" dist="254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6600432" y="1485468"/>
            <a:ext cx="308531" cy="238487"/>
            <a:chOff x="3494" y="1896"/>
            <a:chExt cx="688" cy="532"/>
          </a:xfrm>
          <a:solidFill>
            <a:srgbClr val="01ACBE"/>
          </a:solidFill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4124" y="2007"/>
              <a:ext cx="58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608" y="1896"/>
              <a:ext cx="459" cy="532"/>
            </a:xfrm>
            <a:custGeom>
              <a:avLst/>
              <a:gdLst>
                <a:gd name="T0" fmla="*/ 176 w 192"/>
                <a:gd name="T1" fmla="*/ 46 h 222"/>
                <a:gd name="T2" fmla="*/ 132 w 192"/>
                <a:gd name="T3" fmla="*/ 0 h 222"/>
                <a:gd name="T4" fmla="*/ 60 w 192"/>
                <a:gd name="T5" fmla="*/ 0 h 222"/>
                <a:gd name="T6" fmla="*/ 18 w 192"/>
                <a:gd name="T7" fmla="*/ 46 h 222"/>
                <a:gd name="T8" fmla="*/ 0 w 192"/>
                <a:gd name="T9" fmla="*/ 46 h 222"/>
                <a:gd name="T10" fmla="*/ 0 w 192"/>
                <a:gd name="T11" fmla="*/ 222 h 222"/>
                <a:gd name="T12" fmla="*/ 192 w 192"/>
                <a:gd name="T13" fmla="*/ 222 h 222"/>
                <a:gd name="T14" fmla="*/ 192 w 192"/>
                <a:gd name="T15" fmla="*/ 46 h 222"/>
                <a:gd name="T16" fmla="*/ 176 w 192"/>
                <a:gd name="T17" fmla="*/ 46 h 222"/>
                <a:gd name="T18" fmla="*/ 113 w 192"/>
                <a:gd name="T19" fmla="*/ 42 h 222"/>
                <a:gd name="T20" fmla="*/ 77 w 192"/>
                <a:gd name="T21" fmla="*/ 42 h 222"/>
                <a:gd name="T22" fmla="*/ 67 w 192"/>
                <a:gd name="T23" fmla="*/ 31 h 222"/>
                <a:gd name="T24" fmla="*/ 77 w 192"/>
                <a:gd name="T25" fmla="*/ 20 h 222"/>
                <a:gd name="T26" fmla="*/ 113 w 192"/>
                <a:gd name="T27" fmla="*/ 20 h 222"/>
                <a:gd name="T28" fmla="*/ 124 w 192"/>
                <a:gd name="T29" fmla="*/ 31 h 222"/>
                <a:gd name="T30" fmla="*/ 113 w 192"/>
                <a:gd name="T31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2">
                  <a:moveTo>
                    <a:pt x="176" y="46"/>
                  </a:moveTo>
                  <a:cubicBezTo>
                    <a:pt x="166" y="26"/>
                    <a:pt x="148" y="0"/>
                    <a:pt x="13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29" y="25"/>
                    <a:pt x="1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2" y="46"/>
                    <a:pt x="192" y="46"/>
                    <a:pt x="192" y="46"/>
                  </a:cubicBezTo>
                  <a:lnTo>
                    <a:pt x="176" y="46"/>
                  </a:lnTo>
                  <a:close/>
                  <a:moveTo>
                    <a:pt x="113" y="42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72" y="42"/>
                    <a:pt x="67" y="37"/>
                    <a:pt x="67" y="31"/>
                  </a:cubicBezTo>
                  <a:cubicBezTo>
                    <a:pt x="67" y="25"/>
                    <a:pt x="72" y="20"/>
                    <a:pt x="77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9" y="20"/>
                    <a:pt x="124" y="25"/>
                    <a:pt x="124" y="31"/>
                  </a:cubicBezTo>
                  <a:cubicBezTo>
                    <a:pt x="124" y="37"/>
                    <a:pt x="119" y="42"/>
                    <a:pt x="11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494" y="2007"/>
              <a:ext cx="57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07264" y="3154028"/>
            <a:ext cx="264416" cy="265093"/>
            <a:chOff x="458010" y="4063526"/>
            <a:chExt cx="1087437" cy="1090612"/>
          </a:xfrm>
          <a:solidFill>
            <a:srgbClr val="E87071"/>
          </a:solidFill>
        </p:grpSpPr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58010" y="4063526"/>
              <a:ext cx="1087437" cy="1090612"/>
            </a:xfrm>
            <a:custGeom>
              <a:avLst/>
              <a:gdLst>
                <a:gd name="T0" fmla="*/ 0 w 685"/>
                <a:gd name="T1" fmla="*/ 0 h 687"/>
                <a:gd name="T2" fmla="*/ 0 w 685"/>
                <a:gd name="T3" fmla="*/ 687 h 687"/>
                <a:gd name="T4" fmla="*/ 685 w 685"/>
                <a:gd name="T5" fmla="*/ 687 h 687"/>
                <a:gd name="T6" fmla="*/ 685 w 685"/>
                <a:gd name="T7" fmla="*/ 0 h 687"/>
                <a:gd name="T8" fmla="*/ 0 w 685"/>
                <a:gd name="T9" fmla="*/ 0 h 687"/>
                <a:gd name="T10" fmla="*/ 58 w 685"/>
                <a:gd name="T11" fmla="*/ 57 h 687"/>
                <a:gd name="T12" fmla="*/ 628 w 685"/>
                <a:gd name="T13" fmla="*/ 57 h 687"/>
                <a:gd name="T14" fmla="*/ 628 w 685"/>
                <a:gd name="T15" fmla="*/ 441 h 687"/>
                <a:gd name="T16" fmla="*/ 442 w 685"/>
                <a:gd name="T17" fmla="*/ 630 h 687"/>
                <a:gd name="T18" fmla="*/ 58 w 685"/>
                <a:gd name="T19" fmla="*/ 630 h 687"/>
                <a:gd name="T20" fmla="*/ 58 w 685"/>
                <a:gd name="T21" fmla="*/ 5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5" h="687">
                  <a:moveTo>
                    <a:pt x="0" y="0"/>
                  </a:moveTo>
                  <a:lnTo>
                    <a:pt x="0" y="687"/>
                  </a:lnTo>
                  <a:lnTo>
                    <a:pt x="685" y="687"/>
                  </a:lnTo>
                  <a:lnTo>
                    <a:pt x="685" y="0"/>
                  </a:lnTo>
                  <a:lnTo>
                    <a:pt x="0" y="0"/>
                  </a:lnTo>
                  <a:close/>
                  <a:moveTo>
                    <a:pt x="58" y="57"/>
                  </a:moveTo>
                  <a:lnTo>
                    <a:pt x="628" y="57"/>
                  </a:lnTo>
                  <a:lnTo>
                    <a:pt x="628" y="441"/>
                  </a:lnTo>
                  <a:lnTo>
                    <a:pt x="442" y="630"/>
                  </a:lnTo>
                  <a:lnTo>
                    <a:pt x="58" y="630"/>
                  </a:lnTo>
                  <a:lnTo>
                    <a:pt x="5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82625" y="4338638"/>
              <a:ext cx="636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682625" y="4562475"/>
              <a:ext cx="636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682625" y="4786313"/>
              <a:ext cx="382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17"/>
          <p:cNvGrpSpPr>
            <a:grpSpLocks noChangeAspect="1"/>
          </p:cNvGrpSpPr>
          <p:nvPr/>
        </p:nvGrpSpPr>
        <p:grpSpPr bwMode="auto">
          <a:xfrm>
            <a:off x="1293339" y="3108657"/>
            <a:ext cx="318530" cy="341800"/>
            <a:chOff x="231" y="1205"/>
            <a:chExt cx="640" cy="687"/>
          </a:xfrm>
          <a:solidFill>
            <a:srgbClr val="663A77"/>
          </a:solidFill>
        </p:grpSpPr>
        <p:sp>
          <p:nvSpPr>
            <p:cNvPr id="29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310"/>
          <p:cNvSpPr>
            <a:spLocks noEditPoints="1"/>
          </p:cNvSpPr>
          <p:nvPr/>
        </p:nvSpPr>
        <p:spPr bwMode="auto">
          <a:xfrm>
            <a:off x="1298879" y="1451103"/>
            <a:ext cx="314106" cy="309862"/>
          </a:xfrm>
          <a:custGeom>
            <a:avLst/>
            <a:gdLst>
              <a:gd name="T0" fmla="*/ 31 w 32"/>
              <a:gd name="T1" fmla="*/ 13 h 31"/>
              <a:gd name="T2" fmla="*/ 28 w 32"/>
              <a:gd name="T3" fmla="*/ 13 h 31"/>
              <a:gd name="T4" fmla="*/ 26 w 32"/>
              <a:gd name="T5" fmla="*/ 9 h 31"/>
              <a:gd name="T6" fmla="*/ 28 w 32"/>
              <a:gd name="T7" fmla="*/ 7 h 31"/>
              <a:gd name="T8" fmla="*/ 28 w 32"/>
              <a:gd name="T9" fmla="*/ 6 h 31"/>
              <a:gd name="T10" fmla="*/ 26 w 32"/>
              <a:gd name="T11" fmla="*/ 3 h 31"/>
              <a:gd name="T12" fmla="*/ 25 w 32"/>
              <a:gd name="T13" fmla="*/ 3 h 31"/>
              <a:gd name="T14" fmla="*/ 22 w 32"/>
              <a:gd name="T15" fmla="*/ 6 h 31"/>
              <a:gd name="T16" fmla="*/ 19 w 32"/>
              <a:gd name="T17" fmla="*/ 4 h 31"/>
              <a:gd name="T18" fmla="*/ 19 w 32"/>
              <a:gd name="T19" fmla="*/ 1 h 31"/>
              <a:gd name="T20" fmla="*/ 18 w 32"/>
              <a:gd name="T21" fmla="*/ 0 h 31"/>
              <a:gd name="T22" fmla="*/ 14 w 32"/>
              <a:gd name="T23" fmla="*/ 0 h 31"/>
              <a:gd name="T24" fmla="*/ 13 w 32"/>
              <a:gd name="T25" fmla="*/ 1 h 31"/>
              <a:gd name="T26" fmla="*/ 13 w 32"/>
              <a:gd name="T27" fmla="*/ 4 h 31"/>
              <a:gd name="T28" fmla="*/ 10 w 32"/>
              <a:gd name="T29" fmla="*/ 6 h 31"/>
              <a:gd name="T30" fmla="*/ 8 w 32"/>
              <a:gd name="T31" fmla="*/ 3 h 31"/>
              <a:gd name="T32" fmla="*/ 6 w 32"/>
              <a:gd name="T33" fmla="*/ 3 h 31"/>
              <a:gd name="T34" fmla="*/ 4 w 32"/>
              <a:gd name="T35" fmla="*/ 6 h 31"/>
              <a:gd name="T36" fmla="*/ 4 w 32"/>
              <a:gd name="T37" fmla="*/ 7 h 31"/>
              <a:gd name="T38" fmla="*/ 6 w 32"/>
              <a:gd name="T39" fmla="*/ 9 h 31"/>
              <a:gd name="T40" fmla="*/ 5 w 32"/>
              <a:gd name="T41" fmla="*/ 13 h 31"/>
              <a:gd name="T42" fmla="*/ 1 w 32"/>
              <a:gd name="T43" fmla="*/ 13 h 31"/>
              <a:gd name="T44" fmla="*/ 0 w 32"/>
              <a:gd name="T45" fmla="*/ 14 h 31"/>
              <a:gd name="T46" fmla="*/ 0 w 32"/>
              <a:gd name="T47" fmla="*/ 17 h 31"/>
              <a:gd name="T48" fmla="*/ 1 w 32"/>
              <a:gd name="T49" fmla="*/ 18 h 31"/>
              <a:gd name="T50" fmla="*/ 5 w 32"/>
              <a:gd name="T51" fmla="*/ 18 h 31"/>
              <a:gd name="T52" fmla="*/ 6 w 32"/>
              <a:gd name="T53" fmla="*/ 22 h 31"/>
              <a:gd name="T54" fmla="*/ 4 w 32"/>
              <a:gd name="T55" fmla="*/ 24 h 31"/>
              <a:gd name="T56" fmla="*/ 4 w 32"/>
              <a:gd name="T57" fmla="*/ 25 h 31"/>
              <a:gd name="T58" fmla="*/ 6 w 32"/>
              <a:gd name="T59" fmla="*/ 28 h 31"/>
              <a:gd name="T60" fmla="*/ 8 w 32"/>
              <a:gd name="T61" fmla="*/ 28 h 31"/>
              <a:gd name="T62" fmla="*/ 10 w 32"/>
              <a:gd name="T63" fmla="*/ 26 h 31"/>
              <a:gd name="T64" fmla="*/ 13 w 32"/>
              <a:gd name="T65" fmla="*/ 27 h 31"/>
              <a:gd name="T66" fmla="*/ 13 w 32"/>
              <a:gd name="T67" fmla="*/ 30 h 31"/>
              <a:gd name="T68" fmla="*/ 14 w 32"/>
              <a:gd name="T69" fmla="*/ 31 h 31"/>
              <a:gd name="T70" fmla="*/ 18 w 32"/>
              <a:gd name="T71" fmla="*/ 31 h 31"/>
              <a:gd name="T72" fmla="*/ 19 w 32"/>
              <a:gd name="T73" fmla="*/ 30 h 31"/>
              <a:gd name="T74" fmla="*/ 19 w 32"/>
              <a:gd name="T75" fmla="*/ 27 h 31"/>
              <a:gd name="T76" fmla="*/ 22 w 32"/>
              <a:gd name="T77" fmla="*/ 26 h 31"/>
              <a:gd name="T78" fmla="*/ 25 w 32"/>
              <a:gd name="T79" fmla="*/ 28 h 31"/>
              <a:gd name="T80" fmla="*/ 26 w 32"/>
              <a:gd name="T81" fmla="*/ 28 h 31"/>
              <a:gd name="T82" fmla="*/ 28 w 32"/>
              <a:gd name="T83" fmla="*/ 25 h 31"/>
              <a:gd name="T84" fmla="*/ 28 w 32"/>
              <a:gd name="T85" fmla="*/ 24 h 31"/>
              <a:gd name="T86" fmla="*/ 26 w 32"/>
              <a:gd name="T87" fmla="*/ 22 h 31"/>
              <a:gd name="T88" fmla="*/ 28 w 32"/>
              <a:gd name="T89" fmla="*/ 18 h 31"/>
              <a:gd name="T90" fmla="*/ 31 w 32"/>
              <a:gd name="T91" fmla="*/ 18 h 31"/>
              <a:gd name="T92" fmla="*/ 32 w 32"/>
              <a:gd name="T93" fmla="*/ 17 h 31"/>
              <a:gd name="T94" fmla="*/ 32 w 32"/>
              <a:gd name="T95" fmla="*/ 14 h 31"/>
              <a:gd name="T96" fmla="*/ 31 w 32"/>
              <a:gd name="T97" fmla="*/ 13 h 31"/>
              <a:gd name="T98" fmla="*/ 16 w 32"/>
              <a:gd name="T99" fmla="*/ 23 h 31"/>
              <a:gd name="T100" fmla="*/ 9 w 32"/>
              <a:gd name="T101" fmla="*/ 16 h 31"/>
              <a:gd name="T102" fmla="*/ 16 w 32"/>
              <a:gd name="T103" fmla="*/ 9 h 31"/>
              <a:gd name="T104" fmla="*/ 23 w 32"/>
              <a:gd name="T105" fmla="*/ 16 h 31"/>
              <a:gd name="T106" fmla="*/ 16 w 32"/>
              <a:gd name="T107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31">
                <a:moveTo>
                  <a:pt x="31" y="13"/>
                </a:move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0"/>
                  <a:pt x="26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5" y="3"/>
                  <a:pt x="25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0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1" y="5"/>
                  <a:pt x="10" y="6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6" y="3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4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5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1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4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6"/>
                  <a:pt x="12" y="27"/>
                  <a:pt x="13" y="27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4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9" y="31"/>
                  <a:pt x="19" y="30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6"/>
                  <a:pt x="22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6" y="28"/>
                  <a:pt x="26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8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0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8"/>
                  <a:pt x="32" y="1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3"/>
                  <a:pt x="31" y="13"/>
                </a:cubicBezTo>
                <a:close/>
                <a:moveTo>
                  <a:pt x="16" y="23"/>
                </a:moveTo>
                <a:cubicBezTo>
                  <a:pt x="12" y="23"/>
                  <a:pt x="9" y="19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19"/>
                  <a:pt x="20" y="23"/>
                  <a:pt x="16" y="23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32" name="文本框 35"/>
          <p:cNvSpPr txBox="1"/>
          <p:nvPr/>
        </p:nvSpPr>
        <p:spPr>
          <a:xfrm>
            <a:off x="1582159" y="1422639"/>
            <a:ext cx="112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7"/>
          <p:cNvSpPr txBox="1"/>
          <p:nvPr/>
        </p:nvSpPr>
        <p:spPr>
          <a:xfrm>
            <a:off x="1582159" y="3099564"/>
            <a:ext cx="1120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15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9"/>
          <p:cNvSpPr txBox="1"/>
          <p:nvPr/>
        </p:nvSpPr>
        <p:spPr>
          <a:xfrm>
            <a:off x="6887864" y="1422639"/>
            <a:ext cx="1120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逻辑短路</a:t>
            </a:r>
            <a:endParaRPr lang="zh-CN" altLang="en-US" sz="1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41"/>
          <p:cNvSpPr txBox="1"/>
          <p:nvPr/>
        </p:nvSpPr>
        <p:spPr>
          <a:xfrm>
            <a:off x="6887864" y="3099564"/>
            <a:ext cx="1120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endParaRPr lang="zh-CN" altLang="en-US" sz="1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13"/>
          <p:cNvSpPr txBox="1"/>
          <p:nvPr/>
        </p:nvSpPr>
        <p:spPr>
          <a:xfrm>
            <a:off x="1310214" y="1707854"/>
            <a:ext cx="1155278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是并且的意思，也就是说左右两边需要同时满足</a:t>
            </a:r>
            <a:endParaRPr lang="zh-CN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13"/>
          <p:cNvSpPr txBox="1"/>
          <p:nvPr/>
        </p:nvSpPr>
        <p:spPr>
          <a:xfrm>
            <a:off x="1277205" y="3461326"/>
            <a:ext cx="115527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是或者的意思，左右两边只要满足一个即可</a:t>
            </a:r>
            <a:endParaRPr lang="zh-CN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13"/>
          <p:cNvSpPr txBox="1"/>
          <p:nvPr/>
        </p:nvSpPr>
        <p:spPr>
          <a:xfrm>
            <a:off x="6563223" y="1768531"/>
            <a:ext cx="1295643" cy="24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理解： 逻辑短路的原理</a:t>
            </a:r>
            <a:endParaRPr lang="zh-CN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3"/>
          <p:cNvSpPr txBox="1"/>
          <p:nvPr/>
        </p:nvSpPr>
        <p:spPr>
          <a:xfrm>
            <a:off x="6516469" y="3461326"/>
            <a:ext cx="1155278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是取反的意思，也就是真会变成假，假会变成真</a:t>
            </a:r>
            <a:endParaRPr lang="zh-CN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判断可以选择做某事，但是只能做一次，如果要重复判断很多次呢？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while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121155" y="2211885"/>
            <a:ext cx="448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AF92"/>
                </a:solidFill>
                <a:ea typeface="造字工房悦黑体验版细体" pitchFamily="50" charset="-122"/>
              </a:rPr>
              <a:t>while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 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的使用和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 </a:t>
            </a:r>
            <a:r>
              <a:rPr lang="en-US" altLang="zh-CN" b="1" dirty="0">
                <a:solidFill>
                  <a:srgbClr val="00AF92"/>
                </a:solidFill>
                <a:ea typeface="造字工房悦黑体验版细体" pitchFamily="50" charset="-122"/>
              </a:rPr>
              <a:t>if 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类似，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判断为</a:t>
            </a:r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真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的时候则</a:t>
            </a:r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运行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缩进里面的代码，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判断式为</a:t>
            </a:r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假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时则</a:t>
            </a:r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停止循环</a:t>
            </a:r>
            <a:endParaRPr lang="zh-CN" altLang="en-US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03" y="1516246"/>
            <a:ext cx="2793492" cy="2314608"/>
          </a:xfrm>
          <a:prstGeom prst="rect">
            <a:avLst/>
          </a:prstGeom>
        </p:spPr>
      </p:pic>
      <p:sp>
        <p:nvSpPr>
          <p:cNvPr id="93" name="文本框 92"/>
          <p:cNvSpPr txBox="1"/>
          <p:nvPr/>
        </p:nvSpPr>
        <p:spPr>
          <a:xfrm>
            <a:off x="183962" y="4051719"/>
            <a:ext cx="448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使用 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 循环要注意：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循环一定能够停止</a:t>
            </a:r>
            <a:endParaRPr lang="en-US" altLang="zh-CN" b="1" dirty="0">
              <a:solidFill>
                <a:srgbClr val="00AF92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注意判断式是否能够为假</a:t>
            </a:r>
            <a:endParaRPr lang="zh-CN" altLang="en-US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while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21" y="1701519"/>
            <a:ext cx="1876927" cy="155516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582836" y="145923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a&lt;5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代码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3A77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(a) ;  a+= 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rgbClr val="663A77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(a) ;  a+= 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rgbClr val="663A77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(a) ;  a+= 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rgbClr val="663A77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(a) ;  a+= 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5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False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/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70769" y="4237214"/>
            <a:ext cx="64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整个循环的过程就如同上表一样，依次执行，直到循环结束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while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200" y="1198368"/>
            <a:ext cx="3151278" cy="26741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7218" y="4237213"/>
            <a:ext cx="606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 循环后面也可以接上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else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循环，当循环正常结束时，就会执行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else 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内的代码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93" y="1198368"/>
            <a:ext cx="2209800" cy="23749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54366" y="2442498"/>
            <a:ext cx="1482291" cy="18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73463" y="297230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语句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05370" cy="307777"/>
            <a:chOff x="4327967" y="2047433"/>
            <a:chExt cx="1305370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310601" cy="307777"/>
            <a:chOff x="4316479" y="2993556"/>
            <a:chExt cx="1310601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逻辑运算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473750" cy="314081"/>
            <a:chOff x="4323961" y="3924071"/>
            <a:chExt cx="1473750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1063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1400" b="1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while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5438" y="1072626"/>
            <a:ext cx="2724722" cy="29982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2207" y="4309783"/>
            <a:ext cx="749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 后面也可以直接跟上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True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，但是内部就必须要使用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break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来终止循环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使用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break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终止的循环，是不会执行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else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的内容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156700" y="2447588"/>
            <a:ext cx="1482291" cy="18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3842" y="1348014"/>
            <a:ext cx="960065" cy="237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终止条件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while</a:t>
              </a:r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使用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while</a:t>
              </a:r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中的</a:t>
              </a:r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else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后面的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在循环正常终止的情况下会执行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循环的终止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循环一定能够被终止掉，判断式可以为假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break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终止循环，且后面的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不会执行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三目运算的基本使用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逻辑判断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三种逻辑运算符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9"/>
            <a:ext cx="2423669" cy="742629"/>
            <a:chOff x="1342678" y="1692310"/>
            <a:chExt cx="2304256" cy="990401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判断的使用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掌握：多个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条件下的选择判断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5"/>
            <a:ext cx="2423669" cy="736005"/>
            <a:chOff x="1342678" y="4653472"/>
            <a:chExt cx="2304256" cy="981567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的循环使用方法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的使用方法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2402790" y="2310140"/>
            <a:ext cx="522202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写出九九乘法表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循环计算出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以内的奇数的总和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GB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GB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1400" b="1" dirty="0" err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方法写一个猜数字的</a:t>
            </a:r>
            <a:r>
              <a:rPr lang="zh-CN" altLang="en-US" sz="1400" b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</a:t>
            </a:r>
            <a:r>
              <a:rPr lang="en-US" altLang="zh-CN" sz="1400" b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sz="1400" b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次机会，猜中退出，猜大猜小时，提示</a:t>
            </a:r>
            <a:r>
              <a:rPr lang="en-US" altLang="zh-CN" sz="1400" b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选做：用户输入三个整数、判断三个整数是否可以组成一个三角形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任意两条边之和，大于另外一条边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12329" y="3142538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语句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如果周末不下雨，就去逛街，否则就在家学习像这样的一个选择，该如何用代码表示出来呢？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在程序当中，我们同样会有很多需要做出选择的地方，那么该怎么做呢？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下雨该怎么办？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961811" y="1051632"/>
            <a:ext cx="1808387" cy="5551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下雨去哪里</a:t>
            </a:r>
            <a:endParaRPr kumimoji="1" lang="zh-CN" altLang="en-US" b="1" dirty="0"/>
          </a:p>
        </p:txBody>
      </p:sp>
      <p:sp>
        <p:nvSpPr>
          <p:cNvPr id="72" name="菱形 71"/>
          <p:cNvSpPr/>
          <p:nvPr/>
        </p:nvSpPr>
        <p:spPr>
          <a:xfrm>
            <a:off x="2996508" y="2073728"/>
            <a:ext cx="1738993" cy="710293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是否下雨</a:t>
            </a:r>
            <a:endParaRPr kumimoji="1" lang="zh-CN" altLang="en-US" b="1" dirty="0"/>
          </a:p>
        </p:txBody>
      </p:sp>
      <p:cxnSp>
        <p:nvCxnSpPr>
          <p:cNvPr id="74" name="直线箭头连接符 73"/>
          <p:cNvCxnSpPr>
            <a:stCxn id="71" idx="2"/>
            <a:endCxn id="72" idx="0"/>
          </p:cNvCxnSpPr>
          <p:nvPr/>
        </p:nvCxnSpPr>
        <p:spPr>
          <a:xfrm>
            <a:off x="3866005" y="1606798"/>
            <a:ext cx="0" cy="466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961811" y="3146589"/>
            <a:ext cx="1808387" cy="5551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逛街</a:t>
            </a:r>
            <a:endParaRPr kumimoji="1" lang="zh-CN" altLang="en-US" b="1" dirty="0"/>
          </a:p>
        </p:txBody>
      </p:sp>
      <p:sp>
        <p:nvSpPr>
          <p:cNvPr id="77" name="圆角矩形 76"/>
          <p:cNvSpPr/>
          <p:nvPr/>
        </p:nvSpPr>
        <p:spPr>
          <a:xfrm>
            <a:off x="5243051" y="2181561"/>
            <a:ext cx="1501878" cy="4946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在家学习</a:t>
            </a:r>
            <a:endParaRPr kumimoji="1" lang="zh-CN" altLang="en-US" b="1" dirty="0"/>
          </a:p>
        </p:txBody>
      </p:sp>
      <p:cxnSp>
        <p:nvCxnSpPr>
          <p:cNvPr id="82" name="直线箭头连接符 81"/>
          <p:cNvCxnSpPr>
            <a:stCxn id="72" idx="2"/>
            <a:endCxn id="76" idx="0"/>
          </p:cNvCxnSpPr>
          <p:nvPr/>
        </p:nvCxnSpPr>
        <p:spPr>
          <a:xfrm>
            <a:off x="3866005" y="2784021"/>
            <a:ext cx="0" cy="36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72" idx="3"/>
            <a:endCxn id="77" idx="1"/>
          </p:cNvCxnSpPr>
          <p:nvPr/>
        </p:nvCxnSpPr>
        <p:spPr>
          <a:xfrm flipV="1">
            <a:off x="4735501" y="2428874"/>
            <a:ext cx="5075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2961811" y="4249237"/>
            <a:ext cx="1808387" cy="5551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结束</a:t>
            </a:r>
            <a:endParaRPr kumimoji="1" lang="zh-CN" altLang="en-US" b="1" dirty="0"/>
          </a:p>
        </p:txBody>
      </p:sp>
      <p:cxnSp>
        <p:nvCxnSpPr>
          <p:cNvPr id="90" name="直线箭头连接符 89"/>
          <p:cNvCxnSpPr>
            <a:stCxn id="76" idx="2"/>
            <a:endCxn id="87" idx="0"/>
          </p:cNvCxnSpPr>
          <p:nvPr/>
        </p:nvCxnSpPr>
        <p:spPr>
          <a:xfrm>
            <a:off x="3866005" y="3701761"/>
            <a:ext cx="0" cy="547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77" idx="2"/>
            <a:endCxn id="87" idx="3"/>
          </p:cNvCxnSpPr>
          <p:nvPr/>
        </p:nvCxnSpPr>
        <p:spPr>
          <a:xfrm rot="5400000">
            <a:off x="4456776" y="2989608"/>
            <a:ext cx="1850637" cy="1223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942963" y="2815264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否</a:t>
            </a:r>
            <a:endParaRPr kumimoji="1" lang="zh-CN" altLang="en-US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4809919" y="213257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是</a:t>
            </a:r>
            <a:endParaRPr kumimoji="1" lang="zh-CN" altLang="en-US" b="1" dirty="0"/>
          </a:p>
        </p:txBody>
      </p:sp>
      <p:sp>
        <p:nvSpPr>
          <p:cNvPr id="98" name="右箭头 97"/>
          <p:cNvSpPr/>
          <p:nvPr/>
        </p:nvSpPr>
        <p:spPr>
          <a:xfrm>
            <a:off x="4107895" y="2346298"/>
            <a:ext cx="393290" cy="23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100" y="1255120"/>
            <a:ext cx="4533900" cy="3120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7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9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9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9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1" grpId="0" animBg="1"/>
      <p:bldP spid="71" grpId="1" animBg="1"/>
      <p:bldP spid="72" grpId="0" animBg="1"/>
      <p:bldP spid="72" grpId="1" animBg="1"/>
      <p:bldP spid="76" grpId="0" animBg="1"/>
      <p:bldP spid="76" grpId="1" animBg="1"/>
      <p:bldP spid="77" grpId="0" animBg="1"/>
      <p:bldP spid="77" grpId="1" animBg="1"/>
      <p:bldP spid="87" grpId="0" animBg="1"/>
      <p:bldP spid="87" grpId="1" animBg="1"/>
      <p:bldP spid="95" grpId="0"/>
      <p:bldP spid="95" grpId="1"/>
      <p:bldP spid="96" grpId="0"/>
      <p:bldP spid="96" grpId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语法详解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56"/>
          <p:cNvSpPr txBox="1"/>
          <p:nvPr/>
        </p:nvSpPr>
        <p:spPr>
          <a:xfrm>
            <a:off x="1374108" y="1543772"/>
            <a:ext cx="13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！</a:t>
            </a:r>
            <a:r>
              <a:rPr lang="en-US" altLang="zh-CN" sz="1800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=</a:t>
            </a:r>
            <a:endParaRPr lang="zh-CN" altLang="en-US" sz="1800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1" name="文本框 59"/>
          <p:cNvSpPr txBox="1"/>
          <p:nvPr/>
        </p:nvSpPr>
        <p:spPr>
          <a:xfrm>
            <a:off x="1374107" y="2306386"/>
            <a:ext cx="13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==</a:t>
            </a:r>
            <a:endParaRPr lang="zh-CN" altLang="en-US" sz="1800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2" name="文本框 68"/>
          <p:cNvSpPr txBox="1"/>
          <p:nvPr/>
        </p:nvSpPr>
        <p:spPr>
          <a:xfrm>
            <a:off x="1374106" y="3069000"/>
            <a:ext cx="13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if</a:t>
            </a:r>
            <a:endParaRPr lang="zh-CN" altLang="en-US" sz="1800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3" name="文本框 65"/>
          <p:cNvSpPr txBox="1"/>
          <p:nvPr/>
        </p:nvSpPr>
        <p:spPr>
          <a:xfrm>
            <a:off x="1374106" y="3831614"/>
            <a:ext cx="13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else</a:t>
            </a:r>
            <a:endParaRPr lang="zh-CN" altLang="en-US" sz="1800" dirty="0">
              <a:solidFill>
                <a:srgbClr val="663A77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451122" y="1574550"/>
            <a:ext cx="337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B850"/>
                </a:solidFill>
              </a:rPr>
              <a:t>代表不等于的意思</a:t>
            </a:r>
            <a:endParaRPr kumimoji="1" lang="zh-CN" altLang="en-US" sz="1600" b="1" dirty="0">
              <a:solidFill>
                <a:srgbClr val="FFB8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51122" y="2337164"/>
            <a:ext cx="337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B850"/>
                </a:solidFill>
              </a:rPr>
              <a:t>两个等于号才用来表示相等的意思</a:t>
            </a:r>
            <a:endParaRPr kumimoji="1" lang="zh-CN" altLang="en-US" sz="1600" b="1" dirty="0">
              <a:solidFill>
                <a:srgbClr val="FFB85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453628" y="3099778"/>
            <a:ext cx="337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B850"/>
                </a:solidFill>
              </a:rPr>
              <a:t>关键字，判断语句，有“如果”的意思，后面跟上判断语句</a:t>
            </a:r>
            <a:endParaRPr kumimoji="1" lang="zh-CN" altLang="en-US" sz="1600" b="1" dirty="0">
              <a:solidFill>
                <a:srgbClr val="FFB85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451122" y="3831614"/>
            <a:ext cx="337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B850"/>
                </a:solidFill>
              </a:rPr>
              <a:t>常和“</a:t>
            </a:r>
            <a:r>
              <a:rPr kumimoji="1" lang="en-US" altLang="zh-CN" sz="1600" b="1" dirty="0">
                <a:solidFill>
                  <a:srgbClr val="C75885"/>
                </a:solidFill>
              </a:rPr>
              <a:t>if</a:t>
            </a:r>
            <a:r>
              <a:rPr kumimoji="1" lang="zh-CN" altLang="en-US" sz="1600" b="1" dirty="0">
                <a:solidFill>
                  <a:srgbClr val="FFB850"/>
                </a:solidFill>
              </a:rPr>
              <a:t>” 连用，有“否则”的意思，后面直接跟上冒号 “</a:t>
            </a:r>
            <a:r>
              <a:rPr kumimoji="1" lang="zh-CN" altLang="en-US" sz="1600" b="1" dirty="0">
                <a:solidFill>
                  <a:srgbClr val="C75885"/>
                </a:solidFill>
              </a:rPr>
              <a:t>：</a:t>
            </a:r>
            <a:r>
              <a:rPr kumimoji="1" lang="zh-CN" altLang="en-US" sz="1600" b="1" dirty="0">
                <a:solidFill>
                  <a:srgbClr val="FFB850"/>
                </a:solidFill>
              </a:rPr>
              <a:t>”</a:t>
            </a:r>
            <a:endParaRPr kumimoji="1" lang="zh-CN" altLang="en-US" sz="1600" b="1" dirty="0">
              <a:solidFill>
                <a:srgbClr val="FFB8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代码优化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1411565"/>
            <a:ext cx="3962400" cy="24892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" y="1422995"/>
            <a:ext cx="3583687" cy="2466339"/>
          </a:xfrm>
          <a:prstGeom prst="rect">
            <a:avLst/>
          </a:prstGeom>
        </p:spPr>
      </p:pic>
      <p:sp>
        <p:nvSpPr>
          <p:cNvPr id="72" name="右箭头 71"/>
          <p:cNvSpPr/>
          <p:nvPr/>
        </p:nvSpPr>
        <p:spPr>
          <a:xfrm>
            <a:off x="3822204" y="2543094"/>
            <a:ext cx="1120878" cy="226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548184" y="4296578"/>
            <a:ext cx="600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B850"/>
                </a:solidFill>
              </a:rPr>
              <a:t>优化的原则： </a:t>
            </a:r>
            <a:r>
              <a:rPr kumimoji="1" lang="en-US" altLang="zh-CN" b="1" dirty="0">
                <a:solidFill>
                  <a:srgbClr val="FFB850"/>
                </a:solidFill>
              </a:rPr>
              <a:t>1.</a:t>
            </a:r>
            <a:r>
              <a:rPr kumimoji="1" lang="zh-CN" altLang="en-US" b="1" dirty="0">
                <a:solidFill>
                  <a:srgbClr val="FFB850"/>
                </a:solidFill>
              </a:rPr>
              <a:t> 逻辑更加简单，比如少用否定，多用肯定</a:t>
            </a:r>
            <a:endParaRPr kumimoji="1" lang="en-US" altLang="zh-CN" b="1" dirty="0">
              <a:solidFill>
                <a:srgbClr val="FFB850"/>
              </a:solidFill>
            </a:endParaRPr>
          </a:p>
          <a:p>
            <a:r>
              <a:rPr kumimoji="1" lang="zh-CN" altLang="en-US" b="1" dirty="0">
                <a:solidFill>
                  <a:srgbClr val="FFB850"/>
                </a:solidFill>
              </a:rPr>
              <a:t>                            </a:t>
            </a:r>
            <a:r>
              <a:rPr kumimoji="1" lang="en-US" altLang="zh-CN" b="1" dirty="0">
                <a:solidFill>
                  <a:srgbClr val="FFB850"/>
                </a:solidFill>
              </a:rPr>
              <a:t>2.</a:t>
            </a:r>
            <a:r>
              <a:rPr kumimoji="1" lang="zh-CN" altLang="en-US" b="1" dirty="0">
                <a:solidFill>
                  <a:srgbClr val="FFB850"/>
                </a:solidFill>
              </a:rPr>
              <a:t> 用英文代替拼音，减少歧义 </a:t>
            </a:r>
            <a:endParaRPr kumimoji="1" lang="zh-CN" altLang="en-US" b="1" dirty="0">
              <a:solidFill>
                <a:srgbClr val="FFB8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多种选择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8440" y="1411565"/>
            <a:ext cx="3728720" cy="24892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" y="1438088"/>
            <a:ext cx="3583687" cy="2436154"/>
          </a:xfrm>
          <a:prstGeom prst="rect">
            <a:avLst/>
          </a:prstGeom>
        </p:spPr>
      </p:pic>
      <p:sp>
        <p:nvSpPr>
          <p:cNvPr id="72" name="右箭头 71"/>
          <p:cNvSpPr/>
          <p:nvPr/>
        </p:nvSpPr>
        <p:spPr>
          <a:xfrm>
            <a:off x="3822204" y="2543094"/>
            <a:ext cx="1120878" cy="226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754816" y="4158078"/>
            <a:ext cx="507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B850"/>
                </a:solidFill>
              </a:rPr>
              <a:t>多种选择时，可以使用 </a:t>
            </a:r>
            <a:r>
              <a:rPr kumimoji="1" lang="en-US" altLang="zh-CN" b="1" dirty="0" err="1">
                <a:solidFill>
                  <a:srgbClr val="663B76"/>
                </a:solidFill>
              </a:rPr>
              <a:t>elif</a:t>
            </a:r>
            <a:r>
              <a:rPr kumimoji="1" lang="en-US" altLang="zh-CN" b="1" dirty="0">
                <a:solidFill>
                  <a:srgbClr val="FFB850"/>
                </a:solidFill>
              </a:rPr>
              <a:t> ,</a:t>
            </a:r>
            <a:r>
              <a:rPr kumimoji="1" lang="zh-CN" altLang="en-US" b="1" dirty="0">
                <a:solidFill>
                  <a:srgbClr val="FFB850"/>
                </a:solidFill>
              </a:rPr>
              <a:t>保证在一个判断当中，</a:t>
            </a:r>
            <a:endParaRPr kumimoji="1" lang="en-US" altLang="zh-CN" b="1" dirty="0">
              <a:solidFill>
                <a:srgbClr val="FFB850"/>
              </a:solidFill>
            </a:endParaRPr>
          </a:p>
          <a:p>
            <a:r>
              <a:rPr kumimoji="1" lang="zh-CN" altLang="en-US" b="1" dirty="0">
                <a:solidFill>
                  <a:srgbClr val="FFB850"/>
                </a:solidFill>
              </a:rPr>
              <a:t>否则会要做很多次判断，增加程序运行时间</a:t>
            </a:r>
            <a:endParaRPr kumimoji="1" lang="zh-CN" altLang="en-US" b="1" dirty="0">
              <a:solidFill>
                <a:srgbClr val="FFB8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3" grpId="0"/>
    </p:bldLst>
  </p:timing>
</p:sld>
</file>

<file path=ppt/tags/tag1.xml><?xml version="1.0" encoding="utf-8"?>
<p:tagLst xmlns:p="http://schemas.openxmlformats.org/presentationml/2006/main">
  <p:tag name="KSO_WM_UNIT_TABLE_BEAUTIFY" val="smartTable{0c2c8f6d-4ebe-4fe5-925c-391feccaef30}"/>
</p:tagLst>
</file>

<file path=ppt/tags/tag2.xml><?xml version="1.0" encoding="utf-8"?>
<p:tagLst xmlns:p="http://schemas.openxmlformats.org/presentationml/2006/main">
  <p:tag name="KSO_WM_UNIT_TABLE_BEAUTIFY" val="smartTable{0e721f16-877c-417f-9877-c9eb0ea15abb}"/>
</p:tagLst>
</file>

<file path=ppt/tags/tag3.xml><?xml version="1.0" encoding="utf-8"?>
<p:tagLst xmlns:p="http://schemas.openxmlformats.org/presentationml/2006/main">
  <p:tag name="ISPRING_PRESENTATION_TITLE" val="微粒体年度总结计划PPT模版"/>
  <p:tag name="KSO_WPP_MARK_KEY" val="4f6c0c7c-7d85-4b82-b167-6d5d772f71c5"/>
  <p:tag name="COMMONDATA" val="eyJoZGlkIjoiZjM4MzdhZjRhZDNhZGRiMmRmM2VlMDFlNjEzNGE5Yz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2378</Words>
  <Application>WPS 演示</Application>
  <PresentationFormat>全屏显示(16:9)</PresentationFormat>
  <Paragraphs>505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Heiti SC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Amistes</cp:lastModifiedBy>
  <cp:revision>84</cp:revision>
  <dcterms:created xsi:type="dcterms:W3CDTF">2016-05-26T11:22:00Z</dcterms:created>
  <dcterms:modified xsi:type="dcterms:W3CDTF">2022-06-16T07:20:47Z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F42B8C7C6C9B41E69DB5B9960DD3F365</vt:lpwstr>
  </property>
</Properties>
</file>