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0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21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8" r:id="rId2"/>
    <p:sldId id="300" r:id="rId3"/>
    <p:sldId id="257" r:id="rId4"/>
    <p:sldId id="258" r:id="rId5"/>
    <p:sldId id="302" r:id="rId6"/>
    <p:sldId id="262" r:id="rId7"/>
    <p:sldId id="316" r:id="rId8"/>
    <p:sldId id="289" r:id="rId9"/>
    <p:sldId id="259" r:id="rId10"/>
    <p:sldId id="303" r:id="rId11"/>
    <p:sldId id="268" r:id="rId12"/>
    <p:sldId id="318" r:id="rId13"/>
    <p:sldId id="319" r:id="rId14"/>
    <p:sldId id="310" r:id="rId15"/>
    <p:sldId id="260" r:id="rId16"/>
    <p:sldId id="311" r:id="rId17"/>
    <p:sldId id="301" r:id="rId18"/>
    <p:sldId id="321" r:id="rId19"/>
    <p:sldId id="322" r:id="rId20"/>
    <p:sldId id="323" r:id="rId21"/>
    <p:sldId id="324" r:id="rId22"/>
    <p:sldId id="312" r:id="rId23"/>
    <p:sldId id="261" r:id="rId24"/>
    <p:sldId id="313" r:id="rId25"/>
    <p:sldId id="280" r:id="rId26"/>
    <p:sldId id="326" r:id="rId27"/>
    <p:sldId id="327" r:id="rId28"/>
    <p:sldId id="328" r:id="rId29"/>
    <p:sldId id="285" r:id="rId30"/>
    <p:sldId id="309" r:id="rId31"/>
    <p:sldId id="299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663A77"/>
    <a:srgbClr val="E87070"/>
    <a:srgbClr val="00ADBD"/>
    <a:srgbClr val="E87071"/>
    <a:srgbClr val="C75885"/>
    <a:srgbClr val="00AF92"/>
    <a:srgbClr val="FFB850"/>
    <a:srgbClr val="A26CB8"/>
    <a:srgbClr val="01A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040" autoAdjust="0"/>
  </p:normalViewPr>
  <p:slideViewPr>
    <p:cSldViewPr snapToGrid="0">
      <p:cViewPr varScale="1">
        <p:scale>
          <a:sx n="77" d="100"/>
          <a:sy n="77" d="100"/>
        </p:scale>
        <p:origin x="634" y="5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C63B-47AD-C54B-A9D3-E54C5ECF47F3}" type="datetime11">
              <a:rPr kumimoji="1" lang="zh-CN" altLang="en-US" smtClean="0"/>
              <a:t>21:06:00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4CE6C-2278-1249-857A-CAAA69CEA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08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4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24575,'6'6'0,"-1"1"0,0 0 0,8 14 0,-9-14 0,0 0 0,1 0 0,0 0 0,8 8 0,0-2 0,-1 0 0,-1 1 0,0 0 0,-1 1 0,0 0 0,-1 1 0,10 24 0,-19-38 0,1 0 0,0 1 0,0-1 0,0 0 0,0 0 0,1 0 0,-1 0 0,1 0 0,-1 0 0,1 0 0,-1 0 0,1-1 0,0 1 0,0-1 0,0 1 0,0-1 0,0 0 0,0 0 0,0 0 0,4 2 0,-3-3 0,0-1 0,0 1 0,0 0 0,0-1 0,0 1 0,0-1 0,-1 0 0,1 0 0,0 0 0,0 0 0,-1-1 0,1 1 0,-1-1 0,1 0 0,-1 1 0,3-4 0,102-86-1365,-90 77-5461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4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5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24575,'6'1'0,"-1"1"0,1 0 0,-1 0 0,0 1 0,0 0 0,0-1 0,0 2 0,0-1 0,6 7 0,-7-7 0,39 30 0,15 13 0,3-2 0,70 38 0,-115-75 0,1 0 0,0-1 0,0-1 0,0-1 0,1 0 0,29 2 0,112-2 0,-123-5 0,560 1 0,-570 1 0,1 3 0,-1 0 0,0 1 0,37 13 0,16 3 0,9 0 0,-36-7 0,1-2 0,0-3 0,0-2 0,60 0 0,-67-7 0,-31 2 0,0-2 0,0 0 0,0-1 0,0 0 0,0-2 0,-1 1 0,21-8 0,89-47 0,-74 32 0,2 2 0,66-20 0,-81 35 0,1 1 0,-1 2 0,1 2 0,0 1 0,0 2 0,39 5 0,46 15 0,-85-13 0,0-1 0,43 2 0,-73-8 0,126-2 0,-114 0 0,0-1 0,0-1 0,0 0 0,31-12 0,180-64 0,-211 75 0,0 2 0,0 0 0,1 1 0,35 2 0,-29 0 0,-1-1 0,29-4 0,19-4 0,0 3 0,122 7 0,-73 1 0,-63-5 0,83-14 0,40-3 0,-153 19-273,1 2 0,-1 1 0,1 1 0,56 15 0,-61-11-6553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6:0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1331 24575,'-1'-65'0,"3"-72"0,8 76 0,-6 42 0,-1 0 0,1-20 0,-4-20 0,1 16 0,9-82 0,-5 89 0,-1-45 0,-3 48 0,9-62 0,-9 93 0,0-4 0,0 0 0,0-1 0,1 1 0,0 0 0,0 0 0,0 0 0,5-7 0,-5 11 0,0 0 0,0 0 0,0 0 0,0 1 0,0-1 0,0 1 0,0-1 0,1 1 0,-1 0 0,0 0 0,1 0 0,-1 0 0,1 1 0,-1-1 0,1 0 0,-1 1 0,1 0 0,0 0 0,-1 0 0,1 0 0,3 0 0,22 4 0,0 0 0,0 2 0,-1 0 0,0 2 0,0 1 0,41 21 0,-32-14 0,0-2 0,60 14 0,-3-11 0,-42-9 0,83 24 0,-84-9 0,-39-17 0,0-1 0,1 0 0,-1-1 0,15 4 0,263 54 0,-223-52 0,-50-8 0,0 0 0,0 1 0,0 1 0,18 6 0,-3 3 0,0-2 0,1-1 0,0-2 0,0-1 0,1-1 0,51 2 0,-41-6 0,0-3 0,0-1 0,-1-2 0,1-1 0,58-17 0,-95 20 0,0 0 0,-1-1 0,1 0 0,11-8 0,-12 7 0,0 0 0,1 1 0,0 0 0,0 0 0,6-2 0,313-79 0,-290 75 0,61-13 0,127-13 0,74-6 0,-264 32 0,41-16 0,-47 15 0,1 1 0,38-8 0,67 3 0,-100 12 0,-1 0 0,1-2 0,-1-2 0,0-1 0,55-20 0,-56 17 0,0 0 0,0 2 0,1 1 0,0 2 0,49-2 0,80-10 0,-29 0 0,-53 5 0,151-31 0,-182 32 0,1 3 0,0 1 0,65-1 0,-94 7 0,0-2 0,0 0 0,30-9 0,-28 6 0,1 1 0,27-3 0,34-3 0,-48 6 0,43-1 0,-19 2 0,118-23 0,-121 15 0,1 4 0,72-3 0,453 13 0,-427 9 0,-16-1 0,227-26 0,-248 10 0,-73 5 0,-1-2 0,71-13 0,-26-5 0,211-42 0,-123 43 0,299 4 0,-212 32 0,-12 36 0,-229-44 0,1 1 0,38 21 0,-34-16 0,31 11 0,124 22 0,-39-11 0,-86-18 0,-17-5 0,78 15 0,-91-23 0,1 1 0,-1 2 0,-1 1 0,0 1 0,0 1 0,43 25 0,-63-31 0,0 1 0,0 0 0,-1 0 0,0 1 0,7 8 0,25 21 0,-21-22 0,-1 1 0,-1 1 0,21 25 0,1 1 0,-18-23 0,1-1 0,24 17 0,-22-19 0,38 36 0,-26-17 0,-19-21 0,-1 1 0,0 1 0,-1 0 0,-1 1 0,22 36 0,22 59 0,-45-88 0,-7-15 0,0 0 0,-1 1 0,0 0 0,0-1 0,2 14 0,-6-21 0,1-1 0,-1 1 0,0 0 0,0-1 0,0 1 0,0 0 0,0-1 0,0 1 0,-1 0 0,1-1 0,-1 1 0,1 0 0,-1-1 0,1 1 0,-1-1 0,0 1 0,0-1 0,0 1 0,0-1 0,0 1 0,0-1 0,0 0 0,0 0 0,0 0 0,-1 1 0,1-1 0,0 0 0,-1-1 0,1 1 0,-1 0 0,1 0 0,-1-1 0,0 1 0,1 0 0,-1-1 0,1 0 0,-1 1 0,-2-1 0,-6 2-90,0-1 1,-1 0-1,-20-2 0,18 1-916,-14-1-5820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6:0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24575,'158'-2'0,"207"7"0,-169 13 0,-170-14 0,0 1 0,0 2 0,0 0 0,45 21 0,-40-16 0,0 0 0,50 10 0,-12-8 0,-22-4 0,1-2 0,83 4 0,409-13 0,-517 3 0,-1 1 0,1 1 0,-1 1 0,0 1 0,36 15 0,-25-9 0,-17-7 0,-9-2 0,0 0 0,1 0 0,-1-1 0,1 0 0,-1-1 0,1 0 0,0 0 0,0 0 0,0-1 0,-1 0 0,10-2 0,59-12 0,54-7 0,-69 13 0,-33 3 0,45-1 0,-21 4-84,-29 1-129,0 0-1,-1 1 1,1 2-1,0 0 1,27 7-1,-37-5-6612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32:2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24575,'3'5'0,"1"1"0,0-1 0,0 0 0,0 0 0,0-1 0,1 1 0,0-1 0,0 0 0,10 6 0,55 27 0,-60-32 0,58 25 0,-31-14 0,46 26 0,-60-30 0,0-2 0,1 0 0,0-2 0,1-1 0,48 8 0,-1 1 0,-34-9 0,0-2 0,0-1 0,1-2 0,40-3 0,-35 0 0,0 1 0,68 11 0,-65-5 0,0-2 0,0-2 0,71-6 0,-93 1 0,-1-1 0,34-11 0,-37 10 0,0-1 0,0 2 0,36-2 0,-7 5 0,0-3 0,64-12 0,32-26 0,-108 34 0,-1 2 0,1 2 0,41 0 0,-67 3 0,0 1 0,0 1 0,0 0 0,0 0 0,0 1 0,-1 1 0,1 0 0,0 0 0,-1 1 0,18 9 0,-10-3 0,1-1 0,0-1 0,0-1 0,0-1 0,1-1 0,-1 0 0,35 2 0,153-6 0,-104-3 0,-60-2-1365,-26 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32:2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24575,'0'4'0,"0"4"0,0 12 0,0 6 0,0 3 0,0-1 0,0 6 0,0 1 0,0-2 0,0-3 0,0-3 0,0-2 0,0-3 0,0 3 0,0 1 0,0-1 0,0-4-8191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0:32:2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24575,'0'-4'0,"0"3"0,0 5 0,3 5 0,2 9 0,3 4 0,1 3 0,1-4 0,0-1 0,2-4 0,6-9 0,3-8 0,5-13 0,3-6 0,2-4 0,1 3 0,-6 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6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25 810 24575,'-1'-34'0,"-8"-45"0,4 44 0,-1-41 0,4 44 0,1 14 0,1-1 0,2-22 0,-2 37 0,0 0 0,1 0 0,0 0 0,0 0 0,0 0 0,0 0 0,1 1 0,0-1 0,-1 1 0,1-1 0,0 1 0,1-1 0,-1 1 0,1 0 0,5-5 0,7-2 0,0 0 0,0 1 0,1 1 0,0 1 0,1 0 0,28-7 0,109-19 0,-135 30 0,73-15 0,42-7 0,-82 19 0,-38 6 0,0-1 0,1-1 0,-1 0 0,0-1 0,0 0 0,-1-2 0,1 1 0,17-10 0,-1 0 0,0 0 0,2 2 0,42-11 0,-34 12 0,55-25 0,-69 24 0,0 2 0,1 0 0,47-10 0,-54 16 0,-1-1 0,0 0 0,22-10 0,-25 10 0,0 1 0,0 1 0,0 0 0,1 1 0,-1 1 0,27 0 0,-21 2 0,1-2 0,40-7 0,-31 3 0,1 1 0,0 2 0,54 4 0,-26-1 0,-52 0 0,0 1 0,-1-1 0,1 2 0,-1-1 0,0 1 0,1 0 0,-1 1 0,0 0 0,-1 0 0,11 8 0,-7-5 0,1 0 0,-1-1 0,26 9 0,202 72 0,-73-4 0,-67-38 0,-34-17 0,-57-24 0,-1 1 0,-1 0 0,1 1 0,-1-1 0,0 1 0,9 12 0,8 6 0,8 4 0,-20-19 0,0 0 0,-1 0 0,-1 1 0,1 1 0,-2 0 0,1 0 0,9 19 0,-7-10 0,0-1 0,18 23 0,-2-2 0,-21-32 0,-1 1 0,0 0 0,-1 1 0,0-1 0,0 1 0,-1 0 0,4 19 0,-6-24 0,-1 0 0,0-1 0,0 1 0,0 0 0,0-1 0,-1 1 0,1 0 0,-1-1 0,0 1 0,-1-1 0,1 1 0,-1-1 0,0 0 0,0 1 0,0-1 0,0 0 0,-1 0 0,0-1 0,-4 5 0,-18 20 0,-30 40 0,20-31-1365,21-26-5461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6:2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227 24575,'-3'0'0,"-1"1"0,1 0 0,0 1 0,-1-1 0,1 0 0,0 1 0,-6 4 0,-10 4 0,-114 24 0,75-16 0,-1-3 0,-1-3 0,-86 7 0,137-18 0,-99 16 0,-68 4 0,92-20 0,-1-4 0,-123-20 0,-163-52 0,343 69 0,-14-1 0,0 2 0,-1 2 0,-47 2 0,47 2 0,1-2 0,0-2 0,-46-9 0,-127-52 0,41 11 0,21 13 0,-3 8 0,0 6 0,-296-9 0,390 35 0,-555 5 0,55 32 0,239 4 0,-64 5 0,234-33 0,1 7 0,1 7 0,-167 52 0,302-74 0,0 1 0,1 0 0,-1 1 0,1 1 0,0 0 0,1 1 0,0 1 0,1 0 0,0 0 0,-17 19 0,-107 106 0,-157 118 0,286-247 0,-8 5 0,1 1 0,0 0 0,1 1 0,0 1 0,1 0 0,1 1 0,-18 27 0,6-2 0,17-32 0,2 1 0,-1 0 0,1 0 0,1 0 0,0 0 0,0 1 0,1 0 0,0 0 0,0 0 0,1 0 0,0 10 0,4 166-1365,-2-166-5461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12:16:2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24575,'4'6'0,"1"0"0,-1 0 0,-1 0 0,1 0 0,-1 1 0,4 11 0,7 13 0,-1-6 0,1-1 0,29 36 0,-14-16 0,-24-36 0,-1 0 0,1 0 0,1-1 0,-1 1 0,1-1 0,1-1 0,8 8 0,-13-12 0,-1-1 0,1 0 0,0 0 0,1 0 0,-1-1 0,0 1 0,0 0 0,0-1 0,0 1 0,0-1 0,1 0 0,-1 0 0,0 0 0,0 0 0,1 0 0,-1 0 0,0-1 0,0 1 0,0-1 0,0 1 0,1-1 0,-1 0 0,0 0 0,0 0 0,0 0 0,0 0 0,-1-1 0,4-1 0,5-5 0,-1-1 0,0 1 0,15-20 0,-12 14 0,22-24-227,2 1-1,1 2 1,2 2-1,1 1 1,85-50-1,-96 67-6598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24575,'0'2'0,"0"-1"0,0 1 0,1 0 0,-1-1 0,0 1 0,1-1 0,-1 1 0,1-1 0,0 1 0,-1-1 0,1 1 0,0-1 0,0 0 0,0 1 0,0-1 0,0 0 0,0 0 0,1 1 0,-1-1 0,0 0 0,0 0 0,1-1 0,-1 1 0,1 0 0,-1 0 0,3 0 0,4 2 0,1 0 0,0-1 0,16 3 0,-3-1 0,296 69 0,-239-54 0,31 6 0,131 16 0,-201-33 0,-16-3 0,0-1 0,35 2 0,-48-5 0,0 0 0,0 2 0,0-1 0,0 1 0,16 7 0,34 8 0,65 0 0,56 2 0,-113-10 0,121 23 0,-137-23 0,1-2 0,-1-2 0,82-2 0,-15-1 0,-87-2 0,-1 2 0,0 1 0,-1 2 0,1 1 0,-1 1 0,-1 2 0,1 1 0,36 19 0,-48-19 0,1-1 0,0-1 0,1-1 0,0-1 0,0 0 0,1-2 0,-1 0 0,1-2 0,0 0 0,0-1 0,32-2 0,-36-1 0,28 1 0,-1-3 0,78-15 0,-40 1 0,1 4 0,161-5 0,-228 18 0,-1 0 0,0-2 0,1 1 0,15-5 0,-26 4 0,0 0 0,0-1 0,-1 1 0,1-1 0,-1 0 0,1-1 0,-1 1 0,0-1 0,0 0 0,-1 0 0,1-1 0,-1 1 0,6-8 0,-1 0 0,2 1 0,0 0 0,0 0 0,1 1 0,0 1 0,1 0 0,0 1 0,0 0 0,1 1 0,0 0 0,0 1 0,30-8 0,-23 7 0,32-16 0,-37 16 0,-1 0 0,1 1 0,0 0 0,20-4 0,182-31 0,-199 37 0,0-2 0,0 0 0,34-17 0,5-1 0,-46 18 0,-1 1 0,0-2 0,0 1 0,-1-2 0,18-15 0,-15 12 0,0 1 0,24-14 0,-14 12-1365,-2 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4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1 953 24575,'3'1'0,"1"0"0,-1 0 0,1 1 0,-1-1 0,0 1 0,0 0 0,0 0 0,0 0 0,0 0 0,0 0 0,4 5 0,10 7 0,1-1 0,0 1 0,-1 0 0,28 33 0,-28-29 0,0-1 0,39 30 0,-35-31 0,0 0 0,34 36 0,-46-44 0,1 0 0,0 0 0,0-1 0,1 0 0,0-1 0,0 0 0,0-1 0,1 0 0,0-1 0,0 0 0,18 3 0,4-1 0,0-2 0,68 1 0,-86-6 0,-1 0 0,1-1 0,0-1 0,-1-1 0,1 0 0,-1-1 0,21-9 0,100-60 0,-57 28 0,315-144 0,-76 41 0,-253 116 0,-1-2 0,-2-3 0,75-60 0,-125 87 0,0-1 0,-1-1 0,-1 0 0,14-23 0,-14 20 0,1 1 0,0 0 0,19-19 0,17-5 0,1 2 0,81-47 0,-40 28 0,3-3 0,156-112 0,-229 153 0,-18 18 0,-1-1 0,0 1 0,0 0 0,0 0 0,0 0 0,0 0 0,1-1 0,-1 1 0,0 0 0,0 0 0,0-1 0,0 1 0,0 0 0,0 0 0,0 0 0,0-1 0,0 1 0,0 0 0,0 0 0,0-1 0,0 1 0,0 0 0,0 0 0,0-1 0,0 1 0,0 0 0,0 0 0,0 0 0,-1-1 0,1 1 0,0 0 0,0 0 0,0 0 0,0-1 0,0 1 0,-1 0 0,1 0 0,0 0 0,0 0 0,0 0 0,0-1 0,-1 1 0,1 0 0,0 0 0,0 0 0,-1 0 0,1 0 0,0 0 0,0 0 0,0 0 0,-1 0 0,1 0 0,0 0 0,0 0 0,-1 0 0,1 0 0,0 0 0,0 0 0,-1 0 0,1 0 0,0 0 0,0 0 0,0 0 0,-1 0 0,1 0 0,0 0 0,0 1 0,0-1 0,-1 0 0,-20 3 0,19-3 0,-62 17 0,48-11 0,0-2 0,-1 0 0,-29 3 0,-26-6-1365,52-1-5461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5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24575,'5'0'0,"0"1"0,0-1 0,0 1 0,0 0 0,0 0 0,-1 1 0,1-1 0,0 1 0,-1 0 0,1 1 0,-1-1 0,1 1 0,-1 0 0,0 0 0,0 0 0,5 6 0,-4-4 0,0 1 0,-1 0 0,0 0 0,0 0 0,0 1 0,-1-1 0,1 1 0,-2 0 0,1 0 0,2 11 0,56 289 0,-49-259-1365,-7-30-5461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0:3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1881 0 24575,'-4'2'0,"0"-1"0,1 1 0,-1 0 0,1 0 0,-1 0 0,1 0 0,0 1 0,-1-1 0,1 1 0,0 0 0,1 0 0,-1 0 0,1 0 0,-3 4 0,-3 2 0,-236 272 0,189-213 0,34-40 0,-1-2 0,0-1 0,-33 28 0,31-31 0,2 0 0,-36 46 0,-2 3 0,25-37 0,-2-1 0,-1-2 0,-2-1 0,0-2 0,-62 30 0,68-38 0,1 2 0,1 0 0,0 3 0,-31 31 0,38-34 0,-44 28 0,3-2 0,46-33 0,-1-2 0,-32 17 0,-26 16 0,-68 67 30,87-64-727,-127 80-1,160-115-6128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0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24575,'-1'1'0,"-1"0"0,0 0 0,1 0 0,-1 1 0,0-1 0,1 1 0,0-1 0,-1 1 0,1-1 0,0 1 0,0 0 0,0-1 0,0 1 0,0 0 0,-1 3 0,-2 3 0,-60 109 0,2 0 0,57-109 0,0 0 0,1 1 0,-1-1 0,1 1 0,1 0 0,0 0 0,0 1 0,-1 11 0,4-20 0,0 0 0,0 0 0,0 0 0,0 0 0,0 0 0,0 0 0,0 0 0,0 0 0,0 0 0,1 0 0,-1 0 0,0 0 0,1 0 0,-1 0 0,1 0 0,-1 0 0,1-1 0,-1 1 0,1 0 0,0 0 0,-1-1 0,1 1 0,1 1 0,27 9 0,300 59 0,-161-39 0,-63-11-108,314 77-1149,-361-78-5569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0:3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1:0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111 24575,'9'-1'0,"-1"-1"0,1 0 0,-1 0 0,1 0 0,-1-1 0,0 0 0,11-7 0,33-10 0,-26 15 0,-1 2 0,29-1 0,24-3 0,67-14 0,-81 15 0,108 6 0,-72 2 0,122-3 0,226 3 0,-398 2 0,-1 3 0,58 14 0,48 8 0,-90-20 0,119 32 0,137 28 0,-49-13 0,-204-42 0,86 7 0,-88-14 0,95 22 0,-23 6 0,2-6 0,0-6 0,1-7 0,149-1 0,-96-15 0,289-3 0,-363-6 0,0-6 0,146-36 0,-145 19 0,34-7 0,-65 18 0,119-45 0,-17 5 0,363-61 0,-541 119 0,40-7 0,1 2 0,57 1 0,-86 6 0,1 2 0,-1 1 0,0 1 0,0 1 0,0 2 0,34 11 0,-52-13 0,-1 0 0,1 1 0,-1-1 0,0 2 0,-1-1 0,1 1 0,-1 0 0,8 9 0,13 13 0,-12-15 0,0 2 0,-1 0 0,-1 0 0,0 1 0,-1 1 0,-1 0 0,-1 1 0,0 0 0,-1 0 0,8 27 0,6 18 0,50 155 0,-63-180 0,-2 1 0,-1 1 0,2 71 0,-10-44 0,-4 0 0,-2 0 0,-3-1 0,-3 0 0,-3-1 0,-48 122 0,25-93 0,-57 100 0,-65 80 0,95-166 0,-31 60 0,-127 195 0,9-32 0,205-314 0,-178 304 0,155-273 0,-1-2 0,-3-2 0,-1-1 0,-66 57 0,59-60 0,34-28 0,0-1 0,-1 0 0,-1-1 0,1-1 0,-2 0 0,1-1 0,-1 0 0,0-1 0,-24 9 0,-141 21 0,23-7 0,-100 37 0,-250 102 0,319-94 0,-346 198 0,427-207 0,38-22 0,-144 68 0,159-93 0,-2-1 0,0-3 0,0-3 0,-1-2 0,-58 3 0,-24 2 0,-118 9 0,183-20 0,-116-11 0,50-14 0,-226-63 0,116 21 0,130 34 0,52 12 0,-1 2 0,0 3 0,-102-5 0,96 13 0,-100-19 0,59 6 0,70 10 0,0-3 0,1-1 0,-62-24 0,-121-65 0,13 4 0,-86-41 0,237 107 0,38 17 0,1-2 0,1 0 0,0-2 0,1 0 0,-36-37 0,-87-116 0,56 62 0,45 56 0,2-1 0,2-2 0,3-2 0,-31-65 0,50 85 0,2-1 0,2 0 0,1-1 0,2-1 0,2 0 0,1 0 0,-3-82 0,13-288 0,0 385 0,1 0 0,1 0 0,1 0 0,1 1 0,2-1 0,0 2 0,1-1 0,2 1 0,22-37 0,13-10 0,89-101 0,-35 47 0,-82 100 0,42-53 0,-4-3 0,51-95 0,-40 48 0,132-187 0,-162 260 0,-1-1 0,-4-3 0,44-105 0,-63 126 0,11-52 0,-17 56 0,1 1 0,21-49 0,-23 66-136,-1-1-1,-1-1 1,0 1-1,-1-1 1,0 1-1,-2-1 1,0 0-1,-1 0 0,-2-17 1,2 18-6690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2:17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2:2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135 427 24575,'-6'-16'0,"-17"-65"0,-28-78 0,-3-12-8191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08:4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47 24575,'-4'0'0,"-4"0"0,-5-4 0,-3-4 0,-11-9 0,0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49:5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50:5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24575,'0'-5'0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55:0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37:1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24575,'3'0'0,"6"0"0,0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37:1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2598 24575,'5'0'0,"-1"-1"0,1 1 0,0 1 0,-1-1 0,1 1 0,0-1 0,-1 1 0,1 1 0,-1-1 0,1 1 0,-1 0 0,0 0 0,0 0 0,0 0 0,0 1 0,0-1 0,0 1 0,0 0 0,-1 0 0,0 1 0,1-1 0,-1 1 0,-1-1 0,1 1 0,0 0 0,-1 0 0,0 1 0,0-1 0,3 9 0,7 22 0,-1 0 0,10 63 0,-13-60 0,3 28 0,5 125 0,-18 71 0,0-93 0,2 658 0,0-798 0,1-1 0,1 0 0,2 1 0,0-1 0,12 36 0,-12-54 0,-1 0 0,1 0 0,1 0 0,0-1 0,0 0 0,1 0 0,0 0 0,0 0 0,1-1 0,0 0 0,1-1 0,-1 0 0,2 0 0,-1-1 0,1 1 0,0-2 0,12 7 0,-1-5 0,1 0 0,0-1 0,0-1 0,1-2 0,32 3 0,-20-3 0,40 10 0,180 66 0,12 2 0,-245-75 0,36 16 0,8 3 0,-10-10 0,1-1 0,1-3 0,0-3 0,0-2 0,60-1 0,200 5 0,-21 1 0,517-12 0,-730-2 0,0-4 0,144-30 0,-122 21 0,-65 12 0,44-11 0,18-15 0,138-60 0,-213 79 0,1 2 0,0 1 0,0 2 0,38-5 0,115 1 0,-156 9 0,76-8 0,16 0 0,-78 9 0,288 8 0,-259-3 0,-1 4 0,121 30 0,-77-10 0,2-6 0,192 15 0,-250-31 0,102 27 0,-95-19 0,296 50 0,-289-54 0,170 21 0,592 15 0,-805-48 0,0 0 0,-1-2 0,1-1 0,-1-1 0,34-11 0,633-175 0,-245 112 0,-424 75 0,1-2 0,-2 0 0,1-1 0,30-14 0,2 0 0,198-66-677,299-60 0,276 7-818,-786 135 1495,-6 1 0,63-14 0,-97 17 27,1 1-1,0-1 0,-1 0 1,1 0-1,-1 0 0,1 0 1,-1 0-1,1-1 0,-1 1 1,0-1-1,0 1 0,1-1 1,-1 0-1,0 0 0,-1 0 1,1 0-1,0 0 0,0 0 1,-1-1-1,3-3 0,-3 1 115,0 0-1,-1 0 0,1 0 1,-1 0-1,0 0 0,0 0 1,-1 0-1,1 0 0,-1 1 1,-2-6-1,-48-281 612,9-150-752,35 314 0,-14-245-107,-14-198-261,-36 5 147,52 470 337,-4 1 0,-5 1 0,-3 1 0,-46-94 0,44 118-87,-3 0 0,-2 3 0,-85-109 0,13 44-29,-177-160 0,269 274 0,-32-31 0,-3 3 0,-1 1 0,-66-38 0,51 45 0,-2 3 0,-2 3 0,-125-34 0,-240-21 0,207 60-239,-305 5 0,-235 48-595,164-1 517,-386-40 317,1-47 0,930 56 1,-798-46 27,581 46-100,-300 35 0,185 16-216,-417 104 0,694-121 1448,-216 87 0,268-91-1160,45-20 0,-1 2 0,2 0 0,-1 1 0,2 1 0,-1 1 0,1 0 0,1 1 0,-25 23 0,-129 171 0,115-134 0,-291 453 0,229-330 0,-236 310 0,345-495 0,-5 9 0,-20 30 0,30-42 0,0 0 0,0 1 0,1-1 0,1 1 0,-1 0 0,1-1 0,1 1 0,-2 11 0,-11 413 0,16-400 23,2 1 0,2-1-1,1 0 1,17 49 0,56 117-1303,-75-188 1081,14 33-6627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37:2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99 24575,'0'-2'0,"1"0"0,0 0 0,0 0 0,0 0 0,0 0 0,0 0 0,0 0 0,0 0 0,0 1 0,1-1 0,-1 0 0,1 1 0,0-1 0,2-1 0,26-20 0,-22 19 0,-1-1 0,1 1 0,0 1 0,0 0 0,0 0 0,1 0 0,-1 1 0,1 0 0,-1 1 0,1 0 0,17 0 0,3 3 0,1 1 0,35 8 0,28 4 0,21-6 0,262 33 0,-340-36 0,42 10 0,-71-14 0,1 0 0,-1 1 0,0 0 0,1 0 0,-1 1 0,-1 0 0,11 8 0,-16-12 0,0 1 0,0 0 0,0 0 0,0 0 0,0 0 0,0 0 0,0 1 0,0-1 0,0 0 0,-1 0 0,1 1 0,0-1 0,-1 0 0,1 1 0,-1-1 0,0 0 0,1 1 0,-1-1 0,0 1 0,0-1 0,0 0 0,0 1 0,0-1 0,0 1 0,0-1 0,-1 1 0,1-1 0,0 0 0,-1 1 0,1-1 0,-1 0 0,1 1 0,-1-1 0,0 0 0,0 0 0,1 1 0,-1-1 0,0 0 0,-2 1 0,-4 6 0,-1-1 0,0 0 0,-1 0 0,-12 8 0,9-8 0,-241 153 0,208-133 0,-213 102 0,180-94 0,-146 56 0,87-25 0,-239 102 0,277-124 0,99-44 0,-1 0 0,1 0 0,-1 1 0,1-1 0,0 0 0,-1 0 0,1 0 0,-1 0 0,1 1 0,-1-1 0,1 0 0,-1 0 0,1 0 0,-1 0 0,1 0 0,-1 0 0,1 0 0,-1 0 0,1 0 0,0-1 0,-1 1 0,1 0 0,-1 0 0,1 0 0,-1 0 0,1-1 0,-1 1 0,1 0 0,0 0 0,-1-1 0,-4-17 0,8-31 0,-1 35 0,9-115 0,4-136 0,-17 195 0,0 31 0,2 0 0,5-52 0,-5 89 0,0 0 0,0 0 0,1 0 0,-1 0 0,1 0 0,-1 0 0,1 0 0,0 0 0,0 0 0,-1 0 0,1 0 0,0 1 0,1-1 0,-1 0 0,0 1 0,1-1 0,-1 1 0,0-1 0,1 1 0,0 0 0,-1-1 0,1 1 0,0 0 0,0 0 0,-1 0 0,1 0 0,0 1 0,0-1 0,0 1 0,0-1 0,0 1 0,0-1 0,0 1 0,0 0 0,0 0 0,0 0 0,3 0 0,7 2 0,0 1 0,-1 0 0,1 0 0,-1 1 0,15 8 0,-9-5 0,321 119 0,-183-70 0,-50-23 0,-59-20 0,51 23 0,-17 6 0,-60-30 0,0-1 0,2 0 0,31 10 0,-16-10 0,22 7 0,76 32 0,-120-41 0,1 0 0,-2 1 0,1 0 0,22 22 0,-36-31 0,0 0 0,0 0 0,0 0 0,0 1 0,0-1 0,0 0 0,0 0 0,-1 1 0,1-1 0,0 0 0,-1 1 0,1-1 0,-1 1 0,1-1 0,-1 1 0,0-1 0,0 1 0,0-1 0,0 1 0,0-1 0,0 1 0,0-1 0,0 1 0,-1-1 0,1 1 0,0-1 0,-1 1 0,1-1 0,-1 1 0,0-1 0,1 0 0,-1 1 0,-1 0 0,-4 6 0,0 0 0,-1 0 0,0-1 0,-11 9 0,-13 16 0,19-17 0,-1 0 0,0 0 0,-19 15 0,15-13 0,-28 32 0,21-16 0,19-24 0,-2 1 0,0-1 0,0 0 0,0-1 0,-1 0 0,-1 0 0,-10 8 0,8-7 0,0 0 0,1 0 0,0 1 0,0 1 0,-8 11 0,7-8 0,0-1 0,-21 19 0,30-30 0,0-1 0,0 1 0,0 0 0,0-1 0,0 1 0,0-1 0,-1 0 0,1 0 0,-1 0 0,1 0 0,-1 0 0,1-1 0,-1 1 0,1-1 0,-1 1 0,0-1 0,1 0 0,-1 0 0,1 0 0,-1 0 0,0-1 0,1 1 0,-1-1 0,1 1 0,-1-1 0,1 0 0,-1 0 0,1 0 0,-1-1 0,1 1 0,0 0 0,0-1 0,-3-2 0,-5-6 0,0 0 0,1-1 0,0 0 0,1 0 0,-9-16 0,2 4 0,10 14 0,0 0 0,0 0 0,1-1 0,0 0 0,1 1 0,0-1 0,1-1 0,0 1 0,0 0 0,1 0 0,0-1 0,1 1 0,1 0 0,-1-1 0,5-19 0,-2 15 0,1 1 0,0-1 0,1 1 0,1 0 0,0 1 0,0-1 0,2 1 0,0 0 0,0 1 0,16-18 0,-14 19 0,2 0 0,-1-1 0,0-1 0,-1 0 0,0 0 0,-1-1 0,0-1 0,10-25 0,-12 21 0,-2 0 0,0 0 0,-1-1 0,2-27 0,1-2 0,-4 35 0,-1 0 0,-1-1 0,0 1 0,-1-17 0,-1 26 0,1 0 0,-2-1 0,1 1 0,0 0 0,-1 0 0,0-1 0,0 2 0,-1-1 0,0 0 0,1 0 0,-1 1 0,-1-1 0,1 1 0,-8-7 0,-80-64 0,43 38 0,-33-20 0,52 38 0,-39-33 0,-32-33-1365,89 77-5461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41:4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1880 24575,'-2'37'0,"-1"0"0,-1-1 0,-2 1 0,-2-1 0,-21 61 0,-86 163 0,64-152 0,4 2 0,-51 185 0,65-167 0,-27 240 0,49-144 0,12-193 0,1 0 0,2-1 0,1 1 0,1-1 0,13 38 0,162 368 0,-8-70 0,-93-173 0,48 97 0,-70-168 0,16 28 0,-58-118 0,-2 1 0,11 35 0,-2-5 0,-21-59 0,1 1 0,-1-1 0,1 0 0,0 0 0,0-1 0,0 1 0,0-1 0,1 1 0,-1-1 0,1 0 0,0 0 0,0-1 0,0 1 0,1-1 0,-1 0 0,0 0 0,1 0 0,0 0 0,-1-1 0,1 0 0,0 0 0,-1 0 0,1-1 0,8 1 0,4-1 0,1 0 0,-1-1 0,1-1 0,-1 0 0,26-8 0,3-3 0,183-43 0,-178 46 0,0 3 0,84-1 0,-80 8 0,112 0 0,248 31 0,-323-19 0,47 8 0,-28 0 0,123 7 0,-147-19 0,62 4 0,27-2 0,1 0 0,-131-9 0,115-3 0,-137 0 0,0-1 0,0-2 0,0 0 0,38-14 0,9-11 0,122-71 0,59-61 0,-119 75 0,-73 50 0,131-55 0,73-6 0,-221 84 0,0 2 0,82-12 0,-99 22 0,0 0 0,-1 2 0,1 1 0,0 0 0,0 2 0,32 8 0,1 4 0,0-3 0,0-3 0,106 3 0,-44-13 0,148 4 0,-193 2 0,116 21 0,-136-15 0,90 6 0,-121-16 0,0-1 0,-1-1 0,1-1 0,-1-1 0,0-2 0,30-8 0,79-24 0,20-5 0,-44 4 0,-17 8 0,145-69 0,-223 90 0,-1 0 0,0-1 0,-1 0 0,0-1 0,13-16 0,21-17 0,-24 23 0,0-2 0,37-48 0,-53 62 0,8-6 0,0 0 0,1 1 0,33-25 0,-25 22 0,25-25 0,-30 24 0,0 1 0,2 1 0,-1 1 0,2 1 0,0 1 0,1 1 0,0 0 0,25-8 0,-29 12 0,-1-1 0,1-1 0,-2 0 0,25-20 0,-21 15 0,1 1 0,27-15 0,-30 21 0,13-8 0,49-16 0,-66 27 0,0-2 0,0 1 0,-1-1 0,18-13 0,-1 0 0,-15 14 0,1 0 0,-1 1 0,1 0 0,0 1 0,0 1 0,0 0 0,0 1 0,20 1 0,-24 0 0,584-8 0,-382 11 0,260-2 0,-450 0 0,34-2 0,-54 2 0,0-1 0,0 0 0,0 0 0,-1 0 0,1 0 0,0 0 0,0-1 0,-1 0 0,1 1 0,5-6 0,-8 6 0,0 1 0,0-1 0,0 0 0,0 0 0,-1 0 0,1 0 0,0 0 0,-1 0 0,1 0 0,-1-1 0,1 1 0,-1 0 0,1 0 0,-1 0 0,0 0 0,0-1 0,0 1 0,1 0 0,-1 0 0,0-1 0,-1 1 0,1 0 0,0 0 0,-1-3 0,-13-28 0,13 31 0,-35-57 0,-53-65 0,-27-41 0,79 99 0,4-1 0,2-2 0,-43-141 0,45 110 0,4-2 0,-15-132 0,2-19 0,22 160 0,14 80 0,-7-48 0,-24-77 0,-5 8 0,-27-79 0,48 161 0,-3 0 0,-33-57 0,14 44 0,-2 2 0,-3 2 0,-2 2 0,-2 2 0,-3 2 0,-2 2 0,-1 3 0,-102-64 0,34 29 0,-127-78 0,168 112 0,-104-44 0,-421-139 0,82 34 0,-260-82 0,688 251 0,-161-23 0,-104 14 0,229 30 0,-1 5 0,0 6 0,-187 33 0,298-34 0,1 1 0,-1 1 0,1 0 0,1 2 0,-1 1 0,-32 20 0,-130 60 0,38-7 0,4 6 0,-145 121 0,199-140 0,-204 181 0,225-188 0,-54 55 0,67-61 0,-98 80 0,-74 35 0,105-82 0,34-31 0,-120 63 0,87-55 0,60-34 0,-1-2 0,-117 42 0,134-59 0,-1-3 0,-1-1 0,1-2 0,-1-2 0,-54 0 0,-273 11 0,320-14 0,-71 15 0,-38 2 0,-178-18 67,173-3-1499,144 1-5394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41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24575,'155'-2'0,"177"5"0,-84 29 0,-22-2 0,215-9 0,-320-20 0,-35 1 0,1-3 0,115-17 0,-71-3-1365,-98 17-5461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9:1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42:1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24575,'1340'0'-1365,"-1313"0"-5461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2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24575,'12'14'0,"2"-4"0,1-1 0,0-1 0,0-1 0,0 0 0,1-1 0,22 6 0,106 17 0,-68-16 0,-12-4 0,0-4 0,0-2 0,69-6 0,-15 1 0,-56 2 0,-13 2 0,1-2 0,-1-3 0,0-1 0,77-18 0,-123 21 0,8-1 0,0-1 0,0-1 0,-1 1 0,0-2 0,1 1 0,-1-1 0,-1-1 0,1 0 0,15-13 0,-17 12-80,-1 1 0,1-1-1,0 2 1,1-1 0,-1 1-1,1 0 1,0 1 0,0 0-1,1 0 1,-1 1 0,1 0 0,0 1-1,-1 0 1,1 1 0,0 0-1,17 0 1,-7 1-6746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0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24575,'10'-1'0,"0"-1"0,0 1 0,0-2 0,0 0 0,13-5 0,5-2 0,42-10 0,1 2 0,0 3 0,2 4 0,112-4 0,-144 17 0,-1 3 0,0 1 0,71 20 0,-41-8 0,-46-14 0,0-1 0,27 1 0,-25-3 0,42 8 0,15 2 0,-66-10 0,-1 0 0,1 2 0,0 0 0,-1 1 0,0 0 0,28 13 0,-31-10 0,1 0 0,0 0 0,0-1 0,0-1 0,1-1 0,-1 0 0,1 0 0,0-2 0,26 2 0,392-6 0,-417 1 0,0-1 0,0-1 0,0-1 0,26-8 0,8-2 0,1 4 0,0 2 0,60-1 0,105 8 0,-110 2 0,36-12 0,-11 1 0,505 10-1365,-607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0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24575,'2'2'0,"-1"0"0,1 0 0,0 0 0,0 0 0,0 0 0,0-1 0,1 1 0,-1 0 0,0-1 0,1 0 0,-1 0 0,1 0 0,-1 0 0,4 1 0,-4-1 0,94 31 0,-26-10 0,-56-16 0,1 1 0,-1 0 0,19 15 0,-24-16 0,-1 0 0,1 0 0,0-1 0,1-1 0,-1 1 0,1-1 0,0-1 0,0 0 0,0 0 0,12 1 0,51 6 0,-46-5 0,41 2 0,-58-7 0,0 1 0,-1 0 0,1 0 0,-1 1 0,1 1 0,-1-1 0,0 2 0,0-1 0,15 9 0,-9-3 0,0 2 0,-1 0 0,0 0 0,16 18 0,-22-20 0,1 0 0,0-1 0,1 0 0,0 0 0,0-1 0,1-1 0,0 0 0,0 0 0,0-1 0,1 0 0,0-1 0,0 0 0,19 3 0,-2-2 0,-8 0 0,1-1 0,0-1 0,0-1 0,0 0 0,0-2 0,0-1 0,29-4 0,-44 2 0,1 1 0,-1-1 0,0 0 0,-1-1 0,1 0 0,0 0 0,6-6 0,43-39 0,-41 36 0,-5 3 0,-1 1 0,1 0 0,-1 1 0,1 0 0,1 1 0,0 0 0,0 0 0,22-9 0,98-24 0,-112 35 0,1 1 0,-1 2 0,1 0 0,38 1 0,63 22-1365,-101-19-5461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81 24575,'-2'-1'0,"0"0"0,0-1 0,0 1 0,0-1 0,1 1 0,-1-1 0,0 0 0,1 0 0,-1 1 0,0-3 0,-11-11 0,4 9 0,0 0 0,0 1 0,-1-1 0,1 2 0,-1 0 0,-1 0 0,-17-4 0,24 7 0,0 0 0,0 0 0,-1 1 0,1 0 0,0 0 0,0 0 0,0 0 0,0 1 0,-1 0 0,1 0 0,0 0 0,0 0 0,0 0 0,0 1 0,1 0 0,-1 0 0,0 0 0,1 0 0,-1 0 0,1 1 0,0 0 0,-5 4 0,2 0 0,1 1 0,-1-1 0,1 1 0,1 0 0,0 0 0,0 1 0,0-1 0,1 1 0,-4 16 0,2 5 0,-2 51 0,0-5 0,4-54 0,0 1 0,1 0 0,2 0 0,3 37 0,-2-54 0,0 0 0,1 0 0,-1-1 0,1 1 0,0-1 0,1 1 0,-1-1 0,1 0 0,0 0 0,5 7 0,-5-9 0,0-1 0,0 1 0,0 0 0,0-1 0,0 0 0,0 0 0,1 0 0,-1 0 0,1 0 0,-1-1 0,1 0 0,0 1 0,0-1 0,-1-1 0,1 1 0,0 0 0,5-1 0,-6 0 0,0 0 0,1-1 0,-1 1 0,0-1 0,0 1 0,0-1 0,0 0 0,0 0 0,0-1 0,0 1 0,0-1 0,0 1 0,-1-1 0,5-4 0,33-35 0,-22 21 0,-3 2 0,0-1 0,-1-1 0,-1-1 0,-1 0 0,11-27 0,-16 33 0,-4 6 0,0 1 0,0-1 0,-1 1 0,0-1 0,-1 0 0,0 0 0,0-11 0,1 1 0,-2 18 0,0 0 0,-1 1 0,1-1 0,0 1 0,0-1 0,1 0 0,-1 1 0,0-1 0,0 0 0,0 1 0,0-1 0,0 1 0,1-1 0,-1 1 0,0-1 0,1 0 0,-1 1 0,0-1 0,1 1 0,-1-1 0,0 1 0,1 0 0,0-2 0,8 10 0,6 23 0,-3 24 90,-10-39-575,2 0 0,6 19 0,-1-12-6341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5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24575,'-4'4'0,"-4"0"0,-1 4 0,-3 1 0,1 2 0,-2 2 0,-1 3 0,0 3 0,1 1 0,1 5 0,3 1 0,0-3 0,1-3 0,2-4-8191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5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24575,'0'4'0,"0"7"0,0 7 0,0 3 0,0 2 0,0 1 0,3-4 0,2-2 0,3-1 0,1 5 0,1-1 0,0-2 0,2 1 0,-1-4 0,-3-5-8191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4:1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4:1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24575,'505'13'0,"-263"-4"-1365,-222-9-5461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4:2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1 531 24575,'2'1'0,"0"-1"0,0 1 0,0 0 0,0 0 0,0 0 0,0 0 0,0 0 0,0 1 0,-1-1 0,3 2 0,6 5 0,11 4 0,8 6 0,1-1 0,1-1 0,0-1 0,41 11 0,9-1 0,-53-15 0,0-1 0,1-2 0,0-1 0,32 3 0,267-10 0,-247-9 0,-48 5 0,43-1 0,77-4 0,12-1 0,-137 11 0,71 2 0,-1-5 0,125-19 0,-117 9 0,0 5 0,167 8 0,-113 2 0,-70-1 0,99-3 0,-180 1 0,-1-2 0,1 1 0,-1-1 0,1 0 0,-1-1 0,0 0 0,-1 0 0,1-1 0,12-9 0,20-12 0,3 4 0,2 2 0,54-17 0,-92 35 0,-1 0 0,1-1 0,0 1 0,-1-1 0,1-1 0,-1 1 0,0-1 0,0-1 0,-1 1 0,1-1 0,-1 0 0,0 0 0,0 0 0,-1-1 0,1 1 0,-1-1 0,-1 0 0,1-1 0,-1 1 0,0 0 0,4-12 0,-7 16 0,0-1 0,0 1 0,-1-1 0,1 1 0,0-1 0,-1 1 0,0-1 0,1 1 0,-1 0 0,0-1 0,0 1 0,0 0 0,-1 0 0,1 0 0,0 0 0,-1 0 0,0 0 0,1 0 0,-1 0 0,0 0 0,-3-2 0,-5-4 0,-1 1 0,-21-13 0,-11-1 0,-1 3 0,-48-15 0,42 17 0,-68-34 0,97 40 0,-191-89 0,186 89 0,-1 2 0,-1 1 0,1 1 0,-1 1 0,0 2 0,-37-1 0,-434 6 0,449 1 0,1 3 0,0 2 0,-72 20 0,108-24 0,-46 9 0,-1-3 0,-1-2 0,-115-1 0,118-6 0,0 3 0,-112 23 0,145-22 0,-121 30 0,122-28 0,1 2 0,0 0 0,0 2 0,-22 14 0,17-11 0,0-1 0,0-1 0,-53 15 0,31-11 0,11-6 0,31-8 0,0 0 0,0 0 0,0 0 0,1 1 0,-1 0 0,-8 5 0,14-6 0,-1 0 0,1 0 0,0 0 0,0 0 0,0 0 0,1 0 0,-1 0 0,0 0 0,1 1 0,0-1 0,-1 1 0,1-1 0,0 1 0,0 0 0,1-1 0,-1 1 0,0 0 0,1 0 0,0-1 0,0 1 0,-1 0 0,2 4 0,2 16-1365,2-2-5461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4:2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24575,'1'-6'0,"0"0"0,0 0 0,0 0 0,1 0 0,0 1 0,0-1 0,1 1 0,-1-1 0,1 1 0,1 0 0,-1 0 0,8-8 0,-1 1 0,1 0 0,0 1 0,22-17 0,-26 24 0,0 0 0,1 0 0,-1 0 0,1 1 0,0 0 0,0 0 0,0 1 0,0 0 0,1 1 0,13-1 0,10 0 0,47 6 0,-25-1 0,677 0 0,-391-5 0,-309 3 0,1 2 0,-1 1 0,0 1 0,0 1 0,-1 2 0,36 14 0,-55-18 0,1 0 0,-1 0 0,0 1 0,0 1 0,0 0 0,-1 0 0,0 1 0,0 1 0,-1 0 0,10 10 0,1 4 0,-10-11 0,0 0 0,0 0 0,17 12 0,-20-17 0,0 1 0,0 0 0,-1 1 0,0-1 0,0 1 0,-1 0 0,0 1 0,0-1 0,-1 1 0,0 0 0,-1 0 0,3 10 0,22 47 0,-15-34-1365,-8-14-5461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1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24575,'4'-3'0,"1"1"0,0-1 0,0 1 0,0 0 0,0 0 0,0 1 0,0-1 0,0 1 0,0 0 0,1 1 0,-1-1 0,0 1 0,8 1 0,0-2 0,110-5 0,131 11 0,-194 3 0,78 20 0,19 2 0,58 13 69,-110-20-1503,-64-15-5392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2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151 841 24575,'94'1'0,"105"-3"0,-189 1 0,0-1 0,-1 0 0,0-1 0,1 0 0,-1-1 0,0 0 0,-1 0 0,1-1 0,-1 0 0,0 0 0,0-1 0,0 0 0,-1 0 0,0-1 0,0 0 0,8-12 0,3-4 0,-1-1 0,-1-1 0,-2-1 0,15-33 0,-22 42 0,0-1 0,-2 1 0,0-1 0,-1-1 0,0 1 0,-2 0 0,0-1 0,-1 0 0,-1 1 0,-1-1 0,-6-35 0,5 46 0,-1 0 0,0 1 0,0-1 0,-1 1 0,0 0 0,0 0 0,-1 1 0,0-1 0,-5-6 0,-10-7 0,-27-22 0,23 21 0,3 6 0,0 0 0,-1 1 0,0 1 0,-47-19 0,-27-15 0,84 40 0,0 0 0,-1 0 0,0 2 0,-20-8 0,27 12 0,0 0 0,0 0 0,1 1 0,-1-1 0,0 1 0,0 1 0,0-1 0,0 1 0,1 0 0,-1 0 0,0 1 0,1-1 0,-9 5 0,2-1 0,0 0 0,1 1 0,0 1 0,0 0 0,1 0 0,0 1 0,-18 17 0,22-18 0,0 0 0,1 1 0,0 0 0,1-1 0,-1 1 0,2 1 0,-1-1 0,1 1 0,0-1 0,1 1 0,-3 18 0,1 23 0,4 99 0,2-58 0,-1-79 0,0 0 0,1 0 0,1 0 0,0 0 0,0 0 0,2-1 0,-1 1 0,1-1 0,1 0 0,13 20 0,-9-13 0,12 30 72,-18-38-360,0 1 1,1-1 0,0 0-1,8 12 1,-5-12-6539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1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0 24575,'1'0'0,"1"1"0,0 0 0,-1-1 0,1 1 0,-1 0 0,1 0 0,-1 0 0,0 0 0,1 0 0,-1 0 0,0 0 0,0 0 0,0 0 0,0 1 0,2 2 0,17 26 0,-15-23 0,29 48 0,37 80 0,-65-123 0,1 0 0,0-1 0,17 19 0,-14-19 0,-1 1 0,13 22 0,-21-33 0,-1-1 0,1 1 0,-1-1 0,0 1 0,1-1 0,-1 1 0,1-1 0,-1 1 0,0-1 0,0 1 0,1 0 0,-1-1 0,0 1 0,0-1 0,0 1 0,0 0 0,1-1 0,-1 1 0,0 0 0,0-1 0,0 1 0,0-1 0,-1 1 0,1 0 0,0-1 0,0 1 0,0 0 0,0-1 0,-1 1 0,1-1 0,0 1 0,-1-1 0,1 1 0,0-1 0,-1 1 0,1-1 0,0 1 0,-1-1 0,1 1 0,-1-1 0,1 1 0,-1-1 0,1 0 0,-2 1 0,-34 0 0,33-1 0,-636-34-1365,587 33-5461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4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2484 6998 24575,'0'-1'0,"-1"1"0,1-1 0,-1 0 0,1 1 0,-1-1 0,1 0 0,-1 1 0,1-1 0,-1 1 0,1-1 0,-1 1 0,1-1 0,-1 1 0,0 0 0,1-1 0,-1 1 0,0 0 0,0-1 0,1 1 0,-1 0 0,0 0 0,0 0 0,1-1 0,-1 1 0,0 0 0,0 0 0,1 0 0,-1 0 0,0 1 0,0-1 0,0 0 0,1 0 0,-2 1 0,-32 3 0,30-3 0,-52 9 0,0-2 0,-76 0 0,-93-14 0,182 2 0,-1-2 0,1-2 0,-47-15 0,39 6 0,1-2 0,1-3 0,-64-39 0,32 11 0,-76-65 0,140 101 0,-13-8 0,1-2 0,1-1 0,-42-50 0,-26-39 0,57 71 0,2-2 0,2-1 0,2-2 0,-33-63 0,52 83 0,2-1 0,-17-59 0,27 77 0,-1 0 0,2-1 0,-1 0 0,2 1 0,-1-1 0,2 1 0,-1-1 0,2 1 0,-1-1 0,2 1 0,4-16 0,4 2 0,0 1 0,1 1 0,1 0 0,2 1 0,0 0 0,27-29 0,122-110 0,-88 91 0,223-235 0,-283 289 0,2 0 0,-1 2 0,2 0 0,0 1 0,0 1 0,1 0 0,1 2 0,0 1 0,0 0 0,1 1 0,40-8 0,-5 5 0,0 2 0,1 3 0,85 2 0,-77 5 0,110-15 0,176-10 0,-263 21 0,-62 1 0,0-1 0,-1-1 0,1-2 0,-1 0 0,0-2 0,27-12 0,146-80 0,-71 33 0,-81 45 0,-2-3 0,0-2 0,-2-2 0,62-54 0,-72 55 0,-1-1 0,-2-2 0,-1-2 0,-2 0 0,30-46 0,-8-4 0,61-110 0,-90 149 0,-3-1 0,-1 0 0,19-91 0,-12 30 0,1 9 0,-5-2 0,10-143 0,-27-269 0,-4 246 0,1 153 0,-20-142 0,12 197 0,-2 0 0,-3 1 0,-2 1 0,-31-72 0,8 42 0,-3 1 0,-71-104 0,-146-200 0,238 360 0,-39-42 0,7 9 0,42 48 0,0 1 0,-1 0 0,0 1 0,0 1 0,-2-1 0,1 2 0,-1 0 0,0 1 0,-1 0 0,-18-6 0,-17-8 0,-10-5 0,-85-26 0,-2 3 0,-231-113 0,108 58 0,172 62 0,67 27 0,-39-12 0,-126-36 0,26 14 0,153 45 0,0 1 0,-1 1 0,1 0 0,-29 1 0,-73 6 0,56-1 0,-312 23 0,349-24 0,0 1 0,-46 13 0,42-9 0,-47 6 0,41-9 0,-42 12 0,-31 3 0,0-12 0,-39 4 0,109-7-682,-42 1-1,58-5-6143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5:1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5:1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24575,'4'-1'0,"0"1"0,0-1 0,0-1 0,0 1 0,-1 0 0,1-1 0,0 0 0,6-4 0,7-3 0,33-12 0,-3-1 0,1 2 0,1 3 0,1 1 0,59-9 0,-7 14 0,-96 11 0,0 0 0,0 0 0,0 1 0,0-1 0,-1 1 0,1 1 0,0-1 0,-1 1 0,1 0 0,-1 0 0,1 0 0,6 5 0,9 6 0,32 27 0,-20-15 0,-7-8 0,1-1 0,0-2 0,1 0 0,0-2 0,1-1 0,34 8 0,3-4 0,116 12 0,-113-18 0,-29-3 0,47 0 0,-69-5 0,0 1 0,1 1 0,-2 1 0,23 7 0,-20-5 0,0-1 0,0-1 0,25 2 0,33-4 0,-39-3 0,0 3 0,39 7 0,101 12 0,-105-13 0,0-4 0,83-6 0,-41 0 0,-114 2 0,31 1 0,-1-1 0,1-2 0,0-1 0,-1-2 0,58-15 0,-59 11 0,28-13 0,-31 11 0,1 2 0,1 0 0,-1 2 0,43-4 0,-3-1 0,-20 5 0,0 3 0,0 2 0,61 5 0,-10-1 0,-38-2 0,102-13 0,-144 10-120,-1 1-129,0-1 0,0-1 0,-1-1 0,24-9 0,-30 7-6577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5:1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24575,'4'-3'0,"0"-1"0,0 1 0,0 0 0,0 1 0,1-1 0,-1 1 0,1 0 0,0 0 0,8-2 0,50-7 0,-13 3 0,-9 0 0,0 2 0,1 2 0,0 2 0,-1 2 0,46 5 0,-57-1 0,-1 2 0,1 1 0,-1 2 0,-1 1 0,51 24 0,-36-15 0,58 18 0,4-13 0,30 9 0,-122-28 0,-1 1 0,0 0 0,13 8 0,-17-9 0,1 1 0,0-2 0,0 1 0,0-1 0,1-1 0,-1 0 0,14 3 0,81 8 0,1-5 0,190-9 0,-212-10 0,-48 5 0,43-1 0,-49 6 0,-12 1 0,0-1 0,-1-1 0,1 0 0,-1-1 0,0-1 0,25-7 0,-16 1-1365,-4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5:1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24575,'1178'0'-1365,"-1151"0"-5461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24575,'6'5'0,"0"0"0,1 0 0,0 0 0,0-1 0,0 0 0,0-1 0,1 0 0,8 3 0,67 16 0,-59-17 0,33 9 0,98 38 0,-116-36 0,-18-9 0,0 2 0,0 1 0,23 15 0,0-7 0,-2-2 0,-40-15 0,0 0 0,0 0 0,0 0 0,0 0 0,0 1 0,-1-1 0,1 1 0,0-1 0,-1 1 0,1 0 0,-1-1 0,0 1 0,1 0 0,1 4 0,-3-5 0,0 1 0,0 0 0,0 0 0,0 0 0,0 0 0,0 0 0,-1 0 0,1-1 0,-1 1 0,1 0 0,-1 0 0,0 0 0,0-1 0,1 1 0,-1 0 0,0-1 0,0 1 0,-1-1 0,1 1 0,0-1 0,-1 0 0,1 1 0,0-1 0,-4 2 0,-37 27 0,4-10 0,24-13 0,1 0 0,0 0 0,0 2 0,1-1 0,-14 13 0,24-18 0,-1-1 0,1 1 0,-1 0 0,1 0 0,0 1 0,0-1 0,0 0 0,1 1 0,-1-1 0,1 1 0,0-1 0,0 1 0,0 0 0,1-1 0,-1 1 0,1 0 0,-1-1 0,1 1 0,1 0 0,-1 0 0,0-1 0,1 1 0,0 0 0,0 0 0,2 5 0,6 11 0,0 0 0,2 0 0,0-1 0,20 25 0,-20-31 0,-1 1 0,-1 0 0,0 0 0,-1 1 0,-1 0 0,0 0 0,-1 1 0,0 0 0,2 17 0,-3 10 0,-3-1 0,-2 1 0,-5 48 0,4-77 0,-1 0 0,-1 0 0,-4 14 0,6-23 0,0-1 0,-1 1 0,0-1 0,0 0 0,0 0 0,0 0 0,-1 0 0,0 0 0,0 0 0,0-1 0,0 1 0,-7 5 0,8-8 0,0 0 0,0-1 0,0 1 0,0 0 0,-1-1 0,1 1 0,0-1 0,0 0 0,-1 0 0,1 0 0,0 0 0,-1 0 0,1 0 0,0 0 0,-1-1 0,1 1 0,0-1 0,0 0 0,0 0 0,0 0 0,0 0 0,0 0 0,0 0 0,0 0 0,0-1 0,-3-2 0,-5-4 0,0 0 0,1-1 0,-10-12 0,-56-47-1365,65 58-5461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24575,'0'5'0,"1"-1"0,0 1 0,0-1 0,0 1 0,1-1 0,-1 1 0,1-1 0,0 0 0,0 1 0,1-1 0,5 7 0,37 41 0,-31-37 0,21 22 0,-2 2 0,-2 2 0,36 60 0,-65-99 0,-1 0 0,0-1 0,0 1 0,0 0 0,0 0 0,-1 0 0,1 0 0,0 0 0,-1 0 0,1 0 0,-1 0 0,0 0 0,1 0 0,-1 0 0,0 0 0,-1 0 0,1 0 0,0 0 0,-1 3 0,0-3 0,-1-1 0,1 1 0,-1-1 0,1 0 0,-1 0 0,1 0 0,-1 1 0,0-1 0,1-1 0,-1 1 0,0 0 0,0 0 0,0-1 0,0 1 0,0-1 0,1 1 0,-1-1 0,0 0 0,0 0 0,-3 0 0,-17 2-151,1-1-1,0-2 0,0 0 0,-1-1 1,1-1-1,0 0 0,1-2 1,-29-10-1,28 7-6674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24575,'-38'36'0,"20"-21"0,1 2 0,-17 21 0,10-6 0,-14 17 0,-62 65 0,93-108 0,1 1 0,0 0 0,0 1 0,1-1 0,0 1 0,0 0 0,1 0 0,0 1 0,-4 11 0,7-17 0,0 1 0,0-1 0,1 0 0,-1 0 0,1 1 0,-1-1 0,1 0 0,0 0 0,1 1 0,-1-1 0,0 0 0,1 1 0,0-1 0,0 0 0,0 0 0,0 0 0,0 0 0,1 0 0,-1 0 0,1 0 0,0 0 0,0-1 0,0 1 0,0 0 0,0-1 0,0 0 0,1 0 0,4 4 0,120 72 0,-10-8 0,-64-31 51,27 16-1467,-60-44-5410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2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267 990 24575,'-1'-5'0,"-1"0"0,1 0 0,-1 1 0,0-1 0,0 0 0,0 1 0,-6-8 0,-2-8 0,-17-34 0,18 39 0,1-1 0,0 0 0,1-1 0,1 1 0,-5-26 0,-15-93 0,-12-87 0,17 118 0,1 13 0,16 61-341,-3-1 0,0 1-1,-23-57 1,22 68-6485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24575,'5'6'0,"0"1"0,0-1 0,-1 1 0,0 1 0,0-1 0,0 0 0,-1 1 0,0 0 0,2 8 0,2 13 0,4 33 0,5 84 0,-12-130 0,0-1 0,1 1 0,6 14 0,-4-15 0,-2 1 0,6 24 0,-4 29 0,-6-44 0,7 37 0,-7-57 0,1 1 0,-1 0 0,1 0 0,0 0 0,1-1 0,-1 1 0,1-1 0,0 0 0,1 0 0,-1 0 0,6 6 0,-3-6 0,1 0 0,0 0 0,0-1 0,1 0 0,-1 0 0,1 0 0,15 4 0,8 4 0,-3 0 0,1-1 0,0-1 0,1-2 0,0-1 0,0-1 0,1-2 0,-1 0 0,42-2 0,349-4 0,-408 1 0,-1-1 0,1 0 0,0-1 0,-1-1 0,0 0 0,21-9 0,25-8 0,-38 15-104,45-12-527,69-11 1,-112 26-6196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24575,'1'19'0,"1"0"0,1 0 0,10 32 0,2 15 0,-5 23 0,-9-60 0,2-1 0,11 48 0,-2-37 0,-2-1 0,-2 2 0,-2-1 0,2 44 0,-7-70 0,1-1 0,0 1 0,1 0 0,0 0 0,7 14 0,-5-12 0,0 0 0,-1 1 0,2 16 0,14 94 0,-11-83 0,-2 1 0,1 58 0,-9 88-1365,1-169-5461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24575,'3'4'0,"6"1"0,4 3 0,3 4 0,7 0 0,3 2 0,-4 1 0,-1-1 0,-4 4 0,-2 2 0,0-1 0,-2-1 0,0-4 0,-2 3 0,1 3 0,-2 4 0,-2 3 0,-3-4-8191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3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0 24575,'-7'2'0,"0"0"0,1 0 0,-1 1 0,1 0 0,-1 0 0,1 0 0,0 1 0,1 0 0,-1 0 0,-7 7 0,1-2 0,-18 14 0,-20 14 0,-58 54 0,60-49-1365,33-28-5461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24575,'594'0'-1365,"-576"0"-5461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24575,'0'30'0,"1"1"0,1-1 0,8 36 0,41 210 0,-32-214 0,-14-45 0,1-1 0,2 22 0,13 60 0,-13-66 0,-1-1 0,-2 1 0,2 36 0,-5-40-538,7 41-1,-8-66 251,3 18-6538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0 24575,'-3'1'0,"0"0"0,1 0 0,-1 0 0,1 0 0,-1 1 0,1-1 0,-1 1 0,1-1 0,0 1 0,0 0 0,0 0 0,0 0 0,0 0 0,0 0 0,-2 4 0,-3 3 0,-121 110 0,81-78 0,-60 68 0,52-44-1365,43-50-5461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4 0,4 4 0,-2 5 0,5 0 0,2 5 0,-3 3 0,0 2 0,-5 0 0,1 0 0,-1-4 0,-1-2 0,-3-3-8191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24575,'-1'8'0,"-1"0"0,0 0 0,0 0 0,-1 0 0,0 0 0,0-1 0,-1 1 0,0-1 0,-6 9 0,1 0 0,-18 24 0,-1-1 0,-1-1 0,-3-1 0,-40 37 0,20-21 0,31-31 0,-24 35 0,38-47 0,1 0 0,-1 0 0,2 1 0,0-1 0,0 1 0,-4 18 0,8-26 0,1 1 0,-1-1 0,1 0 0,0 0 0,0 0 0,0 1 0,0-1 0,1 0 0,-1 0 0,1 0 0,0 1 0,0-1 0,0 0 0,0 0 0,2 4 0,1-2 0,-1 0 0,1 0 0,0 0 0,0 0 0,1-1 0,-1 1 0,8 4 0,5 3 0,1-1 0,1-1 0,31 13 0,-10-7 0,-15-7 0,0 2 0,-1 0 0,41 28 0,-62-38-105,-1 1 0,0 0 0,0-1 0,1 0 0,-1 1 0,1-1 0,-1 0 0,1 0 0,0 0 0,-1-1 0,1 1 0,4 0 0,7-3-6721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1 24575,'-4'0'0,"-4"4"0,-6 4 0,-9 12 0,-10 6 0,-9 10 0,-8 9 0,-7 8 0,-4 5 0,-3-3 0,2 0 0,5-6 0,9-8 0,8-10 0,11-11-8191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2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24575,'0'7'0,"0"6"0,0 5 0,0 2 0,0 2 0,0 0 0,0 1 0,0 3 0,0 1 0,0-1 0,-4-1 0,0-4-8191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24575,'96'-2'0,"-40"0"0,113 10 0,-97 10 133,-19-3-1631,-35-11-5328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24575,'7'0'0,"3"4"0,-1 11 0,-1 11 0,-3 8 0,-5 2 0,-7 2 0,-5 5 0,-9 7 0,-3 1 0,-2 3 0,-3 4 0,-1-6 0,5-7 0,7-7 0,6-8 0,5-8-8191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4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24575,'0'-4'0,"14"-11"0,16-8 0,10-6 0,9-2 0,6 4 0,-1 6 0,-8 8 0,4 5 0,7 5 0,9 2 0,3 1 0,-5 2 0,-19-1 0,-19 0 0,-15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5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0 24575,'-1'9'0,"0"1"0,0-1 0,-1 0 0,0 1 0,-1-1 0,0 0 0,0-1 0,-1 1 0,-9 14 0,-6 7 0,-28 34 0,28-39 0,-100 120 0,-140 130 0,96-106 0,59-43 0,78-91 0,25-34-5,0 0 0,0 0 0,0 1 1,0-1-1,0 0 0,0 0 0,-1 0 0,1 0 0,0 0 0,0 0 0,-1-1 0,-2 2 0,4-2 11,-1 0-1,1 0 1,-1 0-1,1 0 1,-1 0-1,1 0 1,0 0-1,-1 0 1,1 0-1,-1 0 1,1 0-1,-1 0 1,1-1-1,0 1 1,-1 0-1,1 0 1,-1 0-1,1-1 1,0 1-1,-1 0 1,1-1-1,0 1 1,0 0-1,-1-1 1,1 1-1,0 0 1,-1-1-1,1 0 1,-2-3-189,1 0 0,-1-1 1,1 1-1,0-1 1,0 1-1,1-1 1,-1-4-1,-1-27-6643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5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24575,'0'-1'0,"0"1"0,0-1 0,0 0 0,1 0 0,-1 1 0,0-1 0,1 0 0,-1 1 0,0-1 0,1 0 0,-1 1 0,1-1 0,-1 1 0,1-1 0,-1 1 0,1-1 0,-1 1 0,1-1 0,-1 1 0,1-1 0,0 1 0,-1 0 0,1-1 0,0 1 0,-1 0 0,1 0 0,0 0 0,-1-1 0,1 1 0,0 0 0,0 0 0,-1 0 0,1 0 0,0 0 0,1 0 0,27 5 0,-18 0 0,-1 0 0,0 0 0,-1 1 0,1 1 0,-1-1 0,9 10 0,51 53 0,-53-52 0,252 287 0,-128-142 0,-130-151 0,1 0 0,0-1 0,1-1 0,0 0 0,1 0 0,25 12 0,87 29 0,-62-27 0,0 2 0,114 41 0,-174-66-78,-1 1 2,0 0 1,0 0-1,0 0 0,0-1 0,0 1 1,0-1-1,1 0 0,-1 0 1,0 0-1,0 0 0,0 0 0,0 0 1,0 0-1,0-1 0,1 1 1,2-2-1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5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5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24575,'9'-1'0,"0"0"0,0-1 0,0 0 0,0 0 0,0-1 0,11-6 0,-9 5 0,1 0 0,-1 0 0,14-2 0,48 0 0,145 5 0,-101 3 0,172-15 0,-78 4-1365,-193 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5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24575,'3'4'0,"2"4"0,7 5 0,1 3 0,2 7 0,-1 7 0,-3 1 0,-4-1 0,-2-2 0,-3 2 0,-1-1 0,-1-2 0,3-5 0,1-3 0,0-1 0,-1 0 0,-1-3-8191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1:5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24575,'3'1'0,"0"-1"0,0 1 0,0 0 0,0 0 0,0 0 0,0 0 0,0 1 0,-1-1 0,1 1 0,0 0 0,-1 0 0,1 0 0,3 3 0,27 32 0,-28-29 0,1 0 0,-1 1 0,-1 0 0,0 0 0,0 0 0,-1 0 0,0 1 0,3 14 0,-1 10 0,2 40 0,1 14 0,11-1 0,-18-85-85,-1-1 0,0 1-1,0-1 1,1 1 0,-1 0-1,0-1 1,0 1 0,0-1-1,-1 1 1,1 0 0,0-1-1,-1 1 1,1-1 0,-1 1-1,0 1 1,-5 8-6741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1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3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24575,'7'0'0,"6"0"0,1 4 0,-2 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1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1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24575,'24'-1'0,"46"-9"0,-44 6 0,36-2 0,-32 5 0,276 3 0,-297-2 0,0 0 0,1 2 0,-1-1 0,0 1 0,0 0 0,0 1 0,-1 0 0,1 0 0,-1 1 0,1 0 0,-1 0 0,0 1 0,-1 0 0,1 1 0,-1 0 0,0 0 0,11 13 0,19 21 0,-24-27 0,-1 0 0,0 1 0,-1 0 0,-1 1 0,12 21 0,-20-32 0,0 0 0,-1 1 0,1-1 0,-1 0 0,0 0 0,-1 1 0,1-1 0,-1 1 0,0-1 0,0 1 0,0-1 0,0 0 0,-1 1 0,0-1 0,0 0 0,0 1 0,0-1 0,-1 0 0,0 0 0,0 0 0,0 0 0,0 0 0,-4 5 0,-5 4 0,-1 1 0,0-2 0,-1 0 0,-24 17 0,1 1 0,-1 1 0,-1-1 0,-60 36 0,44-30 0,41-27 0,0 1 0,-1-2 0,0 0 0,-1 0 0,1-1 0,-1-1 0,0-1 0,-24 6 0,-25 3-1365,49-9-5461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1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24575,'8'13'0,"1"0"0,0 0 0,1-1 0,0 0 0,1-1 0,16 14 0,22 23 0,-25-20 0,2-1 0,0-2 0,50 37 0,-64-52 0,1 0 0,-2 2 0,1-1 0,14 22 0,-16-21 0,0 1 0,0-2 0,1 0 0,1 0 0,12 9 0,1-2 0,-1 2 0,30 32 0,5 4 0,60 60 0,-111-108 0,-1-1 23,0-1-1,1-1 0,-1 0 0,1 0 1,11 5-1,26 18-1521,-34-19-5327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1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24575,'5'-4'0,"1"1"0,0 0 0,0 0 0,0 1 0,0-1 0,0 1 0,1 1 0,-1-1 0,0 1 0,1 0 0,7 0 0,3-1 0,39-5 0,69 1 0,-11 2 0,78-24 0,-23 2 0,19 1-1365,-164 23-5461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24575,'9'20'0,"-2"-6"0,5 27 0,-2 2 0,-1-1 0,4 78 0,-12-109 0,4 66 0,-8 144 0,-5-181-1365,3-26-5461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24575,'0'-2'0,"1"0"0,0 0 0,-1 0 0,1 0 0,0 0 0,0 0 0,0 0 0,0 0 0,1 0 0,-1 0 0,0 1 0,1-1 0,-1 0 0,1 1 0,0-1 0,-1 1 0,1 0 0,0 0 0,0 0 0,3-2 0,42-17 0,-43 19 0,0 0 0,1 0 0,-1 0 0,0 0 0,1 0 0,-1 1 0,0 0 0,1 0 0,-1 0 0,1 1 0,-1-1 0,0 1 0,0 0 0,1 0 0,-1 1 0,0-1 0,0 1 0,0 0 0,0 0 0,0 0 0,-1 1 0,1-1 0,-1 1 0,1 0 0,-1 0 0,0 0 0,0 0 0,0 1 0,-1-1 0,1 1 0,-1 0 0,0-1 0,3 7 0,0 0 0,-1 1 0,1-1 0,-2 1 0,0 0 0,0 0 0,-1 1 0,2 18 0,-5 83 0,-1-57 0,-2-16-1365,-1-26-5461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24575,'7'1'0,"0"0"0,0 0 0,0 1 0,0 0 0,0 1 0,-1-1 0,1 1 0,-1 0 0,1 1 0,-1 0 0,0 0 0,10 9 0,2 2 0,0 2 0,22 28 0,-22-22 0,-1 1 0,-1 1 0,18 35 0,29 86 0,-22-48 0,30 71 0,-31-68 0,74 133 0,-12-45 0,80 209 0,-178-390 0,19 45 0,28 104 0,-50-156 0,-1 1 0,1-1 0,-1 1 0,1 0 0,-1 0 0,0-1 0,0 1 0,0 0 0,0-1 0,0 1 0,0 0 0,0 0 0,-1-1 0,1 1 0,-1 0 0,1-1 0,-1 1 0,1 0 0,-1-1 0,0 1 0,0-1 0,0 1 0,0-1 0,-1 2 0,0-2 0,1-1 0,-1 1 0,0-1 0,1 0 0,-1 1 0,0-1 0,0 0 0,1 0 0,-1 0 0,0 0 0,1 0 0,-1 0 0,0-1 0,1 1 0,-1 0 0,0-1 0,1 0 0,-1 1 0,1-1 0,-1 0 0,1 0 0,-1 0 0,1 0 0,-1 0 0,0-1 0,-7-5-227,1 1-1,0-2 1,0 1-1,1-1 1,-12-17-1,-6-11-6598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24575,'-2'10'0,"0"-1"0,-1 0 0,0 1 0,0-1 0,-1 0 0,0-1 0,0 1 0,-1-1 0,0 0 0,-9 11 0,-7 12 0,2 0 0,2 1 0,1 1 0,-20 60 0,24-61-1365,5-20-5461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52:2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24575,'0'4'0,"0"4"0,0 5 0,0 3 0,0 3 0,0 6 0,0 2 0,0-4-8191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1:5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69 965 24575,'0'437'0,"-1"-410"0,-9 46 0,5-44 0,-1 34 0,-10 133 0,-2-26 0,10-105 0,4 0 0,6 98 0,0-48 0,-2-85 0,-1 30 0,2 0 0,3 0 0,15 71 0,-18-124 0,43 212 0,-35-180 0,0 0 0,27 64 0,-18-54 0,-17-47 0,-1-1 0,1 1 0,-1 0 0,1-1 0,0 1 0,-1-1 0,1 1 0,0-1 0,0 1 0,0-1 0,0 0 0,1 1 0,-1-1 0,0 0 0,0 0 0,1 0 0,-1 0 0,1 0 0,-1 0 0,1 0 0,-1 0 0,1-1 0,0 1 0,-1-1 0,1 1 0,0-1 0,-1 1 0,1-1 0,0 0 0,0 0 0,-1 0 0,1 0 0,0 0 0,3-1 0,3-2 0,1 0 0,0 0 0,0-1 0,-1 0 0,12-8 0,2 0 0,190-107 0,-15 9 0,-171 96 0,-16 8 0,0 0 0,1 1 0,0 0 0,22-6 0,-29 10 0,-1 0 0,1 1 0,0 0 0,0 0 0,0 0 0,0 0 0,-1 1 0,1-1 0,0 1 0,0 0 0,-1 0 0,1 0 0,0 1 0,-1-1 0,1 1 0,-1 0 0,0 0 0,0 0 0,4 4 0,106 100 0,-25-21 0,-67-67 0,9 9 0,55 38 0,-73-58 0,0 0 0,0-1 0,0 0 0,0-1 0,1 0 0,0-1 0,0-1 0,27 4 0,324-3 0,-184-7 0,-132 3 0,0 1 0,0-1 0,-1-3 0,59-12 0,-46 5 0,1 2 0,0 2 0,75 3 0,8-7 0,-11 0 0,-61 9 0,126 4 0,-83 15 0,-74-10 0,0-1 0,43 0 0,-12-11 0,-1-2 0,0-3 0,92-25 0,-51 10 0,-37 14 0,-51 8 0,0-1 0,23-6 0,195-36 0,-23 7 0,-138 20 0,0 4 0,90-4 0,87-10 0,-162 16 0,20-7 0,-70 10 0,88-6 0,-49 17 0,140 22 0,-160-15 0,-1 2 0,0 2 0,0 4 0,61 24 0,180 87 0,-158-63 0,-71-33 0,222 90 0,-221-95 0,156 32 0,-108-40 0,144 3 0,127-18 0,-274-4 0,3 0 0,388-12 0,-434 5 0,0-4 0,0-3 0,-2-3 0,109-40 0,-174 53 0,1-1 0,0-1 0,-1 0 0,0-1 0,-1 0 0,0-1 0,0 0 0,0-1 0,-1 0 0,0 0 0,-1-1 0,14-20 0,68-89 0,150-151 0,52-65 0,-274 310 0,-2-2 0,0 0 0,-2-1 0,0 0 0,-2-1 0,-2-1 0,0 0 0,-2-1 0,9-56 0,12-91 0,16-120 0,-31 191 0,50-189 0,-54 248 0,-3-1 0,-1 1 0,-3-1 0,-2 0 0,-2 0 0,-10-69 0,8 93 0,-2 1 0,-1-1 0,-1 1 0,-1 1 0,-1-1 0,-1 1 0,-1 0 0,-1 1 0,-1 1 0,-1-1 0,-1 2 0,-22-26 0,-101-111 0,107 126 0,-2 2 0,-67-48 0,58 50 0,0 2 0,-2 1 0,-1 2 0,-1 2 0,-1 3 0,0 1 0,-1 2 0,0 2 0,-1 2 0,-55-3 0,-307 3 0,-34-1 0,207-9 0,-469-32 0,462 46 0,0 10 0,-342 49 0,417-32 0,-285-1 0,-266-22 0,453 2 0,-55 23 0,83-1 0,-169 21 0,345-29 0,1 2 0,-75 30 0,-115 62 0,151-61 0,-1-5 0,-144 39 0,217-73 0,-1-2 0,0-1 0,-51 2 0,43-5 0,1 2 0,0 1 0,-40 12 0,-48 7 0,-118-5 0,152-14 0,-618 4 0,421-11 0,-553 2 0,836 0 0,0 0 0,1 0 0,-1 0 0,0 1 0,0 0 0,1 0 0,-1 0 0,1 1 0,-1-1 0,-4 3 0,7-2 0,-1 0 0,1 0 0,0-1 0,0 2 0,0-1 0,0 0 0,0 0 0,0 1 0,0-1 0,1 1 0,-1-1 0,1 1 0,0 0 0,0-1 0,0 1 0,0 0 0,0 4 0,-4 11-1365,1-4-5461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32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24575,'3'0'0,"6"4"0,4 1 0,0 3 0,2 1 0,4-2 0,4 5 0,-2 5 0,-2-1 0,0-4 0,-3 1 0,-1-3 0,-3 2 0,-3-3-8191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2:5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24575,'22'3'0,"0"0"0,0 2 0,-1 0 0,0 1 0,0 2 0,33 15 0,-46-20 0,72 35 0,33 12 0,-98-44 0,2-1 0,-1-1 0,0 0 0,1-1 0,22 1 0,197-4 0,-106-1 0,-95-1 0,54-9 0,-23 2 0,-7 0 0,27-2 0,-71 10 0,-1-2 0,0 0 0,0 0 0,18-8 0,-16 6 0,-1 0 0,1 1 0,18-2 0,37 1 0,123 10 0,-158-1 0,52 12 0,-57-8 0,0-3 0,51 4 0,14 1 0,-65-5 0,47 1 0,27-5 0,113-4 0,-133-6 0,-41 3 0,47 0 0,-23 5 0,83 4 0,-88 7 0,-45-6 0,1-1 0,21 0 0,-17-2 0,32 0 0,67 10 0,-74-6 0,81 0 0,-83-6 0,92 13 0,-86-2 0,-12-2 0,59 4 0,-91-11 0,1 1 0,0 0 0,-1 0 0,1 0 0,-1 1 0,9 5 0,-7-4 0,1 0 0,-1 0 0,14 2 0,416 37 0,-418-42 0,57 4 0,104-9 0,-153 0 0,44-11 0,14-3 0,-75 16 0,3 1 0,0-1 0,0-1 0,-1 0 0,1-1 0,-1 0 0,0-2 0,24-11 0,-25 10 8,1 1 0,-1 0 0,1 1 0,0 0 0,1 2 0,-1 0 0,1 0 0,29 0 0,38-7-1445,-63 4-5389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2:5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24575,'0'-2'0,"0"0"0,0 1 0,1-1 0,-1 0 0,0 0 0,1 0 0,-1 1 0,1-1 0,0 0 0,0 1 0,0-1 0,0 0 0,0 1 0,0-1 0,0 1 0,0 0 0,0-1 0,1 1 0,1-1 0,0-1 0,1 0 0,1 1 0,-1-1 0,0 1 0,1 0 0,-1 1 0,6-2 0,6-1 0,1 1 0,-1 1 0,22-1 0,10 2 0,-6 0 0,63-9 0,-44 3 0,0 3 0,94 5 0,-50 1 0,-52-3 0,0 2 0,-1 3 0,1 2 0,54 13 0,-62-8 0,-22-6 0,1 1 0,-1 1 0,29 14 0,-34-12 0,-1-2 0,2 0 0,-1-1 0,1 0 0,-1-2 0,2 0 0,-1-1 0,0-1 0,28 0 0,-21-1 63,47 8-1,-45-5-807,39 2 0,-45-6-6081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3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3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13:1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1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24575,'0'-7'0,"0"-3"-8191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2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7:10:3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24575,'1'3'0,"0"0"0,0-1 0,1 1 0,-1-1 0,1 1 0,-1-1 0,1 1 0,0-1 0,0 0 0,0 0 0,0 0 0,0 0 0,1 0 0,-1 0 0,4 1 0,3 5 0,134 104 0,-134-102 0,1 0 0,-2 0 0,15 21 0,-16-20 0,2 1 0,-1-1 0,17 15 0,-17-18 0,-1 1 0,-1-1 0,0 1 0,0 0 0,0 1 0,-1-1 0,-1 1 0,7 19 0,-5-13 0,0-1 0,2 0 0,8 14 0,12 16 0,37 88 0,-53-108 0,-6-10 0,-1-1 0,-1 1 0,0 0 0,-1 0 0,0 0 0,0 22 0,-4 97 0,-1-55 0,3-44 0,0-25 0,0 0 0,-1 0 0,0 1 0,-1-1 0,0 0 0,-1 0 0,0 0 0,0 0 0,-1 0 0,-6 15 0,0-9-1365,1-2-5461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24575,'0'-4'0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8:08:3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CBBB-0054-564C-8489-100187D856A9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83DA82-00EA-2C4E-94D4-05876772B7FE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FE74C7-48ED-3B4C-83DF-1D48719EDFF0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848470E-7DB7-1947-B9D6-F4B882E939EB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C019EF-D642-B746-819E-4C94ADD6F25A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AEE29F6-B046-4045-AA33-5E19CCA4A3FB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47353A-DFD8-A140-8E9F-C3D6E08AB218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53E613-9783-1D41-BBE3-60F2A5A94200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8C20DE-3DCF-1F4E-8744-DB816A88A268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E1530A-3590-E54C-B5B9-2F39AAFF24B0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3F576-819F-D746-BFA5-D55D8C0D8753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92F51-8E16-6C4F-A494-A9F2FE4F69E8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8737DA-42E5-5040-818C-2AAB2AF28ED5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FDAAAF-9838-F241-90AF-00BEE5D57701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833934-FA68-684B-A853-384871099811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EEBCB24-6A96-D04C-AFAE-4C66A9E6C75F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DA76DA-D431-6248-AADA-11A1140E3765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790686-071B-3D49-9F35-9E77A6D4536D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1B2485-4F17-B548-9BE7-31D2D2A73563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F5FC00-48DF-2E4E-8CB4-F675434C89AE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74D267-90B4-3641-A2AF-D4C7E29F3BBD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1355FD-18B3-8B41-9BE7-925C5A560C8E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10D3AFF-4399-4B4E-88DE-6DA7F56E6377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9D58BD2-0943-DC4B-8CAE-2B285631BB3C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B3EB2C-59CB-914C-8C73-56F4ADD488B6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1EBBB4-CA23-C24C-A8BB-06999033C3EF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68383A-B7E9-974B-89E0-A4B226A464FD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32CCEF-E547-494B-A5C3-81E6D4F39A71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954AE0-10EB-FA4F-8934-9406C8BF0D98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6C67CC-9831-684B-A7E9-46E2E525919B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F7096A-E4FA-2E44-9F1B-0E8F6F95A562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E13239-A89E-134A-B094-BFCFB7FE1FC9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7F81-CF96-7045-A5BE-0F7A9F06B387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9A7-FF80-284B-BA83-872B08FB6244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9225-98B0-6349-A580-31CA896F447F}" type="datetime11">
              <a:rPr lang="zh-CN" altLang="en-US" smtClean="0"/>
              <a:t>21:06:00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9563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D81C0-A51F-E949-9A0C-39FE47E62780}" type="datetime10">
              <a:rPr kumimoji="1" lang="zh-CN" altLang="en-US" smtClean="0"/>
              <a:t>21:06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A8E4-7FC3-4447-AE69-BE07125D2264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081F-2A37-B146-ADBD-B49DB4196F34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1C8C-1DA5-7E4E-B252-0767CC1EDD44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215C-C03E-C746-B06A-5847DEF91DBB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DE2A-F51D-AC45-BE9D-178CBD969AD0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923D-3FEF-7047-B4A0-77DBE316F09A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27A-6135-8242-B345-E6F8F90422C5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A1AF-2FC4-704A-A734-E10EF823DFB5}" type="datetime11">
              <a:rPr lang="zh-CN" altLang="en-US" smtClean="0"/>
              <a:t>21:06:00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37CC-B831-6E48-B1F3-A2FF5E00535E}" type="datetime11">
              <a:rPr lang="zh-CN" altLang="en-US" smtClean="0"/>
              <a:t>21:06:00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24" Type="http://schemas.openxmlformats.org/officeDocument/2006/relationships/image" Target="../media/image2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8.xml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3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18.xml"/><Relationship Id="rId18" Type="http://schemas.openxmlformats.org/officeDocument/2006/relationships/customXml" Target="../ink/ink21.xml"/><Relationship Id="rId3" Type="http://schemas.openxmlformats.org/officeDocument/2006/relationships/image" Target="../media/image28.png"/><Relationship Id="rId7" Type="http://schemas.openxmlformats.org/officeDocument/2006/relationships/customXml" Target="../ink/ink15.xm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34.png"/><Relationship Id="rId10" Type="http://schemas.openxmlformats.org/officeDocument/2006/relationships/image" Target="../media/image32.png"/><Relationship Id="rId19" Type="http://schemas.openxmlformats.org/officeDocument/2006/relationships/customXml" Target="../ink/ink22.xml"/><Relationship Id="rId4" Type="http://schemas.openxmlformats.org/officeDocument/2006/relationships/image" Target="../media/image29.png"/><Relationship Id="rId9" Type="http://schemas.openxmlformats.org/officeDocument/2006/relationships/customXml" Target="../ink/ink16.xml"/><Relationship Id="rId14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customXml" Target="../ink/ink23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customXml" Target="../ink/ink26.xml"/><Relationship Id="rId10" Type="http://schemas.openxmlformats.org/officeDocument/2006/relationships/image" Target="../media/image32.png"/><Relationship Id="rId4" Type="http://schemas.openxmlformats.org/officeDocument/2006/relationships/image" Target="../media/image44.png"/><Relationship Id="rId9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customXml" Target="../ink/ink37.xml"/><Relationship Id="rId42" Type="http://schemas.openxmlformats.org/officeDocument/2006/relationships/image" Target="../media/image66.png"/><Relationship Id="rId47" Type="http://schemas.openxmlformats.org/officeDocument/2006/relationships/customXml" Target="../ink/ink50.xml"/><Relationship Id="rId63" Type="http://schemas.openxmlformats.org/officeDocument/2006/relationships/customXml" Target="../ink/ink58.xml"/><Relationship Id="rId68" Type="http://schemas.openxmlformats.org/officeDocument/2006/relationships/image" Target="../media/image79.png"/><Relationship Id="rId84" Type="http://schemas.openxmlformats.org/officeDocument/2006/relationships/customXml" Target="../ink/ink69.xml"/><Relationship Id="rId89" Type="http://schemas.openxmlformats.org/officeDocument/2006/relationships/image" Target="../media/image88.png"/><Relationship Id="rId16" Type="http://schemas.openxmlformats.org/officeDocument/2006/relationships/image" Target="../media/image54.png"/><Relationship Id="rId107" Type="http://schemas.openxmlformats.org/officeDocument/2006/relationships/image" Target="../media/image97.png"/><Relationship Id="rId11" Type="http://schemas.openxmlformats.org/officeDocument/2006/relationships/customXml" Target="../ink/ink32.xml"/><Relationship Id="rId32" Type="http://schemas.openxmlformats.org/officeDocument/2006/relationships/image" Target="../media/image62.png"/><Relationship Id="rId37" Type="http://schemas.openxmlformats.org/officeDocument/2006/relationships/customXml" Target="../ink/ink45.xml"/><Relationship Id="rId53" Type="http://schemas.openxmlformats.org/officeDocument/2006/relationships/customXml" Target="../ink/ink53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image" Target="../media/image84.png"/><Relationship Id="rId102" Type="http://schemas.openxmlformats.org/officeDocument/2006/relationships/customXml" Target="../ink/ink79.xml"/><Relationship Id="rId5" Type="http://schemas.openxmlformats.org/officeDocument/2006/relationships/customXml" Target="../ink/ink29.xml"/><Relationship Id="rId90" Type="http://schemas.openxmlformats.org/officeDocument/2006/relationships/customXml" Target="../ink/ink73.xml"/><Relationship Id="rId95" Type="http://schemas.openxmlformats.org/officeDocument/2006/relationships/image" Target="../media/image91.png"/><Relationship Id="rId22" Type="http://schemas.openxmlformats.org/officeDocument/2006/relationships/image" Target="../media/image57.png"/><Relationship Id="rId27" Type="http://schemas.openxmlformats.org/officeDocument/2006/relationships/customXml" Target="../ink/ink40.xml"/><Relationship Id="rId43" Type="http://schemas.openxmlformats.org/officeDocument/2006/relationships/customXml" Target="../ink/ink48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61.xml"/><Relationship Id="rId80" Type="http://schemas.openxmlformats.org/officeDocument/2006/relationships/customXml" Target="../ink/ink67.xml"/><Relationship Id="rId85" Type="http://schemas.openxmlformats.org/officeDocument/2006/relationships/customXml" Target="../ink/ink70.xml"/><Relationship Id="rId12" Type="http://schemas.openxmlformats.org/officeDocument/2006/relationships/image" Target="../media/image52.png"/><Relationship Id="rId17" Type="http://schemas.openxmlformats.org/officeDocument/2006/relationships/customXml" Target="../ink/ink35.xml"/><Relationship Id="rId33" Type="http://schemas.openxmlformats.org/officeDocument/2006/relationships/customXml" Target="../ink/ink43.xml"/><Relationship Id="rId38" Type="http://schemas.openxmlformats.org/officeDocument/2006/relationships/image" Target="../media/image65.png"/><Relationship Id="rId59" Type="http://schemas.openxmlformats.org/officeDocument/2006/relationships/customXml" Target="../ink/ink56.xml"/><Relationship Id="rId103" Type="http://schemas.openxmlformats.org/officeDocument/2006/relationships/image" Target="../media/image95.png"/><Relationship Id="rId108" Type="http://schemas.openxmlformats.org/officeDocument/2006/relationships/customXml" Target="../ink/ink82.xml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64.xml"/><Relationship Id="rId91" Type="http://schemas.openxmlformats.org/officeDocument/2006/relationships/image" Target="../media/image89.png"/><Relationship Id="rId96" Type="http://schemas.openxmlformats.org/officeDocument/2006/relationships/customXml" Target="../ink/ink7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6" Type="http://schemas.openxmlformats.org/officeDocument/2006/relationships/customXml" Target="../ink/ink81.xml"/><Relationship Id="rId10" Type="http://schemas.openxmlformats.org/officeDocument/2006/relationships/image" Target="../media/image51.png"/><Relationship Id="rId31" Type="http://schemas.openxmlformats.org/officeDocument/2006/relationships/customXml" Target="../ink/ink42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60" Type="http://schemas.openxmlformats.org/officeDocument/2006/relationships/image" Target="../media/image75.png"/><Relationship Id="rId65" Type="http://schemas.openxmlformats.org/officeDocument/2006/relationships/customXml" Target="../ink/ink59.xml"/><Relationship Id="rId73" Type="http://schemas.openxmlformats.org/officeDocument/2006/relationships/customXml" Target="../ink/ink63.xml"/><Relationship Id="rId78" Type="http://schemas.openxmlformats.org/officeDocument/2006/relationships/customXml" Target="../ink/ink66.xml"/><Relationship Id="rId81" Type="http://schemas.openxmlformats.org/officeDocument/2006/relationships/image" Target="../media/image85.png"/><Relationship Id="rId86" Type="http://schemas.openxmlformats.org/officeDocument/2006/relationships/customXml" Target="../ink/ink71.xml"/><Relationship Id="rId94" Type="http://schemas.openxmlformats.org/officeDocument/2006/relationships/customXml" Target="../ink/ink75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4" Type="http://schemas.openxmlformats.org/officeDocument/2006/relationships/image" Target="../media/image48.png"/><Relationship Id="rId9" Type="http://schemas.openxmlformats.org/officeDocument/2006/relationships/customXml" Target="../ink/ink31.xml"/><Relationship Id="rId13" Type="http://schemas.openxmlformats.org/officeDocument/2006/relationships/customXml" Target="../ink/ink33.xml"/><Relationship Id="rId18" Type="http://schemas.openxmlformats.org/officeDocument/2006/relationships/image" Target="../media/image55.png"/><Relationship Id="rId39" Type="http://schemas.openxmlformats.org/officeDocument/2006/relationships/customXml" Target="../ink/ink46.xml"/><Relationship Id="rId109" Type="http://schemas.openxmlformats.org/officeDocument/2006/relationships/customXml" Target="../ink/ink83.xml"/><Relationship Id="rId34" Type="http://schemas.openxmlformats.org/officeDocument/2006/relationships/image" Target="../media/image63.png"/><Relationship Id="rId50" Type="http://schemas.openxmlformats.org/officeDocument/2006/relationships/image" Target="../media/image70.png"/><Relationship Id="rId55" Type="http://schemas.openxmlformats.org/officeDocument/2006/relationships/customXml" Target="../ink/ink54.xml"/><Relationship Id="rId76" Type="http://schemas.openxmlformats.org/officeDocument/2006/relationships/image" Target="../media/image83.png"/><Relationship Id="rId97" Type="http://schemas.openxmlformats.org/officeDocument/2006/relationships/image" Target="../media/image92.png"/><Relationship Id="rId104" Type="http://schemas.openxmlformats.org/officeDocument/2006/relationships/customXml" Target="../ink/ink80.xml"/><Relationship Id="rId7" Type="http://schemas.openxmlformats.org/officeDocument/2006/relationships/customXml" Target="../ink/ink30.xml"/><Relationship Id="rId71" Type="http://schemas.openxmlformats.org/officeDocument/2006/relationships/customXml" Target="../ink/ink62.xml"/><Relationship Id="rId92" Type="http://schemas.openxmlformats.org/officeDocument/2006/relationships/customXml" Target="../ink/ink74.xml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41.xml"/><Relationship Id="rId24" Type="http://schemas.openxmlformats.org/officeDocument/2006/relationships/image" Target="../media/image58.png"/><Relationship Id="rId40" Type="http://schemas.openxmlformats.org/officeDocument/2006/relationships/image" Target="../media/image32.png"/><Relationship Id="rId45" Type="http://schemas.openxmlformats.org/officeDocument/2006/relationships/customXml" Target="../ink/ink49.xml"/><Relationship Id="rId66" Type="http://schemas.openxmlformats.org/officeDocument/2006/relationships/image" Target="../media/image78.png"/><Relationship Id="rId87" Type="http://schemas.openxmlformats.org/officeDocument/2006/relationships/image" Target="../media/image87.png"/><Relationship Id="rId110" Type="http://schemas.openxmlformats.org/officeDocument/2006/relationships/customXml" Target="../ink/ink84.xml"/><Relationship Id="rId61" Type="http://schemas.openxmlformats.org/officeDocument/2006/relationships/customXml" Target="../ink/ink57.xml"/><Relationship Id="rId82" Type="http://schemas.openxmlformats.org/officeDocument/2006/relationships/customXml" Target="../ink/ink68.xml"/><Relationship Id="rId19" Type="http://schemas.openxmlformats.org/officeDocument/2006/relationships/customXml" Target="../ink/ink36.xml"/><Relationship Id="rId14" Type="http://schemas.openxmlformats.org/officeDocument/2006/relationships/image" Target="../media/image53.png"/><Relationship Id="rId30" Type="http://schemas.openxmlformats.org/officeDocument/2006/relationships/image" Target="../media/image61.png"/><Relationship Id="rId35" Type="http://schemas.openxmlformats.org/officeDocument/2006/relationships/customXml" Target="../ink/ink44.xml"/><Relationship Id="rId56" Type="http://schemas.openxmlformats.org/officeDocument/2006/relationships/image" Target="../media/image73.png"/><Relationship Id="rId77" Type="http://schemas.openxmlformats.org/officeDocument/2006/relationships/customXml" Target="../ink/ink65.xml"/><Relationship Id="rId100" Type="http://schemas.openxmlformats.org/officeDocument/2006/relationships/customXml" Target="../ink/ink78.xml"/><Relationship Id="rId105" Type="http://schemas.openxmlformats.org/officeDocument/2006/relationships/image" Target="../media/image96.png"/><Relationship Id="rId8" Type="http://schemas.openxmlformats.org/officeDocument/2006/relationships/image" Target="../media/image50.png"/><Relationship Id="rId51" Type="http://schemas.openxmlformats.org/officeDocument/2006/relationships/customXml" Target="../ink/ink52.xml"/><Relationship Id="rId72" Type="http://schemas.openxmlformats.org/officeDocument/2006/relationships/image" Target="../media/image81.png"/><Relationship Id="rId93" Type="http://schemas.openxmlformats.org/officeDocument/2006/relationships/image" Target="../media/image90.png"/><Relationship Id="rId98" Type="http://schemas.openxmlformats.org/officeDocument/2006/relationships/customXml" Target="../ink/ink77.xml"/><Relationship Id="rId3" Type="http://schemas.openxmlformats.org/officeDocument/2006/relationships/image" Target="../media/image47.png"/><Relationship Id="rId25" Type="http://schemas.openxmlformats.org/officeDocument/2006/relationships/customXml" Target="../ink/ink39.xml"/><Relationship Id="rId46" Type="http://schemas.openxmlformats.org/officeDocument/2006/relationships/image" Target="../media/image68.png"/><Relationship Id="rId67" Type="http://schemas.openxmlformats.org/officeDocument/2006/relationships/customXml" Target="../ink/ink60.xml"/><Relationship Id="rId20" Type="http://schemas.openxmlformats.org/officeDocument/2006/relationships/image" Target="../media/image56.png"/><Relationship Id="rId41" Type="http://schemas.openxmlformats.org/officeDocument/2006/relationships/customXml" Target="../ink/ink47.xml"/><Relationship Id="rId62" Type="http://schemas.openxmlformats.org/officeDocument/2006/relationships/image" Target="../media/image76.png"/><Relationship Id="rId83" Type="http://schemas.openxmlformats.org/officeDocument/2006/relationships/image" Target="../media/image86.png"/><Relationship Id="rId88" Type="http://schemas.openxmlformats.org/officeDocument/2006/relationships/customXml" Target="../ink/ink7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90.xml"/><Relationship Id="rId18" Type="http://schemas.openxmlformats.org/officeDocument/2006/relationships/customXml" Target="../ink/ink94.xml"/><Relationship Id="rId3" Type="http://schemas.openxmlformats.org/officeDocument/2006/relationships/image" Target="../media/image98.png"/><Relationship Id="rId21" Type="http://schemas.openxmlformats.org/officeDocument/2006/relationships/customXml" Target="../ink/ink97.xml"/><Relationship Id="rId7" Type="http://schemas.openxmlformats.org/officeDocument/2006/relationships/customXml" Target="../ink/ink86.xml"/><Relationship Id="rId12" Type="http://schemas.openxmlformats.org/officeDocument/2006/relationships/image" Target="../media/image101.png"/><Relationship Id="rId17" Type="http://schemas.openxmlformats.org/officeDocument/2006/relationships/customXml" Target="../ink/ink93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2.png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11" Type="http://schemas.openxmlformats.org/officeDocument/2006/relationships/customXml" Target="../ink/ink89.xml"/><Relationship Id="rId24" Type="http://schemas.openxmlformats.org/officeDocument/2006/relationships/customXml" Target="../ink/ink100.xml"/><Relationship Id="rId5" Type="http://schemas.openxmlformats.org/officeDocument/2006/relationships/customXml" Target="../ink/ink85.xml"/><Relationship Id="rId15" Type="http://schemas.openxmlformats.org/officeDocument/2006/relationships/customXml" Target="../ink/ink92.xml"/><Relationship Id="rId23" Type="http://schemas.openxmlformats.org/officeDocument/2006/relationships/customXml" Target="../ink/ink99.xml"/><Relationship Id="rId10" Type="http://schemas.openxmlformats.org/officeDocument/2006/relationships/customXml" Target="../ink/ink88.xml"/><Relationship Id="rId19" Type="http://schemas.openxmlformats.org/officeDocument/2006/relationships/customXml" Target="../ink/ink95.xml"/><Relationship Id="rId4" Type="http://schemas.openxmlformats.org/officeDocument/2006/relationships/image" Target="../media/image99.png"/><Relationship Id="rId9" Type="http://schemas.openxmlformats.org/officeDocument/2006/relationships/customXml" Target="../ink/ink87.xml"/><Relationship Id="rId14" Type="http://schemas.openxmlformats.org/officeDocument/2006/relationships/customXml" Target="../ink/ink91.xml"/><Relationship Id="rId22" Type="http://schemas.openxmlformats.org/officeDocument/2006/relationships/customXml" Target="../ink/ink9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13.png"/><Relationship Id="rId18" Type="http://schemas.openxmlformats.org/officeDocument/2006/relationships/customXml" Target="../ink/ink108.xml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7" Type="http://schemas.openxmlformats.org/officeDocument/2006/relationships/image" Target="../media/image110.png"/><Relationship Id="rId12" Type="http://schemas.openxmlformats.org/officeDocument/2006/relationships/customXml" Target="../ink/ink105.xml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28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2.xml"/><Relationship Id="rId11" Type="http://schemas.openxmlformats.org/officeDocument/2006/relationships/image" Target="../media/image112.png"/><Relationship Id="rId5" Type="http://schemas.openxmlformats.org/officeDocument/2006/relationships/image" Target="../media/image109.png"/><Relationship Id="rId15" Type="http://schemas.openxmlformats.org/officeDocument/2006/relationships/image" Target="../media/image114.png"/><Relationship Id="rId10" Type="http://schemas.openxmlformats.org/officeDocument/2006/relationships/customXml" Target="../ink/ink104.xml"/><Relationship Id="rId19" Type="http://schemas.openxmlformats.org/officeDocument/2006/relationships/image" Target="../media/image116.png"/><Relationship Id="rId4" Type="http://schemas.openxmlformats.org/officeDocument/2006/relationships/customXml" Target="../ink/ink101.xml"/><Relationship Id="rId9" Type="http://schemas.openxmlformats.org/officeDocument/2006/relationships/image" Target="../media/image111.png"/><Relationship Id="rId14" Type="http://schemas.openxmlformats.org/officeDocument/2006/relationships/customXml" Target="../ink/ink10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11236" y="3132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刚才了解了函数，那么函数有哪些参数呢？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1087655"/>
            <a:ext cx="4203368" cy="145648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7297" y="3038712"/>
            <a:ext cx="4203368" cy="1908673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H="1" flipV="1">
            <a:off x="419907" y="1815897"/>
            <a:ext cx="1797390" cy="2177151"/>
          </a:xfrm>
          <a:prstGeom prst="bentConnector3">
            <a:avLst>
              <a:gd name="adj1" fmla="val -12718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716379" y="1328287"/>
            <a:ext cx="420336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Python</a:t>
            </a:r>
            <a:r>
              <a:rPr kumimoji="1" lang="zh-CN" altLang="en-US" b="1" dirty="0">
                <a:solidFill>
                  <a:srgbClr val="00ADBD"/>
                </a:solidFill>
              </a:rPr>
              <a:t>中函数主要有这三种参数：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必备参数、默认参数 和 不定长参数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其中不定长参数有：元组和字典两种类型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356" y="1041661"/>
            <a:ext cx="4203368" cy="145648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2895736"/>
            <a:ext cx="4203368" cy="1908673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H="1" flipV="1">
            <a:off x="399355" y="1769903"/>
            <a:ext cx="20551" cy="2080169"/>
          </a:xfrm>
          <a:prstGeom prst="bentConnector3">
            <a:avLst>
              <a:gd name="adj1" fmla="val -1112355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805754" y="1440000"/>
            <a:ext cx="4203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必备参数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调用时必须传入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默认参数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调用可以不传入，不传入时默认使用默认值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不定长参数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可以传入也可以不传入，不传入时默认为空元组和空字典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字典传入是，必须是键值对的形式，且只能最后传入，定义时也只能放在最后面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2376655-9EF4-D28F-F719-4A53FFE29BFC}"/>
                  </a:ext>
                </a:extLst>
              </p14:cNvPr>
              <p14:cNvContentPartPr/>
              <p14:nvPr/>
            </p14:nvContentPartPr>
            <p14:xfrm>
              <a:off x="5127960" y="1440000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2376655-9EF4-D28F-F719-4A53FFE29B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9320" y="1431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2DA816-CE17-4857-19F3-480743C0ADB6}"/>
                  </a:ext>
                </a:extLst>
              </p14:cNvPr>
              <p14:cNvContentPartPr/>
              <p14:nvPr/>
            </p14:nvContentPartPr>
            <p14:xfrm>
              <a:off x="-156120" y="836640"/>
              <a:ext cx="34200" cy="169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2DA816-CE17-4857-19F3-480743C0AD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5120" y="828000"/>
                <a:ext cx="51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CE2A48B-7D5B-7C5A-F112-424C58AF1DB9}"/>
                  </a:ext>
                </a:extLst>
              </p14:cNvPr>
              <p14:cNvContentPartPr/>
              <p14:nvPr/>
            </p14:nvContentPartPr>
            <p14:xfrm>
              <a:off x="2087760" y="1332360"/>
              <a:ext cx="540000" cy="56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CE2A48B-7D5B-7C5A-F112-424C58AF1D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9120" y="1323360"/>
                <a:ext cx="55764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D48B8-0025-0486-65E2-7A64E6702FD6}"/>
              </a:ext>
            </a:extLst>
          </p:cNvPr>
          <p:cNvGrpSpPr/>
          <p:nvPr/>
        </p:nvGrpSpPr>
        <p:grpSpPr>
          <a:xfrm>
            <a:off x="1744680" y="655200"/>
            <a:ext cx="291240" cy="686520"/>
            <a:chOff x="1744680" y="655200"/>
            <a:chExt cx="2912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47438E0-B0FA-32B6-4730-02A200727025}"/>
                    </a:ext>
                  </a:extLst>
                </p14:cNvPr>
                <p14:cNvContentPartPr/>
                <p14:nvPr/>
              </p14:nvContentPartPr>
              <p14:xfrm>
                <a:off x="1774560" y="1038240"/>
                <a:ext cx="261360" cy="303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47438E0-B0FA-32B6-4730-02A2007270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5920" y="1029240"/>
                  <a:ext cx="279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3F73C3D-78A1-21C7-79B0-5BD295359FE5}"/>
                    </a:ext>
                  </a:extLst>
                </p14:cNvPr>
                <p14:cNvContentPartPr/>
                <p14:nvPr/>
              </p14:nvContentPartPr>
              <p14:xfrm>
                <a:off x="1755480" y="680040"/>
                <a:ext cx="96480" cy="3567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3F73C3D-78A1-21C7-79B0-5BD295359F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46480" y="671040"/>
                  <a:ext cx="114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931A1ED-ADDF-BF77-23A1-A3FC3AA5A3C5}"/>
                    </a:ext>
                  </a:extLst>
                </p14:cNvPr>
                <p14:cNvContentPartPr/>
                <p14:nvPr/>
              </p14:nvContentPartPr>
              <p14:xfrm>
                <a:off x="1749360" y="670680"/>
                <a:ext cx="3240" cy="90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931A1ED-ADDF-BF77-23A1-A3FC3AA5A3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0720" y="661680"/>
                  <a:ext cx="20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D9163D1-2AB3-5416-9CF9-44AB17A9291F}"/>
                    </a:ext>
                  </a:extLst>
                </p14:cNvPr>
                <p14:cNvContentPartPr/>
                <p14:nvPr/>
              </p14:nvContentPartPr>
              <p14:xfrm>
                <a:off x="1744680" y="655200"/>
                <a:ext cx="16920" cy="36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D9163D1-2AB3-5416-9CF9-44AB17A929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36040" y="646200"/>
                  <a:ext cx="34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1DBB5DD-05F2-37C7-5D8E-EF1CC8A690ED}"/>
                    </a:ext>
                  </a:extLst>
                </p14:cNvPr>
                <p14:cNvContentPartPr/>
                <p14:nvPr/>
              </p14:nvContentPartPr>
              <p14:xfrm>
                <a:off x="1752240" y="655200"/>
                <a:ext cx="74520" cy="486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1DBB5DD-05F2-37C7-5D8E-EF1CC8A690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43600" y="646200"/>
                  <a:ext cx="9216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5D0F6E-68C7-64A0-4517-A3EA95756581}"/>
              </a:ext>
            </a:extLst>
          </p:cNvPr>
          <p:cNvGrpSpPr/>
          <p:nvPr/>
        </p:nvGrpSpPr>
        <p:grpSpPr>
          <a:xfrm>
            <a:off x="2316360" y="1364040"/>
            <a:ext cx="200160" cy="460440"/>
            <a:chOff x="2316360" y="1364040"/>
            <a:chExt cx="20016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7A5C472-8695-E569-30FF-25B9B51DB64F}"/>
                    </a:ext>
                  </a:extLst>
                </p14:cNvPr>
                <p14:cNvContentPartPr/>
                <p14:nvPr/>
              </p14:nvContentPartPr>
              <p14:xfrm>
                <a:off x="2316360" y="1364040"/>
                <a:ext cx="184680" cy="4280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7A5C472-8695-E569-30FF-25B9B51DB6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7720" y="1355040"/>
                  <a:ext cx="2023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F5BCF44-9EE2-5E78-C999-1585157B7243}"/>
                    </a:ext>
                  </a:extLst>
                </p14:cNvPr>
                <p14:cNvContentPartPr/>
                <p14:nvPr/>
              </p14:nvContentPartPr>
              <p14:xfrm>
                <a:off x="2384760" y="1729800"/>
                <a:ext cx="131760" cy="946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F5BCF44-9EE2-5E78-C999-1585157B72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76120" y="1720800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6AEA77E-6AD0-D905-8319-64025C53C3B3}"/>
                  </a:ext>
                </a:extLst>
              </p14:cNvPr>
              <p14:cNvContentPartPr/>
              <p14:nvPr/>
            </p14:nvContentPartPr>
            <p14:xfrm>
              <a:off x="2765640" y="1297800"/>
              <a:ext cx="1614240" cy="1976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6AEA77E-6AD0-D905-8319-64025C53C3B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57000" y="1288800"/>
                <a:ext cx="16318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022DC1-F125-1BC5-991E-97F41BA8B511}"/>
              </a:ext>
            </a:extLst>
          </p:cNvPr>
          <p:cNvGrpSpPr/>
          <p:nvPr/>
        </p:nvGrpSpPr>
        <p:grpSpPr>
          <a:xfrm>
            <a:off x="4107000" y="1059120"/>
            <a:ext cx="1087560" cy="503640"/>
            <a:chOff x="4107000" y="1059120"/>
            <a:chExt cx="108756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A51D3E6-9891-594C-7E57-03147CEBA5F4}"/>
                    </a:ext>
                  </a:extLst>
                </p14:cNvPr>
                <p14:cNvContentPartPr/>
                <p14:nvPr/>
              </p14:nvContentPartPr>
              <p14:xfrm>
                <a:off x="4107000" y="1081800"/>
                <a:ext cx="1032840" cy="480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A51D3E6-9891-594C-7E57-03147CEBA5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98360" y="1073160"/>
                  <a:ext cx="1050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7C9C0BC-DB7E-3FD9-DF0E-A1C3260D9811}"/>
                    </a:ext>
                  </a:extLst>
                </p14:cNvPr>
                <p14:cNvContentPartPr/>
                <p14:nvPr/>
              </p14:nvContentPartPr>
              <p14:xfrm>
                <a:off x="5120400" y="1059120"/>
                <a:ext cx="74160" cy="177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7C9C0BC-DB7E-3FD9-DF0E-A1C3260D98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11760" y="1050120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CFD0E79-36E2-BBD4-5B04-C534F59AAF82}"/>
              </a:ext>
            </a:extLst>
          </p:cNvPr>
          <p:cNvSpPr txBox="1"/>
          <p:nvPr/>
        </p:nvSpPr>
        <p:spPr>
          <a:xfrm>
            <a:off x="1265700" y="34217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必要</a:t>
            </a:r>
            <a:r>
              <a:rPr lang="zh-CN" altLang="en-US" dirty="0"/>
              <a:t>参数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79B01E-6F17-B2A3-55E3-815DF12B5E4A}"/>
              </a:ext>
            </a:extLst>
          </p:cNvPr>
          <p:cNvSpPr txBox="1"/>
          <p:nvPr/>
        </p:nvSpPr>
        <p:spPr>
          <a:xfrm>
            <a:off x="2117407" y="1773218"/>
            <a:ext cx="66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默认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E6AF95D-7379-C4FA-8509-07CCFA21FCF3}"/>
              </a:ext>
            </a:extLst>
          </p:cNvPr>
          <p:cNvSpPr txBox="1"/>
          <p:nvPr/>
        </p:nvSpPr>
        <p:spPr>
          <a:xfrm>
            <a:off x="5120400" y="853561"/>
            <a:ext cx="1067903" cy="38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不定长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1229309"/>
            <a:ext cx="4203368" cy="117317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4" y="2798080"/>
            <a:ext cx="3738207" cy="2237660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H="1" flipV="1">
            <a:off x="419906" y="1815898"/>
            <a:ext cx="105877" cy="2101012"/>
          </a:xfrm>
          <a:prstGeom prst="bentConnector3">
            <a:avLst>
              <a:gd name="adj1" fmla="val -215911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729154" y="1774672"/>
            <a:ext cx="4203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-&gt; None</a:t>
            </a:r>
            <a:r>
              <a:rPr kumimoji="1" lang="zh-CN" altLang="en-US" b="1" dirty="0">
                <a:solidFill>
                  <a:srgbClr val="00ADBD"/>
                </a:solidFill>
              </a:rPr>
              <a:t>： 这个语法是指这个函数的返回值是什么类型，在调用</a:t>
            </a:r>
            <a:r>
              <a:rPr kumimoji="1" lang="en-US" altLang="zh-CN" b="1" dirty="0">
                <a:solidFill>
                  <a:schemeClr val="accent2"/>
                </a:solidFill>
              </a:rPr>
              <a:t>help</a:t>
            </a:r>
            <a:r>
              <a:rPr kumimoji="1" lang="zh-CN" altLang="en-US" b="1" dirty="0">
                <a:solidFill>
                  <a:srgbClr val="00ADBD"/>
                </a:solidFill>
              </a:rPr>
              <a:t>查看时可以看到，通常在看</a:t>
            </a:r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源码</a:t>
            </a:r>
            <a:r>
              <a:rPr kumimoji="1" lang="zh-CN" altLang="en-US" b="1" dirty="0">
                <a:solidFill>
                  <a:srgbClr val="00ADBD"/>
                </a:solidFill>
              </a:rPr>
              <a:t>时会见到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拆包</a:t>
            </a:r>
            <a:r>
              <a:rPr kumimoji="1" lang="zh-CN" altLang="en-US" b="1" dirty="0">
                <a:solidFill>
                  <a:srgbClr val="00ADBD"/>
                </a:solidFill>
              </a:rPr>
              <a:t>： 类似于我们之前讲的元组拆包，在传入时也可以通过解包来传入不定长参数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注意：不定长参数要进行拆包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8A93B3-03B6-9628-8E8F-608B1AC6BC67}"/>
              </a:ext>
            </a:extLst>
          </p:cNvPr>
          <p:cNvGrpSpPr/>
          <p:nvPr/>
        </p:nvGrpSpPr>
        <p:grpSpPr>
          <a:xfrm>
            <a:off x="189760" y="3041460"/>
            <a:ext cx="4611240" cy="2253600"/>
            <a:chOff x="189760" y="3041460"/>
            <a:chExt cx="4611240" cy="22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839D3D-6ECC-C546-B61C-2083106C0690}"/>
                    </a:ext>
                  </a:extLst>
                </p14:cNvPr>
                <p14:cNvContentPartPr/>
                <p14:nvPr/>
              </p14:nvContentPartPr>
              <p14:xfrm>
                <a:off x="4123480" y="3041460"/>
                <a:ext cx="677520" cy="576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839D3D-6ECC-C546-B61C-2083106C06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4480" y="3032460"/>
                  <a:ext cx="6951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2F195CE-188D-9CC9-BB3A-2AB7CA482759}"/>
                    </a:ext>
                  </a:extLst>
                </p14:cNvPr>
                <p14:cNvContentPartPr/>
                <p14:nvPr/>
              </p14:nvContentPartPr>
              <p14:xfrm>
                <a:off x="4091080" y="3428820"/>
                <a:ext cx="402480" cy="2275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2F195CE-188D-9CC9-BB3A-2AB7CA4827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440" y="3420180"/>
                  <a:ext cx="420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FF4A7B6-1DBA-A033-EF95-7D49684F299D}"/>
                    </a:ext>
                  </a:extLst>
                </p14:cNvPr>
                <p14:cNvContentPartPr/>
                <p14:nvPr/>
              </p14:nvContentPartPr>
              <p14:xfrm>
                <a:off x="4680040" y="4095540"/>
                <a:ext cx="360" cy="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FF4A7B6-1DBA-A033-EF95-7D49684F29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71040" y="4086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F3C8F7A-E4BB-8B9A-C99B-9D96EA790965}"/>
                    </a:ext>
                  </a:extLst>
                </p14:cNvPr>
                <p14:cNvContentPartPr/>
                <p14:nvPr/>
              </p14:nvContentPartPr>
              <p14:xfrm>
                <a:off x="189760" y="3598740"/>
                <a:ext cx="2986560" cy="1696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F3C8F7A-E4BB-8B9A-C99B-9D96EA7909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1120" y="3589740"/>
                  <a:ext cx="3004200" cy="171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F70982B-6754-590C-6A09-DE677DAB35F1}"/>
                  </a:ext>
                </a:extLst>
              </p14:cNvPr>
              <p14:cNvContentPartPr/>
              <p14:nvPr/>
            </p14:nvContentPartPr>
            <p14:xfrm>
              <a:off x="1175451" y="579960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F70982B-6754-590C-6A09-DE677DAB35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6811" y="5790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3BDAF5F-D89F-4C3D-4222-CF37F02CA2CB}"/>
                  </a:ext>
                </a:extLst>
              </p14:cNvPr>
              <p14:cNvContentPartPr/>
              <p14:nvPr/>
            </p14:nvContentPartPr>
            <p14:xfrm>
              <a:off x="637560" y="5698440"/>
              <a:ext cx="48600" cy="154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3BDAF5F-D89F-4C3D-4222-CF37F02CA2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920" y="5689440"/>
                <a:ext cx="66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31E318A-EA91-4C56-5D92-5C5C4BD69CF2}"/>
                  </a:ext>
                </a:extLst>
              </p14:cNvPr>
              <p14:cNvContentPartPr/>
              <p14:nvPr/>
            </p14:nvContentPartPr>
            <p14:xfrm>
              <a:off x="995320" y="4610680"/>
              <a:ext cx="360" cy="2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31E318A-EA91-4C56-5D92-5C5C4BD69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6680" y="460168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2E7521C-F0B9-CB12-3111-C1787EC32D69}"/>
                  </a:ext>
                </a:extLst>
              </p14:cNvPr>
              <p14:cNvContentPartPr/>
              <p14:nvPr/>
            </p14:nvContentPartPr>
            <p14:xfrm>
              <a:off x="924400" y="4346440"/>
              <a:ext cx="360" cy="21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2E7521C-F0B9-CB12-3111-C1787EC32D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400" y="433780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EF80C78-F0B2-01B8-FBE8-F6985341B06A}"/>
                  </a:ext>
                </a:extLst>
              </p14:cNvPr>
              <p14:cNvContentPartPr/>
              <p14:nvPr/>
            </p14:nvContentPartPr>
            <p14:xfrm>
              <a:off x="-1745160" y="4023180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EF80C78-F0B2-01B8-FBE8-F6985341B0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753800" y="40141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四种参数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35968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不定长参数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92091"/>
            <a:chOff x="1692002" y="2213165"/>
            <a:chExt cx="2816878" cy="923001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四种参数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4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三种参数形式和调用方法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不定长参数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掌握：不定长参数的传入和位置关系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刚才我们知道了函数可以接受变量值的传入，那么函数会直接改变变量的值吗？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340" y="997949"/>
            <a:ext cx="3203632" cy="139524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048" y="2750310"/>
            <a:ext cx="4063164" cy="2232660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40340" y="1695570"/>
            <a:ext cx="543708" cy="2171070"/>
          </a:xfrm>
          <a:prstGeom prst="bentConnector3">
            <a:avLst>
              <a:gd name="adj1" fmla="val -42045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525588" y="1281278"/>
            <a:ext cx="3203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函数不会改变传入的</a:t>
            </a:r>
            <a:r>
              <a:rPr kumimoji="1" lang="zh-CN" altLang="en-US" b="1" dirty="0">
                <a:solidFill>
                  <a:srgbClr val="663B76"/>
                </a:solidFill>
              </a:rPr>
              <a:t>不可变对象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值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函数内部定义的变量在函数外部不可以使用，是</a:t>
            </a:r>
            <a:r>
              <a:rPr kumimoji="1" lang="zh-CN" altLang="en-US" b="1" dirty="0">
                <a:solidFill>
                  <a:srgbClr val="663B76"/>
                </a:solidFill>
              </a:rPr>
              <a:t>局部变量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全局作用域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365" y="922551"/>
            <a:ext cx="2565004" cy="17781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3985" y="3444615"/>
            <a:ext cx="2565004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800365" y="1811617"/>
            <a:ext cx="613620" cy="2282974"/>
          </a:xfrm>
          <a:prstGeom prst="bentConnector3">
            <a:avLst>
              <a:gd name="adj1" fmla="val -37254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88260" y="1685019"/>
            <a:ext cx="320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如果想要在函数内部改变外面不可变对象变量的值，</a:t>
            </a:r>
            <a:r>
              <a:rPr kumimoji="1" lang="zh-CN" altLang="en-US" b="1" dirty="0">
                <a:solidFill>
                  <a:srgbClr val="E87070"/>
                </a:solidFill>
              </a:rPr>
              <a:t>则需要在函数内部使用 </a:t>
            </a:r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E87070"/>
                </a:solidFill>
              </a:rPr>
              <a:t> 关键字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zh-CN" altLang="en-US" b="1" dirty="0">
                <a:solidFill>
                  <a:srgbClr val="663B76"/>
                </a:solidFill>
              </a:rPr>
              <a:t>全局变量声明</a:t>
            </a:r>
            <a:r>
              <a:rPr kumimoji="1" lang="zh-CN" altLang="en-US" b="1" dirty="0">
                <a:solidFill>
                  <a:srgbClr val="E87070"/>
                </a:solidFill>
              </a:rPr>
              <a:t>，声明之后可以在全局使用，这里的全局指的是当前</a:t>
            </a:r>
            <a:r>
              <a:rPr kumimoji="1" lang="en-US" altLang="zh-CN" b="1" dirty="0">
                <a:solidFill>
                  <a:srgbClr val="E87070"/>
                </a:solidFill>
              </a:rPr>
              <a:t>py</a:t>
            </a:r>
            <a:r>
              <a:rPr kumimoji="1" lang="zh-CN" altLang="en-US" b="1" dirty="0">
                <a:solidFill>
                  <a:srgbClr val="E87070"/>
                </a:solidFill>
              </a:rPr>
              <a:t>文件中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注意：函数内外名字要一致，否则就是一个新变量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C6982DA-64EA-355D-2BA0-49CEF0FABE4D}"/>
                  </a:ext>
                </a:extLst>
              </p14:cNvPr>
              <p14:cNvContentPartPr/>
              <p14:nvPr/>
            </p14:nvContentPartPr>
            <p14:xfrm>
              <a:off x="4632600" y="1836000"/>
              <a:ext cx="828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C6982DA-64EA-355D-2BA0-49CEF0FABE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3960" y="1827360"/>
                <a:ext cx="25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7DA7A32-4958-3E82-F536-E15007031B8B}"/>
                  </a:ext>
                </a:extLst>
              </p14:cNvPr>
              <p14:cNvContentPartPr/>
              <p14:nvPr/>
            </p14:nvContentPartPr>
            <p14:xfrm>
              <a:off x="4609920" y="901080"/>
              <a:ext cx="4013640" cy="1865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7DA7A32-4958-3E82-F536-E15007031B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1280" y="892080"/>
                <a:ext cx="4031280" cy="18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78221F7-E320-3D07-CEDB-7D589E0EC97B}"/>
                  </a:ext>
                </a:extLst>
              </p14:cNvPr>
              <p14:cNvContentPartPr/>
              <p14:nvPr/>
            </p14:nvContentPartPr>
            <p14:xfrm>
              <a:off x="5086200" y="1076760"/>
              <a:ext cx="564120" cy="461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78221F7-E320-3D07-CEDB-7D589E0EC9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7560" y="1067760"/>
                <a:ext cx="581760" cy="47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局部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65" y="826497"/>
            <a:ext cx="2701631" cy="286087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5341" y="3621381"/>
            <a:ext cx="1902655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87865" y="2256933"/>
            <a:ext cx="3287476" cy="2014424"/>
          </a:xfrm>
          <a:prstGeom prst="bentConnector3">
            <a:avLst>
              <a:gd name="adj1" fmla="val -6954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97686" y="1590751"/>
            <a:ext cx="320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如果是</a:t>
            </a:r>
            <a:r>
              <a:rPr kumimoji="1" lang="zh-CN" altLang="en-US" b="1" dirty="0">
                <a:solidFill>
                  <a:srgbClr val="FF0000"/>
                </a:solidFill>
              </a:rPr>
              <a:t>嵌套的函数</a:t>
            </a:r>
            <a:r>
              <a:rPr kumimoji="1" lang="zh-CN" altLang="en-US" b="1" dirty="0">
                <a:solidFill>
                  <a:srgbClr val="E87070"/>
                </a:solidFill>
              </a:rPr>
              <a:t>，则不能使用</a:t>
            </a:r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E87070"/>
                </a:solidFill>
              </a:rPr>
              <a:t>，需要使用</a:t>
            </a:r>
            <a:r>
              <a:rPr kumimoji="1" lang="en-US" altLang="zh-CN" b="1" dirty="0">
                <a:solidFill>
                  <a:srgbClr val="FF0000"/>
                </a:solidFill>
              </a:rPr>
              <a:t>nonlocal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关键字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这种情况下遇到比较少，了解即可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7476BB-69BD-0716-D0E6-8A184B35F852}"/>
              </a:ext>
            </a:extLst>
          </p:cNvPr>
          <p:cNvGrpSpPr/>
          <p:nvPr/>
        </p:nvGrpSpPr>
        <p:grpSpPr>
          <a:xfrm>
            <a:off x="4807560" y="694800"/>
            <a:ext cx="3633840" cy="2064240"/>
            <a:chOff x="4807560" y="694800"/>
            <a:chExt cx="3633840" cy="20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C0EFCA9-B40F-D639-922C-2D30B8F4024C}"/>
                    </a:ext>
                  </a:extLst>
                </p14:cNvPr>
                <p14:cNvContentPartPr/>
                <p14:nvPr/>
              </p14:nvContentPartPr>
              <p14:xfrm>
                <a:off x="4807560" y="694800"/>
                <a:ext cx="3633840" cy="20642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C0EFCA9-B40F-D639-922C-2D30B8F402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8920" y="686160"/>
                  <a:ext cx="3651480" cy="20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E5A2657-9F61-F7EC-9073-05841B80E7AB}"/>
                    </a:ext>
                  </a:extLst>
                </p14:cNvPr>
                <p14:cNvContentPartPr/>
                <p14:nvPr/>
              </p14:nvContentPartPr>
              <p14:xfrm>
                <a:off x="7010040" y="2262600"/>
                <a:ext cx="742680" cy="324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E5A2657-9F61-F7EC-9073-05841B80E7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01400" y="2253600"/>
                  <a:ext cx="7603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5D3591F-E390-1E02-CE5B-753E70F38745}"/>
                  </a:ext>
                </a:extLst>
              </p14:cNvPr>
              <p14:cNvContentPartPr/>
              <p14:nvPr/>
            </p14:nvContentPartPr>
            <p14:xfrm>
              <a:off x="3360000" y="2476440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5D3591F-E390-1E02-CE5B-753E70F387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1360" y="2467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字符串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字典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集合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运算符优先级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93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掌握：字符串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字典的定义、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掌握：集合的定义、交、并、差运算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了解：常见的运算符优先等级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闭包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65" y="878456"/>
            <a:ext cx="2701631" cy="275695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6951" y="3706223"/>
            <a:ext cx="2177280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87865" y="2256933"/>
            <a:ext cx="2099086" cy="2099266"/>
          </a:xfrm>
          <a:prstGeom prst="bentConnector3">
            <a:avLst>
              <a:gd name="adj1" fmla="val -10890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4231" y="1147692"/>
            <a:ext cx="3750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把刚才的函数稍微改一下，改</a:t>
            </a:r>
            <a:r>
              <a:rPr kumimoji="1" lang="en-US" altLang="zh-CN" b="1" dirty="0">
                <a:solidFill>
                  <a:srgbClr val="E87070"/>
                </a:solidFill>
              </a:rPr>
              <a:t>f4</a:t>
            </a:r>
            <a:r>
              <a:rPr kumimoji="1" lang="zh-CN" altLang="en-US" b="1" dirty="0">
                <a:solidFill>
                  <a:srgbClr val="E87070"/>
                </a:solidFill>
              </a:rPr>
              <a:t>的返回值为函数 </a:t>
            </a:r>
            <a:r>
              <a:rPr kumimoji="1" lang="en-US" altLang="zh-CN" b="1" dirty="0">
                <a:solidFill>
                  <a:srgbClr val="E87070"/>
                </a:solidFill>
              </a:rPr>
              <a:t>func5</a:t>
            </a:r>
            <a:r>
              <a:rPr kumimoji="1" lang="zh-CN" altLang="en-US" b="1" dirty="0">
                <a:solidFill>
                  <a:srgbClr val="E87070"/>
                </a:solidFill>
              </a:rPr>
              <a:t> ，调用</a:t>
            </a:r>
            <a:r>
              <a:rPr kumimoji="1" lang="en-US" altLang="zh-CN" b="1" dirty="0">
                <a:solidFill>
                  <a:srgbClr val="E87070"/>
                </a:solidFill>
              </a:rPr>
              <a:t>f4</a:t>
            </a:r>
            <a:r>
              <a:rPr kumimoji="1" lang="zh-CN" altLang="en-US" b="1" dirty="0">
                <a:solidFill>
                  <a:srgbClr val="E87070"/>
                </a:solidFill>
              </a:rPr>
              <a:t>之后的变量值，可以再次调用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把内部函数</a:t>
            </a:r>
            <a:r>
              <a:rPr kumimoji="1" lang="en-US" altLang="zh-CN" b="1" dirty="0">
                <a:solidFill>
                  <a:srgbClr val="E87070"/>
                </a:solidFill>
              </a:rPr>
              <a:t>(func5)</a:t>
            </a:r>
            <a:r>
              <a:rPr kumimoji="1" lang="zh-CN" altLang="en-US" b="1" dirty="0">
                <a:solidFill>
                  <a:srgbClr val="E87070"/>
                </a:solidFill>
              </a:rPr>
              <a:t>和外部变量</a:t>
            </a:r>
            <a:r>
              <a:rPr kumimoji="1" lang="en-US" altLang="zh-CN" b="1" dirty="0">
                <a:solidFill>
                  <a:srgbClr val="E87070"/>
                </a:solidFill>
              </a:rPr>
              <a:t>(var1)</a:t>
            </a:r>
            <a:r>
              <a:rPr kumimoji="1" lang="zh-CN" altLang="en-US" b="1" dirty="0">
                <a:solidFill>
                  <a:srgbClr val="E87070"/>
                </a:solidFill>
              </a:rPr>
              <a:t>都称为</a:t>
            </a:r>
            <a:r>
              <a:rPr kumimoji="1" lang="zh-CN" altLang="en-US" b="1" dirty="0">
                <a:solidFill>
                  <a:srgbClr val="663B76"/>
                </a:solidFill>
              </a:rPr>
              <a:t>闭包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作用：可以在外部修改函数内部的变量值，是函数内部与外界沟通的桥梁</a:t>
            </a:r>
            <a:endParaRPr kumimoji="1" lang="en-US" altLang="zh-CN" b="1" dirty="0">
              <a:solidFill>
                <a:srgbClr val="E8707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77E076-8A14-FBE9-D369-ACF8C64253FF}"/>
                  </a:ext>
                </a:extLst>
              </p14:cNvPr>
              <p14:cNvContentPartPr/>
              <p14:nvPr/>
            </p14:nvContentPartPr>
            <p14:xfrm>
              <a:off x="4922400" y="739080"/>
              <a:ext cx="49248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77E076-8A14-FBE9-D369-ACF8C64253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3760" y="730080"/>
                <a:ext cx="51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BF2D59D-ED78-7E6D-6E0E-B5DD49D037DE}"/>
                  </a:ext>
                </a:extLst>
              </p14:cNvPr>
              <p14:cNvContentPartPr/>
              <p14:nvPr/>
            </p14:nvContentPartPr>
            <p14:xfrm>
              <a:off x="3306720" y="3969360"/>
              <a:ext cx="1268640" cy="622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BF2D59D-ED78-7E6D-6E0E-B5DD49D037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8080" y="3960720"/>
                <a:ext cx="1286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8F32838-ABDB-939C-FDF1-17704D4B6A4E}"/>
                  </a:ext>
                </a:extLst>
              </p14:cNvPr>
              <p14:cNvContentPartPr/>
              <p14:nvPr/>
            </p14:nvContentPartPr>
            <p14:xfrm>
              <a:off x="3360000" y="4213800"/>
              <a:ext cx="654120" cy="1461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8F32838-ABDB-939C-FDF1-17704D4B6A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1360" y="4204800"/>
                <a:ext cx="671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11AA33D-B389-8F89-288F-17E7DBAA6D08}"/>
                  </a:ext>
                </a:extLst>
              </p14:cNvPr>
              <p14:cNvContentPartPr/>
              <p14:nvPr/>
            </p14:nvContentPartPr>
            <p14:xfrm>
              <a:off x="4670400" y="4192200"/>
              <a:ext cx="140040" cy="2030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11AA33D-B389-8F89-288F-17E7DBAA6D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1760" y="4183560"/>
                <a:ext cx="157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475F393-8EA3-8DA8-7F2B-E9B44DD403E8}"/>
                  </a:ext>
                </a:extLst>
              </p14:cNvPr>
              <p14:cNvContentPartPr/>
              <p14:nvPr/>
            </p14:nvContentPartPr>
            <p14:xfrm>
              <a:off x="4756800" y="4275000"/>
              <a:ext cx="51480" cy="774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475F393-8EA3-8DA8-7F2B-E9B44DD403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8160" y="4266000"/>
                <a:ext cx="69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1BE815A3-0A26-E77E-1711-4FEBC188E837}"/>
                  </a:ext>
                </a:extLst>
              </p14:cNvPr>
              <p14:cNvContentPartPr/>
              <p14:nvPr/>
            </p14:nvContentPartPr>
            <p14:xfrm>
              <a:off x="4800360" y="4282560"/>
              <a:ext cx="27720" cy="9576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1BE815A3-0A26-E77E-1711-4FEBC188E8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91720" y="4273560"/>
                <a:ext cx="45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C6D99B5A-73DC-3010-9B64-FEDB93602E37}"/>
                  </a:ext>
                </a:extLst>
              </p14:cNvPr>
              <p14:cNvContentPartPr/>
              <p14:nvPr/>
            </p14:nvContentPartPr>
            <p14:xfrm>
              <a:off x="3939240" y="4320360"/>
              <a:ext cx="1800" cy="36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C6D99B5A-73DC-3010-9B64-FEDB93602E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30600" y="431172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857954E7-17F4-CD02-4618-FDBBD0B03158}"/>
                  </a:ext>
                </a:extLst>
              </p14:cNvPr>
              <p14:cNvContentPartPr/>
              <p14:nvPr/>
            </p14:nvContentPartPr>
            <p14:xfrm>
              <a:off x="6088080" y="4793040"/>
              <a:ext cx="276480" cy="828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857954E7-17F4-CD02-4618-FDBBD0B031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79440" y="4784040"/>
                <a:ext cx="29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E658180-E366-49FA-CB5D-EF95129747CD}"/>
                  </a:ext>
                </a:extLst>
              </p14:cNvPr>
              <p14:cNvContentPartPr/>
              <p14:nvPr/>
            </p14:nvContentPartPr>
            <p14:xfrm>
              <a:off x="1318080" y="1561320"/>
              <a:ext cx="1134000" cy="26028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E658180-E366-49FA-CB5D-EF9512974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09440" y="1552320"/>
                <a:ext cx="115164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组合 90">
            <a:extLst>
              <a:ext uri="{FF2B5EF4-FFF2-40B4-BE49-F238E27FC236}">
                <a16:creationId xmlns:a16="http://schemas.microsoft.com/office/drawing/2014/main" id="{02CFB5EB-6F1D-9DFA-60C3-61F995296050}"/>
              </a:ext>
            </a:extLst>
          </p:cNvPr>
          <p:cNvGrpSpPr/>
          <p:nvPr/>
        </p:nvGrpSpPr>
        <p:grpSpPr>
          <a:xfrm>
            <a:off x="3352440" y="4051080"/>
            <a:ext cx="1109520" cy="258840"/>
            <a:chOff x="3352440" y="4051080"/>
            <a:chExt cx="11095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87C48AAB-E4D4-2369-4203-6B694BA35A4B}"/>
                    </a:ext>
                  </a:extLst>
                </p14:cNvPr>
                <p14:cNvContentPartPr/>
                <p14:nvPr/>
              </p14:nvContentPartPr>
              <p14:xfrm>
                <a:off x="3352440" y="4051080"/>
                <a:ext cx="723240" cy="15912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87C48AAB-E4D4-2369-4203-6B694BA35A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43800" y="4042080"/>
                  <a:ext cx="740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59A42242-2EA4-D3E6-0C66-3C8D7DC017E7}"/>
                    </a:ext>
                  </a:extLst>
                </p14:cNvPr>
                <p14:cNvContentPartPr/>
                <p14:nvPr/>
              </p14:nvContentPartPr>
              <p14:xfrm>
                <a:off x="3977400" y="4219920"/>
                <a:ext cx="426600" cy="525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59A42242-2EA4-D3E6-0C66-3C8D7DC017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68760" y="4210920"/>
                  <a:ext cx="444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133D574-317D-8BFF-F19F-E7B7C8A79455}"/>
                    </a:ext>
                  </a:extLst>
                </p14:cNvPr>
                <p14:cNvContentPartPr/>
                <p14:nvPr/>
              </p14:nvContentPartPr>
              <p14:xfrm>
                <a:off x="4195920" y="4168080"/>
                <a:ext cx="266040" cy="141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133D574-317D-8BFF-F19F-E7B7C8A794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86920" y="4159080"/>
                  <a:ext cx="28368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9D11DC65-1520-277B-E049-A3482A9346BD}"/>
                  </a:ext>
                </a:extLst>
              </p14:cNvPr>
              <p14:cNvContentPartPr/>
              <p14:nvPr/>
            </p14:nvContentPartPr>
            <p14:xfrm>
              <a:off x="2466120" y="1618560"/>
              <a:ext cx="1443960" cy="252720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9D11DC65-1520-277B-E049-A3482A9346B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57120" y="1609920"/>
                <a:ext cx="1461600" cy="25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3FD632CC-E96D-BDAE-3413-E50B25AB4E8A}"/>
                  </a:ext>
                </a:extLst>
              </p14:cNvPr>
              <p14:cNvContentPartPr/>
              <p14:nvPr/>
            </p14:nvContentPartPr>
            <p14:xfrm>
              <a:off x="5257560" y="2552400"/>
              <a:ext cx="360" cy="36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3FD632CC-E96D-BDAE-3413-E50B25AB4E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48920" y="2543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9E6F06C3-374D-5FF6-F38C-8CBA69A12301}"/>
                  </a:ext>
                </a:extLst>
              </p14:cNvPr>
              <p14:cNvContentPartPr/>
              <p14:nvPr/>
            </p14:nvContentPartPr>
            <p14:xfrm>
              <a:off x="5257560" y="2495880"/>
              <a:ext cx="1353240" cy="12672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9E6F06C3-374D-5FF6-F38C-8CBA69A123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8920" y="2487240"/>
                <a:ext cx="1370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36B3D526-9AF6-B031-EC54-AF5FCAC447E7}"/>
                  </a:ext>
                </a:extLst>
              </p14:cNvPr>
              <p14:cNvContentPartPr/>
              <p14:nvPr/>
            </p14:nvContentPartPr>
            <p14:xfrm>
              <a:off x="7055760" y="2497680"/>
              <a:ext cx="767880" cy="10080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36B3D526-9AF6-B031-EC54-AF5FCAC447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7120" y="2489040"/>
                <a:ext cx="7855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3B947863-F33D-9BD0-125D-107E19CCF7B1}"/>
                  </a:ext>
                </a:extLst>
              </p14:cNvPr>
              <p14:cNvContentPartPr/>
              <p14:nvPr/>
            </p14:nvContentPartPr>
            <p14:xfrm>
              <a:off x="5661480" y="2834640"/>
              <a:ext cx="434160" cy="3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3B947863-F33D-9BD0-125D-107E19CCF7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52840" y="2825640"/>
                <a:ext cx="451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33BC50-8A5B-0F82-5632-330ED27E1478}"/>
              </a:ext>
            </a:extLst>
          </p:cNvPr>
          <p:cNvGrpSpPr/>
          <p:nvPr/>
        </p:nvGrpSpPr>
        <p:grpSpPr>
          <a:xfrm>
            <a:off x="4859760" y="2769120"/>
            <a:ext cx="3753000" cy="1835640"/>
            <a:chOff x="4859760" y="2769120"/>
            <a:chExt cx="3753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1065365A-3858-8C42-A16A-B97F1B1E1760}"/>
                    </a:ext>
                  </a:extLst>
                </p14:cNvPr>
                <p14:cNvContentPartPr/>
                <p14:nvPr/>
              </p14:nvContentPartPr>
              <p14:xfrm>
                <a:off x="6492000" y="4251960"/>
                <a:ext cx="360" cy="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1065365A-3858-8C42-A16A-B97F1B1E17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3360" y="424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9ABD92F-F896-3094-BB8F-D1378C93FA5E}"/>
                    </a:ext>
                  </a:extLst>
                </p14:cNvPr>
                <p14:cNvContentPartPr/>
                <p14:nvPr/>
              </p14:nvContentPartPr>
              <p14:xfrm>
                <a:off x="6210120" y="4000680"/>
                <a:ext cx="234000" cy="4136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9ABD92F-F896-3094-BB8F-D1378C93FA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01480" y="3991680"/>
                  <a:ext cx="251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6518018-FDE3-775A-4581-015DFEBF2FFB}"/>
                    </a:ext>
                  </a:extLst>
                </p14:cNvPr>
                <p14:cNvContentPartPr/>
                <p14:nvPr/>
              </p14:nvContentPartPr>
              <p14:xfrm>
                <a:off x="6286800" y="4213800"/>
                <a:ext cx="101160" cy="1468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6518018-FDE3-775A-4581-015DFEBF2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78160" y="4204800"/>
                  <a:ext cx="118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61284192-30DE-66D6-7949-82C69276E119}"/>
                    </a:ext>
                  </a:extLst>
                </p14:cNvPr>
                <p14:cNvContentPartPr/>
                <p14:nvPr/>
              </p14:nvContentPartPr>
              <p14:xfrm>
                <a:off x="6411720" y="4152960"/>
                <a:ext cx="155520" cy="2638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61284192-30DE-66D6-7949-82C69276E11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02720" y="4143960"/>
                  <a:ext cx="173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E530003-0801-55CB-33AA-4BD4C919E155}"/>
                    </a:ext>
                  </a:extLst>
                </p14:cNvPr>
                <p14:cNvContentPartPr/>
                <p14:nvPr/>
              </p14:nvContentPartPr>
              <p14:xfrm>
                <a:off x="6164400" y="4168080"/>
                <a:ext cx="509760" cy="2908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E530003-0801-55CB-33AA-4BD4C919E1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55760" y="4159080"/>
                  <a:ext cx="527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417821A-4D39-D953-BA82-58615C3DE0EA}"/>
                    </a:ext>
                  </a:extLst>
                </p14:cNvPr>
                <p14:cNvContentPartPr/>
                <p14:nvPr/>
              </p14:nvContentPartPr>
              <p14:xfrm>
                <a:off x="6659760" y="4076640"/>
                <a:ext cx="69120" cy="4791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417821A-4D39-D953-BA82-58615C3DE0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51120" y="4067640"/>
                  <a:ext cx="867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2E648E2-80F7-5945-31B1-48AF39743FC9}"/>
                    </a:ext>
                  </a:extLst>
                </p14:cNvPr>
                <p14:cNvContentPartPr/>
                <p14:nvPr/>
              </p14:nvContentPartPr>
              <p14:xfrm>
                <a:off x="6987360" y="3992760"/>
                <a:ext cx="91080" cy="1026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2E648E2-80F7-5945-31B1-48AF39743FC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78720" y="3983760"/>
                  <a:ext cx="108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E9F98485-35F1-63F2-119F-408E3133D316}"/>
                    </a:ext>
                  </a:extLst>
                </p14:cNvPr>
                <p14:cNvContentPartPr/>
                <p14:nvPr/>
              </p14:nvContentPartPr>
              <p14:xfrm>
                <a:off x="7048560" y="4038480"/>
                <a:ext cx="122400" cy="9288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E9F98485-35F1-63F2-119F-408E3133D3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9560" y="4029480"/>
                  <a:ext cx="140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74E3CCC5-748B-2A95-FB9D-4C78884A852E}"/>
                    </a:ext>
                  </a:extLst>
                </p14:cNvPr>
                <p14:cNvContentPartPr/>
                <p14:nvPr/>
              </p14:nvContentPartPr>
              <p14:xfrm>
                <a:off x="6949200" y="4152960"/>
                <a:ext cx="220680" cy="36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74E3CCC5-748B-2A95-FB9D-4C78884A85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40560" y="4143960"/>
                  <a:ext cx="23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C1636C53-7A09-EA6F-184B-63502376A477}"/>
                    </a:ext>
                  </a:extLst>
                </p14:cNvPr>
                <p14:cNvContentPartPr/>
                <p14:nvPr/>
              </p14:nvContentPartPr>
              <p14:xfrm>
                <a:off x="7063320" y="3916800"/>
                <a:ext cx="60120" cy="3416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C1636C53-7A09-EA6F-184B-63502376A4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4680" y="3907800"/>
                  <a:ext cx="777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20D85852-651E-F914-6977-301D7DF64949}"/>
                    </a:ext>
                  </a:extLst>
                </p14:cNvPr>
                <p14:cNvContentPartPr/>
                <p14:nvPr/>
              </p14:nvContentPartPr>
              <p14:xfrm>
                <a:off x="6936960" y="4160520"/>
                <a:ext cx="142560" cy="13968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20D85852-651E-F914-6977-301D7DF649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27960" y="4151520"/>
                  <a:ext cx="160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614918E3-2FFF-D7DF-5A97-3909CB77FC9E}"/>
                    </a:ext>
                  </a:extLst>
                </p14:cNvPr>
                <p14:cNvContentPartPr/>
                <p14:nvPr/>
              </p14:nvContentPartPr>
              <p14:xfrm>
                <a:off x="7101480" y="4152960"/>
                <a:ext cx="73440" cy="7092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614918E3-2FFF-D7DF-5A97-3909CB77FC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2840" y="4143960"/>
                  <a:ext cx="91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B2C99012-F5AF-E0CA-99DD-EEDF327AA760}"/>
                    </a:ext>
                  </a:extLst>
                </p14:cNvPr>
                <p14:cNvContentPartPr/>
                <p14:nvPr/>
              </p14:nvContentPartPr>
              <p14:xfrm>
                <a:off x="6989880" y="4236840"/>
                <a:ext cx="142560" cy="29124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B2C99012-F5AF-E0CA-99DD-EEDF327AA7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81240" y="4227840"/>
                  <a:ext cx="1602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06ABF872-3904-2995-5FAE-8B348EF1420C}"/>
                    </a:ext>
                  </a:extLst>
                </p14:cNvPr>
                <p14:cNvContentPartPr/>
                <p14:nvPr/>
              </p14:nvContentPartPr>
              <p14:xfrm>
                <a:off x="6904200" y="4373640"/>
                <a:ext cx="213120" cy="18072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06ABF872-3904-2995-5FAE-8B348EF142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95200" y="4365000"/>
                  <a:ext cx="230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C4A11D9A-BE93-285B-5230-2C5D8914972F}"/>
                    </a:ext>
                  </a:extLst>
                </p14:cNvPr>
                <p14:cNvContentPartPr/>
                <p14:nvPr/>
              </p14:nvContentPartPr>
              <p14:xfrm>
                <a:off x="6934080" y="4341600"/>
                <a:ext cx="167400" cy="1656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C4A11D9A-BE93-285B-5230-2C5D891497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25440" y="4332960"/>
                  <a:ext cx="185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D9149119-D124-B4C4-CA33-57C2BA959069}"/>
                    </a:ext>
                  </a:extLst>
                </p14:cNvPr>
                <p14:cNvContentPartPr/>
                <p14:nvPr/>
              </p14:nvContentPartPr>
              <p14:xfrm>
                <a:off x="7184640" y="4015800"/>
                <a:ext cx="76320" cy="2149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D9149119-D124-B4C4-CA33-57C2BA9590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75640" y="4006800"/>
                  <a:ext cx="93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045C025-F422-80BA-0F0C-431879C68F91}"/>
                    </a:ext>
                  </a:extLst>
                </p14:cNvPr>
                <p14:cNvContentPartPr/>
                <p14:nvPr/>
              </p14:nvContentPartPr>
              <p14:xfrm>
                <a:off x="7254120" y="4104720"/>
                <a:ext cx="244080" cy="6336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045C025-F422-80BA-0F0C-431879C68F9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45480" y="4096080"/>
                  <a:ext cx="261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12FE24EB-6466-1F5C-065E-B4F265BD6B13}"/>
                    </a:ext>
                  </a:extLst>
                </p14:cNvPr>
                <p14:cNvContentPartPr/>
                <p14:nvPr/>
              </p14:nvContentPartPr>
              <p14:xfrm>
                <a:off x="7107960" y="4122360"/>
                <a:ext cx="298800" cy="3560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12FE24EB-6466-1F5C-065E-B4F265BD6B1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99320" y="4113360"/>
                  <a:ext cx="316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F9290AC7-3A4E-6755-5A54-32C22790EBB5}"/>
                    </a:ext>
                  </a:extLst>
                </p14:cNvPr>
                <p14:cNvContentPartPr/>
                <p14:nvPr/>
              </p14:nvContentPartPr>
              <p14:xfrm>
                <a:off x="7223520" y="4215960"/>
                <a:ext cx="430920" cy="30852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F9290AC7-3A4E-6755-5A54-32C22790EB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14880" y="4206960"/>
                  <a:ext cx="448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FC940AA-ED50-82EA-9BA5-C77266F8FED4}"/>
                    </a:ext>
                  </a:extLst>
                </p14:cNvPr>
                <p14:cNvContentPartPr/>
                <p14:nvPr/>
              </p14:nvContentPartPr>
              <p14:xfrm>
                <a:off x="5082240" y="4046040"/>
                <a:ext cx="36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FC940AA-ED50-82EA-9BA5-C77266F8FE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73600" y="4037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C304FD3-82D5-A447-EA58-FEE13FA68FB5}"/>
                    </a:ext>
                  </a:extLst>
                </p14:cNvPr>
                <p14:cNvContentPartPr/>
                <p14:nvPr/>
              </p14:nvContentPartPr>
              <p14:xfrm>
                <a:off x="4914480" y="4122000"/>
                <a:ext cx="381600" cy="237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C304FD3-82D5-A447-EA58-FEE13FA68F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5840" y="4113000"/>
                  <a:ext cx="399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1096ED4-EB31-2679-06B5-E999DAC27BD7}"/>
                    </a:ext>
                  </a:extLst>
                </p14:cNvPr>
                <p14:cNvContentPartPr/>
                <p14:nvPr/>
              </p14:nvContentPartPr>
              <p14:xfrm>
                <a:off x="5028960" y="4107240"/>
                <a:ext cx="37800" cy="1303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1096ED4-EB31-2679-06B5-E999DAC27B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20320" y="4098240"/>
                  <a:ext cx="55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395459A-9A92-18A1-AC21-21AAC9B4B9E8}"/>
                    </a:ext>
                  </a:extLst>
                </p14:cNvPr>
                <p14:cNvContentPartPr/>
                <p14:nvPr/>
              </p14:nvContentPartPr>
              <p14:xfrm>
                <a:off x="5166120" y="4129920"/>
                <a:ext cx="56880" cy="171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395459A-9A92-18A1-AC21-21AAC9B4B9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57480" y="4120920"/>
                  <a:ext cx="74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AB80A07E-732A-82D6-6AB6-0092C1374483}"/>
                    </a:ext>
                  </a:extLst>
                </p14:cNvPr>
                <p14:cNvContentPartPr/>
                <p14:nvPr/>
              </p14:nvContentPartPr>
              <p14:xfrm>
                <a:off x="4975680" y="4191120"/>
                <a:ext cx="360" cy="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AB80A07E-732A-82D6-6AB6-0092C13744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67040" y="4182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2AF682D-32A5-7E4B-D4B0-AE36A02AABA5}"/>
                    </a:ext>
                  </a:extLst>
                </p14:cNvPr>
                <p14:cNvContentPartPr/>
                <p14:nvPr/>
              </p14:nvContentPartPr>
              <p14:xfrm>
                <a:off x="5280240" y="4228920"/>
                <a:ext cx="36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2AF682D-32A5-7E4B-D4B0-AE36A02AAB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71600" y="422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51AA364-F6DE-77B0-6D54-ECF878259DB8}"/>
                    </a:ext>
                  </a:extLst>
                </p14:cNvPr>
                <p14:cNvContentPartPr/>
                <p14:nvPr/>
              </p14:nvContentPartPr>
              <p14:xfrm>
                <a:off x="4968120" y="4304520"/>
                <a:ext cx="290880" cy="2502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51AA364-F6DE-77B0-6D54-ECF878259D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59480" y="4295880"/>
                  <a:ext cx="308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F61999B-A8C2-54A1-584F-55499C78DBC4}"/>
                    </a:ext>
                  </a:extLst>
                </p14:cNvPr>
                <p14:cNvContentPartPr/>
                <p14:nvPr/>
              </p14:nvContentPartPr>
              <p14:xfrm>
                <a:off x="5021400" y="4320720"/>
                <a:ext cx="301680" cy="2840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F61999B-A8C2-54A1-584F-55499C78DB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760" y="4311720"/>
                  <a:ext cx="319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538F5B5-A225-DE9B-ABFF-1AD61F8F75E7}"/>
                    </a:ext>
                  </a:extLst>
                </p14:cNvPr>
                <p14:cNvContentPartPr/>
                <p14:nvPr/>
              </p14:nvContentPartPr>
              <p14:xfrm>
                <a:off x="5501280" y="4092120"/>
                <a:ext cx="348120" cy="457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538F5B5-A225-DE9B-ABFF-1AD61F8F75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2640" y="4083480"/>
                  <a:ext cx="365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C4C452E-ECEE-E856-4694-D9DA53E19D22}"/>
                    </a:ext>
                  </a:extLst>
                </p14:cNvPr>
                <p14:cNvContentPartPr/>
                <p14:nvPr/>
              </p14:nvContentPartPr>
              <p14:xfrm>
                <a:off x="5539440" y="4152960"/>
                <a:ext cx="24120" cy="231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C4C452E-ECEE-E856-4694-D9DA53E19D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0800" y="4143960"/>
                  <a:ext cx="41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200839A-EBE4-5A82-74CA-BFA890B6B6E1}"/>
                    </a:ext>
                  </a:extLst>
                </p14:cNvPr>
                <p14:cNvContentPartPr/>
                <p14:nvPr/>
              </p14:nvContentPartPr>
              <p14:xfrm>
                <a:off x="5562480" y="4221360"/>
                <a:ext cx="84960" cy="1414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200839A-EBE4-5A82-74CA-BFA890B6B6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3840" y="4212720"/>
                  <a:ext cx="102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287D6FD-A561-B0EA-C3CB-BD60F5B22F8C}"/>
                    </a:ext>
                  </a:extLst>
                </p14:cNvPr>
                <p14:cNvContentPartPr/>
                <p14:nvPr/>
              </p14:nvContentPartPr>
              <p14:xfrm>
                <a:off x="5638440" y="3916800"/>
                <a:ext cx="342720" cy="6663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287D6FD-A561-B0EA-C3CB-BD60F5B22F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29800" y="3907800"/>
                  <a:ext cx="3603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279A7AD-6216-E3E0-61A3-DA4A803B6EE1}"/>
                    </a:ext>
                  </a:extLst>
                </p14:cNvPr>
                <p14:cNvContentPartPr/>
                <p14:nvPr/>
              </p14:nvContentPartPr>
              <p14:xfrm>
                <a:off x="5810880" y="4213800"/>
                <a:ext cx="64080" cy="1342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279A7AD-6216-E3E0-61A3-DA4A803B6E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2240" y="4204800"/>
                  <a:ext cx="81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B85B302-46EA-7C4B-BC97-33E18C69603C}"/>
                    </a:ext>
                  </a:extLst>
                </p14:cNvPr>
                <p14:cNvContentPartPr/>
                <p14:nvPr/>
              </p14:nvContentPartPr>
              <p14:xfrm>
                <a:off x="5813760" y="3916800"/>
                <a:ext cx="360" cy="489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B85B302-46EA-7C4B-BC97-33E18C6960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05120" y="3907800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08E1391F-077E-6158-5743-6BDC84DE6775}"/>
                    </a:ext>
                  </a:extLst>
                </p14:cNvPr>
                <p14:cNvContentPartPr/>
                <p14:nvPr/>
              </p14:nvContentPartPr>
              <p14:xfrm>
                <a:off x="4859760" y="2769120"/>
                <a:ext cx="3753000" cy="12628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08E1391F-077E-6158-5743-6BDC84DE67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51120" y="2760480"/>
                  <a:ext cx="3770640" cy="12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BDE239DB-7078-937C-6194-6D3A90DC3027}"/>
                  </a:ext>
                </a:extLst>
              </p14:cNvPr>
              <p14:cNvContentPartPr/>
              <p14:nvPr/>
            </p14:nvContentPartPr>
            <p14:xfrm>
              <a:off x="6347280" y="3330000"/>
              <a:ext cx="1885320" cy="10800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BDE239DB-7078-937C-6194-6D3A90DC302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38640" y="3321000"/>
                <a:ext cx="1902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658865E7-73C1-C4A2-7D86-E707F85DA711}"/>
                  </a:ext>
                </a:extLst>
              </p14:cNvPr>
              <p14:cNvContentPartPr/>
              <p14:nvPr/>
            </p14:nvContentPartPr>
            <p14:xfrm>
              <a:off x="5013840" y="3595320"/>
              <a:ext cx="588960" cy="5508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658865E7-73C1-C4A2-7D86-E707F85DA7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05200" y="3586680"/>
                <a:ext cx="606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27935BA3-0DF8-83BC-1EB2-15146C7043E6}"/>
                  </a:ext>
                </a:extLst>
              </p14:cNvPr>
              <p14:cNvContentPartPr/>
              <p14:nvPr/>
            </p14:nvContentPartPr>
            <p14:xfrm>
              <a:off x="4228680" y="2110680"/>
              <a:ext cx="360" cy="3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27935BA3-0DF8-83BC-1EB2-15146C7043E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20040" y="2101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DFDBEF0A-682D-886C-3B26-95995EB3DC81}"/>
                  </a:ext>
                </a:extLst>
              </p14:cNvPr>
              <p14:cNvContentPartPr/>
              <p14:nvPr/>
            </p14:nvContentPartPr>
            <p14:xfrm>
              <a:off x="-579480" y="1127880"/>
              <a:ext cx="360" cy="36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DFDBEF0A-682D-886C-3B26-95995EB3DC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588120" y="1118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E10FB777-695E-F605-AA1F-1736D13AF745}"/>
                  </a:ext>
                </a:extLst>
              </p14:cNvPr>
              <p14:cNvContentPartPr/>
              <p14:nvPr/>
            </p14:nvContentPartPr>
            <p14:xfrm>
              <a:off x="8084640" y="3786840"/>
              <a:ext cx="360" cy="36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E10FB777-695E-F605-AA1F-1736D13AF74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76000" y="37782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7718ECB4-06E4-86E6-5C82-899694C9832D}"/>
              </a:ext>
            </a:extLst>
          </p:cNvPr>
          <p:cNvSpPr txBox="1"/>
          <p:nvPr/>
        </p:nvSpPr>
        <p:spPr>
          <a:xfrm>
            <a:off x="8084640" y="3786840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这里通过</a:t>
            </a:r>
            <a:r>
              <a:rPr lang="en-US" altLang="zh-CN" dirty="0">
                <a:solidFill>
                  <a:srgbClr val="FF0000"/>
                </a:solidFill>
              </a:rPr>
              <a:t>a(6)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修改了</a:t>
            </a:r>
            <a:r>
              <a:rPr lang="en-US" altLang="zh-CN" dirty="0">
                <a:solidFill>
                  <a:srgbClr val="FF0000"/>
                </a:solidFill>
              </a:rPr>
              <a:t>f4()</a:t>
            </a:r>
            <a:r>
              <a:rPr lang="zh-CN" altLang="en-US" dirty="0">
                <a:solidFill>
                  <a:srgbClr val="FF0000"/>
                </a:solidFill>
              </a:rPr>
              <a:t>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var1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闭包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380" y="970911"/>
            <a:ext cx="3222487" cy="2740619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0518" y="3711530"/>
            <a:ext cx="2190784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29380" y="2341220"/>
            <a:ext cx="2521138" cy="2020285"/>
          </a:xfrm>
          <a:prstGeom prst="bentConnector3">
            <a:avLst>
              <a:gd name="adj1" fmla="val -9067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92135" y="1147691"/>
            <a:ext cx="335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比如游戏中的血量，是不能任何地方都可以随便修改的，否则随便一个外挂就无敌了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因此需要把血量保护起来，不能随便修改，要修改只能通过调用指定的函数才行，这样就在一定程度上保护了血量</a:t>
            </a:r>
            <a:endParaRPr kumimoji="1" lang="en-US" altLang="zh-CN" b="1" dirty="0">
              <a:solidFill>
                <a:srgbClr val="E8707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2329650-0AC7-C875-1B78-70BD1B15EE7D}"/>
                  </a:ext>
                </a:extLst>
              </p14:cNvPr>
              <p14:cNvContentPartPr/>
              <p14:nvPr/>
            </p14:nvContentPartPr>
            <p14:xfrm>
              <a:off x="1645680" y="1403640"/>
              <a:ext cx="360" cy="6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2329650-0AC7-C875-1B78-70BD1B15EE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7040" y="1394640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0CB8BD1-AB04-8792-79B9-0E8CDAE76425}"/>
                  </a:ext>
                </a:extLst>
              </p14:cNvPr>
              <p14:cNvContentPartPr/>
              <p14:nvPr/>
            </p14:nvContentPartPr>
            <p14:xfrm>
              <a:off x="2384760" y="222516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0CB8BD1-AB04-8792-79B9-0E8CDAE764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6120" y="2216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05CA5F-E1CF-817A-66D9-F1EB1380F00D}"/>
                  </a:ext>
                </a:extLst>
              </p14:cNvPr>
              <p14:cNvContentPartPr/>
              <p14:nvPr/>
            </p14:nvContentPartPr>
            <p14:xfrm>
              <a:off x="1409520" y="156204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05CA5F-E1CF-817A-66D9-F1EB1380F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0880" y="1553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A7D5375-E177-8FD9-461F-543401BA9BB8}"/>
                  </a:ext>
                </a:extLst>
              </p14:cNvPr>
              <p14:cNvContentPartPr/>
              <p14:nvPr/>
            </p14:nvContentPartPr>
            <p14:xfrm>
              <a:off x="1455240" y="1737360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A7D5375-E177-8FD9-461F-543401BA9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6600" y="1728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02E4FF-C73A-CD29-FF60-546EF4EA426D}"/>
              </a:ext>
            </a:extLst>
          </p:cNvPr>
          <p:cNvGrpSpPr/>
          <p:nvPr/>
        </p:nvGrpSpPr>
        <p:grpSpPr>
          <a:xfrm>
            <a:off x="4937520" y="2088000"/>
            <a:ext cx="360" cy="15480"/>
            <a:chOff x="4937520" y="2088000"/>
            <a:chExt cx="360" cy="1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2FCB3A1-A1D8-A242-D8D6-A8E6AF356504}"/>
                    </a:ext>
                  </a:extLst>
                </p14:cNvPr>
                <p14:cNvContentPartPr/>
                <p14:nvPr/>
              </p14:nvContentPartPr>
              <p14:xfrm>
                <a:off x="4937520" y="2101680"/>
                <a:ext cx="360" cy="18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2FCB3A1-A1D8-A242-D8D6-A8E6AF3565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28880" y="209268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B27AF7B-4AEB-72EA-0780-BE37654E4A2D}"/>
                    </a:ext>
                  </a:extLst>
                </p14:cNvPr>
                <p14:cNvContentPartPr/>
                <p14:nvPr/>
              </p14:nvContentPartPr>
              <p14:xfrm>
                <a:off x="4937520" y="2095560"/>
                <a:ext cx="36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B27AF7B-4AEB-72EA-0780-BE37654E4A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8880" y="20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5AD8BA0-ADA4-9759-FCF1-6F34FE9DC135}"/>
                    </a:ext>
                  </a:extLst>
                </p14:cNvPr>
                <p14:cNvContentPartPr/>
                <p14:nvPr/>
              </p14:nvContentPartPr>
              <p14:xfrm>
                <a:off x="4937520" y="2095560"/>
                <a:ext cx="360" cy="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5AD8BA0-ADA4-9759-FCF1-6F34FE9DC1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8880" y="20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2A81B9E-4993-88F4-B96D-3293C2D14922}"/>
                    </a:ext>
                  </a:extLst>
                </p14:cNvPr>
                <p14:cNvContentPartPr/>
                <p14:nvPr/>
              </p14:nvContentPartPr>
              <p14:xfrm>
                <a:off x="4937520" y="2095560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2A81B9E-4993-88F4-B96D-3293C2D149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8880" y="20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EB56BB0-5FB1-2661-6906-F1D368CBA7D1}"/>
                    </a:ext>
                  </a:extLst>
                </p14:cNvPr>
                <p14:cNvContentPartPr/>
                <p14:nvPr/>
              </p14:nvContentPartPr>
              <p14:xfrm>
                <a:off x="4937520" y="2095560"/>
                <a:ext cx="360" cy="3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EB56BB0-5FB1-2661-6906-F1D368CBA7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8880" y="20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082118B-4082-AFFF-6541-9273B4D7EDA2}"/>
                    </a:ext>
                  </a:extLst>
                </p14:cNvPr>
                <p14:cNvContentPartPr/>
                <p14:nvPr/>
              </p14:nvContentPartPr>
              <p14:xfrm>
                <a:off x="4937520" y="2095560"/>
                <a:ext cx="360" cy="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082118B-4082-AFFF-6541-9273B4D7ED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8880" y="20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835EFDB-DA69-4680-0BE6-1E2458D51100}"/>
                    </a:ext>
                  </a:extLst>
                </p14:cNvPr>
                <p14:cNvContentPartPr/>
                <p14:nvPr/>
              </p14:nvContentPartPr>
              <p14:xfrm>
                <a:off x="4937520" y="2094120"/>
                <a:ext cx="360" cy="18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835EFDB-DA69-4680-0BE6-1E2458D511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28880" y="208512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A535ED4-A1C8-6C1F-21E9-C574D4CDE481}"/>
                    </a:ext>
                  </a:extLst>
                </p14:cNvPr>
                <p14:cNvContentPartPr/>
                <p14:nvPr/>
              </p14:nvContentPartPr>
              <p14:xfrm>
                <a:off x="4937520" y="2088000"/>
                <a:ext cx="36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A535ED4-A1C8-6C1F-21E9-C574D4CDE4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8880" y="2079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EB6470B-8E60-E102-8B98-50C7483F03BF}"/>
                    </a:ext>
                  </a:extLst>
                </p14:cNvPr>
                <p14:cNvContentPartPr/>
                <p14:nvPr/>
              </p14:nvContentPartPr>
              <p14:xfrm>
                <a:off x="4937520" y="2088000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EB6470B-8E60-E102-8B98-50C7483F03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8880" y="2079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CFE8E8C-D8D7-B5EB-5713-18FDEF599E00}"/>
                    </a:ext>
                  </a:extLst>
                </p14:cNvPr>
                <p14:cNvContentPartPr/>
                <p14:nvPr/>
              </p14:nvContentPartPr>
              <p14:xfrm>
                <a:off x="4937520" y="2088000"/>
                <a:ext cx="360" cy="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CFE8E8C-D8D7-B5EB-5713-18FDEF599E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8880" y="2079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986C678-982B-992A-FFBE-F9093E87BD3A}"/>
                    </a:ext>
                  </a:extLst>
                </p14:cNvPr>
                <p14:cNvContentPartPr/>
                <p14:nvPr/>
              </p14:nvContentPartPr>
              <p14:xfrm>
                <a:off x="4937520" y="2088000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986C678-982B-992A-FFBE-F9093E87B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8880" y="2079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B289901-7062-D9BE-F82A-ADAF1B6A83CC}"/>
                  </a:ext>
                </a:extLst>
              </p14:cNvPr>
              <p14:cNvContentPartPr/>
              <p14:nvPr/>
            </p14:nvContentPartPr>
            <p14:xfrm>
              <a:off x="5295720" y="2567880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B289901-7062-D9BE-F82A-ADAF1B6A83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7080" y="2558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nonlocal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global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掌握：全局变量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闭包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掌握：闭包的定义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nonlocal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nonlocal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5" y="1515361"/>
            <a:ext cx="564657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3623142" cy="855454"/>
            <a:chOff x="3446961" y="1681551"/>
            <a:chExt cx="2812632" cy="855454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递归和匿名函数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对于需要重复做的事情，我们可以用循环，那除了循环还有其他的方法吗？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求一个阶乘，你会怎么做？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递归函数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" y="995594"/>
            <a:ext cx="3741426" cy="1727523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59" y="1286759"/>
            <a:ext cx="2921000" cy="8382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17" y="2933701"/>
            <a:ext cx="8568965" cy="2102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递归函数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6" y="1707988"/>
            <a:ext cx="3741426" cy="172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7670" y="1971584"/>
            <a:ext cx="358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递归函数简单来说就是函数内部调用自己，和</a:t>
            </a:r>
            <a:r>
              <a:rPr kumimoji="1" lang="en-US" altLang="zh-CN" b="1" dirty="0">
                <a:solidFill>
                  <a:srgbClr val="FF0000"/>
                </a:solidFill>
              </a:rPr>
              <a:t>while</a:t>
            </a:r>
            <a:r>
              <a:rPr kumimoji="1" lang="zh-CN" altLang="en-US" b="1" dirty="0">
                <a:solidFill>
                  <a:srgbClr val="FF0000"/>
                </a:solidFill>
              </a:rPr>
              <a:t>循环类似，也需要一个结束条件，否则超出递归深度就会报错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匿名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823" y="1707926"/>
            <a:ext cx="3741426" cy="527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7670" y="1971584"/>
            <a:ext cx="358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匿名函数</a:t>
            </a:r>
            <a:r>
              <a:rPr kumimoji="1" lang="zh-CN" altLang="en-US" b="1" dirty="0">
                <a:solidFill>
                  <a:srgbClr val="663B76"/>
                </a:solidFill>
              </a:rPr>
              <a:t>就是</a:t>
            </a:r>
            <a:r>
              <a:rPr kumimoji="1" lang="zh-CN" altLang="en-US" b="1" dirty="0">
                <a:solidFill>
                  <a:srgbClr val="FF0000"/>
                </a:solidFill>
              </a:rPr>
              <a:t>没有函数名的函数</a:t>
            </a:r>
            <a:r>
              <a:rPr kumimoji="1" lang="zh-CN" altLang="en-US" b="1" dirty="0">
                <a:solidFill>
                  <a:srgbClr val="663B76"/>
                </a:solidFill>
              </a:rPr>
              <a:t>，主要用来定义那种不是特别复杂的函数，</a:t>
            </a:r>
            <a:r>
              <a:rPr kumimoji="1" lang="zh-CN" altLang="en-US" b="1" dirty="0">
                <a:solidFill>
                  <a:srgbClr val="FF0000"/>
                </a:solidFill>
              </a:rPr>
              <a:t>常用用于函数的参数中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使用 </a:t>
            </a:r>
            <a:r>
              <a:rPr kumimoji="1" lang="en-US" altLang="zh-CN" b="1" dirty="0">
                <a:solidFill>
                  <a:srgbClr val="FF0000"/>
                </a:solidFill>
              </a:rPr>
              <a:t>lambda </a:t>
            </a:r>
            <a:r>
              <a:rPr kumimoji="1" lang="zh-CN" altLang="en-US" b="1" dirty="0">
                <a:solidFill>
                  <a:srgbClr val="663B76"/>
                </a:solidFill>
              </a:rPr>
              <a:t>关键字，</a:t>
            </a:r>
            <a:r>
              <a:rPr kumimoji="1" lang="en-US" altLang="zh-CN" b="1" dirty="0">
                <a:solidFill>
                  <a:srgbClr val="FF0000"/>
                </a:solidFill>
              </a:rPr>
              <a:t>x</a:t>
            </a:r>
            <a:r>
              <a:rPr kumimoji="1" lang="zh-CN" altLang="en-US" b="1" dirty="0">
                <a:solidFill>
                  <a:srgbClr val="663B76"/>
                </a:solidFill>
              </a:rPr>
              <a:t>为参数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56" y="2919974"/>
            <a:ext cx="1676400" cy="77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匿名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640" y="1212506"/>
            <a:ext cx="5618719" cy="1801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6640" y="3768406"/>
            <a:ext cx="47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在上面的例子中，</a:t>
            </a:r>
            <a:r>
              <a:rPr kumimoji="1" lang="en-US" altLang="zh-CN" b="1" dirty="0">
                <a:solidFill>
                  <a:srgbClr val="663B76"/>
                </a:solidFill>
              </a:rPr>
              <a:t>key</a:t>
            </a:r>
            <a:r>
              <a:rPr kumimoji="1" lang="zh-CN" altLang="en-US" b="1" dirty="0">
                <a:solidFill>
                  <a:srgbClr val="663B76"/>
                </a:solidFill>
              </a:rPr>
              <a:t>参数是可以接受函数的，所以可以直接写成匿名函数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9747D-3D6A-8956-CD62-42F343C69FD3}"/>
              </a:ext>
            </a:extLst>
          </p:cNvPr>
          <p:cNvSpPr txBox="1"/>
          <p:nvPr/>
        </p:nvSpPr>
        <p:spPr>
          <a:xfrm>
            <a:off x="6095640" y="2256120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Str()</a:t>
            </a:r>
            <a:r>
              <a:rPr lang="zh-CN" altLang="en-US" sz="1000" dirty="0">
                <a:solidFill>
                  <a:srgbClr val="FF0000"/>
                </a:solidFill>
              </a:rPr>
              <a:t>函数可以将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任何对象转换为字符串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（包括对象特征符号如，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{},(),[])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08D5C8C-AF60-9574-B586-D9DACA11CA2C}"/>
                  </a:ext>
                </a:extLst>
              </p14:cNvPr>
              <p14:cNvContentPartPr/>
              <p14:nvPr/>
            </p14:nvContentPartPr>
            <p14:xfrm>
              <a:off x="3599634" y="1995514"/>
              <a:ext cx="1765440" cy="146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08D5C8C-AF60-9574-B586-D9DACA11C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0634" y="1986874"/>
                <a:ext cx="1783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3AC039C-94B7-DEAC-782A-257CA5EAC306}"/>
                  </a:ext>
                </a:extLst>
              </p14:cNvPr>
              <p14:cNvContentPartPr/>
              <p14:nvPr/>
            </p14:nvContentPartPr>
            <p14:xfrm>
              <a:off x="3591714" y="1509514"/>
              <a:ext cx="3737880" cy="4791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3AC039C-94B7-DEAC-782A-257CA5EAC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2714" y="1500514"/>
                <a:ext cx="37555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D542069-DC21-2A63-3905-B7246B95FE85}"/>
                  </a:ext>
                </a:extLst>
              </p14:cNvPr>
              <p14:cNvContentPartPr/>
              <p14:nvPr/>
            </p14:nvContentPartPr>
            <p14:xfrm>
              <a:off x="5341314" y="2023954"/>
              <a:ext cx="1004040" cy="860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D542069-DC21-2A63-3905-B7246B95FE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314" y="2015314"/>
                <a:ext cx="10216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FFB625-3AE3-2B36-FC10-7C3E59FA4399}"/>
              </a:ext>
            </a:extLst>
          </p:cNvPr>
          <p:cNvGrpSpPr/>
          <p:nvPr/>
        </p:nvGrpSpPr>
        <p:grpSpPr>
          <a:xfrm>
            <a:off x="6095640" y="1653514"/>
            <a:ext cx="1052514" cy="529886"/>
            <a:chOff x="6095640" y="1653514"/>
            <a:chExt cx="1052514" cy="5298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98FA099-F1BA-5605-FF54-91E31EE264B7}"/>
                    </a:ext>
                  </a:extLst>
                </p14:cNvPr>
                <p14:cNvContentPartPr/>
                <p14:nvPr/>
              </p14:nvContentPartPr>
              <p14:xfrm>
                <a:off x="6095640" y="1950840"/>
                <a:ext cx="998280" cy="108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98FA099-F1BA-5605-FF54-91E31EE264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87000" y="1941840"/>
                  <a:ext cx="101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8C14B8A-D8F9-8A68-CFEA-7FA18714DE08}"/>
                    </a:ext>
                  </a:extLst>
                </p14:cNvPr>
                <p14:cNvContentPartPr/>
                <p14:nvPr/>
              </p14:nvContentPartPr>
              <p14:xfrm>
                <a:off x="6682440" y="2019240"/>
                <a:ext cx="360" cy="1508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8C14B8A-D8F9-8A68-CFEA-7FA18714DE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3800" y="2010240"/>
                  <a:ext cx="18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DAA37B3-109B-9F05-884F-780493C8FEAA}"/>
                    </a:ext>
                  </a:extLst>
                </p14:cNvPr>
                <p14:cNvContentPartPr/>
                <p14:nvPr/>
              </p14:nvContentPartPr>
              <p14:xfrm>
                <a:off x="6614040" y="2131920"/>
                <a:ext cx="86760" cy="51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DAA37B3-109B-9F05-884F-780493C8FE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05400" y="2122920"/>
                  <a:ext cx="104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6C0FDF5-E53D-D75C-D9F8-B8E2A3DD4866}"/>
                    </a:ext>
                  </a:extLst>
                </p14:cNvPr>
                <p14:cNvContentPartPr/>
                <p14:nvPr/>
              </p14:nvContentPartPr>
              <p14:xfrm>
                <a:off x="6116034" y="1653514"/>
                <a:ext cx="1032120" cy="3502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6C0FDF5-E53D-D75C-D9F8-B8E2A3DD48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7394" y="1644514"/>
                  <a:ext cx="104976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4BE727-B412-51A0-45B5-951AB1F4710C}"/>
              </a:ext>
            </a:extLst>
          </p:cNvPr>
          <p:cNvGrpSpPr/>
          <p:nvPr/>
        </p:nvGrpSpPr>
        <p:grpSpPr>
          <a:xfrm>
            <a:off x="1088274" y="1928554"/>
            <a:ext cx="2555280" cy="478080"/>
            <a:chOff x="1088274" y="1928554"/>
            <a:chExt cx="255528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6C7489E-D082-FCF0-50BF-E1432A285C20}"/>
                    </a:ext>
                  </a:extLst>
                </p14:cNvPr>
                <p14:cNvContentPartPr/>
                <p14:nvPr/>
              </p14:nvContentPartPr>
              <p14:xfrm>
                <a:off x="1174674" y="1928554"/>
                <a:ext cx="2468880" cy="4582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6C7489E-D082-FCF0-50BF-E1432A285C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6034" y="1919914"/>
                  <a:ext cx="2486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04209B9-3EDF-2DAD-0CC5-AFF694707DE6}"/>
                    </a:ext>
                  </a:extLst>
                </p14:cNvPr>
                <p14:cNvContentPartPr/>
                <p14:nvPr/>
              </p14:nvContentPartPr>
              <p14:xfrm>
                <a:off x="1088274" y="2279554"/>
                <a:ext cx="239040" cy="1270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04209B9-3EDF-2DAD-0CC5-AFF694707D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9634" y="2270554"/>
                  <a:ext cx="256680" cy="14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543DC4-BFE4-4AAB-CA44-07E9002C9306}"/>
              </a:ext>
            </a:extLst>
          </p:cNvPr>
          <p:cNvSpPr txBox="1"/>
          <p:nvPr/>
        </p:nvSpPr>
        <p:spPr>
          <a:xfrm>
            <a:off x="159011" y="2456551"/>
            <a:ext cx="18165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列表的</a:t>
            </a:r>
            <a:r>
              <a:rPr lang="en-US" altLang="zh-CN" sz="1200" dirty="0">
                <a:solidFill>
                  <a:srgbClr val="FF0000"/>
                </a:solidFill>
              </a:rPr>
              <a:t>sort()</a:t>
            </a:r>
            <a:r>
              <a:rPr lang="zh-CN" altLang="en-US" sz="1200" dirty="0">
                <a:solidFill>
                  <a:srgbClr val="FF0000"/>
                </a:solidFill>
              </a:rPr>
              <a:t>方法中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的</a:t>
            </a:r>
            <a:r>
              <a:rPr lang="en-US" altLang="zh-CN" sz="1200" dirty="0">
                <a:solidFill>
                  <a:srgbClr val="7030A0"/>
                </a:solidFill>
              </a:rPr>
              <a:t>key</a:t>
            </a:r>
            <a:r>
              <a:rPr lang="zh-CN" altLang="en-US" sz="1200" dirty="0">
                <a:solidFill>
                  <a:srgbClr val="7030A0"/>
                </a:solidFill>
              </a:rPr>
              <a:t>参数</a:t>
            </a:r>
            <a:r>
              <a:rPr lang="zh-CN" altLang="en-US" sz="1200" dirty="0">
                <a:solidFill>
                  <a:srgbClr val="FF0000"/>
                </a:solidFill>
              </a:rPr>
              <a:t>与</a:t>
            </a:r>
            <a:r>
              <a:rPr lang="zh-CN" altLang="en-US" sz="1200" dirty="0">
                <a:solidFill>
                  <a:srgbClr val="7030A0"/>
                </a:solidFill>
              </a:rPr>
              <a:t>匿名函</a:t>
            </a:r>
            <a:endParaRPr lang="en-US" altLang="zh-CN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数</a:t>
            </a:r>
            <a:r>
              <a:rPr lang="zh-CN" altLang="en-US" sz="1200" dirty="0">
                <a:solidFill>
                  <a:srgbClr val="FF0000"/>
                </a:solidFill>
              </a:rPr>
              <a:t>结合构成列表的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自定义排序规则</a:t>
            </a:r>
            <a:r>
              <a:rPr lang="zh-CN" altLang="en-US" sz="1200" dirty="0">
                <a:solidFill>
                  <a:srgbClr val="FF0000"/>
                </a:solidFill>
              </a:rPr>
              <a:t>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Str(x)</a:t>
            </a:r>
            <a:r>
              <a:rPr lang="zh-CN" altLang="en-US" sz="1200" dirty="0">
                <a:solidFill>
                  <a:srgbClr val="FF0000"/>
                </a:solidFill>
              </a:rPr>
              <a:t>将列表中的元素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转化成为字符串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zh-CN" altLang="en-US" sz="1200" dirty="0">
                <a:solidFill>
                  <a:srgbClr val="FF0000"/>
                </a:solidFill>
              </a:rPr>
              <a:t>序列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通过比较第一位字符，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而进行排序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字符串的定义规则，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是按照</a:t>
            </a:r>
            <a:r>
              <a:rPr lang="en-US" altLang="zh-CN" sz="1200" dirty="0">
                <a:solidFill>
                  <a:srgbClr val="FF0000"/>
                </a:solidFill>
              </a:rPr>
              <a:t>ascii</a:t>
            </a:r>
            <a:r>
              <a:rPr lang="zh-CN" altLang="en-US" sz="1200" dirty="0">
                <a:solidFill>
                  <a:srgbClr val="FF0000"/>
                </a:solidFill>
              </a:rPr>
              <a:t>码来排序的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函数参数的各种定义和调用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掌握：函数作用域的规则和改变方法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掌握：函数的定义和调用，返回值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5"/>
            <a:ext cx="2423669" cy="736005"/>
            <a:chOff x="1342678" y="4653472"/>
            <a:chExt cx="2304256" cy="981567"/>
          </a:xfrm>
        </p:grpSpPr>
        <p:sp>
          <p:nvSpPr>
            <p:cNvPr id="76" name="文本框 151"/>
            <p:cNvSpPr txBox="1"/>
            <p:nvPr/>
          </p:nvSpPr>
          <p:spPr>
            <a:xfrm>
              <a:off x="1879655" y="4653472"/>
              <a:ext cx="176727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递归和匿名函数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了解：递归函数的定义和使用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掌握：匿名函数的定义和使用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5822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100" y="1145335"/>
            <a:ext cx="2088449" cy="307777"/>
            <a:chOff x="5788132" y="1155639"/>
            <a:chExt cx="278459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227370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函数的定义和调用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2211131" cy="314081"/>
            <a:chOff x="4323961" y="3924071"/>
            <a:chExt cx="2211131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递归函数和匿名函数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1376775" y="1448365"/>
            <a:ext cx="63904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一个列表由四个元组组成，每个元组都是四个数字组成，现在要求对这个列表排序，排序规则是按照每个元组的第二个元素排序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方法配合匿名函数进行实现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 err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400" b="1" dirty="0" err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isPrime()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函数，参数是正整数，如果整数是质数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只能够整除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和自己本身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，质数返回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定义一个函数，输入字符串，如果字符串是顺序的则返回‘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’，如果是倒叙的则返回‘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 如果是乱序的则返回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提示：临时排序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函数可以将列表临时进行排序，不改变原列表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0">
              <a:buNone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选做：构造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Max()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函数，参数为一个包含多个数值类型元素的元组，从其中获取返回出最大值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5301743" cy="1012769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87265" y="2061473"/>
            <a:ext cx="3501363" cy="844789"/>
            <a:chOff x="3446961" y="1692216"/>
            <a:chExt cx="2778106" cy="844789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5037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函数的定义和调用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上节课我们判断了一个字符串是不是手机号，但是它只能判断一次，如果有很多需要判断该怎么办呢？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函数的定义和调用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1" y="1045704"/>
            <a:ext cx="4228949" cy="1529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571750"/>
            <a:ext cx="4430752" cy="1036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01" y="3771987"/>
            <a:ext cx="3477835" cy="1111374"/>
          </a:xfrm>
          <a:prstGeom prst="rect">
            <a:avLst/>
          </a:prstGeom>
        </p:spPr>
      </p:pic>
      <p:cxnSp>
        <p:nvCxnSpPr>
          <p:cNvPr id="7" name="肘形连接符 6"/>
          <p:cNvCxnSpPr>
            <a:cxnSpLocks/>
            <a:stCxn id="3" idx="2"/>
          </p:cNvCxnSpPr>
          <p:nvPr/>
        </p:nvCxnSpPr>
        <p:spPr>
          <a:xfrm rot="16200000" flipH="1">
            <a:off x="3304711" y="1727961"/>
            <a:ext cx="420102" cy="2114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5" idx="3"/>
          </p:cNvCxnSpPr>
          <p:nvPr/>
        </p:nvCxnSpPr>
        <p:spPr>
          <a:xfrm rot="5400000">
            <a:off x="5144626" y="2684924"/>
            <a:ext cx="719060" cy="25664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44138" y="1461964"/>
            <a:ext cx="36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4"/>
                </a:solidFill>
              </a:rPr>
              <a:t>定义成函数之后，再调用函数来实现代码的复用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函数的定义和调用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022" y="1114306"/>
            <a:ext cx="2598090" cy="1529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368" y="2924338"/>
            <a:ext cx="2460581" cy="1946663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3" idx="2"/>
            <a:endCxn id="4" idx="1"/>
          </p:cNvCxnSpPr>
          <p:nvPr/>
        </p:nvCxnSpPr>
        <p:spPr>
          <a:xfrm rot="16200000" flipH="1">
            <a:off x="1669756" y="2713058"/>
            <a:ext cx="1253922" cy="11153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60645" y="1295832"/>
            <a:ext cx="36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2"/>
                </a:solidFill>
              </a:rPr>
              <a:t>def</a:t>
            </a:r>
            <a:r>
              <a:rPr kumimoji="1" lang="en-US" altLang="zh-CN" b="1" dirty="0">
                <a:solidFill>
                  <a:schemeClr val="accent4"/>
                </a:solidFill>
              </a:rPr>
              <a:t> </a:t>
            </a:r>
            <a:r>
              <a:rPr kumimoji="1" lang="zh-CN" altLang="en-US" b="1" dirty="0">
                <a:solidFill>
                  <a:schemeClr val="accent4"/>
                </a:solidFill>
              </a:rPr>
              <a:t>是</a:t>
            </a:r>
            <a:r>
              <a:rPr kumimoji="1" lang="zh-CN" altLang="en-US" b="1" dirty="0">
                <a:solidFill>
                  <a:srgbClr val="E87071"/>
                </a:solidFill>
              </a:rPr>
              <a:t>关键字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function</a:t>
            </a:r>
            <a:r>
              <a:rPr kumimoji="1" lang="zh-CN" altLang="en-US" b="1" dirty="0">
                <a:solidFill>
                  <a:schemeClr val="accent4"/>
                </a:solidFill>
              </a:rPr>
              <a:t> 是</a:t>
            </a:r>
            <a:r>
              <a:rPr kumimoji="1" lang="zh-CN" altLang="en-US" b="1" dirty="0">
                <a:solidFill>
                  <a:srgbClr val="E87071"/>
                </a:solidFill>
              </a:rPr>
              <a:t>函数名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zh-CN" altLang="en-US" b="1" dirty="0">
                <a:solidFill>
                  <a:schemeClr val="accent4"/>
                </a:solidFill>
              </a:rPr>
              <a:t>括号内是</a:t>
            </a:r>
            <a:r>
              <a:rPr kumimoji="1" lang="zh-CN" altLang="en-US" b="1" dirty="0">
                <a:solidFill>
                  <a:srgbClr val="E87071"/>
                </a:solidFill>
              </a:rPr>
              <a:t>参数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21359" y="3270708"/>
            <a:ext cx="319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2"/>
                </a:solidFill>
              </a:rPr>
              <a:t>print</a:t>
            </a:r>
            <a:r>
              <a:rPr kumimoji="1" lang="en-US" altLang="zh-CN" b="1" dirty="0">
                <a:solidFill>
                  <a:schemeClr val="accent4"/>
                </a:solidFill>
              </a:rPr>
              <a:t> </a:t>
            </a:r>
            <a:r>
              <a:rPr kumimoji="1" lang="zh-CN" altLang="en-US" b="1" dirty="0">
                <a:solidFill>
                  <a:schemeClr val="accent4"/>
                </a:solidFill>
              </a:rPr>
              <a:t>是不能把打印的内容赋值给变量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return</a:t>
            </a:r>
            <a:r>
              <a:rPr kumimoji="1" lang="zh-CN" altLang="en-US" b="1" dirty="0">
                <a:solidFill>
                  <a:schemeClr val="accent4"/>
                </a:solidFill>
              </a:rPr>
              <a:t> 返回的值是可以把值赋值给变量</a:t>
            </a:r>
            <a:endParaRPr kumimoji="1" lang="en-US" altLang="zh-CN" b="1" dirty="0">
              <a:solidFill>
                <a:srgbClr val="E870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定义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函数的定义方法，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def</a:t>
              </a: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函数的调用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掌握：函数只有在加上括号之后才会被调用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return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返回值的意思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函数的参数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  <p:tag name="KSO_WPP_MARK_KEY" val="edf8bb0e-f691-4f0c-bdaa-f27a95a9d2ce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627</TotalTime>
  <Words>1474</Words>
  <Application>Microsoft Office PowerPoint</Application>
  <PresentationFormat>全屏显示(16:9)</PresentationFormat>
  <Paragraphs>274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Hiragino Sans GB W6</vt:lpstr>
      <vt:lpstr>LiHei Pro</vt:lpstr>
      <vt:lpstr>等线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陈 亮</cp:lastModifiedBy>
  <cp:revision>88</cp:revision>
  <dcterms:created xsi:type="dcterms:W3CDTF">2016-05-26T11:22:00Z</dcterms:created>
  <dcterms:modified xsi:type="dcterms:W3CDTF">2022-07-08T13:06:16Z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B950F4D20E824F4AAFCA518DE9AA5A1A</vt:lpwstr>
  </property>
</Properties>
</file>