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8" r:id="rId3"/>
    <p:sldId id="300" r:id="rId5"/>
    <p:sldId id="257" r:id="rId6"/>
    <p:sldId id="258" r:id="rId7"/>
    <p:sldId id="302" r:id="rId8"/>
    <p:sldId id="262" r:id="rId9"/>
    <p:sldId id="316" r:id="rId10"/>
    <p:sldId id="317" r:id="rId11"/>
    <p:sldId id="289" r:id="rId12"/>
    <p:sldId id="259" r:id="rId13"/>
    <p:sldId id="303" r:id="rId14"/>
    <p:sldId id="268" r:id="rId15"/>
    <p:sldId id="319" r:id="rId16"/>
    <p:sldId id="320" r:id="rId17"/>
    <p:sldId id="260" r:id="rId18"/>
    <p:sldId id="311" r:id="rId19"/>
    <p:sldId id="301" r:id="rId20"/>
    <p:sldId id="322" r:id="rId21"/>
    <p:sldId id="323" r:id="rId22"/>
    <p:sldId id="261" r:id="rId23"/>
    <p:sldId id="313" r:id="rId24"/>
    <p:sldId id="280" r:id="rId25"/>
    <p:sldId id="325" r:id="rId26"/>
    <p:sldId id="324" r:id="rId27"/>
    <p:sldId id="326" r:id="rId28"/>
    <p:sldId id="285" r:id="rId29"/>
    <p:sldId id="309" r:id="rId30"/>
    <p:sldId id="299" r:id="rId31"/>
  </p:sldIdLst>
  <p:sldSz cx="9144000" cy="5143500" type="screen16x9"/>
  <p:notesSz cx="6858000" cy="9144000"/>
  <p:custDataLst>
    <p:tags r:id="rId3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B76"/>
    <a:srgbClr val="E87070"/>
    <a:srgbClr val="00ADBD"/>
    <a:srgbClr val="C75885"/>
    <a:srgbClr val="00AF92"/>
    <a:srgbClr val="FFB850"/>
    <a:srgbClr val="A26CB8"/>
    <a:srgbClr val="E87071"/>
    <a:srgbClr val="01ACBE"/>
    <a:srgbClr val="663A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79" autoAdjust="0"/>
    <p:restoredTop sz="93009" autoAdjust="0"/>
  </p:normalViewPr>
  <p:slideViewPr>
    <p:cSldViewPr snapToGrid="0">
      <p:cViewPr varScale="1">
        <p:scale>
          <a:sx n="140" d="100"/>
          <a:sy n="140" d="100"/>
        </p:scale>
        <p:origin x="684" y="126"/>
      </p:cViewPr>
      <p:guideLst>
        <p:guide orient="horz" pos="159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tags" Target="tags/tag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137A3-A659-45B4-A19F-C1B005FCD7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8455751" y="0"/>
            <a:ext cx="612000" cy="25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2D81C0-A51F-E949-9A0C-39FE47E62780}" type="datetime10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20701">
              <a:alpha val="21961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image" Target="file:////var/folders/60/b2q0djkx73j1k2lcv35trn3c0000gn/T/com.microsoft.Powerpoint/converted_emf.emf" TargetMode="Externa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2.xml"/><Relationship Id="rId2" Type="http://schemas.microsoft.com/office/2007/relationships/hdphoto" Target="../media/image8.wdp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lowchart: Decision 78"/>
          <p:cNvSpPr/>
          <p:nvPr/>
        </p:nvSpPr>
        <p:spPr>
          <a:xfrm>
            <a:off x="1844935" y="1181274"/>
            <a:ext cx="1375279" cy="1375279"/>
          </a:xfrm>
          <a:prstGeom prst="flowChartDecision">
            <a:avLst/>
          </a:prstGeom>
          <a:solidFill>
            <a:srgbClr val="01ACBE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Flowchart: Decision 79"/>
          <p:cNvSpPr/>
          <p:nvPr/>
        </p:nvSpPr>
        <p:spPr>
          <a:xfrm>
            <a:off x="1844935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Flowchart: Decision 78"/>
          <p:cNvSpPr/>
          <p:nvPr/>
        </p:nvSpPr>
        <p:spPr>
          <a:xfrm>
            <a:off x="3258403" y="1181274"/>
            <a:ext cx="1375279" cy="1375279"/>
          </a:xfrm>
          <a:prstGeom prst="flowChartDecision">
            <a:avLst/>
          </a:prstGeom>
          <a:solidFill>
            <a:srgbClr val="E8707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Flowchart: Decision 79"/>
          <p:cNvSpPr/>
          <p:nvPr/>
        </p:nvSpPr>
        <p:spPr>
          <a:xfrm>
            <a:off x="3258403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Flowchart: Decision 78"/>
          <p:cNvSpPr/>
          <p:nvPr/>
        </p:nvSpPr>
        <p:spPr>
          <a:xfrm>
            <a:off x="4664825" y="1181274"/>
            <a:ext cx="1375279" cy="1375279"/>
          </a:xfrm>
          <a:prstGeom prst="flowChartDecision">
            <a:avLst/>
          </a:prstGeom>
          <a:solidFill>
            <a:srgbClr val="663A77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Flowchart: Decision 79"/>
          <p:cNvSpPr/>
          <p:nvPr/>
        </p:nvSpPr>
        <p:spPr>
          <a:xfrm>
            <a:off x="4664825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Flowchart: Decision 78"/>
          <p:cNvSpPr/>
          <p:nvPr/>
        </p:nvSpPr>
        <p:spPr>
          <a:xfrm>
            <a:off x="6040104" y="1181274"/>
            <a:ext cx="1375279" cy="1375279"/>
          </a:xfrm>
          <a:prstGeom prst="flowChartDecision">
            <a:avLst/>
          </a:prstGeom>
          <a:solidFill>
            <a:srgbClr val="FFB850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Flowchart: Decision 79"/>
          <p:cNvSpPr/>
          <p:nvPr/>
        </p:nvSpPr>
        <p:spPr>
          <a:xfrm>
            <a:off x="6040104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/>
          <p:cNvSpPr txBox="1"/>
          <p:nvPr/>
        </p:nvSpPr>
        <p:spPr>
          <a:xfrm>
            <a:off x="2170045" y="1564753"/>
            <a:ext cx="6078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01ACBE"/>
                </a:solidFill>
                <a:latin typeface="方正正大黑简体" pitchFamily="2" charset="-122"/>
                <a:ea typeface="方正正大黑简体" pitchFamily="2" charset="-122"/>
              </a:rPr>
              <a:t>2</a:t>
            </a:r>
            <a:endParaRPr lang="zh-CN" altLang="en-US" sz="6600" dirty="0">
              <a:solidFill>
                <a:srgbClr val="01ACBE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583513" y="1564753"/>
            <a:ext cx="6078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E87071"/>
                </a:solidFill>
                <a:latin typeface="方正正大黑简体" pitchFamily="2" charset="-122"/>
                <a:ea typeface="方正正大黑简体" pitchFamily="2" charset="-122"/>
              </a:rPr>
              <a:t>0</a:t>
            </a:r>
            <a:endParaRPr lang="zh-CN" altLang="en-US" sz="6600" dirty="0">
              <a:solidFill>
                <a:srgbClr val="E87071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989935" y="1564753"/>
            <a:ext cx="6815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A26CB8"/>
                </a:solidFill>
                <a:latin typeface="方正正大黑简体" pitchFamily="2" charset="-122"/>
                <a:ea typeface="方正正大黑简体" pitchFamily="2" charset="-122"/>
              </a:rPr>
              <a:t>2</a:t>
            </a:r>
            <a:endParaRPr lang="zh-CN" altLang="en-US" sz="6600" dirty="0">
              <a:solidFill>
                <a:srgbClr val="A26CB8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327633" y="1567406"/>
            <a:ext cx="60198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FFB850"/>
                </a:solidFill>
                <a:latin typeface="方正正大黑简体" pitchFamily="2" charset="-122"/>
                <a:ea typeface="方正正大黑简体" pitchFamily="2" charset="-122"/>
              </a:rPr>
              <a:t>2</a:t>
            </a:r>
            <a:endParaRPr lang="en-US" altLang="zh-CN" sz="6600" dirty="0">
              <a:solidFill>
                <a:srgbClr val="FFB850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54755" y="3772996"/>
            <a:ext cx="1605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让代码充满乐趣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16544" y="4115856"/>
            <a:ext cx="18726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Creating an extraordinary future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1852113" y="3147814"/>
            <a:ext cx="5439775" cy="504056"/>
          </a:xfrm>
          <a:prstGeom prst="roundRect">
            <a:avLst>
              <a:gd name="adj" fmla="val 4227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393095" y="313295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面向对象高级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691680" y="3119305"/>
            <a:ext cx="720079" cy="574619"/>
            <a:chOff x="899592" y="2377261"/>
            <a:chExt cx="720079" cy="5746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" name="圆角矩形 27"/>
            <p:cNvSpPr/>
            <p:nvPr/>
          </p:nvSpPr>
          <p:spPr>
            <a:xfrm>
              <a:off x="899592" y="2377261"/>
              <a:ext cx="720079" cy="574619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920241" y="2397813"/>
              <a:ext cx="681258" cy="533516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</p:grpSp>
      <p:pic>
        <p:nvPicPr>
          <p:cNvPr id="39" name="Picture 2" descr="C:\Users\Administrator\Desktop\手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 flipH="1">
            <a:off x="1572529" y="3219822"/>
            <a:ext cx="2959860" cy="2876318"/>
          </a:xfrm>
          <a:prstGeom prst="rect">
            <a:avLst/>
          </a:prstGeom>
          <a:noFill/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0">
        <p14:vortex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5 -0.47408 C -0.47187 -0.46574 -0.46892 -0.45957 -0.46562 -0.45185 C -0.46094 -0.44136 -0.45937 -0.43334 -0.45312 -0.42593 C -0.45191 -0.41914 -0.44444 -0.40618 -0.44062 -0.40371 C -0.43455 -0.3929 -0.42604 -0.37963 -0.41771 -0.37593 C -0.41146 -0.3676 -0.40451 -0.36389 -0.39687 -0.36111 C -0.37916 -0.34537 -0.3526 -0.34167 -0.33333 -0.34074 C -0.27552 -0.33889 -0.21736 -0.33827 -0.15937 -0.33704 C -0.14479 -0.33334 -0.12986 -0.33056 -0.11562 -0.32408 C -0.11111 -0.31883 -0.10521 -0.31605 -0.1 -0.31297 C -0.09479 -0.30371 -0.08958 -0.29445 -0.08437 -0.28519 C -0.0809 -0.27902 -0.07969 -0.27099 -0.07604 -0.26482 C -0.07587 -0.26235 -0.07587 -0.25957 -0.075 -0.25741 C -0.07413 -0.2534 -0.07083 -0.2463 -0.07083 -0.2463 C -0.06979 -0.23889 -0.06996 -0.23827 -0.06771 -0.23148 C -0.06666 -0.22778 -0.06354 -0.22037 -0.06354 -0.22037 C -0.06215 -0.21081 -0.05937 -0.20093 -0.05625 -0.1926 C -0.05434 -0.18766 -0.05017 -0.17778 -0.05017 -0.17778 C -0.04635 -0.15895 -0.03941 -0.14136 -0.03541 -0.12223 C -0.0316 -0.10432 -0.02847 -0.08488 -0.025 -0.06667 C -0.02413 -0.06235 -0.02205 -0.05957 -0.02083 -0.05556 C -0.01788 -0.04506 -0.01406 -0.03581 -0.01041 -0.02593 C -0.00746 -0.01729 -0.00503 -0.00895 5.55556E-7 -2.46914E-7 " pathEditMode="relative" ptsTypes="ffffffffffffffffffffffA">
                                      <p:cBhvr>
                                        <p:cTn id="11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1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 -0.42778 C -0.14236 -0.41173 -0.13542 -0.39475 -0.12708 -0.37963 C -0.11684 -0.36111 -0.10521 -0.34815 -0.09375 -0.33333 C -0.08472 -0.3216 -0.07708 -0.3071 -0.06875 -0.29444 C -0.05799 -0.27839 -0.05417 -0.2537 -0.04479 -0.23704 C -0.04254 -0.22531 -0.03924 -0.2179 -0.03438 -0.20926 C -0.02899 -0.1858 -0.01684 -0.16852 -0.00938 -0.1463 C -0.00347 -0.12901 0.00347 -0.1108 0.01042 -0.09444 C 0.01302 -0.07623 0.01354 -0.07593 0.01146 -0.05 C 0.01094 -0.04414 0.00729 -0.03333 0.00625 -0.02778 C 0.00503 -0.0216 0.00451 -0.01543 0.00312 -0.00926 C 0.00087 0.00031 0.00104 -0.00679 1.94444E-6 1.85185E-6 " pathEditMode="relative" ptsTypes="fffffffffffA">
                                      <p:cBhvr>
                                        <p:cTn id="18" dur="1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3" dur="1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042 -0.7926 C 0.11476 -0.775 0.11701 -0.75618 0.12187 -0.73889 C 0.13038 -0.70865 0.13837 -0.67809 0.14479 -0.6463 C 0.14739 -0.63365 0.14809 -0.62192 0.15104 -0.60926 C 0.15642 -0.56204 0.14878 -0.61914 0.15833 -0.57439 C 0.1592 -0.57007 0.15868 -0.56575 0.15937 -0.56112 C 0.16007 -0.55587 0.16163 -0.55124 0.1625 -0.5463 C 0.16337 -0.54198 0.16389 -0.53766 0.16458 -0.53334 C 0.16719 -0.51513 0.16875 -0.49661 0.17292 -0.47963 C 0.17552 -0.45278 0.17187 -0.48642 0.17708 -0.45556 C 0.17899 -0.44445 0.17986 -0.43334 0.18229 -0.42223 C 0.18368 -0.40402 0.18437 -0.39414 0.1875 -0.37809 C 0.18958 -0.2963 0.19739 -0.18149 0.15208 -0.12778 C 0.14948 -0.12099 0.14705 -0.11729 0.14271 -0.11482 C 0.13958 -0.10926 0.1375 -0.10618 0.13333 -0.10371 C 0.1243 -0.09167 0.13437 -0.1034 0.12396 -0.0963 C 0.12101 -0.09445 0.11857 -0.09075 0.11562 -0.08889 C 0.11458 -0.08828 0.11354 -0.08766 0.1125 -0.08704 C 0.10399 -0.07192 0.11493 -0.08951 0.10521 -0.07963 C 0.10399 -0.0784 0.1033 -0.07531 0.10208 -0.07408 C 0.10017 -0.07223 0.09583 -0.07038 0.09583 -0.07038 C 0.09062 -0.06359 0.08576 -0.06204 0.08021 -0.05556 C 0.06267 -0.03488 0.04219 -0.02377 0.02187 -0.01482 C 0.01493 -0.00649 0.00868 -0.00649 2.77778E-7 3.45679E-6 " pathEditMode="relative" ptsTypes="fffffffffffffffffffffffA">
                                      <p:cBhvr>
                                        <p:cTn id="25" dur="1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0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251 -0.61852 C 0.16841 -0.59784 0.1698 -0.57593 0.17293 -0.55371 C 0.17779 -0.51914 0.17466 -0.55617 0.17918 -0.51667 C 0.18612 -0.45648 0.17918 -0.4929 0.18855 -0.45 C 0.18994 -0.42161 0.19636 -0.3963 0.19897 -0.36852 C 0.20296 -0.32593 0.20539 -0.28241 0.2073 -0.23889 C 0.20869 -0.20525 0.20904 -0.20834 0.21043 -0.18364 C 0.21112 -0.1713 0.21251 -0.14661 0.21251 -0.14661 C 0.21164 -0.08426 0.21668 0.02315 0.20105 0.09259 C 0.19949 0.10987 0.19706 0.12808 0.19168 0.14259 C 0.18959 0.1571 0.18525 0.17315 0.17813 0.18148 C 0.1724 0.21142 0.154 0.21389 0.13959 0.22376 C 0.12327 0.22284 0.10487 0.23302 0.09063 0.21852 C 0.0797 0.20741 0.09411 0.21697 0.08438 0.21111 C 0.08178 0.20771 0.07848 0.20555 0.07605 0.20185 C 0.06911 0.19166 0.06806 0.17778 0.05938 0.16852 C 0.05435 0.1571 0.04949 0.14537 0.04376 0.13518 C 0.04133 0.12191 0.03577 0.11265 0.03126 0.10185 C 0.02883 0.09599 0.02727 0.0892 0.02501 0.08333 C 0.02171 0.07438 0.01893 0.06204 0.01668 0.05185 C 0.01581 0.04815 0.01581 0.04413 0.01459 0.04074 C 0.01199 0.03364 0.01043 0.02592 0.00834 0.01852 C 0.00661 0.01204 0.00331 0.00741 5.27778E-6 -3.7037E-7 " pathEditMode="relative" ptsTypes="ffffffffffffffffffffffA">
                                      <p:cBhvr>
                                        <p:cTn id="32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38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4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46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54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4" presetClass="path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62" dur="7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78691E-6 L 0.575 -4.78691E-6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50" y="0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44444E-6 L 0.58351 4.44444E-6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500"/>
                            </p:stCondLst>
                            <p:childTnLst>
                              <p:par>
                                <p:cTn id="8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63" grpId="0" animBg="1"/>
      <p:bldP spid="63" grpId="1" animBg="1"/>
      <p:bldP spid="63" grpId="2" animBg="1"/>
      <p:bldP spid="98" grpId="0" animBg="1"/>
      <p:bldP spid="98" grpId="1" animBg="1"/>
      <p:bldP spid="99" grpId="0" animBg="1"/>
      <p:bldP spid="99" grpId="1" animBg="1"/>
      <p:bldP spid="99" grpId="2" animBg="1"/>
      <p:bldP spid="100" grpId="0" animBg="1"/>
      <p:bldP spid="100" grpId="1" animBg="1"/>
      <p:bldP spid="101" grpId="0" animBg="1"/>
      <p:bldP spid="101" grpId="1" animBg="1"/>
      <p:bldP spid="101" grpId="2" animBg="1"/>
      <p:bldP spid="102" grpId="0" animBg="1"/>
      <p:bldP spid="102" grpId="1" animBg="1"/>
      <p:bldP spid="103" grpId="0" animBg="1"/>
      <p:bldP spid="103" grpId="1" animBg="1"/>
      <p:bldP spid="103" grpId="2" animBg="1"/>
      <p:bldP spid="94" grpId="0"/>
      <p:bldP spid="104" grpId="0"/>
      <p:bldP spid="105" grpId="0"/>
      <p:bldP spid="106" grpId="0"/>
      <p:bldP spid="23" grpId="0"/>
      <p:bldP spid="24" grpId="0"/>
      <p:bldP spid="25" grpId="0" animBg="1"/>
      <p:bldP spid="2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2290796" y="1515361"/>
            <a:ext cx="4319423" cy="852875"/>
            <a:chOff x="3129129" y="1121776"/>
            <a:chExt cx="5933741" cy="1171624"/>
          </a:xfrm>
        </p:grpSpPr>
        <p:sp>
          <p:nvSpPr>
            <p:cNvPr id="79" name="圆角矩形 78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  <p:sp>
          <p:nvSpPr>
            <p:cNvPr id="80" name="圆角矩形 79"/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01ACBE"/>
                </a:gs>
                <a:gs pos="100000">
                  <a:srgbClr val="01DAF1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rgbClr val="01DAF1"/>
                  </a:gs>
                  <a:gs pos="100000">
                    <a:srgbClr val="01ACBE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2241304" y="1430891"/>
            <a:ext cx="1169945" cy="1379589"/>
            <a:chOff x="3150395" y="933507"/>
            <a:chExt cx="1559927" cy="1839452"/>
          </a:xfrm>
        </p:grpSpPr>
        <p:grpSp>
          <p:nvGrpSpPr>
            <p:cNvPr id="82" name="组合 81"/>
            <p:cNvGrpSpPr/>
            <p:nvPr/>
          </p:nvGrpSpPr>
          <p:grpSpPr>
            <a:xfrm>
              <a:off x="3150395" y="933507"/>
              <a:ext cx="1559927" cy="1839452"/>
              <a:chOff x="3222820" y="1148080"/>
              <a:chExt cx="1484216" cy="1750177"/>
            </a:xfrm>
          </p:grpSpPr>
          <p:grpSp>
            <p:nvGrpSpPr>
              <p:cNvPr id="86" name="组合 85"/>
              <p:cNvGrpSpPr/>
              <p:nvPr/>
            </p:nvGrpSpPr>
            <p:grpSpPr>
              <a:xfrm>
                <a:off x="3420363" y="1295115"/>
                <a:ext cx="1286673" cy="1603142"/>
                <a:chOff x="7380501" y="2927402"/>
                <a:chExt cx="2311887" cy="2880512"/>
              </a:xfrm>
            </p:grpSpPr>
            <p:sp>
              <p:nvSpPr>
                <p:cNvPr id="88" name="椭圆 50"/>
                <p:cNvSpPr/>
                <p:nvPr/>
              </p:nvSpPr>
              <p:spPr>
                <a:xfrm rot="18900000">
                  <a:off x="7501948" y="2927402"/>
                  <a:ext cx="2190440" cy="2880512"/>
                </a:xfrm>
                <a:custGeom>
                  <a:avLst/>
                  <a:gdLst>
                    <a:gd name="connsiteX0" fmla="*/ 0 w 1674495"/>
                    <a:gd name="connsiteY0" fmla="*/ 1035368 h 2070735"/>
                    <a:gd name="connsiteX1" fmla="*/ 837248 w 1674495"/>
                    <a:gd name="connsiteY1" fmla="*/ 0 h 2070735"/>
                    <a:gd name="connsiteX2" fmla="*/ 1674496 w 1674495"/>
                    <a:gd name="connsiteY2" fmla="*/ 1035368 h 2070735"/>
                    <a:gd name="connsiteX3" fmla="*/ 837248 w 1674495"/>
                    <a:gd name="connsiteY3" fmla="*/ 2070736 h 2070735"/>
                    <a:gd name="connsiteX4" fmla="*/ 0 w 1674495"/>
                    <a:gd name="connsiteY4" fmla="*/ 1035368 h 2070735"/>
                    <a:gd name="connsiteX0-1" fmla="*/ 13249 w 1687745"/>
                    <a:gd name="connsiteY0-2" fmla="*/ 1035368 h 2070736"/>
                    <a:gd name="connsiteX1-3" fmla="*/ 850497 w 1687745"/>
                    <a:gd name="connsiteY1-4" fmla="*/ 0 h 2070736"/>
                    <a:gd name="connsiteX2-5" fmla="*/ 1687745 w 1687745"/>
                    <a:gd name="connsiteY2-6" fmla="*/ 1035368 h 2070736"/>
                    <a:gd name="connsiteX3-7" fmla="*/ 850497 w 1687745"/>
                    <a:gd name="connsiteY3-8" fmla="*/ 2070736 h 2070736"/>
                    <a:gd name="connsiteX4-9" fmla="*/ 13249 w 1687745"/>
                    <a:gd name="connsiteY4-10" fmla="*/ 1035368 h 2070736"/>
                    <a:gd name="connsiteX0-11" fmla="*/ 13249 w 1696474"/>
                    <a:gd name="connsiteY0-12" fmla="*/ 1035368 h 2070736"/>
                    <a:gd name="connsiteX1-13" fmla="*/ 850497 w 1696474"/>
                    <a:gd name="connsiteY1-14" fmla="*/ 0 h 2070736"/>
                    <a:gd name="connsiteX2-15" fmla="*/ 1687745 w 1696474"/>
                    <a:gd name="connsiteY2-16" fmla="*/ 1035368 h 2070736"/>
                    <a:gd name="connsiteX3-17" fmla="*/ 850497 w 1696474"/>
                    <a:gd name="connsiteY3-18" fmla="*/ 2070736 h 2070736"/>
                    <a:gd name="connsiteX4-19" fmla="*/ 13249 w 1696474"/>
                    <a:gd name="connsiteY4-20" fmla="*/ 1035368 h 20707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696474" h="2070736">
                      <a:moveTo>
                        <a:pt x="13249" y="1035368"/>
                      </a:moveTo>
                      <a:cubicBezTo>
                        <a:pt x="112309" y="471170"/>
                        <a:pt x="388098" y="0"/>
                        <a:pt x="850497" y="0"/>
                      </a:cubicBezTo>
                      <a:cubicBezTo>
                        <a:pt x="1312896" y="0"/>
                        <a:pt x="1611545" y="478790"/>
                        <a:pt x="1687745" y="1035368"/>
                      </a:cubicBezTo>
                      <a:cubicBezTo>
                        <a:pt x="1765308" y="1601901"/>
                        <a:pt x="1312896" y="2070736"/>
                        <a:pt x="850497" y="2070736"/>
                      </a:cubicBezTo>
                      <a:cubicBezTo>
                        <a:pt x="388098" y="2070736"/>
                        <a:pt x="-85811" y="1599566"/>
                        <a:pt x="13249" y="1035368"/>
                      </a:cubicBezTo>
                      <a:close/>
                    </a:path>
                  </a:pathLst>
                </a:custGeom>
                <a:gradFill>
                  <a:gsLst>
                    <a:gs pos="17000">
                      <a:srgbClr val="000000">
                        <a:alpha val="46000"/>
                      </a:srgbClr>
                    </a:gs>
                    <a:gs pos="34000">
                      <a:srgbClr val="000000">
                        <a:alpha val="43000"/>
                      </a:srgbClr>
                    </a:gs>
                    <a:gs pos="65000">
                      <a:srgbClr val="000000">
                        <a:alpha val="10000"/>
                      </a:srgbClr>
                    </a:gs>
                    <a:gs pos="51000">
                      <a:schemeClr val="tx1">
                        <a:alpha val="20000"/>
                      </a:schemeClr>
                    </a:gs>
                    <a:gs pos="78000">
                      <a:schemeClr val="tx1">
                        <a:alpha val="5000"/>
                      </a:schemeClr>
                    </a:gs>
                    <a:gs pos="0">
                      <a:schemeClr val="tx1"/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softEdge rad="355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89" name="椭圆 88"/>
                <p:cNvSpPr/>
                <p:nvPr/>
              </p:nvSpPr>
              <p:spPr>
                <a:xfrm>
                  <a:off x="7567583" y="3243359"/>
                  <a:ext cx="1344545" cy="1344543"/>
                </a:xfrm>
                <a:prstGeom prst="ellipse">
                  <a:avLst/>
                </a:prstGeom>
                <a:gradFill>
                  <a:gsLst>
                    <a:gs pos="43000">
                      <a:srgbClr val="F7F7F7"/>
                    </a:gs>
                    <a:gs pos="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39700" dist="88900" dir="2700000" algn="tl" rotWithShape="0">
                    <a:srgbClr val="494949">
                      <a:alpha val="3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90" name="椭圆 89"/>
                <p:cNvSpPr/>
                <p:nvPr/>
              </p:nvSpPr>
              <p:spPr>
                <a:xfrm>
                  <a:off x="7380501" y="3019185"/>
                  <a:ext cx="1596494" cy="1596494"/>
                </a:xfrm>
                <a:prstGeom prst="ellipse">
                  <a:avLst/>
                </a:prstGeom>
                <a:gradFill>
                  <a:gsLst>
                    <a:gs pos="39000">
                      <a:schemeClr val="bg1"/>
                    </a:gs>
                    <a:gs pos="53000">
                      <a:srgbClr val="F7F7F7"/>
                    </a:gs>
                    <a:gs pos="1100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innerShdw blurRad="444500" dist="152400" dir="2700000">
                    <a:srgbClr val="5F6D6C">
                      <a:alpha val="36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87" name="椭圆 86"/>
              <p:cNvSpPr/>
              <p:nvPr/>
            </p:nvSpPr>
            <p:spPr>
              <a:xfrm>
                <a:off x="3222820" y="1148080"/>
                <a:ext cx="1284820" cy="1284821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83" name="组合 82"/>
            <p:cNvGrpSpPr/>
            <p:nvPr/>
          </p:nvGrpSpPr>
          <p:grpSpPr>
            <a:xfrm>
              <a:off x="3379802" y="1269299"/>
              <a:ext cx="840968" cy="727206"/>
              <a:chOff x="1383933" y="2419508"/>
              <a:chExt cx="1119329" cy="967907"/>
            </a:xfrm>
          </p:grpSpPr>
          <p:sp>
            <p:nvSpPr>
              <p:cNvPr id="84" name="文本框 83"/>
              <p:cNvSpPr txBox="1"/>
              <p:nvPr/>
            </p:nvSpPr>
            <p:spPr>
              <a:xfrm>
                <a:off x="1460111" y="2419508"/>
                <a:ext cx="1030514" cy="819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rgbClr val="01ACBE"/>
                    </a:solidFill>
                    <a:latin typeface="Impact" panose="020B0806030902050204" pitchFamily="34" charset="0"/>
                  </a:rPr>
                  <a:t>02</a:t>
                </a:r>
                <a:endParaRPr lang="zh-CN" altLang="en-US" sz="2400" dirty="0">
                  <a:solidFill>
                    <a:srgbClr val="01ACB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85" name="文本框 84"/>
              <p:cNvSpPr txBox="1"/>
              <p:nvPr/>
            </p:nvSpPr>
            <p:spPr>
              <a:xfrm>
                <a:off x="1383933" y="2998249"/>
                <a:ext cx="1119329" cy="3891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25" dirty="0">
                    <a:solidFill>
                      <a:srgbClr val="01ACBE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825" dirty="0">
                  <a:solidFill>
                    <a:srgbClr val="01ACBE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181" name="组合 180"/>
          <p:cNvGrpSpPr/>
          <p:nvPr/>
        </p:nvGrpSpPr>
        <p:grpSpPr>
          <a:xfrm>
            <a:off x="3446961" y="1695027"/>
            <a:ext cx="2709581" cy="472646"/>
            <a:chOff x="3446961" y="1695027"/>
            <a:chExt cx="2709581" cy="472646"/>
          </a:xfrm>
        </p:grpSpPr>
        <p:sp>
          <p:nvSpPr>
            <p:cNvPr id="91" name="文本框 90"/>
            <p:cNvSpPr txBox="1"/>
            <p:nvPr/>
          </p:nvSpPr>
          <p:spPr>
            <a:xfrm>
              <a:off x="3446961" y="1706008"/>
              <a:ext cx="22075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属性调用过程</a:t>
              </a:r>
              <a:endPara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75" name="Group 18"/>
            <p:cNvGrpSpPr>
              <a:grpSpLocks noChangeAspect="1"/>
            </p:cNvGrpSpPr>
            <p:nvPr/>
          </p:nvGrpSpPr>
          <p:grpSpPr bwMode="auto">
            <a:xfrm>
              <a:off x="5709173" y="1695027"/>
              <a:ext cx="447369" cy="416865"/>
              <a:chOff x="3802" y="2858"/>
              <a:chExt cx="616" cy="574"/>
            </a:xfrm>
            <a:solidFill>
              <a:schemeClr val="bg1"/>
            </a:solidFill>
            <a:effectLst/>
          </p:grpSpPr>
          <p:sp>
            <p:nvSpPr>
              <p:cNvPr id="176" name="Rectangle 19"/>
              <p:cNvSpPr>
                <a:spLocks noChangeArrowheads="1"/>
              </p:cNvSpPr>
              <p:nvPr/>
            </p:nvSpPr>
            <p:spPr bwMode="auto">
              <a:xfrm>
                <a:off x="3802" y="3205"/>
                <a:ext cx="129" cy="22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77" name="Rectangle 20"/>
              <p:cNvSpPr>
                <a:spLocks noChangeArrowheads="1"/>
              </p:cNvSpPr>
              <p:nvPr/>
            </p:nvSpPr>
            <p:spPr bwMode="auto">
              <a:xfrm>
                <a:off x="3964" y="3174"/>
                <a:ext cx="129" cy="25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78" name="Rectangle 21"/>
              <p:cNvSpPr>
                <a:spLocks noChangeArrowheads="1"/>
              </p:cNvSpPr>
              <p:nvPr/>
            </p:nvSpPr>
            <p:spPr bwMode="auto">
              <a:xfrm>
                <a:off x="4129" y="3131"/>
                <a:ext cx="129" cy="30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79" name="Rectangle 22"/>
              <p:cNvSpPr>
                <a:spLocks noChangeArrowheads="1"/>
              </p:cNvSpPr>
              <p:nvPr/>
            </p:nvSpPr>
            <p:spPr bwMode="auto">
              <a:xfrm>
                <a:off x="4289" y="3078"/>
                <a:ext cx="129" cy="35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80" name="Freeform 23"/>
              <p:cNvSpPr/>
              <p:nvPr/>
            </p:nvSpPr>
            <p:spPr bwMode="auto">
              <a:xfrm>
                <a:off x="3888" y="2858"/>
                <a:ext cx="370" cy="270"/>
              </a:xfrm>
              <a:custGeom>
                <a:avLst/>
                <a:gdLst>
                  <a:gd name="T0" fmla="*/ 94 w 155"/>
                  <a:gd name="T1" fmla="*/ 21 h 113"/>
                  <a:gd name="T2" fmla="*/ 0 w 155"/>
                  <a:gd name="T3" fmla="*/ 72 h 113"/>
                  <a:gd name="T4" fmla="*/ 114 w 155"/>
                  <a:gd name="T5" fmla="*/ 63 h 113"/>
                  <a:gd name="T6" fmla="*/ 122 w 155"/>
                  <a:gd name="T7" fmla="*/ 82 h 113"/>
                  <a:gd name="T8" fmla="*/ 155 w 155"/>
                  <a:gd name="T9" fmla="*/ 0 h 113"/>
                  <a:gd name="T10" fmla="*/ 85 w 155"/>
                  <a:gd name="T11" fmla="*/ 2 h 113"/>
                  <a:gd name="T12" fmla="*/ 94 w 155"/>
                  <a:gd name="T13" fmla="*/ 2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5" h="113">
                    <a:moveTo>
                      <a:pt x="94" y="21"/>
                    </a:moveTo>
                    <a:cubicBezTo>
                      <a:pt x="85" y="33"/>
                      <a:pt x="53" y="68"/>
                      <a:pt x="0" y="72"/>
                    </a:cubicBezTo>
                    <a:cubicBezTo>
                      <a:pt x="0" y="72"/>
                      <a:pt x="31" y="113"/>
                      <a:pt x="114" y="63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55" y="0"/>
                      <a:pt x="155" y="0"/>
                      <a:pt x="155" y="0"/>
                    </a:cubicBezTo>
                    <a:cubicBezTo>
                      <a:pt x="85" y="2"/>
                      <a:pt x="85" y="2"/>
                      <a:pt x="85" y="2"/>
                    </a:cubicBezTo>
                    <a:lnTo>
                      <a:pt x="94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思</a:t>
            </a:r>
            <a:r>
              <a:rPr lang="en-US" altLang="zh-CN" sz="1800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	</a:t>
            </a:r>
            <a:r>
              <a:rPr lang="zh-CN" altLang="en-US" sz="1800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考</a:t>
            </a:r>
            <a:endParaRPr lang="zh-CN" altLang="en-US" sz="1800" b="1" dirty="0">
              <a:solidFill>
                <a:srgbClr val="01ACBE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723905" y="1482691"/>
            <a:ext cx="593961" cy="593961"/>
            <a:chOff x="4589983" y="2663795"/>
            <a:chExt cx="877102" cy="877102"/>
          </a:xfrm>
        </p:grpSpPr>
        <p:grpSp>
          <p:nvGrpSpPr>
            <p:cNvPr id="39" name="组合 38"/>
            <p:cNvGrpSpPr/>
            <p:nvPr/>
          </p:nvGrpSpPr>
          <p:grpSpPr>
            <a:xfrm>
              <a:off x="4589983" y="2663795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1" name="同心圆 5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4690436" y="2865050"/>
              <a:ext cx="567894" cy="535099"/>
              <a:chOff x="4832350" y="1028700"/>
              <a:chExt cx="522288" cy="492126"/>
            </a:xfrm>
            <a:solidFill>
              <a:srgbClr val="0070C0"/>
            </a:solidFill>
          </p:grpSpPr>
          <p:sp>
            <p:nvSpPr>
              <p:cNvPr id="41" name="Freeform 15"/>
              <p:cNvSpPr/>
              <p:nvPr/>
            </p:nvSpPr>
            <p:spPr bwMode="auto">
              <a:xfrm>
                <a:off x="4916488" y="1176338"/>
                <a:ext cx="306388" cy="266700"/>
              </a:xfrm>
              <a:custGeom>
                <a:avLst/>
                <a:gdLst>
                  <a:gd name="T0" fmla="*/ 14 w 81"/>
                  <a:gd name="T1" fmla="*/ 0 h 71"/>
                  <a:gd name="T2" fmla="*/ 7 w 81"/>
                  <a:gd name="T3" fmla="*/ 2 h 71"/>
                  <a:gd name="T4" fmla="*/ 28 w 81"/>
                  <a:gd name="T5" fmla="*/ 48 h 71"/>
                  <a:gd name="T6" fmla="*/ 68 w 81"/>
                  <a:gd name="T7" fmla="*/ 71 h 71"/>
                  <a:gd name="T8" fmla="*/ 74 w 81"/>
                  <a:gd name="T9" fmla="*/ 69 h 71"/>
                  <a:gd name="T10" fmla="*/ 56 w 81"/>
                  <a:gd name="T11" fmla="*/ 25 h 71"/>
                  <a:gd name="T12" fmla="*/ 53 w 81"/>
                  <a:gd name="T13" fmla="*/ 29 h 71"/>
                  <a:gd name="T14" fmla="*/ 56 w 81"/>
                  <a:gd name="T15" fmla="*/ 33 h 71"/>
                  <a:gd name="T16" fmla="*/ 57 w 81"/>
                  <a:gd name="T17" fmla="*/ 34 h 71"/>
                  <a:gd name="T18" fmla="*/ 57 w 81"/>
                  <a:gd name="T19" fmla="*/ 34 h 71"/>
                  <a:gd name="T20" fmla="*/ 65 w 81"/>
                  <a:gd name="T21" fmla="*/ 60 h 71"/>
                  <a:gd name="T22" fmla="*/ 60 w 81"/>
                  <a:gd name="T23" fmla="*/ 62 h 71"/>
                  <a:gd name="T24" fmla="*/ 32 w 81"/>
                  <a:gd name="T25" fmla="*/ 45 h 71"/>
                  <a:gd name="T26" fmla="*/ 16 w 81"/>
                  <a:gd name="T27" fmla="*/ 11 h 71"/>
                  <a:gd name="T28" fmla="*/ 21 w 81"/>
                  <a:gd name="T29" fmla="*/ 9 h 71"/>
                  <a:gd name="T30" fmla="*/ 43 w 81"/>
                  <a:gd name="T31" fmla="*/ 20 h 71"/>
                  <a:gd name="T32" fmla="*/ 43 w 81"/>
                  <a:gd name="T33" fmla="*/ 19 h 71"/>
                  <a:gd name="T34" fmla="*/ 43 w 81"/>
                  <a:gd name="T35" fmla="*/ 20 h 71"/>
                  <a:gd name="T36" fmla="*/ 48 w 81"/>
                  <a:gd name="T37" fmla="*/ 24 h 71"/>
                  <a:gd name="T38" fmla="*/ 51 w 81"/>
                  <a:gd name="T39" fmla="*/ 20 h 71"/>
                  <a:gd name="T40" fmla="*/ 14 w 81"/>
                  <a:gd name="T4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1" h="71">
                    <a:moveTo>
                      <a:pt x="14" y="0"/>
                    </a:moveTo>
                    <a:cubicBezTo>
                      <a:pt x="11" y="0"/>
                      <a:pt x="9" y="0"/>
                      <a:pt x="7" y="2"/>
                    </a:cubicBezTo>
                    <a:cubicBezTo>
                      <a:pt x="0" y="9"/>
                      <a:pt x="10" y="30"/>
                      <a:pt x="28" y="48"/>
                    </a:cubicBezTo>
                    <a:cubicBezTo>
                      <a:pt x="42" y="63"/>
                      <a:pt x="58" y="71"/>
                      <a:pt x="68" y="71"/>
                    </a:cubicBezTo>
                    <a:cubicBezTo>
                      <a:pt x="70" y="71"/>
                      <a:pt x="73" y="71"/>
                      <a:pt x="74" y="69"/>
                    </a:cubicBezTo>
                    <a:cubicBezTo>
                      <a:pt x="81" y="62"/>
                      <a:pt x="73" y="43"/>
                      <a:pt x="56" y="25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4" y="30"/>
                      <a:pt x="55" y="32"/>
                      <a:pt x="56" y="33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66" y="45"/>
                      <a:pt x="70" y="56"/>
                      <a:pt x="65" y="60"/>
                    </a:cubicBezTo>
                    <a:cubicBezTo>
                      <a:pt x="64" y="61"/>
                      <a:pt x="62" y="62"/>
                      <a:pt x="60" y="62"/>
                    </a:cubicBezTo>
                    <a:cubicBezTo>
                      <a:pt x="53" y="62"/>
                      <a:pt x="42" y="55"/>
                      <a:pt x="32" y="45"/>
                    </a:cubicBezTo>
                    <a:cubicBezTo>
                      <a:pt x="18" y="31"/>
                      <a:pt x="11" y="16"/>
                      <a:pt x="16" y="11"/>
                    </a:cubicBezTo>
                    <a:cubicBezTo>
                      <a:pt x="18" y="10"/>
                      <a:pt x="19" y="9"/>
                      <a:pt x="21" y="9"/>
                    </a:cubicBezTo>
                    <a:cubicBezTo>
                      <a:pt x="27" y="9"/>
                      <a:pt x="35" y="13"/>
                      <a:pt x="43" y="20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3" y="20"/>
                      <a:pt x="43" y="20"/>
                      <a:pt x="43" y="20"/>
                    </a:cubicBezTo>
                    <a:cubicBezTo>
                      <a:pt x="45" y="21"/>
                      <a:pt x="46" y="23"/>
                      <a:pt x="48" y="24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37" y="8"/>
                      <a:pt x="23" y="0"/>
                      <a:pt x="14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2" name="Freeform 16"/>
              <p:cNvSpPr/>
              <p:nvPr/>
            </p:nvSpPr>
            <p:spPr bwMode="auto">
              <a:xfrm>
                <a:off x="4832350" y="1141413"/>
                <a:ext cx="404813" cy="379413"/>
              </a:xfrm>
              <a:custGeom>
                <a:avLst/>
                <a:gdLst>
                  <a:gd name="T0" fmla="*/ 12 w 107"/>
                  <a:gd name="T1" fmla="*/ 0 h 101"/>
                  <a:gd name="T2" fmla="*/ 10 w 107"/>
                  <a:gd name="T3" fmla="*/ 1 h 101"/>
                  <a:gd name="T4" fmla="*/ 40 w 107"/>
                  <a:gd name="T5" fmla="*/ 68 h 101"/>
                  <a:gd name="T6" fmla="*/ 96 w 107"/>
                  <a:gd name="T7" fmla="*/ 101 h 101"/>
                  <a:gd name="T8" fmla="*/ 106 w 107"/>
                  <a:gd name="T9" fmla="*/ 97 h 101"/>
                  <a:gd name="T10" fmla="*/ 107 w 107"/>
                  <a:gd name="T11" fmla="*/ 96 h 101"/>
                  <a:gd name="T12" fmla="*/ 99 w 107"/>
                  <a:gd name="T13" fmla="*/ 98 h 101"/>
                  <a:gd name="T14" fmla="*/ 43 w 107"/>
                  <a:gd name="T15" fmla="*/ 65 h 101"/>
                  <a:gd name="T16" fmla="*/ 12 w 107"/>
                  <a:gd name="T1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01">
                    <a:moveTo>
                      <a:pt x="12" y="0"/>
                    </a:moveTo>
                    <a:cubicBezTo>
                      <a:pt x="11" y="1"/>
                      <a:pt x="11" y="1"/>
                      <a:pt x="10" y="1"/>
                    </a:cubicBezTo>
                    <a:cubicBezTo>
                      <a:pt x="0" y="11"/>
                      <a:pt x="13" y="41"/>
                      <a:pt x="40" y="68"/>
                    </a:cubicBezTo>
                    <a:cubicBezTo>
                      <a:pt x="60" y="88"/>
                      <a:pt x="83" y="101"/>
                      <a:pt x="96" y="101"/>
                    </a:cubicBezTo>
                    <a:cubicBezTo>
                      <a:pt x="100" y="101"/>
                      <a:pt x="104" y="100"/>
                      <a:pt x="106" y="97"/>
                    </a:cubicBezTo>
                    <a:cubicBezTo>
                      <a:pt x="106" y="97"/>
                      <a:pt x="107" y="96"/>
                      <a:pt x="107" y="96"/>
                    </a:cubicBezTo>
                    <a:cubicBezTo>
                      <a:pt x="105" y="97"/>
                      <a:pt x="102" y="98"/>
                      <a:pt x="99" y="98"/>
                    </a:cubicBezTo>
                    <a:cubicBezTo>
                      <a:pt x="86" y="98"/>
                      <a:pt x="63" y="85"/>
                      <a:pt x="43" y="65"/>
                    </a:cubicBezTo>
                    <a:cubicBezTo>
                      <a:pt x="18" y="39"/>
                      <a:pt x="4" y="11"/>
                      <a:pt x="12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3" name="Freeform 17"/>
              <p:cNvSpPr/>
              <p:nvPr/>
            </p:nvSpPr>
            <p:spPr bwMode="auto">
              <a:xfrm>
                <a:off x="4848225" y="1119188"/>
                <a:ext cx="438150" cy="384175"/>
              </a:xfrm>
              <a:custGeom>
                <a:avLst/>
                <a:gdLst>
                  <a:gd name="T0" fmla="*/ 20 w 116"/>
                  <a:gd name="T1" fmla="*/ 0 h 102"/>
                  <a:gd name="T2" fmla="*/ 10 w 116"/>
                  <a:gd name="T3" fmla="*/ 3 h 102"/>
                  <a:gd name="T4" fmla="*/ 40 w 116"/>
                  <a:gd name="T5" fmla="*/ 69 h 102"/>
                  <a:gd name="T6" fmla="*/ 97 w 116"/>
                  <a:gd name="T7" fmla="*/ 102 h 102"/>
                  <a:gd name="T8" fmla="*/ 106 w 116"/>
                  <a:gd name="T9" fmla="*/ 99 h 102"/>
                  <a:gd name="T10" fmla="*/ 79 w 116"/>
                  <a:gd name="T11" fmla="*/ 35 h 102"/>
                  <a:gd name="T12" fmla="*/ 75 w 116"/>
                  <a:gd name="T13" fmla="*/ 39 h 102"/>
                  <a:gd name="T14" fmla="*/ 97 w 116"/>
                  <a:gd name="T15" fmla="*/ 89 h 102"/>
                  <a:gd name="T16" fmla="*/ 89 w 116"/>
                  <a:gd name="T17" fmla="*/ 92 h 102"/>
                  <a:gd name="T18" fmla="*/ 44 w 116"/>
                  <a:gd name="T19" fmla="*/ 66 h 102"/>
                  <a:gd name="T20" fmla="*/ 20 w 116"/>
                  <a:gd name="T21" fmla="*/ 13 h 102"/>
                  <a:gd name="T22" fmla="*/ 28 w 116"/>
                  <a:gd name="T23" fmla="*/ 10 h 102"/>
                  <a:gd name="T24" fmla="*/ 70 w 116"/>
                  <a:gd name="T25" fmla="*/ 34 h 102"/>
                  <a:gd name="T26" fmla="*/ 74 w 116"/>
                  <a:gd name="T27" fmla="*/ 30 h 102"/>
                  <a:gd name="T28" fmla="*/ 20 w 116"/>
                  <a:gd name="T29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6" h="102">
                    <a:moveTo>
                      <a:pt x="20" y="0"/>
                    </a:moveTo>
                    <a:cubicBezTo>
                      <a:pt x="16" y="0"/>
                      <a:pt x="13" y="1"/>
                      <a:pt x="10" y="3"/>
                    </a:cubicBezTo>
                    <a:cubicBezTo>
                      <a:pt x="0" y="13"/>
                      <a:pt x="14" y="43"/>
                      <a:pt x="40" y="69"/>
                    </a:cubicBezTo>
                    <a:cubicBezTo>
                      <a:pt x="61" y="90"/>
                      <a:pt x="83" y="102"/>
                      <a:pt x="97" y="102"/>
                    </a:cubicBezTo>
                    <a:cubicBezTo>
                      <a:pt x="101" y="102"/>
                      <a:pt x="104" y="101"/>
                      <a:pt x="106" y="99"/>
                    </a:cubicBezTo>
                    <a:cubicBezTo>
                      <a:pt x="116" y="89"/>
                      <a:pt x="104" y="61"/>
                      <a:pt x="79" y="35"/>
                    </a:cubicBezTo>
                    <a:cubicBezTo>
                      <a:pt x="75" y="39"/>
                      <a:pt x="75" y="39"/>
                      <a:pt x="75" y="39"/>
                    </a:cubicBezTo>
                    <a:cubicBezTo>
                      <a:pt x="95" y="59"/>
                      <a:pt x="104" y="82"/>
                      <a:pt x="97" y="89"/>
                    </a:cubicBezTo>
                    <a:cubicBezTo>
                      <a:pt x="95" y="91"/>
                      <a:pt x="92" y="92"/>
                      <a:pt x="89" y="92"/>
                    </a:cubicBezTo>
                    <a:cubicBezTo>
                      <a:pt x="78" y="92"/>
                      <a:pt x="60" y="82"/>
                      <a:pt x="44" y="66"/>
                    </a:cubicBezTo>
                    <a:cubicBezTo>
                      <a:pt x="23" y="44"/>
                      <a:pt x="12" y="21"/>
                      <a:pt x="20" y="13"/>
                    </a:cubicBezTo>
                    <a:cubicBezTo>
                      <a:pt x="22" y="11"/>
                      <a:pt x="24" y="10"/>
                      <a:pt x="28" y="10"/>
                    </a:cubicBezTo>
                    <a:cubicBezTo>
                      <a:pt x="38" y="10"/>
                      <a:pt x="55" y="19"/>
                      <a:pt x="70" y="34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54" y="11"/>
                      <a:pt x="33" y="0"/>
                      <a:pt x="20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4" name="Freeform 18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5" name="Freeform 19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6" name="Freeform 20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7" name="Freeform 21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8" name="Freeform 22"/>
              <p:cNvSpPr/>
              <p:nvPr/>
            </p:nvSpPr>
            <p:spPr bwMode="auto">
              <a:xfrm>
                <a:off x="4987925" y="1235075"/>
                <a:ext cx="166688" cy="147638"/>
              </a:xfrm>
              <a:custGeom>
                <a:avLst/>
                <a:gdLst>
                  <a:gd name="T0" fmla="*/ 8 w 44"/>
                  <a:gd name="T1" fmla="*/ 0 h 39"/>
                  <a:gd name="T2" fmla="*/ 4 w 44"/>
                  <a:gd name="T3" fmla="*/ 1 h 39"/>
                  <a:gd name="T4" fmla="*/ 15 w 44"/>
                  <a:gd name="T5" fmla="*/ 26 h 39"/>
                  <a:gd name="T6" fmla="*/ 37 w 44"/>
                  <a:gd name="T7" fmla="*/ 39 h 39"/>
                  <a:gd name="T8" fmla="*/ 41 w 44"/>
                  <a:gd name="T9" fmla="*/ 37 h 39"/>
                  <a:gd name="T10" fmla="*/ 35 w 44"/>
                  <a:gd name="T11" fmla="*/ 19 h 39"/>
                  <a:gd name="T12" fmla="*/ 25 w 44"/>
                  <a:gd name="T13" fmla="*/ 22 h 39"/>
                  <a:gd name="T14" fmla="*/ 20 w 44"/>
                  <a:gd name="T15" fmla="*/ 17 h 39"/>
                  <a:gd name="T16" fmla="*/ 23 w 44"/>
                  <a:gd name="T17" fmla="*/ 7 h 39"/>
                  <a:gd name="T18" fmla="*/ 8 w 44"/>
                  <a:gd name="T1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39">
                    <a:moveTo>
                      <a:pt x="8" y="0"/>
                    </a:moveTo>
                    <a:cubicBezTo>
                      <a:pt x="6" y="0"/>
                      <a:pt x="5" y="0"/>
                      <a:pt x="4" y="1"/>
                    </a:cubicBezTo>
                    <a:cubicBezTo>
                      <a:pt x="0" y="5"/>
                      <a:pt x="5" y="16"/>
                      <a:pt x="15" y="26"/>
                    </a:cubicBezTo>
                    <a:cubicBezTo>
                      <a:pt x="23" y="34"/>
                      <a:pt x="32" y="39"/>
                      <a:pt x="37" y="39"/>
                    </a:cubicBezTo>
                    <a:cubicBezTo>
                      <a:pt x="38" y="39"/>
                      <a:pt x="40" y="38"/>
                      <a:pt x="41" y="37"/>
                    </a:cubicBezTo>
                    <a:cubicBezTo>
                      <a:pt x="44" y="34"/>
                      <a:pt x="41" y="27"/>
                      <a:pt x="35" y="19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17" y="2"/>
                      <a:pt x="11" y="0"/>
                      <a:pt x="8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9" name="Freeform 23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50" name="Freeform 24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</p:grpSp>
      </p:grpSp>
      <p:grpSp>
        <p:nvGrpSpPr>
          <p:cNvPr id="91" name="组合 90"/>
          <p:cNvGrpSpPr/>
          <p:nvPr/>
        </p:nvGrpSpPr>
        <p:grpSpPr>
          <a:xfrm>
            <a:off x="2683897" y="1643585"/>
            <a:ext cx="3741392" cy="640364"/>
            <a:chOff x="7127272" y="2681303"/>
            <a:chExt cx="4112228" cy="853819"/>
          </a:xfrm>
        </p:grpSpPr>
        <p:sp>
          <p:nvSpPr>
            <p:cNvPr id="92" name="矩形 91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sp>
          <p:nvSpPr>
            <p:cNvPr id="93" name="矩形 47"/>
            <p:cNvSpPr>
              <a:spLocks noChangeArrowheads="1"/>
            </p:cNvSpPr>
            <p:nvPr/>
          </p:nvSpPr>
          <p:spPr bwMode="auto">
            <a:xfrm>
              <a:off x="7152671" y="2795742"/>
              <a:ext cx="3713339" cy="602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学到现在已经接触了很多的内置方法，那么这么多方法，</a:t>
              </a:r>
              <a:r>
                <a:rPr lang="en-US" altLang="zh-CN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Python</a:t>
              </a: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底层是如何去实现的呢？</a:t>
              </a:r>
              <a:endPara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4" name="矩形 3"/>
          <p:cNvSpPr>
            <a:spLocks noChangeArrowheads="1"/>
          </p:cNvSpPr>
          <p:nvPr/>
        </p:nvSpPr>
        <p:spPr bwMode="auto">
          <a:xfrm>
            <a:off x="2674372" y="1334721"/>
            <a:ext cx="873306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E8707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思考一：</a:t>
            </a:r>
            <a:endParaRPr lang="zh-CN" altLang="en-US" sz="1500" b="1" dirty="0">
              <a:solidFill>
                <a:srgbClr val="E8707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03" name="直接连接符 102"/>
          <p:cNvCxnSpPr/>
          <p:nvPr/>
        </p:nvCxnSpPr>
        <p:spPr>
          <a:xfrm>
            <a:off x="2462893" y="1401396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9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1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"/>
                            </p:stCondLst>
                            <p:childTnLst>
                              <p:par>
                                <p:cTn id="2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900"/>
                            </p:stCondLst>
                            <p:childTnLst>
                              <p:par>
                                <p:cTn id="27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属性调用过程</a:t>
            </a:r>
            <a:endParaRPr lang="zh-CN" altLang="en-US" sz="1800" b="1" dirty="0">
              <a:solidFill>
                <a:srgbClr val="01ACBE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497" y="1116531"/>
            <a:ext cx="6725438" cy="3493969"/>
          </a:xfrm>
          <a:prstGeom prst="rect">
            <a:avLst/>
          </a:prstGeom>
        </p:spPr>
      </p:pic>
      <p:sp>
        <p:nvSpPr>
          <p:cNvPr id="48" name="文本框 47"/>
          <p:cNvSpPr txBox="1"/>
          <p:nvPr/>
        </p:nvSpPr>
        <p:spPr>
          <a:xfrm>
            <a:off x="7055318" y="1432354"/>
            <a:ext cx="17582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00ADBD"/>
                </a:solidFill>
              </a:rPr>
              <a:t>这里调用了一些内置的方法，</a:t>
            </a:r>
            <a:endParaRPr kumimoji="1" lang="en-US" altLang="zh-CN" b="1" dirty="0">
              <a:solidFill>
                <a:srgbClr val="00ADBD"/>
              </a:solidFill>
            </a:endParaRPr>
          </a:p>
          <a:p>
            <a:r>
              <a:rPr kumimoji="1" lang="zh-CN" altLang="en-US" b="1" dirty="0">
                <a:solidFill>
                  <a:srgbClr val="00ADBD"/>
                </a:solidFill>
              </a:rPr>
              <a:t>也会同样的效果</a:t>
            </a:r>
            <a:endParaRPr kumimoji="1" lang="en-US" altLang="zh-CN" b="1" dirty="0">
              <a:solidFill>
                <a:srgbClr val="00ADBD"/>
              </a:solidFill>
            </a:endParaRPr>
          </a:p>
          <a:p>
            <a:endParaRPr kumimoji="1" lang="en-US" altLang="zh-CN" b="1" dirty="0">
              <a:solidFill>
                <a:srgbClr val="00ADBD"/>
              </a:solidFill>
            </a:endParaRPr>
          </a:p>
          <a:p>
            <a:r>
              <a:rPr kumimoji="1" lang="zh-CN" altLang="en-US" b="1" dirty="0">
                <a:solidFill>
                  <a:srgbClr val="00ADBD"/>
                </a:solidFill>
              </a:rPr>
              <a:t>这是因为那些函数本身就是调用的这些方法</a:t>
            </a:r>
            <a:endParaRPr kumimoji="1" lang="zh-CN" altLang="en-US" b="1" dirty="0">
              <a:solidFill>
                <a:srgbClr val="00ADBD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属性调用过程</a:t>
            </a:r>
            <a:endParaRPr lang="zh-CN" altLang="en-US" sz="1800" b="1" dirty="0">
              <a:solidFill>
                <a:srgbClr val="01ACBE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755" y="2309089"/>
            <a:ext cx="5130800" cy="10922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84" y="825582"/>
            <a:ext cx="4466124" cy="106943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805" y="3949562"/>
            <a:ext cx="2552700" cy="9271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577371" y="1374955"/>
            <a:ext cx="29987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00ADBD"/>
                </a:solidFill>
              </a:rPr>
              <a:t>当实例调用一个不存在的属性的时候，会发生报错，</a:t>
            </a:r>
            <a:endParaRPr kumimoji="1" lang="en-US" altLang="zh-CN" b="1" dirty="0">
              <a:solidFill>
                <a:srgbClr val="00ADBD"/>
              </a:solidFill>
            </a:endParaRPr>
          </a:p>
          <a:p>
            <a:endParaRPr kumimoji="1" lang="en-US" altLang="zh-CN" b="1" dirty="0">
              <a:solidFill>
                <a:srgbClr val="00ADBD"/>
              </a:solidFill>
            </a:endParaRPr>
          </a:p>
          <a:p>
            <a:r>
              <a:rPr kumimoji="1" lang="zh-CN" altLang="en-US" b="1" dirty="0">
                <a:solidFill>
                  <a:srgbClr val="00ADBD"/>
                </a:solidFill>
              </a:rPr>
              <a:t>但是如果增加</a:t>
            </a:r>
            <a:r>
              <a:rPr kumimoji="1" lang="en-US" altLang="zh-CN" b="1" dirty="0">
                <a:solidFill>
                  <a:srgbClr val="663B76"/>
                </a:solidFill>
              </a:rPr>
              <a:t>__</a:t>
            </a:r>
            <a:r>
              <a:rPr kumimoji="1" lang="en-US" altLang="zh-CN" b="1" dirty="0" err="1">
                <a:solidFill>
                  <a:srgbClr val="663B76"/>
                </a:solidFill>
              </a:rPr>
              <a:t>getattr</a:t>
            </a:r>
            <a:r>
              <a:rPr kumimoji="1" lang="en-US" altLang="zh-CN" b="1" dirty="0">
                <a:solidFill>
                  <a:srgbClr val="663B76"/>
                </a:solidFill>
              </a:rPr>
              <a:t>__</a:t>
            </a:r>
            <a:r>
              <a:rPr kumimoji="1" lang="zh-CN" altLang="en-US" b="1" dirty="0">
                <a:solidFill>
                  <a:srgbClr val="00ADBD"/>
                </a:solidFill>
              </a:rPr>
              <a:t>方法，则不会报错，而是执行此方法内的内容</a:t>
            </a:r>
            <a:endParaRPr kumimoji="1" lang="zh-CN" altLang="en-US" b="1" dirty="0">
              <a:solidFill>
                <a:srgbClr val="00ADBD"/>
              </a:solidFill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2444817" y="1895021"/>
            <a:ext cx="125129" cy="3570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2444816" y="3510640"/>
            <a:ext cx="125129" cy="3570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7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属性调用过程</a:t>
            </a:r>
            <a:endParaRPr lang="zh-CN" altLang="en-US" sz="1800" b="1" dirty="0">
              <a:solidFill>
                <a:srgbClr val="01ACBE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899443" y="918203"/>
            <a:ext cx="1761423" cy="529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ks</a:t>
            </a:r>
            <a:endParaRPr kumimoji="1" lang="zh-CN" altLang="en-US" dirty="0"/>
          </a:p>
        </p:txBody>
      </p:sp>
      <p:sp>
        <p:nvSpPr>
          <p:cNvPr id="9" name="菱形 8"/>
          <p:cNvSpPr/>
          <p:nvPr/>
        </p:nvSpPr>
        <p:spPr>
          <a:xfrm>
            <a:off x="1947570" y="1971511"/>
            <a:ext cx="1665170" cy="481263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ks.size</a:t>
            </a:r>
            <a:endParaRPr kumimoji="1"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1456682" y="2985491"/>
            <a:ext cx="2646948" cy="54864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altLang="zh-CN" dirty="0" err="1"/>
              <a:t>ks</a:t>
            </a:r>
            <a:r>
              <a:rPr kumimoji="1" lang="en-GB" altLang="zh-CN" dirty="0"/>
              <a:t>.__</a:t>
            </a:r>
            <a:r>
              <a:rPr kumimoji="1" lang="en-GB" altLang="zh-CN" dirty="0" err="1"/>
              <a:t>getattribute</a:t>
            </a:r>
            <a:r>
              <a:rPr kumimoji="1" lang="en-GB" altLang="zh-CN" dirty="0"/>
              <a:t>__('size')</a:t>
            </a:r>
            <a:endParaRPr kumimoji="1"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5158510" y="1961886"/>
            <a:ext cx="2569943" cy="48126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altLang="zh-CN" dirty="0" err="1"/>
              <a:t>ks</a:t>
            </a:r>
            <a:r>
              <a:rPr kumimoji="1" lang="en-GB" altLang="zh-CN" dirty="0"/>
              <a:t>.__</a:t>
            </a:r>
            <a:r>
              <a:rPr kumimoji="1" lang="en-GB" altLang="zh-CN" dirty="0" err="1"/>
              <a:t>getattr</a:t>
            </a:r>
            <a:r>
              <a:rPr kumimoji="1" lang="en-GB" altLang="zh-CN" dirty="0"/>
              <a:t>__('size')</a:t>
            </a:r>
            <a:endParaRPr kumimoji="1"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5610895" y="3534131"/>
            <a:ext cx="1665171" cy="5390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报错</a:t>
            </a:r>
            <a:endParaRPr kumimoji="1"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1793566" y="4481962"/>
            <a:ext cx="1973179" cy="548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结束</a:t>
            </a:r>
            <a:endParaRPr kumimoji="1" lang="zh-CN" altLang="en-US" dirty="0"/>
          </a:p>
        </p:txBody>
      </p:sp>
      <p:cxnSp>
        <p:nvCxnSpPr>
          <p:cNvPr id="16" name="直线箭头连接符 15"/>
          <p:cNvCxnSpPr>
            <a:stCxn id="8" idx="2"/>
            <a:endCxn id="9" idx="0"/>
          </p:cNvCxnSpPr>
          <p:nvPr/>
        </p:nvCxnSpPr>
        <p:spPr>
          <a:xfrm>
            <a:off x="2780155" y="1447593"/>
            <a:ext cx="0" cy="523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stCxn id="9" idx="3"/>
            <a:endCxn id="12" idx="1"/>
          </p:cNvCxnSpPr>
          <p:nvPr/>
        </p:nvCxnSpPr>
        <p:spPr>
          <a:xfrm flipV="1">
            <a:off x="3612740" y="2202518"/>
            <a:ext cx="1545770" cy="9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stCxn id="9" idx="2"/>
            <a:endCxn id="11" idx="0"/>
          </p:cNvCxnSpPr>
          <p:nvPr/>
        </p:nvCxnSpPr>
        <p:spPr>
          <a:xfrm>
            <a:off x="2780155" y="2452774"/>
            <a:ext cx="1" cy="532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>
            <a:stCxn id="11" idx="2"/>
            <a:endCxn id="14" idx="0"/>
          </p:cNvCxnSpPr>
          <p:nvPr/>
        </p:nvCxnSpPr>
        <p:spPr>
          <a:xfrm>
            <a:off x="2780156" y="3534131"/>
            <a:ext cx="0" cy="947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>
            <a:stCxn id="12" idx="2"/>
            <a:endCxn id="13" idx="0"/>
          </p:cNvCxnSpPr>
          <p:nvPr/>
        </p:nvCxnSpPr>
        <p:spPr>
          <a:xfrm flipH="1">
            <a:off x="6443481" y="2443149"/>
            <a:ext cx="1" cy="1090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13" idx="2"/>
            <a:endCxn id="14" idx="3"/>
          </p:cNvCxnSpPr>
          <p:nvPr/>
        </p:nvCxnSpPr>
        <p:spPr>
          <a:xfrm rot="5400000">
            <a:off x="4763545" y="3076346"/>
            <a:ext cx="683136" cy="26767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12" idx="3"/>
            <a:endCxn id="14" idx="3"/>
          </p:cNvCxnSpPr>
          <p:nvPr/>
        </p:nvCxnSpPr>
        <p:spPr>
          <a:xfrm flipH="1">
            <a:off x="3766745" y="2202518"/>
            <a:ext cx="3961708" cy="2553764"/>
          </a:xfrm>
          <a:prstGeom prst="bentConnector3">
            <a:avLst>
              <a:gd name="adj1" fmla="val -57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2867415" y="253131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属性存在</a:t>
            </a:r>
            <a:endParaRPr kumimoji="1"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3692605" y="179790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属性不存在</a:t>
            </a:r>
            <a:endParaRPr kumimoji="1" lang="zh-CN" altLang="en-US" dirty="0"/>
          </a:p>
        </p:txBody>
      </p:sp>
      <p:sp>
        <p:nvSpPr>
          <p:cNvPr id="62" name="文本框 61"/>
          <p:cNvSpPr txBox="1"/>
          <p:nvPr/>
        </p:nvSpPr>
        <p:spPr>
          <a:xfrm>
            <a:off x="5613810" y="28184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无定义</a:t>
            </a:r>
            <a:endParaRPr kumimoji="1"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8112549" y="300308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有定义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54" grpId="0"/>
      <p:bldP spid="55" grpId="0"/>
      <p:bldP spid="62" grpId="0"/>
      <p:bldP spid="6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290796" y="1515361"/>
            <a:ext cx="4319423" cy="852875"/>
            <a:chOff x="3129129" y="1121776"/>
            <a:chExt cx="5933741" cy="1171624"/>
          </a:xfrm>
        </p:grpSpPr>
        <p:sp>
          <p:nvSpPr>
            <p:cNvPr id="3" name="圆角矩形 2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87071"/>
                </a:gs>
                <a:gs pos="100000">
                  <a:srgbClr val="F1A9A9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rgbClr val="F1A9A9"/>
                  </a:gs>
                  <a:gs pos="100000">
                    <a:srgbClr val="E87071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241304" y="1430891"/>
            <a:ext cx="1169945" cy="1379589"/>
            <a:chOff x="3150395" y="933507"/>
            <a:chExt cx="1559927" cy="1839452"/>
          </a:xfrm>
        </p:grpSpPr>
        <p:grpSp>
          <p:nvGrpSpPr>
            <p:cNvPr id="6" name="组合 5"/>
            <p:cNvGrpSpPr/>
            <p:nvPr/>
          </p:nvGrpSpPr>
          <p:grpSpPr>
            <a:xfrm>
              <a:off x="3150395" y="933507"/>
              <a:ext cx="1559927" cy="1839452"/>
              <a:chOff x="3222820" y="1148080"/>
              <a:chExt cx="1484216" cy="1750177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3420363" y="1295115"/>
                <a:ext cx="1286673" cy="1603142"/>
                <a:chOff x="7380501" y="2927402"/>
                <a:chExt cx="2311887" cy="2880512"/>
              </a:xfrm>
            </p:grpSpPr>
            <p:sp>
              <p:nvSpPr>
                <p:cNvPr id="12" name="椭圆 50"/>
                <p:cNvSpPr/>
                <p:nvPr/>
              </p:nvSpPr>
              <p:spPr>
                <a:xfrm rot="18900000">
                  <a:off x="7501948" y="2927402"/>
                  <a:ext cx="2190440" cy="2880512"/>
                </a:xfrm>
                <a:custGeom>
                  <a:avLst/>
                  <a:gdLst>
                    <a:gd name="connsiteX0" fmla="*/ 0 w 1674495"/>
                    <a:gd name="connsiteY0" fmla="*/ 1035368 h 2070735"/>
                    <a:gd name="connsiteX1" fmla="*/ 837248 w 1674495"/>
                    <a:gd name="connsiteY1" fmla="*/ 0 h 2070735"/>
                    <a:gd name="connsiteX2" fmla="*/ 1674496 w 1674495"/>
                    <a:gd name="connsiteY2" fmla="*/ 1035368 h 2070735"/>
                    <a:gd name="connsiteX3" fmla="*/ 837248 w 1674495"/>
                    <a:gd name="connsiteY3" fmla="*/ 2070736 h 2070735"/>
                    <a:gd name="connsiteX4" fmla="*/ 0 w 1674495"/>
                    <a:gd name="connsiteY4" fmla="*/ 1035368 h 2070735"/>
                    <a:gd name="connsiteX0-1" fmla="*/ 13249 w 1687745"/>
                    <a:gd name="connsiteY0-2" fmla="*/ 1035368 h 2070736"/>
                    <a:gd name="connsiteX1-3" fmla="*/ 850497 w 1687745"/>
                    <a:gd name="connsiteY1-4" fmla="*/ 0 h 2070736"/>
                    <a:gd name="connsiteX2-5" fmla="*/ 1687745 w 1687745"/>
                    <a:gd name="connsiteY2-6" fmla="*/ 1035368 h 2070736"/>
                    <a:gd name="connsiteX3-7" fmla="*/ 850497 w 1687745"/>
                    <a:gd name="connsiteY3-8" fmla="*/ 2070736 h 2070736"/>
                    <a:gd name="connsiteX4-9" fmla="*/ 13249 w 1687745"/>
                    <a:gd name="connsiteY4-10" fmla="*/ 1035368 h 2070736"/>
                    <a:gd name="connsiteX0-11" fmla="*/ 13249 w 1696474"/>
                    <a:gd name="connsiteY0-12" fmla="*/ 1035368 h 2070736"/>
                    <a:gd name="connsiteX1-13" fmla="*/ 850497 w 1696474"/>
                    <a:gd name="connsiteY1-14" fmla="*/ 0 h 2070736"/>
                    <a:gd name="connsiteX2-15" fmla="*/ 1687745 w 1696474"/>
                    <a:gd name="connsiteY2-16" fmla="*/ 1035368 h 2070736"/>
                    <a:gd name="connsiteX3-17" fmla="*/ 850497 w 1696474"/>
                    <a:gd name="connsiteY3-18" fmla="*/ 2070736 h 2070736"/>
                    <a:gd name="connsiteX4-19" fmla="*/ 13249 w 1696474"/>
                    <a:gd name="connsiteY4-20" fmla="*/ 1035368 h 20707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696474" h="2070736">
                      <a:moveTo>
                        <a:pt x="13249" y="1035368"/>
                      </a:moveTo>
                      <a:cubicBezTo>
                        <a:pt x="112309" y="471170"/>
                        <a:pt x="388098" y="0"/>
                        <a:pt x="850497" y="0"/>
                      </a:cubicBezTo>
                      <a:cubicBezTo>
                        <a:pt x="1312896" y="0"/>
                        <a:pt x="1611545" y="478790"/>
                        <a:pt x="1687745" y="1035368"/>
                      </a:cubicBezTo>
                      <a:cubicBezTo>
                        <a:pt x="1765308" y="1601901"/>
                        <a:pt x="1312896" y="2070736"/>
                        <a:pt x="850497" y="2070736"/>
                      </a:cubicBezTo>
                      <a:cubicBezTo>
                        <a:pt x="388098" y="2070736"/>
                        <a:pt x="-85811" y="1599566"/>
                        <a:pt x="13249" y="1035368"/>
                      </a:cubicBezTo>
                      <a:close/>
                    </a:path>
                  </a:pathLst>
                </a:custGeom>
                <a:gradFill>
                  <a:gsLst>
                    <a:gs pos="17000">
                      <a:srgbClr val="000000">
                        <a:alpha val="46000"/>
                      </a:srgbClr>
                    </a:gs>
                    <a:gs pos="34000">
                      <a:srgbClr val="000000">
                        <a:alpha val="43000"/>
                      </a:srgbClr>
                    </a:gs>
                    <a:gs pos="65000">
                      <a:srgbClr val="000000">
                        <a:alpha val="10000"/>
                      </a:srgbClr>
                    </a:gs>
                    <a:gs pos="51000">
                      <a:schemeClr val="tx1">
                        <a:alpha val="20000"/>
                      </a:schemeClr>
                    </a:gs>
                    <a:gs pos="78000">
                      <a:schemeClr val="tx1">
                        <a:alpha val="5000"/>
                      </a:schemeClr>
                    </a:gs>
                    <a:gs pos="0">
                      <a:schemeClr val="tx1"/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softEdge rad="355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7567583" y="3243359"/>
                  <a:ext cx="1344545" cy="1344543"/>
                </a:xfrm>
                <a:prstGeom prst="ellipse">
                  <a:avLst/>
                </a:prstGeom>
                <a:gradFill>
                  <a:gsLst>
                    <a:gs pos="43000">
                      <a:srgbClr val="F7F7F7"/>
                    </a:gs>
                    <a:gs pos="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39700" dist="88900" dir="2700000" algn="tl" rotWithShape="0">
                    <a:srgbClr val="494949">
                      <a:alpha val="3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7380501" y="3019185"/>
                  <a:ext cx="1596494" cy="1596494"/>
                </a:xfrm>
                <a:prstGeom prst="ellipse">
                  <a:avLst/>
                </a:prstGeom>
                <a:gradFill>
                  <a:gsLst>
                    <a:gs pos="39000">
                      <a:schemeClr val="bg1"/>
                    </a:gs>
                    <a:gs pos="53000">
                      <a:srgbClr val="F7F7F7"/>
                    </a:gs>
                    <a:gs pos="1100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innerShdw blurRad="444500" dist="152400" dir="2700000">
                    <a:srgbClr val="5F6D6C">
                      <a:alpha val="36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11" name="椭圆 10"/>
              <p:cNvSpPr/>
              <p:nvPr/>
            </p:nvSpPr>
            <p:spPr>
              <a:xfrm>
                <a:off x="3222820" y="1148080"/>
                <a:ext cx="1284820" cy="1284821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3343710" y="1269298"/>
              <a:ext cx="920815" cy="743320"/>
              <a:chOff x="1335895" y="2419508"/>
              <a:chExt cx="1225606" cy="989355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460111" y="2419508"/>
                <a:ext cx="1030514" cy="819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rgbClr val="E87071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sz="2400" dirty="0">
                  <a:solidFill>
                    <a:srgbClr val="E8707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335895" y="3019696"/>
                <a:ext cx="1225606" cy="389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25" dirty="0">
                    <a:solidFill>
                      <a:srgbClr val="E87071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825" dirty="0">
                  <a:solidFill>
                    <a:srgbClr val="E87071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33" name="组合 32"/>
          <p:cNvGrpSpPr/>
          <p:nvPr/>
        </p:nvGrpSpPr>
        <p:grpSpPr>
          <a:xfrm>
            <a:off x="3446961" y="1701175"/>
            <a:ext cx="2722917" cy="471330"/>
            <a:chOff x="3446961" y="1701175"/>
            <a:chExt cx="2722917" cy="471330"/>
          </a:xfrm>
        </p:grpSpPr>
        <p:sp>
          <p:nvSpPr>
            <p:cNvPr id="15" name="文本框 14"/>
            <p:cNvSpPr txBox="1"/>
            <p:nvPr/>
          </p:nvSpPr>
          <p:spPr>
            <a:xfrm>
              <a:off x="3446961" y="1706008"/>
              <a:ext cx="22075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魔术方法</a:t>
              </a:r>
              <a:endPara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0" name="Group 13"/>
            <p:cNvGrpSpPr>
              <a:grpSpLocks noChangeAspect="1"/>
            </p:cNvGrpSpPr>
            <p:nvPr/>
          </p:nvGrpSpPr>
          <p:grpSpPr bwMode="auto">
            <a:xfrm>
              <a:off x="5704049" y="1701175"/>
              <a:ext cx="465829" cy="471330"/>
              <a:chOff x="2426" y="2781"/>
              <a:chExt cx="593" cy="600"/>
            </a:xfrm>
            <a:solidFill>
              <a:schemeClr val="bg1"/>
            </a:solidFill>
            <a:effectLst/>
          </p:grpSpPr>
          <p:sp>
            <p:nvSpPr>
              <p:cNvPr id="31" name="Freeform 14"/>
              <p:cNvSpPr/>
              <p:nvPr/>
            </p:nvSpPr>
            <p:spPr bwMode="auto">
              <a:xfrm>
                <a:off x="2442" y="2805"/>
                <a:ext cx="577" cy="576"/>
              </a:xfrm>
              <a:custGeom>
                <a:avLst/>
                <a:gdLst>
                  <a:gd name="T0" fmla="*/ 0 w 241"/>
                  <a:gd name="T1" fmla="*/ 115 h 241"/>
                  <a:gd name="T2" fmla="*/ 0 w 241"/>
                  <a:gd name="T3" fmla="*/ 121 h 241"/>
                  <a:gd name="T4" fmla="*/ 121 w 241"/>
                  <a:gd name="T5" fmla="*/ 241 h 241"/>
                  <a:gd name="T6" fmla="*/ 241 w 241"/>
                  <a:gd name="T7" fmla="*/ 121 h 241"/>
                  <a:gd name="T8" fmla="*/ 121 w 241"/>
                  <a:gd name="T9" fmla="*/ 0 h 241"/>
                  <a:gd name="T10" fmla="*/ 121 w 241"/>
                  <a:gd name="T11" fmla="*/ 115 h 241"/>
                  <a:gd name="T12" fmla="*/ 0 w 241"/>
                  <a:gd name="T13" fmla="*/ 115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1" h="241">
                    <a:moveTo>
                      <a:pt x="0" y="115"/>
                    </a:moveTo>
                    <a:cubicBezTo>
                      <a:pt x="0" y="117"/>
                      <a:pt x="0" y="119"/>
                      <a:pt x="0" y="121"/>
                    </a:cubicBezTo>
                    <a:cubicBezTo>
                      <a:pt x="0" y="187"/>
                      <a:pt x="54" y="241"/>
                      <a:pt x="121" y="241"/>
                    </a:cubicBezTo>
                    <a:cubicBezTo>
                      <a:pt x="187" y="241"/>
                      <a:pt x="241" y="187"/>
                      <a:pt x="241" y="121"/>
                    </a:cubicBezTo>
                    <a:cubicBezTo>
                      <a:pt x="241" y="54"/>
                      <a:pt x="187" y="0"/>
                      <a:pt x="121" y="0"/>
                    </a:cubicBezTo>
                    <a:cubicBezTo>
                      <a:pt x="121" y="115"/>
                      <a:pt x="121" y="115"/>
                      <a:pt x="121" y="115"/>
                    </a:cubicBezTo>
                    <a:lnTo>
                      <a:pt x="0" y="1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15"/>
              <p:cNvSpPr>
                <a:spLocks noEditPoints="1"/>
              </p:cNvSpPr>
              <p:nvPr/>
            </p:nvSpPr>
            <p:spPr bwMode="auto">
              <a:xfrm>
                <a:off x="2426" y="2781"/>
                <a:ext cx="275" cy="273"/>
              </a:xfrm>
              <a:custGeom>
                <a:avLst/>
                <a:gdLst>
                  <a:gd name="T0" fmla="*/ 0 w 115"/>
                  <a:gd name="T1" fmla="*/ 114 h 114"/>
                  <a:gd name="T2" fmla="*/ 115 w 115"/>
                  <a:gd name="T3" fmla="*/ 114 h 114"/>
                  <a:gd name="T4" fmla="*/ 115 w 115"/>
                  <a:gd name="T5" fmla="*/ 0 h 114"/>
                  <a:gd name="T6" fmla="*/ 0 w 115"/>
                  <a:gd name="T7" fmla="*/ 114 h 114"/>
                  <a:gd name="T8" fmla="*/ 15 w 115"/>
                  <a:gd name="T9" fmla="*/ 104 h 114"/>
                  <a:gd name="T10" fmla="*/ 104 w 115"/>
                  <a:gd name="T11" fmla="*/ 14 h 114"/>
                  <a:gd name="T12" fmla="*/ 104 w 115"/>
                  <a:gd name="T13" fmla="*/ 104 h 114"/>
                  <a:gd name="T14" fmla="*/ 15 w 115"/>
                  <a:gd name="T15" fmla="*/ 10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5" h="114">
                    <a:moveTo>
                      <a:pt x="0" y="114"/>
                    </a:moveTo>
                    <a:cubicBezTo>
                      <a:pt x="115" y="114"/>
                      <a:pt x="115" y="114"/>
                      <a:pt x="115" y="114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51" y="0"/>
                      <a:pt x="0" y="51"/>
                      <a:pt x="0" y="114"/>
                    </a:cubicBezTo>
                    <a:close/>
                    <a:moveTo>
                      <a:pt x="15" y="104"/>
                    </a:moveTo>
                    <a:cubicBezTo>
                      <a:pt x="15" y="54"/>
                      <a:pt x="55" y="14"/>
                      <a:pt x="104" y="14"/>
                    </a:cubicBezTo>
                    <a:cubicBezTo>
                      <a:pt x="104" y="104"/>
                      <a:pt x="104" y="104"/>
                      <a:pt x="104" y="104"/>
                    </a:cubicBezTo>
                    <a:lnTo>
                      <a:pt x="15" y="1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E8707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思</a:t>
            </a:r>
            <a:r>
              <a:rPr lang="en-US" altLang="zh-CN" sz="1800" b="1" dirty="0">
                <a:solidFill>
                  <a:srgbClr val="E8707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	</a:t>
            </a:r>
            <a:r>
              <a:rPr lang="zh-CN" altLang="en-US" sz="1800" b="1" dirty="0">
                <a:solidFill>
                  <a:srgbClr val="E8707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考</a:t>
            </a:r>
            <a:endParaRPr lang="zh-CN" altLang="en-US" sz="1800" b="1" dirty="0">
              <a:solidFill>
                <a:srgbClr val="E87070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723905" y="1482691"/>
            <a:ext cx="593961" cy="593961"/>
            <a:chOff x="4589983" y="2663795"/>
            <a:chExt cx="877102" cy="877102"/>
          </a:xfrm>
        </p:grpSpPr>
        <p:grpSp>
          <p:nvGrpSpPr>
            <p:cNvPr id="39" name="组合 38"/>
            <p:cNvGrpSpPr/>
            <p:nvPr/>
          </p:nvGrpSpPr>
          <p:grpSpPr>
            <a:xfrm>
              <a:off x="4589983" y="2663795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1" name="同心圆 5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4690436" y="2865050"/>
              <a:ext cx="567894" cy="535099"/>
              <a:chOff x="4832350" y="1028700"/>
              <a:chExt cx="522288" cy="492126"/>
            </a:xfrm>
            <a:solidFill>
              <a:srgbClr val="0070C0"/>
            </a:solidFill>
          </p:grpSpPr>
          <p:sp>
            <p:nvSpPr>
              <p:cNvPr id="41" name="Freeform 15"/>
              <p:cNvSpPr/>
              <p:nvPr/>
            </p:nvSpPr>
            <p:spPr bwMode="auto">
              <a:xfrm>
                <a:off x="4916488" y="1176338"/>
                <a:ext cx="306388" cy="266700"/>
              </a:xfrm>
              <a:custGeom>
                <a:avLst/>
                <a:gdLst>
                  <a:gd name="T0" fmla="*/ 14 w 81"/>
                  <a:gd name="T1" fmla="*/ 0 h 71"/>
                  <a:gd name="T2" fmla="*/ 7 w 81"/>
                  <a:gd name="T3" fmla="*/ 2 h 71"/>
                  <a:gd name="T4" fmla="*/ 28 w 81"/>
                  <a:gd name="T5" fmla="*/ 48 h 71"/>
                  <a:gd name="T6" fmla="*/ 68 w 81"/>
                  <a:gd name="T7" fmla="*/ 71 h 71"/>
                  <a:gd name="T8" fmla="*/ 74 w 81"/>
                  <a:gd name="T9" fmla="*/ 69 h 71"/>
                  <a:gd name="T10" fmla="*/ 56 w 81"/>
                  <a:gd name="T11" fmla="*/ 25 h 71"/>
                  <a:gd name="T12" fmla="*/ 53 w 81"/>
                  <a:gd name="T13" fmla="*/ 29 h 71"/>
                  <a:gd name="T14" fmla="*/ 56 w 81"/>
                  <a:gd name="T15" fmla="*/ 33 h 71"/>
                  <a:gd name="T16" fmla="*/ 57 w 81"/>
                  <a:gd name="T17" fmla="*/ 34 h 71"/>
                  <a:gd name="T18" fmla="*/ 57 w 81"/>
                  <a:gd name="T19" fmla="*/ 34 h 71"/>
                  <a:gd name="T20" fmla="*/ 65 w 81"/>
                  <a:gd name="T21" fmla="*/ 60 h 71"/>
                  <a:gd name="T22" fmla="*/ 60 w 81"/>
                  <a:gd name="T23" fmla="*/ 62 h 71"/>
                  <a:gd name="T24" fmla="*/ 32 w 81"/>
                  <a:gd name="T25" fmla="*/ 45 h 71"/>
                  <a:gd name="T26" fmla="*/ 16 w 81"/>
                  <a:gd name="T27" fmla="*/ 11 h 71"/>
                  <a:gd name="T28" fmla="*/ 21 w 81"/>
                  <a:gd name="T29" fmla="*/ 9 h 71"/>
                  <a:gd name="T30" fmla="*/ 43 w 81"/>
                  <a:gd name="T31" fmla="*/ 20 h 71"/>
                  <a:gd name="T32" fmla="*/ 43 w 81"/>
                  <a:gd name="T33" fmla="*/ 19 h 71"/>
                  <a:gd name="T34" fmla="*/ 43 w 81"/>
                  <a:gd name="T35" fmla="*/ 20 h 71"/>
                  <a:gd name="T36" fmla="*/ 48 w 81"/>
                  <a:gd name="T37" fmla="*/ 24 h 71"/>
                  <a:gd name="T38" fmla="*/ 51 w 81"/>
                  <a:gd name="T39" fmla="*/ 20 h 71"/>
                  <a:gd name="T40" fmla="*/ 14 w 81"/>
                  <a:gd name="T4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1" h="71">
                    <a:moveTo>
                      <a:pt x="14" y="0"/>
                    </a:moveTo>
                    <a:cubicBezTo>
                      <a:pt x="11" y="0"/>
                      <a:pt x="9" y="0"/>
                      <a:pt x="7" y="2"/>
                    </a:cubicBezTo>
                    <a:cubicBezTo>
                      <a:pt x="0" y="9"/>
                      <a:pt x="10" y="30"/>
                      <a:pt x="28" y="48"/>
                    </a:cubicBezTo>
                    <a:cubicBezTo>
                      <a:pt x="42" y="63"/>
                      <a:pt x="58" y="71"/>
                      <a:pt x="68" y="71"/>
                    </a:cubicBezTo>
                    <a:cubicBezTo>
                      <a:pt x="70" y="71"/>
                      <a:pt x="73" y="71"/>
                      <a:pt x="74" y="69"/>
                    </a:cubicBezTo>
                    <a:cubicBezTo>
                      <a:pt x="81" y="62"/>
                      <a:pt x="73" y="43"/>
                      <a:pt x="56" y="25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4" y="30"/>
                      <a:pt x="55" y="32"/>
                      <a:pt x="56" y="33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66" y="45"/>
                      <a:pt x="70" y="56"/>
                      <a:pt x="65" y="60"/>
                    </a:cubicBezTo>
                    <a:cubicBezTo>
                      <a:pt x="64" y="61"/>
                      <a:pt x="62" y="62"/>
                      <a:pt x="60" y="62"/>
                    </a:cubicBezTo>
                    <a:cubicBezTo>
                      <a:pt x="53" y="62"/>
                      <a:pt x="42" y="55"/>
                      <a:pt x="32" y="45"/>
                    </a:cubicBezTo>
                    <a:cubicBezTo>
                      <a:pt x="18" y="31"/>
                      <a:pt x="11" y="16"/>
                      <a:pt x="16" y="11"/>
                    </a:cubicBezTo>
                    <a:cubicBezTo>
                      <a:pt x="18" y="10"/>
                      <a:pt x="19" y="9"/>
                      <a:pt x="21" y="9"/>
                    </a:cubicBezTo>
                    <a:cubicBezTo>
                      <a:pt x="27" y="9"/>
                      <a:pt x="35" y="13"/>
                      <a:pt x="43" y="20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3" y="20"/>
                      <a:pt x="43" y="20"/>
                      <a:pt x="43" y="20"/>
                    </a:cubicBezTo>
                    <a:cubicBezTo>
                      <a:pt x="45" y="21"/>
                      <a:pt x="46" y="23"/>
                      <a:pt x="48" y="24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37" y="8"/>
                      <a:pt x="23" y="0"/>
                      <a:pt x="14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2" name="Freeform 16"/>
              <p:cNvSpPr/>
              <p:nvPr/>
            </p:nvSpPr>
            <p:spPr bwMode="auto">
              <a:xfrm>
                <a:off x="4832350" y="1141413"/>
                <a:ext cx="404813" cy="379413"/>
              </a:xfrm>
              <a:custGeom>
                <a:avLst/>
                <a:gdLst>
                  <a:gd name="T0" fmla="*/ 12 w 107"/>
                  <a:gd name="T1" fmla="*/ 0 h 101"/>
                  <a:gd name="T2" fmla="*/ 10 w 107"/>
                  <a:gd name="T3" fmla="*/ 1 h 101"/>
                  <a:gd name="T4" fmla="*/ 40 w 107"/>
                  <a:gd name="T5" fmla="*/ 68 h 101"/>
                  <a:gd name="T6" fmla="*/ 96 w 107"/>
                  <a:gd name="T7" fmla="*/ 101 h 101"/>
                  <a:gd name="T8" fmla="*/ 106 w 107"/>
                  <a:gd name="T9" fmla="*/ 97 h 101"/>
                  <a:gd name="T10" fmla="*/ 107 w 107"/>
                  <a:gd name="T11" fmla="*/ 96 h 101"/>
                  <a:gd name="T12" fmla="*/ 99 w 107"/>
                  <a:gd name="T13" fmla="*/ 98 h 101"/>
                  <a:gd name="T14" fmla="*/ 43 w 107"/>
                  <a:gd name="T15" fmla="*/ 65 h 101"/>
                  <a:gd name="T16" fmla="*/ 12 w 107"/>
                  <a:gd name="T1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01">
                    <a:moveTo>
                      <a:pt x="12" y="0"/>
                    </a:moveTo>
                    <a:cubicBezTo>
                      <a:pt x="11" y="1"/>
                      <a:pt x="11" y="1"/>
                      <a:pt x="10" y="1"/>
                    </a:cubicBezTo>
                    <a:cubicBezTo>
                      <a:pt x="0" y="11"/>
                      <a:pt x="13" y="41"/>
                      <a:pt x="40" y="68"/>
                    </a:cubicBezTo>
                    <a:cubicBezTo>
                      <a:pt x="60" y="88"/>
                      <a:pt x="83" y="101"/>
                      <a:pt x="96" y="101"/>
                    </a:cubicBezTo>
                    <a:cubicBezTo>
                      <a:pt x="100" y="101"/>
                      <a:pt x="104" y="100"/>
                      <a:pt x="106" y="97"/>
                    </a:cubicBezTo>
                    <a:cubicBezTo>
                      <a:pt x="106" y="97"/>
                      <a:pt x="107" y="96"/>
                      <a:pt x="107" y="96"/>
                    </a:cubicBezTo>
                    <a:cubicBezTo>
                      <a:pt x="105" y="97"/>
                      <a:pt x="102" y="98"/>
                      <a:pt x="99" y="98"/>
                    </a:cubicBezTo>
                    <a:cubicBezTo>
                      <a:pt x="86" y="98"/>
                      <a:pt x="63" y="85"/>
                      <a:pt x="43" y="65"/>
                    </a:cubicBezTo>
                    <a:cubicBezTo>
                      <a:pt x="18" y="39"/>
                      <a:pt x="4" y="11"/>
                      <a:pt x="12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3" name="Freeform 17"/>
              <p:cNvSpPr/>
              <p:nvPr/>
            </p:nvSpPr>
            <p:spPr bwMode="auto">
              <a:xfrm>
                <a:off x="4848225" y="1119188"/>
                <a:ext cx="438150" cy="384175"/>
              </a:xfrm>
              <a:custGeom>
                <a:avLst/>
                <a:gdLst>
                  <a:gd name="T0" fmla="*/ 20 w 116"/>
                  <a:gd name="T1" fmla="*/ 0 h 102"/>
                  <a:gd name="T2" fmla="*/ 10 w 116"/>
                  <a:gd name="T3" fmla="*/ 3 h 102"/>
                  <a:gd name="T4" fmla="*/ 40 w 116"/>
                  <a:gd name="T5" fmla="*/ 69 h 102"/>
                  <a:gd name="T6" fmla="*/ 97 w 116"/>
                  <a:gd name="T7" fmla="*/ 102 h 102"/>
                  <a:gd name="T8" fmla="*/ 106 w 116"/>
                  <a:gd name="T9" fmla="*/ 99 h 102"/>
                  <a:gd name="T10" fmla="*/ 79 w 116"/>
                  <a:gd name="T11" fmla="*/ 35 h 102"/>
                  <a:gd name="T12" fmla="*/ 75 w 116"/>
                  <a:gd name="T13" fmla="*/ 39 h 102"/>
                  <a:gd name="T14" fmla="*/ 97 w 116"/>
                  <a:gd name="T15" fmla="*/ 89 h 102"/>
                  <a:gd name="T16" fmla="*/ 89 w 116"/>
                  <a:gd name="T17" fmla="*/ 92 h 102"/>
                  <a:gd name="T18" fmla="*/ 44 w 116"/>
                  <a:gd name="T19" fmla="*/ 66 h 102"/>
                  <a:gd name="T20" fmla="*/ 20 w 116"/>
                  <a:gd name="T21" fmla="*/ 13 h 102"/>
                  <a:gd name="T22" fmla="*/ 28 w 116"/>
                  <a:gd name="T23" fmla="*/ 10 h 102"/>
                  <a:gd name="T24" fmla="*/ 70 w 116"/>
                  <a:gd name="T25" fmla="*/ 34 h 102"/>
                  <a:gd name="T26" fmla="*/ 74 w 116"/>
                  <a:gd name="T27" fmla="*/ 30 h 102"/>
                  <a:gd name="T28" fmla="*/ 20 w 116"/>
                  <a:gd name="T29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6" h="102">
                    <a:moveTo>
                      <a:pt x="20" y="0"/>
                    </a:moveTo>
                    <a:cubicBezTo>
                      <a:pt x="16" y="0"/>
                      <a:pt x="13" y="1"/>
                      <a:pt x="10" y="3"/>
                    </a:cubicBezTo>
                    <a:cubicBezTo>
                      <a:pt x="0" y="13"/>
                      <a:pt x="14" y="43"/>
                      <a:pt x="40" y="69"/>
                    </a:cubicBezTo>
                    <a:cubicBezTo>
                      <a:pt x="61" y="90"/>
                      <a:pt x="83" y="102"/>
                      <a:pt x="97" y="102"/>
                    </a:cubicBezTo>
                    <a:cubicBezTo>
                      <a:pt x="101" y="102"/>
                      <a:pt x="104" y="101"/>
                      <a:pt x="106" y="99"/>
                    </a:cubicBezTo>
                    <a:cubicBezTo>
                      <a:pt x="116" y="89"/>
                      <a:pt x="104" y="61"/>
                      <a:pt x="79" y="35"/>
                    </a:cubicBezTo>
                    <a:cubicBezTo>
                      <a:pt x="75" y="39"/>
                      <a:pt x="75" y="39"/>
                      <a:pt x="75" y="39"/>
                    </a:cubicBezTo>
                    <a:cubicBezTo>
                      <a:pt x="95" y="59"/>
                      <a:pt x="104" y="82"/>
                      <a:pt x="97" y="89"/>
                    </a:cubicBezTo>
                    <a:cubicBezTo>
                      <a:pt x="95" y="91"/>
                      <a:pt x="92" y="92"/>
                      <a:pt x="89" y="92"/>
                    </a:cubicBezTo>
                    <a:cubicBezTo>
                      <a:pt x="78" y="92"/>
                      <a:pt x="60" y="82"/>
                      <a:pt x="44" y="66"/>
                    </a:cubicBezTo>
                    <a:cubicBezTo>
                      <a:pt x="23" y="44"/>
                      <a:pt x="12" y="21"/>
                      <a:pt x="20" y="13"/>
                    </a:cubicBezTo>
                    <a:cubicBezTo>
                      <a:pt x="22" y="11"/>
                      <a:pt x="24" y="10"/>
                      <a:pt x="28" y="10"/>
                    </a:cubicBezTo>
                    <a:cubicBezTo>
                      <a:pt x="38" y="10"/>
                      <a:pt x="55" y="19"/>
                      <a:pt x="70" y="34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54" y="11"/>
                      <a:pt x="33" y="0"/>
                      <a:pt x="20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4" name="Freeform 18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5" name="Freeform 19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6" name="Freeform 20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7" name="Freeform 21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8" name="Freeform 22"/>
              <p:cNvSpPr/>
              <p:nvPr/>
            </p:nvSpPr>
            <p:spPr bwMode="auto">
              <a:xfrm>
                <a:off x="4987925" y="1235075"/>
                <a:ext cx="166688" cy="147638"/>
              </a:xfrm>
              <a:custGeom>
                <a:avLst/>
                <a:gdLst>
                  <a:gd name="T0" fmla="*/ 8 w 44"/>
                  <a:gd name="T1" fmla="*/ 0 h 39"/>
                  <a:gd name="T2" fmla="*/ 4 w 44"/>
                  <a:gd name="T3" fmla="*/ 1 h 39"/>
                  <a:gd name="T4" fmla="*/ 15 w 44"/>
                  <a:gd name="T5" fmla="*/ 26 h 39"/>
                  <a:gd name="T6" fmla="*/ 37 w 44"/>
                  <a:gd name="T7" fmla="*/ 39 h 39"/>
                  <a:gd name="T8" fmla="*/ 41 w 44"/>
                  <a:gd name="T9" fmla="*/ 37 h 39"/>
                  <a:gd name="T10" fmla="*/ 35 w 44"/>
                  <a:gd name="T11" fmla="*/ 19 h 39"/>
                  <a:gd name="T12" fmla="*/ 25 w 44"/>
                  <a:gd name="T13" fmla="*/ 22 h 39"/>
                  <a:gd name="T14" fmla="*/ 20 w 44"/>
                  <a:gd name="T15" fmla="*/ 17 h 39"/>
                  <a:gd name="T16" fmla="*/ 23 w 44"/>
                  <a:gd name="T17" fmla="*/ 7 h 39"/>
                  <a:gd name="T18" fmla="*/ 8 w 44"/>
                  <a:gd name="T1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39">
                    <a:moveTo>
                      <a:pt x="8" y="0"/>
                    </a:moveTo>
                    <a:cubicBezTo>
                      <a:pt x="6" y="0"/>
                      <a:pt x="5" y="0"/>
                      <a:pt x="4" y="1"/>
                    </a:cubicBezTo>
                    <a:cubicBezTo>
                      <a:pt x="0" y="5"/>
                      <a:pt x="5" y="16"/>
                      <a:pt x="15" y="26"/>
                    </a:cubicBezTo>
                    <a:cubicBezTo>
                      <a:pt x="23" y="34"/>
                      <a:pt x="32" y="39"/>
                      <a:pt x="37" y="39"/>
                    </a:cubicBezTo>
                    <a:cubicBezTo>
                      <a:pt x="38" y="39"/>
                      <a:pt x="40" y="38"/>
                      <a:pt x="41" y="37"/>
                    </a:cubicBezTo>
                    <a:cubicBezTo>
                      <a:pt x="44" y="34"/>
                      <a:pt x="41" y="27"/>
                      <a:pt x="35" y="19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17" y="2"/>
                      <a:pt x="11" y="0"/>
                      <a:pt x="8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9" name="Freeform 23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50" name="Freeform 24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</p:grpSp>
      </p:grpSp>
      <p:grpSp>
        <p:nvGrpSpPr>
          <p:cNvPr id="91" name="组合 90"/>
          <p:cNvGrpSpPr/>
          <p:nvPr/>
        </p:nvGrpSpPr>
        <p:grpSpPr>
          <a:xfrm>
            <a:off x="2683896" y="1643584"/>
            <a:ext cx="4736197" cy="747415"/>
            <a:chOff x="7127272" y="2681303"/>
            <a:chExt cx="4112228" cy="996554"/>
          </a:xfrm>
        </p:grpSpPr>
        <p:sp>
          <p:nvSpPr>
            <p:cNvPr id="92" name="矩形 91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sp>
          <p:nvSpPr>
            <p:cNvPr id="93" name="矩形 47"/>
            <p:cNvSpPr>
              <a:spLocks noChangeArrowheads="1"/>
            </p:cNvSpPr>
            <p:nvPr/>
          </p:nvSpPr>
          <p:spPr bwMode="auto">
            <a:xfrm>
              <a:off x="7152671" y="2795742"/>
              <a:ext cx="3713339" cy="882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刚才展示了这些内置方法，通过这些可以看出，很多时候，都是在使用内置的方法来实现一些功能，通常把这些方法称之为魔法方法</a:t>
              </a:r>
              <a:endPara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4" name="矩形 3"/>
          <p:cNvSpPr>
            <a:spLocks noChangeArrowheads="1"/>
          </p:cNvSpPr>
          <p:nvPr/>
        </p:nvSpPr>
        <p:spPr bwMode="auto">
          <a:xfrm>
            <a:off x="2674372" y="1334721"/>
            <a:ext cx="873306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E8707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思考一：</a:t>
            </a:r>
            <a:endParaRPr lang="zh-CN" altLang="en-US" sz="1500" b="1" dirty="0">
              <a:solidFill>
                <a:srgbClr val="E8707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03" name="直接连接符 102"/>
          <p:cNvCxnSpPr/>
          <p:nvPr/>
        </p:nvCxnSpPr>
        <p:spPr>
          <a:xfrm>
            <a:off x="2462893" y="1401396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9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1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"/>
                            </p:stCondLst>
                            <p:childTnLst>
                              <p:par>
                                <p:cTn id="2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900"/>
                            </p:stCondLst>
                            <p:childTnLst>
                              <p:par>
                                <p:cTn id="27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圆角矩形 56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E8707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魔法方法</a:t>
            </a:r>
            <a:endParaRPr lang="zh-CN" altLang="en-US" sz="1800" b="1" dirty="0">
              <a:solidFill>
                <a:srgbClr val="E8707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251" y="1236244"/>
            <a:ext cx="5915660" cy="31193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171338" y="1236244"/>
            <a:ext cx="27801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E87070"/>
                </a:solidFill>
              </a:rPr>
              <a:t>Python</a:t>
            </a:r>
            <a:r>
              <a:rPr kumimoji="1" lang="zh-CN" altLang="en-US" b="1" dirty="0">
                <a:solidFill>
                  <a:srgbClr val="E87070"/>
                </a:solidFill>
              </a:rPr>
              <a:t>中很多内置方法都是</a:t>
            </a:r>
            <a:r>
              <a:rPr kumimoji="1" lang="zh-CN" altLang="en-US" b="1" dirty="0">
                <a:solidFill>
                  <a:srgbClr val="663B76"/>
                </a:solidFill>
              </a:rPr>
              <a:t>两个下划线在两边</a:t>
            </a:r>
            <a:r>
              <a:rPr kumimoji="1" lang="zh-CN" altLang="en-US" b="1" dirty="0">
                <a:solidFill>
                  <a:srgbClr val="E87070"/>
                </a:solidFill>
              </a:rPr>
              <a:t>，</a:t>
            </a:r>
            <a:r>
              <a:rPr kumimoji="1" lang="zh-CN" altLang="en-US" b="1" dirty="0">
                <a:solidFill>
                  <a:srgbClr val="663B76"/>
                </a:solidFill>
              </a:rPr>
              <a:t>中间是单词名字</a:t>
            </a:r>
            <a:r>
              <a:rPr kumimoji="1" lang="zh-CN" altLang="en-US" b="1" dirty="0">
                <a:solidFill>
                  <a:srgbClr val="E87070"/>
                </a:solidFill>
              </a:rPr>
              <a:t>，并且这样的方法名字有一定的</a:t>
            </a:r>
            <a:r>
              <a:rPr kumimoji="1" lang="zh-CN" altLang="en-US" b="1" dirty="0">
                <a:solidFill>
                  <a:srgbClr val="663B76"/>
                </a:solidFill>
              </a:rPr>
              <a:t>特殊的含义</a:t>
            </a:r>
            <a:r>
              <a:rPr kumimoji="1" lang="zh-CN" altLang="en-US" b="1" dirty="0">
                <a:solidFill>
                  <a:srgbClr val="E87070"/>
                </a:solidFill>
              </a:rPr>
              <a:t>，把这种方法都称之为</a:t>
            </a:r>
            <a:r>
              <a:rPr kumimoji="1" lang="zh-CN" altLang="en-US" b="1" dirty="0">
                <a:solidFill>
                  <a:srgbClr val="663B76"/>
                </a:solidFill>
              </a:rPr>
              <a:t>魔法方法</a:t>
            </a:r>
            <a:endParaRPr kumimoji="1" lang="en-US" altLang="zh-CN" b="1" dirty="0">
              <a:solidFill>
                <a:srgbClr val="663B76"/>
              </a:solidFill>
            </a:endParaRPr>
          </a:p>
          <a:p>
            <a:endParaRPr kumimoji="1" lang="en-US" altLang="zh-CN" b="1" dirty="0">
              <a:solidFill>
                <a:srgbClr val="E87070"/>
              </a:solidFill>
            </a:endParaRPr>
          </a:p>
          <a:p>
            <a:r>
              <a:rPr kumimoji="1" lang="zh-CN" altLang="en-US" b="1" dirty="0">
                <a:solidFill>
                  <a:srgbClr val="E87070"/>
                </a:solidFill>
              </a:rPr>
              <a:t>比如这里的</a:t>
            </a:r>
            <a:r>
              <a:rPr kumimoji="1" lang="en-US" altLang="zh-CN" b="1" dirty="0">
                <a:solidFill>
                  <a:srgbClr val="663B76"/>
                </a:solidFill>
              </a:rPr>
              <a:t>__new__</a:t>
            </a:r>
            <a:r>
              <a:rPr kumimoji="1" lang="zh-CN" altLang="en-US" b="1" dirty="0">
                <a:solidFill>
                  <a:srgbClr val="E87070"/>
                </a:solidFill>
              </a:rPr>
              <a:t>方法，就是最开始调用的一个方法，会在初始化之前自动调用</a:t>
            </a:r>
            <a:endParaRPr kumimoji="1" lang="zh-CN" altLang="en-US" b="1" dirty="0">
              <a:solidFill>
                <a:srgbClr val="E87070"/>
              </a:solidFill>
            </a:endParaRPr>
          </a:p>
        </p:txBody>
      </p:sp>
    </p:spTree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圆角矩形 56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E8707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单例模式</a:t>
            </a:r>
            <a:endParaRPr lang="zh-CN" altLang="en-US" sz="1800" b="1" dirty="0">
              <a:solidFill>
                <a:srgbClr val="E8707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6838" y="963949"/>
            <a:ext cx="5351648" cy="282194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171338" y="1236244"/>
            <a:ext cx="27801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E87070"/>
                </a:solidFill>
              </a:rPr>
              <a:t>利用</a:t>
            </a:r>
            <a:r>
              <a:rPr kumimoji="1" lang="en-US" altLang="zh-CN" b="1" dirty="0">
                <a:solidFill>
                  <a:srgbClr val="663B76"/>
                </a:solidFill>
              </a:rPr>
              <a:t>__new__</a:t>
            </a:r>
            <a:r>
              <a:rPr kumimoji="1" lang="zh-CN" altLang="en-US" b="1" dirty="0">
                <a:solidFill>
                  <a:srgbClr val="E87070"/>
                </a:solidFill>
              </a:rPr>
              <a:t>方法，可以很方便的去实现一个类的</a:t>
            </a:r>
            <a:r>
              <a:rPr kumimoji="1" lang="zh-CN" altLang="en-US" b="1" dirty="0">
                <a:solidFill>
                  <a:srgbClr val="663B76"/>
                </a:solidFill>
              </a:rPr>
              <a:t>单例模式</a:t>
            </a:r>
            <a:endParaRPr kumimoji="1" lang="en-US" altLang="zh-CN" b="1" dirty="0">
              <a:solidFill>
                <a:srgbClr val="663B76"/>
              </a:solidFill>
            </a:endParaRPr>
          </a:p>
          <a:p>
            <a:endParaRPr kumimoji="1" lang="en-US" altLang="zh-CN" b="1" dirty="0">
              <a:solidFill>
                <a:srgbClr val="E87070"/>
              </a:solidFill>
            </a:endParaRPr>
          </a:p>
          <a:p>
            <a:r>
              <a:rPr kumimoji="1" lang="zh-CN" altLang="en-US" b="1" dirty="0">
                <a:solidFill>
                  <a:srgbClr val="E87070"/>
                </a:solidFill>
              </a:rPr>
              <a:t>单例模式的意思是：类始终只有</a:t>
            </a:r>
            <a:r>
              <a:rPr kumimoji="1" lang="zh-CN" altLang="en-US" b="1" dirty="0">
                <a:solidFill>
                  <a:srgbClr val="663B76"/>
                </a:solidFill>
              </a:rPr>
              <a:t>一个</a:t>
            </a:r>
            <a:r>
              <a:rPr kumimoji="1" lang="zh-CN" altLang="en-US" b="1" dirty="0">
                <a:solidFill>
                  <a:srgbClr val="E87070"/>
                </a:solidFill>
              </a:rPr>
              <a:t>实例存在，不会同时出现多个实例</a:t>
            </a:r>
            <a:endParaRPr kumimoji="1" lang="zh-CN" altLang="en-US" b="1" dirty="0">
              <a:solidFill>
                <a:srgbClr val="E8707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90" y="3916126"/>
            <a:ext cx="6161714" cy="1141538"/>
          </a:xfrm>
          <a:prstGeom prst="rect">
            <a:avLst/>
          </a:prstGeom>
        </p:spPr>
      </p:pic>
    </p:spTree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圆角矩形 56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E8707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输出魔法方法</a:t>
            </a:r>
            <a:endParaRPr lang="zh-CN" altLang="en-US" sz="1800" b="1" dirty="0">
              <a:solidFill>
                <a:srgbClr val="E8707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9379" y="1123910"/>
            <a:ext cx="3668770" cy="186040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694636" y="1568000"/>
            <a:ext cx="41099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663B76"/>
                </a:solidFill>
              </a:rPr>
              <a:t>__str__</a:t>
            </a:r>
            <a:r>
              <a:rPr kumimoji="1" lang="zh-CN" altLang="en-US" b="1" dirty="0">
                <a:solidFill>
                  <a:srgbClr val="663B76"/>
                </a:solidFill>
              </a:rPr>
              <a:t> </a:t>
            </a:r>
            <a:r>
              <a:rPr kumimoji="1" lang="en-US" altLang="zh-CN" b="1" dirty="0">
                <a:solidFill>
                  <a:srgbClr val="663B76"/>
                </a:solidFill>
              </a:rPr>
              <a:t>:</a:t>
            </a:r>
            <a:r>
              <a:rPr kumimoji="1" lang="zh-CN" altLang="en-US" b="1" dirty="0">
                <a:solidFill>
                  <a:srgbClr val="663B76"/>
                </a:solidFill>
              </a:rPr>
              <a:t> </a:t>
            </a:r>
            <a:r>
              <a:rPr kumimoji="1" lang="zh-CN" altLang="en-US" b="1" dirty="0">
                <a:solidFill>
                  <a:srgbClr val="E87070"/>
                </a:solidFill>
              </a:rPr>
              <a:t>修改</a:t>
            </a:r>
            <a:r>
              <a:rPr kumimoji="1" lang="en-US" altLang="zh-CN" b="1" dirty="0">
                <a:solidFill>
                  <a:srgbClr val="663B76"/>
                </a:solidFill>
              </a:rPr>
              <a:t>print</a:t>
            </a:r>
            <a:r>
              <a:rPr kumimoji="1" lang="zh-CN" altLang="en-US" b="1" dirty="0">
                <a:solidFill>
                  <a:srgbClr val="E87070"/>
                </a:solidFill>
              </a:rPr>
              <a:t>打印时的样子</a:t>
            </a:r>
            <a:endParaRPr kumimoji="1" lang="en-US" altLang="zh-CN" b="1" dirty="0">
              <a:solidFill>
                <a:srgbClr val="663B76"/>
              </a:solidFill>
            </a:endParaRPr>
          </a:p>
          <a:p>
            <a:endParaRPr kumimoji="1" lang="en-US" altLang="zh-CN" b="1" dirty="0">
              <a:solidFill>
                <a:srgbClr val="E87070"/>
              </a:solidFill>
            </a:endParaRPr>
          </a:p>
          <a:p>
            <a:r>
              <a:rPr kumimoji="1" lang="en-US" altLang="zh-CN" b="1" dirty="0">
                <a:solidFill>
                  <a:srgbClr val="663B76"/>
                </a:solidFill>
              </a:rPr>
              <a:t>__</a:t>
            </a:r>
            <a:r>
              <a:rPr kumimoji="1" lang="en-US" altLang="zh-CN" b="1" dirty="0" err="1">
                <a:solidFill>
                  <a:srgbClr val="663B76"/>
                </a:solidFill>
              </a:rPr>
              <a:t>repr</a:t>
            </a:r>
            <a:r>
              <a:rPr kumimoji="1" lang="en-US" altLang="zh-CN" b="1" dirty="0">
                <a:solidFill>
                  <a:srgbClr val="663B76"/>
                </a:solidFill>
              </a:rPr>
              <a:t>__</a:t>
            </a:r>
            <a:r>
              <a:rPr kumimoji="1" lang="zh-CN" altLang="en-US" b="1" dirty="0">
                <a:solidFill>
                  <a:srgbClr val="663B76"/>
                </a:solidFill>
              </a:rPr>
              <a:t> </a:t>
            </a:r>
            <a:r>
              <a:rPr kumimoji="1" lang="en-US" altLang="zh-CN" b="1" dirty="0">
                <a:solidFill>
                  <a:srgbClr val="663B76"/>
                </a:solidFill>
              </a:rPr>
              <a:t>:</a:t>
            </a:r>
            <a:r>
              <a:rPr kumimoji="1" lang="zh-CN" altLang="en-US" b="1" dirty="0">
                <a:solidFill>
                  <a:srgbClr val="663B76"/>
                </a:solidFill>
              </a:rPr>
              <a:t> </a:t>
            </a:r>
            <a:r>
              <a:rPr kumimoji="1" lang="zh-CN" altLang="en-US" b="1" dirty="0">
                <a:solidFill>
                  <a:srgbClr val="E87070"/>
                </a:solidFill>
              </a:rPr>
              <a:t>修改直接打印时的样子</a:t>
            </a:r>
            <a:endParaRPr kumimoji="1" lang="zh-CN" altLang="en-US" b="1" dirty="0">
              <a:solidFill>
                <a:srgbClr val="E8707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6972" y="3578176"/>
            <a:ext cx="3413584" cy="114153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338" y="3442662"/>
            <a:ext cx="3322515" cy="1412566"/>
          </a:xfrm>
          <a:prstGeom prst="rect">
            <a:avLst/>
          </a:prstGeom>
        </p:spPr>
      </p:pic>
      <p:cxnSp>
        <p:nvCxnSpPr>
          <p:cNvPr id="9" name="直线箭头连接符 8"/>
          <p:cNvCxnSpPr>
            <a:stCxn id="2" idx="2"/>
            <a:endCxn id="4" idx="0"/>
          </p:cNvCxnSpPr>
          <p:nvPr/>
        </p:nvCxnSpPr>
        <p:spPr>
          <a:xfrm>
            <a:off x="2173764" y="2984314"/>
            <a:ext cx="0" cy="5938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>
            <a:stCxn id="4" idx="3"/>
            <a:endCxn id="7" idx="1"/>
          </p:cNvCxnSpPr>
          <p:nvPr/>
        </p:nvCxnSpPr>
        <p:spPr>
          <a:xfrm>
            <a:off x="3880556" y="4148945"/>
            <a:ext cx="11227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938371" y="1306649"/>
            <a:ext cx="3102002" cy="31008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304800" dist="635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774096" y="1608938"/>
            <a:ext cx="2225441" cy="2625852"/>
            <a:chOff x="4832531" y="1500201"/>
            <a:chExt cx="2966869" cy="3501947"/>
          </a:xfrm>
        </p:grpSpPr>
        <p:sp>
          <p:nvSpPr>
            <p:cNvPr id="7" name="等腰三角形 16"/>
            <p:cNvSpPr/>
            <p:nvPr/>
          </p:nvSpPr>
          <p:spPr>
            <a:xfrm rot="420000" flipV="1">
              <a:off x="4832531" y="4610719"/>
              <a:ext cx="2856623" cy="391429"/>
            </a:xfrm>
            <a:custGeom>
              <a:avLst/>
              <a:gdLst>
                <a:gd name="connsiteX0" fmla="*/ 0 w 2362200"/>
                <a:gd name="connsiteY0" fmla="*/ 457200 h 457200"/>
                <a:gd name="connsiteX1" fmla="*/ 1181100 w 2362200"/>
                <a:gd name="connsiteY1" fmla="*/ 0 h 457200"/>
                <a:gd name="connsiteX2" fmla="*/ 2362200 w 2362200"/>
                <a:gd name="connsiteY2" fmla="*/ 457200 h 457200"/>
                <a:gd name="connsiteX3" fmla="*/ 0 w 2362200"/>
                <a:gd name="connsiteY3" fmla="*/ 457200 h 457200"/>
                <a:gd name="connsiteX0-1" fmla="*/ 0 w 1853592"/>
                <a:gd name="connsiteY0-2" fmla="*/ 457200 h 457200"/>
                <a:gd name="connsiteX1-3" fmla="*/ 1181100 w 1853592"/>
                <a:gd name="connsiteY1-4" fmla="*/ 0 h 457200"/>
                <a:gd name="connsiteX2-5" fmla="*/ 1853592 w 1853592"/>
                <a:gd name="connsiteY2-6" fmla="*/ 457128 h 457200"/>
                <a:gd name="connsiteX3-7" fmla="*/ 0 w 1853592"/>
                <a:gd name="connsiteY3-8" fmla="*/ 457200 h 457200"/>
                <a:gd name="connsiteX0-9" fmla="*/ 0 w 1853592"/>
                <a:gd name="connsiteY0-10" fmla="*/ 335351 h 335351"/>
                <a:gd name="connsiteX1-11" fmla="*/ 1287695 w 1853592"/>
                <a:gd name="connsiteY1-12" fmla="*/ 0 h 335351"/>
                <a:gd name="connsiteX2-13" fmla="*/ 1853592 w 1853592"/>
                <a:gd name="connsiteY2-14" fmla="*/ 335279 h 335351"/>
                <a:gd name="connsiteX3-15" fmla="*/ 0 w 1853592"/>
                <a:gd name="connsiteY3-16" fmla="*/ 335351 h 335351"/>
                <a:gd name="connsiteX0-17" fmla="*/ 0 w 1853592"/>
                <a:gd name="connsiteY0-18" fmla="*/ 338146 h 338146"/>
                <a:gd name="connsiteX1-19" fmla="*/ 1287695 w 1853592"/>
                <a:gd name="connsiteY1-20" fmla="*/ 2795 h 338146"/>
                <a:gd name="connsiteX2-21" fmla="*/ 1853592 w 1853592"/>
                <a:gd name="connsiteY2-22" fmla="*/ 338074 h 338146"/>
                <a:gd name="connsiteX3-23" fmla="*/ 0 w 1853592"/>
                <a:gd name="connsiteY3-24" fmla="*/ 338146 h 338146"/>
                <a:gd name="connsiteX0-25" fmla="*/ 0 w 1853592"/>
                <a:gd name="connsiteY0-26" fmla="*/ 338146 h 338146"/>
                <a:gd name="connsiteX1-27" fmla="*/ 1287695 w 1853592"/>
                <a:gd name="connsiteY1-28" fmla="*/ 2795 h 338146"/>
                <a:gd name="connsiteX2-29" fmla="*/ 1853592 w 1853592"/>
                <a:gd name="connsiteY2-30" fmla="*/ 338074 h 338146"/>
                <a:gd name="connsiteX3-31" fmla="*/ 0 w 1853592"/>
                <a:gd name="connsiteY3-32" fmla="*/ 338146 h 338146"/>
                <a:gd name="connsiteX0-33" fmla="*/ 0 w 1822079"/>
                <a:gd name="connsiteY0-34" fmla="*/ 338146 h 338146"/>
                <a:gd name="connsiteX1-35" fmla="*/ 1287695 w 1822079"/>
                <a:gd name="connsiteY1-36" fmla="*/ 2795 h 338146"/>
                <a:gd name="connsiteX2-37" fmla="*/ 1822079 w 1822079"/>
                <a:gd name="connsiteY2-38" fmla="*/ 334204 h 338146"/>
                <a:gd name="connsiteX3-39" fmla="*/ 0 w 1822079"/>
                <a:gd name="connsiteY3-40" fmla="*/ 338146 h 338146"/>
                <a:gd name="connsiteX0-41" fmla="*/ 0 w 1822079"/>
                <a:gd name="connsiteY0-42" fmla="*/ 338146 h 338146"/>
                <a:gd name="connsiteX1-43" fmla="*/ 1287695 w 1822079"/>
                <a:gd name="connsiteY1-44" fmla="*/ 2795 h 338146"/>
                <a:gd name="connsiteX2-45" fmla="*/ 1822079 w 1822079"/>
                <a:gd name="connsiteY2-46" fmla="*/ 334204 h 338146"/>
                <a:gd name="connsiteX3-47" fmla="*/ 0 w 1822079"/>
                <a:gd name="connsiteY3-48" fmla="*/ 338146 h 338146"/>
                <a:gd name="connsiteX0-49" fmla="*/ 0 w 1822079"/>
                <a:gd name="connsiteY0-50" fmla="*/ 232412 h 232412"/>
                <a:gd name="connsiteX1-51" fmla="*/ 1371632 w 1822079"/>
                <a:gd name="connsiteY1-52" fmla="*/ 4497 h 232412"/>
                <a:gd name="connsiteX2-53" fmla="*/ 1822079 w 1822079"/>
                <a:gd name="connsiteY2-54" fmla="*/ 228470 h 232412"/>
                <a:gd name="connsiteX3-55" fmla="*/ 0 w 1822079"/>
                <a:gd name="connsiteY3-56" fmla="*/ 232412 h 232412"/>
                <a:gd name="connsiteX0-57" fmla="*/ 0 w 1822079"/>
                <a:gd name="connsiteY0-58" fmla="*/ 228451 h 228451"/>
                <a:gd name="connsiteX1-59" fmla="*/ 1371632 w 1822079"/>
                <a:gd name="connsiteY1-60" fmla="*/ 536 h 228451"/>
                <a:gd name="connsiteX2-61" fmla="*/ 1822079 w 1822079"/>
                <a:gd name="connsiteY2-62" fmla="*/ 224509 h 228451"/>
                <a:gd name="connsiteX3-63" fmla="*/ 0 w 1822079"/>
                <a:gd name="connsiteY3-64" fmla="*/ 228451 h 228451"/>
                <a:gd name="connsiteX0-65" fmla="*/ 0 w 1822079"/>
                <a:gd name="connsiteY0-66" fmla="*/ 228451 h 228451"/>
                <a:gd name="connsiteX1-67" fmla="*/ 1371632 w 1822079"/>
                <a:gd name="connsiteY1-68" fmla="*/ 536 h 228451"/>
                <a:gd name="connsiteX2-69" fmla="*/ 1822079 w 1822079"/>
                <a:gd name="connsiteY2-70" fmla="*/ 224509 h 228451"/>
                <a:gd name="connsiteX3-71" fmla="*/ 0 w 1822079"/>
                <a:gd name="connsiteY3-72" fmla="*/ 228451 h 228451"/>
                <a:gd name="connsiteX0-73" fmla="*/ 0 w 1822079"/>
                <a:gd name="connsiteY0-74" fmla="*/ 234944 h 234944"/>
                <a:gd name="connsiteX1-75" fmla="*/ 1458135 w 1822079"/>
                <a:gd name="connsiteY1-76" fmla="*/ 510 h 234944"/>
                <a:gd name="connsiteX2-77" fmla="*/ 1822079 w 1822079"/>
                <a:gd name="connsiteY2-78" fmla="*/ 231002 h 234944"/>
                <a:gd name="connsiteX3-79" fmla="*/ 0 w 1822079"/>
                <a:gd name="connsiteY3-80" fmla="*/ 234944 h 234944"/>
                <a:gd name="connsiteX0-81" fmla="*/ 0 w 1822079"/>
                <a:gd name="connsiteY0-82" fmla="*/ 251876 h 251876"/>
                <a:gd name="connsiteX1-83" fmla="*/ 1505928 w 1822079"/>
                <a:gd name="connsiteY1-84" fmla="*/ 456 h 251876"/>
                <a:gd name="connsiteX2-85" fmla="*/ 1822079 w 1822079"/>
                <a:gd name="connsiteY2-86" fmla="*/ 247934 h 251876"/>
                <a:gd name="connsiteX3-87" fmla="*/ 0 w 1822079"/>
                <a:gd name="connsiteY3-88" fmla="*/ 251876 h 251876"/>
                <a:gd name="connsiteX0-89" fmla="*/ 0 w 1822079"/>
                <a:gd name="connsiteY0-90" fmla="*/ 292564 h 292564"/>
                <a:gd name="connsiteX1-91" fmla="*/ 1499509 w 1822079"/>
                <a:gd name="connsiteY1-92" fmla="*/ 362 h 292564"/>
                <a:gd name="connsiteX2-93" fmla="*/ 1822079 w 1822079"/>
                <a:gd name="connsiteY2-94" fmla="*/ 288622 h 292564"/>
                <a:gd name="connsiteX3-95" fmla="*/ 0 w 1822079"/>
                <a:gd name="connsiteY3-96" fmla="*/ 292564 h 292564"/>
                <a:gd name="connsiteX0-97" fmla="*/ 0 w 1822079"/>
                <a:gd name="connsiteY0-98" fmla="*/ 269899 h 269899"/>
                <a:gd name="connsiteX1-99" fmla="*/ 1405305 w 1822079"/>
                <a:gd name="connsiteY1-100" fmla="*/ 410 h 269899"/>
                <a:gd name="connsiteX2-101" fmla="*/ 1822079 w 1822079"/>
                <a:gd name="connsiteY2-102" fmla="*/ 265957 h 269899"/>
                <a:gd name="connsiteX3-103" fmla="*/ 0 w 1822079"/>
                <a:gd name="connsiteY3-104" fmla="*/ 269899 h 269899"/>
                <a:gd name="connsiteX0-105" fmla="*/ 0 w 1822079"/>
                <a:gd name="connsiteY0-106" fmla="*/ 330359 h 330359"/>
                <a:gd name="connsiteX1-107" fmla="*/ 1499293 w 1822079"/>
                <a:gd name="connsiteY1-108" fmla="*/ 304 h 330359"/>
                <a:gd name="connsiteX2-109" fmla="*/ 1822079 w 1822079"/>
                <a:gd name="connsiteY2-110" fmla="*/ 326417 h 330359"/>
                <a:gd name="connsiteX3-111" fmla="*/ 0 w 1822079"/>
                <a:gd name="connsiteY3-112" fmla="*/ 330359 h 330359"/>
                <a:gd name="connsiteX0-113" fmla="*/ 0 w 1822079"/>
                <a:gd name="connsiteY0-114" fmla="*/ 330359 h 330359"/>
                <a:gd name="connsiteX1-115" fmla="*/ 1499293 w 1822079"/>
                <a:gd name="connsiteY1-116" fmla="*/ 304 h 330359"/>
                <a:gd name="connsiteX2-117" fmla="*/ 1822079 w 1822079"/>
                <a:gd name="connsiteY2-118" fmla="*/ 326417 h 330359"/>
                <a:gd name="connsiteX3-119" fmla="*/ 0 w 1822079"/>
                <a:gd name="connsiteY3-120" fmla="*/ 330359 h 330359"/>
                <a:gd name="connsiteX0-121" fmla="*/ 0 w 1822079"/>
                <a:gd name="connsiteY0-122" fmla="*/ 449126 h 449126"/>
                <a:gd name="connsiteX1-123" fmla="*/ 1583172 w 1822079"/>
                <a:gd name="connsiteY1-124" fmla="*/ 202 h 449126"/>
                <a:gd name="connsiteX2-125" fmla="*/ 1822079 w 1822079"/>
                <a:gd name="connsiteY2-126" fmla="*/ 445184 h 449126"/>
                <a:gd name="connsiteX3-127" fmla="*/ 0 w 1822079"/>
                <a:gd name="connsiteY3-128" fmla="*/ 449126 h 449126"/>
                <a:gd name="connsiteX0-129" fmla="*/ 0 w 1822079"/>
                <a:gd name="connsiteY0-130" fmla="*/ 449126 h 449126"/>
                <a:gd name="connsiteX1-131" fmla="*/ 1583172 w 1822079"/>
                <a:gd name="connsiteY1-132" fmla="*/ 202 h 449126"/>
                <a:gd name="connsiteX2-133" fmla="*/ 1822079 w 1822079"/>
                <a:gd name="connsiteY2-134" fmla="*/ 445184 h 449126"/>
                <a:gd name="connsiteX3-135" fmla="*/ 0 w 1822079"/>
                <a:gd name="connsiteY3-136" fmla="*/ 449126 h 449126"/>
                <a:gd name="connsiteX0-137" fmla="*/ 0 w 1822079"/>
                <a:gd name="connsiteY0-138" fmla="*/ 449126 h 449126"/>
                <a:gd name="connsiteX1-139" fmla="*/ 1583172 w 1822079"/>
                <a:gd name="connsiteY1-140" fmla="*/ 202 h 449126"/>
                <a:gd name="connsiteX2-141" fmla="*/ 1822079 w 1822079"/>
                <a:gd name="connsiteY2-142" fmla="*/ 445184 h 449126"/>
                <a:gd name="connsiteX3-143" fmla="*/ 0 w 1822079"/>
                <a:gd name="connsiteY3-144" fmla="*/ 449126 h 449126"/>
                <a:gd name="connsiteX0-145" fmla="*/ 0 w 1822079"/>
                <a:gd name="connsiteY0-146" fmla="*/ 449126 h 449126"/>
                <a:gd name="connsiteX1-147" fmla="*/ 1583172 w 1822079"/>
                <a:gd name="connsiteY1-148" fmla="*/ 202 h 449126"/>
                <a:gd name="connsiteX2-149" fmla="*/ 1822079 w 1822079"/>
                <a:gd name="connsiteY2-150" fmla="*/ 445184 h 449126"/>
                <a:gd name="connsiteX3-151" fmla="*/ 0 w 1822079"/>
                <a:gd name="connsiteY3-152" fmla="*/ 449126 h 449126"/>
                <a:gd name="connsiteX0-153" fmla="*/ 0 w 1822079"/>
                <a:gd name="connsiteY0-154" fmla="*/ 449865 h 449865"/>
                <a:gd name="connsiteX1-155" fmla="*/ 1514912 w 1822079"/>
                <a:gd name="connsiteY1-156" fmla="*/ 202 h 449865"/>
                <a:gd name="connsiteX2-157" fmla="*/ 1822079 w 1822079"/>
                <a:gd name="connsiteY2-158" fmla="*/ 445923 h 449865"/>
                <a:gd name="connsiteX3-159" fmla="*/ 0 w 1822079"/>
                <a:gd name="connsiteY3-160" fmla="*/ 449865 h 449865"/>
                <a:gd name="connsiteX0-161" fmla="*/ 0 w 1822079"/>
                <a:gd name="connsiteY0-162" fmla="*/ 449865 h 449865"/>
                <a:gd name="connsiteX1-163" fmla="*/ 1514912 w 1822079"/>
                <a:gd name="connsiteY1-164" fmla="*/ 202 h 449865"/>
                <a:gd name="connsiteX2-165" fmla="*/ 1822079 w 1822079"/>
                <a:gd name="connsiteY2-166" fmla="*/ 445923 h 449865"/>
                <a:gd name="connsiteX3-167" fmla="*/ 0 w 1822079"/>
                <a:gd name="connsiteY3-168" fmla="*/ 449865 h 449865"/>
                <a:gd name="connsiteX0-169" fmla="*/ 0 w 1822079"/>
                <a:gd name="connsiteY0-170" fmla="*/ 386588 h 386588"/>
                <a:gd name="connsiteX1-171" fmla="*/ 1506644 w 1822079"/>
                <a:gd name="connsiteY1-172" fmla="*/ 246 h 386588"/>
                <a:gd name="connsiteX2-173" fmla="*/ 1822079 w 1822079"/>
                <a:gd name="connsiteY2-174" fmla="*/ 382646 h 386588"/>
                <a:gd name="connsiteX3-175" fmla="*/ 0 w 1822079"/>
                <a:gd name="connsiteY3-176" fmla="*/ 386588 h 386588"/>
                <a:gd name="connsiteX0-177" fmla="*/ 0 w 1822079"/>
                <a:gd name="connsiteY0-178" fmla="*/ 369691 h 369691"/>
                <a:gd name="connsiteX1-179" fmla="*/ 1405699 w 1822079"/>
                <a:gd name="connsiteY1-180" fmla="*/ 262 h 369691"/>
                <a:gd name="connsiteX2-181" fmla="*/ 1822079 w 1822079"/>
                <a:gd name="connsiteY2-182" fmla="*/ 365749 h 369691"/>
                <a:gd name="connsiteX3-183" fmla="*/ 0 w 1822079"/>
                <a:gd name="connsiteY3-184" fmla="*/ 369691 h 369691"/>
                <a:gd name="connsiteX0-185" fmla="*/ 0 w 1822079"/>
                <a:gd name="connsiteY0-186" fmla="*/ 369691 h 369691"/>
                <a:gd name="connsiteX1-187" fmla="*/ 1405699 w 1822079"/>
                <a:gd name="connsiteY1-188" fmla="*/ 262 h 369691"/>
                <a:gd name="connsiteX2-189" fmla="*/ 1822079 w 1822079"/>
                <a:gd name="connsiteY2-190" fmla="*/ 365749 h 369691"/>
                <a:gd name="connsiteX3-191" fmla="*/ 0 w 1822079"/>
                <a:gd name="connsiteY3-192" fmla="*/ 369691 h 369691"/>
                <a:gd name="connsiteX0-193" fmla="*/ 0 w 1822079"/>
                <a:gd name="connsiteY0-194" fmla="*/ 381284 h 381284"/>
                <a:gd name="connsiteX1-195" fmla="*/ 1490761 w 1822079"/>
                <a:gd name="connsiteY1-196" fmla="*/ 250 h 381284"/>
                <a:gd name="connsiteX2-197" fmla="*/ 1822079 w 1822079"/>
                <a:gd name="connsiteY2-198" fmla="*/ 377342 h 381284"/>
                <a:gd name="connsiteX3-199" fmla="*/ 0 w 1822079"/>
                <a:gd name="connsiteY3-200" fmla="*/ 381284 h 381284"/>
                <a:gd name="connsiteX0-201" fmla="*/ 0 w 1822079"/>
                <a:gd name="connsiteY0-202" fmla="*/ 381284 h 381284"/>
                <a:gd name="connsiteX1-203" fmla="*/ 1490761 w 1822079"/>
                <a:gd name="connsiteY1-204" fmla="*/ 250 h 381284"/>
                <a:gd name="connsiteX2-205" fmla="*/ 1822079 w 1822079"/>
                <a:gd name="connsiteY2-206" fmla="*/ 377342 h 381284"/>
                <a:gd name="connsiteX3-207" fmla="*/ 0 w 1822079"/>
                <a:gd name="connsiteY3-208" fmla="*/ 381284 h 381284"/>
                <a:gd name="connsiteX0-209" fmla="*/ 0 w 1822079"/>
                <a:gd name="connsiteY0-210" fmla="*/ 381034 h 381034"/>
                <a:gd name="connsiteX1-211" fmla="*/ 1490761 w 1822079"/>
                <a:gd name="connsiteY1-212" fmla="*/ 0 h 381034"/>
                <a:gd name="connsiteX2-213" fmla="*/ 1822079 w 1822079"/>
                <a:gd name="connsiteY2-214" fmla="*/ 377092 h 381034"/>
                <a:gd name="connsiteX3-215" fmla="*/ 0 w 1822079"/>
                <a:gd name="connsiteY3-216" fmla="*/ 381034 h 381034"/>
                <a:gd name="connsiteX0-217" fmla="*/ 0 w 1822079"/>
                <a:gd name="connsiteY0-218" fmla="*/ 381034 h 381034"/>
                <a:gd name="connsiteX1-219" fmla="*/ 1490761 w 1822079"/>
                <a:gd name="connsiteY1-220" fmla="*/ 0 h 381034"/>
                <a:gd name="connsiteX2-221" fmla="*/ 1822079 w 1822079"/>
                <a:gd name="connsiteY2-222" fmla="*/ 377092 h 381034"/>
                <a:gd name="connsiteX3-223" fmla="*/ 0 w 1822079"/>
                <a:gd name="connsiteY3-224" fmla="*/ 381034 h 381034"/>
                <a:gd name="connsiteX0-225" fmla="*/ 0 w 1822079"/>
                <a:gd name="connsiteY0-226" fmla="*/ 381034 h 381034"/>
                <a:gd name="connsiteX1-227" fmla="*/ 1490761 w 1822079"/>
                <a:gd name="connsiteY1-228" fmla="*/ 0 h 381034"/>
                <a:gd name="connsiteX2-229" fmla="*/ 1822079 w 1822079"/>
                <a:gd name="connsiteY2-230" fmla="*/ 377092 h 381034"/>
                <a:gd name="connsiteX3-231" fmla="*/ 0 w 1822079"/>
                <a:gd name="connsiteY3-232" fmla="*/ 381034 h 381034"/>
                <a:gd name="connsiteX0-233" fmla="*/ 0 w 1822079"/>
                <a:gd name="connsiteY0-234" fmla="*/ 381034 h 381034"/>
                <a:gd name="connsiteX1-235" fmla="*/ 1490761 w 1822079"/>
                <a:gd name="connsiteY1-236" fmla="*/ 0 h 381034"/>
                <a:gd name="connsiteX2-237" fmla="*/ 1822079 w 1822079"/>
                <a:gd name="connsiteY2-238" fmla="*/ 377092 h 381034"/>
                <a:gd name="connsiteX3-239" fmla="*/ 0 w 1822079"/>
                <a:gd name="connsiteY3-240" fmla="*/ 381034 h 381034"/>
                <a:gd name="connsiteX0-241" fmla="*/ 0 w 1822079"/>
                <a:gd name="connsiteY0-242" fmla="*/ 376407 h 376407"/>
                <a:gd name="connsiteX1-243" fmla="*/ 1462705 w 1822079"/>
                <a:gd name="connsiteY1-244" fmla="*/ 0 h 376407"/>
                <a:gd name="connsiteX2-245" fmla="*/ 1822079 w 1822079"/>
                <a:gd name="connsiteY2-246" fmla="*/ 372465 h 376407"/>
                <a:gd name="connsiteX3-247" fmla="*/ 0 w 1822079"/>
                <a:gd name="connsiteY3-248" fmla="*/ 376407 h 376407"/>
                <a:gd name="connsiteX0-249" fmla="*/ 0 w 1822079"/>
                <a:gd name="connsiteY0-250" fmla="*/ 376407 h 376407"/>
                <a:gd name="connsiteX1-251" fmla="*/ 1462705 w 1822079"/>
                <a:gd name="connsiteY1-252" fmla="*/ 0 h 376407"/>
                <a:gd name="connsiteX2-253" fmla="*/ 1822079 w 1822079"/>
                <a:gd name="connsiteY2-254" fmla="*/ 372465 h 376407"/>
                <a:gd name="connsiteX3-255" fmla="*/ 0 w 1822079"/>
                <a:gd name="connsiteY3-256" fmla="*/ 376407 h 376407"/>
                <a:gd name="connsiteX0-257" fmla="*/ 0 w 1822079"/>
                <a:gd name="connsiteY0-258" fmla="*/ 376407 h 376407"/>
                <a:gd name="connsiteX1-259" fmla="*/ 1462705 w 1822079"/>
                <a:gd name="connsiteY1-260" fmla="*/ 0 h 376407"/>
                <a:gd name="connsiteX2-261" fmla="*/ 1822079 w 1822079"/>
                <a:gd name="connsiteY2-262" fmla="*/ 372465 h 376407"/>
                <a:gd name="connsiteX3-263" fmla="*/ 0 w 1822079"/>
                <a:gd name="connsiteY3-264" fmla="*/ 376407 h 376407"/>
                <a:gd name="connsiteX0-265" fmla="*/ 0 w 1822079"/>
                <a:gd name="connsiteY0-266" fmla="*/ 376407 h 376407"/>
                <a:gd name="connsiteX1-267" fmla="*/ 1462705 w 1822079"/>
                <a:gd name="connsiteY1-268" fmla="*/ 0 h 376407"/>
                <a:gd name="connsiteX2-269" fmla="*/ 1822079 w 1822079"/>
                <a:gd name="connsiteY2-270" fmla="*/ 372465 h 376407"/>
                <a:gd name="connsiteX3-271" fmla="*/ 0 w 1822079"/>
                <a:gd name="connsiteY3-272" fmla="*/ 376407 h 37640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822079" h="376407">
                  <a:moveTo>
                    <a:pt x="0" y="376407"/>
                  </a:moveTo>
                  <a:cubicBezTo>
                    <a:pt x="429232" y="264623"/>
                    <a:pt x="1031793" y="59444"/>
                    <a:pt x="1462705" y="0"/>
                  </a:cubicBezTo>
                  <a:cubicBezTo>
                    <a:pt x="1589674" y="100140"/>
                    <a:pt x="1641051" y="155143"/>
                    <a:pt x="1822079" y="372465"/>
                  </a:cubicBezTo>
                  <a:lnTo>
                    <a:pt x="0" y="376407"/>
                  </a:lnTo>
                  <a:close/>
                </a:path>
              </a:pathLst>
            </a:custGeom>
            <a:gradFill>
              <a:gsLst>
                <a:gs pos="12000">
                  <a:srgbClr val="000000">
                    <a:alpha val="45000"/>
                  </a:srgbClr>
                </a:gs>
                <a:gs pos="28000">
                  <a:srgbClr val="000000">
                    <a:alpha val="25000"/>
                  </a:srgbClr>
                </a:gs>
                <a:gs pos="81000">
                  <a:srgbClr val="000000">
                    <a:alpha val="3000"/>
                  </a:srgbClr>
                </a:gs>
                <a:gs pos="100000">
                  <a:schemeClr val="tx1">
                    <a:alpha val="0"/>
                  </a:schemeClr>
                </a:gs>
                <a:gs pos="66000">
                  <a:srgbClr val="000000">
                    <a:alpha val="6000"/>
                  </a:srgbClr>
                </a:gs>
                <a:gs pos="49000">
                  <a:srgbClr val="000000">
                    <a:alpha val="11000"/>
                  </a:srgbClr>
                </a:gs>
                <a:gs pos="0">
                  <a:schemeClr val="tx1">
                    <a:alpha val="48000"/>
                  </a:schemeClr>
                </a:gs>
              </a:gsLst>
              <a:lin ang="16200000" scaled="0"/>
            </a:gra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5816599" y="1500201"/>
              <a:ext cx="1982801" cy="3344862"/>
            </a:xfrm>
            <a:custGeom>
              <a:avLst/>
              <a:gdLst>
                <a:gd name="connsiteX0" fmla="*/ 2481682 w 2895600"/>
                <a:gd name="connsiteY0" fmla="*/ 0 h 4648200"/>
                <a:gd name="connsiteX1" fmla="*/ 2895600 w 2895600"/>
                <a:gd name="connsiteY1" fmla="*/ 450875 h 4648200"/>
                <a:gd name="connsiteX2" fmla="*/ 2895600 w 2895600"/>
                <a:gd name="connsiteY2" fmla="*/ 4197325 h 4648200"/>
                <a:gd name="connsiteX3" fmla="*/ 2481682 w 2895600"/>
                <a:gd name="connsiteY3" fmla="*/ 4648200 h 4648200"/>
                <a:gd name="connsiteX4" fmla="*/ 0 w 2895600"/>
                <a:gd name="connsiteY4" fmla="*/ 4357817 h 4648200"/>
                <a:gd name="connsiteX5" fmla="*/ 0 w 2895600"/>
                <a:gd name="connsiteY5" fmla="*/ 268088 h 4648200"/>
                <a:gd name="connsiteX6" fmla="*/ 242032 w 2895600"/>
                <a:gd name="connsiteY6" fmla="*/ 235199 h 4648200"/>
                <a:gd name="connsiteX7" fmla="*/ 2481682 w 2895600"/>
                <a:gd name="connsiteY7" fmla="*/ 0 h 464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5600" h="4648200">
                  <a:moveTo>
                    <a:pt x="2481682" y="0"/>
                  </a:moveTo>
                  <a:cubicBezTo>
                    <a:pt x="2710282" y="0"/>
                    <a:pt x="2895600" y="201864"/>
                    <a:pt x="2895600" y="450875"/>
                  </a:cubicBezTo>
                  <a:lnTo>
                    <a:pt x="2895600" y="4197325"/>
                  </a:lnTo>
                  <a:cubicBezTo>
                    <a:pt x="2895600" y="4446336"/>
                    <a:pt x="2710282" y="4648200"/>
                    <a:pt x="2481682" y="4648200"/>
                  </a:cubicBezTo>
                  <a:lnTo>
                    <a:pt x="0" y="4357817"/>
                  </a:lnTo>
                  <a:lnTo>
                    <a:pt x="0" y="268088"/>
                  </a:lnTo>
                  <a:lnTo>
                    <a:pt x="242032" y="235199"/>
                  </a:lnTo>
                  <a:cubicBezTo>
                    <a:pt x="1160410" y="111219"/>
                    <a:pt x="2037182" y="0"/>
                    <a:pt x="248168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 w="28575">
              <a:gradFill>
                <a:gsLst>
                  <a:gs pos="0">
                    <a:srgbClr val="F7F7F7"/>
                  </a:gs>
                  <a:gs pos="100000">
                    <a:schemeClr val="bg1">
                      <a:lumMod val="85000"/>
                    </a:schemeClr>
                  </a:gs>
                </a:gsLst>
                <a:lin ang="10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587377" y="1608938"/>
            <a:ext cx="2225441" cy="2625852"/>
            <a:chOff x="4832531" y="1500201"/>
            <a:chExt cx="2966869" cy="3501947"/>
          </a:xfrm>
        </p:grpSpPr>
        <p:sp>
          <p:nvSpPr>
            <p:cNvPr id="10" name="等腰三角形 16"/>
            <p:cNvSpPr/>
            <p:nvPr/>
          </p:nvSpPr>
          <p:spPr>
            <a:xfrm rot="420000" flipV="1">
              <a:off x="4832531" y="4610719"/>
              <a:ext cx="2856623" cy="391429"/>
            </a:xfrm>
            <a:custGeom>
              <a:avLst/>
              <a:gdLst>
                <a:gd name="connsiteX0" fmla="*/ 0 w 2362200"/>
                <a:gd name="connsiteY0" fmla="*/ 457200 h 457200"/>
                <a:gd name="connsiteX1" fmla="*/ 1181100 w 2362200"/>
                <a:gd name="connsiteY1" fmla="*/ 0 h 457200"/>
                <a:gd name="connsiteX2" fmla="*/ 2362200 w 2362200"/>
                <a:gd name="connsiteY2" fmla="*/ 457200 h 457200"/>
                <a:gd name="connsiteX3" fmla="*/ 0 w 2362200"/>
                <a:gd name="connsiteY3" fmla="*/ 457200 h 457200"/>
                <a:gd name="connsiteX0-1" fmla="*/ 0 w 1853592"/>
                <a:gd name="connsiteY0-2" fmla="*/ 457200 h 457200"/>
                <a:gd name="connsiteX1-3" fmla="*/ 1181100 w 1853592"/>
                <a:gd name="connsiteY1-4" fmla="*/ 0 h 457200"/>
                <a:gd name="connsiteX2-5" fmla="*/ 1853592 w 1853592"/>
                <a:gd name="connsiteY2-6" fmla="*/ 457128 h 457200"/>
                <a:gd name="connsiteX3-7" fmla="*/ 0 w 1853592"/>
                <a:gd name="connsiteY3-8" fmla="*/ 457200 h 457200"/>
                <a:gd name="connsiteX0-9" fmla="*/ 0 w 1853592"/>
                <a:gd name="connsiteY0-10" fmla="*/ 335351 h 335351"/>
                <a:gd name="connsiteX1-11" fmla="*/ 1287695 w 1853592"/>
                <a:gd name="connsiteY1-12" fmla="*/ 0 h 335351"/>
                <a:gd name="connsiteX2-13" fmla="*/ 1853592 w 1853592"/>
                <a:gd name="connsiteY2-14" fmla="*/ 335279 h 335351"/>
                <a:gd name="connsiteX3-15" fmla="*/ 0 w 1853592"/>
                <a:gd name="connsiteY3-16" fmla="*/ 335351 h 335351"/>
                <a:gd name="connsiteX0-17" fmla="*/ 0 w 1853592"/>
                <a:gd name="connsiteY0-18" fmla="*/ 338146 h 338146"/>
                <a:gd name="connsiteX1-19" fmla="*/ 1287695 w 1853592"/>
                <a:gd name="connsiteY1-20" fmla="*/ 2795 h 338146"/>
                <a:gd name="connsiteX2-21" fmla="*/ 1853592 w 1853592"/>
                <a:gd name="connsiteY2-22" fmla="*/ 338074 h 338146"/>
                <a:gd name="connsiteX3-23" fmla="*/ 0 w 1853592"/>
                <a:gd name="connsiteY3-24" fmla="*/ 338146 h 338146"/>
                <a:gd name="connsiteX0-25" fmla="*/ 0 w 1853592"/>
                <a:gd name="connsiteY0-26" fmla="*/ 338146 h 338146"/>
                <a:gd name="connsiteX1-27" fmla="*/ 1287695 w 1853592"/>
                <a:gd name="connsiteY1-28" fmla="*/ 2795 h 338146"/>
                <a:gd name="connsiteX2-29" fmla="*/ 1853592 w 1853592"/>
                <a:gd name="connsiteY2-30" fmla="*/ 338074 h 338146"/>
                <a:gd name="connsiteX3-31" fmla="*/ 0 w 1853592"/>
                <a:gd name="connsiteY3-32" fmla="*/ 338146 h 338146"/>
                <a:gd name="connsiteX0-33" fmla="*/ 0 w 1822079"/>
                <a:gd name="connsiteY0-34" fmla="*/ 338146 h 338146"/>
                <a:gd name="connsiteX1-35" fmla="*/ 1287695 w 1822079"/>
                <a:gd name="connsiteY1-36" fmla="*/ 2795 h 338146"/>
                <a:gd name="connsiteX2-37" fmla="*/ 1822079 w 1822079"/>
                <a:gd name="connsiteY2-38" fmla="*/ 334204 h 338146"/>
                <a:gd name="connsiteX3-39" fmla="*/ 0 w 1822079"/>
                <a:gd name="connsiteY3-40" fmla="*/ 338146 h 338146"/>
                <a:gd name="connsiteX0-41" fmla="*/ 0 w 1822079"/>
                <a:gd name="connsiteY0-42" fmla="*/ 338146 h 338146"/>
                <a:gd name="connsiteX1-43" fmla="*/ 1287695 w 1822079"/>
                <a:gd name="connsiteY1-44" fmla="*/ 2795 h 338146"/>
                <a:gd name="connsiteX2-45" fmla="*/ 1822079 w 1822079"/>
                <a:gd name="connsiteY2-46" fmla="*/ 334204 h 338146"/>
                <a:gd name="connsiteX3-47" fmla="*/ 0 w 1822079"/>
                <a:gd name="connsiteY3-48" fmla="*/ 338146 h 338146"/>
                <a:gd name="connsiteX0-49" fmla="*/ 0 w 1822079"/>
                <a:gd name="connsiteY0-50" fmla="*/ 232412 h 232412"/>
                <a:gd name="connsiteX1-51" fmla="*/ 1371632 w 1822079"/>
                <a:gd name="connsiteY1-52" fmla="*/ 4497 h 232412"/>
                <a:gd name="connsiteX2-53" fmla="*/ 1822079 w 1822079"/>
                <a:gd name="connsiteY2-54" fmla="*/ 228470 h 232412"/>
                <a:gd name="connsiteX3-55" fmla="*/ 0 w 1822079"/>
                <a:gd name="connsiteY3-56" fmla="*/ 232412 h 232412"/>
                <a:gd name="connsiteX0-57" fmla="*/ 0 w 1822079"/>
                <a:gd name="connsiteY0-58" fmla="*/ 228451 h 228451"/>
                <a:gd name="connsiteX1-59" fmla="*/ 1371632 w 1822079"/>
                <a:gd name="connsiteY1-60" fmla="*/ 536 h 228451"/>
                <a:gd name="connsiteX2-61" fmla="*/ 1822079 w 1822079"/>
                <a:gd name="connsiteY2-62" fmla="*/ 224509 h 228451"/>
                <a:gd name="connsiteX3-63" fmla="*/ 0 w 1822079"/>
                <a:gd name="connsiteY3-64" fmla="*/ 228451 h 228451"/>
                <a:gd name="connsiteX0-65" fmla="*/ 0 w 1822079"/>
                <a:gd name="connsiteY0-66" fmla="*/ 228451 h 228451"/>
                <a:gd name="connsiteX1-67" fmla="*/ 1371632 w 1822079"/>
                <a:gd name="connsiteY1-68" fmla="*/ 536 h 228451"/>
                <a:gd name="connsiteX2-69" fmla="*/ 1822079 w 1822079"/>
                <a:gd name="connsiteY2-70" fmla="*/ 224509 h 228451"/>
                <a:gd name="connsiteX3-71" fmla="*/ 0 w 1822079"/>
                <a:gd name="connsiteY3-72" fmla="*/ 228451 h 228451"/>
                <a:gd name="connsiteX0-73" fmla="*/ 0 w 1822079"/>
                <a:gd name="connsiteY0-74" fmla="*/ 234944 h 234944"/>
                <a:gd name="connsiteX1-75" fmla="*/ 1458135 w 1822079"/>
                <a:gd name="connsiteY1-76" fmla="*/ 510 h 234944"/>
                <a:gd name="connsiteX2-77" fmla="*/ 1822079 w 1822079"/>
                <a:gd name="connsiteY2-78" fmla="*/ 231002 h 234944"/>
                <a:gd name="connsiteX3-79" fmla="*/ 0 w 1822079"/>
                <a:gd name="connsiteY3-80" fmla="*/ 234944 h 234944"/>
                <a:gd name="connsiteX0-81" fmla="*/ 0 w 1822079"/>
                <a:gd name="connsiteY0-82" fmla="*/ 251876 h 251876"/>
                <a:gd name="connsiteX1-83" fmla="*/ 1505928 w 1822079"/>
                <a:gd name="connsiteY1-84" fmla="*/ 456 h 251876"/>
                <a:gd name="connsiteX2-85" fmla="*/ 1822079 w 1822079"/>
                <a:gd name="connsiteY2-86" fmla="*/ 247934 h 251876"/>
                <a:gd name="connsiteX3-87" fmla="*/ 0 w 1822079"/>
                <a:gd name="connsiteY3-88" fmla="*/ 251876 h 251876"/>
                <a:gd name="connsiteX0-89" fmla="*/ 0 w 1822079"/>
                <a:gd name="connsiteY0-90" fmla="*/ 292564 h 292564"/>
                <a:gd name="connsiteX1-91" fmla="*/ 1499509 w 1822079"/>
                <a:gd name="connsiteY1-92" fmla="*/ 362 h 292564"/>
                <a:gd name="connsiteX2-93" fmla="*/ 1822079 w 1822079"/>
                <a:gd name="connsiteY2-94" fmla="*/ 288622 h 292564"/>
                <a:gd name="connsiteX3-95" fmla="*/ 0 w 1822079"/>
                <a:gd name="connsiteY3-96" fmla="*/ 292564 h 292564"/>
                <a:gd name="connsiteX0-97" fmla="*/ 0 w 1822079"/>
                <a:gd name="connsiteY0-98" fmla="*/ 269899 h 269899"/>
                <a:gd name="connsiteX1-99" fmla="*/ 1405305 w 1822079"/>
                <a:gd name="connsiteY1-100" fmla="*/ 410 h 269899"/>
                <a:gd name="connsiteX2-101" fmla="*/ 1822079 w 1822079"/>
                <a:gd name="connsiteY2-102" fmla="*/ 265957 h 269899"/>
                <a:gd name="connsiteX3-103" fmla="*/ 0 w 1822079"/>
                <a:gd name="connsiteY3-104" fmla="*/ 269899 h 269899"/>
                <a:gd name="connsiteX0-105" fmla="*/ 0 w 1822079"/>
                <a:gd name="connsiteY0-106" fmla="*/ 330359 h 330359"/>
                <a:gd name="connsiteX1-107" fmla="*/ 1499293 w 1822079"/>
                <a:gd name="connsiteY1-108" fmla="*/ 304 h 330359"/>
                <a:gd name="connsiteX2-109" fmla="*/ 1822079 w 1822079"/>
                <a:gd name="connsiteY2-110" fmla="*/ 326417 h 330359"/>
                <a:gd name="connsiteX3-111" fmla="*/ 0 w 1822079"/>
                <a:gd name="connsiteY3-112" fmla="*/ 330359 h 330359"/>
                <a:gd name="connsiteX0-113" fmla="*/ 0 w 1822079"/>
                <a:gd name="connsiteY0-114" fmla="*/ 330359 h 330359"/>
                <a:gd name="connsiteX1-115" fmla="*/ 1499293 w 1822079"/>
                <a:gd name="connsiteY1-116" fmla="*/ 304 h 330359"/>
                <a:gd name="connsiteX2-117" fmla="*/ 1822079 w 1822079"/>
                <a:gd name="connsiteY2-118" fmla="*/ 326417 h 330359"/>
                <a:gd name="connsiteX3-119" fmla="*/ 0 w 1822079"/>
                <a:gd name="connsiteY3-120" fmla="*/ 330359 h 330359"/>
                <a:gd name="connsiteX0-121" fmla="*/ 0 w 1822079"/>
                <a:gd name="connsiteY0-122" fmla="*/ 449126 h 449126"/>
                <a:gd name="connsiteX1-123" fmla="*/ 1583172 w 1822079"/>
                <a:gd name="connsiteY1-124" fmla="*/ 202 h 449126"/>
                <a:gd name="connsiteX2-125" fmla="*/ 1822079 w 1822079"/>
                <a:gd name="connsiteY2-126" fmla="*/ 445184 h 449126"/>
                <a:gd name="connsiteX3-127" fmla="*/ 0 w 1822079"/>
                <a:gd name="connsiteY3-128" fmla="*/ 449126 h 449126"/>
                <a:gd name="connsiteX0-129" fmla="*/ 0 w 1822079"/>
                <a:gd name="connsiteY0-130" fmla="*/ 449126 h 449126"/>
                <a:gd name="connsiteX1-131" fmla="*/ 1583172 w 1822079"/>
                <a:gd name="connsiteY1-132" fmla="*/ 202 h 449126"/>
                <a:gd name="connsiteX2-133" fmla="*/ 1822079 w 1822079"/>
                <a:gd name="connsiteY2-134" fmla="*/ 445184 h 449126"/>
                <a:gd name="connsiteX3-135" fmla="*/ 0 w 1822079"/>
                <a:gd name="connsiteY3-136" fmla="*/ 449126 h 449126"/>
                <a:gd name="connsiteX0-137" fmla="*/ 0 w 1822079"/>
                <a:gd name="connsiteY0-138" fmla="*/ 449126 h 449126"/>
                <a:gd name="connsiteX1-139" fmla="*/ 1583172 w 1822079"/>
                <a:gd name="connsiteY1-140" fmla="*/ 202 h 449126"/>
                <a:gd name="connsiteX2-141" fmla="*/ 1822079 w 1822079"/>
                <a:gd name="connsiteY2-142" fmla="*/ 445184 h 449126"/>
                <a:gd name="connsiteX3-143" fmla="*/ 0 w 1822079"/>
                <a:gd name="connsiteY3-144" fmla="*/ 449126 h 449126"/>
                <a:gd name="connsiteX0-145" fmla="*/ 0 w 1822079"/>
                <a:gd name="connsiteY0-146" fmla="*/ 449126 h 449126"/>
                <a:gd name="connsiteX1-147" fmla="*/ 1583172 w 1822079"/>
                <a:gd name="connsiteY1-148" fmla="*/ 202 h 449126"/>
                <a:gd name="connsiteX2-149" fmla="*/ 1822079 w 1822079"/>
                <a:gd name="connsiteY2-150" fmla="*/ 445184 h 449126"/>
                <a:gd name="connsiteX3-151" fmla="*/ 0 w 1822079"/>
                <a:gd name="connsiteY3-152" fmla="*/ 449126 h 449126"/>
                <a:gd name="connsiteX0-153" fmla="*/ 0 w 1822079"/>
                <a:gd name="connsiteY0-154" fmla="*/ 449865 h 449865"/>
                <a:gd name="connsiteX1-155" fmla="*/ 1514912 w 1822079"/>
                <a:gd name="connsiteY1-156" fmla="*/ 202 h 449865"/>
                <a:gd name="connsiteX2-157" fmla="*/ 1822079 w 1822079"/>
                <a:gd name="connsiteY2-158" fmla="*/ 445923 h 449865"/>
                <a:gd name="connsiteX3-159" fmla="*/ 0 w 1822079"/>
                <a:gd name="connsiteY3-160" fmla="*/ 449865 h 449865"/>
                <a:gd name="connsiteX0-161" fmla="*/ 0 w 1822079"/>
                <a:gd name="connsiteY0-162" fmla="*/ 449865 h 449865"/>
                <a:gd name="connsiteX1-163" fmla="*/ 1514912 w 1822079"/>
                <a:gd name="connsiteY1-164" fmla="*/ 202 h 449865"/>
                <a:gd name="connsiteX2-165" fmla="*/ 1822079 w 1822079"/>
                <a:gd name="connsiteY2-166" fmla="*/ 445923 h 449865"/>
                <a:gd name="connsiteX3-167" fmla="*/ 0 w 1822079"/>
                <a:gd name="connsiteY3-168" fmla="*/ 449865 h 449865"/>
                <a:gd name="connsiteX0-169" fmla="*/ 0 w 1822079"/>
                <a:gd name="connsiteY0-170" fmla="*/ 386588 h 386588"/>
                <a:gd name="connsiteX1-171" fmla="*/ 1506644 w 1822079"/>
                <a:gd name="connsiteY1-172" fmla="*/ 246 h 386588"/>
                <a:gd name="connsiteX2-173" fmla="*/ 1822079 w 1822079"/>
                <a:gd name="connsiteY2-174" fmla="*/ 382646 h 386588"/>
                <a:gd name="connsiteX3-175" fmla="*/ 0 w 1822079"/>
                <a:gd name="connsiteY3-176" fmla="*/ 386588 h 386588"/>
                <a:gd name="connsiteX0-177" fmla="*/ 0 w 1822079"/>
                <a:gd name="connsiteY0-178" fmla="*/ 369691 h 369691"/>
                <a:gd name="connsiteX1-179" fmla="*/ 1405699 w 1822079"/>
                <a:gd name="connsiteY1-180" fmla="*/ 262 h 369691"/>
                <a:gd name="connsiteX2-181" fmla="*/ 1822079 w 1822079"/>
                <a:gd name="connsiteY2-182" fmla="*/ 365749 h 369691"/>
                <a:gd name="connsiteX3-183" fmla="*/ 0 w 1822079"/>
                <a:gd name="connsiteY3-184" fmla="*/ 369691 h 369691"/>
                <a:gd name="connsiteX0-185" fmla="*/ 0 w 1822079"/>
                <a:gd name="connsiteY0-186" fmla="*/ 369691 h 369691"/>
                <a:gd name="connsiteX1-187" fmla="*/ 1405699 w 1822079"/>
                <a:gd name="connsiteY1-188" fmla="*/ 262 h 369691"/>
                <a:gd name="connsiteX2-189" fmla="*/ 1822079 w 1822079"/>
                <a:gd name="connsiteY2-190" fmla="*/ 365749 h 369691"/>
                <a:gd name="connsiteX3-191" fmla="*/ 0 w 1822079"/>
                <a:gd name="connsiteY3-192" fmla="*/ 369691 h 369691"/>
                <a:gd name="connsiteX0-193" fmla="*/ 0 w 1822079"/>
                <a:gd name="connsiteY0-194" fmla="*/ 381284 h 381284"/>
                <a:gd name="connsiteX1-195" fmla="*/ 1490761 w 1822079"/>
                <a:gd name="connsiteY1-196" fmla="*/ 250 h 381284"/>
                <a:gd name="connsiteX2-197" fmla="*/ 1822079 w 1822079"/>
                <a:gd name="connsiteY2-198" fmla="*/ 377342 h 381284"/>
                <a:gd name="connsiteX3-199" fmla="*/ 0 w 1822079"/>
                <a:gd name="connsiteY3-200" fmla="*/ 381284 h 381284"/>
                <a:gd name="connsiteX0-201" fmla="*/ 0 w 1822079"/>
                <a:gd name="connsiteY0-202" fmla="*/ 381284 h 381284"/>
                <a:gd name="connsiteX1-203" fmla="*/ 1490761 w 1822079"/>
                <a:gd name="connsiteY1-204" fmla="*/ 250 h 381284"/>
                <a:gd name="connsiteX2-205" fmla="*/ 1822079 w 1822079"/>
                <a:gd name="connsiteY2-206" fmla="*/ 377342 h 381284"/>
                <a:gd name="connsiteX3-207" fmla="*/ 0 w 1822079"/>
                <a:gd name="connsiteY3-208" fmla="*/ 381284 h 381284"/>
                <a:gd name="connsiteX0-209" fmla="*/ 0 w 1822079"/>
                <a:gd name="connsiteY0-210" fmla="*/ 381034 h 381034"/>
                <a:gd name="connsiteX1-211" fmla="*/ 1490761 w 1822079"/>
                <a:gd name="connsiteY1-212" fmla="*/ 0 h 381034"/>
                <a:gd name="connsiteX2-213" fmla="*/ 1822079 w 1822079"/>
                <a:gd name="connsiteY2-214" fmla="*/ 377092 h 381034"/>
                <a:gd name="connsiteX3-215" fmla="*/ 0 w 1822079"/>
                <a:gd name="connsiteY3-216" fmla="*/ 381034 h 381034"/>
                <a:gd name="connsiteX0-217" fmla="*/ 0 w 1822079"/>
                <a:gd name="connsiteY0-218" fmla="*/ 381034 h 381034"/>
                <a:gd name="connsiteX1-219" fmla="*/ 1490761 w 1822079"/>
                <a:gd name="connsiteY1-220" fmla="*/ 0 h 381034"/>
                <a:gd name="connsiteX2-221" fmla="*/ 1822079 w 1822079"/>
                <a:gd name="connsiteY2-222" fmla="*/ 377092 h 381034"/>
                <a:gd name="connsiteX3-223" fmla="*/ 0 w 1822079"/>
                <a:gd name="connsiteY3-224" fmla="*/ 381034 h 381034"/>
                <a:gd name="connsiteX0-225" fmla="*/ 0 w 1822079"/>
                <a:gd name="connsiteY0-226" fmla="*/ 381034 h 381034"/>
                <a:gd name="connsiteX1-227" fmla="*/ 1490761 w 1822079"/>
                <a:gd name="connsiteY1-228" fmla="*/ 0 h 381034"/>
                <a:gd name="connsiteX2-229" fmla="*/ 1822079 w 1822079"/>
                <a:gd name="connsiteY2-230" fmla="*/ 377092 h 381034"/>
                <a:gd name="connsiteX3-231" fmla="*/ 0 w 1822079"/>
                <a:gd name="connsiteY3-232" fmla="*/ 381034 h 381034"/>
                <a:gd name="connsiteX0-233" fmla="*/ 0 w 1822079"/>
                <a:gd name="connsiteY0-234" fmla="*/ 381034 h 381034"/>
                <a:gd name="connsiteX1-235" fmla="*/ 1490761 w 1822079"/>
                <a:gd name="connsiteY1-236" fmla="*/ 0 h 381034"/>
                <a:gd name="connsiteX2-237" fmla="*/ 1822079 w 1822079"/>
                <a:gd name="connsiteY2-238" fmla="*/ 377092 h 381034"/>
                <a:gd name="connsiteX3-239" fmla="*/ 0 w 1822079"/>
                <a:gd name="connsiteY3-240" fmla="*/ 381034 h 381034"/>
                <a:gd name="connsiteX0-241" fmla="*/ 0 w 1822079"/>
                <a:gd name="connsiteY0-242" fmla="*/ 376407 h 376407"/>
                <a:gd name="connsiteX1-243" fmla="*/ 1462705 w 1822079"/>
                <a:gd name="connsiteY1-244" fmla="*/ 0 h 376407"/>
                <a:gd name="connsiteX2-245" fmla="*/ 1822079 w 1822079"/>
                <a:gd name="connsiteY2-246" fmla="*/ 372465 h 376407"/>
                <a:gd name="connsiteX3-247" fmla="*/ 0 w 1822079"/>
                <a:gd name="connsiteY3-248" fmla="*/ 376407 h 376407"/>
                <a:gd name="connsiteX0-249" fmla="*/ 0 w 1822079"/>
                <a:gd name="connsiteY0-250" fmla="*/ 376407 h 376407"/>
                <a:gd name="connsiteX1-251" fmla="*/ 1462705 w 1822079"/>
                <a:gd name="connsiteY1-252" fmla="*/ 0 h 376407"/>
                <a:gd name="connsiteX2-253" fmla="*/ 1822079 w 1822079"/>
                <a:gd name="connsiteY2-254" fmla="*/ 372465 h 376407"/>
                <a:gd name="connsiteX3-255" fmla="*/ 0 w 1822079"/>
                <a:gd name="connsiteY3-256" fmla="*/ 376407 h 376407"/>
                <a:gd name="connsiteX0-257" fmla="*/ 0 w 1822079"/>
                <a:gd name="connsiteY0-258" fmla="*/ 376407 h 376407"/>
                <a:gd name="connsiteX1-259" fmla="*/ 1462705 w 1822079"/>
                <a:gd name="connsiteY1-260" fmla="*/ 0 h 376407"/>
                <a:gd name="connsiteX2-261" fmla="*/ 1822079 w 1822079"/>
                <a:gd name="connsiteY2-262" fmla="*/ 372465 h 376407"/>
                <a:gd name="connsiteX3-263" fmla="*/ 0 w 1822079"/>
                <a:gd name="connsiteY3-264" fmla="*/ 376407 h 376407"/>
                <a:gd name="connsiteX0-265" fmla="*/ 0 w 1822079"/>
                <a:gd name="connsiteY0-266" fmla="*/ 376407 h 376407"/>
                <a:gd name="connsiteX1-267" fmla="*/ 1462705 w 1822079"/>
                <a:gd name="connsiteY1-268" fmla="*/ 0 h 376407"/>
                <a:gd name="connsiteX2-269" fmla="*/ 1822079 w 1822079"/>
                <a:gd name="connsiteY2-270" fmla="*/ 372465 h 376407"/>
                <a:gd name="connsiteX3-271" fmla="*/ 0 w 1822079"/>
                <a:gd name="connsiteY3-272" fmla="*/ 376407 h 37640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822079" h="376407">
                  <a:moveTo>
                    <a:pt x="0" y="376407"/>
                  </a:moveTo>
                  <a:cubicBezTo>
                    <a:pt x="429232" y="264623"/>
                    <a:pt x="1031793" y="59444"/>
                    <a:pt x="1462705" y="0"/>
                  </a:cubicBezTo>
                  <a:cubicBezTo>
                    <a:pt x="1589674" y="100140"/>
                    <a:pt x="1641051" y="155143"/>
                    <a:pt x="1822079" y="372465"/>
                  </a:cubicBezTo>
                  <a:lnTo>
                    <a:pt x="0" y="376407"/>
                  </a:lnTo>
                  <a:close/>
                </a:path>
              </a:pathLst>
            </a:custGeom>
            <a:gradFill>
              <a:gsLst>
                <a:gs pos="12000">
                  <a:srgbClr val="000000">
                    <a:alpha val="45000"/>
                  </a:srgbClr>
                </a:gs>
                <a:gs pos="28000">
                  <a:srgbClr val="000000">
                    <a:alpha val="25000"/>
                  </a:srgbClr>
                </a:gs>
                <a:gs pos="81000">
                  <a:srgbClr val="000000">
                    <a:alpha val="3000"/>
                  </a:srgbClr>
                </a:gs>
                <a:gs pos="100000">
                  <a:schemeClr val="tx1">
                    <a:alpha val="0"/>
                  </a:schemeClr>
                </a:gs>
                <a:gs pos="66000">
                  <a:srgbClr val="000000">
                    <a:alpha val="6000"/>
                  </a:srgbClr>
                </a:gs>
                <a:gs pos="49000">
                  <a:srgbClr val="000000">
                    <a:alpha val="11000"/>
                  </a:srgbClr>
                </a:gs>
                <a:gs pos="0">
                  <a:schemeClr val="tx1">
                    <a:alpha val="48000"/>
                  </a:schemeClr>
                </a:gs>
              </a:gsLst>
              <a:lin ang="16200000" scaled="0"/>
            </a:gra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5816599" y="1500201"/>
              <a:ext cx="1982801" cy="3344862"/>
            </a:xfrm>
            <a:custGeom>
              <a:avLst/>
              <a:gdLst>
                <a:gd name="connsiteX0" fmla="*/ 2481682 w 2895600"/>
                <a:gd name="connsiteY0" fmla="*/ 0 h 4648200"/>
                <a:gd name="connsiteX1" fmla="*/ 2895600 w 2895600"/>
                <a:gd name="connsiteY1" fmla="*/ 450875 h 4648200"/>
                <a:gd name="connsiteX2" fmla="*/ 2895600 w 2895600"/>
                <a:gd name="connsiteY2" fmla="*/ 4197325 h 4648200"/>
                <a:gd name="connsiteX3" fmla="*/ 2481682 w 2895600"/>
                <a:gd name="connsiteY3" fmla="*/ 4648200 h 4648200"/>
                <a:gd name="connsiteX4" fmla="*/ 0 w 2895600"/>
                <a:gd name="connsiteY4" fmla="*/ 4357817 h 4648200"/>
                <a:gd name="connsiteX5" fmla="*/ 0 w 2895600"/>
                <a:gd name="connsiteY5" fmla="*/ 268088 h 4648200"/>
                <a:gd name="connsiteX6" fmla="*/ 242032 w 2895600"/>
                <a:gd name="connsiteY6" fmla="*/ 235199 h 4648200"/>
                <a:gd name="connsiteX7" fmla="*/ 2481682 w 2895600"/>
                <a:gd name="connsiteY7" fmla="*/ 0 h 464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5600" h="4648200">
                  <a:moveTo>
                    <a:pt x="2481682" y="0"/>
                  </a:moveTo>
                  <a:cubicBezTo>
                    <a:pt x="2710282" y="0"/>
                    <a:pt x="2895600" y="201864"/>
                    <a:pt x="2895600" y="450875"/>
                  </a:cubicBezTo>
                  <a:lnTo>
                    <a:pt x="2895600" y="4197325"/>
                  </a:lnTo>
                  <a:cubicBezTo>
                    <a:pt x="2895600" y="4446336"/>
                    <a:pt x="2710282" y="4648200"/>
                    <a:pt x="2481682" y="4648200"/>
                  </a:cubicBezTo>
                  <a:lnTo>
                    <a:pt x="0" y="4357817"/>
                  </a:lnTo>
                  <a:lnTo>
                    <a:pt x="0" y="268088"/>
                  </a:lnTo>
                  <a:lnTo>
                    <a:pt x="242032" y="235199"/>
                  </a:lnTo>
                  <a:cubicBezTo>
                    <a:pt x="1160410" y="111219"/>
                    <a:pt x="2037182" y="0"/>
                    <a:pt x="248168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 w="28575">
              <a:gradFill>
                <a:gsLst>
                  <a:gs pos="0">
                    <a:srgbClr val="F7F7F7"/>
                  </a:gs>
                  <a:gs pos="100000">
                    <a:schemeClr val="bg1">
                      <a:lumMod val="85000"/>
                    </a:schemeClr>
                  </a:gs>
                </a:gsLst>
                <a:lin ang="10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371921" y="1608938"/>
            <a:ext cx="2225441" cy="2625852"/>
            <a:chOff x="4832531" y="1500201"/>
            <a:chExt cx="2966869" cy="3501947"/>
          </a:xfrm>
        </p:grpSpPr>
        <p:sp>
          <p:nvSpPr>
            <p:cNvPr id="13" name="等腰三角形 16"/>
            <p:cNvSpPr/>
            <p:nvPr/>
          </p:nvSpPr>
          <p:spPr>
            <a:xfrm rot="420000" flipV="1">
              <a:off x="4832531" y="4610719"/>
              <a:ext cx="2856623" cy="391429"/>
            </a:xfrm>
            <a:custGeom>
              <a:avLst/>
              <a:gdLst>
                <a:gd name="connsiteX0" fmla="*/ 0 w 2362200"/>
                <a:gd name="connsiteY0" fmla="*/ 457200 h 457200"/>
                <a:gd name="connsiteX1" fmla="*/ 1181100 w 2362200"/>
                <a:gd name="connsiteY1" fmla="*/ 0 h 457200"/>
                <a:gd name="connsiteX2" fmla="*/ 2362200 w 2362200"/>
                <a:gd name="connsiteY2" fmla="*/ 457200 h 457200"/>
                <a:gd name="connsiteX3" fmla="*/ 0 w 2362200"/>
                <a:gd name="connsiteY3" fmla="*/ 457200 h 457200"/>
                <a:gd name="connsiteX0-1" fmla="*/ 0 w 1853592"/>
                <a:gd name="connsiteY0-2" fmla="*/ 457200 h 457200"/>
                <a:gd name="connsiteX1-3" fmla="*/ 1181100 w 1853592"/>
                <a:gd name="connsiteY1-4" fmla="*/ 0 h 457200"/>
                <a:gd name="connsiteX2-5" fmla="*/ 1853592 w 1853592"/>
                <a:gd name="connsiteY2-6" fmla="*/ 457128 h 457200"/>
                <a:gd name="connsiteX3-7" fmla="*/ 0 w 1853592"/>
                <a:gd name="connsiteY3-8" fmla="*/ 457200 h 457200"/>
                <a:gd name="connsiteX0-9" fmla="*/ 0 w 1853592"/>
                <a:gd name="connsiteY0-10" fmla="*/ 335351 h 335351"/>
                <a:gd name="connsiteX1-11" fmla="*/ 1287695 w 1853592"/>
                <a:gd name="connsiteY1-12" fmla="*/ 0 h 335351"/>
                <a:gd name="connsiteX2-13" fmla="*/ 1853592 w 1853592"/>
                <a:gd name="connsiteY2-14" fmla="*/ 335279 h 335351"/>
                <a:gd name="connsiteX3-15" fmla="*/ 0 w 1853592"/>
                <a:gd name="connsiteY3-16" fmla="*/ 335351 h 335351"/>
                <a:gd name="connsiteX0-17" fmla="*/ 0 w 1853592"/>
                <a:gd name="connsiteY0-18" fmla="*/ 338146 h 338146"/>
                <a:gd name="connsiteX1-19" fmla="*/ 1287695 w 1853592"/>
                <a:gd name="connsiteY1-20" fmla="*/ 2795 h 338146"/>
                <a:gd name="connsiteX2-21" fmla="*/ 1853592 w 1853592"/>
                <a:gd name="connsiteY2-22" fmla="*/ 338074 h 338146"/>
                <a:gd name="connsiteX3-23" fmla="*/ 0 w 1853592"/>
                <a:gd name="connsiteY3-24" fmla="*/ 338146 h 338146"/>
                <a:gd name="connsiteX0-25" fmla="*/ 0 w 1853592"/>
                <a:gd name="connsiteY0-26" fmla="*/ 338146 h 338146"/>
                <a:gd name="connsiteX1-27" fmla="*/ 1287695 w 1853592"/>
                <a:gd name="connsiteY1-28" fmla="*/ 2795 h 338146"/>
                <a:gd name="connsiteX2-29" fmla="*/ 1853592 w 1853592"/>
                <a:gd name="connsiteY2-30" fmla="*/ 338074 h 338146"/>
                <a:gd name="connsiteX3-31" fmla="*/ 0 w 1853592"/>
                <a:gd name="connsiteY3-32" fmla="*/ 338146 h 338146"/>
                <a:gd name="connsiteX0-33" fmla="*/ 0 w 1822079"/>
                <a:gd name="connsiteY0-34" fmla="*/ 338146 h 338146"/>
                <a:gd name="connsiteX1-35" fmla="*/ 1287695 w 1822079"/>
                <a:gd name="connsiteY1-36" fmla="*/ 2795 h 338146"/>
                <a:gd name="connsiteX2-37" fmla="*/ 1822079 w 1822079"/>
                <a:gd name="connsiteY2-38" fmla="*/ 334204 h 338146"/>
                <a:gd name="connsiteX3-39" fmla="*/ 0 w 1822079"/>
                <a:gd name="connsiteY3-40" fmla="*/ 338146 h 338146"/>
                <a:gd name="connsiteX0-41" fmla="*/ 0 w 1822079"/>
                <a:gd name="connsiteY0-42" fmla="*/ 338146 h 338146"/>
                <a:gd name="connsiteX1-43" fmla="*/ 1287695 w 1822079"/>
                <a:gd name="connsiteY1-44" fmla="*/ 2795 h 338146"/>
                <a:gd name="connsiteX2-45" fmla="*/ 1822079 w 1822079"/>
                <a:gd name="connsiteY2-46" fmla="*/ 334204 h 338146"/>
                <a:gd name="connsiteX3-47" fmla="*/ 0 w 1822079"/>
                <a:gd name="connsiteY3-48" fmla="*/ 338146 h 338146"/>
                <a:gd name="connsiteX0-49" fmla="*/ 0 w 1822079"/>
                <a:gd name="connsiteY0-50" fmla="*/ 232412 h 232412"/>
                <a:gd name="connsiteX1-51" fmla="*/ 1371632 w 1822079"/>
                <a:gd name="connsiteY1-52" fmla="*/ 4497 h 232412"/>
                <a:gd name="connsiteX2-53" fmla="*/ 1822079 w 1822079"/>
                <a:gd name="connsiteY2-54" fmla="*/ 228470 h 232412"/>
                <a:gd name="connsiteX3-55" fmla="*/ 0 w 1822079"/>
                <a:gd name="connsiteY3-56" fmla="*/ 232412 h 232412"/>
                <a:gd name="connsiteX0-57" fmla="*/ 0 w 1822079"/>
                <a:gd name="connsiteY0-58" fmla="*/ 228451 h 228451"/>
                <a:gd name="connsiteX1-59" fmla="*/ 1371632 w 1822079"/>
                <a:gd name="connsiteY1-60" fmla="*/ 536 h 228451"/>
                <a:gd name="connsiteX2-61" fmla="*/ 1822079 w 1822079"/>
                <a:gd name="connsiteY2-62" fmla="*/ 224509 h 228451"/>
                <a:gd name="connsiteX3-63" fmla="*/ 0 w 1822079"/>
                <a:gd name="connsiteY3-64" fmla="*/ 228451 h 228451"/>
                <a:gd name="connsiteX0-65" fmla="*/ 0 w 1822079"/>
                <a:gd name="connsiteY0-66" fmla="*/ 228451 h 228451"/>
                <a:gd name="connsiteX1-67" fmla="*/ 1371632 w 1822079"/>
                <a:gd name="connsiteY1-68" fmla="*/ 536 h 228451"/>
                <a:gd name="connsiteX2-69" fmla="*/ 1822079 w 1822079"/>
                <a:gd name="connsiteY2-70" fmla="*/ 224509 h 228451"/>
                <a:gd name="connsiteX3-71" fmla="*/ 0 w 1822079"/>
                <a:gd name="connsiteY3-72" fmla="*/ 228451 h 228451"/>
                <a:gd name="connsiteX0-73" fmla="*/ 0 w 1822079"/>
                <a:gd name="connsiteY0-74" fmla="*/ 234944 h 234944"/>
                <a:gd name="connsiteX1-75" fmla="*/ 1458135 w 1822079"/>
                <a:gd name="connsiteY1-76" fmla="*/ 510 h 234944"/>
                <a:gd name="connsiteX2-77" fmla="*/ 1822079 w 1822079"/>
                <a:gd name="connsiteY2-78" fmla="*/ 231002 h 234944"/>
                <a:gd name="connsiteX3-79" fmla="*/ 0 w 1822079"/>
                <a:gd name="connsiteY3-80" fmla="*/ 234944 h 234944"/>
                <a:gd name="connsiteX0-81" fmla="*/ 0 w 1822079"/>
                <a:gd name="connsiteY0-82" fmla="*/ 251876 h 251876"/>
                <a:gd name="connsiteX1-83" fmla="*/ 1505928 w 1822079"/>
                <a:gd name="connsiteY1-84" fmla="*/ 456 h 251876"/>
                <a:gd name="connsiteX2-85" fmla="*/ 1822079 w 1822079"/>
                <a:gd name="connsiteY2-86" fmla="*/ 247934 h 251876"/>
                <a:gd name="connsiteX3-87" fmla="*/ 0 w 1822079"/>
                <a:gd name="connsiteY3-88" fmla="*/ 251876 h 251876"/>
                <a:gd name="connsiteX0-89" fmla="*/ 0 w 1822079"/>
                <a:gd name="connsiteY0-90" fmla="*/ 292564 h 292564"/>
                <a:gd name="connsiteX1-91" fmla="*/ 1499509 w 1822079"/>
                <a:gd name="connsiteY1-92" fmla="*/ 362 h 292564"/>
                <a:gd name="connsiteX2-93" fmla="*/ 1822079 w 1822079"/>
                <a:gd name="connsiteY2-94" fmla="*/ 288622 h 292564"/>
                <a:gd name="connsiteX3-95" fmla="*/ 0 w 1822079"/>
                <a:gd name="connsiteY3-96" fmla="*/ 292564 h 292564"/>
                <a:gd name="connsiteX0-97" fmla="*/ 0 w 1822079"/>
                <a:gd name="connsiteY0-98" fmla="*/ 269899 h 269899"/>
                <a:gd name="connsiteX1-99" fmla="*/ 1405305 w 1822079"/>
                <a:gd name="connsiteY1-100" fmla="*/ 410 h 269899"/>
                <a:gd name="connsiteX2-101" fmla="*/ 1822079 w 1822079"/>
                <a:gd name="connsiteY2-102" fmla="*/ 265957 h 269899"/>
                <a:gd name="connsiteX3-103" fmla="*/ 0 w 1822079"/>
                <a:gd name="connsiteY3-104" fmla="*/ 269899 h 269899"/>
                <a:gd name="connsiteX0-105" fmla="*/ 0 w 1822079"/>
                <a:gd name="connsiteY0-106" fmla="*/ 330359 h 330359"/>
                <a:gd name="connsiteX1-107" fmla="*/ 1499293 w 1822079"/>
                <a:gd name="connsiteY1-108" fmla="*/ 304 h 330359"/>
                <a:gd name="connsiteX2-109" fmla="*/ 1822079 w 1822079"/>
                <a:gd name="connsiteY2-110" fmla="*/ 326417 h 330359"/>
                <a:gd name="connsiteX3-111" fmla="*/ 0 w 1822079"/>
                <a:gd name="connsiteY3-112" fmla="*/ 330359 h 330359"/>
                <a:gd name="connsiteX0-113" fmla="*/ 0 w 1822079"/>
                <a:gd name="connsiteY0-114" fmla="*/ 330359 h 330359"/>
                <a:gd name="connsiteX1-115" fmla="*/ 1499293 w 1822079"/>
                <a:gd name="connsiteY1-116" fmla="*/ 304 h 330359"/>
                <a:gd name="connsiteX2-117" fmla="*/ 1822079 w 1822079"/>
                <a:gd name="connsiteY2-118" fmla="*/ 326417 h 330359"/>
                <a:gd name="connsiteX3-119" fmla="*/ 0 w 1822079"/>
                <a:gd name="connsiteY3-120" fmla="*/ 330359 h 330359"/>
                <a:gd name="connsiteX0-121" fmla="*/ 0 w 1822079"/>
                <a:gd name="connsiteY0-122" fmla="*/ 449126 h 449126"/>
                <a:gd name="connsiteX1-123" fmla="*/ 1583172 w 1822079"/>
                <a:gd name="connsiteY1-124" fmla="*/ 202 h 449126"/>
                <a:gd name="connsiteX2-125" fmla="*/ 1822079 w 1822079"/>
                <a:gd name="connsiteY2-126" fmla="*/ 445184 h 449126"/>
                <a:gd name="connsiteX3-127" fmla="*/ 0 w 1822079"/>
                <a:gd name="connsiteY3-128" fmla="*/ 449126 h 449126"/>
                <a:gd name="connsiteX0-129" fmla="*/ 0 w 1822079"/>
                <a:gd name="connsiteY0-130" fmla="*/ 449126 h 449126"/>
                <a:gd name="connsiteX1-131" fmla="*/ 1583172 w 1822079"/>
                <a:gd name="connsiteY1-132" fmla="*/ 202 h 449126"/>
                <a:gd name="connsiteX2-133" fmla="*/ 1822079 w 1822079"/>
                <a:gd name="connsiteY2-134" fmla="*/ 445184 h 449126"/>
                <a:gd name="connsiteX3-135" fmla="*/ 0 w 1822079"/>
                <a:gd name="connsiteY3-136" fmla="*/ 449126 h 449126"/>
                <a:gd name="connsiteX0-137" fmla="*/ 0 w 1822079"/>
                <a:gd name="connsiteY0-138" fmla="*/ 449126 h 449126"/>
                <a:gd name="connsiteX1-139" fmla="*/ 1583172 w 1822079"/>
                <a:gd name="connsiteY1-140" fmla="*/ 202 h 449126"/>
                <a:gd name="connsiteX2-141" fmla="*/ 1822079 w 1822079"/>
                <a:gd name="connsiteY2-142" fmla="*/ 445184 h 449126"/>
                <a:gd name="connsiteX3-143" fmla="*/ 0 w 1822079"/>
                <a:gd name="connsiteY3-144" fmla="*/ 449126 h 449126"/>
                <a:gd name="connsiteX0-145" fmla="*/ 0 w 1822079"/>
                <a:gd name="connsiteY0-146" fmla="*/ 449126 h 449126"/>
                <a:gd name="connsiteX1-147" fmla="*/ 1583172 w 1822079"/>
                <a:gd name="connsiteY1-148" fmla="*/ 202 h 449126"/>
                <a:gd name="connsiteX2-149" fmla="*/ 1822079 w 1822079"/>
                <a:gd name="connsiteY2-150" fmla="*/ 445184 h 449126"/>
                <a:gd name="connsiteX3-151" fmla="*/ 0 w 1822079"/>
                <a:gd name="connsiteY3-152" fmla="*/ 449126 h 449126"/>
                <a:gd name="connsiteX0-153" fmla="*/ 0 w 1822079"/>
                <a:gd name="connsiteY0-154" fmla="*/ 449865 h 449865"/>
                <a:gd name="connsiteX1-155" fmla="*/ 1514912 w 1822079"/>
                <a:gd name="connsiteY1-156" fmla="*/ 202 h 449865"/>
                <a:gd name="connsiteX2-157" fmla="*/ 1822079 w 1822079"/>
                <a:gd name="connsiteY2-158" fmla="*/ 445923 h 449865"/>
                <a:gd name="connsiteX3-159" fmla="*/ 0 w 1822079"/>
                <a:gd name="connsiteY3-160" fmla="*/ 449865 h 449865"/>
                <a:gd name="connsiteX0-161" fmla="*/ 0 w 1822079"/>
                <a:gd name="connsiteY0-162" fmla="*/ 449865 h 449865"/>
                <a:gd name="connsiteX1-163" fmla="*/ 1514912 w 1822079"/>
                <a:gd name="connsiteY1-164" fmla="*/ 202 h 449865"/>
                <a:gd name="connsiteX2-165" fmla="*/ 1822079 w 1822079"/>
                <a:gd name="connsiteY2-166" fmla="*/ 445923 h 449865"/>
                <a:gd name="connsiteX3-167" fmla="*/ 0 w 1822079"/>
                <a:gd name="connsiteY3-168" fmla="*/ 449865 h 449865"/>
                <a:gd name="connsiteX0-169" fmla="*/ 0 w 1822079"/>
                <a:gd name="connsiteY0-170" fmla="*/ 386588 h 386588"/>
                <a:gd name="connsiteX1-171" fmla="*/ 1506644 w 1822079"/>
                <a:gd name="connsiteY1-172" fmla="*/ 246 h 386588"/>
                <a:gd name="connsiteX2-173" fmla="*/ 1822079 w 1822079"/>
                <a:gd name="connsiteY2-174" fmla="*/ 382646 h 386588"/>
                <a:gd name="connsiteX3-175" fmla="*/ 0 w 1822079"/>
                <a:gd name="connsiteY3-176" fmla="*/ 386588 h 386588"/>
                <a:gd name="connsiteX0-177" fmla="*/ 0 w 1822079"/>
                <a:gd name="connsiteY0-178" fmla="*/ 369691 h 369691"/>
                <a:gd name="connsiteX1-179" fmla="*/ 1405699 w 1822079"/>
                <a:gd name="connsiteY1-180" fmla="*/ 262 h 369691"/>
                <a:gd name="connsiteX2-181" fmla="*/ 1822079 w 1822079"/>
                <a:gd name="connsiteY2-182" fmla="*/ 365749 h 369691"/>
                <a:gd name="connsiteX3-183" fmla="*/ 0 w 1822079"/>
                <a:gd name="connsiteY3-184" fmla="*/ 369691 h 369691"/>
                <a:gd name="connsiteX0-185" fmla="*/ 0 w 1822079"/>
                <a:gd name="connsiteY0-186" fmla="*/ 369691 h 369691"/>
                <a:gd name="connsiteX1-187" fmla="*/ 1405699 w 1822079"/>
                <a:gd name="connsiteY1-188" fmla="*/ 262 h 369691"/>
                <a:gd name="connsiteX2-189" fmla="*/ 1822079 w 1822079"/>
                <a:gd name="connsiteY2-190" fmla="*/ 365749 h 369691"/>
                <a:gd name="connsiteX3-191" fmla="*/ 0 w 1822079"/>
                <a:gd name="connsiteY3-192" fmla="*/ 369691 h 369691"/>
                <a:gd name="connsiteX0-193" fmla="*/ 0 w 1822079"/>
                <a:gd name="connsiteY0-194" fmla="*/ 381284 h 381284"/>
                <a:gd name="connsiteX1-195" fmla="*/ 1490761 w 1822079"/>
                <a:gd name="connsiteY1-196" fmla="*/ 250 h 381284"/>
                <a:gd name="connsiteX2-197" fmla="*/ 1822079 w 1822079"/>
                <a:gd name="connsiteY2-198" fmla="*/ 377342 h 381284"/>
                <a:gd name="connsiteX3-199" fmla="*/ 0 w 1822079"/>
                <a:gd name="connsiteY3-200" fmla="*/ 381284 h 381284"/>
                <a:gd name="connsiteX0-201" fmla="*/ 0 w 1822079"/>
                <a:gd name="connsiteY0-202" fmla="*/ 381284 h 381284"/>
                <a:gd name="connsiteX1-203" fmla="*/ 1490761 w 1822079"/>
                <a:gd name="connsiteY1-204" fmla="*/ 250 h 381284"/>
                <a:gd name="connsiteX2-205" fmla="*/ 1822079 w 1822079"/>
                <a:gd name="connsiteY2-206" fmla="*/ 377342 h 381284"/>
                <a:gd name="connsiteX3-207" fmla="*/ 0 w 1822079"/>
                <a:gd name="connsiteY3-208" fmla="*/ 381284 h 381284"/>
                <a:gd name="connsiteX0-209" fmla="*/ 0 w 1822079"/>
                <a:gd name="connsiteY0-210" fmla="*/ 381034 h 381034"/>
                <a:gd name="connsiteX1-211" fmla="*/ 1490761 w 1822079"/>
                <a:gd name="connsiteY1-212" fmla="*/ 0 h 381034"/>
                <a:gd name="connsiteX2-213" fmla="*/ 1822079 w 1822079"/>
                <a:gd name="connsiteY2-214" fmla="*/ 377092 h 381034"/>
                <a:gd name="connsiteX3-215" fmla="*/ 0 w 1822079"/>
                <a:gd name="connsiteY3-216" fmla="*/ 381034 h 381034"/>
                <a:gd name="connsiteX0-217" fmla="*/ 0 w 1822079"/>
                <a:gd name="connsiteY0-218" fmla="*/ 381034 h 381034"/>
                <a:gd name="connsiteX1-219" fmla="*/ 1490761 w 1822079"/>
                <a:gd name="connsiteY1-220" fmla="*/ 0 h 381034"/>
                <a:gd name="connsiteX2-221" fmla="*/ 1822079 w 1822079"/>
                <a:gd name="connsiteY2-222" fmla="*/ 377092 h 381034"/>
                <a:gd name="connsiteX3-223" fmla="*/ 0 w 1822079"/>
                <a:gd name="connsiteY3-224" fmla="*/ 381034 h 381034"/>
                <a:gd name="connsiteX0-225" fmla="*/ 0 w 1822079"/>
                <a:gd name="connsiteY0-226" fmla="*/ 381034 h 381034"/>
                <a:gd name="connsiteX1-227" fmla="*/ 1490761 w 1822079"/>
                <a:gd name="connsiteY1-228" fmla="*/ 0 h 381034"/>
                <a:gd name="connsiteX2-229" fmla="*/ 1822079 w 1822079"/>
                <a:gd name="connsiteY2-230" fmla="*/ 377092 h 381034"/>
                <a:gd name="connsiteX3-231" fmla="*/ 0 w 1822079"/>
                <a:gd name="connsiteY3-232" fmla="*/ 381034 h 381034"/>
                <a:gd name="connsiteX0-233" fmla="*/ 0 w 1822079"/>
                <a:gd name="connsiteY0-234" fmla="*/ 381034 h 381034"/>
                <a:gd name="connsiteX1-235" fmla="*/ 1490761 w 1822079"/>
                <a:gd name="connsiteY1-236" fmla="*/ 0 h 381034"/>
                <a:gd name="connsiteX2-237" fmla="*/ 1822079 w 1822079"/>
                <a:gd name="connsiteY2-238" fmla="*/ 377092 h 381034"/>
                <a:gd name="connsiteX3-239" fmla="*/ 0 w 1822079"/>
                <a:gd name="connsiteY3-240" fmla="*/ 381034 h 381034"/>
                <a:gd name="connsiteX0-241" fmla="*/ 0 w 1822079"/>
                <a:gd name="connsiteY0-242" fmla="*/ 376407 h 376407"/>
                <a:gd name="connsiteX1-243" fmla="*/ 1462705 w 1822079"/>
                <a:gd name="connsiteY1-244" fmla="*/ 0 h 376407"/>
                <a:gd name="connsiteX2-245" fmla="*/ 1822079 w 1822079"/>
                <a:gd name="connsiteY2-246" fmla="*/ 372465 h 376407"/>
                <a:gd name="connsiteX3-247" fmla="*/ 0 w 1822079"/>
                <a:gd name="connsiteY3-248" fmla="*/ 376407 h 376407"/>
                <a:gd name="connsiteX0-249" fmla="*/ 0 w 1822079"/>
                <a:gd name="connsiteY0-250" fmla="*/ 376407 h 376407"/>
                <a:gd name="connsiteX1-251" fmla="*/ 1462705 w 1822079"/>
                <a:gd name="connsiteY1-252" fmla="*/ 0 h 376407"/>
                <a:gd name="connsiteX2-253" fmla="*/ 1822079 w 1822079"/>
                <a:gd name="connsiteY2-254" fmla="*/ 372465 h 376407"/>
                <a:gd name="connsiteX3-255" fmla="*/ 0 w 1822079"/>
                <a:gd name="connsiteY3-256" fmla="*/ 376407 h 376407"/>
                <a:gd name="connsiteX0-257" fmla="*/ 0 w 1822079"/>
                <a:gd name="connsiteY0-258" fmla="*/ 376407 h 376407"/>
                <a:gd name="connsiteX1-259" fmla="*/ 1462705 w 1822079"/>
                <a:gd name="connsiteY1-260" fmla="*/ 0 h 376407"/>
                <a:gd name="connsiteX2-261" fmla="*/ 1822079 w 1822079"/>
                <a:gd name="connsiteY2-262" fmla="*/ 372465 h 376407"/>
                <a:gd name="connsiteX3-263" fmla="*/ 0 w 1822079"/>
                <a:gd name="connsiteY3-264" fmla="*/ 376407 h 376407"/>
                <a:gd name="connsiteX0-265" fmla="*/ 0 w 1822079"/>
                <a:gd name="connsiteY0-266" fmla="*/ 376407 h 376407"/>
                <a:gd name="connsiteX1-267" fmla="*/ 1462705 w 1822079"/>
                <a:gd name="connsiteY1-268" fmla="*/ 0 h 376407"/>
                <a:gd name="connsiteX2-269" fmla="*/ 1822079 w 1822079"/>
                <a:gd name="connsiteY2-270" fmla="*/ 372465 h 376407"/>
                <a:gd name="connsiteX3-271" fmla="*/ 0 w 1822079"/>
                <a:gd name="connsiteY3-272" fmla="*/ 376407 h 37640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822079" h="376407">
                  <a:moveTo>
                    <a:pt x="0" y="376407"/>
                  </a:moveTo>
                  <a:cubicBezTo>
                    <a:pt x="429232" y="264623"/>
                    <a:pt x="1031793" y="59444"/>
                    <a:pt x="1462705" y="0"/>
                  </a:cubicBezTo>
                  <a:cubicBezTo>
                    <a:pt x="1589674" y="100140"/>
                    <a:pt x="1641051" y="155143"/>
                    <a:pt x="1822079" y="372465"/>
                  </a:cubicBezTo>
                  <a:lnTo>
                    <a:pt x="0" y="376407"/>
                  </a:lnTo>
                  <a:close/>
                </a:path>
              </a:pathLst>
            </a:custGeom>
            <a:gradFill>
              <a:gsLst>
                <a:gs pos="12000">
                  <a:srgbClr val="000000">
                    <a:alpha val="45000"/>
                  </a:srgbClr>
                </a:gs>
                <a:gs pos="28000">
                  <a:srgbClr val="000000">
                    <a:alpha val="25000"/>
                  </a:srgbClr>
                </a:gs>
                <a:gs pos="81000">
                  <a:srgbClr val="000000">
                    <a:alpha val="3000"/>
                  </a:srgbClr>
                </a:gs>
                <a:gs pos="100000">
                  <a:schemeClr val="tx1">
                    <a:alpha val="0"/>
                  </a:schemeClr>
                </a:gs>
                <a:gs pos="66000">
                  <a:srgbClr val="000000">
                    <a:alpha val="6000"/>
                  </a:srgbClr>
                </a:gs>
                <a:gs pos="49000">
                  <a:srgbClr val="000000">
                    <a:alpha val="11000"/>
                  </a:srgbClr>
                </a:gs>
                <a:gs pos="0">
                  <a:schemeClr val="tx1">
                    <a:alpha val="48000"/>
                  </a:schemeClr>
                </a:gs>
              </a:gsLst>
              <a:lin ang="16200000" scaled="0"/>
            </a:gra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5816599" y="1500201"/>
              <a:ext cx="1982801" cy="3344862"/>
            </a:xfrm>
            <a:custGeom>
              <a:avLst/>
              <a:gdLst>
                <a:gd name="connsiteX0" fmla="*/ 2481682 w 2895600"/>
                <a:gd name="connsiteY0" fmla="*/ 0 h 4648200"/>
                <a:gd name="connsiteX1" fmla="*/ 2895600 w 2895600"/>
                <a:gd name="connsiteY1" fmla="*/ 450875 h 4648200"/>
                <a:gd name="connsiteX2" fmla="*/ 2895600 w 2895600"/>
                <a:gd name="connsiteY2" fmla="*/ 4197325 h 4648200"/>
                <a:gd name="connsiteX3" fmla="*/ 2481682 w 2895600"/>
                <a:gd name="connsiteY3" fmla="*/ 4648200 h 4648200"/>
                <a:gd name="connsiteX4" fmla="*/ 0 w 2895600"/>
                <a:gd name="connsiteY4" fmla="*/ 4357817 h 4648200"/>
                <a:gd name="connsiteX5" fmla="*/ 0 w 2895600"/>
                <a:gd name="connsiteY5" fmla="*/ 268088 h 4648200"/>
                <a:gd name="connsiteX6" fmla="*/ 242032 w 2895600"/>
                <a:gd name="connsiteY6" fmla="*/ 235199 h 4648200"/>
                <a:gd name="connsiteX7" fmla="*/ 2481682 w 2895600"/>
                <a:gd name="connsiteY7" fmla="*/ 0 h 464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5600" h="4648200">
                  <a:moveTo>
                    <a:pt x="2481682" y="0"/>
                  </a:moveTo>
                  <a:cubicBezTo>
                    <a:pt x="2710282" y="0"/>
                    <a:pt x="2895600" y="201864"/>
                    <a:pt x="2895600" y="450875"/>
                  </a:cubicBezTo>
                  <a:lnTo>
                    <a:pt x="2895600" y="4197325"/>
                  </a:lnTo>
                  <a:cubicBezTo>
                    <a:pt x="2895600" y="4446336"/>
                    <a:pt x="2710282" y="4648200"/>
                    <a:pt x="2481682" y="4648200"/>
                  </a:cubicBezTo>
                  <a:lnTo>
                    <a:pt x="0" y="4357817"/>
                  </a:lnTo>
                  <a:lnTo>
                    <a:pt x="0" y="268088"/>
                  </a:lnTo>
                  <a:lnTo>
                    <a:pt x="242032" y="235199"/>
                  </a:lnTo>
                  <a:cubicBezTo>
                    <a:pt x="1160410" y="111219"/>
                    <a:pt x="2037182" y="0"/>
                    <a:pt x="248168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 w="28575">
              <a:gradFill>
                <a:gsLst>
                  <a:gs pos="0">
                    <a:srgbClr val="F7F7F7"/>
                  </a:gs>
                  <a:gs pos="100000">
                    <a:srgbClr val="CFCFCF"/>
                  </a:gs>
                </a:gsLst>
                <a:lin ang="10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154038" y="1608938"/>
            <a:ext cx="2225441" cy="2625852"/>
            <a:chOff x="1538516" y="1764413"/>
            <a:chExt cx="2966869" cy="3501947"/>
          </a:xfrm>
        </p:grpSpPr>
        <p:sp>
          <p:nvSpPr>
            <p:cNvPr id="16" name="等腰三角形 16"/>
            <p:cNvSpPr/>
            <p:nvPr/>
          </p:nvSpPr>
          <p:spPr>
            <a:xfrm rot="420000" flipV="1">
              <a:off x="1538516" y="4874931"/>
              <a:ext cx="2856623" cy="391429"/>
            </a:xfrm>
            <a:custGeom>
              <a:avLst/>
              <a:gdLst>
                <a:gd name="connsiteX0" fmla="*/ 0 w 2362200"/>
                <a:gd name="connsiteY0" fmla="*/ 457200 h 457200"/>
                <a:gd name="connsiteX1" fmla="*/ 1181100 w 2362200"/>
                <a:gd name="connsiteY1" fmla="*/ 0 h 457200"/>
                <a:gd name="connsiteX2" fmla="*/ 2362200 w 2362200"/>
                <a:gd name="connsiteY2" fmla="*/ 457200 h 457200"/>
                <a:gd name="connsiteX3" fmla="*/ 0 w 2362200"/>
                <a:gd name="connsiteY3" fmla="*/ 457200 h 457200"/>
                <a:gd name="connsiteX0-1" fmla="*/ 0 w 1853592"/>
                <a:gd name="connsiteY0-2" fmla="*/ 457200 h 457200"/>
                <a:gd name="connsiteX1-3" fmla="*/ 1181100 w 1853592"/>
                <a:gd name="connsiteY1-4" fmla="*/ 0 h 457200"/>
                <a:gd name="connsiteX2-5" fmla="*/ 1853592 w 1853592"/>
                <a:gd name="connsiteY2-6" fmla="*/ 457128 h 457200"/>
                <a:gd name="connsiteX3-7" fmla="*/ 0 w 1853592"/>
                <a:gd name="connsiteY3-8" fmla="*/ 457200 h 457200"/>
                <a:gd name="connsiteX0-9" fmla="*/ 0 w 1853592"/>
                <a:gd name="connsiteY0-10" fmla="*/ 335351 h 335351"/>
                <a:gd name="connsiteX1-11" fmla="*/ 1287695 w 1853592"/>
                <a:gd name="connsiteY1-12" fmla="*/ 0 h 335351"/>
                <a:gd name="connsiteX2-13" fmla="*/ 1853592 w 1853592"/>
                <a:gd name="connsiteY2-14" fmla="*/ 335279 h 335351"/>
                <a:gd name="connsiteX3-15" fmla="*/ 0 w 1853592"/>
                <a:gd name="connsiteY3-16" fmla="*/ 335351 h 335351"/>
                <a:gd name="connsiteX0-17" fmla="*/ 0 w 1853592"/>
                <a:gd name="connsiteY0-18" fmla="*/ 338146 h 338146"/>
                <a:gd name="connsiteX1-19" fmla="*/ 1287695 w 1853592"/>
                <a:gd name="connsiteY1-20" fmla="*/ 2795 h 338146"/>
                <a:gd name="connsiteX2-21" fmla="*/ 1853592 w 1853592"/>
                <a:gd name="connsiteY2-22" fmla="*/ 338074 h 338146"/>
                <a:gd name="connsiteX3-23" fmla="*/ 0 w 1853592"/>
                <a:gd name="connsiteY3-24" fmla="*/ 338146 h 338146"/>
                <a:gd name="connsiteX0-25" fmla="*/ 0 w 1853592"/>
                <a:gd name="connsiteY0-26" fmla="*/ 338146 h 338146"/>
                <a:gd name="connsiteX1-27" fmla="*/ 1287695 w 1853592"/>
                <a:gd name="connsiteY1-28" fmla="*/ 2795 h 338146"/>
                <a:gd name="connsiteX2-29" fmla="*/ 1853592 w 1853592"/>
                <a:gd name="connsiteY2-30" fmla="*/ 338074 h 338146"/>
                <a:gd name="connsiteX3-31" fmla="*/ 0 w 1853592"/>
                <a:gd name="connsiteY3-32" fmla="*/ 338146 h 338146"/>
                <a:gd name="connsiteX0-33" fmla="*/ 0 w 1822079"/>
                <a:gd name="connsiteY0-34" fmla="*/ 338146 h 338146"/>
                <a:gd name="connsiteX1-35" fmla="*/ 1287695 w 1822079"/>
                <a:gd name="connsiteY1-36" fmla="*/ 2795 h 338146"/>
                <a:gd name="connsiteX2-37" fmla="*/ 1822079 w 1822079"/>
                <a:gd name="connsiteY2-38" fmla="*/ 334204 h 338146"/>
                <a:gd name="connsiteX3-39" fmla="*/ 0 w 1822079"/>
                <a:gd name="connsiteY3-40" fmla="*/ 338146 h 338146"/>
                <a:gd name="connsiteX0-41" fmla="*/ 0 w 1822079"/>
                <a:gd name="connsiteY0-42" fmla="*/ 338146 h 338146"/>
                <a:gd name="connsiteX1-43" fmla="*/ 1287695 w 1822079"/>
                <a:gd name="connsiteY1-44" fmla="*/ 2795 h 338146"/>
                <a:gd name="connsiteX2-45" fmla="*/ 1822079 w 1822079"/>
                <a:gd name="connsiteY2-46" fmla="*/ 334204 h 338146"/>
                <a:gd name="connsiteX3-47" fmla="*/ 0 w 1822079"/>
                <a:gd name="connsiteY3-48" fmla="*/ 338146 h 338146"/>
                <a:gd name="connsiteX0-49" fmla="*/ 0 w 1822079"/>
                <a:gd name="connsiteY0-50" fmla="*/ 232412 h 232412"/>
                <a:gd name="connsiteX1-51" fmla="*/ 1371632 w 1822079"/>
                <a:gd name="connsiteY1-52" fmla="*/ 4497 h 232412"/>
                <a:gd name="connsiteX2-53" fmla="*/ 1822079 w 1822079"/>
                <a:gd name="connsiteY2-54" fmla="*/ 228470 h 232412"/>
                <a:gd name="connsiteX3-55" fmla="*/ 0 w 1822079"/>
                <a:gd name="connsiteY3-56" fmla="*/ 232412 h 232412"/>
                <a:gd name="connsiteX0-57" fmla="*/ 0 w 1822079"/>
                <a:gd name="connsiteY0-58" fmla="*/ 228451 h 228451"/>
                <a:gd name="connsiteX1-59" fmla="*/ 1371632 w 1822079"/>
                <a:gd name="connsiteY1-60" fmla="*/ 536 h 228451"/>
                <a:gd name="connsiteX2-61" fmla="*/ 1822079 w 1822079"/>
                <a:gd name="connsiteY2-62" fmla="*/ 224509 h 228451"/>
                <a:gd name="connsiteX3-63" fmla="*/ 0 w 1822079"/>
                <a:gd name="connsiteY3-64" fmla="*/ 228451 h 228451"/>
                <a:gd name="connsiteX0-65" fmla="*/ 0 w 1822079"/>
                <a:gd name="connsiteY0-66" fmla="*/ 228451 h 228451"/>
                <a:gd name="connsiteX1-67" fmla="*/ 1371632 w 1822079"/>
                <a:gd name="connsiteY1-68" fmla="*/ 536 h 228451"/>
                <a:gd name="connsiteX2-69" fmla="*/ 1822079 w 1822079"/>
                <a:gd name="connsiteY2-70" fmla="*/ 224509 h 228451"/>
                <a:gd name="connsiteX3-71" fmla="*/ 0 w 1822079"/>
                <a:gd name="connsiteY3-72" fmla="*/ 228451 h 228451"/>
                <a:gd name="connsiteX0-73" fmla="*/ 0 w 1822079"/>
                <a:gd name="connsiteY0-74" fmla="*/ 234944 h 234944"/>
                <a:gd name="connsiteX1-75" fmla="*/ 1458135 w 1822079"/>
                <a:gd name="connsiteY1-76" fmla="*/ 510 h 234944"/>
                <a:gd name="connsiteX2-77" fmla="*/ 1822079 w 1822079"/>
                <a:gd name="connsiteY2-78" fmla="*/ 231002 h 234944"/>
                <a:gd name="connsiteX3-79" fmla="*/ 0 w 1822079"/>
                <a:gd name="connsiteY3-80" fmla="*/ 234944 h 234944"/>
                <a:gd name="connsiteX0-81" fmla="*/ 0 w 1822079"/>
                <a:gd name="connsiteY0-82" fmla="*/ 251876 h 251876"/>
                <a:gd name="connsiteX1-83" fmla="*/ 1505928 w 1822079"/>
                <a:gd name="connsiteY1-84" fmla="*/ 456 h 251876"/>
                <a:gd name="connsiteX2-85" fmla="*/ 1822079 w 1822079"/>
                <a:gd name="connsiteY2-86" fmla="*/ 247934 h 251876"/>
                <a:gd name="connsiteX3-87" fmla="*/ 0 w 1822079"/>
                <a:gd name="connsiteY3-88" fmla="*/ 251876 h 251876"/>
                <a:gd name="connsiteX0-89" fmla="*/ 0 w 1822079"/>
                <a:gd name="connsiteY0-90" fmla="*/ 292564 h 292564"/>
                <a:gd name="connsiteX1-91" fmla="*/ 1499509 w 1822079"/>
                <a:gd name="connsiteY1-92" fmla="*/ 362 h 292564"/>
                <a:gd name="connsiteX2-93" fmla="*/ 1822079 w 1822079"/>
                <a:gd name="connsiteY2-94" fmla="*/ 288622 h 292564"/>
                <a:gd name="connsiteX3-95" fmla="*/ 0 w 1822079"/>
                <a:gd name="connsiteY3-96" fmla="*/ 292564 h 292564"/>
                <a:gd name="connsiteX0-97" fmla="*/ 0 w 1822079"/>
                <a:gd name="connsiteY0-98" fmla="*/ 269899 h 269899"/>
                <a:gd name="connsiteX1-99" fmla="*/ 1405305 w 1822079"/>
                <a:gd name="connsiteY1-100" fmla="*/ 410 h 269899"/>
                <a:gd name="connsiteX2-101" fmla="*/ 1822079 w 1822079"/>
                <a:gd name="connsiteY2-102" fmla="*/ 265957 h 269899"/>
                <a:gd name="connsiteX3-103" fmla="*/ 0 w 1822079"/>
                <a:gd name="connsiteY3-104" fmla="*/ 269899 h 269899"/>
                <a:gd name="connsiteX0-105" fmla="*/ 0 w 1822079"/>
                <a:gd name="connsiteY0-106" fmla="*/ 330359 h 330359"/>
                <a:gd name="connsiteX1-107" fmla="*/ 1499293 w 1822079"/>
                <a:gd name="connsiteY1-108" fmla="*/ 304 h 330359"/>
                <a:gd name="connsiteX2-109" fmla="*/ 1822079 w 1822079"/>
                <a:gd name="connsiteY2-110" fmla="*/ 326417 h 330359"/>
                <a:gd name="connsiteX3-111" fmla="*/ 0 w 1822079"/>
                <a:gd name="connsiteY3-112" fmla="*/ 330359 h 330359"/>
                <a:gd name="connsiteX0-113" fmla="*/ 0 w 1822079"/>
                <a:gd name="connsiteY0-114" fmla="*/ 330359 h 330359"/>
                <a:gd name="connsiteX1-115" fmla="*/ 1499293 w 1822079"/>
                <a:gd name="connsiteY1-116" fmla="*/ 304 h 330359"/>
                <a:gd name="connsiteX2-117" fmla="*/ 1822079 w 1822079"/>
                <a:gd name="connsiteY2-118" fmla="*/ 326417 h 330359"/>
                <a:gd name="connsiteX3-119" fmla="*/ 0 w 1822079"/>
                <a:gd name="connsiteY3-120" fmla="*/ 330359 h 330359"/>
                <a:gd name="connsiteX0-121" fmla="*/ 0 w 1822079"/>
                <a:gd name="connsiteY0-122" fmla="*/ 449126 h 449126"/>
                <a:gd name="connsiteX1-123" fmla="*/ 1583172 w 1822079"/>
                <a:gd name="connsiteY1-124" fmla="*/ 202 h 449126"/>
                <a:gd name="connsiteX2-125" fmla="*/ 1822079 w 1822079"/>
                <a:gd name="connsiteY2-126" fmla="*/ 445184 h 449126"/>
                <a:gd name="connsiteX3-127" fmla="*/ 0 w 1822079"/>
                <a:gd name="connsiteY3-128" fmla="*/ 449126 h 449126"/>
                <a:gd name="connsiteX0-129" fmla="*/ 0 w 1822079"/>
                <a:gd name="connsiteY0-130" fmla="*/ 449126 h 449126"/>
                <a:gd name="connsiteX1-131" fmla="*/ 1583172 w 1822079"/>
                <a:gd name="connsiteY1-132" fmla="*/ 202 h 449126"/>
                <a:gd name="connsiteX2-133" fmla="*/ 1822079 w 1822079"/>
                <a:gd name="connsiteY2-134" fmla="*/ 445184 h 449126"/>
                <a:gd name="connsiteX3-135" fmla="*/ 0 w 1822079"/>
                <a:gd name="connsiteY3-136" fmla="*/ 449126 h 449126"/>
                <a:gd name="connsiteX0-137" fmla="*/ 0 w 1822079"/>
                <a:gd name="connsiteY0-138" fmla="*/ 449126 h 449126"/>
                <a:gd name="connsiteX1-139" fmla="*/ 1583172 w 1822079"/>
                <a:gd name="connsiteY1-140" fmla="*/ 202 h 449126"/>
                <a:gd name="connsiteX2-141" fmla="*/ 1822079 w 1822079"/>
                <a:gd name="connsiteY2-142" fmla="*/ 445184 h 449126"/>
                <a:gd name="connsiteX3-143" fmla="*/ 0 w 1822079"/>
                <a:gd name="connsiteY3-144" fmla="*/ 449126 h 449126"/>
                <a:gd name="connsiteX0-145" fmla="*/ 0 w 1822079"/>
                <a:gd name="connsiteY0-146" fmla="*/ 449126 h 449126"/>
                <a:gd name="connsiteX1-147" fmla="*/ 1583172 w 1822079"/>
                <a:gd name="connsiteY1-148" fmla="*/ 202 h 449126"/>
                <a:gd name="connsiteX2-149" fmla="*/ 1822079 w 1822079"/>
                <a:gd name="connsiteY2-150" fmla="*/ 445184 h 449126"/>
                <a:gd name="connsiteX3-151" fmla="*/ 0 w 1822079"/>
                <a:gd name="connsiteY3-152" fmla="*/ 449126 h 449126"/>
                <a:gd name="connsiteX0-153" fmla="*/ 0 w 1822079"/>
                <a:gd name="connsiteY0-154" fmla="*/ 449865 h 449865"/>
                <a:gd name="connsiteX1-155" fmla="*/ 1514912 w 1822079"/>
                <a:gd name="connsiteY1-156" fmla="*/ 202 h 449865"/>
                <a:gd name="connsiteX2-157" fmla="*/ 1822079 w 1822079"/>
                <a:gd name="connsiteY2-158" fmla="*/ 445923 h 449865"/>
                <a:gd name="connsiteX3-159" fmla="*/ 0 w 1822079"/>
                <a:gd name="connsiteY3-160" fmla="*/ 449865 h 449865"/>
                <a:gd name="connsiteX0-161" fmla="*/ 0 w 1822079"/>
                <a:gd name="connsiteY0-162" fmla="*/ 449865 h 449865"/>
                <a:gd name="connsiteX1-163" fmla="*/ 1514912 w 1822079"/>
                <a:gd name="connsiteY1-164" fmla="*/ 202 h 449865"/>
                <a:gd name="connsiteX2-165" fmla="*/ 1822079 w 1822079"/>
                <a:gd name="connsiteY2-166" fmla="*/ 445923 h 449865"/>
                <a:gd name="connsiteX3-167" fmla="*/ 0 w 1822079"/>
                <a:gd name="connsiteY3-168" fmla="*/ 449865 h 449865"/>
                <a:gd name="connsiteX0-169" fmla="*/ 0 w 1822079"/>
                <a:gd name="connsiteY0-170" fmla="*/ 386588 h 386588"/>
                <a:gd name="connsiteX1-171" fmla="*/ 1506644 w 1822079"/>
                <a:gd name="connsiteY1-172" fmla="*/ 246 h 386588"/>
                <a:gd name="connsiteX2-173" fmla="*/ 1822079 w 1822079"/>
                <a:gd name="connsiteY2-174" fmla="*/ 382646 h 386588"/>
                <a:gd name="connsiteX3-175" fmla="*/ 0 w 1822079"/>
                <a:gd name="connsiteY3-176" fmla="*/ 386588 h 386588"/>
                <a:gd name="connsiteX0-177" fmla="*/ 0 w 1822079"/>
                <a:gd name="connsiteY0-178" fmla="*/ 369691 h 369691"/>
                <a:gd name="connsiteX1-179" fmla="*/ 1405699 w 1822079"/>
                <a:gd name="connsiteY1-180" fmla="*/ 262 h 369691"/>
                <a:gd name="connsiteX2-181" fmla="*/ 1822079 w 1822079"/>
                <a:gd name="connsiteY2-182" fmla="*/ 365749 h 369691"/>
                <a:gd name="connsiteX3-183" fmla="*/ 0 w 1822079"/>
                <a:gd name="connsiteY3-184" fmla="*/ 369691 h 369691"/>
                <a:gd name="connsiteX0-185" fmla="*/ 0 w 1822079"/>
                <a:gd name="connsiteY0-186" fmla="*/ 369691 h 369691"/>
                <a:gd name="connsiteX1-187" fmla="*/ 1405699 w 1822079"/>
                <a:gd name="connsiteY1-188" fmla="*/ 262 h 369691"/>
                <a:gd name="connsiteX2-189" fmla="*/ 1822079 w 1822079"/>
                <a:gd name="connsiteY2-190" fmla="*/ 365749 h 369691"/>
                <a:gd name="connsiteX3-191" fmla="*/ 0 w 1822079"/>
                <a:gd name="connsiteY3-192" fmla="*/ 369691 h 369691"/>
                <a:gd name="connsiteX0-193" fmla="*/ 0 w 1822079"/>
                <a:gd name="connsiteY0-194" fmla="*/ 381284 h 381284"/>
                <a:gd name="connsiteX1-195" fmla="*/ 1490761 w 1822079"/>
                <a:gd name="connsiteY1-196" fmla="*/ 250 h 381284"/>
                <a:gd name="connsiteX2-197" fmla="*/ 1822079 w 1822079"/>
                <a:gd name="connsiteY2-198" fmla="*/ 377342 h 381284"/>
                <a:gd name="connsiteX3-199" fmla="*/ 0 w 1822079"/>
                <a:gd name="connsiteY3-200" fmla="*/ 381284 h 381284"/>
                <a:gd name="connsiteX0-201" fmla="*/ 0 w 1822079"/>
                <a:gd name="connsiteY0-202" fmla="*/ 381284 h 381284"/>
                <a:gd name="connsiteX1-203" fmla="*/ 1490761 w 1822079"/>
                <a:gd name="connsiteY1-204" fmla="*/ 250 h 381284"/>
                <a:gd name="connsiteX2-205" fmla="*/ 1822079 w 1822079"/>
                <a:gd name="connsiteY2-206" fmla="*/ 377342 h 381284"/>
                <a:gd name="connsiteX3-207" fmla="*/ 0 w 1822079"/>
                <a:gd name="connsiteY3-208" fmla="*/ 381284 h 381284"/>
                <a:gd name="connsiteX0-209" fmla="*/ 0 w 1822079"/>
                <a:gd name="connsiteY0-210" fmla="*/ 381034 h 381034"/>
                <a:gd name="connsiteX1-211" fmla="*/ 1490761 w 1822079"/>
                <a:gd name="connsiteY1-212" fmla="*/ 0 h 381034"/>
                <a:gd name="connsiteX2-213" fmla="*/ 1822079 w 1822079"/>
                <a:gd name="connsiteY2-214" fmla="*/ 377092 h 381034"/>
                <a:gd name="connsiteX3-215" fmla="*/ 0 w 1822079"/>
                <a:gd name="connsiteY3-216" fmla="*/ 381034 h 381034"/>
                <a:gd name="connsiteX0-217" fmla="*/ 0 w 1822079"/>
                <a:gd name="connsiteY0-218" fmla="*/ 381034 h 381034"/>
                <a:gd name="connsiteX1-219" fmla="*/ 1490761 w 1822079"/>
                <a:gd name="connsiteY1-220" fmla="*/ 0 h 381034"/>
                <a:gd name="connsiteX2-221" fmla="*/ 1822079 w 1822079"/>
                <a:gd name="connsiteY2-222" fmla="*/ 377092 h 381034"/>
                <a:gd name="connsiteX3-223" fmla="*/ 0 w 1822079"/>
                <a:gd name="connsiteY3-224" fmla="*/ 381034 h 381034"/>
                <a:gd name="connsiteX0-225" fmla="*/ 0 w 1822079"/>
                <a:gd name="connsiteY0-226" fmla="*/ 381034 h 381034"/>
                <a:gd name="connsiteX1-227" fmla="*/ 1490761 w 1822079"/>
                <a:gd name="connsiteY1-228" fmla="*/ 0 h 381034"/>
                <a:gd name="connsiteX2-229" fmla="*/ 1822079 w 1822079"/>
                <a:gd name="connsiteY2-230" fmla="*/ 377092 h 381034"/>
                <a:gd name="connsiteX3-231" fmla="*/ 0 w 1822079"/>
                <a:gd name="connsiteY3-232" fmla="*/ 381034 h 381034"/>
                <a:gd name="connsiteX0-233" fmla="*/ 0 w 1822079"/>
                <a:gd name="connsiteY0-234" fmla="*/ 381034 h 381034"/>
                <a:gd name="connsiteX1-235" fmla="*/ 1490761 w 1822079"/>
                <a:gd name="connsiteY1-236" fmla="*/ 0 h 381034"/>
                <a:gd name="connsiteX2-237" fmla="*/ 1822079 w 1822079"/>
                <a:gd name="connsiteY2-238" fmla="*/ 377092 h 381034"/>
                <a:gd name="connsiteX3-239" fmla="*/ 0 w 1822079"/>
                <a:gd name="connsiteY3-240" fmla="*/ 381034 h 381034"/>
                <a:gd name="connsiteX0-241" fmla="*/ 0 w 1822079"/>
                <a:gd name="connsiteY0-242" fmla="*/ 376407 h 376407"/>
                <a:gd name="connsiteX1-243" fmla="*/ 1462705 w 1822079"/>
                <a:gd name="connsiteY1-244" fmla="*/ 0 h 376407"/>
                <a:gd name="connsiteX2-245" fmla="*/ 1822079 w 1822079"/>
                <a:gd name="connsiteY2-246" fmla="*/ 372465 h 376407"/>
                <a:gd name="connsiteX3-247" fmla="*/ 0 w 1822079"/>
                <a:gd name="connsiteY3-248" fmla="*/ 376407 h 376407"/>
                <a:gd name="connsiteX0-249" fmla="*/ 0 w 1822079"/>
                <a:gd name="connsiteY0-250" fmla="*/ 376407 h 376407"/>
                <a:gd name="connsiteX1-251" fmla="*/ 1462705 w 1822079"/>
                <a:gd name="connsiteY1-252" fmla="*/ 0 h 376407"/>
                <a:gd name="connsiteX2-253" fmla="*/ 1822079 w 1822079"/>
                <a:gd name="connsiteY2-254" fmla="*/ 372465 h 376407"/>
                <a:gd name="connsiteX3-255" fmla="*/ 0 w 1822079"/>
                <a:gd name="connsiteY3-256" fmla="*/ 376407 h 376407"/>
                <a:gd name="connsiteX0-257" fmla="*/ 0 w 1822079"/>
                <a:gd name="connsiteY0-258" fmla="*/ 376407 h 376407"/>
                <a:gd name="connsiteX1-259" fmla="*/ 1462705 w 1822079"/>
                <a:gd name="connsiteY1-260" fmla="*/ 0 h 376407"/>
                <a:gd name="connsiteX2-261" fmla="*/ 1822079 w 1822079"/>
                <a:gd name="connsiteY2-262" fmla="*/ 372465 h 376407"/>
                <a:gd name="connsiteX3-263" fmla="*/ 0 w 1822079"/>
                <a:gd name="connsiteY3-264" fmla="*/ 376407 h 376407"/>
                <a:gd name="connsiteX0-265" fmla="*/ 0 w 1822079"/>
                <a:gd name="connsiteY0-266" fmla="*/ 376407 h 376407"/>
                <a:gd name="connsiteX1-267" fmla="*/ 1462705 w 1822079"/>
                <a:gd name="connsiteY1-268" fmla="*/ 0 h 376407"/>
                <a:gd name="connsiteX2-269" fmla="*/ 1822079 w 1822079"/>
                <a:gd name="connsiteY2-270" fmla="*/ 372465 h 376407"/>
                <a:gd name="connsiteX3-271" fmla="*/ 0 w 1822079"/>
                <a:gd name="connsiteY3-272" fmla="*/ 376407 h 37640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822079" h="376407">
                  <a:moveTo>
                    <a:pt x="0" y="376407"/>
                  </a:moveTo>
                  <a:cubicBezTo>
                    <a:pt x="429232" y="264623"/>
                    <a:pt x="1031793" y="59444"/>
                    <a:pt x="1462705" y="0"/>
                  </a:cubicBezTo>
                  <a:cubicBezTo>
                    <a:pt x="1589674" y="100140"/>
                    <a:pt x="1641051" y="155143"/>
                    <a:pt x="1822079" y="372465"/>
                  </a:cubicBezTo>
                  <a:lnTo>
                    <a:pt x="0" y="376407"/>
                  </a:lnTo>
                  <a:close/>
                </a:path>
              </a:pathLst>
            </a:custGeom>
            <a:gradFill>
              <a:gsLst>
                <a:gs pos="12000">
                  <a:srgbClr val="000000">
                    <a:alpha val="45000"/>
                  </a:srgbClr>
                </a:gs>
                <a:gs pos="28000">
                  <a:srgbClr val="000000">
                    <a:alpha val="25000"/>
                  </a:srgbClr>
                </a:gs>
                <a:gs pos="81000">
                  <a:srgbClr val="000000">
                    <a:alpha val="3000"/>
                  </a:srgbClr>
                </a:gs>
                <a:gs pos="100000">
                  <a:schemeClr val="tx1">
                    <a:alpha val="0"/>
                  </a:schemeClr>
                </a:gs>
                <a:gs pos="66000">
                  <a:srgbClr val="000000">
                    <a:alpha val="6000"/>
                  </a:srgbClr>
                </a:gs>
                <a:gs pos="49000">
                  <a:srgbClr val="000000">
                    <a:alpha val="11000"/>
                  </a:srgbClr>
                </a:gs>
                <a:gs pos="0">
                  <a:schemeClr val="tx1">
                    <a:alpha val="48000"/>
                  </a:schemeClr>
                </a:gs>
              </a:gsLst>
              <a:lin ang="16200000" scaled="0"/>
            </a:gra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2522584" y="1764413"/>
              <a:ext cx="1982801" cy="3344862"/>
            </a:xfrm>
            <a:custGeom>
              <a:avLst/>
              <a:gdLst>
                <a:gd name="connsiteX0" fmla="*/ 2481682 w 2895600"/>
                <a:gd name="connsiteY0" fmla="*/ 0 h 4648200"/>
                <a:gd name="connsiteX1" fmla="*/ 2895600 w 2895600"/>
                <a:gd name="connsiteY1" fmla="*/ 450875 h 4648200"/>
                <a:gd name="connsiteX2" fmla="*/ 2895600 w 2895600"/>
                <a:gd name="connsiteY2" fmla="*/ 4197325 h 4648200"/>
                <a:gd name="connsiteX3" fmla="*/ 2481682 w 2895600"/>
                <a:gd name="connsiteY3" fmla="*/ 4648200 h 4648200"/>
                <a:gd name="connsiteX4" fmla="*/ 0 w 2895600"/>
                <a:gd name="connsiteY4" fmla="*/ 4357817 h 4648200"/>
                <a:gd name="connsiteX5" fmla="*/ 0 w 2895600"/>
                <a:gd name="connsiteY5" fmla="*/ 268088 h 4648200"/>
                <a:gd name="connsiteX6" fmla="*/ 242032 w 2895600"/>
                <a:gd name="connsiteY6" fmla="*/ 235199 h 4648200"/>
                <a:gd name="connsiteX7" fmla="*/ 2481682 w 2895600"/>
                <a:gd name="connsiteY7" fmla="*/ 0 h 464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5600" h="4648200">
                  <a:moveTo>
                    <a:pt x="2481682" y="0"/>
                  </a:moveTo>
                  <a:cubicBezTo>
                    <a:pt x="2710282" y="0"/>
                    <a:pt x="2895600" y="201864"/>
                    <a:pt x="2895600" y="450875"/>
                  </a:cubicBezTo>
                  <a:lnTo>
                    <a:pt x="2895600" y="4197325"/>
                  </a:lnTo>
                  <a:cubicBezTo>
                    <a:pt x="2895600" y="4446336"/>
                    <a:pt x="2710282" y="4648200"/>
                    <a:pt x="2481682" y="4648200"/>
                  </a:cubicBezTo>
                  <a:lnTo>
                    <a:pt x="0" y="4357817"/>
                  </a:lnTo>
                  <a:lnTo>
                    <a:pt x="0" y="268088"/>
                  </a:lnTo>
                  <a:lnTo>
                    <a:pt x="242032" y="235199"/>
                  </a:lnTo>
                  <a:cubicBezTo>
                    <a:pt x="1160410" y="111219"/>
                    <a:pt x="2037182" y="0"/>
                    <a:pt x="248168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 w="28575">
              <a:gradFill>
                <a:gsLst>
                  <a:gs pos="0">
                    <a:srgbClr val="F7F7F7"/>
                  </a:gs>
                  <a:gs pos="100000">
                    <a:schemeClr val="bg1">
                      <a:lumMod val="85000"/>
                    </a:schemeClr>
                  </a:gs>
                </a:gsLst>
                <a:lin ang="10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938371" y="1658294"/>
            <a:ext cx="953815" cy="2397592"/>
            <a:chOff x="1250998" y="1830236"/>
            <a:chExt cx="1271587" cy="3197529"/>
          </a:xfrm>
        </p:grpSpPr>
        <p:sp>
          <p:nvSpPr>
            <p:cNvPr id="19" name="任意多边形 18"/>
            <p:cNvSpPr/>
            <p:nvPr/>
          </p:nvSpPr>
          <p:spPr>
            <a:xfrm>
              <a:off x="1250998" y="1830236"/>
              <a:ext cx="1271587" cy="3197529"/>
            </a:xfrm>
            <a:custGeom>
              <a:avLst/>
              <a:gdLst>
                <a:gd name="connsiteX0" fmla="*/ 767235 w 1271587"/>
                <a:gd name="connsiteY0" fmla="*/ 0 h 3197529"/>
                <a:gd name="connsiteX1" fmla="*/ 1271587 w 1271587"/>
                <a:gd name="connsiteY1" fmla="*/ 126088 h 3197529"/>
                <a:gd name="connsiteX2" fmla="*/ 1271587 w 1271587"/>
                <a:gd name="connsiteY2" fmla="*/ 3066470 h 3197529"/>
                <a:gd name="connsiteX3" fmla="*/ 747354 w 1271587"/>
                <a:gd name="connsiteY3" fmla="*/ 3197529 h 3197529"/>
                <a:gd name="connsiteX4" fmla="*/ 605625 w 1271587"/>
                <a:gd name="connsiteY4" fmla="*/ 3068717 h 3197529"/>
                <a:gd name="connsiteX5" fmla="*/ 0 w 1271587"/>
                <a:gd name="connsiteY5" fmla="*/ 1606609 h 3197529"/>
                <a:gd name="connsiteX6" fmla="*/ 752463 w 1271587"/>
                <a:gd name="connsiteY6" fmla="*/ 11047 h 3197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1587" h="3197529">
                  <a:moveTo>
                    <a:pt x="767235" y="0"/>
                  </a:moveTo>
                  <a:lnTo>
                    <a:pt x="1271587" y="126088"/>
                  </a:lnTo>
                  <a:lnTo>
                    <a:pt x="1271587" y="3066470"/>
                  </a:lnTo>
                  <a:lnTo>
                    <a:pt x="747354" y="3197529"/>
                  </a:lnTo>
                  <a:lnTo>
                    <a:pt x="605625" y="3068717"/>
                  </a:lnTo>
                  <a:cubicBezTo>
                    <a:pt x="231439" y="2694531"/>
                    <a:pt x="0" y="2177598"/>
                    <a:pt x="0" y="1606609"/>
                  </a:cubicBezTo>
                  <a:cubicBezTo>
                    <a:pt x="0" y="964247"/>
                    <a:pt x="292915" y="390299"/>
                    <a:pt x="752463" y="11047"/>
                  </a:cubicBezTo>
                  <a:close/>
                </a:path>
              </a:pathLst>
            </a:custGeom>
            <a:solidFill>
              <a:srgbClr val="01ACBE"/>
            </a:solidFill>
            <a:ln>
              <a:noFill/>
            </a:ln>
            <a:effectLst>
              <a:innerShdw blurRad="177800" dist="101600" dir="10800000">
                <a:srgbClr val="1F1F1F">
                  <a:alpha val="49804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0" name="文本框 3"/>
            <p:cNvSpPr txBox="1"/>
            <p:nvPr/>
          </p:nvSpPr>
          <p:spPr>
            <a:xfrm>
              <a:off x="1709431" y="2227996"/>
              <a:ext cx="656505" cy="253829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prstClr val="white"/>
                  </a:solidFill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上节课主要内容</a:t>
              </a:r>
              <a:endParaRPr lang="zh-CN" altLang="en-US" sz="2000" dirty="0">
                <a:solidFill>
                  <a:prstClr val="white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endParaRPr>
            </a:p>
          </p:txBody>
        </p:sp>
      </p:grpSp>
      <p:sp>
        <p:nvSpPr>
          <p:cNvPr id="21" name="文本框 4"/>
          <p:cNvSpPr txBox="1"/>
          <p:nvPr/>
        </p:nvSpPr>
        <p:spPr>
          <a:xfrm>
            <a:off x="2632483" y="1927903"/>
            <a:ext cx="627012" cy="461665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B850"/>
                </a:solidFill>
                <a:latin typeface="Hiragino Sans GB W6" panose="020B0600000000000000" pitchFamily="34" charset="-122"/>
                <a:ea typeface="Hiragino Sans GB W6" panose="020B0600000000000000" pitchFamily="34" charset="-122"/>
              </a:rPr>
              <a:t>01</a:t>
            </a:r>
            <a:endParaRPr lang="zh-CN" altLang="en-US" sz="2400" dirty="0">
              <a:solidFill>
                <a:srgbClr val="FFB850"/>
              </a:solidFill>
              <a:latin typeface="Hiragino Sans GB W6" panose="020B0600000000000000" pitchFamily="34" charset="-122"/>
              <a:ea typeface="Hiragino Sans GB W6" panose="020B0600000000000000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687182" y="1908535"/>
            <a:ext cx="476897" cy="66425"/>
          </a:xfrm>
          <a:prstGeom prst="rect">
            <a:avLst/>
          </a:prstGeom>
          <a:solidFill>
            <a:srgbClr val="FFB850"/>
          </a:solidFill>
          <a:ln>
            <a:noFill/>
          </a:ln>
          <a:scene3d>
            <a:camera prst="perspectiveLeft" fov="2700000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rgbClr val="FFB850"/>
              </a:solidFill>
            </a:endParaRPr>
          </a:p>
        </p:txBody>
      </p:sp>
      <p:sp>
        <p:nvSpPr>
          <p:cNvPr id="23" name="文本框 29"/>
          <p:cNvSpPr txBox="1"/>
          <p:nvPr/>
        </p:nvSpPr>
        <p:spPr>
          <a:xfrm>
            <a:off x="3788009" y="1927903"/>
            <a:ext cx="627012" cy="461665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01ACBE"/>
                </a:solidFill>
                <a:latin typeface="Hiragino Sans GB W6" panose="020B0600000000000000" pitchFamily="34" charset="-122"/>
                <a:ea typeface="Hiragino Sans GB W6" panose="020B0600000000000000" pitchFamily="34" charset="-122"/>
              </a:rPr>
              <a:t>02</a:t>
            </a:r>
            <a:endParaRPr lang="zh-CN" altLang="en-US" sz="2400" dirty="0">
              <a:solidFill>
                <a:srgbClr val="01ACBE"/>
              </a:solidFill>
              <a:latin typeface="Hiragino Sans GB W6" panose="020B0600000000000000" pitchFamily="34" charset="-122"/>
              <a:ea typeface="Hiragino Sans GB W6" panose="020B0600000000000000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866538" y="1908535"/>
            <a:ext cx="476897" cy="66425"/>
          </a:xfrm>
          <a:prstGeom prst="rect">
            <a:avLst/>
          </a:prstGeom>
          <a:solidFill>
            <a:srgbClr val="01ACBE"/>
          </a:solidFill>
          <a:ln>
            <a:noFill/>
          </a:ln>
          <a:scene3d>
            <a:camera prst="perspective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</a:endParaRPr>
          </a:p>
        </p:txBody>
      </p:sp>
      <p:sp>
        <p:nvSpPr>
          <p:cNvPr id="25" name="文本框 31"/>
          <p:cNvSpPr txBox="1"/>
          <p:nvPr/>
        </p:nvSpPr>
        <p:spPr>
          <a:xfrm>
            <a:off x="5033252" y="1927903"/>
            <a:ext cx="627012" cy="461665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E87071"/>
                </a:solidFill>
                <a:latin typeface="Hiragino Sans GB W6" panose="020B0600000000000000" pitchFamily="34" charset="-122"/>
                <a:ea typeface="Hiragino Sans GB W6" panose="020B0600000000000000" pitchFamily="34" charset="-122"/>
              </a:rPr>
              <a:t>03</a:t>
            </a:r>
            <a:endParaRPr lang="zh-CN" altLang="en-US" sz="2400" dirty="0">
              <a:solidFill>
                <a:srgbClr val="E87071"/>
              </a:solidFill>
              <a:latin typeface="Hiragino Sans GB W6" panose="020B0600000000000000" pitchFamily="34" charset="-122"/>
              <a:ea typeface="Hiragino Sans GB W6" panose="020B0600000000000000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107276" y="1908535"/>
            <a:ext cx="476897" cy="66425"/>
          </a:xfrm>
          <a:prstGeom prst="rect">
            <a:avLst/>
          </a:prstGeom>
          <a:solidFill>
            <a:srgbClr val="E87071"/>
          </a:solidFill>
          <a:ln>
            <a:noFill/>
          </a:ln>
          <a:scene3d>
            <a:camera prst="perspective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rgbClr val="F4F1ED"/>
              </a:solidFill>
            </a:endParaRPr>
          </a:p>
        </p:txBody>
      </p:sp>
      <p:sp>
        <p:nvSpPr>
          <p:cNvPr id="27" name="文本框 33"/>
          <p:cNvSpPr txBox="1"/>
          <p:nvPr/>
        </p:nvSpPr>
        <p:spPr>
          <a:xfrm>
            <a:off x="6246389" y="1927903"/>
            <a:ext cx="627012" cy="461665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00AF92"/>
                </a:solidFill>
                <a:latin typeface="Hiragino Sans GB W6" panose="020B0600000000000000" pitchFamily="34" charset="-122"/>
                <a:ea typeface="Hiragino Sans GB W6" panose="020B0600000000000000" pitchFamily="34" charset="-122"/>
              </a:rPr>
              <a:t>04</a:t>
            </a:r>
            <a:endParaRPr lang="zh-CN" altLang="en-US" sz="2400" dirty="0">
              <a:solidFill>
                <a:srgbClr val="00AF92"/>
              </a:solidFill>
              <a:latin typeface="Hiragino Sans GB W6" panose="020B0600000000000000" pitchFamily="34" charset="-122"/>
              <a:ea typeface="Hiragino Sans GB W6" panose="020B0600000000000000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323950" y="1908535"/>
            <a:ext cx="476897" cy="66425"/>
          </a:xfrm>
          <a:prstGeom prst="rect">
            <a:avLst/>
          </a:prstGeom>
          <a:solidFill>
            <a:srgbClr val="00AF92"/>
          </a:solidFill>
          <a:ln>
            <a:noFill/>
          </a:ln>
          <a:scene3d>
            <a:camera prst="perspective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rgbClr val="F26858"/>
              </a:solidFill>
            </a:endParaRPr>
          </a:p>
        </p:txBody>
      </p:sp>
      <p:sp>
        <p:nvSpPr>
          <p:cNvPr id="47" name="文本框 53"/>
          <p:cNvSpPr txBox="1"/>
          <p:nvPr/>
        </p:nvSpPr>
        <p:spPr>
          <a:xfrm>
            <a:off x="2180203" y="2949439"/>
            <a:ext cx="1212286" cy="276999"/>
          </a:xfrm>
          <a:prstGeom prst="rect">
            <a:avLst/>
          </a:prstGeom>
          <a:noFill/>
          <a:scene3d>
            <a:camera prst="perspectiveLeft" fov="2700000">
              <a:rot lat="0" lon="1200000" rev="0"/>
            </a:camera>
            <a:lightRig rig="threePt" dir="t"/>
          </a:scene3d>
        </p:spPr>
        <p:txBody>
          <a:bodyPr wrap="square" rtlCol="0">
            <a:spAutoFit/>
            <a:scene3d>
              <a:camera prst="perspectiveLeft" fov="2700000"/>
              <a:lightRig rig="threePt" dir="t"/>
            </a:scene3d>
          </a:bodyPr>
          <a:lstStyle/>
          <a:p>
            <a:r>
              <a:rPr lang="zh-CN" altLang="en-US" sz="1200" b="1" dirty="0">
                <a:solidFill>
                  <a:srgbClr val="FFB85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面向对象</a:t>
            </a:r>
            <a:endParaRPr lang="zh-CN" altLang="en-US" sz="1200" b="1" dirty="0">
              <a:solidFill>
                <a:srgbClr val="FFB850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48" name="文本框 55"/>
          <p:cNvSpPr txBox="1"/>
          <p:nvPr/>
        </p:nvSpPr>
        <p:spPr>
          <a:xfrm>
            <a:off x="3372966" y="2949439"/>
            <a:ext cx="1212286" cy="276999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  <a:scene3d>
              <a:camera prst="perspectiveLeft" fov="2700000"/>
              <a:lightRig rig="threePt" dir="t"/>
            </a:scene3d>
          </a:bodyPr>
          <a:lstStyle/>
          <a:p>
            <a:r>
              <a:rPr lang="zh-CN" altLang="en-US" sz="1200" b="1" dirty="0">
                <a:solidFill>
                  <a:srgbClr val="01ACBE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类定义和使用</a:t>
            </a:r>
            <a:endParaRPr lang="zh-CN" altLang="en-US" sz="1200" b="1" dirty="0">
              <a:solidFill>
                <a:srgbClr val="01ACBE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49" name="文本框 57"/>
          <p:cNvSpPr txBox="1"/>
          <p:nvPr/>
        </p:nvSpPr>
        <p:spPr>
          <a:xfrm>
            <a:off x="4606872" y="2949439"/>
            <a:ext cx="1212286" cy="276999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  <a:scene3d>
              <a:camera prst="perspectiveLeft" fov="2700000"/>
              <a:lightRig rig="threePt" dir="t"/>
            </a:scene3d>
          </a:bodyPr>
          <a:lstStyle/>
          <a:p>
            <a:r>
              <a:rPr lang="zh-CN" altLang="en-US" sz="1200" b="1" dirty="0">
                <a:solidFill>
                  <a:srgbClr val="E8707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继承</a:t>
            </a:r>
            <a:endParaRPr lang="zh-CN" altLang="en-US" sz="1200" b="1" dirty="0">
              <a:solidFill>
                <a:srgbClr val="E87071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50" name="文本框 59"/>
          <p:cNvSpPr txBox="1"/>
          <p:nvPr/>
        </p:nvSpPr>
        <p:spPr>
          <a:xfrm>
            <a:off x="5818014" y="2949439"/>
            <a:ext cx="1212286" cy="276999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  <a:scene3d>
              <a:camera prst="perspectiveLeft" fov="2700000"/>
              <a:lightRig rig="threePt" dir="t"/>
            </a:scene3d>
          </a:bodyPr>
          <a:lstStyle/>
          <a:p>
            <a:r>
              <a:rPr lang="zh-CN" altLang="en-US" sz="1200" b="1" dirty="0">
                <a:solidFill>
                  <a:srgbClr val="00AF92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多继承</a:t>
            </a:r>
            <a:endParaRPr lang="zh-CN" altLang="en-US" sz="1200" b="1" dirty="0">
              <a:solidFill>
                <a:srgbClr val="00AF92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52" name="文本框 113"/>
          <p:cNvSpPr txBox="1"/>
          <p:nvPr/>
        </p:nvSpPr>
        <p:spPr>
          <a:xfrm>
            <a:off x="2233969" y="3181645"/>
            <a:ext cx="876065" cy="591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理解：面向对象编程的优势</a:t>
            </a:r>
            <a:endParaRPr lang="zh-CN" altLang="en-US" sz="7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endParaRPr lang="zh-CN" altLang="en-US" sz="7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113"/>
          <p:cNvSpPr txBox="1"/>
          <p:nvPr/>
        </p:nvSpPr>
        <p:spPr>
          <a:xfrm>
            <a:off x="3437726" y="3185031"/>
            <a:ext cx="876065" cy="1283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掌握：类的定义和类的实例化</a:t>
            </a:r>
            <a:endParaRPr lang="zh-CN" altLang="en-US" sz="7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理解： </a:t>
            </a:r>
            <a:r>
              <a:rPr lang="en-GB" altLang="zh-CN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self </a:t>
            </a: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的作用</a:t>
            </a:r>
            <a:endParaRPr lang="zh-CN" altLang="en-US" sz="7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掌握： 初始化函数和析构函数的应用</a:t>
            </a:r>
            <a:endParaRPr lang="zh-CN" altLang="en-US" sz="7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113"/>
          <p:cNvSpPr txBox="1"/>
          <p:nvPr/>
        </p:nvSpPr>
        <p:spPr>
          <a:xfrm>
            <a:off x="4678606" y="3185031"/>
            <a:ext cx="876065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掌握：继承的用法和作用</a:t>
            </a:r>
            <a:endParaRPr lang="zh-CN" altLang="en-US" sz="7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113"/>
          <p:cNvSpPr txBox="1"/>
          <p:nvPr/>
        </p:nvSpPr>
        <p:spPr>
          <a:xfrm>
            <a:off x="5952232" y="3197939"/>
            <a:ext cx="876065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掌握：</a:t>
            </a:r>
            <a:r>
              <a:rPr lang="en-GB" altLang="zh-CN" sz="75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mro</a:t>
            </a: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的继承规则</a:t>
            </a:r>
            <a:endParaRPr lang="zh-CN" altLang="en-US" sz="7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E8707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上节课内容回顾</a:t>
            </a:r>
            <a:endParaRPr lang="zh-CN" altLang="en-US" sz="1800" b="1" dirty="0">
              <a:solidFill>
                <a:srgbClr val="E8707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187" y="2630169"/>
            <a:ext cx="324475" cy="374746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833" y="2661237"/>
            <a:ext cx="312611" cy="312611"/>
          </a:xfrm>
          <a:prstGeom prst="rect">
            <a:avLst/>
          </a:prstGeom>
        </p:spPr>
      </p:pic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048" y="2664390"/>
            <a:ext cx="373411" cy="280058"/>
          </a:xfrm>
          <a:prstGeom prst="rect">
            <a:avLst/>
          </a:prstGeom>
        </p:spPr>
      </p:pic>
      <p:pic>
        <p:nvPicPr>
          <p:cNvPr id="65" name="图片 64"/>
          <p:cNvPicPr>
            <a:picLocks noChangeAspect="1"/>
          </p:cNvPicPr>
          <p:nvPr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986" y="2687840"/>
            <a:ext cx="285966" cy="285966"/>
          </a:xfrm>
          <a:prstGeom prst="rect">
            <a:avLst/>
          </a:prstGeom>
        </p:spPr>
      </p:pic>
    </p:spTree>
  </p:cSld>
  <p:clrMapOvr>
    <a:masterClrMapping/>
  </p:clrMapOvr>
  <p:transition spd="slow" advTm="0">
    <p:comb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8" accel="40000" fill="hold" nodeType="withEffect" p14:presetBounceEnd="4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1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8" accel="40000" fill="hold" nodeType="withEffect" p14:presetBounceEnd="4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4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5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8" accel="40000" fill="hold" nodeType="withEffect" p14:presetBounceEnd="4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8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9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8" accel="40000" fill="hold" nodeType="withEffect" p14:presetBounceEnd="4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2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3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9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2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50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3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61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4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72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5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8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8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1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4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7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0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3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21" grpId="0"/>
          <p:bldP spid="22" grpId="0" animBg="1"/>
          <p:bldP spid="23" grpId="0"/>
          <p:bldP spid="24" grpId="0" animBg="1"/>
          <p:bldP spid="25" grpId="0"/>
          <p:bldP spid="26" grpId="0" animBg="1"/>
          <p:bldP spid="27" grpId="0"/>
          <p:bldP spid="28" grpId="0" animBg="1"/>
          <p:bldP spid="47" grpId="0"/>
          <p:bldP spid="48" grpId="0"/>
          <p:bldP spid="49" grpId="0"/>
          <p:bldP spid="50" grpId="0"/>
          <p:bldP spid="52" grpId="0"/>
          <p:bldP spid="53" grpId="0"/>
          <p:bldP spid="54" grpId="0"/>
          <p:bldP spid="55" grpId="0"/>
          <p:bldP spid="57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8" accel="4000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8" accel="4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8" accel="4000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8" accel="4000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9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2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50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3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61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4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72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5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8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8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1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4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7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0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3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21" grpId="0"/>
          <p:bldP spid="22" grpId="0" animBg="1"/>
          <p:bldP spid="23" grpId="0"/>
          <p:bldP spid="24" grpId="0" animBg="1"/>
          <p:bldP spid="25" grpId="0"/>
          <p:bldP spid="26" grpId="0" animBg="1"/>
          <p:bldP spid="27" grpId="0"/>
          <p:bldP spid="28" grpId="0" animBg="1"/>
          <p:bldP spid="47" grpId="0"/>
          <p:bldP spid="48" grpId="0"/>
          <p:bldP spid="49" grpId="0"/>
          <p:bldP spid="50" grpId="0"/>
          <p:bldP spid="52" grpId="0"/>
          <p:bldP spid="53" grpId="0"/>
          <p:bldP spid="54" grpId="0"/>
          <p:bldP spid="55" grpId="0"/>
          <p:bldP spid="57" grpId="0" animBg="1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290796" y="1515361"/>
            <a:ext cx="4319423" cy="852875"/>
            <a:chOff x="3129129" y="1121776"/>
            <a:chExt cx="5933741" cy="1171624"/>
          </a:xfrm>
        </p:grpSpPr>
        <p:sp>
          <p:nvSpPr>
            <p:cNvPr id="3" name="圆角矩形 2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663A77"/>
                </a:gs>
                <a:gs pos="100000">
                  <a:srgbClr val="A26CB8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rgbClr val="A26CB8"/>
                  </a:gs>
                  <a:gs pos="100000">
                    <a:srgbClr val="663A77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241304" y="1430891"/>
            <a:ext cx="1169945" cy="1379589"/>
            <a:chOff x="3150395" y="933507"/>
            <a:chExt cx="1559927" cy="1839452"/>
          </a:xfrm>
        </p:grpSpPr>
        <p:grpSp>
          <p:nvGrpSpPr>
            <p:cNvPr id="6" name="组合 5"/>
            <p:cNvGrpSpPr/>
            <p:nvPr/>
          </p:nvGrpSpPr>
          <p:grpSpPr>
            <a:xfrm>
              <a:off x="3150395" y="933507"/>
              <a:ext cx="1559927" cy="1839452"/>
              <a:chOff x="3222820" y="1148080"/>
              <a:chExt cx="1484216" cy="1750177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3420363" y="1295115"/>
                <a:ext cx="1286673" cy="1603142"/>
                <a:chOff x="7380501" y="2927402"/>
                <a:chExt cx="2311887" cy="2880512"/>
              </a:xfrm>
            </p:grpSpPr>
            <p:sp>
              <p:nvSpPr>
                <p:cNvPr id="12" name="椭圆 50"/>
                <p:cNvSpPr/>
                <p:nvPr/>
              </p:nvSpPr>
              <p:spPr>
                <a:xfrm rot="18900000">
                  <a:off x="7501948" y="2927402"/>
                  <a:ext cx="2190440" cy="2880512"/>
                </a:xfrm>
                <a:custGeom>
                  <a:avLst/>
                  <a:gdLst>
                    <a:gd name="connsiteX0" fmla="*/ 0 w 1674495"/>
                    <a:gd name="connsiteY0" fmla="*/ 1035368 h 2070735"/>
                    <a:gd name="connsiteX1" fmla="*/ 837248 w 1674495"/>
                    <a:gd name="connsiteY1" fmla="*/ 0 h 2070735"/>
                    <a:gd name="connsiteX2" fmla="*/ 1674496 w 1674495"/>
                    <a:gd name="connsiteY2" fmla="*/ 1035368 h 2070735"/>
                    <a:gd name="connsiteX3" fmla="*/ 837248 w 1674495"/>
                    <a:gd name="connsiteY3" fmla="*/ 2070736 h 2070735"/>
                    <a:gd name="connsiteX4" fmla="*/ 0 w 1674495"/>
                    <a:gd name="connsiteY4" fmla="*/ 1035368 h 2070735"/>
                    <a:gd name="connsiteX0-1" fmla="*/ 13249 w 1687745"/>
                    <a:gd name="connsiteY0-2" fmla="*/ 1035368 h 2070736"/>
                    <a:gd name="connsiteX1-3" fmla="*/ 850497 w 1687745"/>
                    <a:gd name="connsiteY1-4" fmla="*/ 0 h 2070736"/>
                    <a:gd name="connsiteX2-5" fmla="*/ 1687745 w 1687745"/>
                    <a:gd name="connsiteY2-6" fmla="*/ 1035368 h 2070736"/>
                    <a:gd name="connsiteX3-7" fmla="*/ 850497 w 1687745"/>
                    <a:gd name="connsiteY3-8" fmla="*/ 2070736 h 2070736"/>
                    <a:gd name="connsiteX4-9" fmla="*/ 13249 w 1687745"/>
                    <a:gd name="connsiteY4-10" fmla="*/ 1035368 h 2070736"/>
                    <a:gd name="connsiteX0-11" fmla="*/ 13249 w 1696474"/>
                    <a:gd name="connsiteY0-12" fmla="*/ 1035368 h 2070736"/>
                    <a:gd name="connsiteX1-13" fmla="*/ 850497 w 1696474"/>
                    <a:gd name="connsiteY1-14" fmla="*/ 0 h 2070736"/>
                    <a:gd name="connsiteX2-15" fmla="*/ 1687745 w 1696474"/>
                    <a:gd name="connsiteY2-16" fmla="*/ 1035368 h 2070736"/>
                    <a:gd name="connsiteX3-17" fmla="*/ 850497 w 1696474"/>
                    <a:gd name="connsiteY3-18" fmla="*/ 2070736 h 2070736"/>
                    <a:gd name="connsiteX4-19" fmla="*/ 13249 w 1696474"/>
                    <a:gd name="connsiteY4-20" fmla="*/ 1035368 h 20707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696474" h="2070736">
                      <a:moveTo>
                        <a:pt x="13249" y="1035368"/>
                      </a:moveTo>
                      <a:cubicBezTo>
                        <a:pt x="112309" y="471170"/>
                        <a:pt x="388098" y="0"/>
                        <a:pt x="850497" y="0"/>
                      </a:cubicBezTo>
                      <a:cubicBezTo>
                        <a:pt x="1312896" y="0"/>
                        <a:pt x="1611545" y="478790"/>
                        <a:pt x="1687745" y="1035368"/>
                      </a:cubicBezTo>
                      <a:cubicBezTo>
                        <a:pt x="1765308" y="1601901"/>
                        <a:pt x="1312896" y="2070736"/>
                        <a:pt x="850497" y="2070736"/>
                      </a:cubicBezTo>
                      <a:cubicBezTo>
                        <a:pt x="388098" y="2070736"/>
                        <a:pt x="-85811" y="1599566"/>
                        <a:pt x="13249" y="1035368"/>
                      </a:cubicBezTo>
                      <a:close/>
                    </a:path>
                  </a:pathLst>
                </a:custGeom>
                <a:gradFill>
                  <a:gsLst>
                    <a:gs pos="17000">
                      <a:srgbClr val="000000">
                        <a:alpha val="46000"/>
                      </a:srgbClr>
                    </a:gs>
                    <a:gs pos="34000">
                      <a:srgbClr val="000000">
                        <a:alpha val="43000"/>
                      </a:srgbClr>
                    </a:gs>
                    <a:gs pos="65000">
                      <a:srgbClr val="000000">
                        <a:alpha val="10000"/>
                      </a:srgbClr>
                    </a:gs>
                    <a:gs pos="51000">
                      <a:schemeClr val="tx1">
                        <a:alpha val="20000"/>
                      </a:schemeClr>
                    </a:gs>
                    <a:gs pos="78000">
                      <a:schemeClr val="tx1">
                        <a:alpha val="5000"/>
                      </a:schemeClr>
                    </a:gs>
                    <a:gs pos="0">
                      <a:schemeClr val="tx1"/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softEdge rad="355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7567583" y="3243359"/>
                  <a:ext cx="1344545" cy="1344543"/>
                </a:xfrm>
                <a:prstGeom prst="ellipse">
                  <a:avLst/>
                </a:prstGeom>
                <a:gradFill>
                  <a:gsLst>
                    <a:gs pos="43000">
                      <a:srgbClr val="F7F7F7"/>
                    </a:gs>
                    <a:gs pos="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39700" dist="88900" dir="2700000" algn="tl" rotWithShape="0">
                    <a:srgbClr val="494949">
                      <a:alpha val="3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7380501" y="3019185"/>
                  <a:ext cx="1596494" cy="1596494"/>
                </a:xfrm>
                <a:prstGeom prst="ellipse">
                  <a:avLst/>
                </a:prstGeom>
                <a:gradFill>
                  <a:gsLst>
                    <a:gs pos="39000">
                      <a:schemeClr val="bg1"/>
                    </a:gs>
                    <a:gs pos="53000">
                      <a:srgbClr val="F7F7F7"/>
                    </a:gs>
                    <a:gs pos="1100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innerShdw blurRad="444500" dist="152400" dir="2700000">
                    <a:srgbClr val="5F6D6C">
                      <a:alpha val="36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11" name="椭圆 10"/>
              <p:cNvSpPr/>
              <p:nvPr/>
            </p:nvSpPr>
            <p:spPr>
              <a:xfrm>
                <a:off x="3222820" y="1148080"/>
                <a:ext cx="1284820" cy="1284821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3437036" y="1269298"/>
              <a:ext cx="775805" cy="690872"/>
              <a:chOff x="1460111" y="2419508"/>
              <a:chExt cx="1032597" cy="919547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460111" y="2419508"/>
                <a:ext cx="1030514" cy="819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rgbClr val="663A77"/>
                    </a:solidFill>
                    <a:latin typeface="Impact" panose="020B0806030902050204" pitchFamily="34" charset="0"/>
                  </a:rPr>
                  <a:t>04</a:t>
                </a:r>
                <a:endParaRPr lang="zh-CN" altLang="en-US" sz="2400" dirty="0">
                  <a:solidFill>
                    <a:srgbClr val="663A77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462194" y="2949888"/>
                <a:ext cx="1030514" cy="389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25" dirty="0">
                    <a:solidFill>
                      <a:srgbClr val="663A77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825" dirty="0">
                  <a:solidFill>
                    <a:srgbClr val="663A77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3446961" y="1681551"/>
            <a:ext cx="2812632" cy="510577"/>
            <a:chOff x="3446961" y="1681551"/>
            <a:chExt cx="2812632" cy="510577"/>
          </a:xfrm>
        </p:grpSpPr>
        <p:sp>
          <p:nvSpPr>
            <p:cNvPr id="15" name="文本框 14"/>
            <p:cNvSpPr txBox="1"/>
            <p:nvPr/>
          </p:nvSpPr>
          <p:spPr>
            <a:xfrm>
              <a:off x="3446961" y="1706008"/>
              <a:ext cx="22075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协议</a:t>
              </a:r>
              <a:endPara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5790400" y="1681551"/>
              <a:ext cx="469193" cy="510577"/>
              <a:chOff x="4873620" y="1965325"/>
              <a:chExt cx="269882" cy="293688"/>
            </a:xfrm>
            <a:solidFill>
              <a:schemeClr val="bg1"/>
            </a:solidFill>
            <a:effectLst/>
          </p:grpSpPr>
          <p:sp>
            <p:nvSpPr>
              <p:cNvPr id="25" name="Freeform 502"/>
              <p:cNvSpPr/>
              <p:nvPr/>
            </p:nvSpPr>
            <p:spPr bwMode="auto">
              <a:xfrm>
                <a:off x="4873620" y="2127250"/>
                <a:ext cx="112713" cy="131763"/>
              </a:xfrm>
              <a:custGeom>
                <a:avLst/>
                <a:gdLst>
                  <a:gd name="T0" fmla="*/ 2 w 30"/>
                  <a:gd name="T1" fmla="*/ 0 h 35"/>
                  <a:gd name="T2" fmla="*/ 28 w 30"/>
                  <a:gd name="T3" fmla="*/ 0 h 35"/>
                  <a:gd name="T4" fmla="*/ 30 w 30"/>
                  <a:gd name="T5" fmla="*/ 1 h 35"/>
                  <a:gd name="T6" fmla="*/ 28 w 30"/>
                  <a:gd name="T7" fmla="*/ 3 h 35"/>
                  <a:gd name="T8" fmla="*/ 3 w 30"/>
                  <a:gd name="T9" fmla="*/ 3 h 35"/>
                  <a:gd name="T10" fmla="*/ 3 w 30"/>
                  <a:gd name="T11" fmla="*/ 33 h 35"/>
                  <a:gd name="T12" fmla="*/ 2 w 30"/>
                  <a:gd name="T13" fmla="*/ 35 h 35"/>
                  <a:gd name="T14" fmla="*/ 0 w 30"/>
                  <a:gd name="T15" fmla="*/ 33 h 35"/>
                  <a:gd name="T16" fmla="*/ 0 w 30"/>
                  <a:gd name="T17" fmla="*/ 1 h 35"/>
                  <a:gd name="T18" fmla="*/ 2 w 30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5">
                    <a:moveTo>
                      <a:pt x="2" y="0"/>
                    </a:moveTo>
                    <a:cubicBezTo>
                      <a:pt x="28" y="0"/>
                      <a:pt x="28" y="0"/>
                      <a:pt x="28" y="0"/>
                    </a:cubicBezTo>
                    <a:cubicBezTo>
                      <a:pt x="29" y="0"/>
                      <a:pt x="30" y="1"/>
                      <a:pt x="30" y="1"/>
                    </a:cubicBezTo>
                    <a:cubicBezTo>
                      <a:pt x="30" y="2"/>
                      <a:pt x="29" y="3"/>
                      <a:pt x="28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3" y="34"/>
                      <a:pt x="3" y="35"/>
                      <a:pt x="2" y="35"/>
                    </a:cubicBezTo>
                    <a:cubicBezTo>
                      <a:pt x="1" y="35"/>
                      <a:pt x="0" y="34"/>
                      <a:pt x="0" y="3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503"/>
              <p:cNvSpPr/>
              <p:nvPr/>
            </p:nvSpPr>
            <p:spPr bwMode="auto">
              <a:xfrm>
                <a:off x="4884737" y="1973263"/>
                <a:ext cx="41275" cy="146050"/>
              </a:xfrm>
              <a:custGeom>
                <a:avLst/>
                <a:gdLst>
                  <a:gd name="T0" fmla="*/ 11 w 11"/>
                  <a:gd name="T1" fmla="*/ 34 h 39"/>
                  <a:gd name="T2" fmla="*/ 11 w 11"/>
                  <a:gd name="T3" fmla="*/ 6 h 39"/>
                  <a:gd name="T4" fmla="*/ 5 w 11"/>
                  <a:gd name="T5" fmla="*/ 0 h 39"/>
                  <a:gd name="T6" fmla="*/ 0 w 11"/>
                  <a:gd name="T7" fmla="*/ 6 h 39"/>
                  <a:gd name="T8" fmla="*/ 0 w 11"/>
                  <a:gd name="T9" fmla="*/ 34 h 39"/>
                  <a:gd name="T10" fmla="*/ 5 w 11"/>
                  <a:gd name="T11" fmla="*/ 39 h 39"/>
                  <a:gd name="T12" fmla="*/ 11 w 11"/>
                  <a:gd name="T13" fmla="*/ 3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39">
                    <a:moveTo>
                      <a:pt x="11" y="34"/>
                    </a:moveTo>
                    <a:cubicBezTo>
                      <a:pt x="11" y="6"/>
                      <a:pt x="11" y="6"/>
                      <a:pt x="11" y="6"/>
                    </a:cubicBezTo>
                    <a:cubicBezTo>
                      <a:pt x="11" y="3"/>
                      <a:pt x="9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7"/>
                      <a:pt x="2" y="39"/>
                      <a:pt x="5" y="39"/>
                    </a:cubicBezTo>
                    <a:cubicBezTo>
                      <a:pt x="9" y="39"/>
                      <a:pt x="11" y="37"/>
                      <a:pt x="11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504"/>
              <p:cNvSpPr/>
              <p:nvPr/>
            </p:nvSpPr>
            <p:spPr bwMode="auto">
              <a:xfrm>
                <a:off x="4940303" y="1965325"/>
                <a:ext cx="177800" cy="293688"/>
              </a:xfrm>
              <a:custGeom>
                <a:avLst/>
                <a:gdLst>
                  <a:gd name="T0" fmla="*/ 5 w 47"/>
                  <a:gd name="T1" fmla="*/ 69 h 78"/>
                  <a:gd name="T2" fmla="*/ 6 w 47"/>
                  <a:gd name="T3" fmla="*/ 77 h 78"/>
                  <a:gd name="T4" fmla="*/ 9 w 47"/>
                  <a:gd name="T5" fmla="*/ 78 h 78"/>
                  <a:gd name="T6" fmla="*/ 14 w 47"/>
                  <a:gd name="T7" fmla="*/ 76 h 78"/>
                  <a:gd name="T8" fmla="*/ 26 w 47"/>
                  <a:gd name="T9" fmla="*/ 57 h 78"/>
                  <a:gd name="T10" fmla="*/ 46 w 47"/>
                  <a:gd name="T11" fmla="*/ 57 h 78"/>
                  <a:gd name="T12" fmla="*/ 47 w 47"/>
                  <a:gd name="T13" fmla="*/ 56 h 78"/>
                  <a:gd name="T14" fmla="*/ 47 w 47"/>
                  <a:gd name="T15" fmla="*/ 42 h 78"/>
                  <a:gd name="T16" fmla="*/ 32 w 47"/>
                  <a:gd name="T17" fmla="*/ 19 h 78"/>
                  <a:gd name="T18" fmla="*/ 30 w 47"/>
                  <a:gd name="T19" fmla="*/ 20 h 78"/>
                  <a:gd name="T20" fmla="*/ 35 w 47"/>
                  <a:gd name="T21" fmla="*/ 10 h 78"/>
                  <a:gd name="T22" fmla="*/ 24 w 47"/>
                  <a:gd name="T23" fmla="*/ 0 h 78"/>
                  <a:gd name="T24" fmla="*/ 14 w 47"/>
                  <a:gd name="T25" fmla="*/ 10 h 78"/>
                  <a:gd name="T26" fmla="*/ 24 w 47"/>
                  <a:gd name="T27" fmla="*/ 21 h 78"/>
                  <a:gd name="T28" fmla="*/ 27 w 47"/>
                  <a:gd name="T29" fmla="*/ 20 h 78"/>
                  <a:gd name="T30" fmla="*/ 21 w 47"/>
                  <a:gd name="T31" fmla="*/ 27 h 78"/>
                  <a:gd name="T32" fmla="*/ 5 w 47"/>
                  <a:gd name="T33" fmla="*/ 31 h 78"/>
                  <a:gd name="T34" fmla="*/ 1 w 47"/>
                  <a:gd name="T35" fmla="*/ 34 h 78"/>
                  <a:gd name="T36" fmla="*/ 1 w 47"/>
                  <a:gd name="T37" fmla="*/ 38 h 78"/>
                  <a:gd name="T38" fmla="*/ 6 w 47"/>
                  <a:gd name="T39" fmla="*/ 42 h 78"/>
                  <a:gd name="T40" fmla="*/ 8 w 47"/>
                  <a:gd name="T41" fmla="*/ 42 h 78"/>
                  <a:gd name="T42" fmla="*/ 17 w 47"/>
                  <a:gd name="T43" fmla="*/ 40 h 78"/>
                  <a:gd name="T44" fmla="*/ 17 w 47"/>
                  <a:gd name="T45" fmla="*/ 43 h 78"/>
                  <a:gd name="T46" fmla="*/ 17 w 47"/>
                  <a:gd name="T47" fmla="*/ 47 h 78"/>
                  <a:gd name="T48" fmla="*/ 5 w 47"/>
                  <a:gd name="T49" fmla="*/ 69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7" h="78">
                    <a:moveTo>
                      <a:pt x="5" y="69"/>
                    </a:moveTo>
                    <a:cubicBezTo>
                      <a:pt x="3" y="72"/>
                      <a:pt x="3" y="76"/>
                      <a:pt x="6" y="77"/>
                    </a:cubicBezTo>
                    <a:cubicBezTo>
                      <a:pt x="7" y="78"/>
                      <a:pt x="8" y="78"/>
                      <a:pt x="9" y="78"/>
                    </a:cubicBezTo>
                    <a:cubicBezTo>
                      <a:pt x="11" y="78"/>
                      <a:pt x="13" y="77"/>
                      <a:pt x="14" y="76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46" y="57"/>
                      <a:pt x="46" y="57"/>
                      <a:pt x="46" y="57"/>
                    </a:cubicBezTo>
                    <a:cubicBezTo>
                      <a:pt x="47" y="57"/>
                      <a:pt x="47" y="57"/>
                      <a:pt x="47" y="56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7" y="29"/>
                      <a:pt x="41" y="19"/>
                      <a:pt x="32" y="19"/>
                    </a:cubicBezTo>
                    <a:cubicBezTo>
                      <a:pt x="31" y="19"/>
                      <a:pt x="30" y="19"/>
                      <a:pt x="30" y="20"/>
                    </a:cubicBezTo>
                    <a:cubicBezTo>
                      <a:pt x="33" y="18"/>
                      <a:pt x="35" y="14"/>
                      <a:pt x="35" y="10"/>
                    </a:cubicBezTo>
                    <a:cubicBezTo>
                      <a:pt x="35" y="5"/>
                      <a:pt x="30" y="0"/>
                      <a:pt x="24" y="0"/>
                    </a:cubicBezTo>
                    <a:cubicBezTo>
                      <a:pt x="19" y="0"/>
                      <a:pt x="14" y="5"/>
                      <a:pt x="14" y="10"/>
                    </a:cubicBezTo>
                    <a:cubicBezTo>
                      <a:pt x="14" y="16"/>
                      <a:pt x="19" y="21"/>
                      <a:pt x="24" y="21"/>
                    </a:cubicBezTo>
                    <a:cubicBezTo>
                      <a:pt x="25" y="21"/>
                      <a:pt x="26" y="21"/>
                      <a:pt x="27" y="20"/>
                    </a:cubicBezTo>
                    <a:cubicBezTo>
                      <a:pt x="25" y="22"/>
                      <a:pt x="23" y="24"/>
                      <a:pt x="21" y="27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3" y="32"/>
                      <a:pt x="2" y="32"/>
                      <a:pt x="1" y="34"/>
                    </a:cubicBezTo>
                    <a:cubicBezTo>
                      <a:pt x="1" y="35"/>
                      <a:pt x="0" y="37"/>
                      <a:pt x="1" y="38"/>
                    </a:cubicBezTo>
                    <a:cubicBezTo>
                      <a:pt x="1" y="41"/>
                      <a:pt x="4" y="42"/>
                      <a:pt x="6" y="42"/>
                    </a:cubicBezTo>
                    <a:cubicBezTo>
                      <a:pt x="7" y="42"/>
                      <a:pt x="7" y="42"/>
                      <a:pt x="8" y="42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17" y="41"/>
                      <a:pt x="17" y="42"/>
                      <a:pt x="17" y="43"/>
                    </a:cubicBezTo>
                    <a:cubicBezTo>
                      <a:pt x="17" y="47"/>
                      <a:pt x="17" y="47"/>
                      <a:pt x="17" y="47"/>
                    </a:cubicBezTo>
                    <a:lnTo>
                      <a:pt x="5" y="6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505"/>
              <p:cNvSpPr/>
              <p:nvPr/>
            </p:nvSpPr>
            <p:spPr bwMode="auto">
              <a:xfrm>
                <a:off x="5046664" y="2093913"/>
                <a:ext cx="96838" cy="112713"/>
              </a:xfrm>
              <a:custGeom>
                <a:avLst/>
                <a:gdLst>
                  <a:gd name="T0" fmla="*/ 1 w 26"/>
                  <a:gd name="T1" fmla="*/ 27 h 30"/>
                  <a:gd name="T2" fmla="*/ 23 w 26"/>
                  <a:gd name="T3" fmla="*/ 27 h 30"/>
                  <a:gd name="T4" fmla="*/ 23 w 26"/>
                  <a:gd name="T5" fmla="*/ 2 h 30"/>
                  <a:gd name="T6" fmla="*/ 24 w 26"/>
                  <a:gd name="T7" fmla="*/ 0 h 30"/>
                  <a:gd name="T8" fmla="*/ 26 w 26"/>
                  <a:gd name="T9" fmla="*/ 2 h 30"/>
                  <a:gd name="T10" fmla="*/ 26 w 26"/>
                  <a:gd name="T11" fmla="*/ 28 h 30"/>
                  <a:gd name="T12" fmla="*/ 24 w 26"/>
                  <a:gd name="T13" fmla="*/ 30 h 30"/>
                  <a:gd name="T14" fmla="*/ 1 w 26"/>
                  <a:gd name="T15" fmla="*/ 30 h 30"/>
                  <a:gd name="T16" fmla="*/ 0 w 26"/>
                  <a:gd name="T17" fmla="*/ 28 h 30"/>
                  <a:gd name="T18" fmla="*/ 1 w 26"/>
                  <a:gd name="T19" fmla="*/ 27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30">
                    <a:moveTo>
                      <a:pt x="1" y="27"/>
                    </a:move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1"/>
                      <a:pt x="23" y="0"/>
                      <a:pt x="24" y="0"/>
                    </a:cubicBezTo>
                    <a:cubicBezTo>
                      <a:pt x="25" y="0"/>
                      <a:pt x="26" y="1"/>
                      <a:pt x="26" y="2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29"/>
                      <a:pt x="25" y="30"/>
                      <a:pt x="2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0"/>
                      <a:pt x="0" y="29"/>
                      <a:pt x="0" y="28"/>
                    </a:cubicBezTo>
                    <a:cubicBezTo>
                      <a:pt x="0" y="27"/>
                      <a:pt x="0" y="27"/>
                      <a:pt x="1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63B76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思</a:t>
            </a:r>
            <a:r>
              <a:rPr lang="en-US" altLang="zh-CN" sz="1800" b="1" dirty="0">
                <a:solidFill>
                  <a:srgbClr val="663B76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	</a:t>
            </a:r>
            <a:r>
              <a:rPr lang="zh-CN" altLang="en-US" sz="1800" b="1" dirty="0">
                <a:solidFill>
                  <a:srgbClr val="663B76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考</a:t>
            </a:r>
            <a:endParaRPr lang="zh-CN" altLang="en-US" sz="1800" b="1" dirty="0">
              <a:solidFill>
                <a:srgbClr val="663B76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723905" y="1482691"/>
            <a:ext cx="593961" cy="593961"/>
            <a:chOff x="4589983" y="2663795"/>
            <a:chExt cx="877102" cy="877102"/>
          </a:xfrm>
        </p:grpSpPr>
        <p:grpSp>
          <p:nvGrpSpPr>
            <p:cNvPr id="39" name="组合 38"/>
            <p:cNvGrpSpPr/>
            <p:nvPr/>
          </p:nvGrpSpPr>
          <p:grpSpPr>
            <a:xfrm>
              <a:off x="4589983" y="2663795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1" name="同心圆 5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4690436" y="2865050"/>
              <a:ext cx="567894" cy="535099"/>
              <a:chOff x="4832350" y="1028700"/>
              <a:chExt cx="522288" cy="492126"/>
            </a:xfrm>
            <a:solidFill>
              <a:srgbClr val="0070C0"/>
            </a:solidFill>
          </p:grpSpPr>
          <p:sp>
            <p:nvSpPr>
              <p:cNvPr id="41" name="Freeform 15"/>
              <p:cNvSpPr/>
              <p:nvPr/>
            </p:nvSpPr>
            <p:spPr bwMode="auto">
              <a:xfrm>
                <a:off x="4916488" y="1176338"/>
                <a:ext cx="306388" cy="266700"/>
              </a:xfrm>
              <a:custGeom>
                <a:avLst/>
                <a:gdLst>
                  <a:gd name="T0" fmla="*/ 14 w 81"/>
                  <a:gd name="T1" fmla="*/ 0 h 71"/>
                  <a:gd name="T2" fmla="*/ 7 w 81"/>
                  <a:gd name="T3" fmla="*/ 2 h 71"/>
                  <a:gd name="T4" fmla="*/ 28 w 81"/>
                  <a:gd name="T5" fmla="*/ 48 h 71"/>
                  <a:gd name="T6" fmla="*/ 68 w 81"/>
                  <a:gd name="T7" fmla="*/ 71 h 71"/>
                  <a:gd name="T8" fmla="*/ 74 w 81"/>
                  <a:gd name="T9" fmla="*/ 69 h 71"/>
                  <a:gd name="T10" fmla="*/ 56 w 81"/>
                  <a:gd name="T11" fmla="*/ 25 h 71"/>
                  <a:gd name="T12" fmla="*/ 53 w 81"/>
                  <a:gd name="T13" fmla="*/ 29 h 71"/>
                  <a:gd name="T14" fmla="*/ 56 w 81"/>
                  <a:gd name="T15" fmla="*/ 33 h 71"/>
                  <a:gd name="T16" fmla="*/ 57 w 81"/>
                  <a:gd name="T17" fmla="*/ 34 h 71"/>
                  <a:gd name="T18" fmla="*/ 57 w 81"/>
                  <a:gd name="T19" fmla="*/ 34 h 71"/>
                  <a:gd name="T20" fmla="*/ 65 w 81"/>
                  <a:gd name="T21" fmla="*/ 60 h 71"/>
                  <a:gd name="T22" fmla="*/ 60 w 81"/>
                  <a:gd name="T23" fmla="*/ 62 h 71"/>
                  <a:gd name="T24" fmla="*/ 32 w 81"/>
                  <a:gd name="T25" fmla="*/ 45 h 71"/>
                  <a:gd name="T26" fmla="*/ 16 w 81"/>
                  <a:gd name="T27" fmla="*/ 11 h 71"/>
                  <a:gd name="T28" fmla="*/ 21 w 81"/>
                  <a:gd name="T29" fmla="*/ 9 h 71"/>
                  <a:gd name="T30" fmla="*/ 43 w 81"/>
                  <a:gd name="T31" fmla="*/ 20 h 71"/>
                  <a:gd name="T32" fmla="*/ 43 w 81"/>
                  <a:gd name="T33" fmla="*/ 19 h 71"/>
                  <a:gd name="T34" fmla="*/ 43 w 81"/>
                  <a:gd name="T35" fmla="*/ 20 h 71"/>
                  <a:gd name="T36" fmla="*/ 48 w 81"/>
                  <a:gd name="T37" fmla="*/ 24 h 71"/>
                  <a:gd name="T38" fmla="*/ 51 w 81"/>
                  <a:gd name="T39" fmla="*/ 20 h 71"/>
                  <a:gd name="T40" fmla="*/ 14 w 81"/>
                  <a:gd name="T4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1" h="71">
                    <a:moveTo>
                      <a:pt x="14" y="0"/>
                    </a:moveTo>
                    <a:cubicBezTo>
                      <a:pt x="11" y="0"/>
                      <a:pt x="9" y="0"/>
                      <a:pt x="7" y="2"/>
                    </a:cubicBezTo>
                    <a:cubicBezTo>
                      <a:pt x="0" y="9"/>
                      <a:pt x="10" y="30"/>
                      <a:pt x="28" y="48"/>
                    </a:cubicBezTo>
                    <a:cubicBezTo>
                      <a:pt x="42" y="63"/>
                      <a:pt x="58" y="71"/>
                      <a:pt x="68" y="71"/>
                    </a:cubicBezTo>
                    <a:cubicBezTo>
                      <a:pt x="70" y="71"/>
                      <a:pt x="73" y="71"/>
                      <a:pt x="74" y="69"/>
                    </a:cubicBezTo>
                    <a:cubicBezTo>
                      <a:pt x="81" y="62"/>
                      <a:pt x="73" y="43"/>
                      <a:pt x="56" y="25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4" y="30"/>
                      <a:pt x="55" y="32"/>
                      <a:pt x="56" y="33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66" y="45"/>
                      <a:pt x="70" y="56"/>
                      <a:pt x="65" y="60"/>
                    </a:cubicBezTo>
                    <a:cubicBezTo>
                      <a:pt x="64" y="61"/>
                      <a:pt x="62" y="62"/>
                      <a:pt x="60" y="62"/>
                    </a:cubicBezTo>
                    <a:cubicBezTo>
                      <a:pt x="53" y="62"/>
                      <a:pt x="42" y="55"/>
                      <a:pt x="32" y="45"/>
                    </a:cubicBezTo>
                    <a:cubicBezTo>
                      <a:pt x="18" y="31"/>
                      <a:pt x="11" y="16"/>
                      <a:pt x="16" y="11"/>
                    </a:cubicBezTo>
                    <a:cubicBezTo>
                      <a:pt x="18" y="10"/>
                      <a:pt x="19" y="9"/>
                      <a:pt x="21" y="9"/>
                    </a:cubicBezTo>
                    <a:cubicBezTo>
                      <a:pt x="27" y="9"/>
                      <a:pt x="35" y="13"/>
                      <a:pt x="43" y="20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3" y="20"/>
                      <a:pt x="43" y="20"/>
                      <a:pt x="43" y="20"/>
                    </a:cubicBezTo>
                    <a:cubicBezTo>
                      <a:pt x="45" y="21"/>
                      <a:pt x="46" y="23"/>
                      <a:pt x="48" y="24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37" y="8"/>
                      <a:pt x="23" y="0"/>
                      <a:pt x="14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2" name="Freeform 16"/>
              <p:cNvSpPr/>
              <p:nvPr/>
            </p:nvSpPr>
            <p:spPr bwMode="auto">
              <a:xfrm>
                <a:off x="4832350" y="1141413"/>
                <a:ext cx="404813" cy="379413"/>
              </a:xfrm>
              <a:custGeom>
                <a:avLst/>
                <a:gdLst>
                  <a:gd name="T0" fmla="*/ 12 w 107"/>
                  <a:gd name="T1" fmla="*/ 0 h 101"/>
                  <a:gd name="T2" fmla="*/ 10 w 107"/>
                  <a:gd name="T3" fmla="*/ 1 h 101"/>
                  <a:gd name="T4" fmla="*/ 40 w 107"/>
                  <a:gd name="T5" fmla="*/ 68 h 101"/>
                  <a:gd name="T6" fmla="*/ 96 w 107"/>
                  <a:gd name="T7" fmla="*/ 101 h 101"/>
                  <a:gd name="T8" fmla="*/ 106 w 107"/>
                  <a:gd name="T9" fmla="*/ 97 h 101"/>
                  <a:gd name="T10" fmla="*/ 107 w 107"/>
                  <a:gd name="T11" fmla="*/ 96 h 101"/>
                  <a:gd name="T12" fmla="*/ 99 w 107"/>
                  <a:gd name="T13" fmla="*/ 98 h 101"/>
                  <a:gd name="T14" fmla="*/ 43 w 107"/>
                  <a:gd name="T15" fmla="*/ 65 h 101"/>
                  <a:gd name="T16" fmla="*/ 12 w 107"/>
                  <a:gd name="T1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01">
                    <a:moveTo>
                      <a:pt x="12" y="0"/>
                    </a:moveTo>
                    <a:cubicBezTo>
                      <a:pt x="11" y="1"/>
                      <a:pt x="11" y="1"/>
                      <a:pt x="10" y="1"/>
                    </a:cubicBezTo>
                    <a:cubicBezTo>
                      <a:pt x="0" y="11"/>
                      <a:pt x="13" y="41"/>
                      <a:pt x="40" y="68"/>
                    </a:cubicBezTo>
                    <a:cubicBezTo>
                      <a:pt x="60" y="88"/>
                      <a:pt x="83" y="101"/>
                      <a:pt x="96" y="101"/>
                    </a:cubicBezTo>
                    <a:cubicBezTo>
                      <a:pt x="100" y="101"/>
                      <a:pt x="104" y="100"/>
                      <a:pt x="106" y="97"/>
                    </a:cubicBezTo>
                    <a:cubicBezTo>
                      <a:pt x="106" y="97"/>
                      <a:pt x="107" y="96"/>
                      <a:pt x="107" y="96"/>
                    </a:cubicBezTo>
                    <a:cubicBezTo>
                      <a:pt x="105" y="97"/>
                      <a:pt x="102" y="98"/>
                      <a:pt x="99" y="98"/>
                    </a:cubicBezTo>
                    <a:cubicBezTo>
                      <a:pt x="86" y="98"/>
                      <a:pt x="63" y="85"/>
                      <a:pt x="43" y="65"/>
                    </a:cubicBezTo>
                    <a:cubicBezTo>
                      <a:pt x="18" y="39"/>
                      <a:pt x="4" y="11"/>
                      <a:pt x="12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3" name="Freeform 17"/>
              <p:cNvSpPr/>
              <p:nvPr/>
            </p:nvSpPr>
            <p:spPr bwMode="auto">
              <a:xfrm>
                <a:off x="4848225" y="1119188"/>
                <a:ext cx="438150" cy="384175"/>
              </a:xfrm>
              <a:custGeom>
                <a:avLst/>
                <a:gdLst>
                  <a:gd name="T0" fmla="*/ 20 w 116"/>
                  <a:gd name="T1" fmla="*/ 0 h 102"/>
                  <a:gd name="T2" fmla="*/ 10 w 116"/>
                  <a:gd name="T3" fmla="*/ 3 h 102"/>
                  <a:gd name="T4" fmla="*/ 40 w 116"/>
                  <a:gd name="T5" fmla="*/ 69 h 102"/>
                  <a:gd name="T6" fmla="*/ 97 w 116"/>
                  <a:gd name="T7" fmla="*/ 102 h 102"/>
                  <a:gd name="T8" fmla="*/ 106 w 116"/>
                  <a:gd name="T9" fmla="*/ 99 h 102"/>
                  <a:gd name="T10" fmla="*/ 79 w 116"/>
                  <a:gd name="T11" fmla="*/ 35 h 102"/>
                  <a:gd name="T12" fmla="*/ 75 w 116"/>
                  <a:gd name="T13" fmla="*/ 39 h 102"/>
                  <a:gd name="T14" fmla="*/ 97 w 116"/>
                  <a:gd name="T15" fmla="*/ 89 h 102"/>
                  <a:gd name="T16" fmla="*/ 89 w 116"/>
                  <a:gd name="T17" fmla="*/ 92 h 102"/>
                  <a:gd name="T18" fmla="*/ 44 w 116"/>
                  <a:gd name="T19" fmla="*/ 66 h 102"/>
                  <a:gd name="T20" fmla="*/ 20 w 116"/>
                  <a:gd name="T21" fmla="*/ 13 h 102"/>
                  <a:gd name="T22" fmla="*/ 28 w 116"/>
                  <a:gd name="T23" fmla="*/ 10 h 102"/>
                  <a:gd name="T24" fmla="*/ 70 w 116"/>
                  <a:gd name="T25" fmla="*/ 34 h 102"/>
                  <a:gd name="T26" fmla="*/ 74 w 116"/>
                  <a:gd name="T27" fmla="*/ 30 h 102"/>
                  <a:gd name="T28" fmla="*/ 20 w 116"/>
                  <a:gd name="T29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6" h="102">
                    <a:moveTo>
                      <a:pt x="20" y="0"/>
                    </a:moveTo>
                    <a:cubicBezTo>
                      <a:pt x="16" y="0"/>
                      <a:pt x="13" y="1"/>
                      <a:pt x="10" y="3"/>
                    </a:cubicBezTo>
                    <a:cubicBezTo>
                      <a:pt x="0" y="13"/>
                      <a:pt x="14" y="43"/>
                      <a:pt x="40" y="69"/>
                    </a:cubicBezTo>
                    <a:cubicBezTo>
                      <a:pt x="61" y="90"/>
                      <a:pt x="83" y="102"/>
                      <a:pt x="97" y="102"/>
                    </a:cubicBezTo>
                    <a:cubicBezTo>
                      <a:pt x="101" y="102"/>
                      <a:pt x="104" y="101"/>
                      <a:pt x="106" y="99"/>
                    </a:cubicBezTo>
                    <a:cubicBezTo>
                      <a:pt x="116" y="89"/>
                      <a:pt x="104" y="61"/>
                      <a:pt x="79" y="35"/>
                    </a:cubicBezTo>
                    <a:cubicBezTo>
                      <a:pt x="75" y="39"/>
                      <a:pt x="75" y="39"/>
                      <a:pt x="75" y="39"/>
                    </a:cubicBezTo>
                    <a:cubicBezTo>
                      <a:pt x="95" y="59"/>
                      <a:pt x="104" y="82"/>
                      <a:pt x="97" y="89"/>
                    </a:cubicBezTo>
                    <a:cubicBezTo>
                      <a:pt x="95" y="91"/>
                      <a:pt x="92" y="92"/>
                      <a:pt x="89" y="92"/>
                    </a:cubicBezTo>
                    <a:cubicBezTo>
                      <a:pt x="78" y="92"/>
                      <a:pt x="60" y="82"/>
                      <a:pt x="44" y="66"/>
                    </a:cubicBezTo>
                    <a:cubicBezTo>
                      <a:pt x="23" y="44"/>
                      <a:pt x="12" y="21"/>
                      <a:pt x="20" y="13"/>
                    </a:cubicBezTo>
                    <a:cubicBezTo>
                      <a:pt x="22" y="11"/>
                      <a:pt x="24" y="10"/>
                      <a:pt x="28" y="10"/>
                    </a:cubicBezTo>
                    <a:cubicBezTo>
                      <a:pt x="38" y="10"/>
                      <a:pt x="55" y="19"/>
                      <a:pt x="70" y="34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54" y="11"/>
                      <a:pt x="33" y="0"/>
                      <a:pt x="20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4" name="Freeform 18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5" name="Freeform 19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6" name="Freeform 20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7" name="Freeform 21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8" name="Freeform 22"/>
              <p:cNvSpPr/>
              <p:nvPr/>
            </p:nvSpPr>
            <p:spPr bwMode="auto">
              <a:xfrm>
                <a:off x="4987925" y="1235075"/>
                <a:ext cx="166688" cy="147638"/>
              </a:xfrm>
              <a:custGeom>
                <a:avLst/>
                <a:gdLst>
                  <a:gd name="T0" fmla="*/ 8 w 44"/>
                  <a:gd name="T1" fmla="*/ 0 h 39"/>
                  <a:gd name="T2" fmla="*/ 4 w 44"/>
                  <a:gd name="T3" fmla="*/ 1 h 39"/>
                  <a:gd name="T4" fmla="*/ 15 w 44"/>
                  <a:gd name="T5" fmla="*/ 26 h 39"/>
                  <a:gd name="T6" fmla="*/ 37 w 44"/>
                  <a:gd name="T7" fmla="*/ 39 h 39"/>
                  <a:gd name="T8" fmla="*/ 41 w 44"/>
                  <a:gd name="T9" fmla="*/ 37 h 39"/>
                  <a:gd name="T10" fmla="*/ 35 w 44"/>
                  <a:gd name="T11" fmla="*/ 19 h 39"/>
                  <a:gd name="T12" fmla="*/ 25 w 44"/>
                  <a:gd name="T13" fmla="*/ 22 h 39"/>
                  <a:gd name="T14" fmla="*/ 20 w 44"/>
                  <a:gd name="T15" fmla="*/ 17 h 39"/>
                  <a:gd name="T16" fmla="*/ 23 w 44"/>
                  <a:gd name="T17" fmla="*/ 7 h 39"/>
                  <a:gd name="T18" fmla="*/ 8 w 44"/>
                  <a:gd name="T1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39">
                    <a:moveTo>
                      <a:pt x="8" y="0"/>
                    </a:moveTo>
                    <a:cubicBezTo>
                      <a:pt x="6" y="0"/>
                      <a:pt x="5" y="0"/>
                      <a:pt x="4" y="1"/>
                    </a:cubicBezTo>
                    <a:cubicBezTo>
                      <a:pt x="0" y="5"/>
                      <a:pt x="5" y="16"/>
                      <a:pt x="15" y="26"/>
                    </a:cubicBezTo>
                    <a:cubicBezTo>
                      <a:pt x="23" y="34"/>
                      <a:pt x="32" y="39"/>
                      <a:pt x="37" y="39"/>
                    </a:cubicBezTo>
                    <a:cubicBezTo>
                      <a:pt x="38" y="39"/>
                      <a:pt x="40" y="38"/>
                      <a:pt x="41" y="37"/>
                    </a:cubicBezTo>
                    <a:cubicBezTo>
                      <a:pt x="44" y="34"/>
                      <a:pt x="41" y="27"/>
                      <a:pt x="35" y="19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17" y="2"/>
                      <a:pt x="11" y="0"/>
                      <a:pt x="8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9" name="Freeform 23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50" name="Freeform 24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</p:grpSp>
      </p:grpSp>
      <p:grpSp>
        <p:nvGrpSpPr>
          <p:cNvPr id="91" name="组合 90"/>
          <p:cNvGrpSpPr/>
          <p:nvPr/>
        </p:nvGrpSpPr>
        <p:grpSpPr>
          <a:xfrm>
            <a:off x="2683897" y="1643585"/>
            <a:ext cx="3741392" cy="640364"/>
            <a:chOff x="7127272" y="2681303"/>
            <a:chExt cx="4112228" cy="853819"/>
          </a:xfrm>
        </p:grpSpPr>
        <p:sp>
          <p:nvSpPr>
            <p:cNvPr id="92" name="矩形 91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sp>
          <p:nvSpPr>
            <p:cNvPr id="93" name="矩形 47"/>
            <p:cNvSpPr>
              <a:spLocks noChangeArrowheads="1"/>
            </p:cNvSpPr>
            <p:nvPr/>
          </p:nvSpPr>
          <p:spPr bwMode="auto">
            <a:xfrm>
              <a:off x="7152671" y="2795742"/>
              <a:ext cx="3713339" cy="602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刚才已经自定义修改了很多的属性，那再大胆点是否可以去自定义类似于元组这样的序列类型呢？</a:t>
              </a:r>
              <a:endPara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4" name="矩形 3"/>
          <p:cNvSpPr>
            <a:spLocks noChangeArrowheads="1"/>
          </p:cNvSpPr>
          <p:nvPr/>
        </p:nvSpPr>
        <p:spPr bwMode="auto">
          <a:xfrm>
            <a:off x="2674372" y="1334721"/>
            <a:ext cx="873306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E8707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思考一：</a:t>
            </a:r>
            <a:endParaRPr lang="zh-CN" altLang="en-US" sz="1500" b="1" dirty="0">
              <a:solidFill>
                <a:srgbClr val="E8707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03" name="直接连接符 102"/>
          <p:cNvCxnSpPr/>
          <p:nvPr/>
        </p:nvCxnSpPr>
        <p:spPr>
          <a:xfrm>
            <a:off x="2462893" y="1401396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9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1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"/>
                            </p:stCondLst>
                            <p:childTnLst>
                              <p:par>
                                <p:cTn id="2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900"/>
                            </p:stCondLst>
                            <p:childTnLst>
                              <p:par>
                                <p:cTn id="27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63A77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序列协议</a:t>
            </a:r>
            <a:endParaRPr lang="zh-CN" altLang="en-US" sz="1800" b="1" dirty="0">
              <a:solidFill>
                <a:srgbClr val="663A77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89" name="图片 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255" y="944645"/>
            <a:ext cx="4398745" cy="4064944"/>
          </a:xfrm>
          <a:prstGeom prst="rect">
            <a:avLst/>
          </a:prstGeom>
        </p:spPr>
      </p:pic>
      <p:pic>
        <p:nvPicPr>
          <p:cNvPr id="90" name="图片 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46" y="2936440"/>
            <a:ext cx="2380649" cy="2073149"/>
          </a:xfrm>
          <a:prstGeom prst="rect">
            <a:avLst/>
          </a:prstGeom>
        </p:spPr>
      </p:pic>
      <p:sp>
        <p:nvSpPr>
          <p:cNvPr id="91" name="文本框 90"/>
          <p:cNvSpPr txBox="1"/>
          <p:nvPr/>
        </p:nvSpPr>
        <p:spPr>
          <a:xfrm>
            <a:off x="4876733" y="1277380"/>
            <a:ext cx="4100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663B76"/>
                </a:solidFill>
              </a:rPr>
              <a:t>序列协议即定义：</a:t>
            </a:r>
            <a:r>
              <a:rPr kumimoji="1" lang="en-US" altLang="zh-CN" b="1" dirty="0">
                <a:solidFill>
                  <a:srgbClr val="663B76"/>
                </a:solidFill>
              </a:rPr>
              <a:t>__</a:t>
            </a:r>
            <a:r>
              <a:rPr kumimoji="1" lang="en-US" altLang="zh-CN" b="1" dirty="0" err="1">
                <a:solidFill>
                  <a:srgbClr val="663B76"/>
                </a:solidFill>
              </a:rPr>
              <a:t>len</a:t>
            </a:r>
            <a:r>
              <a:rPr kumimoji="1" lang="en-US" altLang="zh-CN" b="1" dirty="0">
                <a:solidFill>
                  <a:srgbClr val="663B76"/>
                </a:solidFill>
              </a:rPr>
              <a:t>__, __</a:t>
            </a:r>
            <a:r>
              <a:rPr kumimoji="1" lang="en-US" altLang="zh-CN" b="1" dirty="0" err="1">
                <a:solidFill>
                  <a:srgbClr val="663B76"/>
                </a:solidFill>
              </a:rPr>
              <a:t>getitem</a:t>
            </a:r>
            <a:r>
              <a:rPr kumimoji="1" lang="en-US" altLang="zh-CN" b="1" dirty="0">
                <a:solidFill>
                  <a:srgbClr val="663B76"/>
                </a:solidFill>
              </a:rPr>
              <a:t>__</a:t>
            </a:r>
            <a:r>
              <a:rPr kumimoji="1" lang="zh-CN" altLang="en-US" b="1" dirty="0">
                <a:solidFill>
                  <a:srgbClr val="663B76"/>
                </a:solidFill>
              </a:rPr>
              <a:t>，</a:t>
            </a:r>
            <a:r>
              <a:rPr kumimoji="1" lang="en-US" altLang="zh-CN" b="1" dirty="0">
                <a:solidFill>
                  <a:srgbClr val="663B76"/>
                </a:solidFill>
              </a:rPr>
              <a:t>__</a:t>
            </a:r>
            <a:r>
              <a:rPr kumimoji="1" lang="en-US" altLang="zh-CN" b="1" dirty="0" err="1">
                <a:solidFill>
                  <a:srgbClr val="663B76"/>
                </a:solidFill>
              </a:rPr>
              <a:t>setitem</a:t>
            </a:r>
            <a:r>
              <a:rPr kumimoji="1" lang="en-US" altLang="zh-CN" b="1" dirty="0">
                <a:solidFill>
                  <a:srgbClr val="663B76"/>
                </a:solidFill>
              </a:rPr>
              <a:t>__,__</a:t>
            </a:r>
            <a:r>
              <a:rPr kumimoji="1" lang="en-US" altLang="zh-CN" b="1" dirty="0" err="1">
                <a:solidFill>
                  <a:srgbClr val="663B76"/>
                </a:solidFill>
              </a:rPr>
              <a:t>delitem</a:t>
            </a:r>
            <a:r>
              <a:rPr kumimoji="1" lang="en-US" altLang="zh-CN" b="1" dirty="0">
                <a:solidFill>
                  <a:srgbClr val="663B76"/>
                </a:solidFill>
              </a:rPr>
              <a:t>__</a:t>
            </a:r>
            <a:r>
              <a:rPr kumimoji="1" lang="zh-CN" altLang="en-US" b="1" dirty="0">
                <a:solidFill>
                  <a:srgbClr val="663B76"/>
                </a:solidFill>
              </a:rPr>
              <a:t>等协议，如果不需要改变，那后两个就不要定义</a:t>
            </a:r>
            <a:endParaRPr kumimoji="1" lang="zh-CN" altLang="en-US" b="1" dirty="0">
              <a:solidFill>
                <a:srgbClr val="663B7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63A77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协议</a:t>
            </a:r>
            <a:endParaRPr lang="zh-CN" altLang="en-US" sz="1800" b="1" dirty="0">
              <a:solidFill>
                <a:srgbClr val="663A77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921972" y="2110085"/>
            <a:ext cx="72270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663B76"/>
                </a:solidFill>
              </a:rPr>
              <a:t>Python</a:t>
            </a:r>
            <a:r>
              <a:rPr kumimoji="1" lang="zh-CN" altLang="en-US" b="1" dirty="0">
                <a:solidFill>
                  <a:srgbClr val="663B76"/>
                </a:solidFill>
              </a:rPr>
              <a:t>中有很多的协议，比如序列协议等很多协议，只要遵守这些协议，既可以说是对应的类型，比如定义了序列类型协议，则定义的类就是序列类型</a:t>
            </a:r>
            <a:endParaRPr kumimoji="1" lang="zh-CN" altLang="en-US" b="1" dirty="0">
              <a:solidFill>
                <a:srgbClr val="663B7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63A77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迭代器协议</a:t>
            </a:r>
            <a:endParaRPr lang="zh-CN" altLang="en-US" sz="1800" b="1" dirty="0">
              <a:solidFill>
                <a:srgbClr val="663A77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89" name="图片 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189" y="949219"/>
            <a:ext cx="3892924" cy="4065471"/>
          </a:xfrm>
          <a:prstGeom prst="rect">
            <a:avLst/>
          </a:prstGeom>
        </p:spPr>
      </p:pic>
      <p:pic>
        <p:nvPicPr>
          <p:cNvPr id="90" name="图片 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8" y="3531435"/>
            <a:ext cx="4329210" cy="1298763"/>
          </a:xfrm>
          <a:prstGeom prst="rect">
            <a:avLst/>
          </a:prstGeom>
        </p:spPr>
      </p:pic>
      <p:sp>
        <p:nvSpPr>
          <p:cNvPr id="91" name="文本框 90"/>
          <p:cNvSpPr txBox="1"/>
          <p:nvPr/>
        </p:nvSpPr>
        <p:spPr>
          <a:xfrm>
            <a:off x="4720110" y="1612065"/>
            <a:ext cx="40329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663B76"/>
                </a:solidFill>
              </a:rPr>
              <a:t>只要类实现了</a:t>
            </a:r>
            <a:r>
              <a:rPr kumimoji="1" lang="en-US" altLang="zh-CN" b="1" dirty="0">
                <a:solidFill>
                  <a:schemeClr val="accent6"/>
                </a:solidFill>
              </a:rPr>
              <a:t>__</a:t>
            </a:r>
            <a:r>
              <a:rPr kumimoji="1" lang="en-US" altLang="zh-CN" b="1" dirty="0" err="1">
                <a:solidFill>
                  <a:schemeClr val="accent6"/>
                </a:solidFill>
              </a:rPr>
              <a:t>iter</a:t>
            </a:r>
            <a:r>
              <a:rPr kumimoji="1" lang="en-US" altLang="zh-CN" b="1" dirty="0">
                <a:solidFill>
                  <a:schemeClr val="accent6"/>
                </a:solidFill>
              </a:rPr>
              <a:t>__ </a:t>
            </a:r>
            <a:r>
              <a:rPr kumimoji="1" lang="zh-CN" altLang="en-US" b="1" dirty="0">
                <a:solidFill>
                  <a:srgbClr val="663B76"/>
                </a:solidFill>
              </a:rPr>
              <a:t>和</a:t>
            </a:r>
            <a:r>
              <a:rPr kumimoji="1" lang="en-US" altLang="zh-CN" b="1" dirty="0">
                <a:solidFill>
                  <a:srgbClr val="663B76"/>
                </a:solidFill>
              </a:rPr>
              <a:t> </a:t>
            </a:r>
            <a:r>
              <a:rPr kumimoji="1" lang="en-US" altLang="zh-CN" b="1" dirty="0">
                <a:solidFill>
                  <a:schemeClr val="accent6"/>
                </a:solidFill>
              </a:rPr>
              <a:t>__next__ </a:t>
            </a:r>
            <a:r>
              <a:rPr kumimoji="1" lang="zh-CN" altLang="en-US" b="1" dirty="0">
                <a:solidFill>
                  <a:srgbClr val="663B76"/>
                </a:solidFill>
              </a:rPr>
              <a:t>方法，则这个类就是迭代器，因此只要实现这两个方法，则是可以迭代对象</a:t>
            </a:r>
            <a:endParaRPr kumimoji="1" lang="zh-CN" altLang="en-US" b="1" dirty="0">
              <a:solidFill>
                <a:srgbClr val="663B7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63A77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上下文协议</a:t>
            </a:r>
            <a:endParaRPr lang="zh-CN" altLang="en-US" sz="1800" b="1" dirty="0">
              <a:solidFill>
                <a:srgbClr val="663A77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89" name="图片 8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0467" y="1292727"/>
            <a:ext cx="4255021" cy="2114616"/>
          </a:xfrm>
          <a:prstGeom prst="rect">
            <a:avLst/>
          </a:prstGeom>
        </p:spPr>
      </p:pic>
      <p:pic>
        <p:nvPicPr>
          <p:cNvPr id="90" name="图片 8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8662" y="3646938"/>
            <a:ext cx="3438629" cy="1298763"/>
          </a:xfrm>
          <a:prstGeom prst="rect">
            <a:avLst/>
          </a:prstGeom>
        </p:spPr>
      </p:pic>
      <p:sp>
        <p:nvSpPr>
          <p:cNvPr id="91" name="文本框 90"/>
          <p:cNvSpPr txBox="1"/>
          <p:nvPr/>
        </p:nvSpPr>
        <p:spPr>
          <a:xfrm>
            <a:off x="4571998" y="1958575"/>
            <a:ext cx="4032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663B76"/>
                </a:solidFill>
              </a:rPr>
              <a:t>同样的还有上下文协议，即我们之前讲过的</a:t>
            </a:r>
            <a:r>
              <a:rPr kumimoji="1" lang="en-US" altLang="zh-CN" b="1" dirty="0">
                <a:solidFill>
                  <a:schemeClr val="accent2"/>
                </a:solidFill>
              </a:rPr>
              <a:t>with</a:t>
            </a:r>
            <a:r>
              <a:rPr kumimoji="1" lang="zh-CN" altLang="en-US" b="1" dirty="0">
                <a:solidFill>
                  <a:srgbClr val="663B76"/>
                </a:solidFill>
              </a:rPr>
              <a:t>的使用，只要类里面定义</a:t>
            </a:r>
            <a:r>
              <a:rPr kumimoji="1" lang="en-US" altLang="zh-CN" b="1" dirty="0">
                <a:solidFill>
                  <a:schemeClr val="accent6"/>
                </a:solidFill>
              </a:rPr>
              <a:t>__enter__</a:t>
            </a:r>
            <a:r>
              <a:rPr kumimoji="1" lang="zh-CN" altLang="en-US" b="1" dirty="0">
                <a:solidFill>
                  <a:srgbClr val="663B76"/>
                </a:solidFill>
              </a:rPr>
              <a:t>和</a:t>
            </a:r>
            <a:r>
              <a:rPr kumimoji="1" lang="en-US" altLang="zh-CN" b="1" dirty="0">
                <a:solidFill>
                  <a:schemeClr val="accent6"/>
                </a:solidFill>
              </a:rPr>
              <a:t>__exit__</a:t>
            </a:r>
            <a:r>
              <a:rPr kumimoji="1" lang="zh-CN" altLang="en-US" b="1" dirty="0">
                <a:solidFill>
                  <a:srgbClr val="663B76"/>
                </a:solidFill>
              </a:rPr>
              <a:t>这两个方法，则可以使用</a:t>
            </a:r>
            <a:r>
              <a:rPr kumimoji="1" lang="en-US" altLang="zh-CN" b="1" dirty="0">
                <a:solidFill>
                  <a:schemeClr val="accent2"/>
                </a:solidFill>
              </a:rPr>
              <a:t>with</a:t>
            </a:r>
            <a:r>
              <a:rPr kumimoji="1" lang="zh-CN" altLang="en-US" b="1" dirty="0">
                <a:solidFill>
                  <a:srgbClr val="663B76"/>
                </a:solidFill>
              </a:rPr>
              <a:t>去使用此对象</a:t>
            </a:r>
            <a:endParaRPr kumimoji="1" lang="zh-CN" altLang="en-US" b="1" dirty="0">
              <a:solidFill>
                <a:srgbClr val="663B7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63A77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本节课总结</a:t>
            </a:r>
            <a:endParaRPr lang="zh-CN" altLang="en-US" sz="1800" b="1" dirty="0">
              <a:solidFill>
                <a:srgbClr val="663A77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884231" y="1206809"/>
            <a:ext cx="3376729" cy="3362700"/>
            <a:chOff x="3845140" y="1609452"/>
            <a:chExt cx="4501719" cy="4484638"/>
          </a:xfrm>
        </p:grpSpPr>
        <p:sp>
          <p:nvSpPr>
            <p:cNvPr id="4" name="任意多边形 3"/>
            <p:cNvSpPr/>
            <p:nvPr/>
          </p:nvSpPr>
          <p:spPr>
            <a:xfrm rot="10800000" flipH="1">
              <a:off x="5186896" y="1613642"/>
              <a:ext cx="857606" cy="2199361"/>
            </a:xfrm>
            <a:custGeom>
              <a:avLst/>
              <a:gdLst>
                <a:gd name="connsiteX0" fmla="*/ 0 w 1385972"/>
                <a:gd name="connsiteY0" fmla="*/ 2442900 h 3554375"/>
                <a:gd name="connsiteX1" fmla="*/ 0 w 1385972"/>
                <a:gd name="connsiteY1" fmla="*/ 3 h 3554375"/>
                <a:gd name="connsiteX2" fmla="*/ 1189110 w 1385972"/>
                <a:gd name="connsiteY2" fmla="*/ 3 h 3554375"/>
                <a:gd name="connsiteX3" fmla="*/ 1189135 w 1385972"/>
                <a:gd name="connsiteY3" fmla="*/ 0 h 3554375"/>
                <a:gd name="connsiteX4" fmla="*/ 1189135 w 1385972"/>
                <a:gd name="connsiteY4" fmla="*/ 1 h 3554375"/>
                <a:gd name="connsiteX5" fmla="*/ 1368968 w 1385972"/>
                <a:gd name="connsiteY5" fmla="*/ 119204 h 3554375"/>
                <a:gd name="connsiteX6" fmla="*/ 1369044 w 1385972"/>
                <a:gd name="connsiteY6" fmla="*/ 119449 h 3554375"/>
                <a:gd name="connsiteX7" fmla="*/ 1380341 w 1385972"/>
                <a:gd name="connsiteY7" fmla="*/ 155842 h 3554375"/>
                <a:gd name="connsiteX8" fmla="*/ 1384306 w 1385972"/>
                <a:gd name="connsiteY8" fmla="*/ 195176 h 3554375"/>
                <a:gd name="connsiteX9" fmla="*/ 1384305 w 1385972"/>
                <a:gd name="connsiteY9" fmla="*/ 3349132 h 3554375"/>
                <a:gd name="connsiteX10" fmla="*/ 1385972 w 1385972"/>
                <a:gd name="connsiteY10" fmla="*/ 3357698 h 3554375"/>
                <a:gd name="connsiteX11" fmla="*/ 1371681 w 1385972"/>
                <a:gd name="connsiteY11" fmla="*/ 3431143 h 3554375"/>
                <a:gd name="connsiteX12" fmla="*/ 1357037 w 1385972"/>
                <a:gd name="connsiteY12" fmla="*/ 3453195 h 3554375"/>
                <a:gd name="connsiteX13" fmla="*/ 1339737 w 1385972"/>
                <a:gd name="connsiteY13" fmla="*/ 3483350 h 3554375"/>
                <a:gd name="connsiteX14" fmla="*/ 1333329 w 1385972"/>
                <a:gd name="connsiteY14" fmla="*/ 3488897 h 3554375"/>
                <a:gd name="connsiteX15" fmla="*/ 1328807 w 1385972"/>
                <a:gd name="connsiteY15" fmla="*/ 3495707 h 3554375"/>
                <a:gd name="connsiteX16" fmla="*/ 1328808 w 1385972"/>
                <a:gd name="connsiteY16" fmla="*/ 3495707 h 3554375"/>
                <a:gd name="connsiteX17" fmla="*/ 1314458 w 1385972"/>
                <a:gd name="connsiteY17" fmla="*/ 3505236 h 3554375"/>
                <a:gd name="connsiteX18" fmla="*/ 1290337 w 1385972"/>
                <a:gd name="connsiteY18" fmla="*/ 3526119 h 3554375"/>
                <a:gd name="connsiteX19" fmla="*/ 1272413 w 1385972"/>
                <a:gd name="connsiteY19" fmla="*/ 3533156 h 3554375"/>
                <a:gd name="connsiteX20" fmla="*/ 1264245 w 1385972"/>
                <a:gd name="connsiteY20" fmla="*/ 3538580 h 3554375"/>
                <a:gd name="connsiteX21" fmla="*/ 1253047 w 1385972"/>
                <a:gd name="connsiteY21" fmla="*/ 3540759 h 3554375"/>
                <a:gd name="connsiteX22" fmla="*/ 1228467 w 1385972"/>
                <a:gd name="connsiteY22" fmla="*/ 3550409 h 3554375"/>
                <a:gd name="connsiteX23" fmla="*/ 1189134 w 1385972"/>
                <a:gd name="connsiteY23" fmla="*/ 3554375 h 3554375"/>
                <a:gd name="connsiteX24" fmla="*/ 1149800 w 1385972"/>
                <a:gd name="connsiteY24" fmla="*/ 3550409 h 3554375"/>
                <a:gd name="connsiteX25" fmla="*/ 1121945 w 1385972"/>
                <a:gd name="connsiteY25" fmla="*/ 3539473 h 3554375"/>
                <a:gd name="connsiteX26" fmla="*/ 1117357 w 1385972"/>
                <a:gd name="connsiteY26" fmla="*/ 3538580 h 3554375"/>
                <a:gd name="connsiteX27" fmla="*/ 1114011 w 1385972"/>
                <a:gd name="connsiteY27" fmla="*/ 3536358 h 3554375"/>
                <a:gd name="connsiteX28" fmla="*/ 1087931 w 1385972"/>
                <a:gd name="connsiteY28" fmla="*/ 3526119 h 3554375"/>
                <a:gd name="connsiteX29" fmla="*/ 1052835 w 1385972"/>
                <a:gd name="connsiteY29" fmla="*/ 3495733 h 3554375"/>
                <a:gd name="connsiteX30" fmla="*/ 1052794 w 1385972"/>
                <a:gd name="connsiteY30" fmla="*/ 3495707 h 3554375"/>
                <a:gd name="connsiteX31" fmla="*/ 1052734 w 1385972"/>
                <a:gd name="connsiteY31" fmla="*/ 3495646 h 3554375"/>
                <a:gd name="connsiteX32" fmla="*/ 1038530 w 1385972"/>
                <a:gd name="connsiteY32" fmla="*/ 3483350 h 3554375"/>
                <a:gd name="connsiteX33" fmla="*/ 1035965 w 1385972"/>
                <a:gd name="connsiteY33" fmla="*/ 3478877 h 355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85972" h="3554375">
                  <a:moveTo>
                    <a:pt x="0" y="2442900"/>
                  </a:moveTo>
                  <a:lnTo>
                    <a:pt x="0" y="3"/>
                  </a:lnTo>
                  <a:lnTo>
                    <a:pt x="1189110" y="3"/>
                  </a:lnTo>
                  <a:lnTo>
                    <a:pt x="1189135" y="0"/>
                  </a:lnTo>
                  <a:lnTo>
                    <a:pt x="1189135" y="1"/>
                  </a:lnTo>
                  <a:cubicBezTo>
                    <a:pt x="1269978" y="1"/>
                    <a:pt x="1339340" y="49154"/>
                    <a:pt x="1368968" y="119204"/>
                  </a:cubicBezTo>
                  <a:lnTo>
                    <a:pt x="1369044" y="119449"/>
                  </a:lnTo>
                  <a:lnTo>
                    <a:pt x="1380341" y="155842"/>
                  </a:lnTo>
                  <a:cubicBezTo>
                    <a:pt x="1382941" y="168547"/>
                    <a:pt x="1384306" y="181702"/>
                    <a:pt x="1384306" y="195176"/>
                  </a:cubicBezTo>
                  <a:lnTo>
                    <a:pt x="1384305" y="3349132"/>
                  </a:lnTo>
                  <a:lnTo>
                    <a:pt x="1385972" y="3357698"/>
                  </a:lnTo>
                  <a:cubicBezTo>
                    <a:pt x="1385971" y="3382673"/>
                    <a:pt x="1381209" y="3407648"/>
                    <a:pt x="1371681" y="3431143"/>
                  </a:cubicBezTo>
                  <a:lnTo>
                    <a:pt x="1357037" y="3453195"/>
                  </a:lnTo>
                  <a:lnTo>
                    <a:pt x="1339737" y="3483350"/>
                  </a:lnTo>
                  <a:lnTo>
                    <a:pt x="1333329" y="3488897"/>
                  </a:lnTo>
                  <a:lnTo>
                    <a:pt x="1328807" y="3495707"/>
                  </a:lnTo>
                  <a:lnTo>
                    <a:pt x="1328808" y="3495707"/>
                  </a:lnTo>
                  <a:lnTo>
                    <a:pt x="1314458" y="3505236"/>
                  </a:lnTo>
                  <a:lnTo>
                    <a:pt x="1290337" y="3526119"/>
                  </a:lnTo>
                  <a:lnTo>
                    <a:pt x="1272413" y="3533156"/>
                  </a:lnTo>
                  <a:lnTo>
                    <a:pt x="1264245" y="3538580"/>
                  </a:lnTo>
                  <a:lnTo>
                    <a:pt x="1253047" y="3540759"/>
                  </a:lnTo>
                  <a:lnTo>
                    <a:pt x="1228467" y="3550409"/>
                  </a:lnTo>
                  <a:lnTo>
                    <a:pt x="1189134" y="3554375"/>
                  </a:lnTo>
                  <a:lnTo>
                    <a:pt x="1149800" y="3550409"/>
                  </a:lnTo>
                  <a:lnTo>
                    <a:pt x="1121945" y="3539473"/>
                  </a:lnTo>
                  <a:lnTo>
                    <a:pt x="1117357" y="3538580"/>
                  </a:lnTo>
                  <a:lnTo>
                    <a:pt x="1114011" y="3536358"/>
                  </a:lnTo>
                  <a:lnTo>
                    <a:pt x="1087931" y="3526119"/>
                  </a:lnTo>
                  <a:lnTo>
                    <a:pt x="1052835" y="3495733"/>
                  </a:lnTo>
                  <a:lnTo>
                    <a:pt x="1052794" y="3495707"/>
                  </a:lnTo>
                  <a:lnTo>
                    <a:pt x="1052734" y="3495646"/>
                  </a:lnTo>
                  <a:lnTo>
                    <a:pt x="1038530" y="3483350"/>
                  </a:lnTo>
                  <a:lnTo>
                    <a:pt x="1035965" y="3478877"/>
                  </a:lnTo>
                  <a:close/>
                </a:path>
              </a:pathLst>
            </a:custGeom>
            <a:solidFill>
              <a:srgbClr val="C5C5C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5" name="任意多边形 4"/>
            <p:cNvSpPr/>
            <p:nvPr/>
          </p:nvSpPr>
          <p:spPr>
            <a:xfrm rot="5400000">
              <a:off x="5664567" y="1135971"/>
              <a:ext cx="857607" cy="4496458"/>
            </a:xfrm>
            <a:custGeom>
              <a:avLst/>
              <a:gdLst>
                <a:gd name="connsiteX0" fmla="*/ 0 w 1385974"/>
                <a:gd name="connsiteY0" fmla="*/ 6155222 h 7266697"/>
                <a:gd name="connsiteX1" fmla="*/ 0 w 1385974"/>
                <a:gd name="connsiteY1" fmla="*/ 3712325 h 7266697"/>
                <a:gd name="connsiteX2" fmla="*/ 1 w 1385974"/>
                <a:gd name="connsiteY2" fmla="*/ 3712325 h 7266697"/>
                <a:gd name="connsiteX3" fmla="*/ 1 w 1385974"/>
                <a:gd name="connsiteY3" fmla="*/ 3712318 h 7266697"/>
                <a:gd name="connsiteX4" fmla="*/ 1 w 1385974"/>
                <a:gd name="connsiteY4" fmla="*/ 3554381 h 7266697"/>
                <a:gd name="connsiteX5" fmla="*/ 1 w 1385974"/>
                <a:gd name="connsiteY5" fmla="*/ 1269421 h 7266697"/>
                <a:gd name="connsiteX6" fmla="*/ 2 w 1385974"/>
                <a:gd name="connsiteY6" fmla="*/ 1269420 h 7266697"/>
                <a:gd name="connsiteX7" fmla="*/ 2 w 1385974"/>
                <a:gd name="connsiteY7" fmla="*/ 1111477 h 7266697"/>
                <a:gd name="connsiteX8" fmla="*/ 1035967 w 1385974"/>
                <a:gd name="connsiteY8" fmla="*/ 75499 h 7266697"/>
                <a:gd name="connsiteX9" fmla="*/ 1038532 w 1385974"/>
                <a:gd name="connsiteY9" fmla="*/ 71027 h 7266697"/>
                <a:gd name="connsiteX10" fmla="*/ 1052736 w 1385974"/>
                <a:gd name="connsiteY10" fmla="*/ 58731 h 7266697"/>
                <a:gd name="connsiteX11" fmla="*/ 1052796 w 1385974"/>
                <a:gd name="connsiteY11" fmla="*/ 58669 h 7266697"/>
                <a:gd name="connsiteX12" fmla="*/ 1052837 w 1385974"/>
                <a:gd name="connsiteY12" fmla="*/ 58643 h 7266697"/>
                <a:gd name="connsiteX13" fmla="*/ 1087933 w 1385974"/>
                <a:gd name="connsiteY13" fmla="*/ 28257 h 7266697"/>
                <a:gd name="connsiteX14" fmla="*/ 1114013 w 1385974"/>
                <a:gd name="connsiteY14" fmla="*/ 18019 h 7266697"/>
                <a:gd name="connsiteX15" fmla="*/ 1117359 w 1385974"/>
                <a:gd name="connsiteY15" fmla="*/ 15797 h 7266697"/>
                <a:gd name="connsiteX16" fmla="*/ 1121947 w 1385974"/>
                <a:gd name="connsiteY16" fmla="*/ 14903 h 7266697"/>
                <a:gd name="connsiteX17" fmla="*/ 1149802 w 1385974"/>
                <a:gd name="connsiteY17" fmla="*/ 3967 h 7266697"/>
                <a:gd name="connsiteX18" fmla="*/ 1189136 w 1385974"/>
                <a:gd name="connsiteY18" fmla="*/ 0 h 7266697"/>
                <a:gd name="connsiteX19" fmla="*/ 1228469 w 1385974"/>
                <a:gd name="connsiteY19" fmla="*/ 3967 h 7266697"/>
                <a:gd name="connsiteX20" fmla="*/ 1253049 w 1385974"/>
                <a:gd name="connsiteY20" fmla="*/ 13617 h 7266697"/>
                <a:gd name="connsiteX21" fmla="*/ 1264247 w 1385974"/>
                <a:gd name="connsiteY21" fmla="*/ 15797 h 7266697"/>
                <a:gd name="connsiteX22" fmla="*/ 1272415 w 1385974"/>
                <a:gd name="connsiteY22" fmla="*/ 21221 h 7266697"/>
                <a:gd name="connsiteX23" fmla="*/ 1290339 w 1385974"/>
                <a:gd name="connsiteY23" fmla="*/ 28257 h 7266697"/>
                <a:gd name="connsiteX24" fmla="*/ 1314460 w 1385974"/>
                <a:gd name="connsiteY24" fmla="*/ 49141 h 7266697"/>
                <a:gd name="connsiteX25" fmla="*/ 1328810 w 1385974"/>
                <a:gd name="connsiteY25" fmla="*/ 58669 h 7266697"/>
                <a:gd name="connsiteX26" fmla="*/ 1328809 w 1385974"/>
                <a:gd name="connsiteY26" fmla="*/ 58669 h 7266697"/>
                <a:gd name="connsiteX27" fmla="*/ 1333331 w 1385974"/>
                <a:gd name="connsiteY27" fmla="*/ 65479 h 7266697"/>
                <a:gd name="connsiteX28" fmla="*/ 1339739 w 1385974"/>
                <a:gd name="connsiteY28" fmla="*/ 71027 h 7266697"/>
                <a:gd name="connsiteX29" fmla="*/ 1357039 w 1385974"/>
                <a:gd name="connsiteY29" fmla="*/ 101181 h 7266697"/>
                <a:gd name="connsiteX30" fmla="*/ 1371683 w 1385974"/>
                <a:gd name="connsiteY30" fmla="*/ 123233 h 7266697"/>
                <a:gd name="connsiteX31" fmla="*/ 1385974 w 1385974"/>
                <a:gd name="connsiteY31" fmla="*/ 196679 h 7266697"/>
                <a:gd name="connsiteX32" fmla="*/ 1384307 w 1385974"/>
                <a:gd name="connsiteY32" fmla="*/ 205245 h 7266697"/>
                <a:gd name="connsiteX33" fmla="*/ 1384307 w 1385974"/>
                <a:gd name="connsiteY33" fmla="*/ 346061 h 7266697"/>
                <a:gd name="connsiteX34" fmla="*/ 1385973 w 1385974"/>
                <a:gd name="connsiteY34" fmla="*/ 354623 h 7266697"/>
                <a:gd name="connsiteX35" fmla="*/ 1384307 w 1385974"/>
                <a:gd name="connsiteY35" fmla="*/ 363184 h 7266697"/>
                <a:gd name="connsiteX36" fmla="*/ 1384308 w 1385974"/>
                <a:gd name="connsiteY36" fmla="*/ 2491961 h 7266697"/>
                <a:gd name="connsiteX37" fmla="*/ 1385974 w 1385974"/>
                <a:gd name="connsiteY37" fmla="*/ 2491961 h 7266697"/>
                <a:gd name="connsiteX38" fmla="*/ 1385974 w 1385974"/>
                <a:gd name="connsiteY38" fmla="*/ 4940351 h 7266697"/>
                <a:gd name="connsiteX39" fmla="*/ 1385973 w 1385974"/>
                <a:gd name="connsiteY39" fmla="*/ 4940351 h 7266697"/>
                <a:gd name="connsiteX40" fmla="*/ 1385973 w 1385974"/>
                <a:gd name="connsiteY40" fmla="*/ 5098295 h 7266697"/>
                <a:gd name="connsiteX41" fmla="*/ 1384307 w 1385974"/>
                <a:gd name="connsiteY41" fmla="*/ 5098295 h 7266697"/>
                <a:gd name="connsiteX42" fmla="*/ 1384306 w 1385974"/>
                <a:gd name="connsiteY42" fmla="*/ 6903510 h 7266697"/>
                <a:gd name="connsiteX43" fmla="*/ 1385973 w 1385974"/>
                <a:gd name="connsiteY43" fmla="*/ 6912076 h 7266697"/>
                <a:gd name="connsiteX44" fmla="*/ 1384305 w 1385974"/>
                <a:gd name="connsiteY44" fmla="*/ 6920648 h 7266697"/>
                <a:gd name="connsiteX45" fmla="*/ 1384305 w 1385974"/>
                <a:gd name="connsiteY45" fmla="*/ 7061454 h 7266697"/>
                <a:gd name="connsiteX46" fmla="*/ 1385972 w 1385974"/>
                <a:gd name="connsiteY46" fmla="*/ 7070020 h 7266697"/>
                <a:gd name="connsiteX47" fmla="*/ 1371681 w 1385974"/>
                <a:gd name="connsiteY47" fmla="*/ 7143465 h 7266697"/>
                <a:gd name="connsiteX48" fmla="*/ 1357037 w 1385974"/>
                <a:gd name="connsiteY48" fmla="*/ 7165517 h 7266697"/>
                <a:gd name="connsiteX49" fmla="*/ 1339737 w 1385974"/>
                <a:gd name="connsiteY49" fmla="*/ 7195672 h 7266697"/>
                <a:gd name="connsiteX50" fmla="*/ 1333329 w 1385974"/>
                <a:gd name="connsiteY50" fmla="*/ 7201219 h 7266697"/>
                <a:gd name="connsiteX51" fmla="*/ 1328807 w 1385974"/>
                <a:gd name="connsiteY51" fmla="*/ 7208029 h 7266697"/>
                <a:gd name="connsiteX52" fmla="*/ 1328808 w 1385974"/>
                <a:gd name="connsiteY52" fmla="*/ 7208029 h 7266697"/>
                <a:gd name="connsiteX53" fmla="*/ 1314458 w 1385974"/>
                <a:gd name="connsiteY53" fmla="*/ 7217558 h 7266697"/>
                <a:gd name="connsiteX54" fmla="*/ 1290337 w 1385974"/>
                <a:gd name="connsiteY54" fmla="*/ 7238441 h 7266697"/>
                <a:gd name="connsiteX55" fmla="*/ 1272413 w 1385974"/>
                <a:gd name="connsiteY55" fmla="*/ 7245478 h 7266697"/>
                <a:gd name="connsiteX56" fmla="*/ 1264245 w 1385974"/>
                <a:gd name="connsiteY56" fmla="*/ 7250902 h 7266697"/>
                <a:gd name="connsiteX57" fmla="*/ 1253047 w 1385974"/>
                <a:gd name="connsiteY57" fmla="*/ 7253081 h 7266697"/>
                <a:gd name="connsiteX58" fmla="*/ 1228467 w 1385974"/>
                <a:gd name="connsiteY58" fmla="*/ 7262731 h 7266697"/>
                <a:gd name="connsiteX59" fmla="*/ 1189134 w 1385974"/>
                <a:gd name="connsiteY59" fmla="*/ 7266697 h 7266697"/>
                <a:gd name="connsiteX60" fmla="*/ 1149800 w 1385974"/>
                <a:gd name="connsiteY60" fmla="*/ 7262731 h 7266697"/>
                <a:gd name="connsiteX61" fmla="*/ 1121945 w 1385974"/>
                <a:gd name="connsiteY61" fmla="*/ 7251795 h 7266697"/>
                <a:gd name="connsiteX62" fmla="*/ 1117357 w 1385974"/>
                <a:gd name="connsiteY62" fmla="*/ 7250902 h 7266697"/>
                <a:gd name="connsiteX63" fmla="*/ 1114011 w 1385974"/>
                <a:gd name="connsiteY63" fmla="*/ 7248680 h 7266697"/>
                <a:gd name="connsiteX64" fmla="*/ 1087931 w 1385974"/>
                <a:gd name="connsiteY64" fmla="*/ 7238441 h 7266697"/>
                <a:gd name="connsiteX65" fmla="*/ 1052835 w 1385974"/>
                <a:gd name="connsiteY65" fmla="*/ 7208055 h 7266697"/>
                <a:gd name="connsiteX66" fmla="*/ 1052794 w 1385974"/>
                <a:gd name="connsiteY66" fmla="*/ 7208029 h 7266697"/>
                <a:gd name="connsiteX67" fmla="*/ 1052734 w 1385974"/>
                <a:gd name="connsiteY67" fmla="*/ 7207968 h 7266697"/>
                <a:gd name="connsiteX68" fmla="*/ 1038530 w 1385974"/>
                <a:gd name="connsiteY68" fmla="*/ 7195672 h 7266697"/>
                <a:gd name="connsiteX69" fmla="*/ 1035965 w 1385974"/>
                <a:gd name="connsiteY69" fmla="*/ 7191199 h 7266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385974" h="7266697">
                  <a:moveTo>
                    <a:pt x="0" y="6155222"/>
                  </a:moveTo>
                  <a:lnTo>
                    <a:pt x="0" y="3712325"/>
                  </a:lnTo>
                  <a:lnTo>
                    <a:pt x="1" y="3712325"/>
                  </a:lnTo>
                  <a:lnTo>
                    <a:pt x="1" y="3712318"/>
                  </a:lnTo>
                  <a:lnTo>
                    <a:pt x="1" y="3554381"/>
                  </a:lnTo>
                  <a:lnTo>
                    <a:pt x="1" y="1269421"/>
                  </a:lnTo>
                  <a:lnTo>
                    <a:pt x="2" y="1269420"/>
                  </a:lnTo>
                  <a:lnTo>
                    <a:pt x="2" y="1111477"/>
                  </a:lnTo>
                  <a:lnTo>
                    <a:pt x="1035967" y="75499"/>
                  </a:lnTo>
                  <a:lnTo>
                    <a:pt x="1038532" y="71027"/>
                  </a:lnTo>
                  <a:lnTo>
                    <a:pt x="1052736" y="58731"/>
                  </a:lnTo>
                  <a:lnTo>
                    <a:pt x="1052796" y="58669"/>
                  </a:lnTo>
                  <a:lnTo>
                    <a:pt x="1052837" y="58643"/>
                  </a:lnTo>
                  <a:lnTo>
                    <a:pt x="1087933" y="28257"/>
                  </a:lnTo>
                  <a:lnTo>
                    <a:pt x="1114013" y="18019"/>
                  </a:lnTo>
                  <a:lnTo>
                    <a:pt x="1117359" y="15797"/>
                  </a:lnTo>
                  <a:lnTo>
                    <a:pt x="1121947" y="14903"/>
                  </a:lnTo>
                  <a:lnTo>
                    <a:pt x="1149802" y="3967"/>
                  </a:lnTo>
                  <a:lnTo>
                    <a:pt x="1189136" y="0"/>
                  </a:lnTo>
                  <a:lnTo>
                    <a:pt x="1228469" y="3967"/>
                  </a:lnTo>
                  <a:lnTo>
                    <a:pt x="1253049" y="13617"/>
                  </a:lnTo>
                  <a:lnTo>
                    <a:pt x="1264247" y="15797"/>
                  </a:lnTo>
                  <a:lnTo>
                    <a:pt x="1272415" y="21221"/>
                  </a:lnTo>
                  <a:lnTo>
                    <a:pt x="1290339" y="28257"/>
                  </a:lnTo>
                  <a:lnTo>
                    <a:pt x="1314460" y="49141"/>
                  </a:lnTo>
                  <a:lnTo>
                    <a:pt x="1328810" y="58669"/>
                  </a:lnTo>
                  <a:lnTo>
                    <a:pt x="1328809" y="58669"/>
                  </a:lnTo>
                  <a:lnTo>
                    <a:pt x="1333331" y="65479"/>
                  </a:lnTo>
                  <a:lnTo>
                    <a:pt x="1339739" y="71027"/>
                  </a:lnTo>
                  <a:lnTo>
                    <a:pt x="1357039" y="101181"/>
                  </a:lnTo>
                  <a:lnTo>
                    <a:pt x="1371683" y="123233"/>
                  </a:lnTo>
                  <a:cubicBezTo>
                    <a:pt x="1381211" y="146729"/>
                    <a:pt x="1385973" y="171703"/>
                    <a:pt x="1385974" y="196679"/>
                  </a:cubicBezTo>
                  <a:lnTo>
                    <a:pt x="1384307" y="205245"/>
                  </a:lnTo>
                  <a:lnTo>
                    <a:pt x="1384307" y="346061"/>
                  </a:lnTo>
                  <a:lnTo>
                    <a:pt x="1385973" y="354623"/>
                  </a:lnTo>
                  <a:lnTo>
                    <a:pt x="1384307" y="363184"/>
                  </a:lnTo>
                  <a:lnTo>
                    <a:pt x="1384308" y="2491961"/>
                  </a:lnTo>
                  <a:lnTo>
                    <a:pt x="1385974" y="2491961"/>
                  </a:lnTo>
                  <a:lnTo>
                    <a:pt x="1385974" y="4940351"/>
                  </a:lnTo>
                  <a:lnTo>
                    <a:pt x="1385973" y="4940351"/>
                  </a:lnTo>
                  <a:lnTo>
                    <a:pt x="1385973" y="5098295"/>
                  </a:lnTo>
                  <a:lnTo>
                    <a:pt x="1384307" y="5098295"/>
                  </a:lnTo>
                  <a:lnTo>
                    <a:pt x="1384306" y="6903510"/>
                  </a:lnTo>
                  <a:lnTo>
                    <a:pt x="1385973" y="6912076"/>
                  </a:lnTo>
                  <a:lnTo>
                    <a:pt x="1384305" y="6920648"/>
                  </a:lnTo>
                  <a:lnTo>
                    <a:pt x="1384305" y="7061454"/>
                  </a:lnTo>
                  <a:lnTo>
                    <a:pt x="1385972" y="7070020"/>
                  </a:lnTo>
                  <a:cubicBezTo>
                    <a:pt x="1385971" y="7094995"/>
                    <a:pt x="1381209" y="7119970"/>
                    <a:pt x="1371681" y="7143465"/>
                  </a:cubicBezTo>
                  <a:lnTo>
                    <a:pt x="1357037" y="7165517"/>
                  </a:lnTo>
                  <a:lnTo>
                    <a:pt x="1339737" y="7195672"/>
                  </a:lnTo>
                  <a:lnTo>
                    <a:pt x="1333329" y="7201219"/>
                  </a:lnTo>
                  <a:lnTo>
                    <a:pt x="1328807" y="7208029"/>
                  </a:lnTo>
                  <a:lnTo>
                    <a:pt x="1328808" y="7208029"/>
                  </a:lnTo>
                  <a:lnTo>
                    <a:pt x="1314458" y="7217558"/>
                  </a:lnTo>
                  <a:lnTo>
                    <a:pt x="1290337" y="7238441"/>
                  </a:lnTo>
                  <a:lnTo>
                    <a:pt x="1272413" y="7245478"/>
                  </a:lnTo>
                  <a:lnTo>
                    <a:pt x="1264245" y="7250902"/>
                  </a:lnTo>
                  <a:lnTo>
                    <a:pt x="1253047" y="7253081"/>
                  </a:lnTo>
                  <a:lnTo>
                    <a:pt x="1228467" y="7262731"/>
                  </a:lnTo>
                  <a:lnTo>
                    <a:pt x="1189134" y="7266697"/>
                  </a:lnTo>
                  <a:lnTo>
                    <a:pt x="1149800" y="7262731"/>
                  </a:lnTo>
                  <a:lnTo>
                    <a:pt x="1121945" y="7251795"/>
                  </a:lnTo>
                  <a:lnTo>
                    <a:pt x="1117357" y="7250902"/>
                  </a:lnTo>
                  <a:lnTo>
                    <a:pt x="1114011" y="7248680"/>
                  </a:lnTo>
                  <a:lnTo>
                    <a:pt x="1087931" y="7238441"/>
                  </a:lnTo>
                  <a:lnTo>
                    <a:pt x="1052835" y="7208055"/>
                  </a:lnTo>
                  <a:lnTo>
                    <a:pt x="1052794" y="7208029"/>
                  </a:lnTo>
                  <a:lnTo>
                    <a:pt x="1052734" y="7207968"/>
                  </a:lnTo>
                  <a:lnTo>
                    <a:pt x="1038530" y="7195672"/>
                  </a:lnTo>
                  <a:lnTo>
                    <a:pt x="1035965" y="7191199"/>
                  </a:lnTo>
                  <a:close/>
                </a:path>
              </a:pathLst>
            </a:custGeom>
            <a:solidFill>
              <a:srgbClr val="D8D8D8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 rot="10800000">
              <a:off x="6135867" y="1612636"/>
              <a:ext cx="857607" cy="4481454"/>
            </a:xfrm>
            <a:custGeom>
              <a:avLst/>
              <a:gdLst>
                <a:gd name="connsiteX0" fmla="*/ 1189134 w 1385973"/>
                <a:gd name="connsiteY0" fmla="*/ 7242452 h 7242452"/>
                <a:gd name="connsiteX1" fmla="*/ 1149800 w 1385973"/>
                <a:gd name="connsiteY1" fmla="*/ 7238486 h 7242452"/>
                <a:gd name="connsiteX2" fmla="*/ 1121945 w 1385973"/>
                <a:gd name="connsiteY2" fmla="*/ 7227550 h 7242452"/>
                <a:gd name="connsiteX3" fmla="*/ 1117357 w 1385973"/>
                <a:gd name="connsiteY3" fmla="*/ 7226657 h 7242452"/>
                <a:gd name="connsiteX4" fmla="*/ 1114011 w 1385973"/>
                <a:gd name="connsiteY4" fmla="*/ 7224435 h 7242452"/>
                <a:gd name="connsiteX5" fmla="*/ 1087931 w 1385973"/>
                <a:gd name="connsiteY5" fmla="*/ 7214196 h 7242452"/>
                <a:gd name="connsiteX6" fmla="*/ 1052835 w 1385973"/>
                <a:gd name="connsiteY6" fmla="*/ 7183810 h 7242452"/>
                <a:gd name="connsiteX7" fmla="*/ 1052794 w 1385973"/>
                <a:gd name="connsiteY7" fmla="*/ 7183784 h 7242452"/>
                <a:gd name="connsiteX8" fmla="*/ 1052734 w 1385973"/>
                <a:gd name="connsiteY8" fmla="*/ 7183723 h 7242452"/>
                <a:gd name="connsiteX9" fmla="*/ 1038530 w 1385973"/>
                <a:gd name="connsiteY9" fmla="*/ 7171427 h 7242452"/>
                <a:gd name="connsiteX10" fmla="*/ 1035965 w 1385973"/>
                <a:gd name="connsiteY10" fmla="*/ 7166954 h 7242452"/>
                <a:gd name="connsiteX11" fmla="*/ 0 w 1385973"/>
                <a:gd name="connsiteY11" fmla="*/ 6130977 h 7242452"/>
                <a:gd name="connsiteX12" fmla="*/ 0 w 1385973"/>
                <a:gd name="connsiteY12" fmla="*/ 5997277 h 7242452"/>
                <a:gd name="connsiteX13" fmla="*/ 0 w 1385973"/>
                <a:gd name="connsiteY13" fmla="*/ 3688080 h 7242452"/>
                <a:gd name="connsiteX14" fmla="*/ 0 w 1385973"/>
                <a:gd name="connsiteY14" fmla="*/ 3554380 h 7242452"/>
                <a:gd name="connsiteX15" fmla="*/ 1 w 1385973"/>
                <a:gd name="connsiteY15" fmla="*/ 3554380 h 7242452"/>
                <a:gd name="connsiteX16" fmla="*/ 1 w 1385973"/>
                <a:gd name="connsiteY16" fmla="*/ 3554373 h 7242452"/>
                <a:gd name="connsiteX17" fmla="*/ 1 w 1385973"/>
                <a:gd name="connsiteY17" fmla="*/ 1245176 h 7242452"/>
                <a:gd name="connsiteX18" fmla="*/ 1 w 1385973"/>
                <a:gd name="connsiteY18" fmla="*/ 1111476 h 7242452"/>
                <a:gd name="connsiteX19" fmla="*/ 1035966 w 1385973"/>
                <a:gd name="connsiteY19" fmla="*/ 75498 h 7242452"/>
                <a:gd name="connsiteX20" fmla="*/ 1038531 w 1385973"/>
                <a:gd name="connsiteY20" fmla="*/ 71026 h 7242452"/>
                <a:gd name="connsiteX21" fmla="*/ 1052735 w 1385973"/>
                <a:gd name="connsiteY21" fmla="*/ 58730 h 7242452"/>
                <a:gd name="connsiteX22" fmla="*/ 1052795 w 1385973"/>
                <a:gd name="connsiteY22" fmla="*/ 58668 h 7242452"/>
                <a:gd name="connsiteX23" fmla="*/ 1052836 w 1385973"/>
                <a:gd name="connsiteY23" fmla="*/ 58642 h 7242452"/>
                <a:gd name="connsiteX24" fmla="*/ 1087932 w 1385973"/>
                <a:gd name="connsiteY24" fmla="*/ 28256 h 7242452"/>
                <a:gd name="connsiteX25" fmla="*/ 1114012 w 1385973"/>
                <a:gd name="connsiteY25" fmla="*/ 18018 h 7242452"/>
                <a:gd name="connsiteX26" fmla="*/ 1117358 w 1385973"/>
                <a:gd name="connsiteY26" fmla="*/ 15796 h 7242452"/>
                <a:gd name="connsiteX27" fmla="*/ 1121946 w 1385973"/>
                <a:gd name="connsiteY27" fmla="*/ 14902 h 7242452"/>
                <a:gd name="connsiteX28" fmla="*/ 1149801 w 1385973"/>
                <a:gd name="connsiteY28" fmla="*/ 3966 h 7242452"/>
                <a:gd name="connsiteX29" fmla="*/ 1189135 w 1385973"/>
                <a:gd name="connsiteY29" fmla="*/ 0 h 7242452"/>
                <a:gd name="connsiteX30" fmla="*/ 1228468 w 1385973"/>
                <a:gd name="connsiteY30" fmla="*/ 3966 h 7242452"/>
                <a:gd name="connsiteX31" fmla="*/ 1253048 w 1385973"/>
                <a:gd name="connsiteY31" fmla="*/ 13616 h 7242452"/>
                <a:gd name="connsiteX32" fmla="*/ 1264246 w 1385973"/>
                <a:gd name="connsiteY32" fmla="*/ 15796 h 7242452"/>
                <a:gd name="connsiteX33" fmla="*/ 1272414 w 1385973"/>
                <a:gd name="connsiteY33" fmla="*/ 21220 h 7242452"/>
                <a:gd name="connsiteX34" fmla="*/ 1290338 w 1385973"/>
                <a:gd name="connsiteY34" fmla="*/ 28256 h 7242452"/>
                <a:gd name="connsiteX35" fmla="*/ 1314459 w 1385973"/>
                <a:gd name="connsiteY35" fmla="*/ 49140 h 7242452"/>
                <a:gd name="connsiteX36" fmla="*/ 1328809 w 1385973"/>
                <a:gd name="connsiteY36" fmla="*/ 58668 h 7242452"/>
                <a:gd name="connsiteX37" fmla="*/ 1328808 w 1385973"/>
                <a:gd name="connsiteY37" fmla="*/ 58668 h 7242452"/>
                <a:gd name="connsiteX38" fmla="*/ 1333330 w 1385973"/>
                <a:gd name="connsiteY38" fmla="*/ 65478 h 7242452"/>
                <a:gd name="connsiteX39" fmla="*/ 1339738 w 1385973"/>
                <a:gd name="connsiteY39" fmla="*/ 71026 h 7242452"/>
                <a:gd name="connsiteX40" fmla="*/ 1357038 w 1385973"/>
                <a:gd name="connsiteY40" fmla="*/ 101180 h 7242452"/>
                <a:gd name="connsiteX41" fmla="*/ 1371682 w 1385973"/>
                <a:gd name="connsiteY41" fmla="*/ 123232 h 7242452"/>
                <a:gd name="connsiteX42" fmla="*/ 1385973 w 1385973"/>
                <a:gd name="connsiteY42" fmla="*/ 196678 h 7242452"/>
                <a:gd name="connsiteX43" fmla="*/ 1384306 w 1385973"/>
                <a:gd name="connsiteY43" fmla="*/ 205244 h 7242452"/>
                <a:gd name="connsiteX44" fmla="*/ 1384306 w 1385973"/>
                <a:gd name="connsiteY44" fmla="*/ 321811 h 7242452"/>
                <a:gd name="connsiteX45" fmla="*/ 1385973 w 1385973"/>
                <a:gd name="connsiteY45" fmla="*/ 330378 h 7242452"/>
                <a:gd name="connsiteX46" fmla="*/ 1384306 w 1385973"/>
                <a:gd name="connsiteY46" fmla="*/ 338944 h 7242452"/>
                <a:gd name="connsiteX47" fmla="*/ 1384307 w 1385973"/>
                <a:gd name="connsiteY47" fmla="*/ 2491960 h 7242452"/>
                <a:gd name="connsiteX48" fmla="*/ 1385973 w 1385973"/>
                <a:gd name="connsiteY48" fmla="*/ 2491960 h 7242452"/>
                <a:gd name="connsiteX49" fmla="*/ 1385973 w 1385973"/>
                <a:gd name="connsiteY49" fmla="*/ 2625660 h 7242452"/>
                <a:gd name="connsiteX50" fmla="*/ 1385973 w 1385973"/>
                <a:gd name="connsiteY50" fmla="*/ 4940350 h 7242452"/>
                <a:gd name="connsiteX51" fmla="*/ 1385973 w 1385973"/>
                <a:gd name="connsiteY51" fmla="*/ 5074050 h 7242452"/>
                <a:gd name="connsiteX52" fmla="*/ 1384306 w 1385973"/>
                <a:gd name="connsiteY52" fmla="*/ 5074050 h 7242452"/>
                <a:gd name="connsiteX53" fmla="*/ 1384305 w 1385973"/>
                <a:gd name="connsiteY53" fmla="*/ 6903510 h 7242452"/>
                <a:gd name="connsiteX54" fmla="*/ 1385972 w 1385973"/>
                <a:gd name="connsiteY54" fmla="*/ 6912075 h 7242452"/>
                <a:gd name="connsiteX55" fmla="*/ 1384305 w 1385973"/>
                <a:gd name="connsiteY55" fmla="*/ 6920642 h 7242452"/>
                <a:gd name="connsiteX56" fmla="*/ 1384305 w 1385973"/>
                <a:gd name="connsiteY56" fmla="*/ 7037209 h 7242452"/>
                <a:gd name="connsiteX57" fmla="*/ 1385972 w 1385973"/>
                <a:gd name="connsiteY57" fmla="*/ 7045775 h 7242452"/>
                <a:gd name="connsiteX58" fmla="*/ 1371681 w 1385973"/>
                <a:gd name="connsiteY58" fmla="*/ 7119220 h 7242452"/>
                <a:gd name="connsiteX59" fmla="*/ 1357037 w 1385973"/>
                <a:gd name="connsiteY59" fmla="*/ 7141272 h 7242452"/>
                <a:gd name="connsiteX60" fmla="*/ 1339737 w 1385973"/>
                <a:gd name="connsiteY60" fmla="*/ 7171427 h 7242452"/>
                <a:gd name="connsiteX61" fmla="*/ 1333329 w 1385973"/>
                <a:gd name="connsiteY61" fmla="*/ 7176974 h 7242452"/>
                <a:gd name="connsiteX62" fmla="*/ 1328807 w 1385973"/>
                <a:gd name="connsiteY62" fmla="*/ 7183784 h 7242452"/>
                <a:gd name="connsiteX63" fmla="*/ 1328808 w 1385973"/>
                <a:gd name="connsiteY63" fmla="*/ 7183784 h 7242452"/>
                <a:gd name="connsiteX64" fmla="*/ 1314458 w 1385973"/>
                <a:gd name="connsiteY64" fmla="*/ 7193313 h 7242452"/>
                <a:gd name="connsiteX65" fmla="*/ 1290337 w 1385973"/>
                <a:gd name="connsiteY65" fmla="*/ 7214196 h 7242452"/>
                <a:gd name="connsiteX66" fmla="*/ 1272413 w 1385973"/>
                <a:gd name="connsiteY66" fmla="*/ 7221233 h 7242452"/>
                <a:gd name="connsiteX67" fmla="*/ 1264245 w 1385973"/>
                <a:gd name="connsiteY67" fmla="*/ 7226657 h 7242452"/>
                <a:gd name="connsiteX68" fmla="*/ 1253047 w 1385973"/>
                <a:gd name="connsiteY68" fmla="*/ 7228836 h 7242452"/>
                <a:gd name="connsiteX69" fmla="*/ 1228467 w 1385973"/>
                <a:gd name="connsiteY69" fmla="*/ 7238486 h 7242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385973" h="7242452">
                  <a:moveTo>
                    <a:pt x="1189134" y="7242452"/>
                  </a:moveTo>
                  <a:lnTo>
                    <a:pt x="1149800" y="7238486"/>
                  </a:lnTo>
                  <a:lnTo>
                    <a:pt x="1121945" y="7227550"/>
                  </a:lnTo>
                  <a:lnTo>
                    <a:pt x="1117357" y="7226657"/>
                  </a:lnTo>
                  <a:lnTo>
                    <a:pt x="1114011" y="7224435"/>
                  </a:lnTo>
                  <a:lnTo>
                    <a:pt x="1087931" y="7214196"/>
                  </a:lnTo>
                  <a:lnTo>
                    <a:pt x="1052835" y="7183810"/>
                  </a:lnTo>
                  <a:lnTo>
                    <a:pt x="1052794" y="7183784"/>
                  </a:lnTo>
                  <a:lnTo>
                    <a:pt x="1052734" y="7183723"/>
                  </a:lnTo>
                  <a:lnTo>
                    <a:pt x="1038530" y="7171427"/>
                  </a:lnTo>
                  <a:lnTo>
                    <a:pt x="1035965" y="7166954"/>
                  </a:lnTo>
                  <a:lnTo>
                    <a:pt x="0" y="6130977"/>
                  </a:lnTo>
                  <a:lnTo>
                    <a:pt x="0" y="5997277"/>
                  </a:lnTo>
                  <a:lnTo>
                    <a:pt x="0" y="3688080"/>
                  </a:lnTo>
                  <a:lnTo>
                    <a:pt x="0" y="3554380"/>
                  </a:lnTo>
                  <a:lnTo>
                    <a:pt x="1" y="3554380"/>
                  </a:lnTo>
                  <a:lnTo>
                    <a:pt x="1" y="3554373"/>
                  </a:lnTo>
                  <a:lnTo>
                    <a:pt x="1" y="1245176"/>
                  </a:lnTo>
                  <a:lnTo>
                    <a:pt x="1" y="1111476"/>
                  </a:lnTo>
                  <a:lnTo>
                    <a:pt x="1035966" y="75498"/>
                  </a:lnTo>
                  <a:lnTo>
                    <a:pt x="1038531" y="71026"/>
                  </a:lnTo>
                  <a:lnTo>
                    <a:pt x="1052735" y="58730"/>
                  </a:lnTo>
                  <a:lnTo>
                    <a:pt x="1052795" y="58668"/>
                  </a:lnTo>
                  <a:lnTo>
                    <a:pt x="1052836" y="58642"/>
                  </a:lnTo>
                  <a:lnTo>
                    <a:pt x="1087932" y="28256"/>
                  </a:lnTo>
                  <a:lnTo>
                    <a:pt x="1114012" y="18018"/>
                  </a:lnTo>
                  <a:lnTo>
                    <a:pt x="1117358" y="15796"/>
                  </a:lnTo>
                  <a:lnTo>
                    <a:pt x="1121946" y="14902"/>
                  </a:lnTo>
                  <a:lnTo>
                    <a:pt x="1149801" y="3966"/>
                  </a:lnTo>
                  <a:lnTo>
                    <a:pt x="1189135" y="0"/>
                  </a:lnTo>
                  <a:lnTo>
                    <a:pt x="1228468" y="3966"/>
                  </a:lnTo>
                  <a:lnTo>
                    <a:pt x="1253048" y="13616"/>
                  </a:lnTo>
                  <a:lnTo>
                    <a:pt x="1264246" y="15796"/>
                  </a:lnTo>
                  <a:lnTo>
                    <a:pt x="1272414" y="21220"/>
                  </a:lnTo>
                  <a:lnTo>
                    <a:pt x="1290338" y="28256"/>
                  </a:lnTo>
                  <a:lnTo>
                    <a:pt x="1314459" y="49140"/>
                  </a:lnTo>
                  <a:lnTo>
                    <a:pt x="1328809" y="58668"/>
                  </a:lnTo>
                  <a:lnTo>
                    <a:pt x="1328808" y="58668"/>
                  </a:lnTo>
                  <a:lnTo>
                    <a:pt x="1333330" y="65478"/>
                  </a:lnTo>
                  <a:lnTo>
                    <a:pt x="1339738" y="71026"/>
                  </a:lnTo>
                  <a:lnTo>
                    <a:pt x="1357038" y="101180"/>
                  </a:lnTo>
                  <a:lnTo>
                    <a:pt x="1371682" y="123232"/>
                  </a:lnTo>
                  <a:cubicBezTo>
                    <a:pt x="1381210" y="146728"/>
                    <a:pt x="1385972" y="171702"/>
                    <a:pt x="1385973" y="196678"/>
                  </a:cubicBezTo>
                  <a:lnTo>
                    <a:pt x="1384306" y="205244"/>
                  </a:lnTo>
                  <a:lnTo>
                    <a:pt x="1384306" y="321811"/>
                  </a:lnTo>
                  <a:lnTo>
                    <a:pt x="1385973" y="330378"/>
                  </a:lnTo>
                  <a:lnTo>
                    <a:pt x="1384306" y="338944"/>
                  </a:lnTo>
                  <a:lnTo>
                    <a:pt x="1384307" y="2491960"/>
                  </a:lnTo>
                  <a:lnTo>
                    <a:pt x="1385973" y="2491960"/>
                  </a:lnTo>
                  <a:lnTo>
                    <a:pt x="1385973" y="2625660"/>
                  </a:lnTo>
                  <a:lnTo>
                    <a:pt x="1385973" y="4940350"/>
                  </a:lnTo>
                  <a:lnTo>
                    <a:pt x="1385973" y="5074050"/>
                  </a:lnTo>
                  <a:lnTo>
                    <a:pt x="1384306" y="5074050"/>
                  </a:lnTo>
                  <a:lnTo>
                    <a:pt x="1384305" y="6903510"/>
                  </a:lnTo>
                  <a:lnTo>
                    <a:pt x="1385972" y="6912075"/>
                  </a:lnTo>
                  <a:lnTo>
                    <a:pt x="1384305" y="6920642"/>
                  </a:lnTo>
                  <a:lnTo>
                    <a:pt x="1384305" y="7037209"/>
                  </a:lnTo>
                  <a:lnTo>
                    <a:pt x="1385972" y="7045775"/>
                  </a:lnTo>
                  <a:cubicBezTo>
                    <a:pt x="1385971" y="7070750"/>
                    <a:pt x="1381209" y="7095725"/>
                    <a:pt x="1371681" y="7119220"/>
                  </a:cubicBezTo>
                  <a:lnTo>
                    <a:pt x="1357037" y="7141272"/>
                  </a:lnTo>
                  <a:lnTo>
                    <a:pt x="1339737" y="7171427"/>
                  </a:lnTo>
                  <a:lnTo>
                    <a:pt x="1333329" y="7176974"/>
                  </a:lnTo>
                  <a:lnTo>
                    <a:pt x="1328807" y="7183784"/>
                  </a:lnTo>
                  <a:lnTo>
                    <a:pt x="1328808" y="7183784"/>
                  </a:lnTo>
                  <a:lnTo>
                    <a:pt x="1314458" y="7193313"/>
                  </a:lnTo>
                  <a:lnTo>
                    <a:pt x="1290337" y="7214196"/>
                  </a:lnTo>
                  <a:lnTo>
                    <a:pt x="1272413" y="7221233"/>
                  </a:lnTo>
                  <a:lnTo>
                    <a:pt x="1264245" y="7226657"/>
                  </a:lnTo>
                  <a:lnTo>
                    <a:pt x="1253047" y="7228836"/>
                  </a:lnTo>
                  <a:lnTo>
                    <a:pt x="1228467" y="7238486"/>
                  </a:lnTo>
                  <a:close/>
                </a:path>
              </a:pathLst>
            </a:custGeom>
            <a:solidFill>
              <a:srgbClr val="C5C5C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 rot="16200000" flipV="1">
              <a:off x="5666937" y="2057226"/>
              <a:ext cx="857606" cy="4501199"/>
            </a:xfrm>
            <a:custGeom>
              <a:avLst/>
              <a:gdLst>
                <a:gd name="connsiteX0" fmla="*/ 1385973 w 1385973"/>
                <a:gd name="connsiteY0" fmla="*/ 5105957 h 7274359"/>
                <a:gd name="connsiteX1" fmla="*/ 1385973 w 1385973"/>
                <a:gd name="connsiteY1" fmla="*/ 4940351 h 7274359"/>
                <a:gd name="connsiteX2" fmla="*/ 1385973 w 1385973"/>
                <a:gd name="connsiteY2" fmla="*/ 2657567 h 7274359"/>
                <a:gd name="connsiteX3" fmla="*/ 1385973 w 1385973"/>
                <a:gd name="connsiteY3" fmla="*/ 2491961 h 7274359"/>
                <a:gd name="connsiteX4" fmla="*/ 1384307 w 1385973"/>
                <a:gd name="connsiteY4" fmla="*/ 2491961 h 7274359"/>
                <a:gd name="connsiteX5" fmla="*/ 1384306 w 1385973"/>
                <a:gd name="connsiteY5" fmla="*/ 370851 h 7274359"/>
                <a:gd name="connsiteX6" fmla="*/ 1385973 w 1385973"/>
                <a:gd name="connsiteY6" fmla="*/ 362285 h 7274359"/>
                <a:gd name="connsiteX7" fmla="*/ 1384306 w 1385973"/>
                <a:gd name="connsiteY7" fmla="*/ 353718 h 7274359"/>
                <a:gd name="connsiteX8" fmla="*/ 1384306 w 1385973"/>
                <a:gd name="connsiteY8" fmla="*/ 205245 h 7274359"/>
                <a:gd name="connsiteX9" fmla="*/ 1385973 w 1385973"/>
                <a:gd name="connsiteY9" fmla="*/ 196679 h 7274359"/>
                <a:gd name="connsiteX10" fmla="*/ 1371682 w 1385973"/>
                <a:gd name="connsiteY10" fmla="*/ 123233 h 7274359"/>
                <a:gd name="connsiteX11" fmla="*/ 1357038 w 1385973"/>
                <a:gd name="connsiteY11" fmla="*/ 101181 h 7274359"/>
                <a:gd name="connsiteX12" fmla="*/ 1339738 w 1385973"/>
                <a:gd name="connsiteY12" fmla="*/ 71027 h 7274359"/>
                <a:gd name="connsiteX13" fmla="*/ 1333330 w 1385973"/>
                <a:gd name="connsiteY13" fmla="*/ 65479 h 7274359"/>
                <a:gd name="connsiteX14" fmla="*/ 1328808 w 1385973"/>
                <a:gd name="connsiteY14" fmla="*/ 58669 h 7274359"/>
                <a:gd name="connsiteX15" fmla="*/ 1328809 w 1385973"/>
                <a:gd name="connsiteY15" fmla="*/ 58669 h 7274359"/>
                <a:gd name="connsiteX16" fmla="*/ 1314459 w 1385973"/>
                <a:gd name="connsiteY16" fmla="*/ 49141 h 7274359"/>
                <a:gd name="connsiteX17" fmla="*/ 1290338 w 1385973"/>
                <a:gd name="connsiteY17" fmla="*/ 28257 h 7274359"/>
                <a:gd name="connsiteX18" fmla="*/ 1272414 w 1385973"/>
                <a:gd name="connsiteY18" fmla="*/ 21221 h 7274359"/>
                <a:gd name="connsiteX19" fmla="*/ 1264246 w 1385973"/>
                <a:gd name="connsiteY19" fmla="*/ 15797 h 7274359"/>
                <a:gd name="connsiteX20" fmla="*/ 1253048 w 1385973"/>
                <a:gd name="connsiteY20" fmla="*/ 13617 h 7274359"/>
                <a:gd name="connsiteX21" fmla="*/ 1228468 w 1385973"/>
                <a:gd name="connsiteY21" fmla="*/ 3967 h 7274359"/>
                <a:gd name="connsiteX22" fmla="*/ 1189135 w 1385973"/>
                <a:gd name="connsiteY22" fmla="*/ 0 h 7274359"/>
                <a:gd name="connsiteX23" fmla="*/ 1149801 w 1385973"/>
                <a:gd name="connsiteY23" fmla="*/ 3967 h 7274359"/>
                <a:gd name="connsiteX24" fmla="*/ 1121946 w 1385973"/>
                <a:gd name="connsiteY24" fmla="*/ 14903 h 7274359"/>
                <a:gd name="connsiteX25" fmla="*/ 1117358 w 1385973"/>
                <a:gd name="connsiteY25" fmla="*/ 15797 h 7274359"/>
                <a:gd name="connsiteX26" fmla="*/ 1114012 w 1385973"/>
                <a:gd name="connsiteY26" fmla="*/ 18019 h 7274359"/>
                <a:gd name="connsiteX27" fmla="*/ 1087932 w 1385973"/>
                <a:gd name="connsiteY27" fmla="*/ 28257 h 7274359"/>
                <a:gd name="connsiteX28" fmla="*/ 1052836 w 1385973"/>
                <a:gd name="connsiteY28" fmla="*/ 58643 h 7274359"/>
                <a:gd name="connsiteX29" fmla="*/ 1052795 w 1385973"/>
                <a:gd name="connsiteY29" fmla="*/ 58669 h 7274359"/>
                <a:gd name="connsiteX30" fmla="*/ 1052735 w 1385973"/>
                <a:gd name="connsiteY30" fmla="*/ 58731 h 7274359"/>
                <a:gd name="connsiteX31" fmla="*/ 1038531 w 1385973"/>
                <a:gd name="connsiteY31" fmla="*/ 71027 h 7274359"/>
                <a:gd name="connsiteX32" fmla="*/ 1035966 w 1385973"/>
                <a:gd name="connsiteY32" fmla="*/ 75499 h 7274359"/>
                <a:gd name="connsiteX33" fmla="*/ 1 w 1385973"/>
                <a:gd name="connsiteY33" fmla="*/ 1111477 h 7274359"/>
                <a:gd name="connsiteX34" fmla="*/ 1 w 1385973"/>
                <a:gd name="connsiteY34" fmla="*/ 1277083 h 7274359"/>
                <a:gd name="connsiteX35" fmla="*/ 1 w 1385973"/>
                <a:gd name="connsiteY35" fmla="*/ 3554374 h 7274359"/>
                <a:gd name="connsiteX36" fmla="*/ 1 w 1385973"/>
                <a:gd name="connsiteY36" fmla="*/ 3554381 h 7274359"/>
                <a:gd name="connsiteX37" fmla="*/ 0 w 1385973"/>
                <a:gd name="connsiteY37" fmla="*/ 3554381 h 7274359"/>
                <a:gd name="connsiteX38" fmla="*/ 0 w 1385973"/>
                <a:gd name="connsiteY38" fmla="*/ 3719987 h 7274359"/>
                <a:gd name="connsiteX39" fmla="*/ 0 w 1385973"/>
                <a:gd name="connsiteY39" fmla="*/ 5997278 h 7274359"/>
                <a:gd name="connsiteX40" fmla="*/ 0 w 1385973"/>
                <a:gd name="connsiteY40" fmla="*/ 6162884 h 7274359"/>
                <a:gd name="connsiteX41" fmla="*/ 1035965 w 1385973"/>
                <a:gd name="connsiteY41" fmla="*/ 7198861 h 7274359"/>
                <a:gd name="connsiteX42" fmla="*/ 1038530 w 1385973"/>
                <a:gd name="connsiteY42" fmla="*/ 7203334 h 7274359"/>
                <a:gd name="connsiteX43" fmla="*/ 1052734 w 1385973"/>
                <a:gd name="connsiteY43" fmla="*/ 7215630 h 7274359"/>
                <a:gd name="connsiteX44" fmla="*/ 1052794 w 1385973"/>
                <a:gd name="connsiteY44" fmla="*/ 7215691 h 7274359"/>
                <a:gd name="connsiteX45" fmla="*/ 1052835 w 1385973"/>
                <a:gd name="connsiteY45" fmla="*/ 7215717 h 7274359"/>
                <a:gd name="connsiteX46" fmla="*/ 1087931 w 1385973"/>
                <a:gd name="connsiteY46" fmla="*/ 7246103 h 7274359"/>
                <a:gd name="connsiteX47" fmla="*/ 1114011 w 1385973"/>
                <a:gd name="connsiteY47" fmla="*/ 7256342 h 7274359"/>
                <a:gd name="connsiteX48" fmla="*/ 1117357 w 1385973"/>
                <a:gd name="connsiteY48" fmla="*/ 7258564 h 7274359"/>
                <a:gd name="connsiteX49" fmla="*/ 1121945 w 1385973"/>
                <a:gd name="connsiteY49" fmla="*/ 7259457 h 7274359"/>
                <a:gd name="connsiteX50" fmla="*/ 1149800 w 1385973"/>
                <a:gd name="connsiteY50" fmla="*/ 7270393 h 7274359"/>
                <a:gd name="connsiteX51" fmla="*/ 1189134 w 1385973"/>
                <a:gd name="connsiteY51" fmla="*/ 7274359 h 7274359"/>
                <a:gd name="connsiteX52" fmla="*/ 1228467 w 1385973"/>
                <a:gd name="connsiteY52" fmla="*/ 7270393 h 7274359"/>
                <a:gd name="connsiteX53" fmla="*/ 1253047 w 1385973"/>
                <a:gd name="connsiteY53" fmla="*/ 7260743 h 7274359"/>
                <a:gd name="connsiteX54" fmla="*/ 1264245 w 1385973"/>
                <a:gd name="connsiteY54" fmla="*/ 7258564 h 7274359"/>
                <a:gd name="connsiteX55" fmla="*/ 1272413 w 1385973"/>
                <a:gd name="connsiteY55" fmla="*/ 7253140 h 7274359"/>
                <a:gd name="connsiteX56" fmla="*/ 1290337 w 1385973"/>
                <a:gd name="connsiteY56" fmla="*/ 7246103 h 7274359"/>
                <a:gd name="connsiteX57" fmla="*/ 1314458 w 1385973"/>
                <a:gd name="connsiteY57" fmla="*/ 7225220 h 7274359"/>
                <a:gd name="connsiteX58" fmla="*/ 1328808 w 1385973"/>
                <a:gd name="connsiteY58" fmla="*/ 7215691 h 7274359"/>
                <a:gd name="connsiteX59" fmla="*/ 1328807 w 1385973"/>
                <a:gd name="connsiteY59" fmla="*/ 7215691 h 7274359"/>
                <a:gd name="connsiteX60" fmla="*/ 1333329 w 1385973"/>
                <a:gd name="connsiteY60" fmla="*/ 7208881 h 7274359"/>
                <a:gd name="connsiteX61" fmla="*/ 1339737 w 1385973"/>
                <a:gd name="connsiteY61" fmla="*/ 7203334 h 7274359"/>
                <a:gd name="connsiteX62" fmla="*/ 1357037 w 1385973"/>
                <a:gd name="connsiteY62" fmla="*/ 7173179 h 7274359"/>
                <a:gd name="connsiteX63" fmla="*/ 1371681 w 1385973"/>
                <a:gd name="connsiteY63" fmla="*/ 7151127 h 7274359"/>
                <a:gd name="connsiteX64" fmla="*/ 1385972 w 1385973"/>
                <a:gd name="connsiteY64" fmla="*/ 7077682 h 7274359"/>
                <a:gd name="connsiteX65" fmla="*/ 1384305 w 1385973"/>
                <a:gd name="connsiteY65" fmla="*/ 7069116 h 7274359"/>
                <a:gd name="connsiteX66" fmla="*/ 1384305 w 1385973"/>
                <a:gd name="connsiteY66" fmla="*/ 6920643 h 7274359"/>
                <a:gd name="connsiteX67" fmla="*/ 1385972 w 1385973"/>
                <a:gd name="connsiteY67" fmla="*/ 6912076 h 7274359"/>
                <a:gd name="connsiteX68" fmla="*/ 1384305 w 1385973"/>
                <a:gd name="connsiteY68" fmla="*/ 6903510 h 7274359"/>
                <a:gd name="connsiteX69" fmla="*/ 1384306 w 1385973"/>
                <a:gd name="connsiteY69" fmla="*/ 5105957 h 7274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385973" h="7274359">
                  <a:moveTo>
                    <a:pt x="1385973" y="5105957"/>
                  </a:moveTo>
                  <a:lnTo>
                    <a:pt x="1385973" y="4940351"/>
                  </a:lnTo>
                  <a:lnTo>
                    <a:pt x="1385973" y="2657567"/>
                  </a:lnTo>
                  <a:lnTo>
                    <a:pt x="1385973" y="2491961"/>
                  </a:lnTo>
                  <a:lnTo>
                    <a:pt x="1384307" y="2491961"/>
                  </a:lnTo>
                  <a:lnTo>
                    <a:pt x="1384306" y="370851"/>
                  </a:lnTo>
                  <a:lnTo>
                    <a:pt x="1385973" y="362285"/>
                  </a:lnTo>
                  <a:lnTo>
                    <a:pt x="1384306" y="353718"/>
                  </a:lnTo>
                  <a:lnTo>
                    <a:pt x="1384306" y="205245"/>
                  </a:lnTo>
                  <a:lnTo>
                    <a:pt x="1385973" y="196679"/>
                  </a:lnTo>
                  <a:cubicBezTo>
                    <a:pt x="1385972" y="171703"/>
                    <a:pt x="1381210" y="146729"/>
                    <a:pt x="1371682" y="123233"/>
                  </a:cubicBezTo>
                  <a:lnTo>
                    <a:pt x="1357038" y="101181"/>
                  </a:lnTo>
                  <a:lnTo>
                    <a:pt x="1339738" y="71027"/>
                  </a:lnTo>
                  <a:lnTo>
                    <a:pt x="1333330" y="65479"/>
                  </a:lnTo>
                  <a:lnTo>
                    <a:pt x="1328808" y="58669"/>
                  </a:lnTo>
                  <a:lnTo>
                    <a:pt x="1328809" y="58669"/>
                  </a:lnTo>
                  <a:lnTo>
                    <a:pt x="1314459" y="49141"/>
                  </a:lnTo>
                  <a:lnTo>
                    <a:pt x="1290338" y="28257"/>
                  </a:lnTo>
                  <a:lnTo>
                    <a:pt x="1272414" y="21221"/>
                  </a:lnTo>
                  <a:lnTo>
                    <a:pt x="1264246" y="15797"/>
                  </a:lnTo>
                  <a:lnTo>
                    <a:pt x="1253048" y="13617"/>
                  </a:lnTo>
                  <a:lnTo>
                    <a:pt x="1228468" y="3967"/>
                  </a:lnTo>
                  <a:lnTo>
                    <a:pt x="1189135" y="0"/>
                  </a:lnTo>
                  <a:lnTo>
                    <a:pt x="1149801" y="3967"/>
                  </a:lnTo>
                  <a:lnTo>
                    <a:pt x="1121946" y="14903"/>
                  </a:lnTo>
                  <a:lnTo>
                    <a:pt x="1117358" y="15797"/>
                  </a:lnTo>
                  <a:lnTo>
                    <a:pt x="1114012" y="18019"/>
                  </a:lnTo>
                  <a:lnTo>
                    <a:pt x="1087932" y="28257"/>
                  </a:lnTo>
                  <a:lnTo>
                    <a:pt x="1052836" y="58643"/>
                  </a:lnTo>
                  <a:lnTo>
                    <a:pt x="1052795" y="58669"/>
                  </a:lnTo>
                  <a:lnTo>
                    <a:pt x="1052735" y="58731"/>
                  </a:lnTo>
                  <a:lnTo>
                    <a:pt x="1038531" y="71027"/>
                  </a:lnTo>
                  <a:lnTo>
                    <a:pt x="1035966" y="75499"/>
                  </a:lnTo>
                  <a:lnTo>
                    <a:pt x="1" y="1111477"/>
                  </a:lnTo>
                  <a:lnTo>
                    <a:pt x="1" y="1277083"/>
                  </a:lnTo>
                  <a:lnTo>
                    <a:pt x="1" y="3554374"/>
                  </a:lnTo>
                  <a:lnTo>
                    <a:pt x="1" y="3554381"/>
                  </a:lnTo>
                  <a:lnTo>
                    <a:pt x="0" y="3554381"/>
                  </a:lnTo>
                  <a:lnTo>
                    <a:pt x="0" y="3719987"/>
                  </a:lnTo>
                  <a:lnTo>
                    <a:pt x="0" y="5997278"/>
                  </a:lnTo>
                  <a:lnTo>
                    <a:pt x="0" y="6162884"/>
                  </a:lnTo>
                  <a:lnTo>
                    <a:pt x="1035965" y="7198861"/>
                  </a:lnTo>
                  <a:lnTo>
                    <a:pt x="1038530" y="7203334"/>
                  </a:lnTo>
                  <a:lnTo>
                    <a:pt x="1052734" y="7215630"/>
                  </a:lnTo>
                  <a:lnTo>
                    <a:pt x="1052794" y="7215691"/>
                  </a:lnTo>
                  <a:lnTo>
                    <a:pt x="1052835" y="7215717"/>
                  </a:lnTo>
                  <a:lnTo>
                    <a:pt x="1087931" y="7246103"/>
                  </a:lnTo>
                  <a:lnTo>
                    <a:pt x="1114011" y="7256342"/>
                  </a:lnTo>
                  <a:lnTo>
                    <a:pt x="1117357" y="7258564"/>
                  </a:lnTo>
                  <a:lnTo>
                    <a:pt x="1121945" y="7259457"/>
                  </a:lnTo>
                  <a:lnTo>
                    <a:pt x="1149800" y="7270393"/>
                  </a:lnTo>
                  <a:lnTo>
                    <a:pt x="1189134" y="7274359"/>
                  </a:lnTo>
                  <a:lnTo>
                    <a:pt x="1228467" y="7270393"/>
                  </a:lnTo>
                  <a:lnTo>
                    <a:pt x="1253047" y="7260743"/>
                  </a:lnTo>
                  <a:lnTo>
                    <a:pt x="1264245" y="7258564"/>
                  </a:lnTo>
                  <a:lnTo>
                    <a:pt x="1272413" y="7253140"/>
                  </a:lnTo>
                  <a:lnTo>
                    <a:pt x="1290337" y="7246103"/>
                  </a:lnTo>
                  <a:lnTo>
                    <a:pt x="1314458" y="7225220"/>
                  </a:lnTo>
                  <a:lnTo>
                    <a:pt x="1328808" y="7215691"/>
                  </a:lnTo>
                  <a:lnTo>
                    <a:pt x="1328807" y="7215691"/>
                  </a:lnTo>
                  <a:lnTo>
                    <a:pt x="1333329" y="7208881"/>
                  </a:lnTo>
                  <a:lnTo>
                    <a:pt x="1339737" y="7203334"/>
                  </a:lnTo>
                  <a:lnTo>
                    <a:pt x="1357037" y="7173179"/>
                  </a:lnTo>
                  <a:lnTo>
                    <a:pt x="1371681" y="7151127"/>
                  </a:lnTo>
                  <a:cubicBezTo>
                    <a:pt x="1381209" y="7127632"/>
                    <a:pt x="1385971" y="7102657"/>
                    <a:pt x="1385972" y="7077682"/>
                  </a:cubicBezTo>
                  <a:lnTo>
                    <a:pt x="1384305" y="7069116"/>
                  </a:lnTo>
                  <a:lnTo>
                    <a:pt x="1384305" y="6920643"/>
                  </a:lnTo>
                  <a:lnTo>
                    <a:pt x="1385972" y="6912076"/>
                  </a:lnTo>
                  <a:lnTo>
                    <a:pt x="1384305" y="6903510"/>
                  </a:lnTo>
                  <a:lnTo>
                    <a:pt x="1384306" y="5105957"/>
                  </a:lnTo>
                  <a:close/>
                </a:path>
              </a:pathLst>
            </a:custGeom>
            <a:solidFill>
              <a:srgbClr val="D8D8D8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8" name="任意多边形 7"/>
            <p:cNvSpPr/>
            <p:nvPr/>
          </p:nvSpPr>
          <p:spPr>
            <a:xfrm rot="10800000" flipH="1" flipV="1">
              <a:off x="5171463" y="3816171"/>
              <a:ext cx="857607" cy="2269220"/>
            </a:xfrm>
            <a:custGeom>
              <a:avLst/>
              <a:gdLst>
                <a:gd name="connsiteX0" fmla="*/ 0 w 980636"/>
                <a:gd name="connsiteY0" fmla="*/ 0 h 2594754"/>
                <a:gd name="connsiteX1" fmla="*/ 980636 w 980636"/>
                <a:gd name="connsiteY1" fmla="*/ 0 h 2594754"/>
                <a:gd name="connsiteX2" fmla="*/ 980636 w 980636"/>
                <a:gd name="connsiteY2" fmla="*/ 503855 h 2594754"/>
                <a:gd name="connsiteX3" fmla="*/ 979457 w 980636"/>
                <a:gd name="connsiteY3" fmla="*/ 503855 h 2594754"/>
                <a:gd name="connsiteX4" fmla="*/ 979457 w 980636"/>
                <a:gd name="connsiteY4" fmla="*/ 2449536 h 2594754"/>
                <a:gd name="connsiteX5" fmla="*/ 980636 w 980636"/>
                <a:gd name="connsiteY5" fmla="*/ 2455597 h 2594754"/>
                <a:gd name="connsiteX6" fmla="*/ 970525 w 980636"/>
                <a:gd name="connsiteY6" fmla="*/ 2507562 h 2594754"/>
                <a:gd name="connsiteX7" fmla="*/ 960163 w 980636"/>
                <a:gd name="connsiteY7" fmla="*/ 2523165 h 2594754"/>
                <a:gd name="connsiteX8" fmla="*/ 947923 w 980636"/>
                <a:gd name="connsiteY8" fmla="*/ 2544501 h 2594754"/>
                <a:gd name="connsiteX9" fmla="*/ 943389 w 980636"/>
                <a:gd name="connsiteY9" fmla="*/ 2548426 h 2594754"/>
                <a:gd name="connsiteX10" fmla="*/ 940190 w 980636"/>
                <a:gd name="connsiteY10" fmla="*/ 2553244 h 2594754"/>
                <a:gd name="connsiteX11" fmla="*/ 940190 w 980636"/>
                <a:gd name="connsiteY11" fmla="*/ 2553244 h 2594754"/>
                <a:gd name="connsiteX12" fmla="*/ 930037 w 980636"/>
                <a:gd name="connsiteY12" fmla="*/ 2559986 h 2594754"/>
                <a:gd name="connsiteX13" fmla="*/ 912970 w 980636"/>
                <a:gd name="connsiteY13" fmla="*/ 2574762 h 2594754"/>
                <a:gd name="connsiteX14" fmla="*/ 900288 w 980636"/>
                <a:gd name="connsiteY14" fmla="*/ 2579741 h 2594754"/>
                <a:gd name="connsiteX15" fmla="*/ 894509 w 980636"/>
                <a:gd name="connsiteY15" fmla="*/ 2583578 h 2594754"/>
                <a:gd name="connsiteX16" fmla="*/ 886586 w 980636"/>
                <a:gd name="connsiteY16" fmla="*/ 2585120 h 2594754"/>
                <a:gd name="connsiteX17" fmla="*/ 869195 w 980636"/>
                <a:gd name="connsiteY17" fmla="*/ 2591948 h 2594754"/>
                <a:gd name="connsiteX18" fmla="*/ 841365 w 980636"/>
                <a:gd name="connsiteY18" fmla="*/ 2594754 h 2594754"/>
                <a:gd name="connsiteX19" fmla="*/ 813534 w 980636"/>
                <a:gd name="connsiteY19" fmla="*/ 2591948 h 2594754"/>
                <a:gd name="connsiteX20" fmla="*/ 793826 w 980636"/>
                <a:gd name="connsiteY20" fmla="*/ 2584210 h 2594754"/>
                <a:gd name="connsiteX21" fmla="*/ 790580 w 980636"/>
                <a:gd name="connsiteY21" fmla="*/ 2583578 h 2594754"/>
                <a:gd name="connsiteX22" fmla="*/ 788212 w 980636"/>
                <a:gd name="connsiteY22" fmla="*/ 2582006 h 2594754"/>
                <a:gd name="connsiteX23" fmla="*/ 769759 w 980636"/>
                <a:gd name="connsiteY23" fmla="*/ 2574762 h 2594754"/>
                <a:gd name="connsiteX24" fmla="*/ 744927 w 980636"/>
                <a:gd name="connsiteY24" fmla="*/ 2553262 h 2594754"/>
                <a:gd name="connsiteX25" fmla="*/ 744898 w 980636"/>
                <a:gd name="connsiteY25" fmla="*/ 2553244 h 2594754"/>
                <a:gd name="connsiteX26" fmla="*/ 744856 w 980636"/>
                <a:gd name="connsiteY26" fmla="*/ 2553201 h 2594754"/>
                <a:gd name="connsiteX27" fmla="*/ 734806 w 980636"/>
                <a:gd name="connsiteY27" fmla="*/ 2544501 h 2594754"/>
                <a:gd name="connsiteX28" fmla="*/ 732991 w 980636"/>
                <a:gd name="connsiteY28" fmla="*/ 2541336 h 2594754"/>
                <a:gd name="connsiteX29" fmla="*/ 1 w 980636"/>
                <a:gd name="connsiteY29" fmla="*/ 1808338 h 2594754"/>
                <a:gd name="connsiteX30" fmla="*/ 1 w 980636"/>
                <a:gd name="connsiteY30" fmla="*/ 503855 h 2594754"/>
                <a:gd name="connsiteX31" fmla="*/ 0 w 980636"/>
                <a:gd name="connsiteY31" fmla="*/ 503855 h 259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80636" h="2594754">
                  <a:moveTo>
                    <a:pt x="0" y="0"/>
                  </a:moveTo>
                  <a:lnTo>
                    <a:pt x="980636" y="0"/>
                  </a:lnTo>
                  <a:lnTo>
                    <a:pt x="980636" y="503855"/>
                  </a:lnTo>
                  <a:lnTo>
                    <a:pt x="979457" y="503855"/>
                  </a:lnTo>
                  <a:lnTo>
                    <a:pt x="979457" y="2449536"/>
                  </a:lnTo>
                  <a:lnTo>
                    <a:pt x="980636" y="2455597"/>
                  </a:lnTo>
                  <a:cubicBezTo>
                    <a:pt x="980636" y="2473268"/>
                    <a:pt x="977266" y="2490938"/>
                    <a:pt x="970525" y="2507562"/>
                  </a:cubicBezTo>
                  <a:lnTo>
                    <a:pt x="960163" y="2523165"/>
                  </a:lnTo>
                  <a:lnTo>
                    <a:pt x="947923" y="2544501"/>
                  </a:lnTo>
                  <a:lnTo>
                    <a:pt x="943389" y="2548426"/>
                  </a:lnTo>
                  <a:lnTo>
                    <a:pt x="940190" y="2553244"/>
                  </a:lnTo>
                  <a:lnTo>
                    <a:pt x="940190" y="2553244"/>
                  </a:lnTo>
                  <a:lnTo>
                    <a:pt x="930037" y="2559986"/>
                  </a:lnTo>
                  <a:lnTo>
                    <a:pt x="912970" y="2574762"/>
                  </a:lnTo>
                  <a:lnTo>
                    <a:pt x="900288" y="2579741"/>
                  </a:lnTo>
                  <a:lnTo>
                    <a:pt x="894509" y="2583578"/>
                  </a:lnTo>
                  <a:lnTo>
                    <a:pt x="886586" y="2585120"/>
                  </a:lnTo>
                  <a:lnTo>
                    <a:pt x="869195" y="2591948"/>
                  </a:lnTo>
                  <a:lnTo>
                    <a:pt x="841365" y="2594754"/>
                  </a:lnTo>
                  <a:lnTo>
                    <a:pt x="813534" y="2591948"/>
                  </a:lnTo>
                  <a:lnTo>
                    <a:pt x="793826" y="2584210"/>
                  </a:lnTo>
                  <a:lnTo>
                    <a:pt x="790580" y="2583578"/>
                  </a:lnTo>
                  <a:lnTo>
                    <a:pt x="788212" y="2582006"/>
                  </a:lnTo>
                  <a:lnTo>
                    <a:pt x="769759" y="2574762"/>
                  </a:lnTo>
                  <a:lnTo>
                    <a:pt x="744927" y="2553262"/>
                  </a:lnTo>
                  <a:lnTo>
                    <a:pt x="744898" y="2553244"/>
                  </a:lnTo>
                  <a:lnTo>
                    <a:pt x="744856" y="2553201"/>
                  </a:lnTo>
                  <a:lnTo>
                    <a:pt x="734806" y="2544501"/>
                  </a:lnTo>
                  <a:lnTo>
                    <a:pt x="732991" y="2541336"/>
                  </a:lnTo>
                  <a:lnTo>
                    <a:pt x="1" y="1808338"/>
                  </a:lnTo>
                  <a:lnTo>
                    <a:pt x="1" y="503855"/>
                  </a:lnTo>
                  <a:lnTo>
                    <a:pt x="0" y="503855"/>
                  </a:lnTo>
                  <a:close/>
                </a:path>
              </a:pathLst>
            </a:custGeom>
            <a:solidFill>
              <a:srgbClr val="C5C5C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 rot="16200000">
              <a:off x="5423910" y="3565851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34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3845142" y="1612636"/>
              <a:ext cx="2095261" cy="2075561"/>
            </a:xfrm>
            <a:custGeom>
              <a:avLst/>
              <a:gdLst>
                <a:gd name="connsiteX0" fmla="*/ 1741424 w 3386138"/>
                <a:gd name="connsiteY0" fmla="*/ 0 h 3354302"/>
                <a:gd name="connsiteX1" fmla="*/ 3361593 w 3386138"/>
                <a:gd name="connsiteY1" fmla="*/ 0 h 3354302"/>
                <a:gd name="connsiteX2" fmla="*/ 3386138 w 3386138"/>
                <a:gd name="connsiteY2" fmla="*/ 2474 h 3354302"/>
                <a:gd name="connsiteX3" fmla="*/ 3386138 w 3386138"/>
                <a:gd name="connsiteY3" fmla="*/ 2562 h 3354302"/>
                <a:gd name="connsiteX4" fmla="*/ 3360737 w 3386138"/>
                <a:gd name="connsiteY4" fmla="*/ 1 h 3354302"/>
                <a:gd name="connsiteX5" fmla="*/ 3359961 w 3386138"/>
                <a:gd name="connsiteY5" fmla="*/ 79 h 3354302"/>
                <a:gd name="connsiteX6" fmla="*/ 3359199 w 3386138"/>
                <a:gd name="connsiteY6" fmla="*/ 3 h 3354302"/>
                <a:gd name="connsiteX7" fmla="*/ 3319865 w 3386138"/>
                <a:gd name="connsiteY7" fmla="*/ 3968 h 3354302"/>
                <a:gd name="connsiteX8" fmla="*/ 3291844 w 3386138"/>
                <a:gd name="connsiteY8" fmla="*/ 14970 h 3354302"/>
                <a:gd name="connsiteX9" fmla="*/ 3287383 w 3386138"/>
                <a:gd name="connsiteY9" fmla="*/ 15837 h 3354302"/>
                <a:gd name="connsiteX10" fmla="*/ 3284128 w 3386138"/>
                <a:gd name="connsiteY10" fmla="*/ 17998 h 3354302"/>
                <a:gd name="connsiteX11" fmla="*/ 3257995 w 3386138"/>
                <a:gd name="connsiteY11" fmla="*/ 28258 h 3354302"/>
                <a:gd name="connsiteX12" fmla="*/ 3222828 w 3386138"/>
                <a:gd name="connsiteY12" fmla="*/ 58704 h 3354302"/>
                <a:gd name="connsiteX13" fmla="*/ 3222818 w 3386138"/>
                <a:gd name="connsiteY13" fmla="*/ 58711 h 3354302"/>
                <a:gd name="connsiteX14" fmla="*/ 3222803 w 3386138"/>
                <a:gd name="connsiteY14" fmla="*/ 58726 h 3354302"/>
                <a:gd name="connsiteX15" fmla="*/ 3208594 w 3386138"/>
                <a:gd name="connsiteY15" fmla="*/ 71027 h 3354302"/>
                <a:gd name="connsiteX16" fmla="*/ 3206027 w 3386138"/>
                <a:gd name="connsiteY16" fmla="*/ 75501 h 3354302"/>
                <a:gd name="connsiteX17" fmla="*/ 75498 w 3386138"/>
                <a:gd name="connsiteY17" fmla="*/ 3205994 h 3354302"/>
                <a:gd name="connsiteX18" fmla="*/ 71025 w 3386138"/>
                <a:gd name="connsiteY18" fmla="*/ 3208560 h 3354302"/>
                <a:gd name="connsiteX19" fmla="*/ 58729 w 3386138"/>
                <a:gd name="connsiteY19" fmla="*/ 3222763 h 3354302"/>
                <a:gd name="connsiteX20" fmla="*/ 58668 w 3386138"/>
                <a:gd name="connsiteY20" fmla="*/ 3222823 h 3354302"/>
                <a:gd name="connsiteX21" fmla="*/ 58642 w 3386138"/>
                <a:gd name="connsiteY21" fmla="*/ 3222864 h 3354302"/>
                <a:gd name="connsiteX22" fmla="*/ 28256 w 3386138"/>
                <a:gd name="connsiteY22" fmla="*/ 3257961 h 3354302"/>
                <a:gd name="connsiteX23" fmla="*/ 18016 w 3386138"/>
                <a:gd name="connsiteY23" fmla="*/ 3284040 h 3354302"/>
                <a:gd name="connsiteX24" fmla="*/ 15794 w 3386138"/>
                <a:gd name="connsiteY24" fmla="*/ 3287387 h 3354302"/>
                <a:gd name="connsiteX25" fmla="*/ 14902 w 3386138"/>
                <a:gd name="connsiteY25" fmla="*/ 3291975 h 3354302"/>
                <a:gd name="connsiteX26" fmla="*/ 3966 w 3386138"/>
                <a:gd name="connsiteY26" fmla="*/ 3319829 h 3354302"/>
                <a:gd name="connsiteX27" fmla="*/ 490 w 3386138"/>
                <a:gd name="connsiteY27" fmla="*/ 3354302 h 3354302"/>
                <a:gd name="connsiteX28" fmla="*/ 0 w 3386138"/>
                <a:gd name="connsiteY28" fmla="*/ 3354302 h 3354302"/>
                <a:gd name="connsiteX29" fmla="*/ 0 w 3386138"/>
                <a:gd name="connsiteY29" fmla="*/ 1741424 h 3354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386138" h="3354302">
                  <a:moveTo>
                    <a:pt x="1741424" y="0"/>
                  </a:moveTo>
                  <a:lnTo>
                    <a:pt x="3361593" y="0"/>
                  </a:lnTo>
                  <a:lnTo>
                    <a:pt x="3386138" y="2474"/>
                  </a:lnTo>
                  <a:lnTo>
                    <a:pt x="3386138" y="2562"/>
                  </a:lnTo>
                  <a:lnTo>
                    <a:pt x="3360737" y="1"/>
                  </a:lnTo>
                  <a:lnTo>
                    <a:pt x="3359961" y="79"/>
                  </a:lnTo>
                  <a:lnTo>
                    <a:pt x="3359199" y="3"/>
                  </a:lnTo>
                  <a:lnTo>
                    <a:pt x="3319865" y="3968"/>
                  </a:lnTo>
                  <a:lnTo>
                    <a:pt x="3291844" y="14970"/>
                  </a:lnTo>
                  <a:lnTo>
                    <a:pt x="3287383" y="15837"/>
                  </a:lnTo>
                  <a:lnTo>
                    <a:pt x="3284128" y="17998"/>
                  </a:lnTo>
                  <a:lnTo>
                    <a:pt x="3257995" y="28258"/>
                  </a:lnTo>
                  <a:lnTo>
                    <a:pt x="3222828" y="58704"/>
                  </a:lnTo>
                  <a:lnTo>
                    <a:pt x="3222818" y="58711"/>
                  </a:lnTo>
                  <a:lnTo>
                    <a:pt x="3222803" y="58726"/>
                  </a:lnTo>
                  <a:lnTo>
                    <a:pt x="3208594" y="71027"/>
                  </a:lnTo>
                  <a:lnTo>
                    <a:pt x="3206027" y="75501"/>
                  </a:lnTo>
                  <a:lnTo>
                    <a:pt x="75498" y="3205994"/>
                  </a:lnTo>
                  <a:lnTo>
                    <a:pt x="71025" y="3208560"/>
                  </a:lnTo>
                  <a:lnTo>
                    <a:pt x="58729" y="3222763"/>
                  </a:lnTo>
                  <a:lnTo>
                    <a:pt x="58668" y="3222823"/>
                  </a:lnTo>
                  <a:lnTo>
                    <a:pt x="58642" y="3222864"/>
                  </a:lnTo>
                  <a:lnTo>
                    <a:pt x="28256" y="3257961"/>
                  </a:lnTo>
                  <a:lnTo>
                    <a:pt x="18016" y="3284040"/>
                  </a:lnTo>
                  <a:lnTo>
                    <a:pt x="15794" y="3287387"/>
                  </a:lnTo>
                  <a:lnTo>
                    <a:pt x="14902" y="3291975"/>
                  </a:lnTo>
                  <a:lnTo>
                    <a:pt x="3966" y="3319829"/>
                  </a:lnTo>
                  <a:lnTo>
                    <a:pt x="490" y="3354302"/>
                  </a:lnTo>
                  <a:lnTo>
                    <a:pt x="0" y="3354302"/>
                  </a:lnTo>
                  <a:lnTo>
                    <a:pt x="0" y="1741424"/>
                  </a:lnTo>
                  <a:close/>
                </a:path>
              </a:pathLst>
            </a:custGeom>
            <a:solidFill>
              <a:srgbClr val="FEB750"/>
            </a:solidFill>
            <a:ln w="19050">
              <a:noFill/>
            </a:ln>
            <a:effectLst>
              <a:outerShdw blurRad="584200" dist="1524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 flipH="1">
              <a:off x="6246337" y="1612636"/>
              <a:ext cx="2095261" cy="2075561"/>
            </a:xfrm>
            <a:custGeom>
              <a:avLst/>
              <a:gdLst>
                <a:gd name="connsiteX0" fmla="*/ 1741424 w 3386138"/>
                <a:gd name="connsiteY0" fmla="*/ 0 h 3354302"/>
                <a:gd name="connsiteX1" fmla="*/ 3361593 w 3386138"/>
                <a:gd name="connsiteY1" fmla="*/ 0 h 3354302"/>
                <a:gd name="connsiteX2" fmla="*/ 3386138 w 3386138"/>
                <a:gd name="connsiteY2" fmla="*/ 2474 h 3354302"/>
                <a:gd name="connsiteX3" fmla="*/ 3386138 w 3386138"/>
                <a:gd name="connsiteY3" fmla="*/ 2562 h 3354302"/>
                <a:gd name="connsiteX4" fmla="*/ 3360737 w 3386138"/>
                <a:gd name="connsiteY4" fmla="*/ 1 h 3354302"/>
                <a:gd name="connsiteX5" fmla="*/ 3359961 w 3386138"/>
                <a:gd name="connsiteY5" fmla="*/ 79 h 3354302"/>
                <a:gd name="connsiteX6" fmla="*/ 3359199 w 3386138"/>
                <a:gd name="connsiteY6" fmla="*/ 3 h 3354302"/>
                <a:gd name="connsiteX7" fmla="*/ 3319865 w 3386138"/>
                <a:gd name="connsiteY7" fmla="*/ 3968 h 3354302"/>
                <a:gd name="connsiteX8" fmla="*/ 3291844 w 3386138"/>
                <a:gd name="connsiteY8" fmla="*/ 14970 h 3354302"/>
                <a:gd name="connsiteX9" fmla="*/ 3287383 w 3386138"/>
                <a:gd name="connsiteY9" fmla="*/ 15837 h 3354302"/>
                <a:gd name="connsiteX10" fmla="*/ 3284128 w 3386138"/>
                <a:gd name="connsiteY10" fmla="*/ 17998 h 3354302"/>
                <a:gd name="connsiteX11" fmla="*/ 3257995 w 3386138"/>
                <a:gd name="connsiteY11" fmla="*/ 28258 h 3354302"/>
                <a:gd name="connsiteX12" fmla="*/ 3222828 w 3386138"/>
                <a:gd name="connsiteY12" fmla="*/ 58704 h 3354302"/>
                <a:gd name="connsiteX13" fmla="*/ 3222818 w 3386138"/>
                <a:gd name="connsiteY13" fmla="*/ 58711 h 3354302"/>
                <a:gd name="connsiteX14" fmla="*/ 3222803 w 3386138"/>
                <a:gd name="connsiteY14" fmla="*/ 58726 h 3354302"/>
                <a:gd name="connsiteX15" fmla="*/ 3208594 w 3386138"/>
                <a:gd name="connsiteY15" fmla="*/ 71027 h 3354302"/>
                <a:gd name="connsiteX16" fmla="*/ 3206027 w 3386138"/>
                <a:gd name="connsiteY16" fmla="*/ 75501 h 3354302"/>
                <a:gd name="connsiteX17" fmla="*/ 75498 w 3386138"/>
                <a:gd name="connsiteY17" fmla="*/ 3205994 h 3354302"/>
                <a:gd name="connsiteX18" fmla="*/ 71025 w 3386138"/>
                <a:gd name="connsiteY18" fmla="*/ 3208560 h 3354302"/>
                <a:gd name="connsiteX19" fmla="*/ 58729 w 3386138"/>
                <a:gd name="connsiteY19" fmla="*/ 3222763 h 3354302"/>
                <a:gd name="connsiteX20" fmla="*/ 58668 w 3386138"/>
                <a:gd name="connsiteY20" fmla="*/ 3222823 h 3354302"/>
                <a:gd name="connsiteX21" fmla="*/ 58642 w 3386138"/>
                <a:gd name="connsiteY21" fmla="*/ 3222864 h 3354302"/>
                <a:gd name="connsiteX22" fmla="*/ 28256 w 3386138"/>
                <a:gd name="connsiteY22" fmla="*/ 3257961 h 3354302"/>
                <a:gd name="connsiteX23" fmla="*/ 18016 w 3386138"/>
                <a:gd name="connsiteY23" fmla="*/ 3284040 h 3354302"/>
                <a:gd name="connsiteX24" fmla="*/ 15794 w 3386138"/>
                <a:gd name="connsiteY24" fmla="*/ 3287387 h 3354302"/>
                <a:gd name="connsiteX25" fmla="*/ 14902 w 3386138"/>
                <a:gd name="connsiteY25" fmla="*/ 3291975 h 3354302"/>
                <a:gd name="connsiteX26" fmla="*/ 3966 w 3386138"/>
                <a:gd name="connsiteY26" fmla="*/ 3319829 h 3354302"/>
                <a:gd name="connsiteX27" fmla="*/ 490 w 3386138"/>
                <a:gd name="connsiteY27" fmla="*/ 3354302 h 3354302"/>
                <a:gd name="connsiteX28" fmla="*/ 0 w 3386138"/>
                <a:gd name="connsiteY28" fmla="*/ 3354302 h 3354302"/>
                <a:gd name="connsiteX29" fmla="*/ 0 w 3386138"/>
                <a:gd name="connsiteY29" fmla="*/ 1741424 h 3354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386138" h="3354302">
                  <a:moveTo>
                    <a:pt x="1741424" y="0"/>
                  </a:moveTo>
                  <a:lnTo>
                    <a:pt x="3361593" y="0"/>
                  </a:lnTo>
                  <a:lnTo>
                    <a:pt x="3386138" y="2474"/>
                  </a:lnTo>
                  <a:lnTo>
                    <a:pt x="3386138" y="2562"/>
                  </a:lnTo>
                  <a:lnTo>
                    <a:pt x="3360737" y="1"/>
                  </a:lnTo>
                  <a:lnTo>
                    <a:pt x="3359961" y="79"/>
                  </a:lnTo>
                  <a:lnTo>
                    <a:pt x="3359199" y="3"/>
                  </a:lnTo>
                  <a:lnTo>
                    <a:pt x="3319865" y="3968"/>
                  </a:lnTo>
                  <a:lnTo>
                    <a:pt x="3291844" y="14970"/>
                  </a:lnTo>
                  <a:lnTo>
                    <a:pt x="3287383" y="15837"/>
                  </a:lnTo>
                  <a:lnTo>
                    <a:pt x="3284128" y="17998"/>
                  </a:lnTo>
                  <a:lnTo>
                    <a:pt x="3257995" y="28258"/>
                  </a:lnTo>
                  <a:lnTo>
                    <a:pt x="3222828" y="58704"/>
                  </a:lnTo>
                  <a:lnTo>
                    <a:pt x="3222818" y="58711"/>
                  </a:lnTo>
                  <a:lnTo>
                    <a:pt x="3222803" y="58726"/>
                  </a:lnTo>
                  <a:lnTo>
                    <a:pt x="3208594" y="71027"/>
                  </a:lnTo>
                  <a:lnTo>
                    <a:pt x="3206027" y="75501"/>
                  </a:lnTo>
                  <a:lnTo>
                    <a:pt x="75498" y="3205994"/>
                  </a:lnTo>
                  <a:lnTo>
                    <a:pt x="71025" y="3208560"/>
                  </a:lnTo>
                  <a:lnTo>
                    <a:pt x="58729" y="3222763"/>
                  </a:lnTo>
                  <a:lnTo>
                    <a:pt x="58668" y="3222823"/>
                  </a:lnTo>
                  <a:lnTo>
                    <a:pt x="58642" y="3222864"/>
                  </a:lnTo>
                  <a:lnTo>
                    <a:pt x="28256" y="3257961"/>
                  </a:lnTo>
                  <a:lnTo>
                    <a:pt x="18016" y="3284040"/>
                  </a:lnTo>
                  <a:lnTo>
                    <a:pt x="15794" y="3287387"/>
                  </a:lnTo>
                  <a:lnTo>
                    <a:pt x="14902" y="3291975"/>
                  </a:lnTo>
                  <a:lnTo>
                    <a:pt x="3966" y="3319829"/>
                  </a:lnTo>
                  <a:lnTo>
                    <a:pt x="490" y="3354302"/>
                  </a:lnTo>
                  <a:lnTo>
                    <a:pt x="0" y="3354302"/>
                  </a:lnTo>
                  <a:lnTo>
                    <a:pt x="0" y="1741424"/>
                  </a:lnTo>
                  <a:close/>
                </a:path>
              </a:pathLst>
            </a:custGeom>
            <a:solidFill>
              <a:srgbClr val="E27172"/>
            </a:solidFill>
            <a:ln w="19050">
              <a:noFill/>
            </a:ln>
            <a:effectLst>
              <a:outerShdw blurRad="584200" dist="152400" dir="81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 flipV="1">
              <a:off x="3845142" y="4008940"/>
              <a:ext cx="2095261" cy="2075561"/>
            </a:xfrm>
            <a:custGeom>
              <a:avLst/>
              <a:gdLst>
                <a:gd name="connsiteX0" fmla="*/ 1741424 w 3386138"/>
                <a:gd name="connsiteY0" fmla="*/ 0 h 3354302"/>
                <a:gd name="connsiteX1" fmla="*/ 3361593 w 3386138"/>
                <a:gd name="connsiteY1" fmla="*/ 0 h 3354302"/>
                <a:gd name="connsiteX2" fmla="*/ 3386138 w 3386138"/>
                <a:gd name="connsiteY2" fmla="*/ 2474 h 3354302"/>
                <a:gd name="connsiteX3" fmla="*/ 3386138 w 3386138"/>
                <a:gd name="connsiteY3" fmla="*/ 2562 h 3354302"/>
                <a:gd name="connsiteX4" fmla="*/ 3360737 w 3386138"/>
                <a:gd name="connsiteY4" fmla="*/ 1 h 3354302"/>
                <a:gd name="connsiteX5" fmla="*/ 3359961 w 3386138"/>
                <a:gd name="connsiteY5" fmla="*/ 79 h 3354302"/>
                <a:gd name="connsiteX6" fmla="*/ 3359199 w 3386138"/>
                <a:gd name="connsiteY6" fmla="*/ 3 h 3354302"/>
                <a:gd name="connsiteX7" fmla="*/ 3319865 w 3386138"/>
                <a:gd name="connsiteY7" fmla="*/ 3968 h 3354302"/>
                <a:gd name="connsiteX8" fmla="*/ 3291844 w 3386138"/>
                <a:gd name="connsiteY8" fmla="*/ 14970 h 3354302"/>
                <a:gd name="connsiteX9" fmla="*/ 3287383 w 3386138"/>
                <a:gd name="connsiteY9" fmla="*/ 15837 h 3354302"/>
                <a:gd name="connsiteX10" fmla="*/ 3284128 w 3386138"/>
                <a:gd name="connsiteY10" fmla="*/ 17998 h 3354302"/>
                <a:gd name="connsiteX11" fmla="*/ 3257995 w 3386138"/>
                <a:gd name="connsiteY11" fmla="*/ 28258 h 3354302"/>
                <a:gd name="connsiteX12" fmla="*/ 3222828 w 3386138"/>
                <a:gd name="connsiteY12" fmla="*/ 58704 h 3354302"/>
                <a:gd name="connsiteX13" fmla="*/ 3222818 w 3386138"/>
                <a:gd name="connsiteY13" fmla="*/ 58711 h 3354302"/>
                <a:gd name="connsiteX14" fmla="*/ 3222803 w 3386138"/>
                <a:gd name="connsiteY14" fmla="*/ 58726 h 3354302"/>
                <a:gd name="connsiteX15" fmla="*/ 3208594 w 3386138"/>
                <a:gd name="connsiteY15" fmla="*/ 71027 h 3354302"/>
                <a:gd name="connsiteX16" fmla="*/ 3206027 w 3386138"/>
                <a:gd name="connsiteY16" fmla="*/ 75501 h 3354302"/>
                <a:gd name="connsiteX17" fmla="*/ 75498 w 3386138"/>
                <a:gd name="connsiteY17" fmla="*/ 3205994 h 3354302"/>
                <a:gd name="connsiteX18" fmla="*/ 71025 w 3386138"/>
                <a:gd name="connsiteY18" fmla="*/ 3208560 h 3354302"/>
                <a:gd name="connsiteX19" fmla="*/ 58729 w 3386138"/>
                <a:gd name="connsiteY19" fmla="*/ 3222763 h 3354302"/>
                <a:gd name="connsiteX20" fmla="*/ 58668 w 3386138"/>
                <a:gd name="connsiteY20" fmla="*/ 3222823 h 3354302"/>
                <a:gd name="connsiteX21" fmla="*/ 58642 w 3386138"/>
                <a:gd name="connsiteY21" fmla="*/ 3222864 h 3354302"/>
                <a:gd name="connsiteX22" fmla="*/ 28256 w 3386138"/>
                <a:gd name="connsiteY22" fmla="*/ 3257961 h 3354302"/>
                <a:gd name="connsiteX23" fmla="*/ 18016 w 3386138"/>
                <a:gd name="connsiteY23" fmla="*/ 3284040 h 3354302"/>
                <a:gd name="connsiteX24" fmla="*/ 15794 w 3386138"/>
                <a:gd name="connsiteY24" fmla="*/ 3287387 h 3354302"/>
                <a:gd name="connsiteX25" fmla="*/ 14902 w 3386138"/>
                <a:gd name="connsiteY25" fmla="*/ 3291975 h 3354302"/>
                <a:gd name="connsiteX26" fmla="*/ 3966 w 3386138"/>
                <a:gd name="connsiteY26" fmla="*/ 3319829 h 3354302"/>
                <a:gd name="connsiteX27" fmla="*/ 490 w 3386138"/>
                <a:gd name="connsiteY27" fmla="*/ 3354302 h 3354302"/>
                <a:gd name="connsiteX28" fmla="*/ 0 w 3386138"/>
                <a:gd name="connsiteY28" fmla="*/ 3354302 h 3354302"/>
                <a:gd name="connsiteX29" fmla="*/ 0 w 3386138"/>
                <a:gd name="connsiteY29" fmla="*/ 1741424 h 3354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386138" h="3354302">
                  <a:moveTo>
                    <a:pt x="1741424" y="0"/>
                  </a:moveTo>
                  <a:lnTo>
                    <a:pt x="3361593" y="0"/>
                  </a:lnTo>
                  <a:lnTo>
                    <a:pt x="3386138" y="2474"/>
                  </a:lnTo>
                  <a:lnTo>
                    <a:pt x="3386138" y="2562"/>
                  </a:lnTo>
                  <a:lnTo>
                    <a:pt x="3360737" y="1"/>
                  </a:lnTo>
                  <a:lnTo>
                    <a:pt x="3359961" y="79"/>
                  </a:lnTo>
                  <a:lnTo>
                    <a:pt x="3359199" y="3"/>
                  </a:lnTo>
                  <a:lnTo>
                    <a:pt x="3319865" y="3968"/>
                  </a:lnTo>
                  <a:lnTo>
                    <a:pt x="3291844" y="14970"/>
                  </a:lnTo>
                  <a:lnTo>
                    <a:pt x="3287383" y="15837"/>
                  </a:lnTo>
                  <a:lnTo>
                    <a:pt x="3284128" y="17998"/>
                  </a:lnTo>
                  <a:lnTo>
                    <a:pt x="3257995" y="28258"/>
                  </a:lnTo>
                  <a:lnTo>
                    <a:pt x="3222828" y="58704"/>
                  </a:lnTo>
                  <a:lnTo>
                    <a:pt x="3222818" y="58711"/>
                  </a:lnTo>
                  <a:lnTo>
                    <a:pt x="3222803" y="58726"/>
                  </a:lnTo>
                  <a:lnTo>
                    <a:pt x="3208594" y="71027"/>
                  </a:lnTo>
                  <a:lnTo>
                    <a:pt x="3206027" y="75501"/>
                  </a:lnTo>
                  <a:lnTo>
                    <a:pt x="75498" y="3205994"/>
                  </a:lnTo>
                  <a:lnTo>
                    <a:pt x="71025" y="3208560"/>
                  </a:lnTo>
                  <a:lnTo>
                    <a:pt x="58729" y="3222763"/>
                  </a:lnTo>
                  <a:lnTo>
                    <a:pt x="58668" y="3222823"/>
                  </a:lnTo>
                  <a:lnTo>
                    <a:pt x="58642" y="3222864"/>
                  </a:lnTo>
                  <a:lnTo>
                    <a:pt x="28256" y="3257961"/>
                  </a:lnTo>
                  <a:lnTo>
                    <a:pt x="18016" y="3284040"/>
                  </a:lnTo>
                  <a:lnTo>
                    <a:pt x="15794" y="3287387"/>
                  </a:lnTo>
                  <a:lnTo>
                    <a:pt x="14902" y="3291975"/>
                  </a:lnTo>
                  <a:lnTo>
                    <a:pt x="3966" y="3319829"/>
                  </a:lnTo>
                  <a:lnTo>
                    <a:pt x="490" y="3354302"/>
                  </a:lnTo>
                  <a:lnTo>
                    <a:pt x="0" y="3354302"/>
                  </a:lnTo>
                  <a:lnTo>
                    <a:pt x="0" y="1741424"/>
                  </a:lnTo>
                  <a:close/>
                </a:path>
              </a:pathLst>
            </a:custGeom>
            <a:solidFill>
              <a:srgbClr val="03ACBE"/>
            </a:solidFill>
            <a:ln w="19050">
              <a:noFill/>
            </a:ln>
            <a:effectLst>
              <a:outerShdw blurRad="584200" dist="152400" dir="18900000" algn="b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3" name="任意多边形 12"/>
            <p:cNvSpPr/>
            <p:nvPr/>
          </p:nvSpPr>
          <p:spPr>
            <a:xfrm flipH="1" flipV="1">
              <a:off x="6250503" y="4008940"/>
              <a:ext cx="2095261" cy="2075561"/>
            </a:xfrm>
            <a:custGeom>
              <a:avLst/>
              <a:gdLst>
                <a:gd name="connsiteX0" fmla="*/ 1741424 w 3386138"/>
                <a:gd name="connsiteY0" fmla="*/ 0 h 3354302"/>
                <a:gd name="connsiteX1" fmla="*/ 3361593 w 3386138"/>
                <a:gd name="connsiteY1" fmla="*/ 0 h 3354302"/>
                <a:gd name="connsiteX2" fmla="*/ 3386138 w 3386138"/>
                <a:gd name="connsiteY2" fmla="*/ 2474 h 3354302"/>
                <a:gd name="connsiteX3" fmla="*/ 3386138 w 3386138"/>
                <a:gd name="connsiteY3" fmla="*/ 2562 h 3354302"/>
                <a:gd name="connsiteX4" fmla="*/ 3360737 w 3386138"/>
                <a:gd name="connsiteY4" fmla="*/ 1 h 3354302"/>
                <a:gd name="connsiteX5" fmla="*/ 3359961 w 3386138"/>
                <a:gd name="connsiteY5" fmla="*/ 79 h 3354302"/>
                <a:gd name="connsiteX6" fmla="*/ 3359199 w 3386138"/>
                <a:gd name="connsiteY6" fmla="*/ 3 h 3354302"/>
                <a:gd name="connsiteX7" fmla="*/ 3319865 w 3386138"/>
                <a:gd name="connsiteY7" fmla="*/ 3968 h 3354302"/>
                <a:gd name="connsiteX8" fmla="*/ 3291844 w 3386138"/>
                <a:gd name="connsiteY8" fmla="*/ 14970 h 3354302"/>
                <a:gd name="connsiteX9" fmla="*/ 3287383 w 3386138"/>
                <a:gd name="connsiteY9" fmla="*/ 15837 h 3354302"/>
                <a:gd name="connsiteX10" fmla="*/ 3284128 w 3386138"/>
                <a:gd name="connsiteY10" fmla="*/ 17998 h 3354302"/>
                <a:gd name="connsiteX11" fmla="*/ 3257995 w 3386138"/>
                <a:gd name="connsiteY11" fmla="*/ 28258 h 3354302"/>
                <a:gd name="connsiteX12" fmla="*/ 3222828 w 3386138"/>
                <a:gd name="connsiteY12" fmla="*/ 58704 h 3354302"/>
                <a:gd name="connsiteX13" fmla="*/ 3222818 w 3386138"/>
                <a:gd name="connsiteY13" fmla="*/ 58711 h 3354302"/>
                <a:gd name="connsiteX14" fmla="*/ 3222803 w 3386138"/>
                <a:gd name="connsiteY14" fmla="*/ 58726 h 3354302"/>
                <a:gd name="connsiteX15" fmla="*/ 3208594 w 3386138"/>
                <a:gd name="connsiteY15" fmla="*/ 71027 h 3354302"/>
                <a:gd name="connsiteX16" fmla="*/ 3206027 w 3386138"/>
                <a:gd name="connsiteY16" fmla="*/ 75501 h 3354302"/>
                <a:gd name="connsiteX17" fmla="*/ 75498 w 3386138"/>
                <a:gd name="connsiteY17" fmla="*/ 3205994 h 3354302"/>
                <a:gd name="connsiteX18" fmla="*/ 71025 w 3386138"/>
                <a:gd name="connsiteY18" fmla="*/ 3208560 h 3354302"/>
                <a:gd name="connsiteX19" fmla="*/ 58729 w 3386138"/>
                <a:gd name="connsiteY19" fmla="*/ 3222763 h 3354302"/>
                <a:gd name="connsiteX20" fmla="*/ 58668 w 3386138"/>
                <a:gd name="connsiteY20" fmla="*/ 3222823 h 3354302"/>
                <a:gd name="connsiteX21" fmla="*/ 58642 w 3386138"/>
                <a:gd name="connsiteY21" fmla="*/ 3222864 h 3354302"/>
                <a:gd name="connsiteX22" fmla="*/ 28256 w 3386138"/>
                <a:gd name="connsiteY22" fmla="*/ 3257961 h 3354302"/>
                <a:gd name="connsiteX23" fmla="*/ 18016 w 3386138"/>
                <a:gd name="connsiteY23" fmla="*/ 3284040 h 3354302"/>
                <a:gd name="connsiteX24" fmla="*/ 15794 w 3386138"/>
                <a:gd name="connsiteY24" fmla="*/ 3287387 h 3354302"/>
                <a:gd name="connsiteX25" fmla="*/ 14902 w 3386138"/>
                <a:gd name="connsiteY25" fmla="*/ 3291975 h 3354302"/>
                <a:gd name="connsiteX26" fmla="*/ 3966 w 3386138"/>
                <a:gd name="connsiteY26" fmla="*/ 3319829 h 3354302"/>
                <a:gd name="connsiteX27" fmla="*/ 490 w 3386138"/>
                <a:gd name="connsiteY27" fmla="*/ 3354302 h 3354302"/>
                <a:gd name="connsiteX28" fmla="*/ 0 w 3386138"/>
                <a:gd name="connsiteY28" fmla="*/ 3354302 h 3354302"/>
                <a:gd name="connsiteX29" fmla="*/ 0 w 3386138"/>
                <a:gd name="connsiteY29" fmla="*/ 1741424 h 3354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386138" h="3354302">
                  <a:moveTo>
                    <a:pt x="1741424" y="0"/>
                  </a:moveTo>
                  <a:lnTo>
                    <a:pt x="3361593" y="0"/>
                  </a:lnTo>
                  <a:lnTo>
                    <a:pt x="3386138" y="2474"/>
                  </a:lnTo>
                  <a:lnTo>
                    <a:pt x="3386138" y="2562"/>
                  </a:lnTo>
                  <a:lnTo>
                    <a:pt x="3360737" y="1"/>
                  </a:lnTo>
                  <a:lnTo>
                    <a:pt x="3359961" y="79"/>
                  </a:lnTo>
                  <a:lnTo>
                    <a:pt x="3359199" y="3"/>
                  </a:lnTo>
                  <a:lnTo>
                    <a:pt x="3319865" y="3968"/>
                  </a:lnTo>
                  <a:lnTo>
                    <a:pt x="3291844" y="14970"/>
                  </a:lnTo>
                  <a:lnTo>
                    <a:pt x="3287383" y="15837"/>
                  </a:lnTo>
                  <a:lnTo>
                    <a:pt x="3284128" y="17998"/>
                  </a:lnTo>
                  <a:lnTo>
                    <a:pt x="3257995" y="28258"/>
                  </a:lnTo>
                  <a:lnTo>
                    <a:pt x="3222828" y="58704"/>
                  </a:lnTo>
                  <a:lnTo>
                    <a:pt x="3222818" y="58711"/>
                  </a:lnTo>
                  <a:lnTo>
                    <a:pt x="3222803" y="58726"/>
                  </a:lnTo>
                  <a:lnTo>
                    <a:pt x="3208594" y="71027"/>
                  </a:lnTo>
                  <a:lnTo>
                    <a:pt x="3206027" y="75501"/>
                  </a:lnTo>
                  <a:lnTo>
                    <a:pt x="75498" y="3205994"/>
                  </a:lnTo>
                  <a:lnTo>
                    <a:pt x="71025" y="3208560"/>
                  </a:lnTo>
                  <a:lnTo>
                    <a:pt x="58729" y="3222763"/>
                  </a:lnTo>
                  <a:lnTo>
                    <a:pt x="58668" y="3222823"/>
                  </a:lnTo>
                  <a:lnTo>
                    <a:pt x="58642" y="3222864"/>
                  </a:lnTo>
                  <a:lnTo>
                    <a:pt x="28256" y="3257961"/>
                  </a:lnTo>
                  <a:lnTo>
                    <a:pt x="18016" y="3284040"/>
                  </a:lnTo>
                  <a:lnTo>
                    <a:pt x="15794" y="3287387"/>
                  </a:lnTo>
                  <a:lnTo>
                    <a:pt x="14902" y="3291975"/>
                  </a:lnTo>
                  <a:lnTo>
                    <a:pt x="3966" y="3319829"/>
                  </a:lnTo>
                  <a:lnTo>
                    <a:pt x="490" y="3354302"/>
                  </a:lnTo>
                  <a:lnTo>
                    <a:pt x="0" y="3354302"/>
                  </a:lnTo>
                  <a:lnTo>
                    <a:pt x="0" y="1741424"/>
                  </a:lnTo>
                  <a:close/>
                </a:path>
              </a:pathLst>
            </a:custGeom>
            <a:solidFill>
              <a:srgbClr val="633E72"/>
            </a:solidFill>
            <a:ln w="19050">
              <a:noFill/>
            </a:ln>
            <a:effectLst>
              <a:outerShdw blurRad="584200" dist="152400" dir="13500000" algn="br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 rot="5400000" flipV="1">
              <a:off x="5432239" y="2347445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2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rot="16200000">
              <a:off x="6386077" y="4482715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2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 rot="5400000" flipV="1">
              <a:off x="6394406" y="3269862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2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812299" y="3881130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2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 rot="10800000" flipV="1">
              <a:off x="6026867" y="3870707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2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782661" y="2964029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2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 rot="10800000" flipV="1">
              <a:off x="6988898" y="2953607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2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1" name="任意多边形 20"/>
            <p:cNvSpPr/>
            <p:nvPr/>
          </p:nvSpPr>
          <p:spPr>
            <a:xfrm rot="10800000" flipH="1">
              <a:off x="3846336" y="1609452"/>
              <a:ext cx="2204879" cy="2198981"/>
            </a:xfrm>
            <a:custGeom>
              <a:avLst/>
              <a:gdLst>
                <a:gd name="connsiteX0" fmla="*/ 2379148 w 2521182"/>
                <a:gd name="connsiteY0" fmla="*/ 2514438 h 2514438"/>
                <a:gd name="connsiteX1" fmla="*/ 2406978 w 2521182"/>
                <a:gd name="connsiteY1" fmla="*/ 2511632 h 2514438"/>
                <a:gd name="connsiteX2" fmla="*/ 2424370 w 2521182"/>
                <a:gd name="connsiteY2" fmla="*/ 2504804 h 2514438"/>
                <a:gd name="connsiteX3" fmla="*/ 2432293 w 2521182"/>
                <a:gd name="connsiteY3" fmla="*/ 2503263 h 2514438"/>
                <a:gd name="connsiteX4" fmla="*/ 2438072 w 2521182"/>
                <a:gd name="connsiteY4" fmla="*/ 2499425 h 2514438"/>
                <a:gd name="connsiteX5" fmla="*/ 2450754 w 2521182"/>
                <a:gd name="connsiteY5" fmla="*/ 2494446 h 2514438"/>
                <a:gd name="connsiteX6" fmla="*/ 2467821 w 2521182"/>
                <a:gd name="connsiteY6" fmla="*/ 2479670 h 2514438"/>
                <a:gd name="connsiteX7" fmla="*/ 2477974 w 2521182"/>
                <a:gd name="connsiteY7" fmla="*/ 2472928 h 2514438"/>
                <a:gd name="connsiteX8" fmla="*/ 2477973 w 2521182"/>
                <a:gd name="connsiteY8" fmla="*/ 2472928 h 2514438"/>
                <a:gd name="connsiteX9" fmla="*/ 2481173 w 2521182"/>
                <a:gd name="connsiteY9" fmla="*/ 2468110 h 2514438"/>
                <a:gd name="connsiteX10" fmla="*/ 2485706 w 2521182"/>
                <a:gd name="connsiteY10" fmla="*/ 2464185 h 2514438"/>
                <a:gd name="connsiteX11" fmla="*/ 2497947 w 2521182"/>
                <a:gd name="connsiteY11" fmla="*/ 2442849 h 2514438"/>
                <a:gd name="connsiteX12" fmla="*/ 2508308 w 2521182"/>
                <a:gd name="connsiteY12" fmla="*/ 2427246 h 2514438"/>
                <a:gd name="connsiteX13" fmla="*/ 2518420 w 2521182"/>
                <a:gd name="connsiteY13" fmla="*/ 2375281 h 2514438"/>
                <a:gd name="connsiteX14" fmla="*/ 2517240 w 2521182"/>
                <a:gd name="connsiteY14" fmla="*/ 2369220 h 2514438"/>
                <a:gd name="connsiteX15" fmla="*/ 2517240 w 2521182"/>
                <a:gd name="connsiteY15" fmla="*/ 2269594 h 2514438"/>
                <a:gd name="connsiteX16" fmla="*/ 2518420 w 2521182"/>
                <a:gd name="connsiteY16" fmla="*/ 2263529 h 2514438"/>
                <a:gd name="connsiteX17" fmla="*/ 2517241 w 2521182"/>
                <a:gd name="connsiteY17" fmla="*/ 2257468 h 2514438"/>
                <a:gd name="connsiteX18" fmla="*/ 2517242 w 2521182"/>
                <a:gd name="connsiteY18" fmla="*/ 980635 h 2514438"/>
                <a:gd name="connsiteX19" fmla="*/ 2521182 w 2521182"/>
                <a:gd name="connsiteY19" fmla="*/ 980635 h 2514438"/>
                <a:gd name="connsiteX20" fmla="*/ 2521182 w 2521182"/>
                <a:gd name="connsiteY20" fmla="*/ 0 h 2514438"/>
                <a:gd name="connsiteX21" fmla="*/ 1645990 w 2521182"/>
                <a:gd name="connsiteY21" fmla="*/ 0 h 2514438"/>
                <a:gd name="connsiteX22" fmla="*/ 1645990 w 2521182"/>
                <a:gd name="connsiteY22" fmla="*/ 1 h 2514438"/>
                <a:gd name="connsiteX23" fmla="*/ 1534237 w 2521182"/>
                <a:gd name="connsiteY23" fmla="*/ 1 h 2514438"/>
                <a:gd name="connsiteX24" fmla="*/ 1534237 w 2521182"/>
                <a:gd name="connsiteY24" fmla="*/ 1179 h 2514438"/>
                <a:gd name="connsiteX25" fmla="*/ 256970 w 2521182"/>
                <a:gd name="connsiteY25" fmla="*/ 1180 h 2514438"/>
                <a:gd name="connsiteX26" fmla="*/ 250909 w 2521182"/>
                <a:gd name="connsiteY26" fmla="*/ 1 h 2514438"/>
                <a:gd name="connsiteX27" fmla="*/ 244844 w 2521182"/>
                <a:gd name="connsiteY27" fmla="*/ 1181 h 2514438"/>
                <a:gd name="connsiteX28" fmla="*/ 145218 w 2521182"/>
                <a:gd name="connsiteY28" fmla="*/ 1181 h 2514438"/>
                <a:gd name="connsiteX29" fmla="*/ 139157 w 2521182"/>
                <a:gd name="connsiteY29" fmla="*/ 1 h 2514438"/>
                <a:gd name="connsiteX30" fmla="*/ 87192 w 2521182"/>
                <a:gd name="connsiteY30" fmla="*/ 10113 h 2514438"/>
                <a:gd name="connsiteX31" fmla="*/ 71589 w 2521182"/>
                <a:gd name="connsiteY31" fmla="*/ 20474 h 2514438"/>
                <a:gd name="connsiteX32" fmla="*/ 50253 w 2521182"/>
                <a:gd name="connsiteY32" fmla="*/ 32715 h 2514438"/>
                <a:gd name="connsiteX33" fmla="*/ 46328 w 2521182"/>
                <a:gd name="connsiteY33" fmla="*/ 37248 h 2514438"/>
                <a:gd name="connsiteX34" fmla="*/ 41510 w 2521182"/>
                <a:gd name="connsiteY34" fmla="*/ 40448 h 2514438"/>
                <a:gd name="connsiteX35" fmla="*/ 41510 w 2521182"/>
                <a:gd name="connsiteY35" fmla="*/ 40447 h 2514438"/>
                <a:gd name="connsiteX36" fmla="*/ 34768 w 2521182"/>
                <a:gd name="connsiteY36" fmla="*/ 50600 h 2514438"/>
                <a:gd name="connsiteX37" fmla="*/ 19992 w 2521182"/>
                <a:gd name="connsiteY37" fmla="*/ 67667 h 2514438"/>
                <a:gd name="connsiteX38" fmla="*/ 15013 w 2521182"/>
                <a:gd name="connsiteY38" fmla="*/ 80349 h 2514438"/>
                <a:gd name="connsiteX39" fmla="*/ 11175 w 2521182"/>
                <a:gd name="connsiteY39" fmla="*/ 86128 h 2514438"/>
                <a:gd name="connsiteX40" fmla="*/ 9634 w 2521182"/>
                <a:gd name="connsiteY40" fmla="*/ 94051 h 2514438"/>
                <a:gd name="connsiteX41" fmla="*/ 2806 w 2521182"/>
                <a:gd name="connsiteY41" fmla="*/ 111443 h 2514438"/>
                <a:gd name="connsiteX42" fmla="*/ 0 w 2521182"/>
                <a:gd name="connsiteY42" fmla="*/ 139273 h 2514438"/>
                <a:gd name="connsiteX43" fmla="*/ 2806 w 2521182"/>
                <a:gd name="connsiteY43" fmla="*/ 167103 h 2514438"/>
                <a:gd name="connsiteX44" fmla="*/ 10544 w 2521182"/>
                <a:gd name="connsiteY44" fmla="*/ 186812 h 2514438"/>
                <a:gd name="connsiteX45" fmla="*/ 11175 w 2521182"/>
                <a:gd name="connsiteY45" fmla="*/ 190058 h 2514438"/>
                <a:gd name="connsiteX46" fmla="*/ 12748 w 2521182"/>
                <a:gd name="connsiteY46" fmla="*/ 192425 h 2514438"/>
                <a:gd name="connsiteX47" fmla="*/ 19992 w 2521182"/>
                <a:gd name="connsiteY47" fmla="*/ 210878 h 2514438"/>
                <a:gd name="connsiteX48" fmla="*/ 41491 w 2521182"/>
                <a:gd name="connsiteY48" fmla="*/ 235710 h 2514438"/>
                <a:gd name="connsiteX49" fmla="*/ 41510 w 2521182"/>
                <a:gd name="connsiteY49" fmla="*/ 235739 h 2514438"/>
                <a:gd name="connsiteX50" fmla="*/ 41553 w 2521182"/>
                <a:gd name="connsiteY50" fmla="*/ 235781 h 2514438"/>
                <a:gd name="connsiteX51" fmla="*/ 50253 w 2521182"/>
                <a:gd name="connsiteY51" fmla="*/ 245831 h 2514438"/>
                <a:gd name="connsiteX52" fmla="*/ 53418 w 2521182"/>
                <a:gd name="connsiteY52" fmla="*/ 247646 h 2514438"/>
                <a:gd name="connsiteX53" fmla="*/ 786416 w 2521182"/>
                <a:gd name="connsiteY53" fmla="*/ 980636 h 2514438"/>
                <a:gd name="connsiteX54" fmla="*/ 789475 w 2521182"/>
                <a:gd name="connsiteY54" fmla="*/ 980636 h 2514438"/>
                <a:gd name="connsiteX55" fmla="*/ 1578426 w 2521182"/>
                <a:gd name="connsiteY55" fmla="*/ 1769586 h 2514438"/>
                <a:gd name="connsiteX56" fmla="*/ 1578887 w 2521182"/>
                <a:gd name="connsiteY56" fmla="*/ 1769125 h 2514438"/>
                <a:gd name="connsiteX57" fmla="*/ 2270775 w 2521182"/>
                <a:gd name="connsiteY57" fmla="*/ 2461020 h 2514438"/>
                <a:gd name="connsiteX58" fmla="*/ 2272590 w 2521182"/>
                <a:gd name="connsiteY58" fmla="*/ 2464185 h 2514438"/>
                <a:gd name="connsiteX59" fmla="*/ 2282640 w 2521182"/>
                <a:gd name="connsiteY59" fmla="*/ 2472885 h 2514438"/>
                <a:gd name="connsiteX60" fmla="*/ 2282682 w 2521182"/>
                <a:gd name="connsiteY60" fmla="*/ 2472928 h 2514438"/>
                <a:gd name="connsiteX61" fmla="*/ 2282711 w 2521182"/>
                <a:gd name="connsiteY61" fmla="*/ 2472947 h 2514438"/>
                <a:gd name="connsiteX62" fmla="*/ 2307543 w 2521182"/>
                <a:gd name="connsiteY62" fmla="*/ 2494446 h 2514438"/>
                <a:gd name="connsiteX63" fmla="*/ 2325996 w 2521182"/>
                <a:gd name="connsiteY63" fmla="*/ 2501690 h 2514438"/>
                <a:gd name="connsiteX64" fmla="*/ 2328363 w 2521182"/>
                <a:gd name="connsiteY64" fmla="*/ 2503263 h 2514438"/>
                <a:gd name="connsiteX65" fmla="*/ 2331609 w 2521182"/>
                <a:gd name="connsiteY65" fmla="*/ 2503894 h 2514438"/>
                <a:gd name="connsiteX66" fmla="*/ 2351318 w 2521182"/>
                <a:gd name="connsiteY66" fmla="*/ 2511632 h 251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521182" h="2514438">
                  <a:moveTo>
                    <a:pt x="2379148" y="2514438"/>
                  </a:moveTo>
                  <a:lnTo>
                    <a:pt x="2406978" y="2511632"/>
                  </a:lnTo>
                  <a:lnTo>
                    <a:pt x="2424370" y="2504804"/>
                  </a:lnTo>
                  <a:lnTo>
                    <a:pt x="2432293" y="2503263"/>
                  </a:lnTo>
                  <a:lnTo>
                    <a:pt x="2438072" y="2499425"/>
                  </a:lnTo>
                  <a:lnTo>
                    <a:pt x="2450754" y="2494446"/>
                  </a:lnTo>
                  <a:lnTo>
                    <a:pt x="2467821" y="2479670"/>
                  </a:lnTo>
                  <a:lnTo>
                    <a:pt x="2477974" y="2472928"/>
                  </a:lnTo>
                  <a:lnTo>
                    <a:pt x="2477973" y="2472928"/>
                  </a:lnTo>
                  <a:lnTo>
                    <a:pt x="2481173" y="2468110"/>
                  </a:lnTo>
                  <a:lnTo>
                    <a:pt x="2485706" y="2464185"/>
                  </a:lnTo>
                  <a:lnTo>
                    <a:pt x="2497947" y="2442849"/>
                  </a:lnTo>
                  <a:lnTo>
                    <a:pt x="2508308" y="2427246"/>
                  </a:lnTo>
                  <a:cubicBezTo>
                    <a:pt x="2515050" y="2410623"/>
                    <a:pt x="2518419" y="2392952"/>
                    <a:pt x="2518420" y="2375281"/>
                  </a:cubicBezTo>
                  <a:lnTo>
                    <a:pt x="2517240" y="2369220"/>
                  </a:lnTo>
                  <a:lnTo>
                    <a:pt x="2517240" y="2269594"/>
                  </a:lnTo>
                  <a:lnTo>
                    <a:pt x="2518420" y="2263529"/>
                  </a:lnTo>
                  <a:lnTo>
                    <a:pt x="2517241" y="2257468"/>
                  </a:lnTo>
                  <a:lnTo>
                    <a:pt x="2517242" y="980635"/>
                  </a:lnTo>
                  <a:lnTo>
                    <a:pt x="2521182" y="980635"/>
                  </a:lnTo>
                  <a:lnTo>
                    <a:pt x="2521182" y="0"/>
                  </a:lnTo>
                  <a:lnTo>
                    <a:pt x="1645990" y="0"/>
                  </a:lnTo>
                  <a:lnTo>
                    <a:pt x="1645990" y="1"/>
                  </a:lnTo>
                  <a:lnTo>
                    <a:pt x="1534237" y="1"/>
                  </a:lnTo>
                  <a:lnTo>
                    <a:pt x="1534237" y="1179"/>
                  </a:lnTo>
                  <a:lnTo>
                    <a:pt x="256970" y="1180"/>
                  </a:lnTo>
                  <a:lnTo>
                    <a:pt x="250909" y="1"/>
                  </a:lnTo>
                  <a:lnTo>
                    <a:pt x="244844" y="1181"/>
                  </a:lnTo>
                  <a:lnTo>
                    <a:pt x="145218" y="1181"/>
                  </a:lnTo>
                  <a:lnTo>
                    <a:pt x="139157" y="1"/>
                  </a:lnTo>
                  <a:cubicBezTo>
                    <a:pt x="121486" y="2"/>
                    <a:pt x="103815" y="3371"/>
                    <a:pt x="87192" y="10113"/>
                  </a:cubicBezTo>
                  <a:lnTo>
                    <a:pt x="71589" y="20474"/>
                  </a:lnTo>
                  <a:lnTo>
                    <a:pt x="50253" y="32715"/>
                  </a:lnTo>
                  <a:lnTo>
                    <a:pt x="46328" y="37248"/>
                  </a:lnTo>
                  <a:lnTo>
                    <a:pt x="41510" y="40448"/>
                  </a:lnTo>
                  <a:lnTo>
                    <a:pt x="41510" y="40447"/>
                  </a:lnTo>
                  <a:lnTo>
                    <a:pt x="34768" y="50600"/>
                  </a:lnTo>
                  <a:lnTo>
                    <a:pt x="19992" y="67667"/>
                  </a:lnTo>
                  <a:lnTo>
                    <a:pt x="15013" y="80349"/>
                  </a:lnTo>
                  <a:lnTo>
                    <a:pt x="11175" y="86128"/>
                  </a:lnTo>
                  <a:lnTo>
                    <a:pt x="9634" y="94051"/>
                  </a:lnTo>
                  <a:lnTo>
                    <a:pt x="2806" y="111443"/>
                  </a:lnTo>
                  <a:lnTo>
                    <a:pt x="0" y="139273"/>
                  </a:lnTo>
                  <a:lnTo>
                    <a:pt x="2806" y="167103"/>
                  </a:lnTo>
                  <a:lnTo>
                    <a:pt x="10544" y="186812"/>
                  </a:lnTo>
                  <a:lnTo>
                    <a:pt x="11175" y="190058"/>
                  </a:lnTo>
                  <a:lnTo>
                    <a:pt x="12748" y="192425"/>
                  </a:lnTo>
                  <a:lnTo>
                    <a:pt x="19992" y="210878"/>
                  </a:lnTo>
                  <a:lnTo>
                    <a:pt x="41491" y="235710"/>
                  </a:lnTo>
                  <a:lnTo>
                    <a:pt x="41510" y="235739"/>
                  </a:lnTo>
                  <a:lnTo>
                    <a:pt x="41553" y="235781"/>
                  </a:lnTo>
                  <a:lnTo>
                    <a:pt x="50253" y="245831"/>
                  </a:lnTo>
                  <a:lnTo>
                    <a:pt x="53418" y="247646"/>
                  </a:lnTo>
                  <a:lnTo>
                    <a:pt x="786416" y="980636"/>
                  </a:lnTo>
                  <a:lnTo>
                    <a:pt x="789475" y="980636"/>
                  </a:lnTo>
                  <a:lnTo>
                    <a:pt x="1578426" y="1769586"/>
                  </a:lnTo>
                  <a:lnTo>
                    <a:pt x="1578887" y="1769125"/>
                  </a:lnTo>
                  <a:lnTo>
                    <a:pt x="2270775" y="2461020"/>
                  </a:lnTo>
                  <a:lnTo>
                    <a:pt x="2272590" y="2464185"/>
                  </a:lnTo>
                  <a:lnTo>
                    <a:pt x="2282640" y="2472885"/>
                  </a:lnTo>
                  <a:lnTo>
                    <a:pt x="2282682" y="2472928"/>
                  </a:lnTo>
                  <a:lnTo>
                    <a:pt x="2282711" y="2472947"/>
                  </a:lnTo>
                  <a:lnTo>
                    <a:pt x="2307543" y="2494446"/>
                  </a:lnTo>
                  <a:lnTo>
                    <a:pt x="2325996" y="2501690"/>
                  </a:lnTo>
                  <a:lnTo>
                    <a:pt x="2328363" y="2503263"/>
                  </a:lnTo>
                  <a:lnTo>
                    <a:pt x="2331609" y="2503894"/>
                  </a:lnTo>
                  <a:lnTo>
                    <a:pt x="2351318" y="2511632"/>
                  </a:lnTo>
                  <a:close/>
                </a:path>
              </a:pathLst>
            </a:custGeom>
            <a:noFill/>
            <a:ln w="22225">
              <a:gradFill flip="none" rotWithShape="1">
                <a:gsLst>
                  <a:gs pos="67000">
                    <a:schemeClr val="bg1"/>
                  </a:gs>
                  <a:gs pos="22000">
                    <a:schemeClr val="bg1">
                      <a:alpha val="0"/>
                      <a:lumMod val="100000"/>
                    </a:schemeClr>
                  </a:gs>
                </a:gsLst>
                <a:lin ang="81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2" name="任意多边形 21"/>
            <p:cNvSpPr/>
            <p:nvPr/>
          </p:nvSpPr>
          <p:spPr>
            <a:xfrm rot="10800000">
              <a:off x="6138642" y="1615844"/>
              <a:ext cx="2204879" cy="2198981"/>
            </a:xfrm>
            <a:custGeom>
              <a:avLst/>
              <a:gdLst>
                <a:gd name="connsiteX0" fmla="*/ 2379148 w 2521182"/>
                <a:gd name="connsiteY0" fmla="*/ 2514438 h 2514438"/>
                <a:gd name="connsiteX1" fmla="*/ 2406978 w 2521182"/>
                <a:gd name="connsiteY1" fmla="*/ 2511632 h 2514438"/>
                <a:gd name="connsiteX2" fmla="*/ 2424370 w 2521182"/>
                <a:gd name="connsiteY2" fmla="*/ 2504804 h 2514438"/>
                <a:gd name="connsiteX3" fmla="*/ 2432293 w 2521182"/>
                <a:gd name="connsiteY3" fmla="*/ 2503263 h 2514438"/>
                <a:gd name="connsiteX4" fmla="*/ 2438072 w 2521182"/>
                <a:gd name="connsiteY4" fmla="*/ 2499425 h 2514438"/>
                <a:gd name="connsiteX5" fmla="*/ 2450754 w 2521182"/>
                <a:gd name="connsiteY5" fmla="*/ 2494446 h 2514438"/>
                <a:gd name="connsiteX6" fmla="*/ 2467821 w 2521182"/>
                <a:gd name="connsiteY6" fmla="*/ 2479670 h 2514438"/>
                <a:gd name="connsiteX7" fmla="*/ 2477974 w 2521182"/>
                <a:gd name="connsiteY7" fmla="*/ 2472928 h 2514438"/>
                <a:gd name="connsiteX8" fmla="*/ 2477973 w 2521182"/>
                <a:gd name="connsiteY8" fmla="*/ 2472928 h 2514438"/>
                <a:gd name="connsiteX9" fmla="*/ 2481173 w 2521182"/>
                <a:gd name="connsiteY9" fmla="*/ 2468110 h 2514438"/>
                <a:gd name="connsiteX10" fmla="*/ 2485706 w 2521182"/>
                <a:gd name="connsiteY10" fmla="*/ 2464185 h 2514438"/>
                <a:gd name="connsiteX11" fmla="*/ 2497947 w 2521182"/>
                <a:gd name="connsiteY11" fmla="*/ 2442849 h 2514438"/>
                <a:gd name="connsiteX12" fmla="*/ 2508308 w 2521182"/>
                <a:gd name="connsiteY12" fmla="*/ 2427246 h 2514438"/>
                <a:gd name="connsiteX13" fmla="*/ 2518420 w 2521182"/>
                <a:gd name="connsiteY13" fmla="*/ 2375281 h 2514438"/>
                <a:gd name="connsiteX14" fmla="*/ 2517240 w 2521182"/>
                <a:gd name="connsiteY14" fmla="*/ 2369220 h 2514438"/>
                <a:gd name="connsiteX15" fmla="*/ 2517240 w 2521182"/>
                <a:gd name="connsiteY15" fmla="*/ 2269594 h 2514438"/>
                <a:gd name="connsiteX16" fmla="*/ 2518420 w 2521182"/>
                <a:gd name="connsiteY16" fmla="*/ 2263529 h 2514438"/>
                <a:gd name="connsiteX17" fmla="*/ 2517241 w 2521182"/>
                <a:gd name="connsiteY17" fmla="*/ 2257468 h 2514438"/>
                <a:gd name="connsiteX18" fmla="*/ 2517242 w 2521182"/>
                <a:gd name="connsiteY18" fmla="*/ 980635 h 2514438"/>
                <a:gd name="connsiteX19" fmla="*/ 2521182 w 2521182"/>
                <a:gd name="connsiteY19" fmla="*/ 980635 h 2514438"/>
                <a:gd name="connsiteX20" fmla="*/ 2521182 w 2521182"/>
                <a:gd name="connsiteY20" fmla="*/ 0 h 2514438"/>
                <a:gd name="connsiteX21" fmla="*/ 1645990 w 2521182"/>
                <a:gd name="connsiteY21" fmla="*/ 0 h 2514438"/>
                <a:gd name="connsiteX22" fmla="*/ 1645990 w 2521182"/>
                <a:gd name="connsiteY22" fmla="*/ 1 h 2514438"/>
                <a:gd name="connsiteX23" fmla="*/ 1534237 w 2521182"/>
                <a:gd name="connsiteY23" fmla="*/ 1 h 2514438"/>
                <a:gd name="connsiteX24" fmla="*/ 1534237 w 2521182"/>
                <a:gd name="connsiteY24" fmla="*/ 1179 h 2514438"/>
                <a:gd name="connsiteX25" fmla="*/ 256970 w 2521182"/>
                <a:gd name="connsiteY25" fmla="*/ 1180 h 2514438"/>
                <a:gd name="connsiteX26" fmla="*/ 250909 w 2521182"/>
                <a:gd name="connsiteY26" fmla="*/ 1 h 2514438"/>
                <a:gd name="connsiteX27" fmla="*/ 244844 w 2521182"/>
                <a:gd name="connsiteY27" fmla="*/ 1181 h 2514438"/>
                <a:gd name="connsiteX28" fmla="*/ 145218 w 2521182"/>
                <a:gd name="connsiteY28" fmla="*/ 1181 h 2514438"/>
                <a:gd name="connsiteX29" fmla="*/ 139157 w 2521182"/>
                <a:gd name="connsiteY29" fmla="*/ 1 h 2514438"/>
                <a:gd name="connsiteX30" fmla="*/ 87192 w 2521182"/>
                <a:gd name="connsiteY30" fmla="*/ 10113 h 2514438"/>
                <a:gd name="connsiteX31" fmla="*/ 71589 w 2521182"/>
                <a:gd name="connsiteY31" fmla="*/ 20474 h 2514438"/>
                <a:gd name="connsiteX32" fmla="*/ 50253 w 2521182"/>
                <a:gd name="connsiteY32" fmla="*/ 32715 h 2514438"/>
                <a:gd name="connsiteX33" fmla="*/ 46328 w 2521182"/>
                <a:gd name="connsiteY33" fmla="*/ 37248 h 2514438"/>
                <a:gd name="connsiteX34" fmla="*/ 41510 w 2521182"/>
                <a:gd name="connsiteY34" fmla="*/ 40448 h 2514438"/>
                <a:gd name="connsiteX35" fmla="*/ 41510 w 2521182"/>
                <a:gd name="connsiteY35" fmla="*/ 40447 h 2514438"/>
                <a:gd name="connsiteX36" fmla="*/ 34768 w 2521182"/>
                <a:gd name="connsiteY36" fmla="*/ 50600 h 2514438"/>
                <a:gd name="connsiteX37" fmla="*/ 19992 w 2521182"/>
                <a:gd name="connsiteY37" fmla="*/ 67667 h 2514438"/>
                <a:gd name="connsiteX38" fmla="*/ 15013 w 2521182"/>
                <a:gd name="connsiteY38" fmla="*/ 80349 h 2514438"/>
                <a:gd name="connsiteX39" fmla="*/ 11175 w 2521182"/>
                <a:gd name="connsiteY39" fmla="*/ 86128 h 2514438"/>
                <a:gd name="connsiteX40" fmla="*/ 9634 w 2521182"/>
                <a:gd name="connsiteY40" fmla="*/ 94051 h 2514438"/>
                <a:gd name="connsiteX41" fmla="*/ 2806 w 2521182"/>
                <a:gd name="connsiteY41" fmla="*/ 111443 h 2514438"/>
                <a:gd name="connsiteX42" fmla="*/ 0 w 2521182"/>
                <a:gd name="connsiteY42" fmla="*/ 139273 h 2514438"/>
                <a:gd name="connsiteX43" fmla="*/ 2806 w 2521182"/>
                <a:gd name="connsiteY43" fmla="*/ 167103 h 2514438"/>
                <a:gd name="connsiteX44" fmla="*/ 10544 w 2521182"/>
                <a:gd name="connsiteY44" fmla="*/ 186812 h 2514438"/>
                <a:gd name="connsiteX45" fmla="*/ 11175 w 2521182"/>
                <a:gd name="connsiteY45" fmla="*/ 190058 h 2514438"/>
                <a:gd name="connsiteX46" fmla="*/ 12748 w 2521182"/>
                <a:gd name="connsiteY46" fmla="*/ 192425 h 2514438"/>
                <a:gd name="connsiteX47" fmla="*/ 19992 w 2521182"/>
                <a:gd name="connsiteY47" fmla="*/ 210878 h 2514438"/>
                <a:gd name="connsiteX48" fmla="*/ 41491 w 2521182"/>
                <a:gd name="connsiteY48" fmla="*/ 235710 h 2514438"/>
                <a:gd name="connsiteX49" fmla="*/ 41510 w 2521182"/>
                <a:gd name="connsiteY49" fmla="*/ 235739 h 2514438"/>
                <a:gd name="connsiteX50" fmla="*/ 41553 w 2521182"/>
                <a:gd name="connsiteY50" fmla="*/ 235781 h 2514438"/>
                <a:gd name="connsiteX51" fmla="*/ 50253 w 2521182"/>
                <a:gd name="connsiteY51" fmla="*/ 245831 h 2514438"/>
                <a:gd name="connsiteX52" fmla="*/ 53418 w 2521182"/>
                <a:gd name="connsiteY52" fmla="*/ 247646 h 2514438"/>
                <a:gd name="connsiteX53" fmla="*/ 786416 w 2521182"/>
                <a:gd name="connsiteY53" fmla="*/ 980636 h 2514438"/>
                <a:gd name="connsiteX54" fmla="*/ 789475 w 2521182"/>
                <a:gd name="connsiteY54" fmla="*/ 980636 h 2514438"/>
                <a:gd name="connsiteX55" fmla="*/ 1578426 w 2521182"/>
                <a:gd name="connsiteY55" fmla="*/ 1769586 h 2514438"/>
                <a:gd name="connsiteX56" fmla="*/ 1578887 w 2521182"/>
                <a:gd name="connsiteY56" fmla="*/ 1769125 h 2514438"/>
                <a:gd name="connsiteX57" fmla="*/ 2270775 w 2521182"/>
                <a:gd name="connsiteY57" fmla="*/ 2461020 h 2514438"/>
                <a:gd name="connsiteX58" fmla="*/ 2272590 w 2521182"/>
                <a:gd name="connsiteY58" fmla="*/ 2464185 h 2514438"/>
                <a:gd name="connsiteX59" fmla="*/ 2282640 w 2521182"/>
                <a:gd name="connsiteY59" fmla="*/ 2472885 h 2514438"/>
                <a:gd name="connsiteX60" fmla="*/ 2282682 w 2521182"/>
                <a:gd name="connsiteY60" fmla="*/ 2472928 h 2514438"/>
                <a:gd name="connsiteX61" fmla="*/ 2282711 w 2521182"/>
                <a:gd name="connsiteY61" fmla="*/ 2472947 h 2514438"/>
                <a:gd name="connsiteX62" fmla="*/ 2307543 w 2521182"/>
                <a:gd name="connsiteY62" fmla="*/ 2494446 h 2514438"/>
                <a:gd name="connsiteX63" fmla="*/ 2325996 w 2521182"/>
                <a:gd name="connsiteY63" fmla="*/ 2501690 h 2514438"/>
                <a:gd name="connsiteX64" fmla="*/ 2328363 w 2521182"/>
                <a:gd name="connsiteY64" fmla="*/ 2503263 h 2514438"/>
                <a:gd name="connsiteX65" fmla="*/ 2331609 w 2521182"/>
                <a:gd name="connsiteY65" fmla="*/ 2503894 h 2514438"/>
                <a:gd name="connsiteX66" fmla="*/ 2351318 w 2521182"/>
                <a:gd name="connsiteY66" fmla="*/ 2511632 h 251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521182" h="2514438">
                  <a:moveTo>
                    <a:pt x="2379148" y="2514438"/>
                  </a:moveTo>
                  <a:lnTo>
                    <a:pt x="2406978" y="2511632"/>
                  </a:lnTo>
                  <a:lnTo>
                    <a:pt x="2424370" y="2504804"/>
                  </a:lnTo>
                  <a:lnTo>
                    <a:pt x="2432293" y="2503263"/>
                  </a:lnTo>
                  <a:lnTo>
                    <a:pt x="2438072" y="2499425"/>
                  </a:lnTo>
                  <a:lnTo>
                    <a:pt x="2450754" y="2494446"/>
                  </a:lnTo>
                  <a:lnTo>
                    <a:pt x="2467821" y="2479670"/>
                  </a:lnTo>
                  <a:lnTo>
                    <a:pt x="2477974" y="2472928"/>
                  </a:lnTo>
                  <a:lnTo>
                    <a:pt x="2477973" y="2472928"/>
                  </a:lnTo>
                  <a:lnTo>
                    <a:pt x="2481173" y="2468110"/>
                  </a:lnTo>
                  <a:lnTo>
                    <a:pt x="2485706" y="2464185"/>
                  </a:lnTo>
                  <a:lnTo>
                    <a:pt x="2497947" y="2442849"/>
                  </a:lnTo>
                  <a:lnTo>
                    <a:pt x="2508308" y="2427246"/>
                  </a:lnTo>
                  <a:cubicBezTo>
                    <a:pt x="2515050" y="2410623"/>
                    <a:pt x="2518419" y="2392952"/>
                    <a:pt x="2518420" y="2375281"/>
                  </a:cubicBezTo>
                  <a:lnTo>
                    <a:pt x="2517240" y="2369220"/>
                  </a:lnTo>
                  <a:lnTo>
                    <a:pt x="2517240" y="2269594"/>
                  </a:lnTo>
                  <a:lnTo>
                    <a:pt x="2518420" y="2263529"/>
                  </a:lnTo>
                  <a:lnTo>
                    <a:pt x="2517241" y="2257468"/>
                  </a:lnTo>
                  <a:lnTo>
                    <a:pt x="2517242" y="980635"/>
                  </a:lnTo>
                  <a:lnTo>
                    <a:pt x="2521182" y="980635"/>
                  </a:lnTo>
                  <a:lnTo>
                    <a:pt x="2521182" y="0"/>
                  </a:lnTo>
                  <a:lnTo>
                    <a:pt x="1645990" y="0"/>
                  </a:lnTo>
                  <a:lnTo>
                    <a:pt x="1645990" y="1"/>
                  </a:lnTo>
                  <a:lnTo>
                    <a:pt x="1534237" y="1"/>
                  </a:lnTo>
                  <a:lnTo>
                    <a:pt x="1534237" y="1179"/>
                  </a:lnTo>
                  <a:lnTo>
                    <a:pt x="256970" y="1180"/>
                  </a:lnTo>
                  <a:lnTo>
                    <a:pt x="250909" y="1"/>
                  </a:lnTo>
                  <a:lnTo>
                    <a:pt x="244844" y="1181"/>
                  </a:lnTo>
                  <a:lnTo>
                    <a:pt x="145218" y="1181"/>
                  </a:lnTo>
                  <a:lnTo>
                    <a:pt x="139157" y="1"/>
                  </a:lnTo>
                  <a:cubicBezTo>
                    <a:pt x="121486" y="2"/>
                    <a:pt x="103815" y="3371"/>
                    <a:pt x="87192" y="10113"/>
                  </a:cubicBezTo>
                  <a:lnTo>
                    <a:pt x="71589" y="20474"/>
                  </a:lnTo>
                  <a:lnTo>
                    <a:pt x="50253" y="32715"/>
                  </a:lnTo>
                  <a:lnTo>
                    <a:pt x="46328" y="37248"/>
                  </a:lnTo>
                  <a:lnTo>
                    <a:pt x="41510" y="40448"/>
                  </a:lnTo>
                  <a:lnTo>
                    <a:pt x="41510" y="40447"/>
                  </a:lnTo>
                  <a:lnTo>
                    <a:pt x="34768" y="50600"/>
                  </a:lnTo>
                  <a:lnTo>
                    <a:pt x="19992" y="67667"/>
                  </a:lnTo>
                  <a:lnTo>
                    <a:pt x="15013" y="80349"/>
                  </a:lnTo>
                  <a:lnTo>
                    <a:pt x="11175" y="86128"/>
                  </a:lnTo>
                  <a:lnTo>
                    <a:pt x="9634" y="94051"/>
                  </a:lnTo>
                  <a:lnTo>
                    <a:pt x="2806" y="111443"/>
                  </a:lnTo>
                  <a:lnTo>
                    <a:pt x="0" y="139273"/>
                  </a:lnTo>
                  <a:lnTo>
                    <a:pt x="2806" y="167103"/>
                  </a:lnTo>
                  <a:lnTo>
                    <a:pt x="10544" y="186812"/>
                  </a:lnTo>
                  <a:lnTo>
                    <a:pt x="11175" y="190058"/>
                  </a:lnTo>
                  <a:lnTo>
                    <a:pt x="12748" y="192425"/>
                  </a:lnTo>
                  <a:lnTo>
                    <a:pt x="19992" y="210878"/>
                  </a:lnTo>
                  <a:lnTo>
                    <a:pt x="41491" y="235710"/>
                  </a:lnTo>
                  <a:lnTo>
                    <a:pt x="41510" y="235739"/>
                  </a:lnTo>
                  <a:lnTo>
                    <a:pt x="41553" y="235781"/>
                  </a:lnTo>
                  <a:lnTo>
                    <a:pt x="50253" y="245831"/>
                  </a:lnTo>
                  <a:lnTo>
                    <a:pt x="53418" y="247646"/>
                  </a:lnTo>
                  <a:lnTo>
                    <a:pt x="786416" y="980636"/>
                  </a:lnTo>
                  <a:lnTo>
                    <a:pt x="789475" y="980636"/>
                  </a:lnTo>
                  <a:lnTo>
                    <a:pt x="1578426" y="1769586"/>
                  </a:lnTo>
                  <a:lnTo>
                    <a:pt x="1578887" y="1769125"/>
                  </a:lnTo>
                  <a:lnTo>
                    <a:pt x="2270775" y="2461020"/>
                  </a:lnTo>
                  <a:lnTo>
                    <a:pt x="2272590" y="2464185"/>
                  </a:lnTo>
                  <a:lnTo>
                    <a:pt x="2282640" y="2472885"/>
                  </a:lnTo>
                  <a:lnTo>
                    <a:pt x="2282682" y="2472928"/>
                  </a:lnTo>
                  <a:lnTo>
                    <a:pt x="2282711" y="2472947"/>
                  </a:lnTo>
                  <a:lnTo>
                    <a:pt x="2307543" y="2494446"/>
                  </a:lnTo>
                  <a:lnTo>
                    <a:pt x="2325996" y="2501690"/>
                  </a:lnTo>
                  <a:lnTo>
                    <a:pt x="2328363" y="2503263"/>
                  </a:lnTo>
                  <a:lnTo>
                    <a:pt x="2331609" y="2503894"/>
                  </a:lnTo>
                  <a:lnTo>
                    <a:pt x="2351318" y="2511632"/>
                  </a:lnTo>
                  <a:close/>
                </a:path>
              </a:pathLst>
            </a:custGeom>
            <a:noFill/>
            <a:ln w="22225">
              <a:gradFill flip="none" rotWithShape="1">
                <a:gsLst>
                  <a:gs pos="67000">
                    <a:schemeClr val="bg1"/>
                  </a:gs>
                  <a:gs pos="22000">
                    <a:schemeClr val="bg1">
                      <a:alpha val="0"/>
                      <a:lumMod val="100000"/>
                    </a:schemeClr>
                  </a:gs>
                </a:gsLst>
                <a:lin ang="81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3" name="任意多边形 22"/>
            <p:cNvSpPr/>
            <p:nvPr/>
          </p:nvSpPr>
          <p:spPr>
            <a:xfrm rot="10800000" flipH="1" flipV="1">
              <a:off x="3850779" y="3875595"/>
              <a:ext cx="2173791" cy="2198981"/>
            </a:xfrm>
            <a:custGeom>
              <a:avLst/>
              <a:gdLst>
                <a:gd name="connsiteX0" fmla="*/ 2379148 w 2521182"/>
                <a:gd name="connsiteY0" fmla="*/ 2514438 h 2514438"/>
                <a:gd name="connsiteX1" fmla="*/ 2406978 w 2521182"/>
                <a:gd name="connsiteY1" fmla="*/ 2511632 h 2514438"/>
                <a:gd name="connsiteX2" fmla="*/ 2424370 w 2521182"/>
                <a:gd name="connsiteY2" fmla="*/ 2504804 h 2514438"/>
                <a:gd name="connsiteX3" fmla="*/ 2432293 w 2521182"/>
                <a:gd name="connsiteY3" fmla="*/ 2503263 h 2514438"/>
                <a:gd name="connsiteX4" fmla="*/ 2438072 w 2521182"/>
                <a:gd name="connsiteY4" fmla="*/ 2499425 h 2514438"/>
                <a:gd name="connsiteX5" fmla="*/ 2450754 w 2521182"/>
                <a:gd name="connsiteY5" fmla="*/ 2494446 h 2514438"/>
                <a:gd name="connsiteX6" fmla="*/ 2467821 w 2521182"/>
                <a:gd name="connsiteY6" fmla="*/ 2479670 h 2514438"/>
                <a:gd name="connsiteX7" fmla="*/ 2477974 w 2521182"/>
                <a:gd name="connsiteY7" fmla="*/ 2472928 h 2514438"/>
                <a:gd name="connsiteX8" fmla="*/ 2477973 w 2521182"/>
                <a:gd name="connsiteY8" fmla="*/ 2472928 h 2514438"/>
                <a:gd name="connsiteX9" fmla="*/ 2481173 w 2521182"/>
                <a:gd name="connsiteY9" fmla="*/ 2468110 h 2514438"/>
                <a:gd name="connsiteX10" fmla="*/ 2485706 w 2521182"/>
                <a:gd name="connsiteY10" fmla="*/ 2464185 h 2514438"/>
                <a:gd name="connsiteX11" fmla="*/ 2497947 w 2521182"/>
                <a:gd name="connsiteY11" fmla="*/ 2442849 h 2514438"/>
                <a:gd name="connsiteX12" fmla="*/ 2508308 w 2521182"/>
                <a:gd name="connsiteY12" fmla="*/ 2427246 h 2514438"/>
                <a:gd name="connsiteX13" fmla="*/ 2518420 w 2521182"/>
                <a:gd name="connsiteY13" fmla="*/ 2375281 h 2514438"/>
                <a:gd name="connsiteX14" fmla="*/ 2517240 w 2521182"/>
                <a:gd name="connsiteY14" fmla="*/ 2369220 h 2514438"/>
                <a:gd name="connsiteX15" fmla="*/ 2517240 w 2521182"/>
                <a:gd name="connsiteY15" fmla="*/ 2269594 h 2514438"/>
                <a:gd name="connsiteX16" fmla="*/ 2518420 w 2521182"/>
                <a:gd name="connsiteY16" fmla="*/ 2263529 h 2514438"/>
                <a:gd name="connsiteX17" fmla="*/ 2517241 w 2521182"/>
                <a:gd name="connsiteY17" fmla="*/ 2257468 h 2514438"/>
                <a:gd name="connsiteX18" fmla="*/ 2517242 w 2521182"/>
                <a:gd name="connsiteY18" fmla="*/ 980635 h 2514438"/>
                <a:gd name="connsiteX19" fmla="*/ 2521182 w 2521182"/>
                <a:gd name="connsiteY19" fmla="*/ 980635 h 2514438"/>
                <a:gd name="connsiteX20" fmla="*/ 2521182 w 2521182"/>
                <a:gd name="connsiteY20" fmla="*/ 0 h 2514438"/>
                <a:gd name="connsiteX21" fmla="*/ 1645990 w 2521182"/>
                <a:gd name="connsiteY21" fmla="*/ 0 h 2514438"/>
                <a:gd name="connsiteX22" fmla="*/ 1645990 w 2521182"/>
                <a:gd name="connsiteY22" fmla="*/ 1 h 2514438"/>
                <a:gd name="connsiteX23" fmla="*/ 1534237 w 2521182"/>
                <a:gd name="connsiteY23" fmla="*/ 1 h 2514438"/>
                <a:gd name="connsiteX24" fmla="*/ 1534237 w 2521182"/>
                <a:gd name="connsiteY24" fmla="*/ 1179 h 2514438"/>
                <a:gd name="connsiteX25" fmla="*/ 256970 w 2521182"/>
                <a:gd name="connsiteY25" fmla="*/ 1180 h 2514438"/>
                <a:gd name="connsiteX26" fmla="*/ 250909 w 2521182"/>
                <a:gd name="connsiteY26" fmla="*/ 1 h 2514438"/>
                <a:gd name="connsiteX27" fmla="*/ 244844 w 2521182"/>
                <a:gd name="connsiteY27" fmla="*/ 1181 h 2514438"/>
                <a:gd name="connsiteX28" fmla="*/ 145218 w 2521182"/>
                <a:gd name="connsiteY28" fmla="*/ 1181 h 2514438"/>
                <a:gd name="connsiteX29" fmla="*/ 139157 w 2521182"/>
                <a:gd name="connsiteY29" fmla="*/ 1 h 2514438"/>
                <a:gd name="connsiteX30" fmla="*/ 87192 w 2521182"/>
                <a:gd name="connsiteY30" fmla="*/ 10113 h 2514438"/>
                <a:gd name="connsiteX31" fmla="*/ 71589 w 2521182"/>
                <a:gd name="connsiteY31" fmla="*/ 20474 h 2514438"/>
                <a:gd name="connsiteX32" fmla="*/ 50253 w 2521182"/>
                <a:gd name="connsiteY32" fmla="*/ 32715 h 2514438"/>
                <a:gd name="connsiteX33" fmla="*/ 46328 w 2521182"/>
                <a:gd name="connsiteY33" fmla="*/ 37248 h 2514438"/>
                <a:gd name="connsiteX34" fmla="*/ 41510 w 2521182"/>
                <a:gd name="connsiteY34" fmla="*/ 40448 h 2514438"/>
                <a:gd name="connsiteX35" fmla="*/ 41510 w 2521182"/>
                <a:gd name="connsiteY35" fmla="*/ 40447 h 2514438"/>
                <a:gd name="connsiteX36" fmla="*/ 34768 w 2521182"/>
                <a:gd name="connsiteY36" fmla="*/ 50600 h 2514438"/>
                <a:gd name="connsiteX37" fmla="*/ 19992 w 2521182"/>
                <a:gd name="connsiteY37" fmla="*/ 67667 h 2514438"/>
                <a:gd name="connsiteX38" fmla="*/ 15013 w 2521182"/>
                <a:gd name="connsiteY38" fmla="*/ 80349 h 2514438"/>
                <a:gd name="connsiteX39" fmla="*/ 11175 w 2521182"/>
                <a:gd name="connsiteY39" fmla="*/ 86128 h 2514438"/>
                <a:gd name="connsiteX40" fmla="*/ 9634 w 2521182"/>
                <a:gd name="connsiteY40" fmla="*/ 94051 h 2514438"/>
                <a:gd name="connsiteX41" fmla="*/ 2806 w 2521182"/>
                <a:gd name="connsiteY41" fmla="*/ 111443 h 2514438"/>
                <a:gd name="connsiteX42" fmla="*/ 0 w 2521182"/>
                <a:gd name="connsiteY42" fmla="*/ 139273 h 2514438"/>
                <a:gd name="connsiteX43" fmla="*/ 2806 w 2521182"/>
                <a:gd name="connsiteY43" fmla="*/ 167103 h 2514438"/>
                <a:gd name="connsiteX44" fmla="*/ 10544 w 2521182"/>
                <a:gd name="connsiteY44" fmla="*/ 186812 h 2514438"/>
                <a:gd name="connsiteX45" fmla="*/ 11175 w 2521182"/>
                <a:gd name="connsiteY45" fmla="*/ 190058 h 2514438"/>
                <a:gd name="connsiteX46" fmla="*/ 12748 w 2521182"/>
                <a:gd name="connsiteY46" fmla="*/ 192425 h 2514438"/>
                <a:gd name="connsiteX47" fmla="*/ 19992 w 2521182"/>
                <a:gd name="connsiteY47" fmla="*/ 210878 h 2514438"/>
                <a:gd name="connsiteX48" fmla="*/ 41491 w 2521182"/>
                <a:gd name="connsiteY48" fmla="*/ 235710 h 2514438"/>
                <a:gd name="connsiteX49" fmla="*/ 41510 w 2521182"/>
                <a:gd name="connsiteY49" fmla="*/ 235739 h 2514438"/>
                <a:gd name="connsiteX50" fmla="*/ 41553 w 2521182"/>
                <a:gd name="connsiteY50" fmla="*/ 235781 h 2514438"/>
                <a:gd name="connsiteX51" fmla="*/ 50253 w 2521182"/>
                <a:gd name="connsiteY51" fmla="*/ 245831 h 2514438"/>
                <a:gd name="connsiteX52" fmla="*/ 53418 w 2521182"/>
                <a:gd name="connsiteY52" fmla="*/ 247646 h 2514438"/>
                <a:gd name="connsiteX53" fmla="*/ 786416 w 2521182"/>
                <a:gd name="connsiteY53" fmla="*/ 980636 h 2514438"/>
                <a:gd name="connsiteX54" fmla="*/ 789475 w 2521182"/>
                <a:gd name="connsiteY54" fmla="*/ 980636 h 2514438"/>
                <a:gd name="connsiteX55" fmla="*/ 1578426 w 2521182"/>
                <a:gd name="connsiteY55" fmla="*/ 1769586 h 2514438"/>
                <a:gd name="connsiteX56" fmla="*/ 1578887 w 2521182"/>
                <a:gd name="connsiteY56" fmla="*/ 1769125 h 2514438"/>
                <a:gd name="connsiteX57" fmla="*/ 2270775 w 2521182"/>
                <a:gd name="connsiteY57" fmla="*/ 2461020 h 2514438"/>
                <a:gd name="connsiteX58" fmla="*/ 2272590 w 2521182"/>
                <a:gd name="connsiteY58" fmla="*/ 2464185 h 2514438"/>
                <a:gd name="connsiteX59" fmla="*/ 2282640 w 2521182"/>
                <a:gd name="connsiteY59" fmla="*/ 2472885 h 2514438"/>
                <a:gd name="connsiteX60" fmla="*/ 2282682 w 2521182"/>
                <a:gd name="connsiteY60" fmla="*/ 2472928 h 2514438"/>
                <a:gd name="connsiteX61" fmla="*/ 2282711 w 2521182"/>
                <a:gd name="connsiteY61" fmla="*/ 2472947 h 2514438"/>
                <a:gd name="connsiteX62" fmla="*/ 2307543 w 2521182"/>
                <a:gd name="connsiteY62" fmla="*/ 2494446 h 2514438"/>
                <a:gd name="connsiteX63" fmla="*/ 2325996 w 2521182"/>
                <a:gd name="connsiteY63" fmla="*/ 2501690 h 2514438"/>
                <a:gd name="connsiteX64" fmla="*/ 2328363 w 2521182"/>
                <a:gd name="connsiteY64" fmla="*/ 2503263 h 2514438"/>
                <a:gd name="connsiteX65" fmla="*/ 2331609 w 2521182"/>
                <a:gd name="connsiteY65" fmla="*/ 2503894 h 2514438"/>
                <a:gd name="connsiteX66" fmla="*/ 2351318 w 2521182"/>
                <a:gd name="connsiteY66" fmla="*/ 2511632 h 251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521182" h="2514438">
                  <a:moveTo>
                    <a:pt x="2379148" y="2514438"/>
                  </a:moveTo>
                  <a:lnTo>
                    <a:pt x="2406978" y="2511632"/>
                  </a:lnTo>
                  <a:lnTo>
                    <a:pt x="2424370" y="2504804"/>
                  </a:lnTo>
                  <a:lnTo>
                    <a:pt x="2432293" y="2503263"/>
                  </a:lnTo>
                  <a:lnTo>
                    <a:pt x="2438072" y="2499425"/>
                  </a:lnTo>
                  <a:lnTo>
                    <a:pt x="2450754" y="2494446"/>
                  </a:lnTo>
                  <a:lnTo>
                    <a:pt x="2467821" y="2479670"/>
                  </a:lnTo>
                  <a:lnTo>
                    <a:pt x="2477974" y="2472928"/>
                  </a:lnTo>
                  <a:lnTo>
                    <a:pt x="2477973" y="2472928"/>
                  </a:lnTo>
                  <a:lnTo>
                    <a:pt x="2481173" y="2468110"/>
                  </a:lnTo>
                  <a:lnTo>
                    <a:pt x="2485706" y="2464185"/>
                  </a:lnTo>
                  <a:lnTo>
                    <a:pt x="2497947" y="2442849"/>
                  </a:lnTo>
                  <a:lnTo>
                    <a:pt x="2508308" y="2427246"/>
                  </a:lnTo>
                  <a:cubicBezTo>
                    <a:pt x="2515050" y="2410623"/>
                    <a:pt x="2518419" y="2392952"/>
                    <a:pt x="2518420" y="2375281"/>
                  </a:cubicBezTo>
                  <a:lnTo>
                    <a:pt x="2517240" y="2369220"/>
                  </a:lnTo>
                  <a:lnTo>
                    <a:pt x="2517240" y="2269594"/>
                  </a:lnTo>
                  <a:lnTo>
                    <a:pt x="2518420" y="2263529"/>
                  </a:lnTo>
                  <a:lnTo>
                    <a:pt x="2517241" y="2257468"/>
                  </a:lnTo>
                  <a:lnTo>
                    <a:pt x="2517242" y="980635"/>
                  </a:lnTo>
                  <a:lnTo>
                    <a:pt x="2521182" y="980635"/>
                  </a:lnTo>
                  <a:lnTo>
                    <a:pt x="2521182" y="0"/>
                  </a:lnTo>
                  <a:lnTo>
                    <a:pt x="1645990" y="0"/>
                  </a:lnTo>
                  <a:lnTo>
                    <a:pt x="1645990" y="1"/>
                  </a:lnTo>
                  <a:lnTo>
                    <a:pt x="1534237" y="1"/>
                  </a:lnTo>
                  <a:lnTo>
                    <a:pt x="1534237" y="1179"/>
                  </a:lnTo>
                  <a:lnTo>
                    <a:pt x="256970" y="1180"/>
                  </a:lnTo>
                  <a:lnTo>
                    <a:pt x="250909" y="1"/>
                  </a:lnTo>
                  <a:lnTo>
                    <a:pt x="244844" y="1181"/>
                  </a:lnTo>
                  <a:lnTo>
                    <a:pt x="145218" y="1181"/>
                  </a:lnTo>
                  <a:lnTo>
                    <a:pt x="139157" y="1"/>
                  </a:lnTo>
                  <a:cubicBezTo>
                    <a:pt x="121486" y="2"/>
                    <a:pt x="103815" y="3371"/>
                    <a:pt x="87192" y="10113"/>
                  </a:cubicBezTo>
                  <a:lnTo>
                    <a:pt x="71589" y="20474"/>
                  </a:lnTo>
                  <a:lnTo>
                    <a:pt x="50253" y="32715"/>
                  </a:lnTo>
                  <a:lnTo>
                    <a:pt x="46328" y="37248"/>
                  </a:lnTo>
                  <a:lnTo>
                    <a:pt x="41510" y="40448"/>
                  </a:lnTo>
                  <a:lnTo>
                    <a:pt x="41510" y="40447"/>
                  </a:lnTo>
                  <a:lnTo>
                    <a:pt x="34768" y="50600"/>
                  </a:lnTo>
                  <a:lnTo>
                    <a:pt x="19992" y="67667"/>
                  </a:lnTo>
                  <a:lnTo>
                    <a:pt x="15013" y="80349"/>
                  </a:lnTo>
                  <a:lnTo>
                    <a:pt x="11175" y="86128"/>
                  </a:lnTo>
                  <a:lnTo>
                    <a:pt x="9634" y="94051"/>
                  </a:lnTo>
                  <a:lnTo>
                    <a:pt x="2806" y="111443"/>
                  </a:lnTo>
                  <a:lnTo>
                    <a:pt x="0" y="139273"/>
                  </a:lnTo>
                  <a:lnTo>
                    <a:pt x="2806" y="167103"/>
                  </a:lnTo>
                  <a:lnTo>
                    <a:pt x="10544" y="186812"/>
                  </a:lnTo>
                  <a:lnTo>
                    <a:pt x="11175" y="190058"/>
                  </a:lnTo>
                  <a:lnTo>
                    <a:pt x="12748" y="192425"/>
                  </a:lnTo>
                  <a:lnTo>
                    <a:pt x="19992" y="210878"/>
                  </a:lnTo>
                  <a:lnTo>
                    <a:pt x="41491" y="235710"/>
                  </a:lnTo>
                  <a:lnTo>
                    <a:pt x="41510" y="235739"/>
                  </a:lnTo>
                  <a:lnTo>
                    <a:pt x="41553" y="235781"/>
                  </a:lnTo>
                  <a:lnTo>
                    <a:pt x="50253" y="245831"/>
                  </a:lnTo>
                  <a:lnTo>
                    <a:pt x="53418" y="247646"/>
                  </a:lnTo>
                  <a:lnTo>
                    <a:pt x="786416" y="980636"/>
                  </a:lnTo>
                  <a:lnTo>
                    <a:pt x="789475" y="980636"/>
                  </a:lnTo>
                  <a:lnTo>
                    <a:pt x="1578426" y="1769586"/>
                  </a:lnTo>
                  <a:lnTo>
                    <a:pt x="1578887" y="1769125"/>
                  </a:lnTo>
                  <a:lnTo>
                    <a:pt x="2270775" y="2461020"/>
                  </a:lnTo>
                  <a:lnTo>
                    <a:pt x="2272590" y="2464185"/>
                  </a:lnTo>
                  <a:lnTo>
                    <a:pt x="2282640" y="2472885"/>
                  </a:lnTo>
                  <a:lnTo>
                    <a:pt x="2282682" y="2472928"/>
                  </a:lnTo>
                  <a:lnTo>
                    <a:pt x="2282711" y="2472947"/>
                  </a:lnTo>
                  <a:lnTo>
                    <a:pt x="2307543" y="2494446"/>
                  </a:lnTo>
                  <a:lnTo>
                    <a:pt x="2325996" y="2501690"/>
                  </a:lnTo>
                  <a:lnTo>
                    <a:pt x="2328363" y="2503263"/>
                  </a:lnTo>
                  <a:lnTo>
                    <a:pt x="2331609" y="2503894"/>
                  </a:lnTo>
                  <a:lnTo>
                    <a:pt x="2351318" y="2511632"/>
                  </a:lnTo>
                  <a:close/>
                </a:path>
              </a:pathLst>
            </a:custGeom>
            <a:noFill/>
            <a:ln w="22225">
              <a:gradFill flip="none" rotWithShape="1">
                <a:gsLst>
                  <a:gs pos="67000">
                    <a:schemeClr val="bg1"/>
                  </a:gs>
                  <a:gs pos="22000">
                    <a:schemeClr val="bg1">
                      <a:alpha val="0"/>
                      <a:lumMod val="100000"/>
                    </a:schemeClr>
                  </a:gs>
                </a:gsLst>
                <a:lin ang="81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 rot="10800000" flipV="1">
              <a:off x="6149192" y="3881987"/>
              <a:ext cx="2194328" cy="2198981"/>
            </a:xfrm>
            <a:custGeom>
              <a:avLst/>
              <a:gdLst>
                <a:gd name="connsiteX0" fmla="*/ 2379148 w 2521182"/>
                <a:gd name="connsiteY0" fmla="*/ 2514438 h 2514438"/>
                <a:gd name="connsiteX1" fmla="*/ 2406978 w 2521182"/>
                <a:gd name="connsiteY1" fmla="*/ 2511632 h 2514438"/>
                <a:gd name="connsiteX2" fmla="*/ 2424370 w 2521182"/>
                <a:gd name="connsiteY2" fmla="*/ 2504804 h 2514438"/>
                <a:gd name="connsiteX3" fmla="*/ 2432293 w 2521182"/>
                <a:gd name="connsiteY3" fmla="*/ 2503263 h 2514438"/>
                <a:gd name="connsiteX4" fmla="*/ 2438072 w 2521182"/>
                <a:gd name="connsiteY4" fmla="*/ 2499425 h 2514438"/>
                <a:gd name="connsiteX5" fmla="*/ 2450754 w 2521182"/>
                <a:gd name="connsiteY5" fmla="*/ 2494446 h 2514438"/>
                <a:gd name="connsiteX6" fmla="*/ 2467821 w 2521182"/>
                <a:gd name="connsiteY6" fmla="*/ 2479670 h 2514438"/>
                <a:gd name="connsiteX7" fmla="*/ 2477974 w 2521182"/>
                <a:gd name="connsiteY7" fmla="*/ 2472928 h 2514438"/>
                <a:gd name="connsiteX8" fmla="*/ 2477973 w 2521182"/>
                <a:gd name="connsiteY8" fmla="*/ 2472928 h 2514438"/>
                <a:gd name="connsiteX9" fmla="*/ 2481173 w 2521182"/>
                <a:gd name="connsiteY9" fmla="*/ 2468110 h 2514438"/>
                <a:gd name="connsiteX10" fmla="*/ 2485706 w 2521182"/>
                <a:gd name="connsiteY10" fmla="*/ 2464185 h 2514438"/>
                <a:gd name="connsiteX11" fmla="*/ 2497947 w 2521182"/>
                <a:gd name="connsiteY11" fmla="*/ 2442849 h 2514438"/>
                <a:gd name="connsiteX12" fmla="*/ 2508308 w 2521182"/>
                <a:gd name="connsiteY12" fmla="*/ 2427246 h 2514438"/>
                <a:gd name="connsiteX13" fmla="*/ 2518420 w 2521182"/>
                <a:gd name="connsiteY13" fmla="*/ 2375281 h 2514438"/>
                <a:gd name="connsiteX14" fmla="*/ 2517240 w 2521182"/>
                <a:gd name="connsiteY14" fmla="*/ 2369220 h 2514438"/>
                <a:gd name="connsiteX15" fmla="*/ 2517240 w 2521182"/>
                <a:gd name="connsiteY15" fmla="*/ 2269594 h 2514438"/>
                <a:gd name="connsiteX16" fmla="*/ 2518420 w 2521182"/>
                <a:gd name="connsiteY16" fmla="*/ 2263529 h 2514438"/>
                <a:gd name="connsiteX17" fmla="*/ 2517241 w 2521182"/>
                <a:gd name="connsiteY17" fmla="*/ 2257468 h 2514438"/>
                <a:gd name="connsiteX18" fmla="*/ 2517242 w 2521182"/>
                <a:gd name="connsiteY18" fmla="*/ 980635 h 2514438"/>
                <a:gd name="connsiteX19" fmla="*/ 2521182 w 2521182"/>
                <a:gd name="connsiteY19" fmla="*/ 980635 h 2514438"/>
                <a:gd name="connsiteX20" fmla="*/ 2521182 w 2521182"/>
                <a:gd name="connsiteY20" fmla="*/ 0 h 2514438"/>
                <a:gd name="connsiteX21" fmla="*/ 1645990 w 2521182"/>
                <a:gd name="connsiteY21" fmla="*/ 0 h 2514438"/>
                <a:gd name="connsiteX22" fmla="*/ 1645990 w 2521182"/>
                <a:gd name="connsiteY22" fmla="*/ 1 h 2514438"/>
                <a:gd name="connsiteX23" fmla="*/ 1534237 w 2521182"/>
                <a:gd name="connsiteY23" fmla="*/ 1 h 2514438"/>
                <a:gd name="connsiteX24" fmla="*/ 1534237 w 2521182"/>
                <a:gd name="connsiteY24" fmla="*/ 1179 h 2514438"/>
                <a:gd name="connsiteX25" fmla="*/ 256970 w 2521182"/>
                <a:gd name="connsiteY25" fmla="*/ 1180 h 2514438"/>
                <a:gd name="connsiteX26" fmla="*/ 250909 w 2521182"/>
                <a:gd name="connsiteY26" fmla="*/ 1 h 2514438"/>
                <a:gd name="connsiteX27" fmla="*/ 244844 w 2521182"/>
                <a:gd name="connsiteY27" fmla="*/ 1181 h 2514438"/>
                <a:gd name="connsiteX28" fmla="*/ 145218 w 2521182"/>
                <a:gd name="connsiteY28" fmla="*/ 1181 h 2514438"/>
                <a:gd name="connsiteX29" fmla="*/ 139157 w 2521182"/>
                <a:gd name="connsiteY29" fmla="*/ 1 h 2514438"/>
                <a:gd name="connsiteX30" fmla="*/ 87192 w 2521182"/>
                <a:gd name="connsiteY30" fmla="*/ 10113 h 2514438"/>
                <a:gd name="connsiteX31" fmla="*/ 71589 w 2521182"/>
                <a:gd name="connsiteY31" fmla="*/ 20474 h 2514438"/>
                <a:gd name="connsiteX32" fmla="*/ 50253 w 2521182"/>
                <a:gd name="connsiteY32" fmla="*/ 32715 h 2514438"/>
                <a:gd name="connsiteX33" fmla="*/ 46328 w 2521182"/>
                <a:gd name="connsiteY33" fmla="*/ 37248 h 2514438"/>
                <a:gd name="connsiteX34" fmla="*/ 41510 w 2521182"/>
                <a:gd name="connsiteY34" fmla="*/ 40448 h 2514438"/>
                <a:gd name="connsiteX35" fmla="*/ 41510 w 2521182"/>
                <a:gd name="connsiteY35" fmla="*/ 40447 h 2514438"/>
                <a:gd name="connsiteX36" fmla="*/ 34768 w 2521182"/>
                <a:gd name="connsiteY36" fmla="*/ 50600 h 2514438"/>
                <a:gd name="connsiteX37" fmla="*/ 19992 w 2521182"/>
                <a:gd name="connsiteY37" fmla="*/ 67667 h 2514438"/>
                <a:gd name="connsiteX38" fmla="*/ 15013 w 2521182"/>
                <a:gd name="connsiteY38" fmla="*/ 80349 h 2514438"/>
                <a:gd name="connsiteX39" fmla="*/ 11175 w 2521182"/>
                <a:gd name="connsiteY39" fmla="*/ 86128 h 2514438"/>
                <a:gd name="connsiteX40" fmla="*/ 9634 w 2521182"/>
                <a:gd name="connsiteY40" fmla="*/ 94051 h 2514438"/>
                <a:gd name="connsiteX41" fmla="*/ 2806 w 2521182"/>
                <a:gd name="connsiteY41" fmla="*/ 111443 h 2514438"/>
                <a:gd name="connsiteX42" fmla="*/ 0 w 2521182"/>
                <a:gd name="connsiteY42" fmla="*/ 139273 h 2514438"/>
                <a:gd name="connsiteX43" fmla="*/ 2806 w 2521182"/>
                <a:gd name="connsiteY43" fmla="*/ 167103 h 2514438"/>
                <a:gd name="connsiteX44" fmla="*/ 10544 w 2521182"/>
                <a:gd name="connsiteY44" fmla="*/ 186812 h 2514438"/>
                <a:gd name="connsiteX45" fmla="*/ 11175 w 2521182"/>
                <a:gd name="connsiteY45" fmla="*/ 190058 h 2514438"/>
                <a:gd name="connsiteX46" fmla="*/ 12748 w 2521182"/>
                <a:gd name="connsiteY46" fmla="*/ 192425 h 2514438"/>
                <a:gd name="connsiteX47" fmla="*/ 19992 w 2521182"/>
                <a:gd name="connsiteY47" fmla="*/ 210878 h 2514438"/>
                <a:gd name="connsiteX48" fmla="*/ 41491 w 2521182"/>
                <a:gd name="connsiteY48" fmla="*/ 235710 h 2514438"/>
                <a:gd name="connsiteX49" fmla="*/ 41510 w 2521182"/>
                <a:gd name="connsiteY49" fmla="*/ 235739 h 2514438"/>
                <a:gd name="connsiteX50" fmla="*/ 41553 w 2521182"/>
                <a:gd name="connsiteY50" fmla="*/ 235781 h 2514438"/>
                <a:gd name="connsiteX51" fmla="*/ 50253 w 2521182"/>
                <a:gd name="connsiteY51" fmla="*/ 245831 h 2514438"/>
                <a:gd name="connsiteX52" fmla="*/ 53418 w 2521182"/>
                <a:gd name="connsiteY52" fmla="*/ 247646 h 2514438"/>
                <a:gd name="connsiteX53" fmla="*/ 786416 w 2521182"/>
                <a:gd name="connsiteY53" fmla="*/ 980636 h 2514438"/>
                <a:gd name="connsiteX54" fmla="*/ 789475 w 2521182"/>
                <a:gd name="connsiteY54" fmla="*/ 980636 h 2514438"/>
                <a:gd name="connsiteX55" fmla="*/ 1578426 w 2521182"/>
                <a:gd name="connsiteY55" fmla="*/ 1769586 h 2514438"/>
                <a:gd name="connsiteX56" fmla="*/ 1578887 w 2521182"/>
                <a:gd name="connsiteY56" fmla="*/ 1769125 h 2514438"/>
                <a:gd name="connsiteX57" fmla="*/ 2270775 w 2521182"/>
                <a:gd name="connsiteY57" fmla="*/ 2461020 h 2514438"/>
                <a:gd name="connsiteX58" fmla="*/ 2272590 w 2521182"/>
                <a:gd name="connsiteY58" fmla="*/ 2464185 h 2514438"/>
                <a:gd name="connsiteX59" fmla="*/ 2282640 w 2521182"/>
                <a:gd name="connsiteY59" fmla="*/ 2472885 h 2514438"/>
                <a:gd name="connsiteX60" fmla="*/ 2282682 w 2521182"/>
                <a:gd name="connsiteY60" fmla="*/ 2472928 h 2514438"/>
                <a:gd name="connsiteX61" fmla="*/ 2282711 w 2521182"/>
                <a:gd name="connsiteY61" fmla="*/ 2472947 h 2514438"/>
                <a:gd name="connsiteX62" fmla="*/ 2307543 w 2521182"/>
                <a:gd name="connsiteY62" fmla="*/ 2494446 h 2514438"/>
                <a:gd name="connsiteX63" fmla="*/ 2325996 w 2521182"/>
                <a:gd name="connsiteY63" fmla="*/ 2501690 h 2514438"/>
                <a:gd name="connsiteX64" fmla="*/ 2328363 w 2521182"/>
                <a:gd name="connsiteY64" fmla="*/ 2503263 h 2514438"/>
                <a:gd name="connsiteX65" fmla="*/ 2331609 w 2521182"/>
                <a:gd name="connsiteY65" fmla="*/ 2503894 h 2514438"/>
                <a:gd name="connsiteX66" fmla="*/ 2351318 w 2521182"/>
                <a:gd name="connsiteY66" fmla="*/ 2511632 h 251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521182" h="2514438">
                  <a:moveTo>
                    <a:pt x="2379148" y="2514438"/>
                  </a:moveTo>
                  <a:lnTo>
                    <a:pt x="2406978" y="2511632"/>
                  </a:lnTo>
                  <a:lnTo>
                    <a:pt x="2424370" y="2504804"/>
                  </a:lnTo>
                  <a:lnTo>
                    <a:pt x="2432293" y="2503263"/>
                  </a:lnTo>
                  <a:lnTo>
                    <a:pt x="2438072" y="2499425"/>
                  </a:lnTo>
                  <a:lnTo>
                    <a:pt x="2450754" y="2494446"/>
                  </a:lnTo>
                  <a:lnTo>
                    <a:pt x="2467821" y="2479670"/>
                  </a:lnTo>
                  <a:lnTo>
                    <a:pt x="2477974" y="2472928"/>
                  </a:lnTo>
                  <a:lnTo>
                    <a:pt x="2477973" y="2472928"/>
                  </a:lnTo>
                  <a:lnTo>
                    <a:pt x="2481173" y="2468110"/>
                  </a:lnTo>
                  <a:lnTo>
                    <a:pt x="2485706" y="2464185"/>
                  </a:lnTo>
                  <a:lnTo>
                    <a:pt x="2497947" y="2442849"/>
                  </a:lnTo>
                  <a:lnTo>
                    <a:pt x="2508308" y="2427246"/>
                  </a:lnTo>
                  <a:cubicBezTo>
                    <a:pt x="2515050" y="2410623"/>
                    <a:pt x="2518419" y="2392952"/>
                    <a:pt x="2518420" y="2375281"/>
                  </a:cubicBezTo>
                  <a:lnTo>
                    <a:pt x="2517240" y="2369220"/>
                  </a:lnTo>
                  <a:lnTo>
                    <a:pt x="2517240" y="2269594"/>
                  </a:lnTo>
                  <a:lnTo>
                    <a:pt x="2518420" y="2263529"/>
                  </a:lnTo>
                  <a:lnTo>
                    <a:pt x="2517241" y="2257468"/>
                  </a:lnTo>
                  <a:lnTo>
                    <a:pt x="2517242" y="980635"/>
                  </a:lnTo>
                  <a:lnTo>
                    <a:pt x="2521182" y="980635"/>
                  </a:lnTo>
                  <a:lnTo>
                    <a:pt x="2521182" y="0"/>
                  </a:lnTo>
                  <a:lnTo>
                    <a:pt x="1645990" y="0"/>
                  </a:lnTo>
                  <a:lnTo>
                    <a:pt x="1645990" y="1"/>
                  </a:lnTo>
                  <a:lnTo>
                    <a:pt x="1534237" y="1"/>
                  </a:lnTo>
                  <a:lnTo>
                    <a:pt x="1534237" y="1179"/>
                  </a:lnTo>
                  <a:lnTo>
                    <a:pt x="256970" y="1180"/>
                  </a:lnTo>
                  <a:lnTo>
                    <a:pt x="250909" y="1"/>
                  </a:lnTo>
                  <a:lnTo>
                    <a:pt x="244844" y="1181"/>
                  </a:lnTo>
                  <a:lnTo>
                    <a:pt x="145218" y="1181"/>
                  </a:lnTo>
                  <a:lnTo>
                    <a:pt x="139157" y="1"/>
                  </a:lnTo>
                  <a:cubicBezTo>
                    <a:pt x="121486" y="2"/>
                    <a:pt x="103815" y="3371"/>
                    <a:pt x="87192" y="10113"/>
                  </a:cubicBezTo>
                  <a:lnTo>
                    <a:pt x="71589" y="20474"/>
                  </a:lnTo>
                  <a:lnTo>
                    <a:pt x="50253" y="32715"/>
                  </a:lnTo>
                  <a:lnTo>
                    <a:pt x="46328" y="37248"/>
                  </a:lnTo>
                  <a:lnTo>
                    <a:pt x="41510" y="40448"/>
                  </a:lnTo>
                  <a:lnTo>
                    <a:pt x="41510" y="40447"/>
                  </a:lnTo>
                  <a:lnTo>
                    <a:pt x="34768" y="50600"/>
                  </a:lnTo>
                  <a:lnTo>
                    <a:pt x="19992" y="67667"/>
                  </a:lnTo>
                  <a:lnTo>
                    <a:pt x="15013" y="80349"/>
                  </a:lnTo>
                  <a:lnTo>
                    <a:pt x="11175" y="86128"/>
                  </a:lnTo>
                  <a:lnTo>
                    <a:pt x="9634" y="94051"/>
                  </a:lnTo>
                  <a:lnTo>
                    <a:pt x="2806" y="111443"/>
                  </a:lnTo>
                  <a:lnTo>
                    <a:pt x="0" y="139273"/>
                  </a:lnTo>
                  <a:lnTo>
                    <a:pt x="2806" y="167103"/>
                  </a:lnTo>
                  <a:lnTo>
                    <a:pt x="10544" y="186812"/>
                  </a:lnTo>
                  <a:lnTo>
                    <a:pt x="11175" y="190058"/>
                  </a:lnTo>
                  <a:lnTo>
                    <a:pt x="12748" y="192425"/>
                  </a:lnTo>
                  <a:lnTo>
                    <a:pt x="19992" y="210878"/>
                  </a:lnTo>
                  <a:lnTo>
                    <a:pt x="41491" y="235710"/>
                  </a:lnTo>
                  <a:lnTo>
                    <a:pt x="41510" y="235739"/>
                  </a:lnTo>
                  <a:lnTo>
                    <a:pt x="41553" y="235781"/>
                  </a:lnTo>
                  <a:lnTo>
                    <a:pt x="50253" y="245831"/>
                  </a:lnTo>
                  <a:lnTo>
                    <a:pt x="53418" y="247646"/>
                  </a:lnTo>
                  <a:lnTo>
                    <a:pt x="786416" y="980636"/>
                  </a:lnTo>
                  <a:lnTo>
                    <a:pt x="789475" y="980636"/>
                  </a:lnTo>
                  <a:lnTo>
                    <a:pt x="1578426" y="1769586"/>
                  </a:lnTo>
                  <a:lnTo>
                    <a:pt x="1578887" y="1769125"/>
                  </a:lnTo>
                  <a:lnTo>
                    <a:pt x="2270775" y="2461020"/>
                  </a:lnTo>
                  <a:lnTo>
                    <a:pt x="2272590" y="2464185"/>
                  </a:lnTo>
                  <a:lnTo>
                    <a:pt x="2282640" y="2472885"/>
                  </a:lnTo>
                  <a:lnTo>
                    <a:pt x="2282682" y="2472928"/>
                  </a:lnTo>
                  <a:lnTo>
                    <a:pt x="2282711" y="2472947"/>
                  </a:lnTo>
                  <a:lnTo>
                    <a:pt x="2307543" y="2494446"/>
                  </a:lnTo>
                  <a:lnTo>
                    <a:pt x="2325996" y="2501690"/>
                  </a:lnTo>
                  <a:lnTo>
                    <a:pt x="2328363" y="2503263"/>
                  </a:lnTo>
                  <a:lnTo>
                    <a:pt x="2331609" y="2503894"/>
                  </a:lnTo>
                  <a:lnTo>
                    <a:pt x="2351318" y="2511632"/>
                  </a:lnTo>
                  <a:close/>
                </a:path>
              </a:pathLst>
            </a:custGeom>
            <a:noFill/>
            <a:ln w="22225">
              <a:gradFill flip="none" rotWithShape="1">
                <a:gsLst>
                  <a:gs pos="67000">
                    <a:schemeClr val="bg1"/>
                  </a:gs>
                  <a:gs pos="22000">
                    <a:schemeClr val="bg1">
                      <a:alpha val="0"/>
                      <a:lumMod val="100000"/>
                    </a:schemeClr>
                  </a:gs>
                </a:gsLst>
                <a:lin ang="81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4683630" y="1613617"/>
              <a:ext cx="1249496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22000">
                  <a:srgbClr val="F9F9F9">
                    <a:alpha val="56000"/>
                  </a:srgbClr>
                </a:gs>
                <a:gs pos="2000">
                  <a:schemeClr val="bg1">
                    <a:lumMod val="95000"/>
                    <a:alpha val="50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6" name="任意多边形 25"/>
            <p:cNvSpPr/>
            <p:nvPr/>
          </p:nvSpPr>
          <p:spPr>
            <a:xfrm flipH="1">
              <a:off x="6258207" y="1612883"/>
              <a:ext cx="1249496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22000">
                  <a:srgbClr val="F9F9F9">
                    <a:alpha val="50000"/>
                  </a:srgbClr>
                </a:gs>
                <a:gs pos="2000">
                  <a:schemeClr val="bg1">
                    <a:lumMod val="95000"/>
                    <a:alpha val="46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7" name="任意多边形 26"/>
            <p:cNvSpPr/>
            <p:nvPr/>
          </p:nvSpPr>
          <p:spPr>
            <a:xfrm flipH="1" flipV="1">
              <a:off x="6249877" y="5854815"/>
              <a:ext cx="1249496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tx1">
                    <a:alpha val="0"/>
                  </a:schemeClr>
                </a:gs>
                <a:gs pos="26000">
                  <a:schemeClr val="tx1">
                    <a:alpha val="35000"/>
                  </a:schemeClr>
                </a:gs>
                <a:gs pos="2000">
                  <a:schemeClr val="tx1">
                    <a:alpha val="12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8" name="任意多边形 27"/>
            <p:cNvSpPr/>
            <p:nvPr/>
          </p:nvSpPr>
          <p:spPr>
            <a:xfrm flipV="1">
              <a:off x="4691258" y="5854815"/>
              <a:ext cx="1249496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tx1">
                    <a:alpha val="0"/>
                  </a:schemeClr>
                </a:gs>
                <a:gs pos="26000">
                  <a:schemeClr val="tx1">
                    <a:alpha val="19000"/>
                  </a:schemeClr>
                </a:gs>
                <a:gs pos="2000">
                  <a:schemeClr val="tx1">
                    <a:alpha val="10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9" name="任意多边形 28"/>
            <p:cNvSpPr/>
            <p:nvPr/>
          </p:nvSpPr>
          <p:spPr>
            <a:xfrm rot="5400000" flipV="1">
              <a:off x="3339197" y="2969200"/>
              <a:ext cx="1249495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22000">
                  <a:srgbClr val="F9F9F9">
                    <a:alpha val="50000"/>
                  </a:srgbClr>
                </a:gs>
                <a:gs pos="2000">
                  <a:schemeClr val="bg1">
                    <a:lumMod val="95000"/>
                    <a:alpha val="46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30" name="任意多边形 29"/>
            <p:cNvSpPr/>
            <p:nvPr/>
          </p:nvSpPr>
          <p:spPr>
            <a:xfrm rot="16200000">
              <a:off x="3339197" y="4499117"/>
              <a:ext cx="1249495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22000">
                  <a:srgbClr val="F9F9F9">
                    <a:alpha val="50000"/>
                  </a:srgbClr>
                </a:gs>
                <a:gs pos="2000">
                  <a:schemeClr val="bg1">
                    <a:lumMod val="95000"/>
                    <a:alpha val="46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31" name="任意多边形 30"/>
            <p:cNvSpPr/>
            <p:nvPr/>
          </p:nvSpPr>
          <p:spPr>
            <a:xfrm rot="16200000" flipH="1" flipV="1">
              <a:off x="7606218" y="2969200"/>
              <a:ext cx="1249495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tx1">
                    <a:alpha val="0"/>
                  </a:schemeClr>
                </a:gs>
                <a:gs pos="17000">
                  <a:schemeClr val="tx1">
                    <a:alpha val="19000"/>
                  </a:schemeClr>
                </a:gs>
                <a:gs pos="2000">
                  <a:schemeClr val="tx1">
                    <a:alpha val="15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32" name="任意多边形 31"/>
            <p:cNvSpPr/>
            <p:nvPr/>
          </p:nvSpPr>
          <p:spPr>
            <a:xfrm rot="5400000" flipH="1">
              <a:off x="7606218" y="4499117"/>
              <a:ext cx="1249495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tx1">
                    <a:alpha val="0"/>
                  </a:schemeClr>
                </a:gs>
                <a:gs pos="26000">
                  <a:schemeClr val="tx1">
                    <a:alpha val="19000"/>
                  </a:schemeClr>
                </a:gs>
                <a:gs pos="2000">
                  <a:schemeClr val="tx1">
                    <a:alpha val="10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sp>
        <p:nvSpPr>
          <p:cNvPr id="33" name="文本框 111"/>
          <p:cNvSpPr txBox="1"/>
          <p:nvPr/>
        </p:nvSpPr>
        <p:spPr>
          <a:xfrm>
            <a:off x="3834712" y="2333837"/>
            <a:ext cx="7541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rgbClr val="FEB750"/>
                </a:solidFill>
                <a:latin typeface="Impact" panose="020B0806030902050204" pitchFamily="34" charset="0"/>
              </a:rPr>
              <a:t>01</a:t>
            </a:r>
            <a:endParaRPr lang="zh-CN" altLang="en-US" sz="3000" dirty="0">
              <a:solidFill>
                <a:srgbClr val="FEB750"/>
              </a:solidFill>
              <a:latin typeface="Impact" panose="020B0806030902050204" pitchFamily="34" charset="0"/>
            </a:endParaRPr>
          </a:p>
        </p:txBody>
      </p:sp>
      <p:sp>
        <p:nvSpPr>
          <p:cNvPr id="34" name="文本框 112"/>
          <p:cNvSpPr txBox="1"/>
          <p:nvPr/>
        </p:nvSpPr>
        <p:spPr>
          <a:xfrm>
            <a:off x="3834712" y="2993719"/>
            <a:ext cx="7541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rgbClr val="03ACBE"/>
                </a:solidFill>
                <a:latin typeface="Impact" panose="020B0806030902050204" pitchFamily="34" charset="0"/>
              </a:rPr>
              <a:t>04</a:t>
            </a:r>
            <a:endParaRPr lang="zh-CN" altLang="en-US" sz="3000" dirty="0">
              <a:solidFill>
                <a:srgbClr val="03ACBE"/>
              </a:solidFill>
              <a:latin typeface="Impact" panose="020B0806030902050204" pitchFamily="34" charset="0"/>
            </a:endParaRPr>
          </a:p>
        </p:txBody>
      </p:sp>
      <p:sp>
        <p:nvSpPr>
          <p:cNvPr id="35" name="文本框 113"/>
          <p:cNvSpPr txBox="1"/>
          <p:nvPr/>
        </p:nvSpPr>
        <p:spPr>
          <a:xfrm>
            <a:off x="4544636" y="2333837"/>
            <a:ext cx="7541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rgbClr val="E27172"/>
                </a:solidFill>
                <a:latin typeface="Impact" panose="020B0806030902050204" pitchFamily="34" charset="0"/>
              </a:rPr>
              <a:t>02</a:t>
            </a:r>
            <a:endParaRPr lang="zh-CN" altLang="en-US" sz="3000" dirty="0">
              <a:solidFill>
                <a:srgbClr val="E27172"/>
              </a:solidFill>
              <a:latin typeface="Impact" panose="020B0806030902050204" pitchFamily="34" charset="0"/>
            </a:endParaRPr>
          </a:p>
        </p:txBody>
      </p:sp>
      <p:sp>
        <p:nvSpPr>
          <p:cNvPr id="36" name="文本框 114"/>
          <p:cNvSpPr txBox="1"/>
          <p:nvPr/>
        </p:nvSpPr>
        <p:spPr>
          <a:xfrm>
            <a:off x="4544636" y="2993719"/>
            <a:ext cx="7541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rgbClr val="633E72"/>
                </a:solidFill>
                <a:latin typeface="Impact" panose="020B0806030902050204" pitchFamily="34" charset="0"/>
              </a:rPr>
              <a:t>03</a:t>
            </a:r>
            <a:endParaRPr lang="zh-CN" altLang="en-US" sz="3000" dirty="0">
              <a:solidFill>
                <a:srgbClr val="633E72"/>
              </a:solidFill>
              <a:latin typeface="Impact" panose="020B0806030902050204" pitchFamily="34" charset="0"/>
            </a:endParaRPr>
          </a:p>
        </p:txBody>
      </p:sp>
      <p:grpSp>
        <p:nvGrpSpPr>
          <p:cNvPr id="37" name="Group 41"/>
          <p:cNvGrpSpPr>
            <a:grpSpLocks noChangeAspect="1"/>
          </p:cNvGrpSpPr>
          <p:nvPr/>
        </p:nvGrpSpPr>
        <p:grpSpPr bwMode="auto">
          <a:xfrm>
            <a:off x="3345610" y="1608811"/>
            <a:ext cx="242345" cy="296554"/>
            <a:chOff x="3783" y="2089"/>
            <a:chExt cx="116" cy="142"/>
          </a:xfrm>
          <a:solidFill>
            <a:schemeClr val="bg1"/>
          </a:solidFill>
          <a:effectLst/>
        </p:grpSpPr>
        <p:sp>
          <p:nvSpPr>
            <p:cNvPr id="38" name="Freeform 42"/>
            <p:cNvSpPr/>
            <p:nvPr/>
          </p:nvSpPr>
          <p:spPr bwMode="auto">
            <a:xfrm>
              <a:off x="3791" y="2221"/>
              <a:ext cx="20" cy="10"/>
            </a:xfrm>
            <a:custGeom>
              <a:avLst/>
              <a:gdLst>
                <a:gd name="T0" fmla="*/ 8 w 8"/>
                <a:gd name="T1" fmla="*/ 0 h 4"/>
                <a:gd name="T2" fmla="*/ 1 w 8"/>
                <a:gd name="T3" fmla="*/ 0 h 4"/>
                <a:gd name="T4" fmla="*/ 0 w 8"/>
                <a:gd name="T5" fmla="*/ 0 h 4"/>
                <a:gd name="T6" fmla="*/ 0 w 8"/>
                <a:gd name="T7" fmla="*/ 4 h 4"/>
                <a:gd name="T8" fmla="*/ 1 w 8"/>
                <a:gd name="T9" fmla="*/ 4 h 4"/>
                <a:gd name="T10" fmla="*/ 8 w 8"/>
                <a:gd name="T11" fmla="*/ 4 h 4"/>
                <a:gd name="T12" fmla="*/ 8 w 8"/>
                <a:gd name="T13" fmla="*/ 4 h 4"/>
                <a:gd name="T14" fmla="*/ 8 w 8"/>
                <a:gd name="T15" fmla="*/ 0 h 4"/>
                <a:gd name="T16" fmla="*/ 8 w 8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4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1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39" name="Freeform 43"/>
            <p:cNvSpPr/>
            <p:nvPr/>
          </p:nvSpPr>
          <p:spPr bwMode="auto">
            <a:xfrm>
              <a:off x="3818" y="2208"/>
              <a:ext cx="23" cy="23"/>
            </a:xfrm>
            <a:custGeom>
              <a:avLst/>
              <a:gdLst>
                <a:gd name="T0" fmla="*/ 8 w 9"/>
                <a:gd name="T1" fmla="*/ 0 h 9"/>
                <a:gd name="T2" fmla="*/ 1 w 9"/>
                <a:gd name="T3" fmla="*/ 0 h 9"/>
                <a:gd name="T4" fmla="*/ 0 w 9"/>
                <a:gd name="T5" fmla="*/ 1 h 9"/>
                <a:gd name="T6" fmla="*/ 0 w 9"/>
                <a:gd name="T7" fmla="*/ 9 h 9"/>
                <a:gd name="T8" fmla="*/ 1 w 9"/>
                <a:gd name="T9" fmla="*/ 9 h 9"/>
                <a:gd name="T10" fmla="*/ 8 w 9"/>
                <a:gd name="T11" fmla="*/ 9 h 9"/>
                <a:gd name="T12" fmla="*/ 9 w 9"/>
                <a:gd name="T13" fmla="*/ 9 h 9"/>
                <a:gd name="T14" fmla="*/ 9 w 9"/>
                <a:gd name="T15" fmla="*/ 1 h 9"/>
                <a:gd name="T16" fmla="*/ 8 w 9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9"/>
                    <a:pt x="9" y="9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0" name="Freeform 44"/>
            <p:cNvSpPr/>
            <p:nvPr/>
          </p:nvSpPr>
          <p:spPr bwMode="auto">
            <a:xfrm>
              <a:off x="3849" y="2184"/>
              <a:ext cx="20" cy="47"/>
            </a:xfrm>
            <a:custGeom>
              <a:avLst/>
              <a:gdLst>
                <a:gd name="T0" fmla="*/ 7 w 8"/>
                <a:gd name="T1" fmla="*/ 0 h 19"/>
                <a:gd name="T2" fmla="*/ 0 w 8"/>
                <a:gd name="T3" fmla="*/ 0 h 19"/>
                <a:gd name="T4" fmla="*/ 0 w 8"/>
                <a:gd name="T5" fmla="*/ 1 h 19"/>
                <a:gd name="T6" fmla="*/ 0 w 8"/>
                <a:gd name="T7" fmla="*/ 19 h 19"/>
                <a:gd name="T8" fmla="*/ 0 w 8"/>
                <a:gd name="T9" fmla="*/ 19 h 19"/>
                <a:gd name="T10" fmla="*/ 7 w 8"/>
                <a:gd name="T11" fmla="*/ 19 h 19"/>
                <a:gd name="T12" fmla="*/ 8 w 8"/>
                <a:gd name="T13" fmla="*/ 19 h 19"/>
                <a:gd name="T14" fmla="*/ 8 w 8"/>
                <a:gd name="T15" fmla="*/ 1 h 19"/>
                <a:gd name="T16" fmla="*/ 7 w 8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19">
                  <a:moveTo>
                    <a:pt x="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1" name="Freeform 45"/>
            <p:cNvSpPr/>
            <p:nvPr/>
          </p:nvSpPr>
          <p:spPr bwMode="auto">
            <a:xfrm>
              <a:off x="3877" y="2161"/>
              <a:ext cx="22" cy="70"/>
            </a:xfrm>
            <a:custGeom>
              <a:avLst/>
              <a:gdLst>
                <a:gd name="T0" fmla="*/ 8 w 9"/>
                <a:gd name="T1" fmla="*/ 0 h 28"/>
                <a:gd name="T2" fmla="*/ 1 w 9"/>
                <a:gd name="T3" fmla="*/ 0 h 28"/>
                <a:gd name="T4" fmla="*/ 0 w 9"/>
                <a:gd name="T5" fmla="*/ 1 h 28"/>
                <a:gd name="T6" fmla="*/ 0 w 9"/>
                <a:gd name="T7" fmla="*/ 28 h 28"/>
                <a:gd name="T8" fmla="*/ 1 w 9"/>
                <a:gd name="T9" fmla="*/ 28 h 28"/>
                <a:gd name="T10" fmla="*/ 8 w 9"/>
                <a:gd name="T11" fmla="*/ 28 h 28"/>
                <a:gd name="T12" fmla="*/ 9 w 9"/>
                <a:gd name="T13" fmla="*/ 28 h 28"/>
                <a:gd name="T14" fmla="*/ 9 w 9"/>
                <a:gd name="T15" fmla="*/ 1 h 28"/>
                <a:gd name="T16" fmla="*/ 8 w 9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28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1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8"/>
                    <a:pt x="9" y="28"/>
                    <a:pt x="9" y="2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2" name="Freeform 46"/>
            <p:cNvSpPr/>
            <p:nvPr/>
          </p:nvSpPr>
          <p:spPr bwMode="auto">
            <a:xfrm>
              <a:off x="3821" y="2089"/>
              <a:ext cx="23" cy="27"/>
            </a:xfrm>
            <a:custGeom>
              <a:avLst/>
              <a:gdLst>
                <a:gd name="T0" fmla="*/ 5 w 9"/>
                <a:gd name="T1" fmla="*/ 10 h 11"/>
                <a:gd name="T2" fmla="*/ 8 w 9"/>
                <a:gd name="T3" fmla="*/ 4 h 11"/>
                <a:gd name="T4" fmla="*/ 5 w 9"/>
                <a:gd name="T5" fmla="*/ 0 h 11"/>
                <a:gd name="T6" fmla="*/ 0 w 9"/>
                <a:gd name="T7" fmla="*/ 4 h 11"/>
                <a:gd name="T8" fmla="*/ 5 w 9"/>
                <a:gd name="T9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1">
                  <a:moveTo>
                    <a:pt x="5" y="10"/>
                  </a:moveTo>
                  <a:cubicBezTo>
                    <a:pt x="8" y="10"/>
                    <a:pt x="8" y="7"/>
                    <a:pt x="8" y="4"/>
                  </a:cubicBezTo>
                  <a:cubicBezTo>
                    <a:pt x="9" y="2"/>
                    <a:pt x="7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1" y="8"/>
                    <a:pt x="4" y="11"/>
                    <a:pt x="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3" name="Freeform 47"/>
            <p:cNvSpPr/>
            <p:nvPr/>
          </p:nvSpPr>
          <p:spPr bwMode="auto">
            <a:xfrm>
              <a:off x="3785" y="2164"/>
              <a:ext cx="36" cy="44"/>
            </a:xfrm>
            <a:custGeom>
              <a:avLst/>
              <a:gdLst>
                <a:gd name="T0" fmla="*/ 12 w 14"/>
                <a:gd name="T1" fmla="*/ 1 h 18"/>
                <a:gd name="T2" fmla="*/ 10 w 14"/>
                <a:gd name="T3" fmla="*/ 0 h 18"/>
                <a:gd name="T4" fmla="*/ 8 w 14"/>
                <a:gd name="T5" fmla="*/ 6 h 18"/>
                <a:gd name="T6" fmla="*/ 1 w 14"/>
                <a:gd name="T7" fmla="*/ 14 h 18"/>
                <a:gd name="T8" fmla="*/ 1 w 14"/>
                <a:gd name="T9" fmla="*/ 17 h 18"/>
                <a:gd name="T10" fmla="*/ 4 w 14"/>
                <a:gd name="T11" fmla="*/ 17 h 18"/>
                <a:gd name="T12" fmla="*/ 12 w 14"/>
                <a:gd name="T13" fmla="*/ 9 h 18"/>
                <a:gd name="T14" fmla="*/ 13 w 14"/>
                <a:gd name="T15" fmla="*/ 8 h 18"/>
                <a:gd name="T16" fmla="*/ 14 w 14"/>
                <a:gd name="T17" fmla="*/ 3 h 18"/>
                <a:gd name="T18" fmla="*/ 12 w 14"/>
                <a:gd name="T19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8">
                  <a:moveTo>
                    <a:pt x="12" y="1"/>
                  </a:moveTo>
                  <a:cubicBezTo>
                    <a:pt x="11" y="1"/>
                    <a:pt x="10" y="0"/>
                    <a:pt x="10" y="0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5"/>
                    <a:pt x="0" y="16"/>
                    <a:pt x="1" y="17"/>
                  </a:cubicBezTo>
                  <a:cubicBezTo>
                    <a:pt x="2" y="18"/>
                    <a:pt x="4" y="18"/>
                    <a:pt x="4" y="17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3" y="8"/>
                    <a:pt x="13" y="8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3" y="2"/>
                    <a:pt x="13" y="2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4" name="Freeform 48"/>
            <p:cNvSpPr/>
            <p:nvPr/>
          </p:nvSpPr>
          <p:spPr bwMode="auto">
            <a:xfrm>
              <a:off x="3836" y="2116"/>
              <a:ext cx="33" cy="20"/>
            </a:xfrm>
            <a:custGeom>
              <a:avLst/>
              <a:gdLst>
                <a:gd name="T0" fmla="*/ 6 w 13"/>
                <a:gd name="T1" fmla="*/ 8 h 8"/>
                <a:gd name="T2" fmla="*/ 12 w 13"/>
                <a:gd name="T3" fmla="*/ 4 h 8"/>
                <a:gd name="T4" fmla="*/ 12 w 13"/>
                <a:gd name="T5" fmla="*/ 1 h 8"/>
                <a:gd name="T6" fmla="*/ 10 w 13"/>
                <a:gd name="T7" fmla="*/ 1 h 8"/>
                <a:gd name="T8" fmla="*/ 5 w 13"/>
                <a:gd name="T9" fmla="*/ 4 h 8"/>
                <a:gd name="T10" fmla="*/ 1 w 13"/>
                <a:gd name="T11" fmla="*/ 3 h 8"/>
                <a:gd name="T12" fmla="*/ 1 w 13"/>
                <a:gd name="T13" fmla="*/ 5 h 8"/>
                <a:gd name="T14" fmla="*/ 0 w 13"/>
                <a:gd name="T15" fmla="*/ 7 h 8"/>
                <a:gd name="T16" fmla="*/ 5 w 13"/>
                <a:gd name="T17" fmla="*/ 8 h 8"/>
                <a:gd name="T18" fmla="*/ 6 w 13"/>
                <a:gd name="T1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8">
                  <a:moveTo>
                    <a:pt x="6" y="8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3" y="3"/>
                    <a:pt x="13" y="2"/>
                    <a:pt x="12" y="1"/>
                  </a:cubicBezTo>
                  <a:cubicBezTo>
                    <a:pt x="12" y="1"/>
                    <a:pt x="11" y="0"/>
                    <a:pt x="10" y="1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4"/>
                    <a:pt x="1" y="5"/>
                  </a:cubicBezTo>
                  <a:cubicBezTo>
                    <a:pt x="1" y="6"/>
                    <a:pt x="0" y="7"/>
                    <a:pt x="0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5" name="Freeform 49"/>
            <p:cNvSpPr/>
            <p:nvPr/>
          </p:nvSpPr>
          <p:spPr bwMode="auto">
            <a:xfrm>
              <a:off x="3783" y="2116"/>
              <a:ext cx="58" cy="87"/>
            </a:xfrm>
            <a:custGeom>
              <a:avLst/>
              <a:gdLst>
                <a:gd name="T0" fmla="*/ 18 w 23"/>
                <a:gd name="T1" fmla="*/ 17 h 35"/>
                <a:gd name="T2" fmla="*/ 21 w 23"/>
                <a:gd name="T3" fmla="*/ 5 h 35"/>
                <a:gd name="T4" fmla="*/ 21 w 23"/>
                <a:gd name="T5" fmla="*/ 2 h 35"/>
                <a:gd name="T6" fmla="*/ 20 w 23"/>
                <a:gd name="T7" fmla="*/ 2 h 35"/>
                <a:gd name="T8" fmla="*/ 19 w 23"/>
                <a:gd name="T9" fmla="*/ 7 h 35"/>
                <a:gd name="T10" fmla="*/ 20 w 23"/>
                <a:gd name="T11" fmla="*/ 3 h 35"/>
                <a:gd name="T12" fmla="*/ 20 w 23"/>
                <a:gd name="T13" fmla="*/ 2 h 35"/>
                <a:gd name="T14" fmla="*/ 20 w 23"/>
                <a:gd name="T15" fmla="*/ 1 h 35"/>
                <a:gd name="T16" fmla="*/ 19 w 23"/>
                <a:gd name="T17" fmla="*/ 1 h 35"/>
                <a:gd name="T18" fmla="*/ 18 w 23"/>
                <a:gd name="T19" fmla="*/ 2 h 35"/>
                <a:gd name="T20" fmla="*/ 19 w 23"/>
                <a:gd name="T21" fmla="*/ 3 h 35"/>
                <a:gd name="T22" fmla="*/ 18 w 23"/>
                <a:gd name="T23" fmla="*/ 6 h 35"/>
                <a:gd name="T24" fmla="*/ 17 w 23"/>
                <a:gd name="T25" fmla="*/ 0 h 35"/>
                <a:gd name="T26" fmla="*/ 17 w 23"/>
                <a:gd name="T27" fmla="*/ 0 h 35"/>
                <a:gd name="T28" fmla="*/ 17 w 23"/>
                <a:gd name="T29" fmla="*/ 0 h 35"/>
                <a:gd name="T30" fmla="*/ 15 w 23"/>
                <a:gd name="T31" fmla="*/ 0 h 35"/>
                <a:gd name="T32" fmla="*/ 8 w 23"/>
                <a:gd name="T33" fmla="*/ 0 h 35"/>
                <a:gd name="T34" fmla="*/ 1 w 23"/>
                <a:gd name="T35" fmla="*/ 5 h 35"/>
                <a:gd name="T36" fmla="*/ 1 w 23"/>
                <a:gd name="T37" fmla="*/ 8 h 35"/>
                <a:gd name="T38" fmla="*/ 4 w 23"/>
                <a:gd name="T39" fmla="*/ 8 h 35"/>
                <a:gd name="T40" fmla="*/ 4 w 23"/>
                <a:gd name="T41" fmla="*/ 8 h 35"/>
                <a:gd name="T42" fmla="*/ 9 w 23"/>
                <a:gd name="T43" fmla="*/ 4 h 35"/>
                <a:gd name="T44" fmla="*/ 13 w 23"/>
                <a:gd name="T45" fmla="*/ 4 h 35"/>
                <a:gd name="T46" fmla="*/ 12 w 23"/>
                <a:gd name="T47" fmla="*/ 4 h 35"/>
                <a:gd name="T48" fmla="*/ 9 w 23"/>
                <a:gd name="T49" fmla="*/ 15 h 35"/>
                <a:gd name="T50" fmla="*/ 10 w 23"/>
                <a:gd name="T51" fmla="*/ 16 h 35"/>
                <a:gd name="T52" fmla="*/ 14 w 23"/>
                <a:gd name="T53" fmla="*/ 20 h 35"/>
                <a:gd name="T54" fmla="*/ 18 w 23"/>
                <a:gd name="T55" fmla="*/ 24 h 35"/>
                <a:gd name="T56" fmla="*/ 17 w 23"/>
                <a:gd name="T57" fmla="*/ 32 h 35"/>
                <a:gd name="T58" fmla="*/ 19 w 23"/>
                <a:gd name="T59" fmla="*/ 35 h 35"/>
                <a:gd name="T60" fmla="*/ 22 w 23"/>
                <a:gd name="T61" fmla="*/ 33 h 35"/>
                <a:gd name="T62" fmla="*/ 23 w 23"/>
                <a:gd name="T63" fmla="*/ 24 h 35"/>
                <a:gd name="T64" fmla="*/ 23 w 23"/>
                <a:gd name="T65" fmla="*/ 22 h 35"/>
                <a:gd name="T66" fmla="*/ 18 w 23"/>
                <a:gd name="T67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" h="35">
                  <a:moveTo>
                    <a:pt x="18" y="17"/>
                  </a:moveTo>
                  <a:cubicBezTo>
                    <a:pt x="19" y="10"/>
                    <a:pt x="21" y="6"/>
                    <a:pt x="21" y="5"/>
                  </a:cubicBezTo>
                  <a:cubicBezTo>
                    <a:pt x="21" y="3"/>
                    <a:pt x="21" y="2"/>
                    <a:pt x="21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5"/>
                    <a:pt x="19" y="7"/>
                    <a:pt x="19" y="7"/>
                  </a:cubicBezTo>
                  <a:cubicBezTo>
                    <a:pt x="19" y="7"/>
                    <a:pt x="20" y="4"/>
                    <a:pt x="20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19" y="1"/>
                    <a:pt x="19" y="1"/>
                  </a:cubicBezTo>
                  <a:cubicBezTo>
                    <a:pt x="19" y="1"/>
                    <a:pt x="18" y="2"/>
                    <a:pt x="18" y="2"/>
                  </a:cubicBezTo>
                  <a:cubicBezTo>
                    <a:pt x="18" y="2"/>
                    <a:pt x="18" y="2"/>
                    <a:pt x="19" y="3"/>
                  </a:cubicBezTo>
                  <a:cubicBezTo>
                    <a:pt x="19" y="3"/>
                    <a:pt x="18" y="4"/>
                    <a:pt x="18" y="6"/>
                  </a:cubicBezTo>
                  <a:cubicBezTo>
                    <a:pt x="18" y="1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3" y="0"/>
                    <a:pt x="11" y="0"/>
                    <a:pt x="8" y="0"/>
                  </a:cubicBezTo>
                  <a:cubicBezTo>
                    <a:pt x="8" y="0"/>
                    <a:pt x="1" y="5"/>
                    <a:pt x="1" y="5"/>
                  </a:cubicBezTo>
                  <a:cubicBezTo>
                    <a:pt x="0" y="6"/>
                    <a:pt x="0" y="7"/>
                    <a:pt x="1" y="8"/>
                  </a:cubicBezTo>
                  <a:cubicBezTo>
                    <a:pt x="2" y="8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9" y="4"/>
                    <a:pt x="9" y="4"/>
                  </a:cubicBezTo>
                  <a:cubicBezTo>
                    <a:pt x="9" y="4"/>
                    <a:pt x="13" y="4"/>
                    <a:pt x="13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1" y="7"/>
                    <a:pt x="9" y="13"/>
                    <a:pt x="9" y="15"/>
                  </a:cubicBezTo>
                  <a:cubicBezTo>
                    <a:pt x="9" y="15"/>
                    <a:pt x="10" y="15"/>
                    <a:pt x="10" y="16"/>
                  </a:cubicBezTo>
                  <a:cubicBezTo>
                    <a:pt x="10" y="16"/>
                    <a:pt x="11" y="18"/>
                    <a:pt x="14" y="20"/>
                  </a:cubicBezTo>
                  <a:cubicBezTo>
                    <a:pt x="14" y="20"/>
                    <a:pt x="18" y="24"/>
                    <a:pt x="18" y="24"/>
                  </a:cubicBezTo>
                  <a:cubicBezTo>
                    <a:pt x="18" y="24"/>
                    <a:pt x="17" y="32"/>
                    <a:pt x="17" y="32"/>
                  </a:cubicBezTo>
                  <a:cubicBezTo>
                    <a:pt x="17" y="34"/>
                    <a:pt x="18" y="35"/>
                    <a:pt x="19" y="35"/>
                  </a:cubicBezTo>
                  <a:cubicBezTo>
                    <a:pt x="20" y="35"/>
                    <a:pt x="21" y="35"/>
                    <a:pt x="22" y="33"/>
                  </a:cubicBezTo>
                  <a:cubicBezTo>
                    <a:pt x="22" y="33"/>
                    <a:pt x="23" y="24"/>
                    <a:pt x="23" y="24"/>
                  </a:cubicBezTo>
                  <a:cubicBezTo>
                    <a:pt x="23" y="23"/>
                    <a:pt x="23" y="22"/>
                    <a:pt x="23" y="22"/>
                  </a:cubicBezTo>
                  <a:cubicBezTo>
                    <a:pt x="22" y="21"/>
                    <a:pt x="18" y="17"/>
                    <a:pt x="18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</p:grpSp>
      <p:grpSp>
        <p:nvGrpSpPr>
          <p:cNvPr id="46" name="Group 52"/>
          <p:cNvGrpSpPr>
            <a:grpSpLocks noChangeAspect="1"/>
          </p:cNvGrpSpPr>
          <p:nvPr/>
        </p:nvGrpSpPr>
        <p:grpSpPr bwMode="auto">
          <a:xfrm>
            <a:off x="3341161" y="3825818"/>
            <a:ext cx="279542" cy="277031"/>
            <a:chOff x="3783" y="2102"/>
            <a:chExt cx="116" cy="115"/>
          </a:xfrm>
          <a:solidFill>
            <a:schemeClr val="bg1"/>
          </a:solidFill>
          <a:effectLst/>
        </p:grpSpPr>
        <p:sp>
          <p:nvSpPr>
            <p:cNvPr id="47" name="Freeform 53"/>
            <p:cNvSpPr>
              <a:spLocks noEditPoints="1"/>
            </p:cNvSpPr>
            <p:nvPr/>
          </p:nvSpPr>
          <p:spPr bwMode="auto">
            <a:xfrm>
              <a:off x="3783" y="2102"/>
              <a:ext cx="116" cy="115"/>
            </a:xfrm>
            <a:custGeom>
              <a:avLst/>
              <a:gdLst>
                <a:gd name="T0" fmla="*/ 23 w 46"/>
                <a:gd name="T1" fmla="*/ 0 h 46"/>
                <a:gd name="T2" fmla="*/ 0 w 46"/>
                <a:gd name="T3" fmla="*/ 23 h 46"/>
                <a:gd name="T4" fmla="*/ 23 w 46"/>
                <a:gd name="T5" fmla="*/ 46 h 46"/>
                <a:gd name="T6" fmla="*/ 46 w 46"/>
                <a:gd name="T7" fmla="*/ 23 h 46"/>
                <a:gd name="T8" fmla="*/ 23 w 46"/>
                <a:gd name="T9" fmla="*/ 0 h 46"/>
                <a:gd name="T10" fmla="*/ 23 w 46"/>
                <a:gd name="T11" fmla="*/ 42 h 46"/>
                <a:gd name="T12" fmla="*/ 5 w 46"/>
                <a:gd name="T13" fmla="*/ 23 h 46"/>
                <a:gd name="T14" fmla="*/ 23 w 46"/>
                <a:gd name="T15" fmla="*/ 4 h 46"/>
                <a:gd name="T16" fmla="*/ 42 w 46"/>
                <a:gd name="T17" fmla="*/ 23 h 46"/>
                <a:gd name="T18" fmla="*/ 23 w 46"/>
                <a:gd name="T19" fmla="*/ 4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46">
                  <a:moveTo>
                    <a:pt x="23" y="0"/>
                  </a:moveTo>
                  <a:cubicBezTo>
                    <a:pt x="10" y="0"/>
                    <a:pt x="0" y="10"/>
                    <a:pt x="0" y="23"/>
                  </a:cubicBezTo>
                  <a:cubicBezTo>
                    <a:pt x="0" y="36"/>
                    <a:pt x="10" y="46"/>
                    <a:pt x="23" y="46"/>
                  </a:cubicBezTo>
                  <a:cubicBezTo>
                    <a:pt x="36" y="46"/>
                    <a:pt x="46" y="36"/>
                    <a:pt x="46" y="23"/>
                  </a:cubicBezTo>
                  <a:cubicBezTo>
                    <a:pt x="46" y="10"/>
                    <a:pt x="36" y="0"/>
                    <a:pt x="23" y="0"/>
                  </a:cubicBezTo>
                  <a:close/>
                  <a:moveTo>
                    <a:pt x="23" y="42"/>
                  </a:moveTo>
                  <a:cubicBezTo>
                    <a:pt x="13" y="42"/>
                    <a:pt x="5" y="33"/>
                    <a:pt x="5" y="23"/>
                  </a:cubicBezTo>
                  <a:cubicBezTo>
                    <a:pt x="5" y="13"/>
                    <a:pt x="13" y="4"/>
                    <a:pt x="23" y="4"/>
                  </a:cubicBezTo>
                  <a:cubicBezTo>
                    <a:pt x="34" y="4"/>
                    <a:pt x="42" y="13"/>
                    <a:pt x="42" y="23"/>
                  </a:cubicBezTo>
                  <a:cubicBezTo>
                    <a:pt x="42" y="33"/>
                    <a:pt x="34" y="42"/>
                    <a:pt x="23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8" name="Freeform 54"/>
            <p:cNvSpPr>
              <a:spLocks noEditPoints="1"/>
            </p:cNvSpPr>
            <p:nvPr/>
          </p:nvSpPr>
          <p:spPr bwMode="auto">
            <a:xfrm>
              <a:off x="3783" y="2102"/>
              <a:ext cx="116" cy="115"/>
            </a:xfrm>
            <a:custGeom>
              <a:avLst/>
              <a:gdLst>
                <a:gd name="T0" fmla="*/ 23 w 46"/>
                <a:gd name="T1" fmla="*/ 0 h 46"/>
                <a:gd name="T2" fmla="*/ 0 w 46"/>
                <a:gd name="T3" fmla="*/ 23 h 46"/>
                <a:gd name="T4" fmla="*/ 23 w 46"/>
                <a:gd name="T5" fmla="*/ 46 h 46"/>
                <a:gd name="T6" fmla="*/ 46 w 46"/>
                <a:gd name="T7" fmla="*/ 23 h 46"/>
                <a:gd name="T8" fmla="*/ 23 w 46"/>
                <a:gd name="T9" fmla="*/ 0 h 46"/>
                <a:gd name="T10" fmla="*/ 23 w 46"/>
                <a:gd name="T11" fmla="*/ 42 h 46"/>
                <a:gd name="T12" fmla="*/ 5 w 46"/>
                <a:gd name="T13" fmla="*/ 23 h 46"/>
                <a:gd name="T14" fmla="*/ 23 w 46"/>
                <a:gd name="T15" fmla="*/ 4 h 46"/>
                <a:gd name="T16" fmla="*/ 42 w 46"/>
                <a:gd name="T17" fmla="*/ 23 h 46"/>
                <a:gd name="T18" fmla="*/ 23 w 46"/>
                <a:gd name="T19" fmla="*/ 4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46">
                  <a:moveTo>
                    <a:pt x="23" y="0"/>
                  </a:moveTo>
                  <a:cubicBezTo>
                    <a:pt x="10" y="0"/>
                    <a:pt x="0" y="10"/>
                    <a:pt x="0" y="23"/>
                  </a:cubicBezTo>
                  <a:cubicBezTo>
                    <a:pt x="0" y="36"/>
                    <a:pt x="10" y="46"/>
                    <a:pt x="23" y="46"/>
                  </a:cubicBezTo>
                  <a:cubicBezTo>
                    <a:pt x="36" y="46"/>
                    <a:pt x="46" y="36"/>
                    <a:pt x="46" y="23"/>
                  </a:cubicBezTo>
                  <a:cubicBezTo>
                    <a:pt x="46" y="10"/>
                    <a:pt x="36" y="0"/>
                    <a:pt x="23" y="0"/>
                  </a:cubicBezTo>
                  <a:close/>
                  <a:moveTo>
                    <a:pt x="23" y="42"/>
                  </a:moveTo>
                  <a:cubicBezTo>
                    <a:pt x="13" y="42"/>
                    <a:pt x="5" y="33"/>
                    <a:pt x="5" y="23"/>
                  </a:cubicBezTo>
                  <a:cubicBezTo>
                    <a:pt x="5" y="13"/>
                    <a:pt x="13" y="4"/>
                    <a:pt x="23" y="4"/>
                  </a:cubicBezTo>
                  <a:cubicBezTo>
                    <a:pt x="34" y="4"/>
                    <a:pt x="42" y="13"/>
                    <a:pt x="42" y="23"/>
                  </a:cubicBezTo>
                  <a:cubicBezTo>
                    <a:pt x="42" y="33"/>
                    <a:pt x="34" y="42"/>
                    <a:pt x="23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9" name="Freeform 55"/>
            <p:cNvSpPr/>
            <p:nvPr/>
          </p:nvSpPr>
          <p:spPr bwMode="auto">
            <a:xfrm>
              <a:off x="3839" y="2115"/>
              <a:ext cx="7" cy="10"/>
            </a:xfrm>
            <a:custGeom>
              <a:avLst/>
              <a:gdLst>
                <a:gd name="T0" fmla="*/ 1 w 3"/>
                <a:gd name="T1" fmla="*/ 4 h 4"/>
                <a:gd name="T2" fmla="*/ 1 w 3"/>
                <a:gd name="T3" fmla="*/ 4 h 4"/>
                <a:gd name="T4" fmla="*/ 3 w 3"/>
                <a:gd name="T5" fmla="*/ 3 h 4"/>
                <a:gd name="T6" fmla="*/ 3 w 3"/>
                <a:gd name="T7" fmla="*/ 0 h 4"/>
                <a:gd name="T8" fmla="*/ 1 w 3"/>
                <a:gd name="T9" fmla="*/ 0 h 4"/>
                <a:gd name="T10" fmla="*/ 0 w 3"/>
                <a:gd name="T11" fmla="*/ 0 h 4"/>
                <a:gd name="T12" fmla="*/ 0 w 3"/>
                <a:gd name="T13" fmla="*/ 3 h 4"/>
                <a:gd name="T14" fmla="*/ 1 w 3"/>
                <a:gd name="T1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3" y="4"/>
                    <a:pt x="3" y="3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50" name="Freeform 56"/>
            <p:cNvSpPr/>
            <p:nvPr/>
          </p:nvSpPr>
          <p:spPr bwMode="auto">
            <a:xfrm>
              <a:off x="3839" y="2195"/>
              <a:ext cx="7" cy="10"/>
            </a:xfrm>
            <a:custGeom>
              <a:avLst/>
              <a:gdLst>
                <a:gd name="T0" fmla="*/ 1 w 3"/>
                <a:gd name="T1" fmla="*/ 0 h 4"/>
                <a:gd name="T2" fmla="*/ 1 w 3"/>
                <a:gd name="T3" fmla="*/ 0 h 4"/>
                <a:gd name="T4" fmla="*/ 0 w 3"/>
                <a:gd name="T5" fmla="*/ 1 h 4"/>
                <a:gd name="T6" fmla="*/ 0 w 3"/>
                <a:gd name="T7" fmla="*/ 4 h 4"/>
                <a:gd name="T8" fmla="*/ 1 w 3"/>
                <a:gd name="T9" fmla="*/ 4 h 4"/>
                <a:gd name="T10" fmla="*/ 3 w 3"/>
                <a:gd name="T11" fmla="*/ 4 h 4"/>
                <a:gd name="T12" fmla="*/ 3 w 3"/>
                <a:gd name="T13" fmla="*/ 1 h 4"/>
                <a:gd name="T14" fmla="*/ 1 w 3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51" name="Freeform 57"/>
            <p:cNvSpPr/>
            <p:nvPr/>
          </p:nvSpPr>
          <p:spPr bwMode="auto">
            <a:xfrm>
              <a:off x="3796" y="2155"/>
              <a:ext cx="10" cy="10"/>
            </a:xfrm>
            <a:custGeom>
              <a:avLst/>
              <a:gdLst>
                <a:gd name="T0" fmla="*/ 3 w 4"/>
                <a:gd name="T1" fmla="*/ 0 h 4"/>
                <a:gd name="T2" fmla="*/ 0 w 4"/>
                <a:gd name="T3" fmla="*/ 0 h 4"/>
                <a:gd name="T4" fmla="*/ 0 w 4"/>
                <a:gd name="T5" fmla="*/ 2 h 4"/>
                <a:gd name="T6" fmla="*/ 0 w 4"/>
                <a:gd name="T7" fmla="*/ 4 h 4"/>
                <a:gd name="T8" fmla="*/ 3 w 4"/>
                <a:gd name="T9" fmla="*/ 4 h 4"/>
                <a:gd name="T10" fmla="*/ 4 w 4"/>
                <a:gd name="T11" fmla="*/ 2 h 4"/>
                <a:gd name="T12" fmla="*/ 4 w 4"/>
                <a:gd name="T13" fmla="*/ 2 h 4"/>
                <a:gd name="T14" fmla="*/ 3 w 4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3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52" name="Freeform 58"/>
            <p:cNvSpPr/>
            <p:nvPr/>
          </p:nvSpPr>
          <p:spPr bwMode="auto">
            <a:xfrm>
              <a:off x="3877" y="2155"/>
              <a:ext cx="10" cy="10"/>
            </a:xfrm>
            <a:custGeom>
              <a:avLst/>
              <a:gdLst>
                <a:gd name="T0" fmla="*/ 4 w 4"/>
                <a:gd name="T1" fmla="*/ 0 h 4"/>
                <a:gd name="T2" fmla="*/ 2 w 4"/>
                <a:gd name="T3" fmla="*/ 0 h 4"/>
                <a:gd name="T4" fmla="*/ 0 w 4"/>
                <a:gd name="T5" fmla="*/ 2 h 4"/>
                <a:gd name="T6" fmla="*/ 0 w 4"/>
                <a:gd name="T7" fmla="*/ 2 h 4"/>
                <a:gd name="T8" fmla="*/ 2 w 4"/>
                <a:gd name="T9" fmla="*/ 4 h 4"/>
                <a:gd name="T10" fmla="*/ 4 w 4"/>
                <a:gd name="T11" fmla="*/ 4 h 4"/>
                <a:gd name="T12" fmla="*/ 4 w 4"/>
                <a:gd name="T13" fmla="*/ 2 h 4"/>
                <a:gd name="T14" fmla="*/ 4 w 4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4" y="3"/>
                    <a:pt x="4" y="2"/>
                  </a:cubicBezTo>
                  <a:cubicBezTo>
                    <a:pt x="4" y="1"/>
                    <a:pt x="4" y="1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53" name="Freeform 59"/>
            <p:cNvSpPr/>
            <p:nvPr/>
          </p:nvSpPr>
          <p:spPr bwMode="auto">
            <a:xfrm>
              <a:off x="3813" y="2127"/>
              <a:ext cx="33" cy="38"/>
            </a:xfrm>
            <a:custGeom>
              <a:avLst/>
              <a:gdLst>
                <a:gd name="T0" fmla="*/ 11 w 13"/>
                <a:gd name="T1" fmla="*/ 0 h 15"/>
                <a:gd name="T2" fmla="*/ 10 w 13"/>
                <a:gd name="T3" fmla="*/ 2 h 15"/>
                <a:gd name="T4" fmla="*/ 10 w 13"/>
                <a:gd name="T5" fmla="*/ 11 h 15"/>
                <a:gd name="T6" fmla="*/ 9 w 13"/>
                <a:gd name="T7" fmla="*/ 12 h 15"/>
                <a:gd name="T8" fmla="*/ 2 w 13"/>
                <a:gd name="T9" fmla="*/ 12 h 15"/>
                <a:gd name="T10" fmla="*/ 0 w 13"/>
                <a:gd name="T11" fmla="*/ 14 h 15"/>
                <a:gd name="T12" fmla="*/ 2 w 13"/>
                <a:gd name="T13" fmla="*/ 15 h 15"/>
                <a:gd name="T14" fmla="*/ 11 w 13"/>
                <a:gd name="T15" fmla="*/ 15 h 15"/>
                <a:gd name="T16" fmla="*/ 12 w 13"/>
                <a:gd name="T17" fmla="*/ 15 h 15"/>
                <a:gd name="T18" fmla="*/ 12 w 13"/>
                <a:gd name="T19" fmla="*/ 15 h 15"/>
                <a:gd name="T20" fmla="*/ 13 w 13"/>
                <a:gd name="T21" fmla="*/ 13 h 15"/>
                <a:gd name="T22" fmla="*/ 13 w 13"/>
                <a:gd name="T23" fmla="*/ 2 h 15"/>
                <a:gd name="T24" fmla="*/ 11 w 13"/>
                <a:gd name="T2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" h="15">
                  <a:moveTo>
                    <a:pt x="11" y="0"/>
                  </a:moveTo>
                  <a:cubicBezTo>
                    <a:pt x="10" y="0"/>
                    <a:pt x="10" y="1"/>
                    <a:pt x="10" y="2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2"/>
                    <a:pt x="9" y="12"/>
                    <a:pt x="9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14"/>
                    <a:pt x="1" y="15"/>
                    <a:pt x="2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3" y="14"/>
                    <a:pt x="13" y="14"/>
                    <a:pt x="13" y="13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1"/>
                    <a:pt x="12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</p:grpSp>
      <p:grpSp>
        <p:nvGrpSpPr>
          <p:cNvPr id="54" name="Group 62"/>
          <p:cNvGrpSpPr>
            <a:grpSpLocks noChangeAspect="1"/>
          </p:cNvGrpSpPr>
          <p:nvPr/>
        </p:nvGrpSpPr>
        <p:grpSpPr bwMode="auto">
          <a:xfrm>
            <a:off x="5487189" y="1663284"/>
            <a:ext cx="298095" cy="237928"/>
            <a:chOff x="3775" y="2110"/>
            <a:chExt cx="129" cy="103"/>
          </a:xfrm>
          <a:solidFill>
            <a:schemeClr val="bg1"/>
          </a:solidFill>
          <a:effectLst/>
        </p:grpSpPr>
        <p:sp>
          <p:nvSpPr>
            <p:cNvPr id="55" name="Freeform 63"/>
            <p:cNvSpPr/>
            <p:nvPr/>
          </p:nvSpPr>
          <p:spPr bwMode="auto">
            <a:xfrm>
              <a:off x="3775" y="2177"/>
              <a:ext cx="40" cy="36"/>
            </a:xfrm>
            <a:custGeom>
              <a:avLst/>
              <a:gdLst>
                <a:gd name="T0" fmla="*/ 5 w 16"/>
                <a:gd name="T1" fmla="*/ 0 h 14"/>
                <a:gd name="T2" fmla="*/ 0 w 16"/>
                <a:gd name="T3" fmla="*/ 4 h 14"/>
                <a:gd name="T4" fmla="*/ 10 w 16"/>
                <a:gd name="T5" fmla="*/ 14 h 14"/>
                <a:gd name="T6" fmla="*/ 16 w 16"/>
                <a:gd name="T7" fmla="*/ 9 h 14"/>
                <a:gd name="T8" fmla="*/ 5 w 1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5" y="0"/>
                  </a:moveTo>
                  <a:cubicBezTo>
                    <a:pt x="1" y="3"/>
                    <a:pt x="0" y="4"/>
                    <a:pt x="0" y="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3" y="11"/>
                    <a:pt x="16" y="9"/>
                  </a:cubicBez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56" name="Freeform 64"/>
            <p:cNvSpPr/>
            <p:nvPr/>
          </p:nvSpPr>
          <p:spPr bwMode="auto">
            <a:xfrm>
              <a:off x="3795" y="2156"/>
              <a:ext cx="109" cy="41"/>
            </a:xfrm>
            <a:custGeom>
              <a:avLst/>
              <a:gdLst>
                <a:gd name="T0" fmla="*/ 37 w 44"/>
                <a:gd name="T1" fmla="*/ 4 h 16"/>
                <a:gd name="T2" fmla="*/ 29 w 44"/>
                <a:gd name="T3" fmla="*/ 9 h 16"/>
                <a:gd name="T4" fmla="*/ 18 w 44"/>
                <a:gd name="T5" fmla="*/ 8 h 16"/>
                <a:gd name="T6" fmla="*/ 25 w 44"/>
                <a:gd name="T7" fmla="*/ 7 h 16"/>
                <a:gd name="T8" fmla="*/ 31 w 44"/>
                <a:gd name="T9" fmla="*/ 2 h 16"/>
                <a:gd name="T10" fmla="*/ 20 w 44"/>
                <a:gd name="T11" fmla="*/ 2 h 16"/>
                <a:gd name="T12" fmla="*/ 9 w 44"/>
                <a:gd name="T13" fmla="*/ 2 h 16"/>
                <a:gd name="T14" fmla="*/ 0 w 44"/>
                <a:gd name="T15" fmla="*/ 7 h 16"/>
                <a:gd name="T16" fmla="*/ 9 w 44"/>
                <a:gd name="T17" fmla="*/ 16 h 16"/>
                <a:gd name="T18" fmla="*/ 13 w 44"/>
                <a:gd name="T19" fmla="*/ 14 h 16"/>
                <a:gd name="T20" fmla="*/ 29 w 44"/>
                <a:gd name="T21" fmla="*/ 14 h 16"/>
                <a:gd name="T22" fmla="*/ 44 w 44"/>
                <a:gd name="T23" fmla="*/ 2 h 16"/>
                <a:gd name="T24" fmla="*/ 37 w 44"/>
                <a:gd name="T25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6">
                  <a:moveTo>
                    <a:pt x="37" y="4"/>
                  </a:moveTo>
                  <a:cubicBezTo>
                    <a:pt x="34" y="7"/>
                    <a:pt x="32" y="8"/>
                    <a:pt x="29" y="9"/>
                  </a:cubicBezTo>
                  <a:cubicBezTo>
                    <a:pt x="24" y="10"/>
                    <a:pt x="19" y="9"/>
                    <a:pt x="18" y="8"/>
                  </a:cubicBezTo>
                  <a:cubicBezTo>
                    <a:pt x="15" y="6"/>
                    <a:pt x="18" y="7"/>
                    <a:pt x="25" y="7"/>
                  </a:cubicBezTo>
                  <a:cubicBezTo>
                    <a:pt x="32" y="6"/>
                    <a:pt x="31" y="2"/>
                    <a:pt x="31" y="2"/>
                  </a:cubicBezTo>
                  <a:cubicBezTo>
                    <a:pt x="29" y="2"/>
                    <a:pt x="27" y="2"/>
                    <a:pt x="20" y="2"/>
                  </a:cubicBezTo>
                  <a:cubicBezTo>
                    <a:pt x="17" y="2"/>
                    <a:pt x="12" y="1"/>
                    <a:pt x="9" y="2"/>
                  </a:cubicBezTo>
                  <a:cubicBezTo>
                    <a:pt x="6" y="2"/>
                    <a:pt x="4" y="5"/>
                    <a:pt x="0" y="7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1" y="15"/>
                    <a:pt x="12" y="14"/>
                    <a:pt x="13" y="14"/>
                  </a:cubicBezTo>
                  <a:cubicBezTo>
                    <a:pt x="16" y="14"/>
                    <a:pt x="23" y="15"/>
                    <a:pt x="29" y="14"/>
                  </a:cubicBezTo>
                  <a:cubicBezTo>
                    <a:pt x="40" y="9"/>
                    <a:pt x="44" y="2"/>
                    <a:pt x="44" y="2"/>
                  </a:cubicBezTo>
                  <a:cubicBezTo>
                    <a:pt x="44" y="2"/>
                    <a:pt x="41" y="0"/>
                    <a:pt x="3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57" name="Freeform 65"/>
            <p:cNvSpPr>
              <a:spLocks noEditPoints="1"/>
            </p:cNvSpPr>
            <p:nvPr/>
          </p:nvSpPr>
          <p:spPr bwMode="auto">
            <a:xfrm>
              <a:off x="3810" y="2110"/>
              <a:ext cx="94" cy="41"/>
            </a:xfrm>
            <a:custGeom>
              <a:avLst/>
              <a:gdLst>
                <a:gd name="T0" fmla="*/ 38 w 38"/>
                <a:gd name="T1" fmla="*/ 0 h 16"/>
                <a:gd name="T2" fmla="*/ 34 w 38"/>
                <a:gd name="T3" fmla="*/ 0 h 16"/>
                <a:gd name="T4" fmla="*/ 34 w 38"/>
                <a:gd name="T5" fmla="*/ 6 h 16"/>
                <a:gd name="T6" fmla="*/ 32 w 38"/>
                <a:gd name="T7" fmla="*/ 6 h 16"/>
                <a:gd name="T8" fmla="*/ 32 w 38"/>
                <a:gd name="T9" fmla="*/ 0 h 16"/>
                <a:gd name="T10" fmla="*/ 28 w 38"/>
                <a:gd name="T11" fmla="*/ 0 h 16"/>
                <a:gd name="T12" fmla="*/ 28 w 38"/>
                <a:gd name="T13" fmla="*/ 6 h 16"/>
                <a:gd name="T14" fmla="*/ 12 w 38"/>
                <a:gd name="T15" fmla="*/ 6 h 16"/>
                <a:gd name="T16" fmla="*/ 12 w 38"/>
                <a:gd name="T17" fmla="*/ 3 h 16"/>
                <a:gd name="T18" fmla="*/ 12 w 38"/>
                <a:gd name="T19" fmla="*/ 1 h 16"/>
                <a:gd name="T20" fmla="*/ 11 w 38"/>
                <a:gd name="T21" fmla="*/ 0 h 16"/>
                <a:gd name="T22" fmla="*/ 9 w 38"/>
                <a:gd name="T23" fmla="*/ 0 h 16"/>
                <a:gd name="T24" fmla="*/ 3 w 38"/>
                <a:gd name="T25" fmla="*/ 0 h 16"/>
                <a:gd name="T26" fmla="*/ 1 w 38"/>
                <a:gd name="T27" fmla="*/ 0 h 16"/>
                <a:gd name="T28" fmla="*/ 0 w 38"/>
                <a:gd name="T29" fmla="*/ 2 h 16"/>
                <a:gd name="T30" fmla="*/ 0 w 38"/>
                <a:gd name="T31" fmla="*/ 3 h 16"/>
                <a:gd name="T32" fmla="*/ 0 w 38"/>
                <a:gd name="T33" fmla="*/ 13 h 16"/>
                <a:gd name="T34" fmla="*/ 0 w 38"/>
                <a:gd name="T35" fmla="*/ 15 h 16"/>
                <a:gd name="T36" fmla="*/ 2 w 38"/>
                <a:gd name="T37" fmla="*/ 16 h 16"/>
                <a:gd name="T38" fmla="*/ 3 w 38"/>
                <a:gd name="T39" fmla="*/ 16 h 16"/>
                <a:gd name="T40" fmla="*/ 9 w 38"/>
                <a:gd name="T41" fmla="*/ 16 h 16"/>
                <a:gd name="T42" fmla="*/ 11 w 38"/>
                <a:gd name="T43" fmla="*/ 16 h 16"/>
                <a:gd name="T44" fmla="*/ 12 w 38"/>
                <a:gd name="T45" fmla="*/ 14 h 16"/>
                <a:gd name="T46" fmla="*/ 12 w 38"/>
                <a:gd name="T47" fmla="*/ 13 h 16"/>
                <a:gd name="T48" fmla="*/ 12 w 38"/>
                <a:gd name="T49" fmla="*/ 10 h 16"/>
                <a:gd name="T50" fmla="*/ 38 w 38"/>
                <a:gd name="T51" fmla="*/ 10 h 16"/>
                <a:gd name="T52" fmla="*/ 38 w 38"/>
                <a:gd name="T53" fmla="*/ 0 h 16"/>
                <a:gd name="T54" fmla="*/ 3 w 38"/>
                <a:gd name="T55" fmla="*/ 3 h 16"/>
                <a:gd name="T56" fmla="*/ 9 w 38"/>
                <a:gd name="T57" fmla="*/ 3 h 16"/>
                <a:gd name="T58" fmla="*/ 9 w 38"/>
                <a:gd name="T59" fmla="*/ 13 h 16"/>
                <a:gd name="T60" fmla="*/ 3 w 38"/>
                <a:gd name="T61" fmla="*/ 13 h 16"/>
                <a:gd name="T62" fmla="*/ 3 w 38"/>
                <a:gd name="T63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8" h="16">
                  <a:moveTo>
                    <a:pt x="38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2"/>
                    <a:pt x="12" y="2"/>
                    <a:pt x="12" y="1"/>
                  </a:cubicBezTo>
                  <a:cubicBezTo>
                    <a:pt x="12" y="1"/>
                    <a:pt x="11" y="0"/>
                    <a:pt x="11" y="0"/>
                  </a:cubicBezTo>
                  <a:cubicBezTo>
                    <a:pt x="10" y="0"/>
                    <a:pt x="10" y="0"/>
                    <a:pt x="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5"/>
                  </a:cubicBezTo>
                  <a:cubicBezTo>
                    <a:pt x="1" y="15"/>
                    <a:pt x="1" y="16"/>
                    <a:pt x="2" y="16"/>
                  </a:cubicBezTo>
                  <a:cubicBezTo>
                    <a:pt x="2" y="16"/>
                    <a:pt x="2" y="16"/>
                    <a:pt x="3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0" y="16"/>
                    <a:pt x="11" y="16"/>
                    <a:pt x="11" y="16"/>
                  </a:cubicBezTo>
                  <a:cubicBezTo>
                    <a:pt x="12" y="15"/>
                    <a:pt x="12" y="15"/>
                    <a:pt x="12" y="14"/>
                  </a:cubicBezTo>
                  <a:cubicBezTo>
                    <a:pt x="12" y="14"/>
                    <a:pt x="12" y="13"/>
                    <a:pt x="12" y="13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38" y="10"/>
                    <a:pt x="38" y="10"/>
                    <a:pt x="38" y="10"/>
                  </a:cubicBezTo>
                  <a:lnTo>
                    <a:pt x="38" y="0"/>
                  </a:lnTo>
                  <a:close/>
                  <a:moveTo>
                    <a:pt x="3" y="3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3" y="13"/>
                    <a:pt x="3" y="13"/>
                    <a:pt x="3" y="13"/>
                  </a:cubicBezTo>
                  <a:lnTo>
                    <a:pt x="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</p:grpSp>
      <p:grpSp>
        <p:nvGrpSpPr>
          <p:cNvPr id="58" name="Group 68"/>
          <p:cNvGrpSpPr>
            <a:grpSpLocks noChangeAspect="1"/>
          </p:cNvGrpSpPr>
          <p:nvPr/>
        </p:nvGrpSpPr>
        <p:grpSpPr bwMode="auto">
          <a:xfrm>
            <a:off x="5616624" y="3827758"/>
            <a:ext cx="265912" cy="256115"/>
            <a:chOff x="3770" y="2095"/>
            <a:chExt cx="137" cy="132"/>
          </a:xfrm>
          <a:solidFill>
            <a:schemeClr val="bg1"/>
          </a:solidFill>
          <a:effectLst/>
        </p:grpSpPr>
        <p:sp>
          <p:nvSpPr>
            <p:cNvPr id="59" name="Freeform 69"/>
            <p:cNvSpPr/>
            <p:nvPr/>
          </p:nvSpPr>
          <p:spPr bwMode="auto">
            <a:xfrm>
              <a:off x="3770" y="2190"/>
              <a:ext cx="137" cy="37"/>
            </a:xfrm>
            <a:custGeom>
              <a:avLst/>
              <a:gdLst>
                <a:gd name="T0" fmla="*/ 52 w 55"/>
                <a:gd name="T1" fmla="*/ 6 h 15"/>
                <a:gd name="T2" fmla="*/ 38 w 55"/>
                <a:gd name="T3" fmla="*/ 6 h 15"/>
                <a:gd name="T4" fmla="*/ 37 w 55"/>
                <a:gd name="T5" fmla="*/ 6 h 15"/>
                <a:gd name="T6" fmla="*/ 37 w 55"/>
                <a:gd name="T7" fmla="*/ 3 h 15"/>
                <a:gd name="T8" fmla="*/ 37 w 55"/>
                <a:gd name="T9" fmla="*/ 1 h 15"/>
                <a:gd name="T10" fmla="*/ 35 w 55"/>
                <a:gd name="T11" fmla="*/ 0 h 15"/>
                <a:gd name="T12" fmla="*/ 20 w 55"/>
                <a:gd name="T13" fmla="*/ 0 h 15"/>
                <a:gd name="T14" fmla="*/ 18 w 55"/>
                <a:gd name="T15" fmla="*/ 3 h 15"/>
                <a:gd name="T16" fmla="*/ 18 w 55"/>
                <a:gd name="T17" fmla="*/ 6 h 15"/>
                <a:gd name="T18" fmla="*/ 18 w 55"/>
                <a:gd name="T19" fmla="*/ 6 h 15"/>
                <a:gd name="T20" fmla="*/ 3 w 55"/>
                <a:gd name="T21" fmla="*/ 6 h 15"/>
                <a:gd name="T22" fmla="*/ 0 w 55"/>
                <a:gd name="T23" fmla="*/ 8 h 15"/>
                <a:gd name="T24" fmla="*/ 0 w 55"/>
                <a:gd name="T25" fmla="*/ 14 h 15"/>
                <a:gd name="T26" fmla="*/ 1 w 55"/>
                <a:gd name="T27" fmla="*/ 15 h 15"/>
                <a:gd name="T28" fmla="*/ 2 w 55"/>
                <a:gd name="T29" fmla="*/ 14 h 15"/>
                <a:gd name="T30" fmla="*/ 2 w 55"/>
                <a:gd name="T31" fmla="*/ 8 h 15"/>
                <a:gd name="T32" fmla="*/ 3 w 55"/>
                <a:gd name="T33" fmla="*/ 8 h 15"/>
                <a:gd name="T34" fmla="*/ 18 w 55"/>
                <a:gd name="T35" fmla="*/ 8 h 15"/>
                <a:gd name="T36" fmla="*/ 18 w 55"/>
                <a:gd name="T37" fmla="*/ 8 h 15"/>
                <a:gd name="T38" fmla="*/ 18 w 55"/>
                <a:gd name="T39" fmla="*/ 9 h 15"/>
                <a:gd name="T40" fmla="*/ 19 w 55"/>
                <a:gd name="T41" fmla="*/ 9 h 15"/>
                <a:gd name="T42" fmla="*/ 20 w 55"/>
                <a:gd name="T43" fmla="*/ 9 h 15"/>
                <a:gd name="T44" fmla="*/ 20 w 55"/>
                <a:gd name="T45" fmla="*/ 8 h 15"/>
                <a:gd name="T46" fmla="*/ 20 w 55"/>
                <a:gd name="T47" fmla="*/ 3 h 15"/>
                <a:gd name="T48" fmla="*/ 20 w 55"/>
                <a:gd name="T49" fmla="*/ 2 h 15"/>
                <a:gd name="T50" fmla="*/ 35 w 55"/>
                <a:gd name="T51" fmla="*/ 2 h 15"/>
                <a:gd name="T52" fmla="*/ 35 w 55"/>
                <a:gd name="T53" fmla="*/ 3 h 15"/>
                <a:gd name="T54" fmla="*/ 35 w 55"/>
                <a:gd name="T55" fmla="*/ 8 h 15"/>
                <a:gd name="T56" fmla="*/ 36 w 55"/>
                <a:gd name="T57" fmla="*/ 9 h 15"/>
                <a:gd name="T58" fmla="*/ 36 w 55"/>
                <a:gd name="T59" fmla="*/ 9 h 15"/>
                <a:gd name="T60" fmla="*/ 37 w 55"/>
                <a:gd name="T61" fmla="*/ 9 h 15"/>
                <a:gd name="T62" fmla="*/ 37 w 55"/>
                <a:gd name="T63" fmla="*/ 8 h 15"/>
                <a:gd name="T64" fmla="*/ 38 w 55"/>
                <a:gd name="T65" fmla="*/ 8 h 15"/>
                <a:gd name="T66" fmla="*/ 52 w 55"/>
                <a:gd name="T67" fmla="*/ 8 h 15"/>
                <a:gd name="T68" fmla="*/ 53 w 55"/>
                <a:gd name="T69" fmla="*/ 8 h 15"/>
                <a:gd name="T70" fmla="*/ 53 w 55"/>
                <a:gd name="T71" fmla="*/ 14 h 15"/>
                <a:gd name="T72" fmla="*/ 54 w 55"/>
                <a:gd name="T73" fmla="*/ 15 h 15"/>
                <a:gd name="T74" fmla="*/ 55 w 55"/>
                <a:gd name="T75" fmla="*/ 14 h 15"/>
                <a:gd name="T76" fmla="*/ 55 w 55"/>
                <a:gd name="T77" fmla="*/ 8 h 15"/>
                <a:gd name="T78" fmla="*/ 52 w 55"/>
                <a:gd name="T79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5" h="15">
                  <a:moveTo>
                    <a:pt x="52" y="6"/>
                  </a:moveTo>
                  <a:cubicBezTo>
                    <a:pt x="38" y="6"/>
                    <a:pt x="38" y="6"/>
                    <a:pt x="38" y="6"/>
                  </a:cubicBezTo>
                  <a:cubicBezTo>
                    <a:pt x="38" y="6"/>
                    <a:pt x="37" y="6"/>
                    <a:pt x="37" y="6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2"/>
                    <a:pt x="37" y="1"/>
                    <a:pt x="37" y="1"/>
                  </a:cubicBezTo>
                  <a:cubicBezTo>
                    <a:pt x="36" y="0"/>
                    <a:pt x="36" y="0"/>
                    <a:pt x="3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0"/>
                    <a:pt x="18" y="1"/>
                    <a:pt x="18" y="3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7"/>
                    <a:pt x="0" y="8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1" y="15"/>
                    <a:pt x="1" y="15"/>
                  </a:cubicBezTo>
                  <a:cubicBezTo>
                    <a:pt x="2" y="15"/>
                    <a:pt x="2" y="14"/>
                    <a:pt x="2" y="14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9"/>
                  </a:cubicBezTo>
                  <a:cubicBezTo>
                    <a:pt x="18" y="9"/>
                    <a:pt x="19" y="9"/>
                    <a:pt x="19" y="9"/>
                  </a:cubicBezTo>
                  <a:cubicBezTo>
                    <a:pt x="19" y="9"/>
                    <a:pt x="19" y="9"/>
                    <a:pt x="20" y="9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5" y="2"/>
                    <a:pt x="35" y="2"/>
                    <a:pt x="35" y="3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5" y="8"/>
                    <a:pt x="35" y="8"/>
                    <a:pt x="36" y="9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8"/>
                    <a:pt x="37" y="8"/>
                    <a:pt x="38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3" y="14"/>
                    <a:pt x="53" y="15"/>
                    <a:pt x="54" y="15"/>
                  </a:cubicBezTo>
                  <a:cubicBezTo>
                    <a:pt x="54" y="15"/>
                    <a:pt x="55" y="14"/>
                    <a:pt x="55" y="14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55" y="7"/>
                    <a:pt x="54" y="6"/>
                    <a:pt x="5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60" name="Freeform 70"/>
            <p:cNvSpPr/>
            <p:nvPr/>
          </p:nvSpPr>
          <p:spPr bwMode="auto">
            <a:xfrm>
              <a:off x="3820" y="2118"/>
              <a:ext cx="37" cy="69"/>
            </a:xfrm>
            <a:custGeom>
              <a:avLst/>
              <a:gdLst>
                <a:gd name="T0" fmla="*/ 2 w 15"/>
                <a:gd name="T1" fmla="*/ 14 h 28"/>
                <a:gd name="T2" fmla="*/ 3 w 15"/>
                <a:gd name="T3" fmla="*/ 13 h 28"/>
                <a:gd name="T4" fmla="*/ 3 w 15"/>
                <a:gd name="T5" fmla="*/ 8 h 28"/>
                <a:gd name="T6" fmla="*/ 4 w 15"/>
                <a:gd name="T7" fmla="*/ 4 h 28"/>
                <a:gd name="T8" fmla="*/ 4 w 15"/>
                <a:gd name="T9" fmla="*/ 4 h 28"/>
                <a:gd name="T10" fmla="*/ 4 w 15"/>
                <a:gd name="T11" fmla="*/ 12 h 28"/>
                <a:gd name="T12" fmla="*/ 4 w 15"/>
                <a:gd name="T13" fmla="*/ 13 h 28"/>
                <a:gd name="T14" fmla="*/ 4 w 15"/>
                <a:gd name="T15" fmla="*/ 26 h 28"/>
                <a:gd name="T16" fmla="*/ 5 w 15"/>
                <a:gd name="T17" fmla="*/ 28 h 28"/>
                <a:gd name="T18" fmla="*/ 5 w 15"/>
                <a:gd name="T19" fmla="*/ 28 h 28"/>
                <a:gd name="T20" fmla="*/ 5 w 15"/>
                <a:gd name="T21" fmla="*/ 28 h 28"/>
                <a:gd name="T22" fmla="*/ 7 w 15"/>
                <a:gd name="T23" fmla="*/ 26 h 28"/>
                <a:gd name="T24" fmla="*/ 7 w 15"/>
                <a:gd name="T25" fmla="*/ 14 h 28"/>
                <a:gd name="T26" fmla="*/ 8 w 15"/>
                <a:gd name="T27" fmla="*/ 14 h 28"/>
                <a:gd name="T28" fmla="*/ 8 w 15"/>
                <a:gd name="T29" fmla="*/ 26 h 28"/>
                <a:gd name="T30" fmla="*/ 10 w 15"/>
                <a:gd name="T31" fmla="*/ 28 h 28"/>
                <a:gd name="T32" fmla="*/ 10 w 15"/>
                <a:gd name="T33" fmla="*/ 28 h 28"/>
                <a:gd name="T34" fmla="*/ 10 w 15"/>
                <a:gd name="T35" fmla="*/ 28 h 28"/>
                <a:gd name="T36" fmla="*/ 12 w 15"/>
                <a:gd name="T37" fmla="*/ 26 h 28"/>
                <a:gd name="T38" fmla="*/ 12 w 15"/>
                <a:gd name="T39" fmla="*/ 13 h 28"/>
                <a:gd name="T40" fmla="*/ 12 w 15"/>
                <a:gd name="T41" fmla="*/ 12 h 28"/>
                <a:gd name="T42" fmla="*/ 12 w 15"/>
                <a:gd name="T43" fmla="*/ 4 h 28"/>
                <a:gd name="T44" fmla="*/ 12 w 15"/>
                <a:gd name="T45" fmla="*/ 4 h 28"/>
                <a:gd name="T46" fmla="*/ 12 w 15"/>
                <a:gd name="T47" fmla="*/ 8 h 28"/>
                <a:gd name="T48" fmla="*/ 12 w 15"/>
                <a:gd name="T49" fmla="*/ 13 h 28"/>
                <a:gd name="T50" fmla="*/ 14 w 15"/>
                <a:gd name="T51" fmla="*/ 14 h 28"/>
                <a:gd name="T52" fmla="*/ 15 w 15"/>
                <a:gd name="T53" fmla="*/ 13 h 28"/>
                <a:gd name="T54" fmla="*/ 15 w 15"/>
                <a:gd name="T55" fmla="*/ 8 h 28"/>
                <a:gd name="T56" fmla="*/ 13 w 15"/>
                <a:gd name="T57" fmla="*/ 1 h 28"/>
                <a:gd name="T58" fmla="*/ 10 w 15"/>
                <a:gd name="T59" fmla="*/ 0 h 28"/>
                <a:gd name="T60" fmla="*/ 10 w 15"/>
                <a:gd name="T61" fmla="*/ 0 h 28"/>
                <a:gd name="T62" fmla="*/ 10 w 15"/>
                <a:gd name="T63" fmla="*/ 0 h 28"/>
                <a:gd name="T64" fmla="*/ 10 w 15"/>
                <a:gd name="T65" fmla="*/ 0 h 28"/>
                <a:gd name="T66" fmla="*/ 8 w 15"/>
                <a:gd name="T67" fmla="*/ 4 h 28"/>
                <a:gd name="T68" fmla="*/ 8 w 15"/>
                <a:gd name="T69" fmla="*/ 1 h 28"/>
                <a:gd name="T70" fmla="*/ 8 w 15"/>
                <a:gd name="T71" fmla="*/ 1 h 28"/>
                <a:gd name="T72" fmla="*/ 8 w 15"/>
                <a:gd name="T73" fmla="*/ 0 h 28"/>
                <a:gd name="T74" fmla="*/ 8 w 15"/>
                <a:gd name="T75" fmla="*/ 0 h 28"/>
                <a:gd name="T76" fmla="*/ 7 w 15"/>
                <a:gd name="T77" fmla="*/ 0 h 28"/>
                <a:gd name="T78" fmla="*/ 7 w 15"/>
                <a:gd name="T79" fmla="*/ 0 h 28"/>
                <a:gd name="T80" fmla="*/ 7 w 15"/>
                <a:gd name="T81" fmla="*/ 1 h 28"/>
                <a:gd name="T82" fmla="*/ 7 w 15"/>
                <a:gd name="T83" fmla="*/ 1 h 28"/>
                <a:gd name="T84" fmla="*/ 7 w 15"/>
                <a:gd name="T85" fmla="*/ 4 h 28"/>
                <a:gd name="T86" fmla="*/ 6 w 15"/>
                <a:gd name="T87" fmla="*/ 0 h 28"/>
                <a:gd name="T88" fmla="*/ 6 w 15"/>
                <a:gd name="T89" fmla="*/ 0 h 28"/>
                <a:gd name="T90" fmla="*/ 6 w 15"/>
                <a:gd name="T91" fmla="*/ 0 h 28"/>
                <a:gd name="T92" fmla="*/ 5 w 15"/>
                <a:gd name="T93" fmla="*/ 0 h 28"/>
                <a:gd name="T94" fmla="*/ 2 w 15"/>
                <a:gd name="T95" fmla="*/ 1 h 28"/>
                <a:gd name="T96" fmla="*/ 0 w 15"/>
                <a:gd name="T97" fmla="*/ 8 h 28"/>
                <a:gd name="T98" fmla="*/ 0 w 15"/>
                <a:gd name="T99" fmla="*/ 13 h 28"/>
                <a:gd name="T100" fmla="*/ 2 w 15"/>
                <a:gd name="T101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" h="28">
                  <a:moveTo>
                    <a:pt x="2" y="14"/>
                  </a:moveTo>
                  <a:cubicBezTo>
                    <a:pt x="3" y="14"/>
                    <a:pt x="3" y="14"/>
                    <a:pt x="3" y="13"/>
                  </a:cubicBezTo>
                  <a:cubicBezTo>
                    <a:pt x="3" y="13"/>
                    <a:pt x="3" y="10"/>
                    <a:pt x="3" y="8"/>
                  </a:cubicBezTo>
                  <a:cubicBezTo>
                    <a:pt x="3" y="7"/>
                    <a:pt x="3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3"/>
                    <a:pt x="4" y="13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7"/>
                    <a:pt x="4" y="28"/>
                    <a:pt x="5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6" y="28"/>
                    <a:pt x="7" y="27"/>
                    <a:pt x="7" y="26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7"/>
                    <a:pt x="9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1" y="28"/>
                    <a:pt x="12" y="27"/>
                    <a:pt x="12" y="26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2"/>
                    <a:pt x="12" y="12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7"/>
                    <a:pt x="12" y="8"/>
                  </a:cubicBezTo>
                  <a:cubicBezTo>
                    <a:pt x="13" y="10"/>
                    <a:pt x="12" y="13"/>
                    <a:pt x="12" y="13"/>
                  </a:cubicBezTo>
                  <a:cubicBezTo>
                    <a:pt x="12" y="14"/>
                    <a:pt x="13" y="14"/>
                    <a:pt x="14" y="14"/>
                  </a:cubicBezTo>
                  <a:cubicBezTo>
                    <a:pt x="15" y="14"/>
                    <a:pt x="15" y="14"/>
                    <a:pt x="15" y="13"/>
                  </a:cubicBezTo>
                  <a:cubicBezTo>
                    <a:pt x="15" y="13"/>
                    <a:pt x="15" y="10"/>
                    <a:pt x="15" y="8"/>
                  </a:cubicBezTo>
                  <a:cubicBezTo>
                    <a:pt x="15" y="3"/>
                    <a:pt x="13" y="1"/>
                    <a:pt x="13" y="1"/>
                  </a:cubicBezTo>
                  <a:cubicBezTo>
                    <a:pt x="12" y="1"/>
                    <a:pt x="11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2"/>
                    <a:pt x="8" y="4"/>
                  </a:cubicBezTo>
                  <a:cubicBezTo>
                    <a:pt x="8" y="3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3"/>
                    <a:pt x="7" y="4"/>
                  </a:cubicBezTo>
                  <a:cubicBezTo>
                    <a:pt x="6" y="2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3" y="1"/>
                    <a:pt x="2" y="1"/>
                  </a:cubicBezTo>
                  <a:cubicBezTo>
                    <a:pt x="2" y="1"/>
                    <a:pt x="1" y="3"/>
                    <a:pt x="0" y="8"/>
                  </a:cubicBezTo>
                  <a:cubicBezTo>
                    <a:pt x="0" y="10"/>
                    <a:pt x="0" y="13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61" name="Freeform 71"/>
            <p:cNvSpPr/>
            <p:nvPr/>
          </p:nvSpPr>
          <p:spPr bwMode="auto">
            <a:xfrm>
              <a:off x="3830" y="2095"/>
              <a:ext cx="17" cy="20"/>
            </a:xfrm>
            <a:custGeom>
              <a:avLst/>
              <a:gdLst>
                <a:gd name="T0" fmla="*/ 1 w 7"/>
                <a:gd name="T1" fmla="*/ 5 h 8"/>
                <a:gd name="T2" fmla="*/ 4 w 7"/>
                <a:gd name="T3" fmla="*/ 8 h 8"/>
                <a:gd name="T4" fmla="*/ 7 w 7"/>
                <a:gd name="T5" fmla="*/ 5 h 8"/>
                <a:gd name="T6" fmla="*/ 7 w 7"/>
                <a:gd name="T7" fmla="*/ 4 h 8"/>
                <a:gd name="T8" fmla="*/ 7 w 7"/>
                <a:gd name="T9" fmla="*/ 4 h 8"/>
                <a:gd name="T10" fmla="*/ 4 w 7"/>
                <a:gd name="T11" fmla="*/ 0 h 8"/>
                <a:gd name="T12" fmla="*/ 1 w 7"/>
                <a:gd name="T13" fmla="*/ 4 h 8"/>
                <a:gd name="T14" fmla="*/ 0 w 7"/>
                <a:gd name="T15" fmla="*/ 4 h 8"/>
                <a:gd name="T16" fmla="*/ 1 w 7"/>
                <a:gd name="T1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8">
                  <a:moveTo>
                    <a:pt x="1" y="5"/>
                  </a:moveTo>
                  <a:cubicBezTo>
                    <a:pt x="1" y="7"/>
                    <a:pt x="2" y="8"/>
                    <a:pt x="4" y="8"/>
                  </a:cubicBezTo>
                  <a:cubicBezTo>
                    <a:pt x="5" y="8"/>
                    <a:pt x="6" y="7"/>
                    <a:pt x="7" y="5"/>
                  </a:cubicBezTo>
                  <a:cubicBezTo>
                    <a:pt x="7" y="5"/>
                    <a:pt x="7" y="5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2"/>
                    <a:pt x="5" y="0"/>
                    <a:pt x="4" y="0"/>
                  </a:cubicBezTo>
                  <a:cubicBezTo>
                    <a:pt x="2" y="0"/>
                    <a:pt x="1" y="2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62" name="Freeform 72"/>
            <p:cNvSpPr/>
            <p:nvPr/>
          </p:nvSpPr>
          <p:spPr bwMode="auto">
            <a:xfrm>
              <a:off x="3867" y="2135"/>
              <a:ext cx="35" cy="65"/>
            </a:xfrm>
            <a:custGeom>
              <a:avLst/>
              <a:gdLst>
                <a:gd name="T0" fmla="*/ 1 w 14"/>
                <a:gd name="T1" fmla="*/ 13 h 26"/>
                <a:gd name="T2" fmla="*/ 2 w 14"/>
                <a:gd name="T3" fmla="*/ 12 h 26"/>
                <a:gd name="T4" fmla="*/ 2 w 14"/>
                <a:gd name="T5" fmla="*/ 8 h 26"/>
                <a:gd name="T6" fmla="*/ 3 w 14"/>
                <a:gd name="T7" fmla="*/ 4 h 26"/>
                <a:gd name="T8" fmla="*/ 3 w 14"/>
                <a:gd name="T9" fmla="*/ 4 h 26"/>
                <a:gd name="T10" fmla="*/ 3 w 14"/>
                <a:gd name="T11" fmla="*/ 11 h 26"/>
                <a:gd name="T12" fmla="*/ 3 w 14"/>
                <a:gd name="T13" fmla="*/ 12 h 26"/>
                <a:gd name="T14" fmla="*/ 3 w 14"/>
                <a:gd name="T15" fmla="*/ 24 h 26"/>
                <a:gd name="T16" fmla="*/ 5 w 14"/>
                <a:gd name="T17" fmla="*/ 26 h 26"/>
                <a:gd name="T18" fmla="*/ 5 w 14"/>
                <a:gd name="T19" fmla="*/ 26 h 26"/>
                <a:gd name="T20" fmla="*/ 5 w 14"/>
                <a:gd name="T21" fmla="*/ 26 h 26"/>
                <a:gd name="T22" fmla="*/ 6 w 14"/>
                <a:gd name="T23" fmla="*/ 24 h 26"/>
                <a:gd name="T24" fmla="*/ 6 w 14"/>
                <a:gd name="T25" fmla="*/ 13 h 26"/>
                <a:gd name="T26" fmla="*/ 7 w 14"/>
                <a:gd name="T27" fmla="*/ 13 h 26"/>
                <a:gd name="T28" fmla="*/ 7 w 14"/>
                <a:gd name="T29" fmla="*/ 24 h 26"/>
                <a:gd name="T30" fmla="*/ 9 w 14"/>
                <a:gd name="T31" fmla="*/ 26 h 26"/>
                <a:gd name="T32" fmla="*/ 9 w 14"/>
                <a:gd name="T33" fmla="*/ 26 h 26"/>
                <a:gd name="T34" fmla="*/ 9 w 14"/>
                <a:gd name="T35" fmla="*/ 26 h 26"/>
                <a:gd name="T36" fmla="*/ 10 w 14"/>
                <a:gd name="T37" fmla="*/ 24 h 26"/>
                <a:gd name="T38" fmla="*/ 10 w 14"/>
                <a:gd name="T39" fmla="*/ 12 h 26"/>
                <a:gd name="T40" fmla="*/ 10 w 14"/>
                <a:gd name="T41" fmla="*/ 11 h 26"/>
                <a:gd name="T42" fmla="*/ 10 w 14"/>
                <a:gd name="T43" fmla="*/ 4 h 26"/>
                <a:gd name="T44" fmla="*/ 10 w 14"/>
                <a:gd name="T45" fmla="*/ 4 h 26"/>
                <a:gd name="T46" fmla="*/ 11 w 14"/>
                <a:gd name="T47" fmla="*/ 8 h 26"/>
                <a:gd name="T48" fmla="*/ 11 w 14"/>
                <a:gd name="T49" fmla="*/ 12 h 26"/>
                <a:gd name="T50" fmla="*/ 12 w 14"/>
                <a:gd name="T51" fmla="*/ 13 h 26"/>
                <a:gd name="T52" fmla="*/ 13 w 14"/>
                <a:gd name="T53" fmla="*/ 12 h 26"/>
                <a:gd name="T54" fmla="*/ 13 w 14"/>
                <a:gd name="T55" fmla="*/ 7 h 26"/>
                <a:gd name="T56" fmla="*/ 12 w 14"/>
                <a:gd name="T57" fmla="*/ 1 h 26"/>
                <a:gd name="T58" fmla="*/ 9 w 14"/>
                <a:gd name="T59" fmla="*/ 0 h 26"/>
                <a:gd name="T60" fmla="*/ 8 w 14"/>
                <a:gd name="T61" fmla="*/ 0 h 26"/>
                <a:gd name="T62" fmla="*/ 8 w 14"/>
                <a:gd name="T63" fmla="*/ 0 h 26"/>
                <a:gd name="T64" fmla="*/ 8 w 14"/>
                <a:gd name="T65" fmla="*/ 0 h 26"/>
                <a:gd name="T66" fmla="*/ 7 w 14"/>
                <a:gd name="T67" fmla="*/ 3 h 26"/>
                <a:gd name="T68" fmla="*/ 7 w 14"/>
                <a:gd name="T69" fmla="*/ 1 h 26"/>
                <a:gd name="T70" fmla="*/ 7 w 14"/>
                <a:gd name="T71" fmla="*/ 0 h 26"/>
                <a:gd name="T72" fmla="*/ 7 w 14"/>
                <a:gd name="T73" fmla="*/ 0 h 26"/>
                <a:gd name="T74" fmla="*/ 7 w 14"/>
                <a:gd name="T75" fmla="*/ 0 h 26"/>
                <a:gd name="T76" fmla="*/ 6 w 14"/>
                <a:gd name="T77" fmla="*/ 0 h 26"/>
                <a:gd name="T78" fmla="*/ 6 w 14"/>
                <a:gd name="T79" fmla="*/ 0 h 26"/>
                <a:gd name="T80" fmla="*/ 6 w 14"/>
                <a:gd name="T81" fmla="*/ 0 h 26"/>
                <a:gd name="T82" fmla="*/ 6 w 14"/>
                <a:gd name="T83" fmla="*/ 1 h 26"/>
                <a:gd name="T84" fmla="*/ 6 w 14"/>
                <a:gd name="T85" fmla="*/ 3 h 26"/>
                <a:gd name="T86" fmla="*/ 5 w 14"/>
                <a:gd name="T87" fmla="*/ 0 h 26"/>
                <a:gd name="T88" fmla="*/ 5 w 14"/>
                <a:gd name="T89" fmla="*/ 0 h 26"/>
                <a:gd name="T90" fmla="*/ 5 w 14"/>
                <a:gd name="T91" fmla="*/ 0 h 26"/>
                <a:gd name="T92" fmla="*/ 4 w 14"/>
                <a:gd name="T93" fmla="*/ 0 h 26"/>
                <a:gd name="T94" fmla="*/ 1 w 14"/>
                <a:gd name="T95" fmla="*/ 1 h 26"/>
                <a:gd name="T96" fmla="*/ 0 w 14"/>
                <a:gd name="T97" fmla="*/ 7 h 26"/>
                <a:gd name="T98" fmla="*/ 0 w 14"/>
                <a:gd name="T99" fmla="*/ 12 h 26"/>
                <a:gd name="T100" fmla="*/ 1 w 14"/>
                <a:gd name="T101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" h="26">
                  <a:moveTo>
                    <a:pt x="1" y="13"/>
                  </a:moveTo>
                  <a:cubicBezTo>
                    <a:pt x="2" y="13"/>
                    <a:pt x="2" y="13"/>
                    <a:pt x="2" y="12"/>
                  </a:cubicBezTo>
                  <a:cubicBezTo>
                    <a:pt x="2" y="12"/>
                    <a:pt x="2" y="10"/>
                    <a:pt x="2" y="8"/>
                  </a:cubicBezTo>
                  <a:cubicBezTo>
                    <a:pt x="2" y="6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5"/>
                    <a:pt x="4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6" y="25"/>
                    <a:pt x="6" y="2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5"/>
                    <a:pt x="8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5"/>
                    <a:pt x="10" y="24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1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6"/>
                    <a:pt x="11" y="8"/>
                  </a:cubicBezTo>
                  <a:cubicBezTo>
                    <a:pt x="11" y="10"/>
                    <a:pt x="11" y="12"/>
                    <a:pt x="11" y="12"/>
                  </a:cubicBezTo>
                  <a:cubicBezTo>
                    <a:pt x="11" y="13"/>
                    <a:pt x="11" y="13"/>
                    <a:pt x="12" y="13"/>
                  </a:cubicBezTo>
                  <a:cubicBezTo>
                    <a:pt x="13" y="13"/>
                    <a:pt x="13" y="13"/>
                    <a:pt x="13" y="12"/>
                  </a:cubicBezTo>
                  <a:cubicBezTo>
                    <a:pt x="13" y="12"/>
                    <a:pt x="14" y="9"/>
                    <a:pt x="13" y="7"/>
                  </a:cubicBezTo>
                  <a:cubicBezTo>
                    <a:pt x="13" y="3"/>
                    <a:pt x="12" y="1"/>
                    <a:pt x="12" y="1"/>
                  </a:cubicBezTo>
                  <a:cubicBezTo>
                    <a:pt x="11" y="0"/>
                    <a:pt x="10" y="0"/>
                    <a:pt x="9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2"/>
                    <a:pt x="7" y="3"/>
                  </a:cubicBezTo>
                  <a:cubicBezTo>
                    <a:pt x="7" y="2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2"/>
                    <a:pt x="6" y="3"/>
                  </a:cubicBezTo>
                  <a:cubicBezTo>
                    <a:pt x="5" y="2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1" y="1"/>
                    <a:pt x="0" y="3"/>
                    <a:pt x="0" y="7"/>
                  </a:cubicBezTo>
                  <a:cubicBezTo>
                    <a:pt x="0" y="9"/>
                    <a:pt x="0" y="12"/>
                    <a:pt x="0" y="12"/>
                  </a:cubicBezTo>
                  <a:cubicBezTo>
                    <a:pt x="0" y="13"/>
                    <a:pt x="0" y="13"/>
                    <a:pt x="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63" name="Freeform 73"/>
            <p:cNvSpPr/>
            <p:nvPr/>
          </p:nvSpPr>
          <p:spPr bwMode="auto">
            <a:xfrm>
              <a:off x="3875" y="2115"/>
              <a:ext cx="17" cy="18"/>
            </a:xfrm>
            <a:custGeom>
              <a:avLst/>
              <a:gdLst>
                <a:gd name="T0" fmla="*/ 1 w 7"/>
                <a:gd name="T1" fmla="*/ 5 h 7"/>
                <a:gd name="T2" fmla="*/ 4 w 7"/>
                <a:gd name="T3" fmla="*/ 7 h 7"/>
                <a:gd name="T4" fmla="*/ 6 w 7"/>
                <a:gd name="T5" fmla="*/ 4 h 7"/>
                <a:gd name="T6" fmla="*/ 7 w 7"/>
                <a:gd name="T7" fmla="*/ 3 h 7"/>
                <a:gd name="T8" fmla="*/ 6 w 7"/>
                <a:gd name="T9" fmla="*/ 3 h 7"/>
                <a:gd name="T10" fmla="*/ 4 w 7"/>
                <a:gd name="T11" fmla="*/ 0 h 7"/>
                <a:gd name="T12" fmla="*/ 1 w 7"/>
                <a:gd name="T13" fmla="*/ 3 h 7"/>
                <a:gd name="T14" fmla="*/ 0 w 7"/>
                <a:gd name="T15" fmla="*/ 3 h 7"/>
                <a:gd name="T16" fmla="*/ 1 w 7"/>
                <a:gd name="T1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1" y="5"/>
                  </a:moveTo>
                  <a:cubicBezTo>
                    <a:pt x="1" y="6"/>
                    <a:pt x="2" y="7"/>
                    <a:pt x="4" y="7"/>
                  </a:cubicBezTo>
                  <a:cubicBezTo>
                    <a:pt x="5" y="7"/>
                    <a:pt x="6" y="6"/>
                    <a:pt x="6" y="4"/>
                  </a:cubicBezTo>
                  <a:cubicBezTo>
                    <a:pt x="7" y="4"/>
                    <a:pt x="7" y="4"/>
                    <a:pt x="7" y="3"/>
                  </a:cubicBezTo>
                  <a:cubicBezTo>
                    <a:pt x="7" y="3"/>
                    <a:pt x="7" y="3"/>
                    <a:pt x="6" y="3"/>
                  </a:cubicBezTo>
                  <a:cubicBezTo>
                    <a:pt x="6" y="1"/>
                    <a:pt x="5" y="0"/>
                    <a:pt x="4" y="0"/>
                  </a:cubicBezTo>
                  <a:cubicBezTo>
                    <a:pt x="2" y="0"/>
                    <a:pt x="1" y="1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64" name="Freeform 74"/>
            <p:cNvSpPr/>
            <p:nvPr/>
          </p:nvSpPr>
          <p:spPr bwMode="auto">
            <a:xfrm>
              <a:off x="3778" y="2135"/>
              <a:ext cx="35" cy="65"/>
            </a:xfrm>
            <a:custGeom>
              <a:avLst/>
              <a:gdLst>
                <a:gd name="T0" fmla="*/ 1 w 14"/>
                <a:gd name="T1" fmla="*/ 13 h 26"/>
                <a:gd name="T2" fmla="*/ 2 w 14"/>
                <a:gd name="T3" fmla="*/ 12 h 26"/>
                <a:gd name="T4" fmla="*/ 2 w 14"/>
                <a:gd name="T5" fmla="*/ 8 h 26"/>
                <a:gd name="T6" fmla="*/ 3 w 14"/>
                <a:gd name="T7" fmla="*/ 4 h 26"/>
                <a:gd name="T8" fmla="*/ 3 w 14"/>
                <a:gd name="T9" fmla="*/ 4 h 26"/>
                <a:gd name="T10" fmla="*/ 3 w 14"/>
                <a:gd name="T11" fmla="*/ 11 h 26"/>
                <a:gd name="T12" fmla="*/ 3 w 14"/>
                <a:gd name="T13" fmla="*/ 12 h 26"/>
                <a:gd name="T14" fmla="*/ 3 w 14"/>
                <a:gd name="T15" fmla="*/ 24 h 26"/>
                <a:gd name="T16" fmla="*/ 5 w 14"/>
                <a:gd name="T17" fmla="*/ 26 h 26"/>
                <a:gd name="T18" fmla="*/ 5 w 14"/>
                <a:gd name="T19" fmla="*/ 26 h 26"/>
                <a:gd name="T20" fmla="*/ 5 w 14"/>
                <a:gd name="T21" fmla="*/ 26 h 26"/>
                <a:gd name="T22" fmla="*/ 6 w 14"/>
                <a:gd name="T23" fmla="*/ 24 h 26"/>
                <a:gd name="T24" fmla="*/ 6 w 14"/>
                <a:gd name="T25" fmla="*/ 13 h 26"/>
                <a:gd name="T26" fmla="*/ 7 w 14"/>
                <a:gd name="T27" fmla="*/ 13 h 26"/>
                <a:gd name="T28" fmla="*/ 7 w 14"/>
                <a:gd name="T29" fmla="*/ 24 h 26"/>
                <a:gd name="T30" fmla="*/ 9 w 14"/>
                <a:gd name="T31" fmla="*/ 26 h 26"/>
                <a:gd name="T32" fmla="*/ 9 w 14"/>
                <a:gd name="T33" fmla="*/ 26 h 26"/>
                <a:gd name="T34" fmla="*/ 9 w 14"/>
                <a:gd name="T35" fmla="*/ 26 h 26"/>
                <a:gd name="T36" fmla="*/ 10 w 14"/>
                <a:gd name="T37" fmla="*/ 24 h 26"/>
                <a:gd name="T38" fmla="*/ 10 w 14"/>
                <a:gd name="T39" fmla="*/ 12 h 26"/>
                <a:gd name="T40" fmla="*/ 10 w 14"/>
                <a:gd name="T41" fmla="*/ 11 h 26"/>
                <a:gd name="T42" fmla="*/ 10 w 14"/>
                <a:gd name="T43" fmla="*/ 4 h 26"/>
                <a:gd name="T44" fmla="*/ 10 w 14"/>
                <a:gd name="T45" fmla="*/ 4 h 26"/>
                <a:gd name="T46" fmla="*/ 11 w 14"/>
                <a:gd name="T47" fmla="*/ 8 h 26"/>
                <a:gd name="T48" fmla="*/ 11 w 14"/>
                <a:gd name="T49" fmla="*/ 12 h 26"/>
                <a:gd name="T50" fmla="*/ 12 w 14"/>
                <a:gd name="T51" fmla="*/ 13 h 26"/>
                <a:gd name="T52" fmla="*/ 13 w 14"/>
                <a:gd name="T53" fmla="*/ 12 h 26"/>
                <a:gd name="T54" fmla="*/ 14 w 14"/>
                <a:gd name="T55" fmla="*/ 7 h 26"/>
                <a:gd name="T56" fmla="*/ 12 w 14"/>
                <a:gd name="T57" fmla="*/ 1 h 26"/>
                <a:gd name="T58" fmla="*/ 9 w 14"/>
                <a:gd name="T59" fmla="*/ 0 h 26"/>
                <a:gd name="T60" fmla="*/ 9 w 14"/>
                <a:gd name="T61" fmla="*/ 0 h 26"/>
                <a:gd name="T62" fmla="*/ 9 w 14"/>
                <a:gd name="T63" fmla="*/ 0 h 26"/>
                <a:gd name="T64" fmla="*/ 9 w 14"/>
                <a:gd name="T65" fmla="*/ 0 h 26"/>
                <a:gd name="T66" fmla="*/ 7 w 14"/>
                <a:gd name="T67" fmla="*/ 3 h 26"/>
                <a:gd name="T68" fmla="*/ 7 w 14"/>
                <a:gd name="T69" fmla="*/ 1 h 26"/>
                <a:gd name="T70" fmla="*/ 7 w 14"/>
                <a:gd name="T71" fmla="*/ 0 h 26"/>
                <a:gd name="T72" fmla="*/ 7 w 14"/>
                <a:gd name="T73" fmla="*/ 0 h 26"/>
                <a:gd name="T74" fmla="*/ 7 w 14"/>
                <a:gd name="T75" fmla="*/ 0 h 26"/>
                <a:gd name="T76" fmla="*/ 6 w 14"/>
                <a:gd name="T77" fmla="*/ 0 h 26"/>
                <a:gd name="T78" fmla="*/ 6 w 14"/>
                <a:gd name="T79" fmla="*/ 0 h 26"/>
                <a:gd name="T80" fmla="*/ 6 w 14"/>
                <a:gd name="T81" fmla="*/ 0 h 26"/>
                <a:gd name="T82" fmla="*/ 6 w 14"/>
                <a:gd name="T83" fmla="*/ 1 h 26"/>
                <a:gd name="T84" fmla="*/ 6 w 14"/>
                <a:gd name="T85" fmla="*/ 3 h 26"/>
                <a:gd name="T86" fmla="*/ 5 w 14"/>
                <a:gd name="T87" fmla="*/ 0 h 26"/>
                <a:gd name="T88" fmla="*/ 5 w 14"/>
                <a:gd name="T89" fmla="*/ 0 h 26"/>
                <a:gd name="T90" fmla="*/ 5 w 14"/>
                <a:gd name="T91" fmla="*/ 0 h 26"/>
                <a:gd name="T92" fmla="*/ 4 w 14"/>
                <a:gd name="T93" fmla="*/ 0 h 26"/>
                <a:gd name="T94" fmla="*/ 2 w 14"/>
                <a:gd name="T95" fmla="*/ 1 h 26"/>
                <a:gd name="T96" fmla="*/ 0 w 14"/>
                <a:gd name="T97" fmla="*/ 7 h 26"/>
                <a:gd name="T98" fmla="*/ 0 w 14"/>
                <a:gd name="T99" fmla="*/ 12 h 26"/>
                <a:gd name="T100" fmla="*/ 1 w 14"/>
                <a:gd name="T101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" h="26">
                  <a:moveTo>
                    <a:pt x="1" y="13"/>
                  </a:moveTo>
                  <a:cubicBezTo>
                    <a:pt x="2" y="13"/>
                    <a:pt x="2" y="13"/>
                    <a:pt x="2" y="12"/>
                  </a:cubicBezTo>
                  <a:cubicBezTo>
                    <a:pt x="2" y="12"/>
                    <a:pt x="2" y="10"/>
                    <a:pt x="2" y="8"/>
                  </a:cubicBezTo>
                  <a:cubicBezTo>
                    <a:pt x="2" y="6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5"/>
                    <a:pt x="4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6" y="26"/>
                    <a:pt x="6" y="25"/>
                    <a:pt x="6" y="2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5"/>
                    <a:pt x="8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5"/>
                    <a:pt x="10" y="24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1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6"/>
                    <a:pt x="11" y="8"/>
                  </a:cubicBezTo>
                  <a:cubicBezTo>
                    <a:pt x="11" y="10"/>
                    <a:pt x="11" y="12"/>
                    <a:pt x="11" y="12"/>
                  </a:cubicBezTo>
                  <a:cubicBezTo>
                    <a:pt x="11" y="13"/>
                    <a:pt x="11" y="13"/>
                    <a:pt x="12" y="13"/>
                  </a:cubicBezTo>
                  <a:cubicBezTo>
                    <a:pt x="13" y="13"/>
                    <a:pt x="13" y="13"/>
                    <a:pt x="13" y="12"/>
                  </a:cubicBezTo>
                  <a:cubicBezTo>
                    <a:pt x="13" y="12"/>
                    <a:pt x="14" y="9"/>
                    <a:pt x="14" y="7"/>
                  </a:cubicBezTo>
                  <a:cubicBezTo>
                    <a:pt x="13" y="3"/>
                    <a:pt x="12" y="1"/>
                    <a:pt x="12" y="1"/>
                  </a:cubicBezTo>
                  <a:cubicBezTo>
                    <a:pt x="11" y="0"/>
                    <a:pt x="10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2"/>
                    <a:pt x="7" y="3"/>
                  </a:cubicBezTo>
                  <a:cubicBezTo>
                    <a:pt x="7" y="2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2"/>
                    <a:pt x="6" y="3"/>
                  </a:cubicBezTo>
                  <a:cubicBezTo>
                    <a:pt x="5" y="2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3" y="0"/>
                    <a:pt x="2" y="0"/>
                    <a:pt x="2" y="1"/>
                  </a:cubicBezTo>
                  <a:cubicBezTo>
                    <a:pt x="1" y="1"/>
                    <a:pt x="0" y="3"/>
                    <a:pt x="0" y="7"/>
                  </a:cubicBezTo>
                  <a:cubicBezTo>
                    <a:pt x="0" y="9"/>
                    <a:pt x="0" y="12"/>
                    <a:pt x="0" y="12"/>
                  </a:cubicBezTo>
                  <a:cubicBezTo>
                    <a:pt x="0" y="13"/>
                    <a:pt x="0" y="13"/>
                    <a:pt x="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65" name="Freeform 75"/>
            <p:cNvSpPr/>
            <p:nvPr/>
          </p:nvSpPr>
          <p:spPr bwMode="auto">
            <a:xfrm>
              <a:off x="3785" y="2115"/>
              <a:ext cx="18" cy="18"/>
            </a:xfrm>
            <a:custGeom>
              <a:avLst/>
              <a:gdLst>
                <a:gd name="T0" fmla="*/ 1 w 7"/>
                <a:gd name="T1" fmla="*/ 5 h 7"/>
                <a:gd name="T2" fmla="*/ 4 w 7"/>
                <a:gd name="T3" fmla="*/ 7 h 7"/>
                <a:gd name="T4" fmla="*/ 6 w 7"/>
                <a:gd name="T5" fmla="*/ 4 h 7"/>
                <a:gd name="T6" fmla="*/ 7 w 7"/>
                <a:gd name="T7" fmla="*/ 3 h 7"/>
                <a:gd name="T8" fmla="*/ 7 w 7"/>
                <a:gd name="T9" fmla="*/ 3 h 7"/>
                <a:gd name="T10" fmla="*/ 4 w 7"/>
                <a:gd name="T11" fmla="*/ 0 h 7"/>
                <a:gd name="T12" fmla="*/ 1 w 7"/>
                <a:gd name="T13" fmla="*/ 3 h 7"/>
                <a:gd name="T14" fmla="*/ 0 w 7"/>
                <a:gd name="T15" fmla="*/ 3 h 7"/>
                <a:gd name="T16" fmla="*/ 1 w 7"/>
                <a:gd name="T1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1" y="5"/>
                  </a:moveTo>
                  <a:cubicBezTo>
                    <a:pt x="1" y="6"/>
                    <a:pt x="2" y="7"/>
                    <a:pt x="4" y="7"/>
                  </a:cubicBezTo>
                  <a:cubicBezTo>
                    <a:pt x="5" y="7"/>
                    <a:pt x="6" y="6"/>
                    <a:pt x="6" y="4"/>
                  </a:cubicBezTo>
                  <a:cubicBezTo>
                    <a:pt x="7" y="4"/>
                    <a:pt x="7" y="4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1"/>
                    <a:pt x="5" y="0"/>
                    <a:pt x="4" y="0"/>
                  </a:cubicBezTo>
                  <a:cubicBezTo>
                    <a:pt x="2" y="0"/>
                    <a:pt x="1" y="1"/>
                    <a:pt x="1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4"/>
                    <a:pt x="1" y="4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6528648" y="1268939"/>
            <a:ext cx="2388523" cy="522002"/>
            <a:chOff x="8703732" y="1692310"/>
            <a:chExt cx="2288018" cy="696164"/>
          </a:xfrm>
        </p:grpSpPr>
        <p:sp>
          <p:nvSpPr>
            <p:cNvPr id="67" name="文本框 148"/>
            <p:cNvSpPr txBox="1"/>
            <p:nvPr/>
          </p:nvSpPr>
          <p:spPr>
            <a:xfrm>
              <a:off x="8703732" y="1692310"/>
              <a:ext cx="1567938" cy="492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E8707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属性调用过程</a:t>
              </a:r>
              <a:endParaRPr lang="zh-CN" altLang="en-US" b="1" dirty="0">
                <a:solidFill>
                  <a:srgbClr val="E8707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文本框 113"/>
            <p:cNvSpPr txBox="1"/>
            <p:nvPr/>
          </p:nvSpPr>
          <p:spPr>
            <a:xfrm>
              <a:off x="8744129" y="2061642"/>
              <a:ext cx="2247621" cy="326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掌握：属性调用的过程</a:t>
              </a:r>
              <a:endPara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6528649" y="3489296"/>
            <a:ext cx="2388522" cy="515378"/>
            <a:chOff x="8703732" y="4653472"/>
            <a:chExt cx="2288018" cy="687330"/>
          </a:xfrm>
        </p:grpSpPr>
        <p:sp>
          <p:nvSpPr>
            <p:cNvPr id="70" name="文本框 154"/>
            <p:cNvSpPr txBox="1"/>
            <p:nvPr/>
          </p:nvSpPr>
          <p:spPr>
            <a:xfrm>
              <a:off x="8703732" y="4653472"/>
              <a:ext cx="1567938" cy="492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683E7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魔法方法</a:t>
              </a:r>
              <a:endParaRPr lang="zh-CN" altLang="en-US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文本框 113"/>
            <p:cNvSpPr txBox="1"/>
            <p:nvPr/>
          </p:nvSpPr>
          <p:spPr>
            <a:xfrm>
              <a:off x="8744129" y="5013970"/>
              <a:ext cx="2247621" cy="326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</a:t>
              </a:r>
              <a:r>
                <a:rPr lang="en-US" altLang="zh-CN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__new___</a:t>
              </a: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 </a:t>
              </a:r>
              <a:r>
                <a:rPr lang="en-US" altLang="zh-CN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___str___, ___</a:t>
              </a:r>
              <a:r>
                <a:rPr lang="en-US" altLang="zh-CN" sz="75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repr</a:t>
              </a:r>
              <a:r>
                <a:rPr lang="en-US" altLang="zh-CN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___</a:t>
              </a:r>
              <a:endParaRPr lang="en-US" altLang="zh-CN" sz="7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311888" y="1268938"/>
            <a:ext cx="2423669" cy="569505"/>
            <a:chOff x="1342678" y="1692310"/>
            <a:chExt cx="2304256" cy="759516"/>
          </a:xfrm>
        </p:grpSpPr>
        <p:sp>
          <p:nvSpPr>
            <p:cNvPr id="73" name="文本框 145"/>
            <p:cNvSpPr txBox="1"/>
            <p:nvPr/>
          </p:nvSpPr>
          <p:spPr>
            <a:xfrm>
              <a:off x="2078995" y="1692310"/>
              <a:ext cx="1567939" cy="492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FFB8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常用内置函数</a:t>
              </a:r>
              <a:endParaRPr lang="zh-CN" altLang="en-US" b="1" dirty="0">
                <a:solidFill>
                  <a:srgbClr val="FFB8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文本框 113"/>
            <p:cNvSpPr txBox="1"/>
            <p:nvPr/>
          </p:nvSpPr>
          <p:spPr>
            <a:xfrm>
              <a:off x="1342678" y="2124994"/>
              <a:ext cx="2247621" cy="326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</a:t>
              </a:r>
              <a:r>
                <a:rPr lang="en-US" altLang="zh-CN" sz="75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hasattr</a:t>
              </a: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75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getattr</a:t>
              </a: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75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setattr</a:t>
              </a: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75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isinstance</a:t>
              </a:r>
              <a:endPara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311888" y="3489293"/>
            <a:ext cx="2423669" cy="562881"/>
            <a:chOff x="1342678" y="4653472"/>
            <a:chExt cx="2304256" cy="750682"/>
          </a:xfrm>
        </p:grpSpPr>
        <p:sp>
          <p:nvSpPr>
            <p:cNvPr id="76" name="文本框 151"/>
            <p:cNvSpPr txBox="1"/>
            <p:nvPr/>
          </p:nvSpPr>
          <p:spPr>
            <a:xfrm>
              <a:off x="2078995" y="4653472"/>
              <a:ext cx="1567939" cy="492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accent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协议</a:t>
              </a:r>
              <a:endParaRPr lang="zh-CN" altLang="en-US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文本框 113"/>
            <p:cNvSpPr txBox="1"/>
            <p:nvPr/>
          </p:nvSpPr>
          <p:spPr>
            <a:xfrm>
              <a:off x="1342678" y="5077322"/>
              <a:ext cx="2247621" cy="326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了解：序列类型协议、上下文协议、迭代器协议</a:t>
              </a:r>
              <a:endPara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3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repeatCount="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16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18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0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3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6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9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31" presetID="3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10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10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10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10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56" presetID="2" presetClass="entr" presetSubtype="8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8" dur="1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9" dur="1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8" accel="40000" fill="hold" nodeType="withEffect" p14:presetBounceEnd="4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2" dur="12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3" dur="12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2" accel="40000" fill="hold" nodeType="withEffect" p14:presetBounceEnd="4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6" dur="12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7" dur="12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2" accel="40000" fill="hold" nodeType="withEffect" p14:presetBounceEnd="4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0" dur="12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1" dur="12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3" grpId="0"/>
          <p:bldP spid="34" grpId="0"/>
          <p:bldP spid="35" grpId="0"/>
          <p:bldP spid="3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3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repeatCount="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16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18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0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3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6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9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31" presetID="3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10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10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10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10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56" presetID="2" presetClass="entr" presetSubtype="8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1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1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8" accel="4000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12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12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2" accel="4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12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12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2" accel="4000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12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12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3" grpId="0"/>
          <p:bldP spid="34" grpId="0"/>
          <p:bldP spid="35" grpId="0"/>
          <p:bldP spid="36" grpId="0"/>
        </p:bldLst>
      </p:timing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63A77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作业</a:t>
            </a:r>
            <a:endParaRPr lang="zh-CN" altLang="en-US" sz="1800" b="1" dirty="0">
              <a:solidFill>
                <a:srgbClr val="663A77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70" name="文本框 154"/>
          <p:cNvSpPr txBox="1"/>
          <p:nvPr/>
        </p:nvSpPr>
        <p:spPr>
          <a:xfrm>
            <a:off x="1725168" y="1927683"/>
            <a:ext cx="5693659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一个人，他父亲名字为Smith，他母亲的名字为</a:t>
            </a:r>
            <a:r>
              <a:rPr lang="en-US" altLang="zh-CN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lice，他的名字为</a:t>
            </a:r>
            <a:r>
              <a:rPr lang="en-US" altLang="zh-CN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</a:t>
            </a:r>
            <a:r>
              <a:rPr lang="zh-CN" altLang="en-US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，父亲为英国人，母亲为法国人，分别定义</a:t>
            </a:r>
            <a:r>
              <a:rPr lang="en-US" altLang="zh-CN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Father</a:t>
            </a:r>
            <a:r>
              <a:rPr lang="zh-CN" altLang="en-US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Mother</a:t>
            </a:r>
            <a:r>
              <a:rPr lang="zh-CN" altLang="en-US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类，</a:t>
            </a:r>
            <a:r>
              <a:rPr lang="en-US" altLang="zh-CN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Son</a:t>
            </a:r>
            <a:r>
              <a:rPr lang="zh-CN" altLang="en-US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三个类，类中分别有自己的</a:t>
            </a:r>
            <a:r>
              <a:rPr lang="en-US" altLang="zh-CN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information</a:t>
            </a:r>
            <a:r>
              <a:rPr lang="zh-CN" altLang="en-US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输出对应的信息</a:t>
            </a:r>
            <a:r>
              <a:rPr lang="en-US" altLang="zh-CN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。要求：在调用</a:t>
            </a:r>
            <a:r>
              <a:rPr lang="en-US" altLang="zh-CN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Son</a:t>
            </a:r>
            <a:r>
              <a:rPr lang="zh-CN" altLang="en-US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类中的</a:t>
            </a:r>
            <a:r>
              <a:rPr lang="en-US" altLang="zh-CN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information</a:t>
            </a:r>
            <a:r>
              <a:rPr lang="zh-CN" altLang="en-US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方法时，同时输入他父母的信息。</a:t>
            </a:r>
            <a:endParaRPr lang="zh-CN" altLang="en-US" sz="1400" b="1" dirty="0">
              <a:solidFill>
                <a:srgbClr val="683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6340175" y="327915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61" name="Flowchart: Decision 78"/>
          <p:cNvSpPr/>
          <p:nvPr/>
        </p:nvSpPr>
        <p:spPr>
          <a:xfrm>
            <a:off x="1844935" y="1181274"/>
            <a:ext cx="1375279" cy="1375279"/>
          </a:xfrm>
          <a:prstGeom prst="flowChartDecision">
            <a:avLst/>
          </a:prstGeom>
          <a:solidFill>
            <a:srgbClr val="01ACBE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Flowchart: Decision 79"/>
          <p:cNvSpPr/>
          <p:nvPr/>
        </p:nvSpPr>
        <p:spPr>
          <a:xfrm>
            <a:off x="1844935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Flowchart: Decision 78"/>
          <p:cNvSpPr/>
          <p:nvPr/>
        </p:nvSpPr>
        <p:spPr>
          <a:xfrm>
            <a:off x="3258403" y="1181274"/>
            <a:ext cx="1375279" cy="1375279"/>
          </a:xfrm>
          <a:prstGeom prst="flowChartDecision">
            <a:avLst/>
          </a:prstGeom>
          <a:solidFill>
            <a:srgbClr val="E8707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Flowchart: Decision 79"/>
          <p:cNvSpPr/>
          <p:nvPr/>
        </p:nvSpPr>
        <p:spPr>
          <a:xfrm>
            <a:off x="3258403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Flowchart: Decision 78"/>
          <p:cNvSpPr/>
          <p:nvPr/>
        </p:nvSpPr>
        <p:spPr>
          <a:xfrm>
            <a:off x="4664825" y="1181274"/>
            <a:ext cx="1375279" cy="1375279"/>
          </a:xfrm>
          <a:prstGeom prst="flowChartDecision">
            <a:avLst/>
          </a:prstGeom>
          <a:solidFill>
            <a:srgbClr val="663A77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Flowchart: Decision 79"/>
          <p:cNvSpPr/>
          <p:nvPr/>
        </p:nvSpPr>
        <p:spPr>
          <a:xfrm>
            <a:off x="4664825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Flowchart: Decision 78"/>
          <p:cNvSpPr/>
          <p:nvPr/>
        </p:nvSpPr>
        <p:spPr>
          <a:xfrm>
            <a:off x="6040104" y="1181274"/>
            <a:ext cx="1375279" cy="1375279"/>
          </a:xfrm>
          <a:prstGeom prst="flowChartDecision">
            <a:avLst/>
          </a:prstGeom>
          <a:solidFill>
            <a:srgbClr val="FFB850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Flowchart: Decision 79"/>
          <p:cNvSpPr/>
          <p:nvPr/>
        </p:nvSpPr>
        <p:spPr>
          <a:xfrm>
            <a:off x="6040104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/>
          <p:cNvSpPr txBox="1"/>
          <p:nvPr/>
        </p:nvSpPr>
        <p:spPr>
          <a:xfrm>
            <a:off x="2170045" y="1564753"/>
            <a:ext cx="6078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01ACBE"/>
                </a:solidFill>
                <a:latin typeface="方正正大黑简体" pitchFamily="2" charset="-122"/>
                <a:ea typeface="方正正大黑简体" pitchFamily="2" charset="-122"/>
              </a:rPr>
              <a:t>2</a:t>
            </a:r>
            <a:endParaRPr lang="zh-CN" altLang="en-US" sz="6600" dirty="0">
              <a:solidFill>
                <a:srgbClr val="01ACBE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583513" y="1564753"/>
            <a:ext cx="6078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E87071"/>
                </a:solidFill>
                <a:latin typeface="方正正大黑简体" pitchFamily="2" charset="-122"/>
                <a:ea typeface="方正正大黑简体" pitchFamily="2" charset="-122"/>
              </a:rPr>
              <a:t>0</a:t>
            </a:r>
            <a:endParaRPr lang="zh-CN" altLang="en-US" sz="6600" dirty="0">
              <a:solidFill>
                <a:srgbClr val="E87071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989935" y="1564753"/>
            <a:ext cx="6815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A26CB8"/>
                </a:solidFill>
                <a:latin typeface="方正正大黑简体" pitchFamily="2" charset="-122"/>
                <a:ea typeface="方正正大黑简体" pitchFamily="2" charset="-122"/>
              </a:rPr>
              <a:t>2</a:t>
            </a:r>
            <a:endParaRPr lang="zh-CN" altLang="en-US" sz="6600" dirty="0">
              <a:solidFill>
                <a:srgbClr val="A26CB8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327633" y="1567406"/>
            <a:ext cx="6815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FFB850"/>
                </a:solidFill>
                <a:latin typeface="方正正大黑简体" pitchFamily="2" charset="-122"/>
                <a:ea typeface="方正正大黑简体" pitchFamily="2" charset="-122"/>
              </a:rPr>
              <a:t>0</a:t>
            </a:r>
            <a:endParaRPr lang="zh-CN" altLang="en-US" sz="6600" dirty="0">
              <a:solidFill>
                <a:srgbClr val="FFB850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16546" y="4115856"/>
            <a:ext cx="18726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Creating an extraordinary future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1852113" y="3147814"/>
            <a:ext cx="5439775" cy="504056"/>
          </a:xfrm>
          <a:prstGeom prst="roundRect">
            <a:avLst>
              <a:gd name="adj" fmla="val 4227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854478" y="3132956"/>
            <a:ext cx="3416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</a:t>
            </a:r>
            <a:r>
              <a:rPr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自强不息的自己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691680" y="3119305"/>
            <a:ext cx="720079" cy="574619"/>
            <a:chOff x="899592" y="2377261"/>
            <a:chExt cx="720079" cy="5746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" name="圆角矩形 27"/>
            <p:cNvSpPr/>
            <p:nvPr/>
          </p:nvSpPr>
          <p:spPr>
            <a:xfrm>
              <a:off x="899592" y="2377261"/>
              <a:ext cx="720079" cy="574619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920241" y="2397813"/>
              <a:ext cx="681258" cy="533516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</p:grpSp>
      <p:pic>
        <p:nvPicPr>
          <p:cNvPr id="39" name="Picture 2" descr="C:\Users\Administrator\Desktop\手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 flipH="1">
            <a:off x="1572529" y="3219822"/>
            <a:ext cx="2959860" cy="287631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0">
        <p14:vortex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5 -0.47408 C -0.47187 -0.46574 -0.46892 -0.45957 -0.46562 -0.45185 C -0.46094 -0.44136 -0.45937 -0.43334 -0.45312 -0.42593 C -0.45191 -0.41914 -0.44444 -0.40618 -0.44062 -0.40371 C -0.43455 -0.3929 -0.42604 -0.37963 -0.41771 -0.37593 C -0.41146 -0.3676 -0.40451 -0.36389 -0.39687 -0.36111 C -0.37916 -0.34537 -0.3526 -0.34167 -0.33333 -0.34074 C -0.27552 -0.33889 -0.21736 -0.33827 -0.15937 -0.33704 C -0.14479 -0.33334 -0.12986 -0.33056 -0.11562 -0.32408 C -0.11111 -0.31883 -0.10521 -0.31605 -0.1 -0.31297 C -0.09479 -0.30371 -0.08958 -0.29445 -0.08437 -0.28519 C -0.0809 -0.27902 -0.07969 -0.27099 -0.07604 -0.26482 C -0.07587 -0.26235 -0.07587 -0.25957 -0.075 -0.25741 C -0.07413 -0.2534 -0.07083 -0.2463 -0.07083 -0.2463 C -0.06979 -0.23889 -0.06996 -0.23827 -0.06771 -0.23148 C -0.06666 -0.22778 -0.06354 -0.22037 -0.06354 -0.22037 C -0.06215 -0.21081 -0.05937 -0.20093 -0.05625 -0.1926 C -0.05434 -0.18766 -0.05017 -0.17778 -0.05017 -0.17778 C -0.04635 -0.15895 -0.03941 -0.14136 -0.03541 -0.12223 C -0.0316 -0.10432 -0.02847 -0.08488 -0.025 -0.06667 C -0.02413 -0.06235 -0.02205 -0.05957 -0.02083 -0.05556 C -0.01788 -0.04506 -0.01406 -0.03581 -0.01041 -0.02593 C -0.00746 -0.01729 -0.00503 -0.00895 5.55556E-7 -2.46914E-7 " pathEditMode="relative" ptsTypes="ffffffffffffffffffffffA">
                                      <p:cBhvr>
                                        <p:cTn id="11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1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 -0.42778 C -0.14236 -0.41173 -0.13542 -0.39475 -0.12708 -0.37963 C -0.11684 -0.36111 -0.10521 -0.34815 -0.09375 -0.33333 C -0.08472 -0.3216 -0.07708 -0.3071 -0.06875 -0.29444 C -0.05799 -0.27839 -0.05417 -0.2537 -0.04479 -0.23704 C -0.04254 -0.22531 -0.03924 -0.2179 -0.03438 -0.20926 C -0.02899 -0.1858 -0.01684 -0.16852 -0.00938 -0.1463 C -0.00347 -0.12901 0.00347 -0.1108 0.01042 -0.09444 C 0.01302 -0.07623 0.01354 -0.07593 0.01146 -0.05 C 0.01094 -0.04414 0.00729 -0.03333 0.00625 -0.02778 C 0.00503 -0.0216 0.00451 -0.01543 0.00312 -0.00926 C 0.00087 0.00031 0.00104 -0.00679 1.94444E-6 1.85185E-6 " pathEditMode="relative" ptsTypes="fffffffffffA">
                                      <p:cBhvr>
                                        <p:cTn id="18" dur="1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3" dur="1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042 -0.7926 C 0.11476 -0.775 0.11701 -0.75618 0.12187 -0.73889 C 0.13038 -0.70865 0.13837 -0.67809 0.14479 -0.6463 C 0.14739 -0.63365 0.14809 -0.62192 0.15104 -0.60926 C 0.15642 -0.56204 0.14878 -0.61914 0.15833 -0.57439 C 0.1592 -0.57007 0.15868 -0.56575 0.15937 -0.56112 C 0.16007 -0.55587 0.16163 -0.55124 0.1625 -0.5463 C 0.16337 -0.54198 0.16389 -0.53766 0.16458 -0.53334 C 0.16719 -0.51513 0.16875 -0.49661 0.17292 -0.47963 C 0.17552 -0.45278 0.17187 -0.48642 0.17708 -0.45556 C 0.17899 -0.44445 0.17986 -0.43334 0.18229 -0.42223 C 0.18368 -0.40402 0.18437 -0.39414 0.1875 -0.37809 C 0.18958 -0.2963 0.19739 -0.18149 0.15208 -0.12778 C 0.14948 -0.12099 0.14705 -0.11729 0.14271 -0.11482 C 0.13958 -0.10926 0.1375 -0.10618 0.13333 -0.10371 C 0.1243 -0.09167 0.13437 -0.1034 0.12396 -0.0963 C 0.12101 -0.09445 0.11857 -0.09075 0.11562 -0.08889 C 0.11458 -0.08828 0.11354 -0.08766 0.1125 -0.08704 C 0.10399 -0.07192 0.11493 -0.08951 0.10521 -0.07963 C 0.10399 -0.0784 0.1033 -0.07531 0.10208 -0.07408 C 0.10017 -0.07223 0.09583 -0.07038 0.09583 -0.07038 C 0.09062 -0.06359 0.08576 -0.06204 0.08021 -0.05556 C 0.06267 -0.03488 0.04219 -0.02377 0.02187 -0.01482 C 0.01493 -0.00649 0.00868 -0.00649 2.77778E-7 3.45679E-6 " pathEditMode="relative" ptsTypes="fffffffffffffffffffffffA">
                                      <p:cBhvr>
                                        <p:cTn id="25" dur="1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0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251 -0.61852 C 0.16841 -0.59784 0.1698 -0.57593 0.17293 -0.55371 C 0.17779 -0.51914 0.17466 -0.55617 0.17918 -0.51667 C 0.18612 -0.45648 0.17918 -0.4929 0.18855 -0.45 C 0.18994 -0.42161 0.19636 -0.3963 0.19897 -0.36852 C 0.20296 -0.32593 0.20539 -0.28241 0.2073 -0.23889 C 0.20869 -0.20525 0.20904 -0.20834 0.21043 -0.18364 C 0.21112 -0.1713 0.21251 -0.14661 0.21251 -0.14661 C 0.21164 -0.08426 0.21668 0.02315 0.20105 0.09259 C 0.19949 0.10987 0.19706 0.12808 0.19168 0.14259 C 0.18959 0.1571 0.18525 0.17315 0.17813 0.18148 C 0.1724 0.21142 0.154 0.21389 0.13959 0.22376 C 0.12327 0.22284 0.10487 0.23302 0.09063 0.21852 C 0.0797 0.20741 0.09411 0.21697 0.08438 0.21111 C 0.08178 0.20771 0.07848 0.20555 0.07605 0.20185 C 0.06911 0.19166 0.06806 0.17778 0.05938 0.16852 C 0.05435 0.1571 0.04949 0.14537 0.04376 0.13518 C 0.04133 0.12191 0.03577 0.11265 0.03126 0.10185 C 0.02883 0.09599 0.02727 0.0892 0.02501 0.08333 C 0.02171 0.07438 0.01893 0.06204 0.01668 0.05185 C 0.01581 0.04815 0.01581 0.04413 0.01459 0.04074 C 0.01199 0.03364 0.01043 0.02592 0.00834 0.01852 C 0.00661 0.01204 0.00331 0.00741 5.27778E-6 -3.7037E-7 " pathEditMode="relative" ptsTypes="ffffffffffffffffffffffA">
                                      <p:cBhvr>
                                        <p:cTn id="32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38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4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46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54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4" presetClass="path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62" dur="7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78691E-6 L 0.575 -4.78691E-6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50" y="0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93827E-6 L 0.58351 4.93827E-6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67" y="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63" grpId="0" animBg="1"/>
      <p:bldP spid="63" grpId="1" animBg="1"/>
      <p:bldP spid="63" grpId="2" animBg="1"/>
      <p:bldP spid="98" grpId="0" animBg="1"/>
      <p:bldP spid="98" grpId="1" animBg="1"/>
      <p:bldP spid="99" grpId="0" animBg="1"/>
      <p:bldP spid="99" grpId="1" animBg="1"/>
      <p:bldP spid="99" grpId="2" animBg="1"/>
      <p:bldP spid="100" grpId="0" animBg="1"/>
      <p:bldP spid="100" grpId="1" animBg="1"/>
      <p:bldP spid="101" grpId="0" animBg="1"/>
      <p:bldP spid="101" grpId="1" animBg="1"/>
      <p:bldP spid="101" grpId="2" animBg="1"/>
      <p:bldP spid="102" grpId="0" animBg="1"/>
      <p:bldP spid="102" grpId="1" animBg="1"/>
      <p:bldP spid="103" grpId="0" animBg="1"/>
      <p:bldP spid="103" grpId="1" animBg="1"/>
      <p:bldP spid="103" grpId="2" animBg="1"/>
      <p:bldP spid="94" grpId="0"/>
      <p:bldP spid="104" grpId="0"/>
      <p:bldP spid="105" grpId="0"/>
      <p:bldP spid="106" grpId="0"/>
      <p:bldP spid="24" grpId="0"/>
      <p:bldP spid="25" grpId="0" animBg="1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65299" y="2055012"/>
            <a:ext cx="1400357" cy="1399851"/>
            <a:chOff x="2734249" y="952902"/>
            <a:chExt cx="1866900" cy="1866900"/>
          </a:xfrm>
        </p:grpSpPr>
        <p:sp>
          <p:nvSpPr>
            <p:cNvPr id="5" name="椭圆 4"/>
            <p:cNvSpPr/>
            <p:nvPr/>
          </p:nvSpPr>
          <p:spPr>
            <a:xfrm>
              <a:off x="2734249" y="952902"/>
              <a:ext cx="1866900" cy="1866900"/>
            </a:xfrm>
            <a:prstGeom prst="ellipse">
              <a:avLst/>
            </a:prstGeom>
            <a:gradFill>
              <a:gsLst>
                <a:gs pos="0">
                  <a:srgbClr val="F5F5F5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953026" y="1171679"/>
              <a:ext cx="1429346" cy="142934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2225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01600" dist="254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7" name="文本框 136"/>
            <p:cNvSpPr txBox="1"/>
            <p:nvPr/>
          </p:nvSpPr>
          <p:spPr>
            <a:xfrm>
              <a:off x="3289751" y="1233939"/>
              <a:ext cx="792086" cy="1354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663A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目录页</a:t>
              </a:r>
              <a:endParaRPr lang="zh-CN" altLang="en-US" sz="2000" b="1" dirty="0">
                <a:solidFill>
                  <a:srgbClr val="663A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392888" y="1097852"/>
            <a:ext cx="851396" cy="718592"/>
            <a:chOff x="3190518" y="1092327"/>
            <a:chExt cx="1135194" cy="958123"/>
          </a:xfrm>
        </p:grpSpPr>
        <p:grpSp>
          <p:nvGrpSpPr>
            <p:cNvPr id="10" name="组合 9"/>
            <p:cNvGrpSpPr/>
            <p:nvPr/>
          </p:nvGrpSpPr>
          <p:grpSpPr>
            <a:xfrm>
              <a:off x="3227162" y="1092327"/>
              <a:ext cx="1098550" cy="958123"/>
              <a:chOff x="2857499" y="1149477"/>
              <a:chExt cx="1098550" cy="958123"/>
            </a:xfrm>
          </p:grpSpPr>
          <p:sp>
            <p:nvSpPr>
              <p:cNvPr id="14" name="圆角矩形 13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15" name="圆角矩形 14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FFB8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3190518" y="1178238"/>
              <a:ext cx="1048474" cy="824561"/>
              <a:chOff x="2615293" y="1775288"/>
              <a:chExt cx="1048474" cy="824561"/>
            </a:xfrm>
          </p:grpSpPr>
          <p:sp>
            <p:nvSpPr>
              <p:cNvPr id="12" name="文本框 11"/>
              <p:cNvSpPr txBox="1"/>
              <p:nvPr/>
            </p:nvSpPr>
            <p:spPr>
              <a:xfrm>
                <a:off x="2615293" y="1775288"/>
                <a:ext cx="1030515" cy="738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sz="30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2633252" y="2261294"/>
                <a:ext cx="1030515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chemeClr val="bg1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1050" dirty="0">
                  <a:solidFill>
                    <a:schemeClr val="bg1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2392888" y="2036347"/>
            <a:ext cx="851396" cy="718592"/>
            <a:chOff x="3190518" y="2343653"/>
            <a:chExt cx="1135194" cy="958123"/>
          </a:xfrm>
        </p:grpSpPr>
        <p:grpSp>
          <p:nvGrpSpPr>
            <p:cNvPr id="17" name="组合 16"/>
            <p:cNvGrpSpPr/>
            <p:nvPr/>
          </p:nvGrpSpPr>
          <p:grpSpPr>
            <a:xfrm>
              <a:off x="3227162" y="2343653"/>
              <a:ext cx="1098550" cy="958123"/>
              <a:chOff x="2857499" y="1149477"/>
              <a:chExt cx="1098550" cy="958123"/>
            </a:xfrm>
          </p:grpSpPr>
          <p:sp>
            <p:nvSpPr>
              <p:cNvPr id="21" name="圆角矩形 20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22" name="圆角矩形 21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01AC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3190518" y="2425822"/>
              <a:ext cx="1048474" cy="824561"/>
              <a:chOff x="2615293" y="1775288"/>
              <a:chExt cx="1048474" cy="824561"/>
            </a:xfrm>
          </p:grpSpPr>
          <p:sp>
            <p:nvSpPr>
              <p:cNvPr id="19" name="文本框 18"/>
              <p:cNvSpPr txBox="1"/>
              <p:nvPr/>
            </p:nvSpPr>
            <p:spPr>
              <a:xfrm>
                <a:off x="2615293" y="1775288"/>
                <a:ext cx="1030515" cy="738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02</a:t>
                </a:r>
                <a:endParaRPr lang="zh-CN" altLang="en-US" sz="30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2633252" y="2261294"/>
                <a:ext cx="1030515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chemeClr val="bg1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1050" dirty="0">
                  <a:solidFill>
                    <a:schemeClr val="bg1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>
            <a:off x="2392888" y="2972146"/>
            <a:ext cx="851396" cy="718592"/>
            <a:chOff x="3190518" y="3591385"/>
            <a:chExt cx="1135194" cy="958123"/>
          </a:xfrm>
        </p:grpSpPr>
        <p:grpSp>
          <p:nvGrpSpPr>
            <p:cNvPr id="24" name="组合 23"/>
            <p:cNvGrpSpPr/>
            <p:nvPr/>
          </p:nvGrpSpPr>
          <p:grpSpPr>
            <a:xfrm>
              <a:off x="3227162" y="3591385"/>
              <a:ext cx="1098550" cy="958123"/>
              <a:chOff x="2857499" y="1149477"/>
              <a:chExt cx="1098550" cy="958123"/>
            </a:xfrm>
          </p:grpSpPr>
          <p:sp>
            <p:nvSpPr>
              <p:cNvPr id="28" name="圆角矩形 27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29" name="圆角矩形 28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E870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3190518" y="3674102"/>
              <a:ext cx="1048474" cy="824561"/>
              <a:chOff x="2615293" y="1775288"/>
              <a:chExt cx="1048474" cy="824561"/>
            </a:xfrm>
          </p:grpSpPr>
          <p:sp>
            <p:nvSpPr>
              <p:cNvPr id="26" name="文本框 25"/>
              <p:cNvSpPr txBox="1"/>
              <p:nvPr/>
            </p:nvSpPr>
            <p:spPr>
              <a:xfrm>
                <a:off x="2615293" y="1775288"/>
                <a:ext cx="1030515" cy="738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sz="30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2633252" y="2261294"/>
                <a:ext cx="1030515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chemeClr val="bg1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1050" dirty="0">
                  <a:solidFill>
                    <a:schemeClr val="bg1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30" name="组合 29"/>
          <p:cNvGrpSpPr/>
          <p:nvPr/>
        </p:nvGrpSpPr>
        <p:grpSpPr>
          <a:xfrm>
            <a:off x="2392888" y="3884269"/>
            <a:ext cx="851396" cy="718592"/>
            <a:chOff x="3190518" y="4807549"/>
            <a:chExt cx="1135194" cy="958123"/>
          </a:xfrm>
        </p:grpSpPr>
        <p:grpSp>
          <p:nvGrpSpPr>
            <p:cNvPr id="31" name="组合 30"/>
            <p:cNvGrpSpPr/>
            <p:nvPr/>
          </p:nvGrpSpPr>
          <p:grpSpPr>
            <a:xfrm>
              <a:off x="3227162" y="4807549"/>
              <a:ext cx="1098550" cy="958123"/>
              <a:chOff x="2857499" y="1149477"/>
              <a:chExt cx="1098550" cy="958123"/>
            </a:xfrm>
          </p:grpSpPr>
          <p:sp>
            <p:nvSpPr>
              <p:cNvPr id="35" name="圆角矩形 34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36" name="圆角矩形 35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663A7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3190518" y="4893611"/>
              <a:ext cx="1048474" cy="824561"/>
              <a:chOff x="2615293" y="1775288"/>
              <a:chExt cx="1048474" cy="824561"/>
            </a:xfrm>
          </p:grpSpPr>
          <p:sp>
            <p:nvSpPr>
              <p:cNvPr id="33" name="文本框 32"/>
              <p:cNvSpPr txBox="1"/>
              <p:nvPr/>
            </p:nvSpPr>
            <p:spPr>
              <a:xfrm>
                <a:off x="2615293" y="1775288"/>
                <a:ext cx="1030515" cy="738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04</a:t>
                </a:r>
                <a:endParaRPr lang="zh-CN" altLang="en-US" sz="30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2633252" y="2261294"/>
                <a:ext cx="1030515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chemeClr val="bg1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1050" dirty="0">
                  <a:solidFill>
                    <a:schemeClr val="bg1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37" name="组合 36"/>
          <p:cNvGrpSpPr/>
          <p:nvPr/>
        </p:nvGrpSpPr>
        <p:grpSpPr>
          <a:xfrm>
            <a:off x="3416314" y="1097853"/>
            <a:ext cx="3522992" cy="863107"/>
            <a:chOff x="4555084" y="1092328"/>
            <a:chExt cx="4697323" cy="1150809"/>
          </a:xfrm>
        </p:grpSpPr>
        <p:pic>
          <p:nvPicPr>
            <p:cNvPr id="38" name="图片 37"/>
            <p:cNvPicPr>
              <a:picLocks noChangeAspect="1"/>
            </p:cNvPicPr>
            <p:nvPr/>
          </p:nvPicPr>
          <p:blipFill rotWithShape="1"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926460" y="2041830"/>
              <a:ext cx="3646270" cy="201307"/>
            </a:xfrm>
            <a:prstGeom prst="rect">
              <a:avLst/>
            </a:prstGeom>
          </p:spPr>
        </p:pic>
        <p:grpSp>
          <p:nvGrpSpPr>
            <p:cNvPr id="39" name="组合 38"/>
            <p:cNvGrpSpPr/>
            <p:nvPr/>
          </p:nvGrpSpPr>
          <p:grpSpPr>
            <a:xfrm>
              <a:off x="4555084" y="1092328"/>
              <a:ext cx="4697323" cy="974451"/>
              <a:chOff x="4555084" y="1092328"/>
              <a:chExt cx="4697323" cy="974451"/>
            </a:xfrm>
          </p:grpSpPr>
          <p:pic>
            <p:nvPicPr>
              <p:cNvPr id="40" name="图片 39"/>
              <p:cNvPicPr>
                <a:picLocks noChangeAspect="1"/>
              </p:cNvPicPr>
              <p:nvPr/>
            </p:nvPicPr>
            <p:blipFill rotWithShape="1">
              <a:blip r:embed="rId1">
                <a:extLst>
                  <a:ext uri="{BEBA8EAE-BF5A-486C-A8C5-ECC9F3942E4B}">
                    <a14:imgProps xmlns:a14="http://schemas.microsoft.com/office/drawing/2010/main">
                      <a14:imgLayer r:embed="rId2"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rcRect t="76775"/>
              <a:stretch>
                <a:fillRect/>
              </a:stretch>
            </p:blipFill>
            <p:spPr>
              <a:xfrm rot="16200000">
                <a:off x="8600149" y="1414521"/>
                <a:ext cx="958122" cy="346394"/>
              </a:xfrm>
              <a:prstGeom prst="rect">
                <a:avLst/>
              </a:prstGeom>
            </p:spPr>
          </p:pic>
          <p:sp>
            <p:nvSpPr>
              <p:cNvPr id="41" name="圆角矩形 40"/>
              <p:cNvSpPr/>
              <p:nvPr/>
            </p:nvSpPr>
            <p:spPr>
              <a:xfrm>
                <a:off x="4555084" y="1092328"/>
                <a:ext cx="4389024" cy="958122"/>
              </a:xfrm>
              <a:prstGeom prst="roundRect">
                <a:avLst>
                  <a:gd name="adj" fmla="val 9218"/>
                </a:avLst>
              </a:prstGeom>
              <a:gradFill>
                <a:gsLst>
                  <a:gs pos="47000">
                    <a:srgbClr val="FDFDFD"/>
                  </a:gs>
                  <a:gs pos="53000">
                    <a:srgbClr val="E8E8E8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ffectLst>
                <a:outerShdw blurRad="76200" dist="38100" dir="2700000" algn="tl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/>
              </a:p>
            </p:txBody>
          </p:sp>
        </p:grpSp>
      </p:grpSp>
      <p:grpSp>
        <p:nvGrpSpPr>
          <p:cNvPr id="42" name="组合 41"/>
          <p:cNvGrpSpPr/>
          <p:nvPr/>
        </p:nvGrpSpPr>
        <p:grpSpPr>
          <a:xfrm>
            <a:off x="3416313" y="2036347"/>
            <a:ext cx="3522993" cy="859061"/>
            <a:chOff x="4555084" y="2343654"/>
            <a:chExt cx="4697324" cy="1145415"/>
          </a:xfrm>
        </p:grpSpPr>
        <p:pic>
          <p:nvPicPr>
            <p:cNvPr id="43" name="图片 42"/>
            <p:cNvPicPr>
              <a:picLocks noChangeAspect="1"/>
            </p:cNvPicPr>
            <p:nvPr/>
          </p:nvPicPr>
          <p:blipFill rotWithShape="1"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926460" y="3287762"/>
              <a:ext cx="3646270" cy="201307"/>
            </a:xfrm>
            <a:prstGeom prst="rect">
              <a:avLst/>
            </a:prstGeom>
          </p:spPr>
        </p:pic>
        <p:grpSp>
          <p:nvGrpSpPr>
            <p:cNvPr id="44" name="组合 43"/>
            <p:cNvGrpSpPr/>
            <p:nvPr/>
          </p:nvGrpSpPr>
          <p:grpSpPr>
            <a:xfrm>
              <a:off x="4555084" y="2343654"/>
              <a:ext cx="4697324" cy="974451"/>
              <a:chOff x="4555084" y="2343654"/>
              <a:chExt cx="4697324" cy="974451"/>
            </a:xfrm>
          </p:grpSpPr>
          <p:pic>
            <p:nvPicPr>
              <p:cNvPr id="45" name="图片 44"/>
              <p:cNvPicPr>
                <a:picLocks noChangeAspect="1"/>
              </p:cNvPicPr>
              <p:nvPr/>
            </p:nvPicPr>
            <p:blipFill rotWithShape="1">
              <a:blip r:embed="rId1">
                <a:extLst>
                  <a:ext uri="{BEBA8EAE-BF5A-486C-A8C5-ECC9F3942E4B}">
                    <a14:imgProps xmlns:a14="http://schemas.microsoft.com/office/drawing/2010/main">
                      <a14:imgLayer r:embed="rId2"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rcRect t="76775"/>
              <a:stretch>
                <a:fillRect/>
              </a:stretch>
            </p:blipFill>
            <p:spPr>
              <a:xfrm rot="16200000">
                <a:off x="8600150" y="2665847"/>
                <a:ext cx="958122" cy="346394"/>
              </a:xfrm>
              <a:prstGeom prst="rect">
                <a:avLst/>
              </a:prstGeom>
            </p:spPr>
          </p:pic>
          <p:sp>
            <p:nvSpPr>
              <p:cNvPr id="46" name="圆角矩形 45"/>
              <p:cNvSpPr/>
              <p:nvPr/>
            </p:nvSpPr>
            <p:spPr>
              <a:xfrm>
                <a:off x="4555084" y="2343654"/>
                <a:ext cx="4389024" cy="958122"/>
              </a:xfrm>
              <a:prstGeom prst="roundRect">
                <a:avLst>
                  <a:gd name="adj" fmla="val 9218"/>
                </a:avLst>
              </a:prstGeom>
              <a:gradFill>
                <a:gsLst>
                  <a:gs pos="47000">
                    <a:srgbClr val="FDFDFD"/>
                  </a:gs>
                  <a:gs pos="53000">
                    <a:srgbClr val="E8E8E8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ffectLst>
                <a:outerShdw blurRad="76200" dist="38100" dir="2700000" algn="tl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/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3416313" y="2974842"/>
            <a:ext cx="3522994" cy="863027"/>
            <a:chOff x="4555084" y="3594980"/>
            <a:chExt cx="4697325" cy="1150703"/>
          </a:xfrm>
        </p:grpSpPr>
        <p:pic>
          <p:nvPicPr>
            <p:cNvPr id="48" name="图片 47"/>
            <p:cNvPicPr>
              <a:picLocks noChangeAspect="1"/>
            </p:cNvPicPr>
            <p:nvPr/>
          </p:nvPicPr>
          <p:blipFill rotWithShape="1"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926460" y="4544376"/>
              <a:ext cx="3646270" cy="201307"/>
            </a:xfrm>
            <a:prstGeom prst="rect">
              <a:avLst/>
            </a:prstGeom>
          </p:spPr>
        </p:pic>
        <p:grpSp>
          <p:nvGrpSpPr>
            <p:cNvPr id="49" name="组合 48"/>
            <p:cNvGrpSpPr/>
            <p:nvPr/>
          </p:nvGrpSpPr>
          <p:grpSpPr>
            <a:xfrm>
              <a:off x="4555084" y="3594980"/>
              <a:ext cx="4697325" cy="974450"/>
              <a:chOff x="4555084" y="3594980"/>
              <a:chExt cx="4697325" cy="974450"/>
            </a:xfrm>
          </p:grpSpPr>
          <p:pic>
            <p:nvPicPr>
              <p:cNvPr id="50" name="图片 49"/>
              <p:cNvPicPr>
                <a:picLocks noChangeAspect="1"/>
              </p:cNvPicPr>
              <p:nvPr/>
            </p:nvPicPr>
            <p:blipFill rotWithShape="1">
              <a:blip r:embed="rId1">
                <a:extLst>
                  <a:ext uri="{BEBA8EAE-BF5A-486C-A8C5-ECC9F3942E4B}">
                    <a14:imgProps xmlns:a14="http://schemas.microsoft.com/office/drawing/2010/main">
                      <a14:imgLayer r:embed="rId2"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rcRect t="76775"/>
              <a:stretch>
                <a:fillRect/>
              </a:stretch>
            </p:blipFill>
            <p:spPr>
              <a:xfrm rot="16200000">
                <a:off x="8600151" y="3917172"/>
                <a:ext cx="958122" cy="346394"/>
              </a:xfrm>
              <a:prstGeom prst="rect">
                <a:avLst/>
              </a:prstGeom>
            </p:spPr>
          </p:pic>
          <p:sp>
            <p:nvSpPr>
              <p:cNvPr id="51" name="圆角矩形 50"/>
              <p:cNvSpPr/>
              <p:nvPr/>
            </p:nvSpPr>
            <p:spPr>
              <a:xfrm>
                <a:off x="4555084" y="3594980"/>
                <a:ext cx="4389024" cy="958122"/>
              </a:xfrm>
              <a:prstGeom prst="roundRect">
                <a:avLst>
                  <a:gd name="adj" fmla="val 9218"/>
                </a:avLst>
              </a:prstGeom>
              <a:gradFill>
                <a:gsLst>
                  <a:gs pos="47000">
                    <a:srgbClr val="FDFDFD"/>
                  </a:gs>
                  <a:gs pos="53000">
                    <a:srgbClr val="E8E8E8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ffectLst>
                <a:outerShdw blurRad="76200" dist="38100" dir="2700000" algn="tl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/>
              </a:p>
            </p:txBody>
          </p:sp>
        </p:grpSp>
      </p:grpSp>
      <p:grpSp>
        <p:nvGrpSpPr>
          <p:cNvPr id="52" name="组合 51"/>
          <p:cNvGrpSpPr/>
          <p:nvPr/>
        </p:nvGrpSpPr>
        <p:grpSpPr>
          <a:xfrm>
            <a:off x="3416314" y="3884269"/>
            <a:ext cx="3522992" cy="857105"/>
            <a:chOff x="4555084" y="4807551"/>
            <a:chExt cx="4697323" cy="1142806"/>
          </a:xfrm>
        </p:grpSpPr>
        <p:pic>
          <p:nvPicPr>
            <p:cNvPr id="53" name="图片 52"/>
            <p:cNvPicPr>
              <a:picLocks noChangeAspect="1"/>
            </p:cNvPicPr>
            <p:nvPr/>
          </p:nvPicPr>
          <p:blipFill rotWithShape="1"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926460" y="5749050"/>
              <a:ext cx="3646270" cy="201307"/>
            </a:xfrm>
            <a:prstGeom prst="rect">
              <a:avLst/>
            </a:prstGeom>
          </p:spPr>
        </p:pic>
        <p:grpSp>
          <p:nvGrpSpPr>
            <p:cNvPr id="54" name="组合 53"/>
            <p:cNvGrpSpPr/>
            <p:nvPr/>
          </p:nvGrpSpPr>
          <p:grpSpPr>
            <a:xfrm>
              <a:off x="4555084" y="4807551"/>
              <a:ext cx="4697323" cy="974450"/>
              <a:chOff x="4555084" y="4807551"/>
              <a:chExt cx="4697323" cy="974450"/>
            </a:xfrm>
          </p:grpSpPr>
          <p:pic>
            <p:nvPicPr>
              <p:cNvPr id="55" name="图片 54"/>
              <p:cNvPicPr>
                <a:picLocks noChangeAspect="1"/>
              </p:cNvPicPr>
              <p:nvPr/>
            </p:nvPicPr>
            <p:blipFill rotWithShape="1">
              <a:blip r:embed="rId1">
                <a:extLst>
                  <a:ext uri="{BEBA8EAE-BF5A-486C-A8C5-ECC9F3942E4B}">
                    <a14:imgProps xmlns:a14="http://schemas.microsoft.com/office/drawing/2010/main">
                      <a14:imgLayer r:embed="rId2"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rcRect t="76775"/>
              <a:stretch>
                <a:fillRect/>
              </a:stretch>
            </p:blipFill>
            <p:spPr>
              <a:xfrm rot="16200000">
                <a:off x="8600150" y="5129743"/>
                <a:ext cx="958122" cy="346393"/>
              </a:xfrm>
              <a:prstGeom prst="rect">
                <a:avLst/>
              </a:prstGeom>
            </p:spPr>
          </p:pic>
          <p:sp>
            <p:nvSpPr>
              <p:cNvPr id="56" name="圆角矩形 55"/>
              <p:cNvSpPr/>
              <p:nvPr/>
            </p:nvSpPr>
            <p:spPr>
              <a:xfrm>
                <a:off x="4555084" y="4807551"/>
                <a:ext cx="4389024" cy="958122"/>
              </a:xfrm>
              <a:prstGeom prst="roundRect">
                <a:avLst>
                  <a:gd name="adj" fmla="val 9218"/>
                </a:avLst>
              </a:prstGeom>
              <a:gradFill>
                <a:gsLst>
                  <a:gs pos="47000">
                    <a:srgbClr val="FDFDFD"/>
                  </a:gs>
                  <a:gs pos="53000">
                    <a:srgbClr val="E8E8E8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ffectLst>
                <a:outerShdw blurRad="76200" dist="38100" dir="2700000" algn="tl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/>
              </a:p>
            </p:txBody>
          </p:sp>
        </p:grpSp>
      </p:grpSp>
      <p:grpSp>
        <p:nvGrpSpPr>
          <p:cNvPr id="57" name="组合 56"/>
          <p:cNvGrpSpPr/>
          <p:nvPr/>
        </p:nvGrpSpPr>
        <p:grpSpPr>
          <a:xfrm>
            <a:off x="2978264" y="875607"/>
            <a:ext cx="742053" cy="4003880"/>
            <a:chOff x="3971019" y="796001"/>
            <a:chExt cx="989404" cy="5338506"/>
          </a:xfrm>
        </p:grpSpPr>
        <p:sp>
          <p:nvSpPr>
            <p:cNvPr id="58" name="矩形 57"/>
            <p:cNvSpPr/>
            <p:nvPr/>
          </p:nvSpPr>
          <p:spPr>
            <a:xfrm>
              <a:off x="4614031" y="796001"/>
              <a:ext cx="346392" cy="5287413"/>
            </a:xfrm>
            <a:prstGeom prst="rect">
              <a:avLst/>
            </a:prstGeom>
            <a:gradFill>
              <a:gsLst>
                <a:gs pos="0">
                  <a:schemeClr val="tx1">
                    <a:alpha val="8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59" name="矩形 58"/>
            <p:cNvSpPr/>
            <p:nvPr/>
          </p:nvSpPr>
          <p:spPr>
            <a:xfrm>
              <a:off x="4178614" y="796001"/>
              <a:ext cx="452661" cy="528741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pic>
          <p:nvPicPr>
            <p:cNvPr id="60" name="图片 59"/>
            <p:cNvPicPr>
              <a:picLocks noChangeAspect="1"/>
            </p:cNvPicPr>
            <p:nvPr/>
          </p:nvPicPr>
          <p:blipFill rotWithShape="1"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 rot="5400000">
              <a:off x="1404452" y="3362569"/>
              <a:ext cx="5338505" cy="205371"/>
            </a:xfrm>
            <a:prstGeom prst="rect">
              <a:avLst/>
            </a:prstGeom>
          </p:spPr>
        </p:pic>
        <p:sp>
          <p:nvSpPr>
            <p:cNvPr id="61" name="流程图: 手动输入 32"/>
            <p:cNvSpPr/>
            <p:nvPr/>
          </p:nvSpPr>
          <p:spPr>
            <a:xfrm flipH="1" flipV="1">
              <a:off x="4614203" y="796001"/>
              <a:ext cx="345594" cy="920797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6677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0 w 10000"/>
                <a:gd name="connsiteY4-10" fmla="*/ 6677 h 10000"/>
                <a:gd name="connsiteX0-11" fmla="*/ 0 w 10000"/>
                <a:gd name="connsiteY0-12" fmla="*/ 6875 h 10000"/>
                <a:gd name="connsiteX1-13" fmla="*/ 10000 w 10000"/>
                <a:gd name="connsiteY1-14" fmla="*/ 0 h 10000"/>
                <a:gd name="connsiteX2-15" fmla="*/ 10000 w 10000"/>
                <a:gd name="connsiteY2-16" fmla="*/ 10000 h 10000"/>
                <a:gd name="connsiteX3-17" fmla="*/ 0 w 10000"/>
                <a:gd name="connsiteY3-18" fmla="*/ 10000 h 10000"/>
                <a:gd name="connsiteX4-19" fmla="*/ 0 w 10000"/>
                <a:gd name="connsiteY4-20" fmla="*/ 6875 h 10000"/>
                <a:gd name="connsiteX0-21" fmla="*/ 0 w 10185"/>
                <a:gd name="connsiteY0-22" fmla="*/ 6624 h 10000"/>
                <a:gd name="connsiteX1-23" fmla="*/ 10185 w 10185"/>
                <a:gd name="connsiteY1-24" fmla="*/ 0 h 10000"/>
                <a:gd name="connsiteX2-25" fmla="*/ 10185 w 10185"/>
                <a:gd name="connsiteY2-26" fmla="*/ 10000 h 10000"/>
                <a:gd name="connsiteX3-27" fmla="*/ 185 w 10185"/>
                <a:gd name="connsiteY3-28" fmla="*/ 10000 h 10000"/>
                <a:gd name="connsiteX4-29" fmla="*/ 0 w 10185"/>
                <a:gd name="connsiteY4-30" fmla="*/ 6624 h 10000"/>
                <a:gd name="connsiteX0-31" fmla="*/ 0 w 10092"/>
                <a:gd name="connsiteY0-32" fmla="*/ 8092 h 10000"/>
                <a:gd name="connsiteX1-33" fmla="*/ 10092 w 10092"/>
                <a:gd name="connsiteY1-34" fmla="*/ 0 h 10000"/>
                <a:gd name="connsiteX2-35" fmla="*/ 10092 w 10092"/>
                <a:gd name="connsiteY2-36" fmla="*/ 10000 h 10000"/>
                <a:gd name="connsiteX3-37" fmla="*/ 92 w 10092"/>
                <a:gd name="connsiteY3-38" fmla="*/ 10000 h 10000"/>
                <a:gd name="connsiteX4-39" fmla="*/ 0 w 10092"/>
                <a:gd name="connsiteY4-40" fmla="*/ 8092 h 10000"/>
                <a:gd name="connsiteX0-41" fmla="*/ 0 w 10092"/>
                <a:gd name="connsiteY0-42" fmla="*/ 8736 h 10000"/>
                <a:gd name="connsiteX1-43" fmla="*/ 10092 w 10092"/>
                <a:gd name="connsiteY1-44" fmla="*/ 0 h 10000"/>
                <a:gd name="connsiteX2-45" fmla="*/ 10092 w 10092"/>
                <a:gd name="connsiteY2-46" fmla="*/ 10000 h 10000"/>
                <a:gd name="connsiteX3-47" fmla="*/ 92 w 10092"/>
                <a:gd name="connsiteY3-48" fmla="*/ 10000 h 10000"/>
                <a:gd name="connsiteX4-49" fmla="*/ 0 w 10092"/>
                <a:gd name="connsiteY4-50" fmla="*/ 8736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92" h="10000">
                  <a:moveTo>
                    <a:pt x="0" y="8736"/>
                  </a:moveTo>
                  <a:lnTo>
                    <a:pt x="10092" y="0"/>
                  </a:lnTo>
                  <a:lnTo>
                    <a:pt x="10092" y="10000"/>
                  </a:lnTo>
                  <a:lnTo>
                    <a:pt x="92" y="10000"/>
                  </a:lnTo>
                  <a:cubicBezTo>
                    <a:pt x="30" y="8875"/>
                    <a:pt x="62" y="9861"/>
                    <a:pt x="0" y="8736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21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08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62" name="梯形 61"/>
            <p:cNvSpPr/>
            <p:nvPr/>
          </p:nvSpPr>
          <p:spPr>
            <a:xfrm rot="5400000">
              <a:off x="4085362" y="2026910"/>
              <a:ext cx="1396262" cy="345868"/>
            </a:xfrm>
            <a:prstGeom prst="trapezoid">
              <a:avLst>
                <a:gd name="adj" fmla="val 173951"/>
              </a:avLst>
            </a:prstGeom>
            <a:gradFill>
              <a:gsLst>
                <a:gs pos="100000">
                  <a:schemeClr val="tx1">
                    <a:alpha val="21000"/>
                  </a:schemeClr>
                </a:gs>
                <a:gs pos="0">
                  <a:srgbClr val="F2F2F2">
                    <a:alpha val="0"/>
                  </a:srgbClr>
                </a:gs>
              </a:gsLst>
              <a:lin ang="54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63" name="梯形 62"/>
            <p:cNvSpPr/>
            <p:nvPr/>
          </p:nvSpPr>
          <p:spPr>
            <a:xfrm rot="5400000">
              <a:off x="4085362" y="3275907"/>
              <a:ext cx="1396262" cy="345868"/>
            </a:xfrm>
            <a:prstGeom prst="trapezoid">
              <a:avLst>
                <a:gd name="adj" fmla="val 173951"/>
              </a:avLst>
            </a:prstGeom>
            <a:gradFill>
              <a:gsLst>
                <a:gs pos="100000">
                  <a:schemeClr val="tx1">
                    <a:alpha val="21000"/>
                  </a:schemeClr>
                </a:gs>
                <a:gs pos="0">
                  <a:srgbClr val="F2F2F2">
                    <a:alpha val="0"/>
                  </a:srgbClr>
                </a:gs>
              </a:gsLst>
              <a:lin ang="54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64" name="梯形 63"/>
            <p:cNvSpPr/>
            <p:nvPr/>
          </p:nvSpPr>
          <p:spPr>
            <a:xfrm rot="5400000">
              <a:off x="4085362" y="4502881"/>
              <a:ext cx="1396262" cy="345868"/>
            </a:xfrm>
            <a:prstGeom prst="trapezoid">
              <a:avLst>
                <a:gd name="adj" fmla="val 173951"/>
              </a:avLst>
            </a:prstGeom>
            <a:gradFill>
              <a:gsLst>
                <a:gs pos="100000">
                  <a:schemeClr val="tx1">
                    <a:alpha val="21000"/>
                  </a:schemeClr>
                </a:gs>
                <a:gs pos="0">
                  <a:srgbClr val="F2F2F2">
                    <a:alpha val="0"/>
                  </a:srgbClr>
                </a:gs>
              </a:gsLst>
              <a:lin ang="54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65" name="流程图: 手动输入 32"/>
            <p:cNvSpPr/>
            <p:nvPr/>
          </p:nvSpPr>
          <p:spPr>
            <a:xfrm flipH="1">
              <a:off x="4614203" y="5187950"/>
              <a:ext cx="345594" cy="895464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6677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0 w 10000"/>
                <a:gd name="connsiteY4-10" fmla="*/ 6677 h 10000"/>
                <a:gd name="connsiteX0-11" fmla="*/ 0 w 10000"/>
                <a:gd name="connsiteY0-12" fmla="*/ 6875 h 10000"/>
                <a:gd name="connsiteX1-13" fmla="*/ 10000 w 10000"/>
                <a:gd name="connsiteY1-14" fmla="*/ 0 h 10000"/>
                <a:gd name="connsiteX2-15" fmla="*/ 10000 w 10000"/>
                <a:gd name="connsiteY2-16" fmla="*/ 10000 h 10000"/>
                <a:gd name="connsiteX3-17" fmla="*/ 0 w 10000"/>
                <a:gd name="connsiteY3-18" fmla="*/ 10000 h 10000"/>
                <a:gd name="connsiteX4-19" fmla="*/ 0 w 10000"/>
                <a:gd name="connsiteY4-20" fmla="*/ 6875 h 10000"/>
                <a:gd name="connsiteX0-21" fmla="*/ 0 w 10185"/>
                <a:gd name="connsiteY0-22" fmla="*/ 6624 h 10000"/>
                <a:gd name="connsiteX1-23" fmla="*/ 10185 w 10185"/>
                <a:gd name="connsiteY1-24" fmla="*/ 0 h 10000"/>
                <a:gd name="connsiteX2-25" fmla="*/ 10185 w 10185"/>
                <a:gd name="connsiteY2-26" fmla="*/ 10000 h 10000"/>
                <a:gd name="connsiteX3-27" fmla="*/ 185 w 10185"/>
                <a:gd name="connsiteY3-28" fmla="*/ 10000 h 10000"/>
                <a:gd name="connsiteX4-29" fmla="*/ 0 w 10185"/>
                <a:gd name="connsiteY4-30" fmla="*/ 6624 h 10000"/>
                <a:gd name="connsiteX0-31" fmla="*/ 0 w 10092"/>
                <a:gd name="connsiteY0-32" fmla="*/ 8092 h 10000"/>
                <a:gd name="connsiteX1-33" fmla="*/ 10092 w 10092"/>
                <a:gd name="connsiteY1-34" fmla="*/ 0 h 10000"/>
                <a:gd name="connsiteX2-35" fmla="*/ 10092 w 10092"/>
                <a:gd name="connsiteY2-36" fmla="*/ 10000 h 10000"/>
                <a:gd name="connsiteX3-37" fmla="*/ 92 w 10092"/>
                <a:gd name="connsiteY3-38" fmla="*/ 10000 h 10000"/>
                <a:gd name="connsiteX4-39" fmla="*/ 0 w 10092"/>
                <a:gd name="connsiteY4-40" fmla="*/ 8092 h 10000"/>
                <a:gd name="connsiteX0-41" fmla="*/ 0 w 10092"/>
                <a:gd name="connsiteY0-42" fmla="*/ 8736 h 10000"/>
                <a:gd name="connsiteX1-43" fmla="*/ 10092 w 10092"/>
                <a:gd name="connsiteY1-44" fmla="*/ 0 h 10000"/>
                <a:gd name="connsiteX2-45" fmla="*/ 10092 w 10092"/>
                <a:gd name="connsiteY2-46" fmla="*/ 10000 h 10000"/>
                <a:gd name="connsiteX3-47" fmla="*/ 92 w 10092"/>
                <a:gd name="connsiteY3-48" fmla="*/ 10000 h 10000"/>
                <a:gd name="connsiteX4-49" fmla="*/ 0 w 10092"/>
                <a:gd name="connsiteY4-50" fmla="*/ 8736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92" h="10000">
                  <a:moveTo>
                    <a:pt x="0" y="8736"/>
                  </a:moveTo>
                  <a:lnTo>
                    <a:pt x="10092" y="0"/>
                  </a:lnTo>
                  <a:lnTo>
                    <a:pt x="10092" y="10000"/>
                  </a:lnTo>
                  <a:lnTo>
                    <a:pt x="92" y="10000"/>
                  </a:lnTo>
                  <a:cubicBezTo>
                    <a:pt x="30" y="8875"/>
                    <a:pt x="62" y="9861"/>
                    <a:pt x="0" y="8736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21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08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4341099" y="1145335"/>
            <a:ext cx="1651311" cy="307777"/>
            <a:chOff x="5788132" y="1155639"/>
            <a:chExt cx="2201748" cy="410370"/>
          </a:xfrm>
        </p:grpSpPr>
        <p:sp>
          <p:nvSpPr>
            <p:cNvPr id="67" name="文本框 66"/>
            <p:cNvSpPr txBox="1"/>
            <p:nvPr/>
          </p:nvSpPr>
          <p:spPr>
            <a:xfrm>
              <a:off x="6299025" y="1155639"/>
              <a:ext cx="1690855" cy="410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常用内置函数</a:t>
              </a:r>
              <a:endParaRPr lang="zh-CN" altLang="en-US" sz="1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9" name="Group 4"/>
            <p:cNvGrpSpPr>
              <a:grpSpLocks noChangeAspect="1"/>
            </p:cNvGrpSpPr>
            <p:nvPr/>
          </p:nvGrpSpPr>
          <p:grpSpPr bwMode="auto">
            <a:xfrm>
              <a:off x="5788132" y="1164569"/>
              <a:ext cx="299144" cy="350562"/>
              <a:chOff x="1776" y="1776"/>
              <a:chExt cx="64" cy="75"/>
            </a:xfrm>
            <a:solidFill>
              <a:srgbClr val="FFB850"/>
            </a:solidFill>
            <a:effectLst/>
          </p:grpSpPr>
          <p:sp>
            <p:nvSpPr>
              <p:cNvPr id="70" name="Freeform 5"/>
              <p:cNvSpPr/>
              <p:nvPr/>
            </p:nvSpPr>
            <p:spPr bwMode="auto">
              <a:xfrm>
                <a:off x="1795" y="1779"/>
                <a:ext cx="29" cy="26"/>
              </a:xfrm>
              <a:custGeom>
                <a:avLst/>
                <a:gdLst>
                  <a:gd name="T0" fmla="*/ 5 w 11"/>
                  <a:gd name="T1" fmla="*/ 10 h 10"/>
                  <a:gd name="T2" fmla="*/ 5 w 11"/>
                  <a:gd name="T3" fmla="*/ 10 h 10"/>
                  <a:gd name="T4" fmla="*/ 11 w 11"/>
                  <a:gd name="T5" fmla="*/ 5 h 10"/>
                  <a:gd name="T6" fmla="*/ 5 w 11"/>
                  <a:gd name="T7" fmla="*/ 0 h 10"/>
                  <a:gd name="T8" fmla="*/ 5 w 11"/>
                  <a:gd name="T9" fmla="*/ 0 h 10"/>
                  <a:gd name="T10" fmla="*/ 0 w 11"/>
                  <a:gd name="T11" fmla="*/ 5 h 10"/>
                  <a:gd name="T12" fmla="*/ 5 w 11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5" y="10"/>
                    </a:moveTo>
                    <a:cubicBezTo>
                      <a:pt x="5" y="10"/>
                      <a:pt x="5" y="10"/>
                      <a:pt x="5" y="10"/>
                    </a:cubicBezTo>
                    <a:cubicBezTo>
                      <a:pt x="8" y="10"/>
                      <a:pt x="11" y="8"/>
                      <a:pt x="11" y="5"/>
                    </a:cubicBezTo>
                    <a:cubicBezTo>
                      <a:pt x="11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0" y="3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6"/>
              <p:cNvSpPr/>
              <p:nvPr/>
            </p:nvSpPr>
            <p:spPr bwMode="auto">
              <a:xfrm>
                <a:off x="1776" y="1810"/>
                <a:ext cx="64" cy="41"/>
              </a:xfrm>
              <a:custGeom>
                <a:avLst/>
                <a:gdLst>
                  <a:gd name="T0" fmla="*/ 23 w 24"/>
                  <a:gd name="T1" fmla="*/ 3 h 16"/>
                  <a:gd name="T2" fmla="*/ 19 w 24"/>
                  <a:gd name="T3" fmla="*/ 0 h 16"/>
                  <a:gd name="T4" fmla="*/ 19 w 24"/>
                  <a:gd name="T5" fmla="*/ 0 h 16"/>
                  <a:gd name="T6" fmla="*/ 17 w 24"/>
                  <a:gd name="T7" fmla="*/ 0 h 16"/>
                  <a:gd name="T8" fmla="*/ 15 w 24"/>
                  <a:gd name="T9" fmla="*/ 5 h 16"/>
                  <a:gd name="T10" fmla="*/ 12 w 24"/>
                  <a:gd name="T11" fmla="*/ 11 h 16"/>
                  <a:gd name="T12" fmla="*/ 14 w 24"/>
                  <a:gd name="T13" fmla="*/ 7 h 16"/>
                  <a:gd name="T14" fmla="*/ 13 w 24"/>
                  <a:gd name="T15" fmla="*/ 1 h 16"/>
                  <a:gd name="T16" fmla="*/ 13 w 24"/>
                  <a:gd name="T17" fmla="*/ 1 h 16"/>
                  <a:gd name="T18" fmla="*/ 12 w 24"/>
                  <a:gd name="T19" fmla="*/ 0 h 16"/>
                  <a:gd name="T20" fmla="*/ 12 w 24"/>
                  <a:gd name="T21" fmla="*/ 0 h 16"/>
                  <a:gd name="T22" fmla="*/ 12 w 24"/>
                  <a:gd name="T23" fmla="*/ 1 h 16"/>
                  <a:gd name="T24" fmla="*/ 12 w 24"/>
                  <a:gd name="T25" fmla="*/ 1 h 16"/>
                  <a:gd name="T26" fmla="*/ 11 w 24"/>
                  <a:gd name="T27" fmla="*/ 7 h 16"/>
                  <a:gd name="T28" fmla="*/ 10 w 24"/>
                  <a:gd name="T29" fmla="*/ 5 h 16"/>
                  <a:gd name="T30" fmla="*/ 8 w 24"/>
                  <a:gd name="T31" fmla="*/ 0 h 16"/>
                  <a:gd name="T32" fmla="*/ 5 w 24"/>
                  <a:gd name="T33" fmla="*/ 0 h 16"/>
                  <a:gd name="T34" fmla="*/ 5 w 24"/>
                  <a:gd name="T35" fmla="*/ 0 h 16"/>
                  <a:gd name="T36" fmla="*/ 1 w 24"/>
                  <a:gd name="T37" fmla="*/ 3 h 16"/>
                  <a:gd name="T38" fmla="*/ 0 w 24"/>
                  <a:gd name="T39" fmla="*/ 16 h 16"/>
                  <a:gd name="T40" fmla="*/ 4 w 24"/>
                  <a:gd name="T41" fmla="*/ 16 h 16"/>
                  <a:gd name="T42" fmla="*/ 4 w 24"/>
                  <a:gd name="T43" fmla="*/ 6 h 16"/>
                  <a:gd name="T44" fmla="*/ 5 w 24"/>
                  <a:gd name="T45" fmla="*/ 6 h 16"/>
                  <a:gd name="T46" fmla="*/ 5 w 24"/>
                  <a:gd name="T47" fmla="*/ 16 h 16"/>
                  <a:gd name="T48" fmla="*/ 12 w 24"/>
                  <a:gd name="T49" fmla="*/ 16 h 16"/>
                  <a:gd name="T50" fmla="*/ 19 w 24"/>
                  <a:gd name="T51" fmla="*/ 16 h 16"/>
                  <a:gd name="T52" fmla="*/ 19 w 24"/>
                  <a:gd name="T53" fmla="*/ 6 h 16"/>
                  <a:gd name="T54" fmla="*/ 19 w 24"/>
                  <a:gd name="T55" fmla="*/ 6 h 16"/>
                  <a:gd name="T56" fmla="*/ 20 w 24"/>
                  <a:gd name="T57" fmla="*/ 6 h 16"/>
                  <a:gd name="T58" fmla="*/ 20 w 24"/>
                  <a:gd name="T59" fmla="*/ 16 h 16"/>
                  <a:gd name="T60" fmla="*/ 23 w 24"/>
                  <a:gd name="T61" fmla="*/ 16 h 16"/>
                  <a:gd name="T62" fmla="*/ 23 w 24"/>
                  <a:gd name="T63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" h="16">
                    <a:moveTo>
                      <a:pt x="23" y="3"/>
                    </a:moveTo>
                    <a:cubicBezTo>
                      <a:pt x="22" y="1"/>
                      <a:pt x="20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1" y="3"/>
                    </a:cubicBezTo>
                    <a:cubicBezTo>
                      <a:pt x="0" y="5"/>
                      <a:pt x="0" y="11"/>
                      <a:pt x="0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20" y="6"/>
                      <a:pt x="20" y="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1"/>
                      <a:pt x="24" y="5"/>
                      <a:pt x="2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7"/>
              <p:cNvSpPr/>
              <p:nvPr/>
            </p:nvSpPr>
            <p:spPr bwMode="auto">
              <a:xfrm>
                <a:off x="1795" y="1776"/>
                <a:ext cx="29" cy="26"/>
              </a:xfrm>
              <a:custGeom>
                <a:avLst/>
                <a:gdLst>
                  <a:gd name="T0" fmla="*/ 5 w 11"/>
                  <a:gd name="T1" fmla="*/ 10 h 10"/>
                  <a:gd name="T2" fmla="*/ 5 w 11"/>
                  <a:gd name="T3" fmla="*/ 10 h 10"/>
                  <a:gd name="T4" fmla="*/ 11 w 11"/>
                  <a:gd name="T5" fmla="*/ 5 h 10"/>
                  <a:gd name="T6" fmla="*/ 5 w 11"/>
                  <a:gd name="T7" fmla="*/ 0 h 10"/>
                  <a:gd name="T8" fmla="*/ 5 w 11"/>
                  <a:gd name="T9" fmla="*/ 0 h 10"/>
                  <a:gd name="T10" fmla="*/ 0 w 11"/>
                  <a:gd name="T11" fmla="*/ 5 h 10"/>
                  <a:gd name="T12" fmla="*/ 5 w 11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5" y="10"/>
                    </a:moveTo>
                    <a:cubicBezTo>
                      <a:pt x="5" y="10"/>
                      <a:pt x="5" y="10"/>
                      <a:pt x="5" y="10"/>
                    </a:cubicBezTo>
                    <a:cubicBezTo>
                      <a:pt x="8" y="10"/>
                      <a:pt x="11" y="8"/>
                      <a:pt x="11" y="5"/>
                    </a:cubicBezTo>
                    <a:cubicBezTo>
                      <a:pt x="11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0" y="3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8"/>
              <p:cNvSpPr/>
              <p:nvPr/>
            </p:nvSpPr>
            <p:spPr bwMode="auto">
              <a:xfrm>
                <a:off x="1776" y="1807"/>
                <a:ext cx="64" cy="42"/>
              </a:xfrm>
              <a:custGeom>
                <a:avLst/>
                <a:gdLst>
                  <a:gd name="T0" fmla="*/ 23 w 24"/>
                  <a:gd name="T1" fmla="*/ 3 h 16"/>
                  <a:gd name="T2" fmla="*/ 19 w 24"/>
                  <a:gd name="T3" fmla="*/ 0 h 16"/>
                  <a:gd name="T4" fmla="*/ 19 w 24"/>
                  <a:gd name="T5" fmla="*/ 0 h 16"/>
                  <a:gd name="T6" fmla="*/ 17 w 24"/>
                  <a:gd name="T7" fmla="*/ 0 h 16"/>
                  <a:gd name="T8" fmla="*/ 15 w 24"/>
                  <a:gd name="T9" fmla="*/ 5 h 16"/>
                  <a:gd name="T10" fmla="*/ 12 w 24"/>
                  <a:gd name="T11" fmla="*/ 11 h 16"/>
                  <a:gd name="T12" fmla="*/ 14 w 24"/>
                  <a:gd name="T13" fmla="*/ 7 h 16"/>
                  <a:gd name="T14" fmla="*/ 13 w 24"/>
                  <a:gd name="T15" fmla="*/ 1 h 16"/>
                  <a:gd name="T16" fmla="*/ 13 w 24"/>
                  <a:gd name="T17" fmla="*/ 1 h 16"/>
                  <a:gd name="T18" fmla="*/ 12 w 24"/>
                  <a:gd name="T19" fmla="*/ 0 h 16"/>
                  <a:gd name="T20" fmla="*/ 12 w 24"/>
                  <a:gd name="T21" fmla="*/ 0 h 16"/>
                  <a:gd name="T22" fmla="*/ 12 w 24"/>
                  <a:gd name="T23" fmla="*/ 1 h 16"/>
                  <a:gd name="T24" fmla="*/ 12 w 24"/>
                  <a:gd name="T25" fmla="*/ 1 h 16"/>
                  <a:gd name="T26" fmla="*/ 11 w 24"/>
                  <a:gd name="T27" fmla="*/ 7 h 16"/>
                  <a:gd name="T28" fmla="*/ 10 w 24"/>
                  <a:gd name="T29" fmla="*/ 5 h 16"/>
                  <a:gd name="T30" fmla="*/ 8 w 24"/>
                  <a:gd name="T31" fmla="*/ 0 h 16"/>
                  <a:gd name="T32" fmla="*/ 5 w 24"/>
                  <a:gd name="T33" fmla="*/ 0 h 16"/>
                  <a:gd name="T34" fmla="*/ 5 w 24"/>
                  <a:gd name="T35" fmla="*/ 0 h 16"/>
                  <a:gd name="T36" fmla="*/ 1 w 24"/>
                  <a:gd name="T37" fmla="*/ 3 h 16"/>
                  <a:gd name="T38" fmla="*/ 0 w 24"/>
                  <a:gd name="T39" fmla="*/ 16 h 16"/>
                  <a:gd name="T40" fmla="*/ 4 w 24"/>
                  <a:gd name="T41" fmla="*/ 16 h 16"/>
                  <a:gd name="T42" fmla="*/ 4 w 24"/>
                  <a:gd name="T43" fmla="*/ 6 h 16"/>
                  <a:gd name="T44" fmla="*/ 5 w 24"/>
                  <a:gd name="T45" fmla="*/ 6 h 16"/>
                  <a:gd name="T46" fmla="*/ 5 w 24"/>
                  <a:gd name="T47" fmla="*/ 16 h 16"/>
                  <a:gd name="T48" fmla="*/ 12 w 24"/>
                  <a:gd name="T49" fmla="*/ 16 h 16"/>
                  <a:gd name="T50" fmla="*/ 19 w 24"/>
                  <a:gd name="T51" fmla="*/ 16 h 16"/>
                  <a:gd name="T52" fmla="*/ 19 w 24"/>
                  <a:gd name="T53" fmla="*/ 6 h 16"/>
                  <a:gd name="T54" fmla="*/ 19 w 24"/>
                  <a:gd name="T55" fmla="*/ 6 h 16"/>
                  <a:gd name="T56" fmla="*/ 20 w 24"/>
                  <a:gd name="T57" fmla="*/ 6 h 16"/>
                  <a:gd name="T58" fmla="*/ 20 w 24"/>
                  <a:gd name="T59" fmla="*/ 16 h 16"/>
                  <a:gd name="T60" fmla="*/ 23 w 24"/>
                  <a:gd name="T61" fmla="*/ 16 h 16"/>
                  <a:gd name="T62" fmla="*/ 23 w 24"/>
                  <a:gd name="T63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" h="16">
                    <a:moveTo>
                      <a:pt x="23" y="3"/>
                    </a:moveTo>
                    <a:cubicBezTo>
                      <a:pt x="22" y="1"/>
                      <a:pt x="20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1" y="3"/>
                    </a:cubicBezTo>
                    <a:cubicBezTo>
                      <a:pt x="0" y="5"/>
                      <a:pt x="0" y="11"/>
                      <a:pt x="0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20" y="6"/>
                      <a:pt x="20" y="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1"/>
                      <a:pt x="24" y="5"/>
                      <a:pt x="2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00" name="组合 99"/>
          <p:cNvGrpSpPr/>
          <p:nvPr/>
        </p:nvGrpSpPr>
        <p:grpSpPr>
          <a:xfrm>
            <a:off x="4327967" y="2047433"/>
            <a:ext cx="1664443" cy="307777"/>
            <a:chOff x="4327967" y="2047433"/>
            <a:chExt cx="1664443" cy="307777"/>
          </a:xfrm>
        </p:grpSpPr>
        <p:grpSp>
          <p:nvGrpSpPr>
            <p:cNvPr id="75" name="Group 18"/>
            <p:cNvGrpSpPr>
              <a:grpSpLocks noChangeAspect="1"/>
            </p:cNvGrpSpPr>
            <p:nvPr/>
          </p:nvGrpSpPr>
          <p:grpSpPr bwMode="auto">
            <a:xfrm>
              <a:off x="4327967" y="2093818"/>
              <a:ext cx="250640" cy="233550"/>
              <a:chOff x="3802" y="2858"/>
              <a:chExt cx="616" cy="574"/>
            </a:xfrm>
            <a:solidFill>
              <a:srgbClr val="01ACBE"/>
            </a:solidFill>
            <a:effectLst/>
          </p:grpSpPr>
          <p:sp>
            <p:nvSpPr>
              <p:cNvPr id="78" name="Rectangle 19"/>
              <p:cNvSpPr>
                <a:spLocks noChangeArrowheads="1"/>
              </p:cNvSpPr>
              <p:nvPr/>
            </p:nvSpPr>
            <p:spPr bwMode="auto">
              <a:xfrm>
                <a:off x="3802" y="3205"/>
                <a:ext cx="129" cy="22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Rectangle 20"/>
              <p:cNvSpPr>
                <a:spLocks noChangeArrowheads="1"/>
              </p:cNvSpPr>
              <p:nvPr/>
            </p:nvSpPr>
            <p:spPr bwMode="auto">
              <a:xfrm>
                <a:off x="3964" y="3174"/>
                <a:ext cx="129" cy="25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Rectangle 21"/>
              <p:cNvSpPr>
                <a:spLocks noChangeArrowheads="1"/>
              </p:cNvSpPr>
              <p:nvPr/>
            </p:nvSpPr>
            <p:spPr bwMode="auto">
              <a:xfrm>
                <a:off x="4129" y="3131"/>
                <a:ext cx="129" cy="30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Rectangle 22"/>
              <p:cNvSpPr>
                <a:spLocks noChangeArrowheads="1"/>
              </p:cNvSpPr>
              <p:nvPr/>
            </p:nvSpPr>
            <p:spPr bwMode="auto">
              <a:xfrm>
                <a:off x="4289" y="3078"/>
                <a:ext cx="129" cy="35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Freeform 23"/>
              <p:cNvSpPr/>
              <p:nvPr/>
            </p:nvSpPr>
            <p:spPr bwMode="auto">
              <a:xfrm>
                <a:off x="3888" y="2858"/>
                <a:ext cx="370" cy="270"/>
              </a:xfrm>
              <a:custGeom>
                <a:avLst/>
                <a:gdLst>
                  <a:gd name="T0" fmla="*/ 94 w 155"/>
                  <a:gd name="T1" fmla="*/ 21 h 113"/>
                  <a:gd name="T2" fmla="*/ 0 w 155"/>
                  <a:gd name="T3" fmla="*/ 72 h 113"/>
                  <a:gd name="T4" fmla="*/ 114 w 155"/>
                  <a:gd name="T5" fmla="*/ 63 h 113"/>
                  <a:gd name="T6" fmla="*/ 122 w 155"/>
                  <a:gd name="T7" fmla="*/ 82 h 113"/>
                  <a:gd name="T8" fmla="*/ 155 w 155"/>
                  <a:gd name="T9" fmla="*/ 0 h 113"/>
                  <a:gd name="T10" fmla="*/ 85 w 155"/>
                  <a:gd name="T11" fmla="*/ 2 h 113"/>
                  <a:gd name="T12" fmla="*/ 94 w 155"/>
                  <a:gd name="T13" fmla="*/ 2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5" h="113">
                    <a:moveTo>
                      <a:pt x="94" y="21"/>
                    </a:moveTo>
                    <a:cubicBezTo>
                      <a:pt x="85" y="33"/>
                      <a:pt x="53" y="68"/>
                      <a:pt x="0" y="72"/>
                    </a:cubicBezTo>
                    <a:cubicBezTo>
                      <a:pt x="0" y="72"/>
                      <a:pt x="31" y="113"/>
                      <a:pt x="114" y="63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55" y="0"/>
                      <a:pt x="155" y="0"/>
                      <a:pt x="155" y="0"/>
                    </a:cubicBezTo>
                    <a:cubicBezTo>
                      <a:pt x="85" y="2"/>
                      <a:pt x="85" y="2"/>
                      <a:pt x="85" y="2"/>
                    </a:cubicBezTo>
                    <a:lnTo>
                      <a:pt x="94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7" name="矩形 96"/>
            <p:cNvSpPr/>
            <p:nvPr/>
          </p:nvSpPr>
          <p:spPr>
            <a:xfrm>
              <a:off x="4730526" y="2047433"/>
              <a:ext cx="12618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rgbClr val="01ACB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属性调用过程</a:t>
              </a:r>
              <a:endParaRPr lang="zh-CN" altLang="en-US" sz="1400" b="1" dirty="0">
                <a:solidFill>
                  <a:srgbClr val="01ACB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4316479" y="2993556"/>
            <a:ext cx="1310601" cy="307777"/>
            <a:chOff x="4316479" y="2993556"/>
            <a:chExt cx="1310601" cy="307777"/>
          </a:xfrm>
        </p:grpSpPr>
        <p:grpSp>
          <p:nvGrpSpPr>
            <p:cNvPr id="84" name="Group 13"/>
            <p:cNvGrpSpPr>
              <a:grpSpLocks noChangeAspect="1"/>
            </p:cNvGrpSpPr>
            <p:nvPr/>
          </p:nvGrpSpPr>
          <p:grpSpPr bwMode="auto">
            <a:xfrm>
              <a:off x="4316479" y="2999278"/>
              <a:ext cx="273597" cy="276828"/>
              <a:chOff x="2426" y="2781"/>
              <a:chExt cx="593" cy="600"/>
            </a:xfrm>
            <a:solidFill>
              <a:srgbClr val="E87071"/>
            </a:solidFill>
            <a:effectLst/>
          </p:grpSpPr>
          <p:sp>
            <p:nvSpPr>
              <p:cNvPr id="87" name="Freeform 14"/>
              <p:cNvSpPr/>
              <p:nvPr/>
            </p:nvSpPr>
            <p:spPr bwMode="auto">
              <a:xfrm>
                <a:off x="2442" y="2805"/>
                <a:ext cx="577" cy="576"/>
              </a:xfrm>
              <a:custGeom>
                <a:avLst/>
                <a:gdLst>
                  <a:gd name="T0" fmla="*/ 0 w 241"/>
                  <a:gd name="T1" fmla="*/ 115 h 241"/>
                  <a:gd name="T2" fmla="*/ 0 w 241"/>
                  <a:gd name="T3" fmla="*/ 121 h 241"/>
                  <a:gd name="T4" fmla="*/ 121 w 241"/>
                  <a:gd name="T5" fmla="*/ 241 h 241"/>
                  <a:gd name="T6" fmla="*/ 241 w 241"/>
                  <a:gd name="T7" fmla="*/ 121 h 241"/>
                  <a:gd name="T8" fmla="*/ 121 w 241"/>
                  <a:gd name="T9" fmla="*/ 0 h 241"/>
                  <a:gd name="T10" fmla="*/ 121 w 241"/>
                  <a:gd name="T11" fmla="*/ 115 h 241"/>
                  <a:gd name="T12" fmla="*/ 0 w 241"/>
                  <a:gd name="T13" fmla="*/ 115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1" h="241">
                    <a:moveTo>
                      <a:pt x="0" y="115"/>
                    </a:moveTo>
                    <a:cubicBezTo>
                      <a:pt x="0" y="117"/>
                      <a:pt x="0" y="119"/>
                      <a:pt x="0" y="121"/>
                    </a:cubicBezTo>
                    <a:cubicBezTo>
                      <a:pt x="0" y="187"/>
                      <a:pt x="54" y="241"/>
                      <a:pt x="121" y="241"/>
                    </a:cubicBezTo>
                    <a:cubicBezTo>
                      <a:pt x="187" y="241"/>
                      <a:pt x="241" y="187"/>
                      <a:pt x="241" y="121"/>
                    </a:cubicBezTo>
                    <a:cubicBezTo>
                      <a:pt x="241" y="54"/>
                      <a:pt x="187" y="0"/>
                      <a:pt x="121" y="0"/>
                    </a:cubicBezTo>
                    <a:cubicBezTo>
                      <a:pt x="121" y="115"/>
                      <a:pt x="121" y="115"/>
                      <a:pt x="121" y="115"/>
                    </a:cubicBezTo>
                    <a:lnTo>
                      <a:pt x="0" y="1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Freeform 15"/>
              <p:cNvSpPr>
                <a:spLocks noEditPoints="1"/>
              </p:cNvSpPr>
              <p:nvPr/>
            </p:nvSpPr>
            <p:spPr bwMode="auto">
              <a:xfrm>
                <a:off x="2426" y="2781"/>
                <a:ext cx="275" cy="273"/>
              </a:xfrm>
              <a:custGeom>
                <a:avLst/>
                <a:gdLst>
                  <a:gd name="T0" fmla="*/ 0 w 115"/>
                  <a:gd name="T1" fmla="*/ 114 h 114"/>
                  <a:gd name="T2" fmla="*/ 115 w 115"/>
                  <a:gd name="T3" fmla="*/ 114 h 114"/>
                  <a:gd name="T4" fmla="*/ 115 w 115"/>
                  <a:gd name="T5" fmla="*/ 0 h 114"/>
                  <a:gd name="T6" fmla="*/ 0 w 115"/>
                  <a:gd name="T7" fmla="*/ 114 h 114"/>
                  <a:gd name="T8" fmla="*/ 15 w 115"/>
                  <a:gd name="T9" fmla="*/ 104 h 114"/>
                  <a:gd name="T10" fmla="*/ 104 w 115"/>
                  <a:gd name="T11" fmla="*/ 14 h 114"/>
                  <a:gd name="T12" fmla="*/ 104 w 115"/>
                  <a:gd name="T13" fmla="*/ 104 h 114"/>
                  <a:gd name="T14" fmla="*/ 15 w 115"/>
                  <a:gd name="T15" fmla="*/ 10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5" h="114">
                    <a:moveTo>
                      <a:pt x="0" y="114"/>
                    </a:moveTo>
                    <a:cubicBezTo>
                      <a:pt x="115" y="114"/>
                      <a:pt x="115" y="114"/>
                      <a:pt x="115" y="114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51" y="0"/>
                      <a:pt x="0" y="51"/>
                      <a:pt x="0" y="114"/>
                    </a:cubicBezTo>
                    <a:close/>
                    <a:moveTo>
                      <a:pt x="15" y="104"/>
                    </a:moveTo>
                    <a:cubicBezTo>
                      <a:pt x="15" y="54"/>
                      <a:pt x="55" y="14"/>
                      <a:pt x="104" y="14"/>
                    </a:cubicBezTo>
                    <a:cubicBezTo>
                      <a:pt x="104" y="104"/>
                      <a:pt x="104" y="104"/>
                      <a:pt x="104" y="104"/>
                    </a:cubicBezTo>
                    <a:lnTo>
                      <a:pt x="15" y="1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8" name="矩形 97"/>
            <p:cNvSpPr/>
            <p:nvPr/>
          </p:nvSpPr>
          <p:spPr>
            <a:xfrm>
              <a:off x="4724269" y="2993556"/>
              <a:ext cx="9028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rgbClr val="E8707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魔法方法</a:t>
              </a:r>
              <a:endParaRPr lang="zh-CN" altLang="en-US" sz="1400" b="1" dirty="0">
                <a:solidFill>
                  <a:srgbClr val="E8707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4323961" y="3924071"/>
            <a:ext cx="954377" cy="314081"/>
            <a:chOff x="4323961" y="3924071"/>
            <a:chExt cx="954377" cy="314081"/>
          </a:xfrm>
        </p:grpSpPr>
        <p:grpSp>
          <p:nvGrpSpPr>
            <p:cNvPr id="90" name="组合 89"/>
            <p:cNvGrpSpPr/>
            <p:nvPr/>
          </p:nvGrpSpPr>
          <p:grpSpPr>
            <a:xfrm>
              <a:off x="4323961" y="3924071"/>
              <a:ext cx="258633" cy="281445"/>
              <a:chOff x="4873620" y="1965325"/>
              <a:chExt cx="269882" cy="293688"/>
            </a:xfrm>
            <a:solidFill>
              <a:srgbClr val="663A77"/>
            </a:solidFill>
            <a:effectLst/>
          </p:grpSpPr>
          <p:sp>
            <p:nvSpPr>
              <p:cNvPr id="93" name="Freeform 502"/>
              <p:cNvSpPr/>
              <p:nvPr/>
            </p:nvSpPr>
            <p:spPr bwMode="auto">
              <a:xfrm>
                <a:off x="4873620" y="2127250"/>
                <a:ext cx="112713" cy="131763"/>
              </a:xfrm>
              <a:custGeom>
                <a:avLst/>
                <a:gdLst>
                  <a:gd name="T0" fmla="*/ 2 w 30"/>
                  <a:gd name="T1" fmla="*/ 0 h 35"/>
                  <a:gd name="T2" fmla="*/ 28 w 30"/>
                  <a:gd name="T3" fmla="*/ 0 h 35"/>
                  <a:gd name="T4" fmla="*/ 30 w 30"/>
                  <a:gd name="T5" fmla="*/ 1 h 35"/>
                  <a:gd name="T6" fmla="*/ 28 w 30"/>
                  <a:gd name="T7" fmla="*/ 3 h 35"/>
                  <a:gd name="T8" fmla="*/ 3 w 30"/>
                  <a:gd name="T9" fmla="*/ 3 h 35"/>
                  <a:gd name="T10" fmla="*/ 3 w 30"/>
                  <a:gd name="T11" fmla="*/ 33 h 35"/>
                  <a:gd name="T12" fmla="*/ 2 w 30"/>
                  <a:gd name="T13" fmla="*/ 35 h 35"/>
                  <a:gd name="T14" fmla="*/ 0 w 30"/>
                  <a:gd name="T15" fmla="*/ 33 h 35"/>
                  <a:gd name="T16" fmla="*/ 0 w 30"/>
                  <a:gd name="T17" fmla="*/ 1 h 35"/>
                  <a:gd name="T18" fmla="*/ 2 w 30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5">
                    <a:moveTo>
                      <a:pt x="2" y="0"/>
                    </a:moveTo>
                    <a:cubicBezTo>
                      <a:pt x="28" y="0"/>
                      <a:pt x="28" y="0"/>
                      <a:pt x="28" y="0"/>
                    </a:cubicBezTo>
                    <a:cubicBezTo>
                      <a:pt x="29" y="0"/>
                      <a:pt x="30" y="1"/>
                      <a:pt x="30" y="1"/>
                    </a:cubicBezTo>
                    <a:cubicBezTo>
                      <a:pt x="30" y="2"/>
                      <a:pt x="29" y="3"/>
                      <a:pt x="28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3" y="34"/>
                      <a:pt x="3" y="35"/>
                      <a:pt x="2" y="35"/>
                    </a:cubicBezTo>
                    <a:cubicBezTo>
                      <a:pt x="1" y="35"/>
                      <a:pt x="0" y="34"/>
                      <a:pt x="0" y="3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Freeform 503"/>
              <p:cNvSpPr/>
              <p:nvPr/>
            </p:nvSpPr>
            <p:spPr bwMode="auto">
              <a:xfrm>
                <a:off x="4884737" y="1973263"/>
                <a:ext cx="41275" cy="146050"/>
              </a:xfrm>
              <a:custGeom>
                <a:avLst/>
                <a:gdLst>
                  <a:gd name="T0" fmla="*/ 11 w 11"/>
                  <a:gd name="T1" fmla="*/ 34 h 39"/>
                  <a:gd name="T2" fmla="*/ 11 w 11"/>
                  <a:gd name="T3" fmla="*/ 6 h 39"/>
                  <a:gd name="T4" fmla="*/ 5 w 11"/>
                  <a:gd name="T5" fmla="*/ 0 h 39"/>
                  <a:gd name="T6" fmla="*/ 0 w 11"/>
                  <a:gd name="T7" fmla="*/ 6 h 39"/>
                  <a:gd name="T8" fmla="*/ 0 w 11"/>
                  <a:gd name="T9" fmla="*/ 34 h 39"/>
                  <a:gd name="T10" fmla="*/ 5 w 11"/>
                  <a:gd name="T11" fmla="*/ 39 h 39"/>
                  <a:gd name="T12" fmla="*/ 11 w 11"/>
                  <a:gd name="T13" fmla="*/ 3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39">
                    <a:moveTo>
                      <a:pt x="11" y="34"/>
                    </a:moveTo>
                    <a:cubicBezTo>
                      <a:pt x="11" y="6"/>
                      <a:pt x="11" y="6"/>
                      <a:pt x="11" y="6"/>
                    </a:cubicBezTo>
                    <a:cubicBezTo>
                      <a:pt x="11" y="3"/>
                      <a:pt x="9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7"/>
                      <a:pt x="2" y="39"/>
                      <a:pt x="5" y="39"/>
                    </a:cubicBezTo>
                    <a:cubicBezTo>
                      <a:pt x="9" y="39"/>
                      <a:pt x="11" y="37"/>
                      <a:pt x="11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Freeform 504"/>
              <p:cNvSpPr/>
              <p:nvPr/>
            </p:nvSpPr>
            <p:spPr bwMode="auto">
              <a:xfrm>
                <a:off x="4940303" y="1965325"/>
                <a:ext cx="177800" cy="293688"/>
              </a:xfrm>
              <a:custGeom>
                <a:avLst/>
                <a:gdLst>
                  <a:gd name="T0" fmla="*/ 5 w 47"/>
                  <a:gd name="T1" fmla="*/ 69 h 78"/>
                  <a:gd name="T2" fmla="*/ 6 w 47"/>
                  <a:gd name="T3" fmla="*/ 77 h 78"/>
                  <a:gd name="T4" fmla="*/ 9 w 47"/>
                  <a:gd name="T5" fmla="*/ 78 h 78"/>
                  <a:gd name="T6" fmla="*/ 14 w 47"/>
                  <a:gd name="T7" fmla="*/ 76 h 78"/>
                  <a:gd name="T8" fmla="*/ 26 w 47"/>
                  <a:gd name="T9" fmla="*/ 57 h 78"/>
                  <a:gd name="T10" fmla="*/ 46 w 47"/>
                  <a:gd name="T11" fmla="*/ 57 h 78"/>
                  <a:gd name="T12" fmla="*/ 47 w 47"/>
                  <a:gd name="T13" fmla="*/ 56 h 78"/>
                  <a:gd name="T14" fmla="*/ 47 w 47"/>
                  <a:gd name="T15" fmla="*/ 42 h 78"/>
                  <a:gd name="T16" fmla="*/ 32 w 47"/>
                  <a:gd name="T17" fmla="*/ 19 h 78"/>
                  <a:gd name="T18" fmla="*/ 30 w 47"/>
                  <a:gd name="T19" fmla="*/ 20 h 78"/>
                  <a:gd name="T20" fmla="*/ 35 w 47"/>
                  <a:gd name="T21" fmla="*/ 10 h 78"/>
                  <a:gd name="T22" fmla="*/ 24 w 47"/>
                  <a:gd name="T23" fmla="*/ 0 h 78"/>
                  <a:gd name="T24" fmla="*/ 14 w 47"/>
                  <a:gd name="T25" fmla="*/ 10 h 78"/>
                  <a:gd name="T26" fmla="*/ 24 w 47"/>
                  <a:gd name="T27" fmla="*/ 21 h 78"/>
                  <a:gd name="T28" fmla="*/ 27 w 47"/>
                  <a:gd name="T29" fmla="*/ 20 h 78"/>
                  <a:gd name="T30" fmla="*/ 21 w 47"/>
                  <a:gd name="T31" fmla="*/ 27 h 78"/>
                  <a:gd name="T32" fmla="*/ 5 w 47"/>
                  <a:gd name="T33" fmla="*/ 31 h 78"/>
                  <a:gd name="T34" fmla="*/ 1 w 47"/>
                  <a:gd name="T35" fmla="*/ 34 h 78"/>
                  <a:gd name="T36" fmla="*/ 1 w 47"/>
                  <a:gd name="T37" fmla="*/ 38 h 78"/>
                  <a:gd name="T38" fmla="*/ 6 w 47"/>
                  <a:gd name="T39" fmla="*/ 42 h 78"/>
                  <a:gd name="T40" fmla="*/ 8 w 47"/>
                  <a:gd name="T41" fmla="*/ 42 h 78"/>
                  <a:gd name="T42" fmla="*/ 17 w 47"/>
                  <a:gd name="T43" fmla="*/ 40 h 78"/>
                  <a:gd name="T44" fmla="*/ 17 w 47"/>
                  <a:gd name="T45" fmla="*/ 43 h 78"/>
                  <a:gd name="T46" fmla="*/ 17 w 47"/>
                  <a:gd name="T47" fmla="*/ 47 h 78"/>
                  <a:gd name="T48" fmla="*/ 5 w 47"/>
                  <a:gd name="T49" fmla="*/ 69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7" h="78">
                    <a:moveTo>
                      <a:pt x="5" y="69"/>
                    </a:moveTo>
                    <a:cubicBezTo>
                      <a:pt x="3" y="72"/>
                      <a:pt x="3" y="76"/>
                      <a:pt x="6" y="77"/>
                    </a:cubicBezTo>
                    <a:cubicBezTo>
                      <a:pt x="7" y="78"/>
                      <a:pt x="8" y="78"/>
                      <a:pt x="9" y="78"/>
                    </a:cubicBezTo>
                    <a:cubicBezTo>
                      <a:pt x="11" y="78"/>
                      <a:pt x="13" y="77"/>
                      <a:pt x="14" y="76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46" y="57"/>
                      <a:pt x="46" y="57"/>
                      <a:pt x="46" y="57"/>
                    </a:cubicBezTo>
                    <a:cubicBezTo>
                      <a:pt x="47" y="57"/>
                      <a:pt x="47" y="57"/>
                      <a:pt x="47" y="56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7" y="29"/>
                      <a:pt x="41" y="19"/>
                      <a:pt x="32" y="19"/>
                    </a:cubicBezTo>
                    <a:cubicBezTo>
                      <a:pt x="31" y="19"/>
                      <a:pt x="30" y="19"/>
                      <a:pt x="30" y="20"/>
                    </a:cubicBezTo>
                    <a:cubicBezTo>
                      <a:pt x="33" y="18"/>
                      <a:pt x="35" y="14"/>
                      <a:pt x="35" y="10"/>
                    </a:cubicBezTo>
                    <a:cubicBezTo>
                      <a:pt x="35" y="5"/>
                      <a:pt x="30" y="0"/>
                      <a:pt x="24" y="0"/>
                    </a:cubicBezTo>
                    <a:cubicBezTo>
                      <a:pt x="19" y="0"/>
                      <a:pt x="14" y="5"/>
                      <a:pt x="14" y="10"/>
                    </a:cubicBezTo>
                    <a:cubicBezTo>
                      <a:pt x="14" y="16"/>
                      <a:pt x="19" y="21"/>
                      <a:pt x="24" y="21"/>
                    </a:cubicBezTo>
                    <a:cubicBezTo>
                      <a:pt x="25" y="21"/>
                      <a:pt x="26" y="21"/>
                      <a:pt x="27" y="20"/>
                    </a:cubicBezTo>
                    <a:cubicBezTo>
                      <a:pt x="25" y="22"/>
                      <a:pt x="23" y="24"/>
                      <a:pt x="21" y="27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3" y="32"/>
                      <a:pt x="2" y="32"/>
                      <a:pt x="1" y="34"/>
                    </a:cubicBezTo>
                    <a:cubicBezTo>
                      <a:pt x="1" y="35"/>
                      <a:pt x="0" y="37"/>
                      <a:pt x="1" y="38"/>
                    </a:cubicBezTo>
                    <a:cubicBezTo>
                      <a:pt x="1" y="41"/>
                      <a:pt x="4" y="42"/>
                      <a:pt x="6" y="42"/>
                    </a:cubicBezTo>
                    <a:cubicBezTo>
                      <a:pt x="7" y="42"/>
                      <a:pt x="7" y="42"/>
                      <a:pt x="8" y="42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17" y="41"/>
                      <a:pt x="17" y="42"/>
                      <a:pt x="17" y="43"/>
                    </a:cubicBezTo>
                    <a:cubicBezTo>
                      <a:pt x="17" y="47"/>
                      <a:pt x="17" y="47"/>
                      <a:pt x="17" y="47"/>
                    </a:cubicBezTo>
                    <a:lnTo>
                      <a:pt x="5" y="6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Freeform 505"/>
              <p:cNvSpPr/>
              <p:nvPr/>
            </p:nvSpPr>
            <p:spPr bwMode="auto">
              <a:xfrm>
                <a:off x="5046664" y="2093913"/>
                <a:ext cx="96838" cy="112713"/>
              </a:xfrm>
              <a:custGeom>
                <a:avLst/>
                <a:gdLst>
                  <a:gd name="T0" fmla="*/ 1 w 26"/>
                  <a:gd name="T1" fmla="*/ 27 h 30"/>
                  <a:gd name="T2" fmla="*/ 23 w 26"/>
                  <a:gd name="T3" fmla="*/ 27 h 30"/>
                  <a:gd name="T4" fmla="*/ 23 w 26"/>
                  <a:gd name="T5" fmla="*/ 2 h 30"/>
                  <a:gd name="T6" fmla="*/ 24 w 26"/>
                  <a:gd name="T7" fmla="*/ 0 h 30"/>
                  <a:gd name="T8" fmla="*/ 26 w 26"/>
                  <a:gd name="T9" fmla="*/ 2 h 30"/>
                  <a:gd name="T10" fmla="*/ 26 w 26"/>
                  <a:gd name="T11" fmla="*/ 28 h 30"/>
                  <a:gd name="T12" fmla="*/ 24 w 26"/>
                  <a:gd name="T13" fmla="*/ 30 h 30"/>
                  <a:gd name="T14" fmla="*/ 1 w 26"/>
                  <a:gd name="T15" fmla="*/ 30 h 30"/>
                  <a:gd name="T16" fmla="*/ 0 w 26"/>
                  <a:gd name="T17" fmla="*/ 28 h 30"/>
                  <a:gd name="T18" fmla="*/ 1 w 26"/>
                  <a:gd name="T19" fmla="*/ 27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30">
                    <a:moveTo>
                      <a:pt x="1" y="27"/>
                    </a:move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1"/>
                      <a:pt x="23" y="0"/>
                      <a:pt x="24" y="0"/>
                    </a:cubicBezTo>
                    <a:cubicBezTo>
                      <a:pt x="25" y="0"/>
                      <a:pt x="26" y="1"/>
                      <a:pt x="26" y="2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29"/>
                      <a:pt x="25" y="30"/>
                      <a:pt x="2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0"/>
                      <a:pt x="0" y="29"/>
                      <a:pt x="0" y="28"/>
                    </a:cubicBezTo>
                    <a:cubicBezTo>
                      <a:pt x="0" y="27"/>
                      <a:pt x="0" y="27"/>
                      <a:pt x="1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9" name="矩形 98"/>
            <p:cNvSpPr/>
            <p:nvPr/>
          </p:nvSpPr>
          <p:spPr>
            <a:xfrm>
              <a:off x="4734599" y="3930375"/>
              <a:ext cx="54373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rgbClr val="663A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协议</a:t>
              </a:r>
              <a:endParaRPr lang="zh-CN" altLang="en-US" sz="1400" b="1" dirty="0">
                <a:solidFill>
                  <a:srgbClr val="663A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1" dur="100" fill="hold"/>
                                        <p:tgtEl>
                                          <p:spTgt spid="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3" dur="200" fill="hold"/>
                                        <p:tgtEl>
                                          <p:spTgt spid="4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4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2380850" y="1868651"/>
            <a:ext cx="4319423" cy="852875"/>
            <a:chOff x="3129129" y="1121776"/>
            <a:chExt cx="5933741" cy="1171624"/>
          </a:xfrm>
        </p:grpSpPr>
        <p:sp>
          <p:nvSpPr>
            <p:cNvPr id="19" name="圆角矩形 18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FFAA2D"/>
                </a:gs>
                <a:gs pos="100000">
                  <a:srgbClr val="FFD393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331358" y="1784181"/>
            <a:ext cx="1169945" cy="1379589"/>
            <a:chOff x="3150395" y="933507"/>
            <a:chExt cx="1559927" cy="1839452"/>
          </a:xfrm>
        </p:grpSpPr>
        <p:grpSp>
          <p:nvGrpSpPr>
            <p:cNvPr id="22" name="组合 21"/>
            <p:cNvGrpSpPr/>
            <p:nvPr/>
          </p:nvGrpSpPr>
          <p:grpSpPr>
            <a:xfrm>
              <a:off x="3150395" y="933507"/>
              <a:ext cx="1559927" cy="1839452"/>
              <a:chOff x="3222820" y="1148080"/>
              <a:chExt cx="1484216" cy="1750177"/>
            </a:xfrm>
          </p:grpSpPr>
          <p:grpSp>
            <p:nvGrpSpPr>
              <p:cNvPr id="26" name="组合 25"/>
              <p:cNvGrpSpPr/>
              <p:nvPr/>
            </p:nvGrpSpPr>
            <p:grpSpPr>
              <a:xfrm>
                <a:off x="3420363" y="1295115"/>
                <a:ext cx="1286673" cy="1603142"/>
                <a:chOff x="7380501" y="2927402"/>
                <a:chExt cx="2311887" cy="2880512"/>
              </a:xfrm>
            </p:grpSpPr>
            <p:sp>
              <p:nvSpPr>
                <p:cNvPr id="28" name="椭圆 50"/>
                <p:cNvSpPr/>
                <p:nvPr/>
              </p:nvSpPr>
              <p:spPr>
                <a:xfrm rot="18900000">
                  <a:off x="7501948" y="2927402"/>
                  <a:ext cx="2190440" cy="2880512"/>
                </a:xfrm>
                <a:custGeom>
                  <a:avLst/>
                  <a:gdLst>
                    <a:gd name="connsiteX0" fmla="*/ 0 w 1674495"/>
                    <a:gd name="connsiteY0" fmla="*/ 1035368 h 2070735"/>
                    <a:gd name="connsiteX1" fmla="*/ 837248 w 1674495"/>
                    <a:gd name="connsiteY1" fmla="*/ 0 h 2070735"/>
                    <a:gd name="connsiteX2" fmla="*/ 1674496 w 1674495"/>
                    <a:gd name="connsiteY2" fmla="*/ 1035368 h 2070735"/>
                    <a:gd name="connsiteX3" fmla="*/ 837248 w 1674495"/>
                    <a:gd name="connsiteY3" fmla="*/ 2070736 h 2070735"/>
                    <a:gd name="connsiteX4" fmla="*/ 0 w 1674495"/>
                    <a:gd name="connsiteY4" fmla="*/ 1035368 h 2070735"/>
                    <a:gd name="connsiteX0-1" fmla="*/ 13249 w 1687745"/>
                    <a:gd name="connsiteY0-2" fmla="*/ 1035368 h 2070736"/>
                    <a:gd name="connsiteX1-3" fmla="*/ 850497 w 1687745"/>
                    <a:gd name="connsiteY1-4" fmla="*/ 0 h 2070736"/>
                    <a:gd name="connsiteX2-5" fmla="*/ 1687745 w 1687745"/>
                    <a:gd name="connsiteY2-6" fmla="*/ 1035368 h 2070736"/>
                    <a:gd name="connsiteX3-7" fmla="*/ 850497 w 1687745"/>
                    <a:gd name="connsiteY3-8" fmla="*/ 2070736 h 2070736"/>
                    <a:gd name="connsiteX4-9" fmla="*/ 13249 w 1687745"/>
                    <a:gd name="connsiteY4-10" fmla="*/ 1035368 h 2070736"/>
                    <a:gd name="connsiteX0-11" fmla="*/ 13249 w 1696474"/>
                    <a:gd name="connsiteY0-12" fmla="*/ 1035368 h 2070736"/>
                    <a:gd name="connsiteX1-13" fmla="*/ 850497 w 1696474"/>
                    <a:gd name="connsiteY1-14" fmla="*/ 0 h 2070736"/>
                    <a:gd name="connsiteX2-15" fmla="*/ 1687745 w 1696474"/>
                    <a:gd name="connsiteY2-16" fmla="*/ 1035368 h 2070736"/>
                    <a:gd name="connsiteX3-17" fmla="*/ 850497 w 1696474"/>
                    <a:gd name="connsiteY3-18" fmla="*/ 2070736 h 2070736"/>
                    <a:gd name="connsiteX4-19" fmla="*/ 13249 w 1696474"/>
                    <a:gd name="connsiteY4-20" fmla="*/ 1035368 h 20707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696474" h="2070736">
                      <a:moveTo>
                        <a:pt x="13249" y="1035368"/>
                      </a:moveTo>
                      <a:cubicBezTo>
                        <a:pt x="112309" y="471170"/>
                        <a:pt x="388098" y="0"/>
                        <a:pt x="850497" y="0"/>
                      </a:cubicBezTo>
                      <a:cubicBezTo>
                        <a:pt x="1312896" y="0"/>
                        <a:pt x="1611545" y="478790"/>
                        <a:pt x="1687745" y="1035368"/>
                      </a:cubicBezTo>
                      <a:cubicBezTo>
                        <a:pt x="1765308" y="1601901"/>
                        <a:pt x="1312896" y="2070736"/>
                        <a:pt x="850497" y="2070736"/>
                      </a:cubicBezTo>
                      <a:cubicBezTo>
                        <a:pt x="388098" y="2070736"/>
                        <a:pt x="-85811" y="1599566"/>
                        <a:pt x="13249" y="1035368"/>
                      </a:cubicBezTo>
                      <a:close/>
                    </a:path>
                  </a:pathLst>
                </a:custGeom>
                <a:gradFill>
                  <a:gsLst>
                    <a:gs pos="17000">
                      <a:srgbClr val="000000">
                        <a:alpha val="46000"/>
                      </a:srgbClr>
                    </a:gs>
                    <a:gs pos="34000">
                      <a:srgbClr val="000000">
                        <a:alpha val="43000"/>
                      </a:srgbClr>
                    </a:gs>
                    <a:gs pos="65000">
                      <a:srgbClr val="000000">
                        <a:alpha val="10000"/>
                      </a:srgbClr>
                    </a:gs>
                    <a:gs pos="51000">
                      <a:schemeClr val="tx1">
                        <a:alpha val="20000"/>
                      </a:schemeClr>
                    </a:gs>
                    <a:gs pos="78000">
                      <a:schemeClr val="tx1">
                        <a:alpha val="5000"/>
                      </a:schemeClr>
                    </a:gs>
                    <a:gs pos="0">
                      <a:schemeClr val="tx1"/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softEdge rad="355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9" name="椭圆 28"/>
                <p:cNvSpPr/>
                <p:nvPr/>
              </p:nvSpPr>
              <p:spPr>
                <a:xfrm>
                  <a:off x="7567583" y="3243359"/>
                  <a:ext cx="1344545" cy="1344543"/>
                </a:xfrm>
                <a:prstGeom prst="ellipse">
                  <a:avLst/>
                </a:prstGeom>
                <a:gradFill>
                  <a:gsLst>
                    <a:gs pos="43000">
                      <a:srgbClr val="F7F7F7"/>
                    </a:gs>
                    <a:gs pos="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39700" dist="88900" dir="2700000" algn="tl" rotWithShape="0">
                    <a:srgbClr val="494949">
                      <a:alpha val="3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0" name="椭圆 29"/>
                <p:cNvSpPr/>
                <p:nvPr/>
              </p:nvSpPr>
              <p:spPr>
                <a:xfrm>
                  <a:off x="7380501" y="3019185"/>
                  <a:ext cx="1596494" cy="1596494"/>
                </a:xfrm>
                <a:prstGeom prst="ellipse">
                  <a:avLst/>
                </a:prstGeom>
                <a:gradFill>
                  <a:gsLst>
                    <a:gs pos="39000">
                      <a:schemeClr val="bg1"/>
                    </a:gs>
                    <a:gs pos="53000">
                      <a:srgbClr val="F7F7F7"/>
                    </a:gs>
                    <a:gs pos="1100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innerShdw blurRad="444500" dist="152400" dir="2700000">
                    <a:srgbClr val="5F6D6C">
                      <a:alpha val="36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27" name="椭圆 26"/>
              <p:cNvSpPr/>
              <p:nvPr/>
            </p:nvSpPr>
            <p:spPr>
              <a:xfrm>
                <a:off x="3222820" y="1148080"/>
                <a:ext cx="1284820" cy="1284821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371875" y="1269298"/>
              <a:ext cx="840968" cy="743320"/>
              <a:chOff x="1373381" y="2419508"/>
              <a:chExt cx="1119329" cy="989355"/>
            </a:xfrm>
          </p:grpSpPr>
          <p:sp>
            <p:nvSpPr>
              <p:cNvPr id="24" name="文本框 23"/>
              <p:cNvSpPr txBox="1"/>
              <p:nvPr/>
            </p:nvSpPr>
            <p:spPr>
              <a:xfrm>
                <a:off x="1460111" y="2419508"/>
                <a:ext cx="1030514" cy="819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rgbClr val="FFB850"/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sz="2400" dirty="0">
                  <a:solidFill>
                    <a:srgbClr val="FFB850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1373381" y="3019696"/>
                <a:ext cx="1119329" cy="389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25" dirty="0">
                    <a:solidFill>
                      <a:srgbClr val="FFB850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825" dirty="0">
                  <a:solidFill>
                    <a:srgbClr val="FFB850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3537015" y="2045506"/>
            <a:ext cx="2778106" cy="475457"/>
            <a:chOff x="3446961" y="1692216"/>
            <a:chExt cx="2778106" cy="475457"/>
          </a:xfrm>
        </p:grpSpPr>
        <p:sp>
          <p:nvSpPr>
            <p:cNvPr id="32" name="文本框 31"/>
            <p:cNvSpPr txBox="1"/>
            <p:nvPr/>
          </p:nvSpPr>
          <p:spPr>
            <a:xfrm>
              <a:off x="3446961" y="1706008"/>
              <a:ext cx="22075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常用内置函数</a:t>
              </a:r>
              <a:endPara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6" name="组合 45"/>
            <p:cNvGrpSpPr/>
            <p:nvPr/>
          </p:nvGrpSpPr>
          <p:grpSpPr>
            <a:xfrm>
              <a:off x="5847444" y="1692216"/>
              <a:ext cx="377623" cy="420345"/>
              <a:chOff x="5847444" y="1692216"/>
              <a:chExt cx="377623" cy="420345"/>
            </a:xfrm>
          </p:grpSpPr>
          <p:sp>
            <p:nvSpPr>
              <p:cNvPr id="44" name="Freeform 7"/>
              <p:cNvSpPr/>
              <p:nvPr/>
            </p:nvSpPr>
            <p:spPr bwMode="auto">
              <a:xfrm>
                <a:off x="5950700" y="1692216"/>
                <a:ext cx="171110" cy="153410"/>
              </a:xfrm>
              <a:custGeom>
                <a:avLst/>
                <a:gdLst>
                  <a:gd name="T0" fmla="*/ 5 w 11"/>
                  <a:gd name="T1" fmla="*/ 10 h 10"/>
                  <a:gd name="T2" fmla="*/ 5 w 11"/>
                  <a:gd name="T3" fmla="*/ 10 h 10"/>
                  <a:gd name="T4" fmla="*/ 11 w 11"/>
                  <a:gd name="T5" fmla="*/ 5 h 10"/>
                  <a:gd name="T6" fmla="*/ 5 w 11"/>
                  <a:gd name="T7" fmla="*/ 0 h 10"/>
                  <a:gd name="T8" fmla="*/ 5 w 11"/>
                  <a:gd name="T9" fmla="*/ 0 h 10"/>
                  <a:gd name="T10" fmla="*/ 0 w 11"/>
                  <a:gd name="T11" fmla="*/ 5 h 10"/>
                  <a:gd name="T12" fmla="*/ 5 w 11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5" y="10"/>
                    </a:moveTo>
                    <a:cubicBezTo>
                      <a:pt x="5" y="10"/>
                      <a:pt x="5" y="10"/>
                      <a:pt x="5" y="10"/>
                    </a:cubicBezTo>
                    <a:cubicBezTo>
                      <a:pt x="8" y="10"/>
                      <a:pt x="11" y="8"/>
                      <a:pt x="11" y="5"/>
                    </a:cubicBezTo>
                    <a:cubicBezTo>
                      <a:pt x="11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0" y="3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8"/>
              <p:cNvSpPr/>
              <p:nvPr/>
            </p:nvSpPr>
            <p:spPr bwMode="auto">
              <a:xfrm>
                <a:off x="5847444" y="1864744"/>
                <a:ext cx="377623" cy="247817"/>
              </a:xfrm>
              <a:custGeom>
                <a:avLst/>
                <a:gdLst>
                  <a:gd name="T0" fmla="*/ 23 w 24"/>
                  <a:gd name="T1" fmla="*/ 3 h 16"/>
                  <a:gd name="T2" fmla="*/ 19 w 24"/>
                  <a:gd name="T3" fmla="*/ 0 h 16"/>
                  <a:gd name="T4" fmla="*/ 19 w 24"/>
                  <a:gd name="T5" fmla="*/ 0 h 16"/>
                  <a:gd name="T6" fmla="*/ 17 w 24"/>
                  <a:gd name="T7" fmla="*/ 0 h 16"/>
                  <a:gd name="T8" fmla="*/ 15 w 24"/>
                  <a:gd name="T9" fmla="*/ 5 h 16"/>
                  <a:gd name="T10" fmla="*/ 12 w 24"/>
                  <a:gd name="T11" fmla="*/ 11 h 16"/>
                  <a:gd name="T12" fmla="*/ 14 w 24"/>
                  <a:gd name="T13" fmla="*/ 7 h 16"/>
                  <a:gd name="T14" fmla="*/ 13 w 24"/>
                  <a:gd name="T15" fmla="*/ 1 h 16"/>
                  <a:gd name="T16" fmla="*/ 13 w 24"/>
                  <a:gd name="T17" fmla="*/ 1 h 16"/>
                  <a:gd name="T18" fmla="*/ 12 w 24"/>
                  <a:gd name="T19" fmla="*/ 0 h 16"/>
                  <a:gd name="T20" fmla="*/ 12 w 24"/>
                  <a:gd name="T21" fmla="*/ 0 h 16"/>
                  <a:gd name="T22" fmla="*/ 12 w 24"/>
                  <a:gd name="T23" fmla="*/ 1 h 16"/>
                  <a:gd name="T24" fmla="*/ 12 w 24"/>
                  <a:gd name="T25" fmla="*/ 1 h 16"/>
                  <a:gd name="T26" fmla="*/ 11 w 24"/>
                  <a:gd name="T27" fmla="*/ 7 h 16"/>
                  <a:gd name="T28" fmla="*/ 10 w 24"/>
                  <a:gd name="T29" fmla="*/ 5 h 16"/>
                  <a:gd name="T30" fmla="*/ 8 w 24"/>
                  <a:gd name="T31" fmla="*/ 0 h 16"/>
                  <a:gd name="T32" fmla="*/ 5 w 24"/>
                  <a:gd name="T33" fmla="*/ 0 h 16"/>
                  <a:gd name="T34" fmla="*/ 5 w 24"/>
                  <a:gd name="T35" fmla="*/ 0 h 16"/>
                  <a:gd name="T36" fmla="*/ 1 w 24"/>
                  <a:gd name="T37" fmla="*/ 3 h 16"/>
                  <a:gd name="T38" fmla="*/ 0 w 24"/>
                  <a:gd name="T39" fmla="*/ 16 h 16"/>
                  <a:gd name="T40" fmla="*/ 4 w 24"/>
                  <a:gd name="T41" fmla="*/ 16 h 16"/>
                  <a:gd name="T42" fmla="*/ 4 w 24"/>
                  <a:gd name="T43" fmla="*/ 6 h 16"/>
                  <a:gd name="T44" fmla="*/ 5 w 24"/>
                  <a:gd name="T45" fmla="*/ 6 h 16"/>
                  <a:gd name="T46" fmla="*/ 5 w 24"/>
                  <a:gd name="T47" fmla="*/ 16 h 16"/>
                  <a:gd name="T48" fmla="*/ 12 w 24"/>
                  <a:gd name="T49" fmla="*/ 16 h 16"/>
                  <a:gd name="T50" fmla="*/ 19 w 24"/>
                  <a:gd name="T51" fmla="*/ 16 h 16"/>
                  <a:gd name="T52" fmla="*/ 19 w 24"/>
                  <a:gd name="T53" fmla="*/ 6 h 16"/>
                  <a:gd name="T54" fmla="*/ 19 w 24"/>
                  <a:gd name="T55" fmla="*/ 6 h 16"/>
                  <a:gd name="T56" fmla="*/ 20 w 24"/>
                  <a:gd name="T57" fmla="*/ 6 h 16"/>
                  <a:gd name="T58" fmla="*/ 20 w 24"/>
                  <a:gd name="T59" fmla="*/ 16 h 16"/>
                  <a:gd name="T60" fmla="*/ 23 w 24"/>
                  <a:gd name="T61" fmla="*/ 16 h 16"/>
                  <a:gd name="T62" fmla="*/ 23 w 24"/>
                  <a:gd name="T63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" h="16">
                    <a:moveTo>
                      <a:pt x="23" y="3"/>
                    </a:moveTo>
                    <a:cubicBezTo>
                      <a:pt x="22" y="1"/>
                      <a:pt x="20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1" y="3"/>
                    </a:cubicBezTo>
                    <a:cubicBezTo>
                      <a:pt x="0" y="5"/>
                      <a:pt x="0" y="11"/>
                      <a:pt x="0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20" y="6"/>
                      <a:pt x="20" y="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1"/>
                      <a:pt x="24" y="5"/>
                      <a:pt x="23" y="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思</a:t>
            </a:r>
            <a:r>
              <a:rPr lang="en-US" altLang="zh-CN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	</a:t>
            </a:r>
            <a:r>
              <a:rPr lang="zh-CN" altLang="en-US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考</a:t>
            </a:r>
            <a:endParaRPr lang="zh-CN" altLang="en-US" sz="1800" b="1" dirty="0">
              <a:solidFill>
                <a:srgbClr val="FFC000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723905" y="1482691"/>
            <a:ext cx="593961" cy="593961"/>
            <a:chOff x="4589983" y="2663795"/>
            <a:chExt cx="877102" cy="877102"/>
          </a:xfrm>
        </p:grpSpPr>
        <p:grpSp>
          <p:nvGrpSpPr>
            <p:cNvPr id="39" name="组合 38"/>
            <p:cNvGrpSpPr/>
            <p:nvPr/>
          </p:nvGrpSpPr>
          <p:grpSpPr>
            <a:xfrm>
              <a:off x="4589983" y="2663795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1" name="同心圆 5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4690436" y="2865050"/>
              <a:ext cx="567894" cy="535099"/>
              <a:chOff x="4832350" y="1028700"/>
              <a:chExt cx="522288" cy="492126"/>
            </a:xfrm>
            <a:solidFill>
              <a:srgbClr val="0070C0"/>
            </a:solidFill>
          </p:grpSpPr>
          <p:sp>
            <p:nvSpPr>
              <p:cNvPr id="41" name="Freeform 15"/>
              <p:cNvSpPr/>
              <p:nvPr/>
            </p:nvSpPr>
            <p:spPr bwMode="auto">
              <a:xfrm>
                <a:off x="4916488" y="1176338"/>
                <a:ext cx="306388" cy="266700"/>
              </a:xfrm>
              <a:custGeom>
                <a:avLst/>
                <a:gdLst>
                  <a:gd name="T0" fmla="*/ 14 w 81"/>
                  <a:gd name="T1" fmla="*/ 0 h 71"/>
                  <a:gd name="T2" fmla="*/ 7 w 81"/>
                  <a:gd name="T3" fmla="*/ 2 h 71"/>
                  <a:gd name="T4" fmla="*/ 28 w 81"/>
                  <a:gd name="T5" fmla="*/ 48 h 71"/>
                  <a:gd name="T6" fmla="*/ 68 w 81"/>
                  <a:gd name="T7" fmla="*/ 71 h 71"/>
                  <a:gd name="T8" fmla="*/ 74 w 81"/>
                  <a:gd name="T9" fmla="*/ 69 h 71"/>
                  <a:gd name="T10" fmla="*/ 56 w 81"/>
                  <a:gd name="T11" fmla="*/ 25 h 71"/>
                  <a:gd name="T12" fmla="*/ 53 w 81"/>
                  <a:gd name="T13" fmla="*/ 29 h 71"/>
                  <a:gd name="T14" fmla="*/ 56 w 81"/>
                  <a:gd name="T15" fmla="*/ 33 h 71"/>
                  <a:gd name="T16" fmla="*/ 57 w 81"/>
                  <a:gd name="T17" fmla="*/ 34 h 71"/>
                  <a:gd name="T18" fmla="*/ 57 w 81"/>
                  <a:gd name="T19" fmla="*/ 34 h 71"/>
                  <a:gd name="T20" fmla="*/ 65 w 81"/>
                  <a:gd name="T21" fmla="*/ 60 h 71"/>
                  <a:gd name="T22" fmla="*/ 60 w 81"/>
                  <a:gd name="T23" fmla="*/ 62 h 71"/>
                  <a:gd name="T24" fmla="*/ 32 w 81"/>
                  <a:gd name="T25" fmla="*/ 45 h 71"/>
                  <a:gd name="T26" fmla="*/ 16 w 81"/>
                  <a:gd name="T27" fmla="*/ 11 h 71"/>
                  <a:gd name="T28" fmla="*/ 21 w 81"/>
                  <a:gd name="T29" fmla="*/ 9 h 71"/>
                  <a:gd name="T30" fmla="*/ 43 w 81"/>
                  <a:gd name="T31" fmla="*/ 20 h 71"/>
                  <a:gd name="T32" fmla="*/ 43 w 81"/>
                  <a:gd name="T33" fmla="*/ 19 h 71"/>
                  <a:gd name="T34" fmla="*/ 43 w 81"/>
                  <a:gd name="T35" fmla="*/ 20 h 71"/>
                  <a:gd name="T36" fmla="*/ 48 w 81"/>
                  <a:gd name="T37" fmla="*/ 24 h 71"/>
                  <a:gd name="T38" fmla="*/ 51 w 81"/>
                  <a:gd name="T39" fmla="*/ 20 h 71"/>
                  <a:gd name="T40" fmla="*/ 14 w 81"/>
                  <a:gd name="T4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1" h="71">
                    <a:moveTo>
                      <a:pt x="14" y="0"/>
                    </a:moveTo>
                    <a:cubicBezTo>
                      <a:pt x="11" y="0"/>
                      <a:pt x="9" y="0"/>
                      <a:pt x="7" y="2"/>
                    </a:cubicBezTo>
                    <a:cubicBezTo>
                      <a:pt x="0" y="9"/>
                      <a:pt x="10" y="30"/>
                      <a:pt x="28" y="48"/>
                    </a:cubicBezTo>
                    <a:cubicBezTo>
                      <a:pt x="42" y="63"/>
                      <a:pt x="58" y="71"/>
                      <a:pt x="68" y="71"/>
                    </a:cubicBezTo>
                    <a:cubicBezTo>
                      <a:pt x="70" y="71"/>
                      <a:pt x="73" y="71"/>
                      <a:pt x="74" y="69"/>
                    </a:cubicBezTo>
                    <a:cubicBezTo>
                      <a:pt x="81" y="62"/>
                      <a:pt x="73" y="43"/>
                      <a:pt x="56" y="25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4" y="30"/>
                      <a:pt x="55" y="32"/>
                      <a:pt x="56" y="33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66" y="45"/>
                      <a:pt x="70" y="56"/>
                      <a:pt x="65" y="60"/>
                    </a:cubicBezTo>
                    <a:cubicBezTo>
                      <a:pt x="64" y="61"/>
                      <a:pt x="62" y="62"/>
                      <a:pt x="60" y="62"/>
                    </a:cubicBezTo>
                    <a:cubicBezTo>
                      <a:pt x="53" y="62"/>
                      <a:pt x="42" y="55"/>
                      <a:pt x="32" y="45"/>
                    </a:cubicBezTo>
                    <a:cubicBezTo>
                      <a:pt x="18" y="31"/>
                      <a:pt x="11" y="16"/>
                      <a:pt x="16" y="11"/>
                    </a:cubicBezTo>
                    <a:cubicBezTo>
                      <a:pt x="18" y="10"/>
                      <a:pt x="19" y="9"/>
                      <a:pt x="21" y="9"/>
                    </a:cubicBezTo>
                    <a:cubicBezTo>
                      <a:pt x="27" y="9"/>
                      <a:pt x="35" y="13"/>
                      <a:pt x="43" y="20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3" y="20"/>
                      <a:pt x="43" y="20"/>
                      <a:pt x="43" y="20"/>
                    </a:cubicBezTo>
                    <a:cubicBezTo>
                      <a:pt x="45" y="21"/>
                      <a:pt x="46" y="23"/>
                      <a:pt x="48" y="24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37" y="8"/>
                      <a:pt x="23" y="0"/>
                      <a:pt x="14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2" name="Freeform 16"/>
              <p:cNvSpPr/>
              <p:nvPr/>
            </p:nvSpPr>
            <p:spPr bwMode="auto">
              <a:xfrm>
                <a:off x="4832350" y="1141413"/>
                <a:ext cx="404813" cy="379413"/>
              </a:xfrm>
              <a:custGeom>
                <a:avLst/>
                <a:gdLst>
                  <a:gd name="T0" fmla="*/ 12 w 107"/>
                  <a:gd name="T1" fmla="*/ 0 h 101"/>
                  <a:gd name="T2" fmla="*/ 10 w 107"/>
                  <a:gd name="T3" fmla="*/ 1 h 101"/>
                  <a:gd name="T4" fmla="*/ 40 w 107"/>
                  <a:gd name="T5" fmla="*/ 68 h 101"/>
                  <a:gd name="T6" fmla="*/ 96 w 107"/>
                  <a:gd name="T7" fmla="*/ 101 h 101"/>
                  <a:gd name="T8" fmla="*/ 106 w 107"/>
                  <a:gd name="T9" fmla="*/ 97 h 101"/>
                  <a:gd name="T10" fmla="*/ 107 w 107"/>
                  <a:gd name="T11" fmla="*/ 96 h 101"/>
                  <a:gd name="T12" fmla="*/ 99 w 107"/>
                  <a:gd name="T13" fmla="*/ 98 h 101"/>
                  <a:gd name="T14" fmla="*/ 43 w 107"/>
                  <a:gd name="T15" fmla="*/ 65 h 101"/>
                  <a:gd name="T16" fmla="*/ 12 w 107"/>
                  <a:gd name="T1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01">
                    <a:moveTo>
                      <a:pt x="12" y="0"/>
                    </a:moveTo>
                    <a:cubicBezTo>
                      <a:pt x="11" y="1"/>
                      <a:pt x="11" y="1"/>
                      <a:pt x="10" y="1"/>
                    </a:cubicBezTo>
                    <a:cubicBezTo>
                      <a:pt x="0" y="11"/>
                      <a:pt x="13" y="41"/>
                      <a:pt x="40" y="68"/>
                    </a:cubicBezTo>
                    <a:cubicBezTo>
                      <a:pt x="60" y="88"/>
                      <a:pt x="83" y="101"/>
                      <a:pt x="96" y="101"/>
                    </a:cubicBezTo>
                    <a:cubicBezTo>
                      <a:pt x="100" y="101"/>
                      <a:pt x="104" y="100"/>
                      <a:pt x="106" y="97"/>
                    </a:cubicBezTo>
                    <a:cubicBezTo>
                      <a:pt x="106" y="97"/>
                      <a:pt x="107" y="96"/>
                      <a:pt x="107" y="96"/>
                    </a:cubicBezTo>
                    <a:cubicBezTo>
                      <a:pt x="105" y="97"/>
                      <a:pt x="102" y="98"/>
                      <a:pt x="99" y="98"/>
                    </a:cubicBezTo>
                    <a:cubicBezTo>
                      <a:pt x="86" y="98"/>
                      <a:pt x="63" y="85"/>
                      <a:pt x="43" y="65"/>
                    </a:cubicBezTo>
                    <a:cubicBezTo>
                      <a:pt x="18" y="39"/>
                      <a:pt x="4" y="11"/>
                      <a:pt x="12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3" name="Freeform 17"/>
              <p:cNvSpPr/>
              <p:nvPr/>
            </p:nvSpPr>
            <p:spPr bwMode="auto">
              <a:xfrm>
                <a:off x="4848225" y="1119188"/>
                <a:ext cx="438150" cy="384175"/>
              </a:xfrm>
              <a:custGeom>
                <a:avLst/>
                <a:gdLst>
                  <a:gd name="T0" fmla="*/ 20 w 116"/>
                  <a:gd name="T1" fmla="*/ 0 h 102"/>
                  <a:gd name="T2" fmla="*/ 10 w 116"/>
                  <a:gd name="T3" fmla="*/ 3 h 102"/>
                  <a:gd name="T4" fmla="*/ 40 w 116"/>
                  <a:gd name="T5" fmla="*/ 69 h 102"/>
                  <a:gd name="T6" fmla="*/ 97 w 116"/>
                  <a:gd name="T7" fmla="*/ 102 h 102"/>
                  <a:gd name="T8" fmla="*/ 106 w 116"/>
                  <a:gd name="T9" fmla="*/ 99 h 102"/>
                  <a:gd name="T10" fmla="*/ 79 w 116"/>
                  <a:gd name="T11" fmla="*/ 35 h 102"/>
                  <a:gd name="T12" fmla="*/ 75 w 116"/>
                  <a:gd name="T13" fmla="*/ 39 h 102"/>
                  <a:gd name="T14" fmla="*/ 97 w 116"/>
                  <a:gd name="T15" fmla="*/ 89 h 102"/>
                  <a:gd name="T16" fmla="*/ 89 w 116"/>
                  <a:gd name="T17" fmla="*/ 92 h 102"/>
                  <a:gd name="T18" fmla="*/ 44 w 116"/>
                  <a:gd name="T19" fmla="*/ 66 h 102"/>
                  <a:gd name="T20" fmla="*/ 20 w 116"/>
                  <a:gd name="T21" fmla="*/ 13 h 102"/>
                  <a:gd name="T22" fmla="*/ 28 w 116"/>
                  <a:gd name="T23" fmla="*/ 10 h 102"/>
                  <a:gd name="T24" fmla="*/ 70 w 116"/>
                  <a:gd name="T25" fmla="*/ 34 h 102"/>
                  <a:gd name="T26" fmla="*/ 74 w 116"/>
                  <a:gd name="T27" fmla="*/ 30 h 102"/>
                  <a:gd name="T28" fmla="*/ 20 w 116"/>
                  <a:gd name="T29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6" h="102">
                    <a:moveTo>
                      <a:pt x="20" y="0"/>
                    </a:moveTo>
                    <a:cubicBezTo>
                      <a:pt x="16" y="0"/>
                      <a:pt x="13" y="1"/>
                      <a:pt x="10" y="3"/>
                    </a:cubicBezTo>
                    <a:cubicBezTo>
                      <a:pt x="0" y="13"/>
                      <a:pt x="14" y="43"/>
                      <a:pt x="40" y="69"/>
                    </a:cubicBezTo>
                    <a:cubicBezTo>
                      <a:pt x="61" y="90"/>
                      <a:pt x="83" y="102"/>
                      <a:pt x="97" y="102"/>
                    </a:cubicBezTo>
                    <a:cubicBezTo>
                      <a:pt x="101" y="102"/>
                      <a:pt x="104" y="101"/>
                      <a:pt x="106" y="99"/>
                    </a:cubicBezTo>
                    <a:cubicBezTo>
                      <a:pt x="116" y="89"/>
                      <a:pt x="104" y="61"/>
                      <a:pt x="79" y="35"/>
                    </a:cubicBezTo>
                    <a:cubicBezTo>
                      <a:pt x="75" y="39"/>
                      <a:pt x="75" y="39"/>
                      <a:pt x="75" y="39"/>
                    </a:cubicBezTo>
                    <a:cubicBezTo>
                      <a:pt x="95" y="59"/>
                      <a:pt x="104" y="82"/>
                      <a:pt x="97" y="89"/>
                    </a:cubicBezTo>
                    <a:cubicBezTo>
                      <a:pt x="95" y="91"/>
                      <a:pt x="92" y="92"/>
                      <a:pt x="89" y="92"/>
                    </a:cubicBezTo>
                    <a:cubicBezTo>
                      <a:pt x="78" y="92"/>
                      <a:pt x="60" y="82"/>
                      <a:pt x="44" y="66"/>
                    </a:cubicBezTo>
                    <a:cubicBezTo>
                      <a:pt x="23" y="44"/>
                      <a:pt x="12" y="21"/>
                      <a:pt x="20" y="13"/>
                    </a:cubicBezTo>
                    <a:cubicBezTo>
                      <a:pt x="22" y="11"/>
                      <a:pt x="24" y="10"/>
                      <a:pt x="28" y="10"/>
                    </a:cubicBezTo>
                    <a:cubicBezTo>
                      <a:pt x="38" y="10"/>
                      <a:pt x="55" y="19"/>
                      <a:pt x="70" y="34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54" y="11"/>
                      <a:pt x="33" y="0"/>
                      <a:pt x="20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4" name="Freeform 18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5" name="Freeform 19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6" name="Freeform 20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7" name="Freeform 21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8" name="Freeform 22"/>
              <p:cNvSpPr/>
              <p:nvPr/>
            </p:nvSpPr>
            <p:spPr bwMode="auto">
              <a:xfrm>
                <a:off x="4987925" y="1235075"/>
                <a:ext cx="166688" cy="147638"/>
              </a:xfrm>
              <a:custGeom>
                <a:avLst/>
                <a:gdLst>
                  <a:gd name="T0" fmla="*/ 8 w 44"/>
                  <a:gd name="T1" fmla="*/ 0 h 39"/>
                  <a:gd name="T2" fmla="*/ 4 w 44"/>
                  <a:gd name="T3" fmla="*/ 1 h 39"/>
                  <a:gd name="T4" fmla="*/ 15 w 44"/>
                  <a:gd name="T5" fmla="*/ 26 h 39"/>
                  <a:gd name="T6" fmla="*/ 37 w 44"/>
                  <a:gd name="T7" fmla="*/ 39 h 39"/>
                  <a:gd name="T8" fmla="*/ 41 w 44"/>
                  <a:gd name="T9" fmla="*/ 37 h 39"/>
                  <a:gd name="T10" fmla="*/ 35 w 44"/>
                  <a:gd name="T11" fmla="*/ 19 h 39"/>
                  <a:gd name="T12" fmla="*/ 25 w 44"/>
                  <a:gd name="T13" fmla="*/ 22 h 39"/>
                  <a:gd name="T14" fmla="*/ 20 w 44"/>
                  <a:gd name="T15" fmla="*/ 17 h 39"/>
                  <a:gd name="T16" fmla="*/ 23 w 44"/>
                  <a:gd name="T17" fmla="*/ 7 h 39"/>
                  <a:gd name="T18" fmla="*/ 8 w 44"/>
                  <a:gd name="T1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39">
                    <a:moveTo>
                      <a:pt x="8" y="0"/>
                    </a:moveTo>
                    <a:cubicBezTo>
                      <a:pt x="6" y="0"/>
                      <a:pt x="5" y="0"/>
                      <a:pt x="4" y="1"/>
                    </a:cubicBezTo>
                    <a:cubicBezTo>
                      <a:pt x="0" y="5"/>
                      <a:pt x="5" y="16"/>
                      <a:pt x="15" y="26"/>
                    </a:cubicBezTo>
                    <a:cubicBezTo>
                      <a:pt x="23" y="34"/>
                      <a:pt x="32" y="39"/>
                      <a:pt x="37" y="39"/>
                    </a:cubicBezTo>
                    <a:cubicBezTo>
                      <a:pt x="38" y="39"/>
                      <a:pt x="40" y="38"/>
                      <a:pt x="41" y="37"/>
                    </a:cubicBezTo>
                    <a:cubicBezTo>
                      <a:pt x="44" y="34"/>
                      <a:pt x="41" y="27"/>
                      <a:pt x="35" y="19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17" y="2"/>
                      <a:pt x="11" y="0"/>
                      <a:pt x="8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9" name="Freeform 23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50" name="Freeform 24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</p:grpSp>
      </p:grpSp>
      <p:grpSp>
        <p:nvGrpSpPr>
          <p:cNvPr id="53" name="组合 52"/>
          <p:cNvGrpSpPr/>
          <p:nvPr/>
        </p:nvGrpSpPr>
        <p:grpSpPr>
          <a:xfrm>
            <a:off x="1723905" y="2537946"/>
            <a:ext cx="593961" cy="593961"/>
            <a:chOff x="4692046" y="3749516"/>
            <a:chExt cx="877102" cy="877102"/>
          </a:xfrm>
        </p:grpSpPr>
        <p:grpSp>
          <p:nvGrpSpPr>
            <p:cNvPr id="54" name="组合 53"/>
            <p:cNvGrpSpPr/>
            <p:nvPr/>
          </p:nvGrpSpPr>
          <p:grpSpPr>
            <a:xfrm>
              <a:off x="4692046" y="3749516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74" name="同心圆 73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4853377" y="3997905"/>
              <a:ext cx="554441" cy="377594"/>
              <a:chOff x="4156075" y="2292350"/>
              <a:chExt cx="552450" cy="376238"/>
            </a:xfrm>
            <a:solidFill>
              <a:srgbClr val="0070C0"/>
            </a:solidFill>
          </p:grpSpPr>
          <p:sp>
            <p:nvSpPr>
              <p:cNvPr id="56" name="Freeform 27"/>
              <p:cNvSpPr/>
              <p:nvPr/>
            </p:nvSpPr>
            <p:spPr bwMode="auto">
              <a:xfrm>
                <a:off x="4352925" y="2292350"/>
                <a:ext cx="158750" cy="161925"/>
              </a:xfrm>
              <a:custGeom>
                <a:avLst/>
                <a:gdLst>
                  <a:gd name="T0" fmla="*/ 21 w 42"/>
                  <a:gd name="T1" fmla="*/ 0 h 43"/>
                  <a:gd name="T2" fmla="*/ 0 w 42"/>
                  <a:gd name="T3" fmla="*/ 22 h 43"/>
                  <a:gd name="T4" fmla="*/ 21 w 42"/>
                  <a:gd name="T5" fmla="*/ 43 h 43"/>
                  <a:gd name="T6" fmla="*/ 21 w 42"/>
                  <a:gd name="T7" fmla="*/ 43 h 43"/>
                  <a:gd name="T8" fmla="*/ 42 w 42"/>
                  <a:gd name="T9" fmla="*/ 22 h 43"/>
                  <a:gd name="T10" fmla="*/ 21 w 42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43">
                    <a:moveTo>
                      <a:pt x="21" y="0"/>
                    </a:moveTo>
                    <a:cubicBezTo>
                      <a:pt x="9" y="0"/>
                      <a:pt x="0" y="10"/>
                      <a:pt x="0" y="22"/>
                    </a:cubicBezTo>
                    <a:cubicBezTo>
                      <a:pt x="0" y="33"/>
                      <a:pt x="9" y="43"/>
                      <a:pt x="21" y="43"/>
                    </a:cubicBezTo>
                    <a:cubicBezTo>
                      <a:pt x="21" y="43"/>
                      <a:pt x="21" y="43"/>
                      <a:pt x="21" y="43"/>
                    </a:cubicBezTo>
                    <a:cubicBezTo>
                      <a:pt x="33" y="43"/>
                      <a:pt x="42" y="33"/>
                      <a:pt x="42" y="22"/>
                    </a:cubicBezTo>
                    <a:cubicBezTo>
                      <a:pt x="42" y="10"/>
                      <a:pt x="33" y="0"/>
                      <a:pt x="21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57" name="Freeform 28"/>
              <p:cNvSpPr/>
              <p:nvPr/>
            </p:nvSpPr>
            <p:spPr bwMode="auto">
              <a:xfrm>
                <a:off x="4284663" y="2462213"/>
                <a:ext cx="295275" cy="206375"/>
              </a:xfrm>
              <a:custGeom>
                <a:avLst/>
                <a:gdLst>
                  <a:gd name="T0" fmla="*/ 55 w 78"/>
                  <a:gd name="T1" fmla="*/ 0 h 55"/>
                  <a:gd name="T2" fmla="*/ 39 w 78"/>
                  <a:gd name="T3" fmla="*/ 45 h 55"/>
                  <a:gd name="T4" fmla="*/ 23 w 78"/>
                  <a:gd name="T5" fmla="*/ 0 h 55"/>
                  <a:gd name="T6" fmla="*/ 0 w 78"/>
                  <a:gd name="T7" fmla="*/ 33 h 55"/>
                  <a:gd name="T8" fmla="*/ 0 w 78"/>
                  <a:gd name="T9" fmla="*/ 34 h 55"/>
                  <a:gd name="T10" fmla="*/ 0 w 78"/>
                  <a:gd name="T11" fmla="*/ 35 h 55"/>
                  <a:gd name="T12" fmla="*/ 39 w 78"/>
                  <a:gd name="T13" fmla="*/ 55 h 55"/>
                  <a:gd name="T14" fmla="*/ 78 w 78"/>
                  <a:gd name="T15" fmla="*/ 35 h 55"/>
                  <a:gd name="T16" fmla="*/ 78 w 78"/>
                  <a:gd name="T17" fmla="*/ 34 h 55"/>
                  <a:gd name="T18" fmla="*/ 78 w 78"/>
                  <a:gd name="T19" fmla="*/ 33 h 55"/>
                  <a:gd name="T20" fmla="*/ 55 w 78"/>
                  <a:gd name="T2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8" h="55">
                    <a:moveTo>
                      <a:pt x="55" y="0"/>
                    </a:moveTo>
                    <a:cubicBezTo>
                      <a:pt x="39" y="45"/>
                      <a:pt x="39" y="45"/>
                      <a:pt x="39" y="45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6"/>
                      <a:pt x="1" y="19"/>
                      <a:pt x="0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1" y="44"/>
                      <a:pt x="18" y="55"/>
                      <a:pt x="39" y="55"/>
                    </a:cubicBezTo>
                    <a:cubicBezTo>
                      <a:pt x="60" y="55"/>
                      <a:pt x="77" y="44"/>
                      <a:pt x="78" y="35"/>
                    </a:cubicBezTo>
                    <a:cubicBezTo>
                      <a:pt x="78" y="34"/>
                      <a:pt x="78" y="34"/>
                      <a:pt x="78" y="34"/>
                    </a:cubicBezTo>
                    <a:cubicBezTo>
                      <a:pt x="78" y="33"/>
                      <a:pt x="78" y="33"/>
                      <a:pt x="78" y="33"/>
                    </a:cubicBezTo>
                    <a:cubicBezTo>
                      <a:pt x="77" y="19"/>
                      <a:pt x="68" y="6"/>
                      <a:pt x="55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58" name="Freeform 29"/>
              <p:cNvSpPr/>
              <p:nvPr/>
            </p:nvSpPr>
            <p:spPr bwMode="auto">
              <a:xfrm>
                <a:off x="4416425" y="2457450"/>
                <a:ext cx="30163" cy="30163"/>
              </a:xfrm>
              <a:custGeom>
                <a:avLst/>
                <a:gdLst>
                  <a:gd name="T0" fmla="*/ 10 w 19"/>
                  <a:gd name="T1" fmla="*/ 0 h 19"/>
                  <a:gd name="T2" fmla="*/ 0 w 19"/>
                  <a:gd name="T3" fmla="*/ 10 h 19"/>
                  <a:gd name="T4" fmla="*/ 10 w 19"/>
                  <a:gd name="T5" fmla="*/ 19 h 19"/>
                  <a:gd name="T6" fmla="*/ 19 w 19"/>
                  <a:gd name="T7" fmla="*/ 10 h 19"/>
                  <a:gd name="T8" fmla="*/ 10 w 19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0" y="0"/>
                    </a:moveTo>
                    <a:lnTo>
                      <a:pt x="0" y="10"/>
                    </a:lnTo>
                    <a:lnTo>
                      <a:pt x="10" y="19"/>
                    </a:lnTo>
                    <a:lnTo>
                      <a:pt x="19" y="1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59" name="Freeform 30"/>
              <p:cNvSpPr/>
              <p:nvPr/>
            </p:nvSpPr>
            <p:spPr bwMode="auto">
              <a:xfrm>
                <a:off x="4416425" y="2457450"/>
                <a:ext cx="30163" cy="30163"/>
              </a:xfrm>
              <a:custGeom>
                <a:avLst/>
                <a:gdLst>
                  <a:gd name="T0" fmla="*/ 10 w 19"/>
                  <a:gd name="T1" fmla="*/ 0 h 19"/>
                  <a:gd name="T2" fmla="*/ 0 w 19"/>
                  <a:gd name="T3" fmla="*/ 10 h 19"/>
                  <a:gd name="T4" fmla="*/ 10 w 19"/>
                  <a:gd name="T5" fmla="*/ 19 h 19"/>
                  <a:gd name="T6" fmla="*/ 19 w 19"/>
                  <a:gd name="T7" fmla="*/ 10 h 19"/>
                  <a:gd name="T8" fmla="*/ 10 w 19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0" y="0"/>
                    </a:moveTo>
                    <a:lnTo>
                      <a:pt x="0" y="10"/>
                    </a:lnTo>
                    <a:lnTo>
                      <a:pt x="10" y="19"/>
                    </a:lnTo>
                    <a:lnTo>
                      <a:pt x="19" y="10"/>
                    </a:lnTo>
                    <a:lnTo>
                      <a:pt x="10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0" name="Freeform 31"/>
              <p:cNvSpPr/>
              <p:nvPr/>
            </p:nvSpPr>
            <p:spPr bwMode="auto">
              <a:xfrm>
                <a:off x="4408488" y="2487613"/>
                <a:ext cx="46038" cy="109538"/>
              </a:xfrm>
              <a:custGeom>
                <a:avLst/>
                <a:gdLst>
                  <a:gd name="T0" fmla="*/ 15 w 29"/>
                  <a:gd name="T1" fmla="*/ 0 h 69"/>
                  <a:gd name="T2" fmla="*/ 7 w 29"/>
                  <a:gd name="T3" fmla="*/ 5 h 69"/>
                  <a:gd name="T4" fmla="*/ 0 w 29"/>
                  <a:gd name="T5" fmla="*/ 36 h 69"/>
                  <a:gd name="T6" fmla="*/ 15 w 29"/>
                  <a:gd name="T7" fmla="*/ 69 h 69"/>
                  <a:gd name="T8" fmla="*/ 29 w 29"/>
                  <a:gd name="T9" fmla="*/ 36 h 69"/>
                  <a:gd name="T10" fmla="*/ 22 w 29"/>
                  <a:gd name="T11" fmla="*/ 5 h 69"/>
                  <a:gd name="T12" fmla="*/ 15 w 29"/>
                  <a:gd name="T1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69">
                    <a:moveTo>
                      <a:pt x="15" y="0"/>
                    </a:moveTo>
                    <a:lnTo>
                      <a:pt x="7" y="5"/>
                    </a:lnTo>
                    <a:lnTo>
                      <a:pt x="0" y="36"/>
                    </a:lnTo>
                    <a:lnTo>
                      <a:pt x="15" y="69"/>
                    </a:lnTo>
                    <a:lnTo>
                      <a:pt x="29" y="36"/>
                    </a:lnTo>
                    <a:lnTo>
                      <a:pt x="22" y="5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1" name="Freeform 32"/>
              <p:cNvSpPr/>
              <p:nvPr/>
            </p:nvSpPr>
            <p:spPr bwMode="auto">
              <a:xfrm>
                <a:off x="4408488" y="2487613"/>
                <a:ext cx="46038" cy="109538"/>
              </a:xfrm>
              <a:custGeom>
                <a:avLst/>
                <a:gdLst>
                  <a:gd name="T0" fmla="*/ 15 w 29"/>
                  <a:gd name="T1" fmla="*/ 0 h 69"/>
                  <a:gd name="T2" fmla="*/ 7 w 29"/>
                  <a:gd name="T3" fmla="*/ 5 h 69"/>
                  <a:gd name="T4" fmla="*/ 0 w 29"/>
                  <a:gd name="T5" fmla="*/ 36 h 69"/>
                  <a:gd name="T6" fmla="*/ 15 w 29"/>
                  <a:gd name="T7" fmla="*/ 69 h 69"/>
                  <a:gd name="T8" fmla="*/ 29 w 29"/>
                  <a:gd name="T9" fmla="*/ 36 h 69"/>
                  <a:gd name="T10" fmla="*/ 22 w 29"/>
                  <a:gd name="T11" fmla="*/ 5 h 69"/>
                  <a:gd name="T12" fmla="*/ 15 w 29"/>
                  <a:gd name="T1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69">
                    <a:moveTo>
                      <a:pt x="15" y="0"/>
                    </a:moveTo>
                    <a:lnTo>
                      <a:pt x="7" y="5"/>
                    </a:lnTo>
                    <a:lnTo>
                      <a:pt x="0" y="36"/>
                    </a:lnTo>
                    <a:lnTo>
                      <a:pt x="15" y="69"/>
                    </a:lnTo>
                    <a:lnTo>
                      <a:pt x="29" y="36"/>
                    </a:lnTo>
                    <a:lnTo>
                      <a:pt x="22" y="5"/>
                    </a:lnTo>
                    <a:lnTo>
                      <a:pt x="15" y="0"/>
                    </a:ln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2" name="Oval 33"/>
              <p:cNvSpPr>
                <a:spLocks noChangeArrowheads="1"/>
              </p:cNvSpPr>
              <p:nvPr/>
            </p:nvSpPr>
            <p:spPr bwMode="auto">
              <a:xfrm>
                <a:off x="4205288" y="2333625"/>
                <a:ext cx="115888" cy="120650"/>
              </a:xfrm>
              <a:prstGeom prst="ellipse">
                <a:avLst/>
              </a:pr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3" name="Freeform 34"/>
              <p:cNvSpPr/>
              <p:nvPr/>
            </p:nvSpPr>
            <p:spPr bwMode="auto">
              <a:xfrm>
                <a:off x="4254500" y="2454275"/>
                <a:ext cx="17463" cy="22225"/>
              </a:xfrm>
              <a:custGeom>
                <a:avLst/>
                <a:gdLst>
                  <a:gd name="T0" fmla="*/ 4 w 11"/>
                  <a:gd name="T1" fmla="*/ 0 h 14"/>
                  <a:gd name="T2" fmla="*/ 0 w 11"/>
                  <a:gd name="T3" fmla="*/ 7 h 14"/>
                  <a:gd name="T4" fmla="*/ 4 w 11"/>
                  <a:gd name="T5" fmla="*/ 14 h 14"/>
                  <a:gd name="T6" fmla="*/ 11 w 11"/>
                  <a:gd name="T7" fmla="*/ 7 h 14"/>
                  <a:gd name="T8" fmla="*/ 4 w 11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4">
                    <a:moveTo>
                      <a:pt x="4" y="0"/>
                    </a:moveTo>
                    <a:lnTo>
                      <a:pt x="0" y="7"/>
                    </a:lnTo>
                    <a:lnTo>
                      <a:pt x="4" y="14"/>
                    </a:lnTo>
                    <a:lnTo>
                      <a:pt x="11" y="7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4" name="Freeform 35"/>
              <p:cNvSpPr/>
              <p:nvPr/>
            </p:nvSpPr>
            <p:spPr bwMode="auto">
              <a:xfrm>
                <a:off x="4254500" y="2454275"/>
                <a:ext cx="17463" cy="22225"/>
              </a:xfrm>
              <a:custGeom>
                <a:avLst/>
                <a:gdLst>
                  <a:gd name="T0" fmla="*/ 4 w 11"/>
                  <a:gd name="T1" fmla="*/ 0 h 14"/>
                  <a:gd name="T2" fmla="*/ 0 w 11"/>
                  <a:gd name="T3" fmla="*/ 7 h 14"/>
                  <a:gd name="T4" fmla="*/ 4 w 11"/>
                  <a:gd name="T5" fmla="*/ 14 h 14"/>
                  <a:gd name="T6" fmla="*/ 11 w 11"/>
                  <a:gd name="T7" fmla="*/ 7 h 14"/>
                  <a:gd name="T8" fmla="*/ 4 w 11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4">
                    <a:moveTo>
                      <a:pt x="4" y="0"/>
                    </a:moveTo>
                    <a:lnTo>
                      <a:pt x="0" y="7"/>
                    </a:lnTo>
                    <a:lnTo>
                      <a:pt x="4" y="14"/>
                    </a:lnTo>
                    <a:lnTo>
                      <a:pt x="11" y="7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5" name="Freeform 36"/>
              <p:cNvSpPr/>
              <p:nvPr/>
            </p:nvSpPr>
            <p:spPr bwMode="auto">
              <a:xfrm>
                <a:off x="4246563" y="2476500"/>
                <a:ext cx="33338" cy="79375"/>
              </a:xfrm>
              <a:custGeom>
                <a:avLst/>
                <a:gdLst>
                  <a:gd name="T0" fmla="*/ 9 w 21"/>
                  <a:gd name="T1" fmla="*/ 0 h 50"/>
                  <a:gd name="T2" fmla="*/ 9 w 21"/>
                  <a:gd name="T3" fmla="*/ 0 h 50"/>
                  <a:gd name="T4" fmla="*/ 5 w 21"/>
                  <a:gd name="T5" fmla="*/ 5 h 50"/>
                  <a:gd name="T6" fmla="*/ 0 w 21"/>
                  <a:gd name="T7" fmla="*/ 26 h 50"/>
                  <a:gd name="T8" fmla="*/ 9 w 21"/>
                  <a:gd name="T9" fmla="*/ 50 h 50"/>
                  <a:gd name="T10" fmla="*/ 21 w 21"/>
                  <a:gd name="T11" fmla="*/ 26 h 50"/>
                  <a:gd name="T12" fmla="*/ 14 w 21"/>
                  <a:gd name="T13" fmla="*/ 5 h 50"/>
                  <a:gd name="T14" fmla="*/ 9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9" y="0"/>
                    </a:moveTo>
                    <a:lnTo>
                      <a:pt x="9" y="0"/>
                    </a:lnTo>
                    <a:lnTo>
                      <a:pt x="5" y="5"/>
                    </a:lnTo>
                    <a:lnTo>
                      <a:pt x="0" y="26"/>
                    </a:lnTo>
                    <a:lnTo>
                      <a:pt x="9" y="50"/>
                    </a:lnTo>
                    <a:lnTo>
                      <a:pt x="21" y="26"/>
                    </a:lnTo>
                    <a:lnTo>
                      <a:pt x="14" y="5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6" name="Freeform 37"/>
              <p:cNvSpPr/>
              <p:nvPr/>
            </p:nvSpPr>
            <p:spPr bwMode="auto">
              <a:xfrm>
                <a:off x="4246563" y="2476500"/>
                <a:ext cx="33338" cy="79375"/>
              </a:xfrm>
              <a:custGeom>
                <a:avLst/>
                <a:gdLst>
                  <a:gd name="T0" fmla="*/ 9 w 21"/>
                  <a:gd name="T1" fmla="*/ 0 h 50"/>
                  <a:gd name="T2" fmla="*/ 9 w 21"/>
                  <a:gd name="T3" fmla="*/ 0 h 50"/>
                  <a:gd name="T4" fmla="*/ 5 w 21"/>
                  <a:gd name="T5" fmla="*/ 5 h 50"/>
                  <a:gd name="T6" fmla="*/ 0 w 21"/>
                  <a:gd name="T7" fmla="*/ 26 h 50"/>
                  <a:gd name="T8" fmla="*/ 9 w 21"/>
                  <a:gd name="T9" fmla="*/ 50 h 50"/>
                  <a:gd name="T10" fmla="*/ 21 w 21"/>
                  <a:gd name="T11" fmla="*/ 26 h 50"/>
                  <a:gd name="T12" fmla="*/ 14 w 21"/>
                  <a:gd name="T13" fmla="*/ 5 h 50"/>
                  <a:gd name="T14" fmla="*/ 9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9" y="0"/>
                    </a:moveTo>
                    <a:lnTo>
                      <a:pt x="9" y="0"/>
                    </a:lnTo>
                    <a:lnTo>
                      <a:pt x="5" y="5"/>
                    </a:lnTo>
                    <a:lnTo>
                      <a:pt x="0" y="26"/>
                    </a:lnTo>
                    <a:lnTo>
                      <a:pt x="9" y="50"/>
                    </a:lnTo>
                    <a:lnTo>
                      <a:pt x="21" y="26"/>
                    </a:lnTo>
                    <a:lnTo>
                      <a:pt x="14" y="5"/>
                    </a:lnTo>
                    <a:lnTo>
                      <a:pt x="9" y="0"/>
                    </a:ln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7" name="Oval 38"/>
              <p:cNvSpPr>
                <a:spLocks noChangeArrowheads="1"/>
              </p:cNvSpPr>
              <p:nvPr/>
            </p:nvSpPr>
            <p:spPr bwMode="auto">
              <a:xfrm>
                <a:off x="4541838" y="2333625"/>
                <a:ext cx="117475" cy="120650"/>
              </a:xfrm>
              <a:prstGeom prst="ellipse">
                <a:avLst/>
              </a:pr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8" name="Freeform 39"/>
              <p:cNvSpPr/>
              <p:nvPr/>
            </p:nvSpPr>
            <p:spPr bwMode="auto">
              <a:xfrm>
                <a:off x="4530725" y="2457450"/>
                <a:ext cx="177800" cy="150813"/>
              </a:xfrm>
              <a:custGeom>
                <a:avLst/>
                <a:gdLst>
                  <a:gd name="T0" fmla="*/ 30 w 47"/>
                  <a:gd name="T1" fmla="*/ 0 h 40"/>
                  <a:gd name="T2" fmla="*/ 19 w 47"/>
                  <a:gd name="T3" fmla="*/ 33 h 40"/>
                  <a:gd name="T4" fmla="*/ 7 w 47"/>
                  <a:gd name="T5" fmla="*/ 0 h 40"/>
                  <a:gd name="T6" fmla="*/ 0 w 47"/>
                  <a:gd name="T7" fmla="*/ 5 h 40"/>
                  <a:gd name="T8" fmla="*/ 15 w 47"/>
                  <a:gd name="T9" fmla="*/ 34 h 40"/>
                  <a:gd name="T10" fmla="*/ 15 w 47"/>
                  <a:gd name="T11" fmla="*/ 35 h 40"/>
                  <a:gd name="T12" fmla="*/ 15 w 47"/>
                  <a:gd name="T13" fmla="*/ 36 h 40"/>
                  <a:gd name="T14" fmla="*/ 15 w 47"/>
                  <a:gd name="T15" fmla="*/ 36 h 40"/>
                  <a:gd name="T16" fmla="*/ 14 w 47"/>
                  <a:gd name="T17" fmla="*/ 40 h 40"/>
                  <a:gd name="T18" fmla="*/ 19 w 47"/>
                  <a:gd name="T19" fmla="*/ 40 h 40"/>
                  <a:gd name="T20" fmla="*/ 47 w 47"/>
                  <a:gd name="T21" fmla="*/ 25 h 40"/>
                  <a:gd name="T22" fmla="*/ 47 w 47"/>
                  <a:gd name="T23" fmla="*/ 25 h 40"/>
                  <a:gd name="T24" fmla="*/ 47 w 47"/>
                  <a:gd name="T25" fmla="*/ 25 h 40"/>
                  <a:gd name="T26" fmla="*/ 30 w 47"/>
                  <a:gd name="T2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7" h="40">
                    <a:moveTo>
                      <a:pt x="30" y="0"/>
                    </a:moveTo>
                    <a:cubicBezTo>
                      <a:pt x="19" y="33"/>
                      <a:pt x="19" y="33"/>
                      <a:pt x="19" y="33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4" y="1"/>
                      <a:pt x="2" y="3"/>
                      <a:pt x="0" y="5"/>
                    </a:cubicBezTo>
                    <a:cubicBezTo>
                      <a:pt x="8" y="12"/>
                      <a:pt x="14" y="23"/>
                      <a:pt x="15" y="34"/>
                    </a:cubicBezTo>
                    <a:cubicBezTo>
                      <a:pt x="15" y="35"/>
                      <a:pt x="15" y="35"/>
                      <a:pt x="15" y="35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5" y="37"/>
                      <a:pt x="14" y="38"/>
                      <a:pt x="14" y="40"/>
                    </a:cubicBezTo>
                    <a:cubicBezTo>
                      <a:pt x="15" y="40"/>
                      <a:pt x="17" y="40"/>
                      <a:pt x="19" y="40"/>
                    </a:cubicBezTo>
                    <a:cubicBezTo>
                      <a:pt x="34" y="40"/>
                      <a:pt x="46" y="32"/>
                      <a:pt x="47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6" y="14"/>
                      <a:pt x="40" y="5"/>
                      <a:pt x="30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9" name="Freeform 40"/>
              <p:cNvSpPr/>
              <p:nvPr/>
            </p:nvSpPr>
            <p:spPr bwMode="auto">
              <a:xfrm>
                <a:off x="4591050" y="2454275"/>
                <a:ext cx="19050" cy="22225"/>
              </a:xfrm>
              <a:custGeom>
                <a:avLst/>
                <a:gdLst>
                  <a:gd name="T0" fmla="*/ 7 w 12"/>
                  <a:gd name="T1" fmla="*/ 0 h 14"/>
                  <a:gd name="T2" fmla="*/ 0 w 12"/>
                  <a:gd name="T3" fmla="*/ 7 h 14"/>
                  <a:gd name="T4" fmla="*/ 7 w 12"/>
                  <a:gd name="T5" fmla="*/ 14 h 14"/>
                  <a:gd name="T6" fmla="*/ 12 w 12"/>
                  <a:gd name="T7" fmla="*/ 7 h 14"/>
                  <a:gd name="T8" fmla="*/ 7 w 12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4">
                    <a:moveTo>
                      <a:pt x="7" y="0"/>
                    </a:moveTo>
                    <a:lnTo>
                      <a:pt x="0" y="7"/>
                    </a:lnTo>
                    <a:lnTo>
                      <a:pt x="7" y="14"/>
                    </a:lnTo>
                    <a:lnTo>
                      <a:pt x="12" y="7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70" name="Freeform 41"/>
              <p:cNvSpPr/>
              <p:nvPr/>
            </p:nvSpPr>
            <p:spPr bwMode="auto">
              <a:xfrm>
                <a:off x="4591050" y="2454275"/>
                <a:ext cx="19050" cy="22225"/>
              </a:xfrm>
              <a:custGeom>
                <a:avLst/>
                <a:gdLst>
                  <a:gd name="T0" fmla="*/ 7 w 12"/>
                  <a:gd name="T1" fmla="*/ 0 h 14"/>
                  <a:gd name="T2" fmla="*/ 0 w 12"/>
                  <a:gd name="T3" fmla="*/ 7 h 14"/>
                  <a:gd name="T4" fmla="*/ 7 w 12"/>
                  <a:gd name="T5" fmla="*/ 14 h 14"/>
                  <a:gd name="T6" fmla="*/ 12 w 12"/>
                  <a:gd name="T7" fmla="*/ 7 h 14"/>
                  <a:gd name="T8" fmla="*/ 7 w 12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4">
                    <a:moveTo>
                      <a:pt x="7" y="0"/>
                    </a:moveTo>
                    <a:lnTo>
                      <a:pt x="0" y="7"/>
                    </a:lnTo>
                    <a:lnTo>
                      <a:pt x="7" y="14"/>
                    </a:lnTo>
                    <a:lnTo>
                      <a:pt x="12" y="7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71" name="Freeform 42"/>
              <p:cNvSpPr/>
              <p:nvPr/>
            </p:nvSpPr>
            <p:spPr bwMode="auto">
              <a:xfrm>
                <a:off x="4583113" y="2476500"/>
                <a:ext cx="33338" cy="79375"/>
              </a:xfrm>
              <a:custGeom>
                <a:avLst/>
                <a:gdLst>
                  <a:gd name="T0" fmla="*/ 12 w 21"/>
                  <a:gd name="T1" fmla="*/ 0 h 50"/>
                  <a:gd name="T2" fmla="*/ 12 w 21"/>
                  <a:gd name="T3" fmla="*/ 0 h 50"/>
                  <a:gd name="T4" fmla="*/ 7 w 21"/>
                  <a:gd name="T5" fmla="*/ 5 h 50"/>
                  <a:gd name="T6" fmla="*/ 0 w 21"/>
                  <a:gd name="T7" fmla="*/ 26 h 50"/>
                  <a:gd name="T8" fmla="*/ 12 w 21"/>
                  <a:gd name="T9" fmla="*/ 50 h 50"/>
                  <a:gd name="T10" fmla="*/ 21 w 21"/>
                  <a:gd name="T11" fmla="*/ 26 h 50"/>
                  <a:gd name="T12" fmla="*/ 17 w 21"/>
                  <a:gd name="T13" fmla="*/ 5 h 50"/>
                  <a:gd name="T14" fmla="*/ 12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12" y="0"/>
                    </a:moveTo>
                    <a:lnTo>
                      <a:pt x="12" y="0"/>
                    </a:lnTo>
                    <a:lnTo>
                      <a:pt x="7" y="5"/>
                    </a:lnTo>
                    <a:lnTo>
                      <a:pt x="0" y="26"/>
                    </a:lnTo>
                    <a:lnTo>
                      <a:pt x="12" y="50"/>
                    </a:lnTo>
                    <a:lnTo>
                      <a:pt x="21" y="26"/>
                    </a:lnTo>
                    <a:lnTo>
                      <a:pt x="17" y="5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72" name="Freeform 43"/>
              <p:cNvSpPr/>
              <p:nvPr/>
            </p:nvSpPr>
            <p:spPr bwMode="auto">
              <a:xfrm>
                <a:off x="4583113" y="2476500"/>
                <a:ext cx="33338" cy="79375"/>
              </a:xfrm>
              <a:custGeom>
                <a:avLst/>
                <a:gdLst>
                  <a:gd name="T0" fmla="*/ 12 w 21"/>
                  <a:gd name="T1" fmla="*/ 0 h 50"/>
                  <a:gd name="T2" fmla="*/ 12 w 21"/>
                  <a:gd name="T3" fmla="*/ 0 h 50"/>
                  <a:gd name="T4" fmla="*/ 7 w 21"/>
                  <a:gd name="T5" fmla="*/ 5 h 50"/>
                  <a:gd name="T6" fmla="*/ 0 w 21"/>
                  <a:gd name="T7" fmla="*/ 26 h 50"/>
                  <a:gd name="T8" fmla="*/ 12 w 21"/>
                  <a:gd name="T9" fmla="*/ 50 h 50"/>
                  <a:gd name="T10" fmla="*/ 21 w 21"/>
                  <a:gd name="T11" fmla="*/ 26 h 50"/>
                  <a:gd name="T12" fmla="*/ 17 w 21"/>
                  <a:gd name="T13" fmla="*/ 5 h 50"/>
                  <a:gd name="T14" fmla="*/ 12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12" y="0"/>
                    </a:moveTo>
                    <a:lnTo>
                      <a:pt x="12" y="0"/>
                    </a:lnTo>
                    <a:lnTo>
                      <a:pt x="7" y="5"/>
                    </a:lnTo>
                    <a:lnTo>
                      <a:pt x="0" y="26"/>
                    </a:lnTo>
                    <a:lnTo>
                      <a:pt x="12" y="50"/>
                    </a:lnTo>
                    <a:lnTo>
                      <a:pt x="21" y="26"/>
                    </a:lnTo>
                    <a:lnTo>
                      <a:pt x="17" y="5"/>
                    </a:lnTo>
                    <a:lnTo>
                      <a:pt x="12" y="0"/>
                    </a:ln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73" name="Freeform 44"/>
              <p:cNvSpPr/>
              <p:nvPr/>
            </p:nvSpPr>
            <p:spPr bwMode="auto">
              <a:xfrm>
                <a:off x="4156075" y="2457450"/>
                <a:ext cx="177800" cy="150813"/>
              </a:xfrm>
              <a:custGeom>
                <a:avLst/>
                <a:gdLst>
                  <a:gd name="T0" fmla="*/ 40 w 47"/>
                  <a:gd name="T1" fmla="*/ 0 h 40"/>
                  <a:gd name="T2" fmla="*/ 28 w 47"/>
                  <a:gd name="T3" fmla="*/ 33 h 40"/>
                  <a:gd name="T4" fmla="*/ 17 w 47"/>
                  <a:gd name="T5" fmla="*/ 0 h 40"/>
                  <a:gd name="T6" fmla="*/ 0 w 47"/>
                  <a:gd name="T7" fmla="*/ 25 h 40"/>
                  <a:gd name="T8" fmla="*/ 0 w 47"/>
                  <a:gd name="T9" fmla="*/ 25 h 40"/>
                  <a:gd name="T10" fmla="*/ 0 w 47"/>
                  <a:gd name="T11" fmla="*/ 25 h 40"/>
                  <a:gd name="T12" fmla="*/ 28 w 47"/>
                  <a:gd name="T13" fmla="*/ 40 h 40"/>
                  <a:gd name="T14" fmla="*/ 33 w 47"/>
                  <a:gd name="T15" fmla="*/ 40 h 40"/>
                  <a:gd name="T16" fmla="*/ 32 w 47"/>
                  <a:gd name="T17" fmla="*/ 36 h 40"/>
                  <a:gd name="T18" fmla="*/ 32 w 47"/>
                  <a:gd name="T19" fmla="*/ 36 h 40"/>
                  <a:gd name="T20" fmla="*/ 32 w 47"/>
                  <a:gd name="T21" fmla="*/ 35 h 40"/>
                  <a:gd name="T22" fmla="*/ 32 w 47"/>
                  <a:gd name="T23" fmla="*/ 34 h 40"/>
                  <a:gd name="T24" fmla="*/ 39 w 47"/>
                  <a:gd name="T25" fmla="*/ 13 h 40"/>
                  <a:gd name="T26" fmla="*/ 47 w 47"/>
                  <a:gd name="T27" fmla="*/ 5 h 40"/>
                  <a:gd name="T28" fmla="*/ 40 w 47"/>
                  <a:gd name="T2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" h="40">
                    <a:moveTo>
                      <a:pt x="40" y="0"/>
                    </a:moveTo>
                    <a:cubicBezTo>
                      <a:pt x="28" y="33"/>
                      <a:pt x="28" y="33"/>
                      <a:pt x="28" y="33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5"/>
                      <a:pt x="1" y="14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32"/>
                      <a:pt x="13" y="40"/>
                      <a:pt x="28" y="40"/>
                    </a:cubicBezTo>
                    <a:cubicBezTo>
                      <a:pt x="30" y="40"/>
                      <a:pt x="32" y="40"/>
                      <a:pt x="33" y="40"/>
                    </a:cubicBezTo>
                    <a:cubicBezTo>
                      <a:pt x="33" y="38"/>
                      <a:pt x="32" y="37"/>
                      <a:pt x="32" y="36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35"/>
                      <a:pt x="32" y="35"/>
                      <a:pt x="32" y="35"/>
                    </a:cubicBezTo>
                    <a:cubicBezTo>
                      <a:pt x="32" y="35"/>
                      <a:pt x="32" y="35"/>
                      <a:pt x="32" y="34"/>
                    </a:cubicBezTo>
                    <a:cubicBezTo>
                      <a:pt x="33" y="27"/>
                      <a:pt x="35" y="20"/>
                      <a:pt x="39" y="13"/>
                    </a:cubicBezTo>
                    <a:cubicBezTo>
                      <a:pt x="42" y="10"/>
                      <a:pt x="44" y="7"/>
                      <a:pt x="47" y="5"/>
                    </a:cubicBezTo>
                    <a:cubicBezTo>
                      <a:pt x="45" y="3"/>
                      <a:pt x="43" y="1"/>
                      <a:pt x="40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</p:grpSp>
      </p:grpSp>
      <p:grpSp>
        <p:nvGrpSpPr>
          <p:cNvPr id="91" name="组合 90"/>
          <p:cNvGrpSpPr/>
          <p:nvPr/>
        </p:nvGrpSpPr>
        <p:grpSpPr>
          <a:xfrm>
            <a:off x="2683897" y="1643585"/>
            <a:ext cx="3741392" cy="640364"/>
            <a:chOff x="7127272" y="2681303"/>
            <a:chExt cx="4112228" cy="853819"/>
          </a:xfrm>
        </p:grpSpPr>
        <p:sp>
          <p:nvSpPr>
            <p:cNvPr id="92" name="矩形 91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sp>
          <p:nvSpPr>
            <p:cNvPr id="93" name="矩形 47"/>
            <p:cNvSpPr>
              <a:spLocks noChangeArrowheads="1"/>
            </p:cNvSpPr>
            <p:nvPr/>
          </p:nvSpPr>
          <p:spPr bwMode="auto">
            <a:xfrm>
              <a:off x="7152671" y="2795742"/>
              <a:ext cx="3713339" cy="602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上节课掌握了类的定义和基本使用，可以通过点操作符去访问属性和方法，但是如果属性不存在会怎么办呢？</a:t>
              </a:r>
              <a:endPara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4" name="矩形 3"/>
          <p:cNvSpPr>
            <a:spLocks noChangeArrowheads="1"/>
          </p:cNvSpPr>
          <p:nvPr/>
        </p:nvSpPr>
        <p:spPr bwMode="auto">
          <a:xfrm>
            <a:off x="2674372" y="1334721"/>
            <a:ext cx="873306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E8707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思考一：</a:t>
            </a:r>
            <a:endParaRPr lang="zh-CN" altLang="en-US" sz="1500" b="1" dirty="0">
              <a:solidFill>
                <a:srgbClr val="E8707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95" name="组合 94"/>
          <p:cNvGrpSpPr/>
          <p:nvPr/>
        </p:nvGrpSpPr>
        <p:grpSpPr>
          <a:xfrm>
            <a:off x="2683897" y="2679600"/>
            <a:ext cx="3741389" cy="640364"/>
            <a:chOff x="7127272" y="4062656"/>
            <a:chExt cx="4112228" cy="853819"/>
          </a:xfrm>
        </p:grpSpPr>
        <p:sp>
          <p:nvSpPr>
            <p:cNvPr id="96" name="矩形 95"/>
            <p:cNvSpPr/>
            <p:nvPr/>
          </p:nvSpPr>
          <p:spPr>
            <a:xfrm>
              <a:off x="7127272" y="4062656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sp>
          <p:nvSpPr>
            <p:cNvPr id="97" name="矩形 47"/>
            <p:cNvSpPr>
              <a:spLocks noChangeArrowheads="1"/>
            </p:cNvSpPr>
            <p:nvPr/>
          </p:nvSpPr>
          <p:spPr bwMode="auto">
            <a:xfrm>
              <a:off x="7165371" y="4175680"/>
              <a:ext cx="3700639" cy="602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不希望因为属性不存在而出现报错，如何避免这个问题呢？</a:t>
              </a:r>
              <a:endPara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8" name="矩形 3"/>
          <p:cNvSpPr>
            <a:spLocks noChangeArrowheads="1"/>
          </p:cNvSpPr>
          <p:nvPr/>
        </p:nvSpPr>
        <p:spPr bwMode="auto">
          <a:xfrm>
            <a:off x="2674372" y="2341099"/>
            <a:ext cx="680946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AA2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思考二</a:t>
            </a:r>
            <a:endParaRPr lang="zh-CN" altLang="en-US" sz="1500" b="1" dirty="0">
              <a:solidFill>
                <a:srgbClr val="FFAA2D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03" name="直接连接符 102"/>
          <p:cNvCxnSpPr/>
          <p:nvPr/>
        </p:nvCxnSpPr>
        <p:spPr>
          <a:xfrm>
            <a:off x="2462893" y="1401396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>
            <a:off x="2462893" y="2442709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9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1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"/>
                            </p:stCondLst>
                            <p:childTnLst>
                              <p:par>
                                <p:cTn id="2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900"/>
                            </p:stCondLst>
                            <p:childTnLst>
                              <p:par>
                                <p:cTn id="27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900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42" dur="10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44" dur="200" fill="hold"/>
                                        <p:tgtEl>
                                          <p:spTgt spid="53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46" dur="100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48" dur="200" fill="hold"/>
                                        <p:tgtEl>
                                          <p:spTgt spid="53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400"/>
                            </p:stCondLst>
                            <p:childTnLst>
                              <p:par>
                                <p:cTn id="5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900"/>
                            </p:stCondLst>
                            <p:childTnLst>
                              <p:par>
                                <p:cTn id="54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4" grpId="0"/>
      <p:bldP spid="9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属性访问函数</a:t>
            </a:r>
            <a:endParaRPr lang="zh-CN" altLang="en-US" sz="1800" b="1" dirty="0">
              <a:solidFill>
                <a:srgbClr val="FFC000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4928" y="1046512"/>
            <a:ext cx="4327072" cy="393370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298622" y="1159328"/>
            <a:ext cx="2930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GB" altLang="zh-CN" sz="2000" b="1" dirty="0" err="1"/>
              <a:t>ks</a:t>
            </a:r>
            <a:r>
              <a:rPr kumimoji="1" lang="en-GB" altLang="zh-CN" sz="2000" b="1" dirty="0"/>
              <a:t> = </a:t>
            </a:r>
            <a:r>
              <a:rPr kumimoji="1" lang="en-GB" altLang="zh-CN" sz="2000" b="1" dirty="0" err="1">
                <a:solidFill>
                  <a:srgbClr val="00ADBD"/>
                </a:solidFill>
              </a:rPr>
              <a:t>HunXue</a:t>
            </a:r>
            <a:r>
              <a:rPr kumimoji="1" lang="en-GB" altLang="zh-CN" sz="2000" b="1" dirty="0"/>
              <a:t>('</a:t>
            </a:r>
            <a:r>
              <a:rPr kumimoji="1" lang="zh-CN" altLang="en-US" sz="2000" b="1" dirty="0">
                <a:solidFill>
                  <a:schemeClr val="accent6"/>
                </a:solidFill>
              </a:rPr>
              <a:t>空山</a:t>
            </a:r>
            <a:r>
              <a:rPr kumimoji="1" lang="en-US" altLang="zh-CN" sz="2000" b="1" dirty="0"/>
              <a:t>', 18)</a:t>
            </a:r>
            <a:endParaRPr kumimoji="1" lang="zh-CN" altLang="en-US" sz="2000" b="1" dirty="0"/>
          </a:p>
        </p:txBody>
      </p:sp>
      <p:sp>
        <p:nvSpPr>
          <p:cNvPr id="106" name="文本框 105"/>
          <p:cNvSpPr txBox="1"/>
          <p:nvPr/>
        </p:nvSpPr>
        <p:spPr>
          <a:xfrm>
            <a:off x="4767943" y="2071006"/>
            <a:ext cx="38453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err="1">
                <a:solidFill>
                  <a:srgbClr val="663B76"/>
                </a:solidFill>
              </a:rPr>
              <a:t>hasattr</a:t>
            </a:r>
            <a:r>
              <a:rPr kumimoji="1" lang="en-US" altLang="zh-CN" b="1" dirty="0"/>
              <a:t>	</a:t>
            </a:r>
            <a:r>
              <a:rPr kumimoji="1" lang="zh-CN" altLang="en-US" b="1" dirty="0"/>
              <a:t>判断属性是否存在</a:t>
            </a:r>
            <a:endParaRPr kumimoji="1" lang="en-US" altLang="zh-CN" b="1" dirty="0"/>
          </a:p>
          <a:p>
            <a:endParaRPr kumimoji="1" lang="en-US" altLang="zh-CN" b="1" dirty="0"/>
          </a:p>
          <a:p>
            <a:r>
              <a:rPr kumimoji="1" lang="en-GB" altLang="zh-CN" b="1" dirty="0" err="1">
                <a:solidFill>
                  <a:srgbClr val="663B76"/>
                </a:solidFill>
              </a:rPr>
              <a:t>getattr</a:t>
            </a:r>
            <a:r>
              <a:rPr kumimoji="1" lang="en-GB" altLang="zh-CN" b="1" dirty="0"/>
              <a:t>	</a:t>
            </a:r>
            <a:r>
              <a:rPr kumimoji="1" lang="zh-CN" altLang="en-GB" b="1" dirty="0"/>
              <a:t>得到</a:t>
            </a:r>
            <a:r>
              <a:rPr kumimoji="1" lang="zh-CN" altLang="en-US" b="1" dirty="0"/>
              <a:t>属性值，没有则报错</a:t>
            </a:r>
            <a:endParaRPr kumimoji="1" lang="en-US" altLang="zh-CN" b="1" dirty="0"/>
          </a:p>
          <a:p>
            <a:endParaRPr kumimoji="1" lang="en-GB" altLang="zh-CN" b="1" dirty="0"/>
          </a:p>
          <a:p>
            <a:r>
              <a:rPr kumimoji="1" lang="en-GB" altLang="zh-CN" b="1" dirty="0" err="1">
                <a:solidFill>
                  <a:srgbClr val="663B76"/>
                </a:solidFill>
              </a:rPr>
              <a:t>setattr</a:t>
            </a:r>
            <a:r>
              <a:rPr kumimoji="1" lang="en-GB" altLang="zh-CN" b="1" dirty="0"/>
              <a:t>	</a:t>
            </a:r>
            <a:r>
              <a:rPr kumimoji="1" lang="zh-CN" altLang="en-US" b="1" dirty="0"/>
              <a:t>设置属性值</a:t>
            </a:r>
            <a:endParaRPr kumimoji="1" lang="en-US" altLang="zh-CN" b="1" dirty="0"/>
          </a:p>
          <a:p>
            <a:endParaRPr kumimoji="1" lang="en-GB" altLang="zh-CN" b="1" dirty="0"/>
          </a:p>
          <a:p>
            <a:r>
              <a:rPr kumimoji="1" lang="en-GB" altLang="zh-CN" b="1" dirty="0" err="1">
                <a:solidFill>
                  <a:srgbClr val="663B76"/>
                </a:solidFill>
              </a:rPr>
              <a:t>delattr</a:t>
            </a:r>
            <a:r>
              <a:rPr kumimoji="1" lang="en-GB" altLang="zh-CN" b="1" dirty="0"/>
              <a:t>	</a:t>
            </a:r>
            <a:r>
              <a:rPr kumimoji="1" lang="zh-CN" altLang="en-US" b="1" dirty="0"/>
              <a:t>删除属性</a:t>
            </a:r>
            <a:endParaRPr kumimoji="1" lang="en-US" altLang="zh-CN" b="1" dirty="0"/>
          </a:p>
          <a:p>
            <a:endParaRPr kumimoji="1" lang="en-US" altLang="zh-CN" b="1" dirty="0"/>
          </a:p>
          <a:p>
            <a:r>
              <a:rPr kumimoji="1" lang="zh-CN" altLang="en-US" b="1" dirty="0"/>
              <a:t>注意：属性名需要加上引号</a:t>
            </a:r>
            <a:endParaRPr kumimoji="1" lang="en-US" altLang="zh-CN" b="1" dirty="0"/>
          </a:p>
          <a:p>
            <a:r>
              <a:rPr kumimoji="1" lang="en-US" altLang="zh-CN" b="1" dirty="0" err="1"/>
              <a:t>attr</a:t>
            </a:r>
            <a:r>
              <a:rPr kumimoji="1" lang="zh-CN" altLang="en-US" b="1" dirty="0"/>
              <a:t> 即</a:t>
            </a:r>
            <a:r>
              <a:rPr kumimoji="1" lang="en-US" altLang="zh-CN" b="1" dirty="0"/>
              <a:t>attribute</a:t>
            </a:r>
            <a:r>
              <a:rPr kumimoji="1" lang="zh-CN" altLang="en-US" b="1" dirty="0"/>
              <a:t> 的缩写</a:t>
            </a:r>
            <a:endParaRPr kumimoji="1" lang="zh-CN" altLang="en-US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10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属性访问函数</a:t>
            </a:r>
            <a:endParaRPr lang="zh-CN" altLang="en-US" sz="1800" b="1" dirty="0">
              <a:solidFill>
                <a:srgbClr val="FFC000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9050" y="1106186"/>
            <a:ext cx="4327072" cy="1929640"/>
          </a:xfrm>
          <a:prstGeom prst="rect">
            <a:avLst/>
          </a:prstGeom>
        </p:spPr>
      </p:pic>
      <p:sp>
        <p:nvSpPr>
          <p:cNvPr id="106" name="文本框 105"/>
          <p:cNvSpPr txBox="1"/>
          <p:nvPr/>
        </p:nvSpPr>
        <p:spPr>
          <a:xfrm>
            <a:off x="4677880" y="1655837"/>
            <a:ext cx="4327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/>
              <a:t>通过简单</a:t>
            </a:r>
            <a:r>
              <a:rPr kumimoji="1" lang="en-US" altLang="zh-CN" b="1" dirty="0"/>
              <a:t> </a:t>
            </a:r>
            <a:r>
              <a:rPr kumimoji="1" lang="en-US" altLang="zh-CN" b="1" dirty="0">
                <a:solidFill>
                  <a:schemeClr val="accent2"/>
                </a:solidFill>
              </a:rPr>
              <a:t>if</a:t>
            </a:r>
            <a:r>
              <a:rPr kumimoji="1" lang="en-US" altLang="zh-CN" b="1" dirty="0"/>
              <a:t> </a:t>
            </a:r>
            <a:r>
              <a:rPr kumimoji="1" lang="zh-CN" altLang="en-US" b="1" dirty="0"/>
              <a:t>判断就能避免属性不存在时，报错的问题，同时也可以设置属性值</a:t>
            </a:r>
            <a:endParaRPr kumimoji="1" lang="en-US" altLang="zh-CN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6" y="3467343"/>
            <a:ext cx="8778242" cy="32378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179351" y="4221321"/>
            <a:ext cx="4785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/>
              <a:t>思考：这个三目运算能否保证 </a:t>
            </a:r>
            <a:r>
              <a:rPr kumimoji="1" lang="en-US" altLang="zh-CN" b="1" dirty="0"/>
              <a:t>a</a:t>
            </a:r>
            <a:r>
              <a:rPr kumimoji="1" lang="zh-CN" altLang="en-US" b="1" dirty="0"/>
              <a:t> 得到属性值</a:t>
            </a:r>
            <a:endParaRPr kumimoji="1" lang="en-US" altLang="zh-CN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对象关系方法</a:t>
            </a:r>
            <a:endParaRPr lang="zh-CN" altLang="en-US" sz="1800" b="1" dirty="0">
              <a:solidFill>
                <a:srgbClr val="FFC000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9050" y="1592532"/>
            <a:ext cx="4327072" cy="956948"/>
          </a:xfrm>
          <a:prstGeom prst="rect">
            <a:avLst/>
          </a:prstGeom>
        </p:spPr>
      </p:pic>
      <p:sp>
        <p:nvSpPr>
          <p:cNvPr id="106" name="文本框 105"/>
          <p:cNvSpPr txBox="1"/>
          <p:nvPr/>
        </p:nvSpPr>
        <p:spPr>
          <a:xfrm>
            <a:off x="4677880" y="1655837"/>
            <a:ext cx="4327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err="1">
                <a:solidFill>
                  <a:srgbClr val="663B76"/>
                </a:solidFill>
              </a:rPr>
              <a:t>issubclass</a:t>
            </a:r>
            <a:r>
              <a:rPr kumimoji="1" lang="zh-CN" altLang="en-US" b="1" dirty="0"/>
              <a:t> 判断第一个类是不是后面类的子类</a:t>
            </a:r>
            <a:endParaRPr kumimoji="1" lang="en-US" altLang="zh-CN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9050" y="2769702"/>
            <a:ext cx="3583687" cy="104905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142905" y="3002269"/>
            <a:ext cx="4785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GB" altLang="zh-CN" b="1" dirty="0" err="1">
                <a:solidFill>
                  <a:srgbClr val="663B76"/>
                </a:solidFill>
              </a:rPr>
              <a:t>isinstance</a:t>
            </a:r>
            <a:r>
              <a:rPr kumimoji="1" lang="zh-CN" altLang="en-US" b="1" dirty="0"/>
              <a:t>  判断实例是否是后面的实例</a:t>
            </a:r>
            <a:endParaRPr kumimoji="1" lang="en-US" altLang="zh-CN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50" y="3998159"/>
            <a:ext cx="3519970" cy="80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142905" y="4216618"/>
            <a:ext cx="4785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663B76"/>
                </a:solidFill>
              </a:rPr>
              <a:t>type</a:t>
            </a:r>
            <a:r>
              <a:rPr kumimoji="1" lang="en-US" altLang="zh-CN" b="1" dirty="0"/>
              <a:t> </a:t>
            </a:r>
            <a:r>
              <a:rPr kumimoji="1" lang="zh-CN" altLang="en-US" b="1" dirty="0"/>
              <a:t>也可以判断，但是只能判断单个类</a:t>
            </a:r>
            <a:endParaRPr kumimoji="1" lang="en-US" altLang="zh-CN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总</a:t>
            </a:r>
            <a:r>
              <a:rPr lang="en-US" altLang="zh-CN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	</a:t>
            </a:r>
            <a:r>
              <a:rPr lang="zh-CN" altLang="en-US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结</a:t>
            </a:r>
            <a:endParaRPr lang="zh-CN" altLang="en-US" sz="1800" b="1" dirty="0">
              <a:solidFill>
                <a:srgbClr val="FFC000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1429" name="组合 1428"/>
          <p:cNvGrpSpPr/>
          <p:nvPr/>
        </p:nvGrpSpPr>
        <p:grpSpPr>
          <a:xfrm>
            <a:off x="3094004" y="1032752"/>
            <a:ext cx="4043174" cy="4025424"/>
            <a:chOff x="4124802" y="958123"/>
            <a:chExt cx="5390196" cy="5368475"/>
          </a:xfrm>
        </p:grpSpPr>
        <p:sp>
          <p:nvSpPr>
            <p:cNvPr id="1430" name="椭圆 1429"/>
            <p:cNvSpPr/>
            <p:nvPr/>
          </p:nvSpPr>
          <p:spPr>
            <a:xfrm>
              <a:off x="4124802" y="5403127"/>
              <a:ext cx="5390196" cy="923471"/>
            </a:xfrm>
            <a:prstGeom prst="ellipse">
              <a:avLst/>
            </a:prstGeom>
            <a:gradFill flip="none" rotWithShape="1">
              <a:gsLst>
                <a:gs pos="77000">
                  <a:srgbClr val="000000">
                    <a:alpha val="5000"/>
                  </a:srgbClr>
                </a:gs>
                <a:gs pos="61000">
                  <a:srgbClr val="000000">
                    <a:alpha val="19000"/>
                  </a:srgbClr>
                </a:gs>
                <a:gs pos="21000">
                  <a:srgbClr val="000000">
                    <a:alpha val="22000"/>
                  </a:srgbClr>
                </a:gs>
                <a:gs pos="100000">
                  <a:schemeClr val="tx1">
                    <a:alpha val="0"/>
                  </a:schemeClr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279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grpSp>
          <p:nvGrpSpPr>
            <p:cNvPr id="1431" name="组合 1430"/>
            <p:cNvGrpSpPr/>
            <p:nvPr/>
          </p:nvGrpSpPr>
          <p:grpSpPr>
            <a:xfrm>
              <a:off x="4621472" y="958123"/>
              <a:ext cx="2650210" cy="5056365"/>
              <a:chOff x="4621472" y="958123"/>
              <a:chExt cx="2650210" cy="5056365"/>
            </a:xfrm>
          </p:grpSpPr>
          <p:sp>
            <p:nvSpPr>
              <p:cNvPr id="1432" name="椭圆 1431"/>
              <p:cNvSpPr/>
              <p:nvPr/>
            </p:nvSpPr>
            <p:spPr>
              <a:xfrm>
                <a:off x="4621472" y="958123"/>
                <a:ext cx="2650210" cy="167164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BFBFB"/>
                  </a:gs>
                  <a:gs pos="62000">
                    <a:srgbClr val="F3F3F3"/>
                  </a:gs>
                  <a:gs pos="0">
                    <a:srgbClr val="CFD0CD"/>
                  </a:gs>
                </a:gsLst>
                <a:lin ang="8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433" name="组合 1432"/>
              <p:cNvGrpSpPr/>
              <p:nvPr/>
            </p:nvGrpSpPr>
            <p:grpSpPr>
              <a:xfrm>
                <a:off x="4621472" y="1031862"/>
                <a:ext cx="2650210" cy="4982626"/>
                <a:chOff x="4621472" y="1031862"/>
                <a:chExt cx="2650210" cy="4982626"/>
              </a:xfrm>
            </p:grpSpPr>
            <p:sp>
              <p:nvSpPr>
                <p:cNvPr id="1434" name="任意多边形 1433"/>
                <p:cNvSpPr/>
                <p:nvPr/>
              </p:nvSpPr>
              <p:spPr>
                <a:xfrm>
                  <a:off x="4621472" y="1031862"/>
                  <a:ext cx="2650210" cy="4982626"/>
                </a:xfrm>
                <a:custGeom>
                  <a:avLst/>
                  <a:gdLst>
                    <a:gd name="connsiteX0" fmla="*/ 0 w 2650210"/>
                    <a:gd name="connsiteY0" fmla="*/ 0 h 4982626"/>
                    <a:gd name="connsiteX1" fmla="*/ 2650210 w 2650210"/>
                    <a:gd name="connsiteY1" fmla="*/ 0 h 4982626"/>
                    <a:gd name="connsiteX2" fmla="*/ 2650210 w 2650210"/>
                    <a:gd name="connsiteY2" fmla="*/ 1016000 h 4982626"/>
                    <a:gd name="connsiteX3" fmla="*/ 2650210 w 2650210"/>
                    <a:gd name="connsiteY3" fmla="*/ 4835471 h 4982626"/>
                    <a:gd name="connsiteX4" fmla="*/ 1325105 w 2650210"/>
                    <a:gd name="connsiteY4" fmla="*/ 4982626 h 4982626"/>
                    <a:gd name="connsiteX5" fmla="*/ 0 w 2650210"/>
                    <a:gd name="connsiteY5" fmla="*/ 4835471 h 4982626"/>
                    <a:gd name="connsiteX6" fmla="*/ 0 w 2650210"/>
                    <a:gd name="connsiteY6" fmla="*/ 1016000 h 4982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650210" h="4982626">
                      <a:moveTo>
                        <a:pt x="0" y="0"/>
                      </a:moveTo>
                      <a:lnTo>
                        <a:pt x="2650210" y="0"/>
                      </a:lnTo>
                      <a:lnTo>
                        <a:pt x="2650210" y="1016000"/>
                      </a:lnTo>
                      <a:lnTo>
                        <a:pt x="2650210" y="4835471"/>
                      </a:lnTo>
                      <a:cubicBezTo>
                        <a:pt x="2650210" y="4916742"/>
                        <a:pt x="2056940" y="4982626"/>
                        <a:pt x="1325105" y="4982626"/>
                      </a:cubicBezTo>
                      <a:cubicBezTo>
                        <a:pt x="593270" y="4982626"/>
                        <a:pt x="0" y="4916742"/>
                        <a:pt x="0" y="4835471"/>
                      </a:cubicBezTo>
                      <a:lnTo>
                        <a:pt x="0" y="1016000"/>
                      </a:lnTo>
                      <a:close/>
                    </a:path>
                  </a:pathLst>
                </a:custGeom>
                <a:gradFill>
                  <a:gsLst>
                    <a:gs pos="31000">
                      <a:schemeClr val="bg1">
                        <a:lumMod val="95000"/>
                      </a:schemeClr>
                    </a:gs>
                    <a:gs pos="100000">
                      <a:srgbClr val="D2D3D0"/>
                    </a:gs>
                    <a:gs pos="83000">
                      <a:srgbClr val="C7C8C5"/>
                    </a:gs>
                    <a:gs pos="68000">
                      <a:srgbClr val="D3D3D1"/>
                    </a:gs>
                    <a:gs pos="49000">
                      <a:srgbClr val="E3E3E1"/>
                    </a:gs>
                    <a:gs pos="17000">
                      <a:srgbClr val="F2F2F0"/>
                    </a:gs>
                    <a:gs pos="0">
                      <a:srgbClr val="F3F3F1"/>
                    </a:gs>
                  </a:gsLst>
                  <a:lin ang="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 b="1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5" name="任意多边形 1434"/>
                <p:cNvSpPr/>
                <p:nvPr/>
              </p:nvSpPr>
              <p:spPr>
                <a:xfrm>
                  <a:off x="4621472" y="2255915"/>
                  <a:ext cx="2647950" cy="152400"/>
                </a:xfrm>
                <a:custGeom>
                  <a:avLst/>
                  <a:gdLst>
                    <a:gd name="connsiteX0" fmla="*/ 0 w 2671763"/>
                    <a:gd name="connsiteY0" fmla="*/ 0 h 138119"/>
                    <a:gd name="connsiteX1" fmla="*/ 1352550 w 2671763"/>
                    <a:gd name="connsiteY1" fmla="*/ 138112 h 138119"/>
                    <a:gd name="connsiteX2" fmla="*/ 2671763 w 2671763"/>
                    <a:gd name="connsiteY2" fmla="*/ 4762 h 138119"/>
                    <a:gd name="connsiteX0-1" fmla="*/ 0 w 2671763"/>
                    <a:gd name="connsiteY0-2" fmla="*/ 0 h 138119"/>
                    <a:gd name="connsiteX1-3" fmla="*/ 1352550 w 2671763"/>
                    <a:gd name="connsiteY1-4" fmla="*/ 138112 h 138119"/>
                    <a:gd name="connsiteX2-5" fmla="*/ 2671763 w 2671763"/>
                    <a:gd name="connsiteY2-6" fmla="*/ 4762 h 138119"/>
                    <a:gd name="connsiteX0-7" fmla="*/ 0 w 2671763"/>
                    <a:gd name="connsiteY0-8" fmla="*/ 0 h 138120"/>
                    <a:gd name="connsiteX1-9" fmla="*/ 1352550 w 2671763"/>
                    <a:gd name="connsiteY1-10" fmla="*/ 138112 h 138120"/>
                    <a:gd name="connsiteX2-11" fmla="*/ 2671763 w 2671763"/>
                    <a:gd name="connsiteY2-12" fmla="*/ 4762 h 138120"/>
                    <a:gd name="connsiteX0-13" fmla="*/ 0 w 2652713"/>
                    <a:gd name="connsiteY0-14" fmla="*/ 14288 h 153386"/>
                    <a:gd name="connsiteX1-15" fmla="*/ 1352550 w 2652713"/>
                    <a:gd name="connsiteY1-16" fmla="*/ 152400 h 153386"/>
                    <a:gd name="connsiteX2-17" fmla="*/ 2652713 w 2652713"/>
                    <a:gd name="connsiteY2-18" fmla="*/ 0 h 153386"/>
                    <a:gd name="connsiteX0-19" fmla="*/ 0 w 2652713"/>
                    <a:gd name="connsiteY0-20" fmla="*/ 0 h 138197"/>
                    <a:gd name="connsiteX1-21" fmla="*/ 1352550 w 2652713"/>
                    <a:gd name="connsiteY1-22" fmla="*/ 138112 h 138197"/>
                    <a:gd name="connsiteX2-23" fmla="*/ 2652713 w 2652713"/>
                    <a:gd name="connsiteY2-24" fmla="*/ 14287 h 138197"/>
                    <a:gd name="connsiteX0-25" fmla="*/ 0 w 2647950"/>
                    <a:gd name="connsiteY0-26" fmla="*/ 1 h 125521"/>
                    <a:gd name="connsiteX1-27" fmla="*/ 1347787 w 2647950"/>
                    <a:gd name="connsiteY1-28" fmla="*/ 123825 h 125521"/>
                    <a:gd name="connsiteX2-29" fmla="*/ 2647950 w 2647950"/>
                    <a:gd name="connsiteY2-30" fmla="*/ 0 h 125521"/>
                    <a:gd name="connsiteX0-31" fmla="*/ 0 w 2647950"/>
                    <a:gd name="connsiteY0-32" fmla="*/ 1 h 125521"/>
                    <a:gd name="connsiteX1-33" fmla="*/ 1347787 w 2647950"/>
                    <a:gd name="connsiteY1-34" fmla="*/ 123825 h 125521"/>
                    <a:gd name="connsiteX2-35" fmla="*/ 2647950 w 2647950"/>
                    <a:gd name="connsiteY2-36" fmla="*/ 0 h 125521"/>
                    <a:gd name="connsiteX0-37" fmla="*/ 0 w 2647950"/>
                    <a:gd name="connsiteY0-38" fmla="*/ 1 h 142921"/>
                    <a:gd name="connsiteX1-39" fmla="*/ 1347787 w 2647950"/>
                    <a:gd name="connsiteY1-40" fmla="*/ 142875 h 142921"/>
                    <a:gd name="connsiteX2-41" fmla="*/ 2647950 w 2647950"/>
                    <a:gd name="connsiteY2-42" fmla="*/ 0 h 142921"/>
                    <a:gd name="connsiteX0-43" fmla="*/ 0 w 2647950"/>
                    <a:gd name="connsiteY0-44" fmla="*/ 1 h 152400"/>
                    <a:gd name="connsiteX1-45" fmla="*/ 1347787 w 2647950"/>
                    <a:gd name="connsiteY1-46" fmla="*/ 152400 h 152400"/>
                    <a:gd name="connsiteX2-47" fmla="*/ 2647950 w 2647950"/>
                    <a:gd name="connsiteY2-48" fmla="*/ 0 h 1524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2647950" h="152400">
                      <a:moveTo>
                        <a:pt x="0" y="1"/>
                      </a:moveTo>
                      <a:cubicBezTo>
                        <a:pt x="458390" y="149623"/>
                        <a:pt x="906462" y="152400"/>
                        <a:pt x="1347787" y="152400"/>
                      </a:cubicBezTo>
                      <a:cubicBezTo>
                        <a:pt x="1789112" y="152400"/>
                        <a:pt x="2206625" y="140494"/>
                        <a:pt x="2647950" y="0"/>
                      </a:cubicBezTo>
                    </a:path>
                  </a:pathLst>
                </a:custGeom>
                <a:noFill/>
                <a:ln w="15875">
                  <a:gradFill flip="none" rotWithShape="1">
                    <a:gsLst>
                      <a:gs pos="0">
                        <a:srgbClr val="90928A">
                          <a:alpha val="50000"/>
                        </a:srgbClr>
                      </a:gs>
                      <a:gs pos="79000">
                        <a:schemeClr val="bg1"/>
                      </a:gs>
                      <a:gs pos="42000">
                        <a:srgbClr val="90928A">
                          <a:alpha val="50000"/>
                        </a:srgbClr>
                      </a:gs>
                      <a:gs pos="54000">
                        <a:schemeClr val="bg1"/>
                      </a:gs>
                      <a:gs pos="9000">
                        <a:schemeClr val="bg1"/>
                      </a:gs>
                      <a:gs pos="90000">
                        <a:srgbClr val="90928A">
                          <a:alpha val="50000"/>
                        </a:srgbClr>
                      </a:gs>
                      <a:gs pos="66000">
                        <a:srgbClr val="90928A">
                          <a:alpha val="50000"/>
                        </a:srgbClr>
                      </a:gs>
                      <a:gs pos="30000">
                        <a:schemeClr val="bg1"/>
                      </a:gs>
                      <a:gs pos="19000">
                        <a:srgbClr val="90928A">
                          <a:alpha val="50000"/>
                        </a:srgbClr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 b="1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6" name="任意多边形 1435"/>
                <p:cNvSpPr/>
                <p:nvPr/>
              </p:nvSpPr>
              <p:spPr>
                <a:xfrm>
                  <a:off x="4621472" y="3540596"/>
                  <a:ext cx="2647950" cy="152400"/>
                </a:xfrm>
                <a:custGeom>
                  <a:avLst/>
                  <a:gdLst>
                    <a:gd name="connsiteX0" fmla="*/ 0 w 2671763"/>
                    <a:gd name="connsiteY0" fmla="*/ 0 h 138119"/>
                    <a:gd name="connsiteX1" fmla="*/ 1352550 w 2671763"/>
                    <a:gd name="connsiteY1" fmla="*/ 138112 h 138119"/>
                    <a:gd name="connsiteX2" fmla="*/ 2671763 w 2671763"/>
                    <a:gd name="connsiteY2" fmla="*/ 4762 h 138119"/>
                    <a:gd name="connsiteX0-1" fmla="*/ 0 w 2671763"/>
                    <a:gd name="connsiteY0-2" fmla="*/ 0 h 138119"/>
                    <a:gd name="connsiteX1-3" fmla="*/ 1352550 w 2671763"/>
                    <a:gd name="connsiteY1-4" fmla="*/ 138112 h 138119"/>
                    <a:gd name="connsiteX2-5" fmla="*/ 2671763 w 2671763"/>
                    <a:gd name="connsiteY2-6" fmla="*/ 4762 h 138119"/>
                    <a:gd name="connsiteX0-7" fmla="*/ 0 w 2671763"/>
                    <a:gd name="connsiteY0-8" fmla="*/ 0 h 138120"/>
                    <a:gd name="connsiteX1-9" fmla="*/ 1352550 w 2671763"/>
                    <a:gd name="connsiteY1-10" fmla="*/ 138112 h 138120"/>
                    <a:gd name="connsiteX2-11" fmla="*/ 2671763 w 2671763"/>
                    <a:gd name="connsiteY2-12" fmla="*/ 4762 h 138120"/>
                    <a:gd name="connsiteX0-13" fmla="*/ 0 w 2652713"/>
                    <a:gd name="connsiteY0-14" fmla="*/ 14288 h 153386"/>
                    <a:gd name="connsiteX1-15" fmla="*/ 1352550 w 2652713"/>
                    <a:gd name="connsiteY1-16" fmla="*/ 152400 h 153386"/>
                    <a:gd name="connsiteX2-17" fmla="*/ 2652713 w 2652713"/>
                    <a:gd name="connsiteY2-18" fmla="*/ 0 h 153386"/>
                    <a:gd name="connsiteX0-19" fmla="*/ 0 w 2652713"/>
                    <a:gd name="connsiteY0-20" fmla="*/ 0 h 138197"/>
                    <a:gd name="connsiteX1-21" fmla="*/ 1352550 w 2652713"/>
                    <a:gd name="connsiteY1-22" fmla="*/ 138112 h 138197"/>
                    <a:gd name="connsiteX2-23" fmla="*/ 2652713 w 2652713"/>
                    <a:gd name="connsiteY2-24" fmla="*/ 14287 h 138197"/>
                    <a:gd name="connsiteX0-25" fmla="*/ 0 w 2647950"/>
                    <a:gd name="connsiteY0-26" fmla="*/ 1 h 125521"/>
                    <a:gd name="connsiteX1-27" fmla="*/ 1347787 w 2647950"/>
                    <a:gd name="connsiteY1-28" fmla="*/ 123825 h 125521"/>
                    <a:gd name="connsiteX2-29" fmla="*/ 2647950 w 2647950"/>
                    <a:gd name="connsiteY2-30" fmla="*/ 0 h 125521"/>
                    <a:gd name="connsiteX0-31" fmla="*/ 0 w 2647950"/>
                    <a:gd name="connsiteY0-32" fmla="*/ 1 h 125521"/>
                    <a:gd name="connsiteX1-33" fmla="*/ 1347787 w 2647950"/>
                    <a:gd name="connsiteY1-34" fmla="*/ 123825 h 125521"/>
                    <a:gd name="connsiteX2-35" fmla="*/ 2647950 w 2647950"/>
                    <a:gd name="connsiteY2-36" fmla="*/ 0 h 125521"/>
                    <a:gd name="connsiteX0-37" fmla="*/ 0 w 2647950"/>
                    <a:gd name="connsiteY0-38" fmla="*/ 1 h 142921"/>
                    <a:gd name="connsiteX1-39" fmla="*/ 1347787 w 2647950"/>
                    <a:gd name="connsiteY1-40" fmla="*/ 142875 h 142921"/>
                    <a:gd name="connsiteX2-41" fmla="*/ 2647950 w 2647950"/>
                    <a:gd name="connsiteY2-42" fmla="*/ 0 h 142921"/>
                    <a:gd name="connsiteX0-43" fmla="*/ 0 w 2647950"/>
                    <a:gd name="connsiteY0-44" fmla="*/ 1 h 152400"/>
                    <a:gd name="connsiteX1-45" fmla="*/ 1347787 w 2647950"/>
                    <a:gd name="connsiteY1-46" fmla="*/ 152400 h 152400"/>
                    <a:gd name="connsiteX2-47" fmla="*/ 2647950 w 2647950"/>
                    <a:gd name="connsiteY2-48" fmla="*/ 0 h 1524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2647950" h="152400">
                      <a:moveTo>
                        <a:pt x="0" y="1"/>
                      </a:moveTo>
                      <a:cubicBezTo>
                        <a:pt x="458390" y="149623"/>
                        <a:pt x="906462" y="152400"/>
                        <a:pt x="1347787" y="152400"/>
                      </a:cubicBezTo>
                      <a:cubicBezTo>
                        <a:pt x="1789112" y="152400"/>
                        <a:pt x="2206625" y="140494"/>
                        <a:pt x="2647950" y="0"/>
                      </a:cubicBezTo>
                    </a:path>
                  </a:pathLst>
                </a:custGeom>
                <a:noFill/>
                <a:ln w="15875">
                  <a:gradFill flip="none" rotWithShape="1">
                    <a:gsLst>
                      <a:gs pos="0">
                        <a:srgbClr val="90928A">
                          <a:alpha val="50000"/>
                        </a:srgbClr>
                      </a:gs>
                      <a:gs pos="79000">
                        <a:schemeClr val="bg1"/>
                      </a:gs>
                      <a:gs pos="42000">
                        <a:srgbClr val="90928A">
                          <a:alpha val="50000"/>
                        </a:srgbClr>
                      </a:gs>
                      <a:gs pos="54000">
                        <a:schemeClr val="bg1"/>
                      </a:gs>
                      <a:gs pos="9000">
                        <a:schemeClr val="bg1"/>
                      </a:gs>
                      <a:gs pos="90000">
                        <a:srgbClr val="90928A">
                          <a:alpha val="50000"/>
                        </a:srgbClr>
                      </a:gs>
                      <a:gs pos="66000">
                        <a:srgbClr val="90928A">
                          <a:alpha val="50000"/>
                        </a:srgbClr>
                      </a:gs>
                      <a:gs pos="30000">
                        <a:schemeClr val="bg1"/>
                      </a:gs>
                      <a:gs pos="19000">
                        <a:srgbClr val="90928A">
                          <a:alpha val="50000"/>
                        </a:srgbClr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 b="1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7" name="任意多边形 1436"/>
                <p:cNvSpPr/>
                <p:nvPr/>
              </p:nvSpPr>
              <p:spPr>
                <a:xfrm>
                  <a:off x="4621472" y="4708996"/>
                  <a:ext cx="2647950" cy="152400"/>
                </a:xfrm>
                <a:custGeom>
                  <a:avLst/>
                  <a:gdLst>
                    <a:gd name="connsiteX0" fmla="*/ 0 w 2671763"/>
                    <a:gd name="connsiteY0" fmla="*/ 0 h 138119"/>
                    <a:gd name="connsiteX1" fmla="*/ 1352550 w 2671763"/>
                    <a:gd name="connsiteY1" fmla="*/ 138112 h 138119"/>
                    <a:gd name="connsiteX2" fmla="*/ 2671763 w 2671763"/>
                    <a:gd name="connsiteY2" fmla="*/ 4762 h 138119"/>
                    <a:gd name="connsiteX0-1" fmla="*/ 0 w 2671763"/>
                    <a:gd name="connsiteY0-2" fmla="*/ 0 h 138119"/>
                    <a:gd name="connsiteX1-3" fmla="*/ 1352550 w 2671763"/>
                    <a:gd name="connsiteY1-4" fmla="*/ 138112 h 138119"/>
                    <a:gd name="connsiteX2-5" fmla="*/ 2671763 w 2671763"/>
                    <a:gd name="connsiteY2-6" fmla="*/ 4762 h 138119"/>
                    <a:gd name="connsiteX0-7" fmla="*/ 0 w 2671763"/>
                    <a:gd name="connsiteY0-8" fmla="*/ 0 h 138120"/>
                    <a:gd name="connsiteX1-9" fmla="*/ 1352550 w 2671763"/>
                    <a:gd name="connsiteY1-10" fmla="*/ 138112 h 138120"/>
                    <a:gd name="connsiteX2-11" fmla="*/ 2671763 w 2671763"/>
                    <a:gd name="connsiteY2-12" fmla="*/ 4762 h 138120"/>
                    <a:gd name="connsiteX0-13" fmla="*/ 0 w 2652713"/>
                    <a:gd name="connsiteY0-14" fmla="*/ 14288 h 153386"/>
                    <a:gd name="connsiteX1-15" fmla="*/ 1352550 w 2652713"/>
                    <a:gd name="connsiteY1-16" fmla="*/ 152400 h 153386"/>
                    <a:gd name="connsiteX2-17" fmla="*/ 2652713 w 2652713"/>
                    <a:gd name="connsiteY2-18" fmla="*/ 0 h 153386"/>
                    <a:gd name="connsiteX0-19" fmla="*/ 0 w 2652713"/>
                    <a:gd name="connsiteY0-20" fmla="*/ 0 h 138197"/>
                    <a:gd name="connsiteX1-21" fmla="*/ 1352550 w 2652713"/>
                    <a:gd name="connsiteY1-22" fmla="*/ 138112 h 138197"/>
                    <a:gd name="connsiteX2-23" fmla="*/ 2652713 w 2652713"/>
                    <a:gd name="connsiteY2-24" fmla="*/ 14287 h 138197"/>
                    <a:gd name="connsiteX0-25" fmla="*/ 0 w 2647950"/>
                    <a:gd name="connsiteY0-26" fmla="*/ 1 h 125521"/>
                    <a:gd name="connsiteX1-27" fmla="*/ 1347787 w 2647950"/>
                    <a:gd name="connsiteY1-28" fmla="*/ 123825 h 125521"/>
                    <a:gd name="connsiteX2-29" fmla="*/ 2647950 w 2647950"/>
                    <a:gd name="connsiteY2-30" fmla="*/ 0 h 125521"/>
                    <a:gd name="connsiteX0-31" fmla="*/ 0 w 2647950"/>
                    <a:gd name="connsiteY0-32" fmla="*/ 1 h 125521"/>
                    <a:gd name="connsiteX1-33" fmla="*/ 1347787 w 2647950"/>
                    <a:gd name="connsiteY1-34" fmla="*/ 123825 h 125521"/>
                    <a:gd name="connsiteX2-35" fmla="*/ 2647950 w 2647950"/>
                    <a:gd name="connsiteY2-36" fmla="*/ 0 h 125521"/>
                    <a:gd name="connsiteX0-37" fmla="*/ 0 w 2647950"/>
                    <a:gd name="connsiteY0-38" fmla="*/ 1 h 142921"/>
                    <a:gd name="connsiteX1-39" fmla="*/ 1347787 w 2647950"/>
                    <a:gd name="connsiteY1-40" fmla="*/ 142875 h 142921"/>
                    <a:gd name="connsiteX2-41" fmla="*/ 2647950 w 2647950"/>
                    <a:gd name="connsiteY2-42" fmla="*/ 0 h 142921"/>
                    <a:gd name="connsiteX0-43" fmla="*/ 0 w 2647950"/>
                    <a:gd name="connsiteY0-44" fmla="*/ 1 h 152400"/>
                    <a:gd name="connsiteX1-45" fmla="*/ 1347787 w 2647950"/>
                    <a:gd name="connsiteY1-46" fmla="*/ 152400 h 152400"/>
                    <a:gd name="connsiteX2-47" fmla="*/ 2647950 w 2647950"/>
                    <a:gd name="connsiteY2-48" fmla="*/ 0 h 1524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2647950" h="152400">
                      <a:moveTo>
                        <a:pt x="0" y="1"/>
                      </a:moveTo>
                      <a:cubicBezTo>
                        <a:pt x="458390" y="149623"/>
                        <a:pt x="906462" y="152400"/>
                        <a:pt x="1347787" y="152400"/>
                      </a:cubicBezTo>
                      <a:cubicBezTo>
                        <a:pt x="1789112" y="152400"/>
                        <a:pt x="2206625" y="140494"/>
                        <a:pt x="2647950" y="0"/>
                      </a:cubicBezTo>
                    </a:path>
                  </a:pathLst>
                </a:custGeom>
                <a:noFill/>
                <a:ln w="15875">
                  <a:gradFill flip="none" rotWithShape="1">
                    <a:gsLst>
                      <a:gs pos="0">
                        <a:srgbClr val="90928A">
                          <a:alpha val="50000"/>
                        </a:srgbClr>
                      </a:gs>
                      <a:gs pos="79000">
                        <a:schemeClr val="bg1"/>
                      </a:gs>
                      <a:gs pos="42000">
                        <a:srgbClr val="90928A">
                          <a:alpha val="50000"/>
                        </a:srgbClr>
                      </a:gs>
                      <a:gs pos="54000">
                        <a:schemeClr val="bg1"/>
                      </a:gs>
                      <a:gs pos="9000">
                        <a:schemeClr val="bg1"/>
                      </a:gs>
                      <a:gs pos="90000">
                        <a:srgbClr val="90928A">
                          <a:alpha val="50000"/>
                        </a:srgbClr>
                      </a:gs>
                      <a:gs pos="66000">
                        <a:srgbClr val="90928A">
                          <a:alpha val="50000"/>
                        </a:srgbClr>
                      </a:gs>
                      <a:gs pos="30000">
                        <a:schemeClr val="bg1"/>
                      </a:gs>
                      <a:gs pos="19000">
                        <a:srgbClr val="90928A">
                          <a:alpha val="50000"/>
                        </a:srgbClr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 b="1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grpSp>
        <p:nvGrpSpPr>
          <p:cNvPr id="1438" name="组合 1437"/>
          <p:cNvGrpSpPr/>
          <p:nvPr/>
        </p:nvGrpSpPr>
        <p:grpSpPr>
          <a:xfrm>
            <a:off x="3856643" y="1315546"/>
            <a:ext cx="1206047" cy="595154"/>
            <a:chOff x="5141520" y="1335269"/>
            <a:chExt cx="1607854" cy="793721"/>
          </a:xfrm>
        </p:grpSpPr>
        <p:sp>
          <p:nvSpPr>
            <p:cNvPr id="1439" name="文本框 2329"/>
            <p:cNvSpPr txBox="1"/>
            <p:nvPr/>
          </p:nvSpPr>
          <p:spPr>
            <a:xfrm>
              <a:off x="5590303" y="1335269"/>
              <a:ext cx="710288" cy="554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b="1" dirty="0">
                  <a:solidFill>
                    <a:srgbClr val="FFB850"/>
                  </a:solidFill>
                  <a:latin typeface="Impact" panose="020B0806030902050204" pitchFamily="34" charset="0"/>
                  <a:ea typeface="时尚中黑简体" panose="01010104010101010101" pitchFamily="2" charset="-122"/>
                </a:rPr>
                <a:t>01</a:t>
              </a:r>
              <a:endParaRPr lang="zh-CN" altLang="en-US" sz="2100" b="1" dirty="0">
                <a:solidFill>
                  <a:srgbClr val="FFB850"/>
                </a:solidFill>
                <a:latin typeface="Impact" panose="020B0806030902050204" pitchFamily="34" charset="0"/>
                <a:ea typeface="时尚中黑简体" panose="01010104010101010101" pitchFamily="2" charset="-122"/>
              </a:endParaRPr>
            </a:p>
          </p:txBody>
        </p:sp>
        <p:sp>
          <p:nvSpPr>
            <p:cNvPr id="1440" name="文本框 269"/>
            <p:cNvSpPr txBox="1"/>
            <p:nvPr/>
          </p:nvSpPr>
          <p:spPr>
            <a:xfrm>
              <a:off x="5141520" y="1797969"/>
              <a:ext cx="1607854" cy="331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15" b="1" dirty="0">
                  <a:solidFill>
                    <a:srgbClr val="FFB8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属性调用</a:t>
              </a:r>
              <a:endParaRPr lang="zh-CN" altLang="en-US" sz="1015" b="1" dirty="0">
                <a:solidFill>
                  <a:srgbClr val="FFB8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41" name="组合 1440"/>
          <p:cNvGrpSpPr/>
          <p:nvPr/>
        </p:nvGrpSpPr>
        <p:grpSpPr>
          <a:xfrm>
            <a:off x="3856643" y="2214902"/>
            <a:ext cx="1206047" cy="661223"/>
            <a:chOff x="5141520" y="2534685"/>
            <a:chExt cx="1607854" cy="881833"/>
          </a:xfrm>
        </p:grpSpPr>
        <p:sp>
          <p:nvSpPr>
            <p:cNvPr id="1442" name="文本框 266"/>
            <p:cNvSpPr txBox="1"/>
            <p:nvPr/>
          </p:nvSpPr>
          <p:spPr>
            <a:xfrm>
              <a:off x="5590303" y="2534685"/>
              <a:ext cx="710288" cy="554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b="1" dirty="0">
                  <a:solidFill>
                    <a:srgbClr val="01ACBE"/>
                  </a:solidFill>
                  <a:latin typeface="Impact" panose="020B0806030902050204" pitchFamily="34" charset="0"/>
                  <a:ea typeface="时尚中黑简体" panose="01010104010101010101" pitchFamily="2" charset="-122"/>
                </a:rPr>
                <a:t>02</a:t>
              </a:r>
              <a:endParaRPr lang="zh-CN" altLang="en-US" sz="2100" b="1" dirty="0">
                <a:solidFill>
                  <a:srgbClr val="01ACBE"/>
                </a:solidFill>
                <a:latin typeface="Impact" panose="020B0806030902050204" pitchFamily="34" charset="0"/>
                <a:ea typeface="时尚中黑简体" panose="01010104010101010101" pitchFamily="2" charset="-122"/>
              </a:endParaRPr>
            </a:p>
          </p:txBody>
        </p:sp>
        <p:sp>
          <p:nvSpPr>
            <p:cNvPr id="1443" name="文本框 270"/>
            <p:cNvSpPr txBox="1"/>
            <p:nvPr/>
          </p:nvSpPr>
          <p:spPr>
            <a:xfrm>
              <a:off x="5141520" y="3085497"/>
              <a:ext cx="1607854" cy="331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15" b="1" dirty="0">
                  <a:solidFill>
                    <a:srgbClr val="01ACB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对象关系方法</a:t>
              </a:r>
              <a:endParaRPr lang="zh-CN" altLang="en-US" sz="1015" b="1" dirty="0">
                <a:solidFill>
                  <a:srgbClr val="01ACB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50" name="Freeform 268"/>
          <p:cNvSpPr/>
          <p:nvPr/>
        </p:nvSpPr>
        <p:spPr bwMode="auto">
          <a:xfrm>
            <a:off x="5463670" y="2255147"/>
            <a:ext cx="813716" cy="298062"/>
          </a:xfrm>
          <a:custGeom>
            <a:avLst/>
            <a:gdLst>
              <a:gd name="T0" fmla="*/ 142 w 177"/>
              <a:gd name="T1" fmla="*/ 36 h 64"/>
              <a:gd name="T2" fmla="*/ 171 w 177"/>
              <a:gd name="T3" fmla="*/ 6 h 64"/>
              <a:gd name="T4" fmla="*/ 175 w 177"/>
              <a:gd name="T5" fmla="*/ 6 h 64"/>
              <a:gd name="T6" fmla="*/ 175 w 177"/>
              <a:gd name="T7" fmla="*/ 1 h 64"/>
              <a:gd name="T8" fmla="*/ 171 w 177"/>
              <a:gd name="T9" fmla="*/ 1 h 64"/>
              <a:gd name="T10" fmla="*/ 171 w 177"/>
              <a:gd name="T11" fmla="*/ 6 h 64"/>
              <a:gd name="T12" fmla="*/ 141 w 177"/>
              <a:gd name="T13" fmla="*/ 35 h 64"/>
              <a:gd name="T14" fmla="*/ 29 w 177"/>
              <a:gd name="T15" fmla="*/ 35 h 64"/>
              <a:gd name="T16" fmla="*/ 5 w 177"/>
              <a:gd name="T17" fmla="*/ 58 h 64"/>
              <a:gd name="T18" fmla="*/ 1 w 177"/>
              <a:gd name="T19" fmla="*/ 58 h 64"/>
              <a:gd name="T20" fmla="*/ 1 w 177"/>
              <a:gd name="T21" fmla="*/ 63 h 64"/>
              <a:gd name="T22" fmla="*/ 6 w 177"/>
              <a:gd name="T23" fmla="*/ 63 h 64"/>
              <a:gd name="T24" fmla="*/ 6 w 177"/>
              <a:gd name="T25" fmla="*/ 59 h 64"/>
              <a:gd name="T26" fmla="*/ 29 w 177"/>
              <a:gd name="T27" fmla="*/ 36 h 64"/>
              <a:gd name="T28" fmla="*/ 142 w 177"/>
              <a:gd name="T29" fmla="*/ 3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7" h="64">
                <a:moveTo>
                  <a:pt x="142" y="36"/>
                </a:moveTo>
                <a:cubicBezTo>
                  <a:pt x="171" y="6"/>
                  <a:pt x="171" y="6"/>
                  <a:pt x="171" y="6"/>
                </a:cubicBezTo>
                <a:cubicBezTo>
                  <a:pt x="172" y="7"/>
                  <a:pt x="174" y="7"/>
                  <a:pt x="175" y="6"/>
                </a:cubicBezTo>
                <a:cubicBezTo>
                  <a:pt x="177" y="5"/>
                  <a:pt x="177" y="3"/>
                  <a:pt x="175" y="1"/>
                </a:cubicBezTo>
                <a:cubicBezTo>
                  <a:pt x="174" y="0"/>
                  <a:pt x="172" y="0"/>
                  <a:pt x="171" y="1"/>
                </a:cubicBezTo>
                <a:cubicBezTo>
                  <a:pt x="170" y="2"/>
                  <a:pt x="170" y="4"/>
                  <a:pt x="171" y="6"/>
                </a:cubicBezTo>
                <a:cubicBezTo>
                  <a:pt x="141" y="35"/>
                  <a:pt x="141" y="35"/>
                  <a:pt x="141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5" y="58"/>
                  <a:pt x="5" y="58"/>
                  <a:pt x="5" y="58"/>
                </a:cubicBezTo>
                <a:cubicBezTo>
                  <a:pt x="4" y="57"/>
                  <a:pt x="2" y="57"/>
                  <a:pt x="1" y="58"/>
                </a:cubicBezTo>
                <a:cubicBezTo>
                  <a:pt x="0" y="60"/>
                  <a:pt x="0" y="62"/>
                  <a:pt x="1" y="63"/>
                </a:cubicBezTo>
                <a:cubicBezTo>
                  <a:pt x="2" y="64"/>
                  <a:pt x="4" y="64"/>
                  <a:pt x="6" y="63"/>
                </a:cubicBezTo>
                <a:cubicBezTo>
                  <a:pt x="7" y="62"/>
                  <a:pt x="7" y="60"/>
                  <a:pt x="6" y="59"/>
                </a:cubicBezTo>
                <a:cubicBezTo>
                  <a:pt x="29" y="36"/>
                  <a:pt x="29" y="36"/>
                  <a:pt x="29" y="36"/>
                </a:cubicBezTo>
                <a:lnTo>
                  <a:pt x="142" y="3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1" name="Oval 269"/>
          <p:cNvSpPr>
            <a:spLocks noChangeArrowheads="1"/>
          </p:cNvSpPr>
          <p:nvPr/>
        </p:nvSpPr>
        <p:spPr bwMode="auto">
          <a:xfrm>
            <a:off x="5411730" y="2487828"/>
            <a:ext cx="115421" cy="121148"/>
          </a:xfrm>
          <a:prstGeom prst="ellipse">
            <a:avLst/>
          </a:prstGeom>
          <a:solidFill>
            <a:srgbClr val="01AC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4" name="Freeform 268"/>
          <p:cNvSpPr/>
          <p:nvPr/>
        </p:nvSpPr>
        <p:spPr bwMode="auto">
          <a:xfrm flipH="1" flipV="1">
            <a:off x="2631865" y="1619986"/>
            <a:ext cx="813716" cy="298062"/>
          </a:xfrm>
          <a:custGeom>
            <a:avLst/>
            <a:gdLst>
              <a:gd name="T0" fmla="*/ 142 w 177"/>
              <a:gd name="T1" fmla="*/ 36 h 64"/>
              <a:gd name="T2" fmla="*/ 171 w 177"/>
              <a:gd name="T3" fmla="*/ 6 h 64"/>
              <a:gd name="T4" fmla="*/ 175 w 177"/>
              <a:gd name="T5" fmla="*/ 6 h 64"/>
              <a:gd name="T6" fmla="*/ 175 w 177"/>
              <a:gd name="T7" fmla="*/ 1 h 64"/>
              <a:gd name="T8" fmla="*/ 171 w 177"/>
              <a:gd name="T9" fmla="*/ 1 h 64"/>
              <a:gd name="T10" fmla="*/ 171 w 177"/>
              <a:gd name="T11" fmla="*/ 6 h 64"/>
              <a:gd name="T12" fmla="*/ 141 w 177"/>
              <a:gd name="T13" fmla="*/ 35 h 64"/>
              <a:gd name="T14" fmla="*/ 29 w 177"/>
              <a:gd name="T15" fmla="*/ 35 h 64"/>
              <a:gd name="T16" fmla="*/ 5 w 177"/>
              <a:gd name="T17" fmla="*/ 58 h 64"/>
              <a:gd name="T18" fmla="*/ 1 w 177"/>
              <a:gd name="T19" fmla="*/ 58 h 64"/>
              <a:gd name="T20" fmla="*/ 1 w 177"/>
              <a:gd name="T21" fmla="*/ 63 h 64"/>
              <a:gd name="T22" fmla="*/ 6 w 177"/>
              <a:gd name="T23" fmla="*/ 63 h 64"/>
              <a:gd name="T24" fmla="*/ 6 w 177"/>
              <a:gd name="T25" fmla="*/ 59 h 64"/>
              <a:gd name="T26" fmla="*/ 29 w 177"/>
              <a:gd name="T27" fmla="*/ 36 h 64"/>
              <a:gd name="T28" fmla="*/ 142 w 177"/>
              <a:gd name="T29" fmla="*/ 3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7" h="64">
                <a:moveTo>
                  <a:pt x="142" y="36"/>
                </a:moveTo>
                <a:cubicBezTo>
                  <a:pt x="171" y="6"/>
                  <a:pt x="171" y="6"/>
                  <a:pt x="171" y="6"/>
                </a:cubicBezTo>
                <a:cubicBezTo>
                  <a:pt x="172" y="7"/>
                  <a:pt x="174" y="7"/>
                  <a:pt x="175" y="6"/>
                </a:cubicBezTo>
                <a:cubicBezTo>
                  <a:pt x="177" y="5"/>
                  <a:pt x="177" y="3"/>
                  <a:pt x="175" y="1"/>
                </a:cubicBezTo>
                <a:cubicBezTo>
                  <a:pt x="174" y="0"/>
                  <a:pt x="172" y="0"/>
                  <a:pt x="171" y="1"/>
                </a:cubicBezTo>
                <a:cubicBezTo>
                  <a:pt x="170" y="2"/>
                  <a:pt x="170" y="4"/>
                  <a:pt x="171" y="6"/>
                </a:cubicBezTo>
                <a:cubicBezTo>
                  <a:pt x="141" y="35"/>
                  <a:pt x="141" y="35"/>
                  <a:pt x="141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5" y="58"/>
                  <a:pt x="5" y="58"/>
                  <a:pt x="5" y="58"/>
                </a:cubicBezTo>
                <a:cubicBezTo>
                  <a:pt x="4" y="57"/>
                  <a:pt x="2" y="57"/>
                  <a:pt x="1" y="58"/>
                </a:cubicBezTo>
                <a:cubicBezTo>
                  <a:pt x="0" y="60"/>
                  <a:pt x="0" y="62"/>
                  <a:pt x="1" y="63"/>
                </a:cubicBezTo>
                <a:cubicBezTo>
                  <a:pt x="2" y="64"/>
                  <a:pt x="4" y="64"/>
                  <a:pt x="6" y="63"/>
                </a:cubicBezTo>
                <a:cubicBezTo>
                  <a:pt x="7" y="62"/>
                  <a:pt x="7" y="60"/>
                  <a:pt x="6" y="59"/>
                </a:cubicBezTo>
                <a:cubicBezTo>
                  <a:pt x="29" y="36"/>
                  <a:pt x="29" y="36"/>
                  <a:pt x="29" y="36"/>
                </a:cubicBezTo>
                <a:lnTo>
                  <a:pt x="142" y="3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5" name="Oval 269"/>
          <p:cNvSpPr>
            <a:spLocks noChangeArrowheads="1"/>
          </p:cNvSpPr>
          <p:nvPr/>
        </p:nvSpPr>
        <p:spPr bwMode="auto">
          <a:xfrm flipH="1" flipV="1">
            <a:off x="3382100" y="1564219"/>
            <a:ext cx="115421" cy="121148"/>
          </a:xfrm>
          <a:prstGeom prst="ellipse">
            <a:avLst/>
          </a:prstGeom>
          <a:solidFill>
            <a:srgbClr val="FFB85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1459" name="组合 1458"/>
          <p:cNvGrpSpPr/>
          <p:nvPr/>
        </p:nvGrpSpPr>
        <p:grpSpPr>
          <a:xfrm>
            <a:off x="1269167" y="1973816"/>
            <a:ext cx="2112934" cy="676978"/>
            <a:chOff x="1692002" y="2213165"/>
            <a:chExt cx="2816878" cy="902846"/>
          </a:xfrm>
        </p:grpSpPr>
        <p:sp>
          <p:nvSpPr>
            <p:cNvPr id="1460" name="文本框 363"/>
            <p:cNvSpPr txBox="1"/>
            <p:nvPr/>
          </p:nvSpPr>
          <p:spPr>
            <a:xfrm>
              <a:off x="2207042" y="2213165"/>
              <a:ext cx="1644778" cy="369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rgbClr val="FFB85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属性调用函数</a:t>
              </a:r>
              <a:endParaRPr lang="zh-CN" altLang="en-US" sz="1200" b="1" dirty="0">
                <a:solidFill>
                  <a:srgbClr val="FFB85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1461" name="Freeform 310"/>
            <p:cNvSpPr>
              <a:spLocks noEditPoints="1"/>
            </p:cNvSpPr>
            <p:nvPr/>
          </p:nvSpPr>
          <p:spPr bwMode="auto">
            <a:xfrm>
              <a:off x="1692002" y="2272526"/>
              <a:ext cx="531100" cy="524114"/>
            </a:xfrm>
            <a:custGeom>
              <a:avLst/>
              <a:gdLst>
                <a:gd name="T0" fmla="*/ 31 w 32"/>
                <a:gd name="T1" fmla="*/ 13 h 31"/>
                <a:gd name="T2" fmla="*/ 28 w 32"/>
                <a:gd name="T3" fmla="*/ 13 h 31"/>
                <a:gd name="T4" fmla="*/ 26 w 32"/>
                <a:gd name="T5" fmla="*/ 9 h 31"/>
                <a:gd name="T6" fmla="*/ 28 w 32"/>
                <a:gd name="T7" fmla="*/ 7 h 31"/>
                <a:gd name="T8" fmla="*/ 28 w 32"/>
                <a:gd name="T9" fmla="*/ 6 h 31"/>
                <a:gd name="T10" fmla="*/ 26 w 32"/>
                <a:gd name="T11" fmla="*/ 3 h 31"/>
                <a:gd name="T12" fmla="*/ 25 w 32"/>
                <a:gd name="T13" fmla="*/ 3 h 31"/>
                <a:gd name="T14" fmla="*/ 22 w 32"/>
                <a:gd name="T15" fmla="*/ 6 h 31"/>
                <a:gd name="T16" fmla="*/ 19 w 32"/>
                <a:gd name="T17" fmla="*/ 4 h 31"/>
                <a:gd name="T18" fmla="*/ 19 w 32"/>
                <a:gd name="T19" fmla="*/ 1 h 31"/>
                <a:gd name="T20" fmla="*/ 18 w 32"/>
                <a:gd name="T21" fmla="*/ 0 h 31"/>
                <a:gd name="T22" fmla="*/ 14 w 32"/>
                <a:gd name="T23" fmla="*/ 0 h 31"/>
                <a:gd name="T24" fmla="*/ 13 w 32"/>
                <a:gd name="T25" fmla="*/ 1 h 31"/>
                <a:gd name="T26" fmla="*/ 13 w 32"/>
                <a:gd name="T27" fmla="*/ 4 h 31"/>
                <a:gd name="T28" fmla="*/ 10 w 32"/>
                <a:gd name="T29" fmla="*/ 6 h 31"/>
                <a:gd name="T30" fmla="*/ 8 w 32"/>
                <a:gd name="T31" fmla="*/ 3 h 31"/>
                <a:gd name="T32" fmla="*/ 6 w 32"/>
                <a:gd name="T33" fmla="*/ 3 h 31"/>
                <a:gd name="T34" fmla="*/ 4 w 32"/>
                <a:gd name="T35" fmla="*/ 6 h 31"/>
                <a:gd name="T36" fmla="*/ 4 w 32"/>
                <a:gd name="T37" fmla="*/ 7 h 31"/>
                <a:gd name="T38" fmla="*/ 6 w 32"/>
                <a:gd name="T39" fmla="*/ 9 h 31"/>
                <a:gd name="T40" fmla="*/ 5 w 32"/>
                <a:gd name="T41" fmla="*/ 13 h 31"/>
                <a:gd name="T42" fmla="*/ 1 w 32"/>
                <a:gd name="T43" fmla="*/ 13 h 31"/>
                <a:gd name="T44" fmla="*/ 0 w 32"/>
                <a:gd name="T45" fmla="*/ 14 h 31"/>
                <a:gd name="T46" fmla="*/ 0 w 32"/>
                <a:gd name="T47" fmla="*/ 17 h 31"/>
                <a:gd name="T48" fmla="*/ 1 w 32"/>
                <a:gd name="T49" fmla="*/ 18 h 31"/>
                <a:gd name="T50" fmla="*/ 5 w 32"/>
                <a:gd name="T51" fmla="*/ 18 h 31"/>
                <a:gd name="T52" fmla="*/ 6 w 32"/>
                <a:gd name="T53" fmla="*/ 22 h 31"/>
                <a:gd name="T54" fmla="*/ 4 w 32"/>
                <a:gd name="T55" fmla="*/ 24 h 31"/>
                <a:gd name="T56" fmla="*/ 4 w 32"/>
                <a:gd name="T57" fmla="*/ 25 h 31"/>
                <a:gd name="T58" fmla="*/ 6 w 32"/>
                <a:gd name="T59" fmla="*/ 28 h 31"/>
                <a:gd name="T60" fmla="*/ 8 w 32"/>
                <a:gd name="T61" fmla="*/ 28 h 31"/>
                <a:gd name="T62" fmla="*/ 10 w 32"/>
                <a:gd name="T63" fmla="*/ 26 h 31"/>
                <a:gd name="T64" fmla="*/ 13 w 32"/>
                <a:gd name="T65" fmla="*/ 27 h 31"/>
                <a:gd name="T66" fmla="*/ 13 w 32"/>
                <a:gd name="T67" fmla="*/ 30 h 31"/>
                <a:gd name="T68" fmla="*/ 14 w 32"/>
                <a:gd name="T69" fmla="*/ 31 h 31"/>
                <a:gd name="T70" fmla="*/ 18 w 32"/>
                <a:gd name="T71" fmla="*/ 31 h 31"/>
                <a:gd name="T72" fmla="*/ 19 w 32"/>
                <a:gd name="T73" fmla="*/ 30 h 31"/>
                <a:gd name="T74" fmla="*/ 19 w 32"/>
                <a:gd name="T75" fmla="*/ 27 h 31"/>
                <a:gd name="T76" fmla="*/ 22 w 32"/>
                <a:gd name="T77" fmla="*/ 26 h 31"/>
                <a:gd name="T78" fmla="*/ 25 w 32"/>
                <a:gd name="T79" fmla="*/ 28 h 31"/>
                <a:gd name="T80" fmla="*/ 26 w 32"/>
                <a:gd name="T81" fmla="*/ 28 h 31"/>
                <a:gd name="T82" fmla="*/ 28 w 32"/>
                <a:gd name="T83" fmla="*/ 25 h 31"/>
                <a:gd name="T84" fmla="*/ 28 w 32"/>
                <a:gd name="T85" fmla="*/ 24 h 31"/>
                <a:gd name="T86" fmla="*/ 26 w 32"/>
                <a:gd name="T87" fmla="*/ 22 h 31"/>
                <a:gd name="T88" fmla="*/ 28 w 32"/>
                <a:gd name="T89" fmla="*/ 18 h 31"/>
                <a:gd name="T90" fmla="*/ 31 w 32"/>
                <a:gd name="T91" fmla="*/ 18 h 31"/>
                <a:gd name="T92" fmla="*/ 32 w 32"/>
                <a:gd name="T93" fmla="*/ 17 h 31"/>
                <a:gd name="T94" fmla="*/ 32 w 32"/>
                <a:gd name="T95" fmla="*/ 14 h 31"/>
                <a:gd name="T96" fmla="*/ 31 w 32"/>
                <a:gd name="T97" fmla="*/ 13 h 31"/>
                <a:gd name="T98" fmla="*/ 16 w 32"/>
                <a:gd name="T99" fmla="*/ 23 h 31"/>
                <a:gd name="T100" fmla="*/ 9 w 32"/>
                <a:gd name="T101" fmla="*/ 16 h 31"/>
                <a:gd name="T102" fmla="*/ 16 w 32"/>
                <a:gd name="T103" fmla="*/ 9 h 31"/>
                <a:gd name="T104" fmla="*/ 23 w 32"/>
                <a:gd name="T105" fmla="*/ 16 h 31"/>
                <a:gd name="T106" fmla="*/ 16 w 32"/>
                <a:gd name="T107" fmla="*/ 2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" h="31">
                  <a:moveTo>
                    <a:pt x="31" y="13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27" y="12"/>
                    <a:pt x="27" y="10"/>
                    <a:pt x="26" y="9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9" y="7"/>
                    <a:pt x="29" y="6"/>
                    <a:pt x="28" y="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5" y="3"/>
                    <a:pt x="25" y="3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1" y="5"/>
                    <a:pt x="20" y="4"/>
                    <a:pt x="19" y="4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3" y="0"/>
                    <a:pt x="13" y="1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1" y="5"/>
                    <a:pt x="10" y="6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3"/>
                    <a:pt x="7" y="3"/>
                    <a:pt x="6" y="3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6"/>
                    <a:pt x="3" y="7"/>
                    <a:pt x="4" y="7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2"/>
                    <a:pt x="5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1" y="18"/>
                    <a:pt x="1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20"/>
                    <a:pt x="5" y="21"/>
                    <a:pt x="6" y="22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3" y="25"/>
                    <a:pt x="3" y="25"/>
                    <a:pt x="4" y="25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7" y="28"/>
                    <a:pt x="7" y="28"/>
                    <a:pt x="8" y="28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2" y="27"/>
                    <a:pt x="13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4" y="31"/>
                    <a:pt x="14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9" y="31"/>
                    <a:pt x="19" y="30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0" y="27"/>
                    <a:pt x="21" y="26"/>
                    <a:pt x="22" y="26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6" y="28"/>
                    <a:pt x="26" y="28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29" y="25"/>
                    <a:pt x="29" y="25"/>
                    <a:pt x="28" y="24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7" y="21"/>
                    <a:pt x="27" y="20"/>
                    <a:pt x="28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8"/>
                    <a:pt x="32" y="18"/>
                    <a:pt x="32" y="17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3"/>
                    <a:pt x="31" y="13"/>
                    <a:pt x="31" y="13"/>
                  </a:cubicBezTo>
                  <a:close/>
                  <a:moveTo>
                    <a:pt x="16" y="23"/>
                  </a:moveTo>
                  <a:cubicBezTo>
                    <a:pt x="12" y="23"/>
                    <a:pt x="9" y="19"/>
                    <a:pt x="9" y="16"/>
                  </a:cubicBezTo>
                  <a:cubicBezTo>
                    <a:pt x="9" y="12"/>
                    <a:pt x="12" y="9"/>
                    <a:pt x="16" y="9"/>
                  </a:cubicBezTo>
                  <a:cubicBezTo>
                    <a:pt x="20" y="9"/>
                    <a:pt x="23" y="12"/>
                    <a:pt x="23" y="16"/>
                  </a:cubicBezTo>
                  <a:cubicBezTo>
                    <a:pt x="23" y="19"/>
                    <a:pt x="20" y="23"/>
                    <a:pt x="16" y="23"/>
                  </a:cubicBezTo>
                  <a:close/>
                </a:path>
              </a:pathLst>
            </a:custGeom>
            <a:solidFill>
              <a:srgbClr val="FFB85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 b="1">
                <a:solidFill>
                  <a:prstClr val="black"/>
                </a:solidFill>
              </a:endParaRPr>
            </a:p>
          </p:txBody>
        </p:sp>
        <p:sp>
          <p:nvSpPr>
            <p:cNvPr id="1462" name="矩形 47"/>
            <p:cNvSpPr>
              <a:spLocks noChangeArrowheads="1"/>
            </p:cNvSpPr>
            <p:nvPr/>
          </p:nvSpPr>
          <p:spPr bwMode="auto">
            <a:xfrm>
              <a:off x="2251676" y="2589940"/>
              <a:ext cx="2257204" cy="5260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 </a:t>
              </a:r>
              <a:r>
                <a:rPr lang="en-GB" altLang="zh-CN" sz="9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hasattr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GB" altLang="zh-CN" sz="9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getattr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GB" altLang="zh-CN" sz="9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setattr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9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delattr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469" name="组合 1468"/>
          <p:cNvGrpSpPr/>
          <p:nvPr/>
        </p:nvGrpSpPr>
        <p:grpSpPr>
          <a:xfrm>
            <a:off x="5920776" y="1789679"/>
            <a:ext cx="2062964" cy="687479"/>
            <a:chOff x="7893340" y="1967591"/>
            <a:chExt cx="2750260" cy="916849"/>
          </a:xfrm>
        </p:grpSpPr>
        <p:grpSp>
          <p:nvGrpSpPr>
            <p:cNvPr id="1470" name="组合 1469"/>
            <p:cNvGrpSpPr/>
            <p:nvPr/>
          </p:nvGrpSpPr>
          <p:grpSpPr>
            <a:xfrm>
              <a:off x="7893340" y="2072907"/>
              <a:ext cx="450862" cy="466962"/>
              <a:chOff x="9450388" y="2662238"/>
              <a:chExt cx="133350" cy="138112"/>
            </a:xfrm>
            <a:solidFill>
              <a:srgbClr val="01ACBE"/>
            </a:solidFill>
          </p:grpSpPr>
          <p:sp>
            <p:nvSpPr>
              <p:cNvPr id="1473" name="Rectangle 239"/>
              <p:cNvSpPr>
                <a:spLocks noChangeArrowheads="1"/>
              </p:cNvSpPr>
              <p:nvPr/>
            </p:nvSpPr>
            <p:spPr bwMode="auto">
              <a:xfrm>
                <a:off x="9450388" y="2778125"/>
                <a:ext cx="26988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74" name="Rectangle 240"/>
              <p:cNvSpPr>
                <a:spLocks noChangeArrowheads="1"/>
              </p:cNvSpPr>
              <p:nvPr/>
            </p:nvSpPr>
            <p:spPr bwMode="auto">
              <a:xfrm>
                <a:off x="9488488" y="2751138"/>
                <a:ext cx="22225" cy="492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75" name="Rectangle 241"/>
              <p:cNvSpPr>
                <a:spLocks noChangeArrowheads="1"/>
              </p:cNvSpPr>
              <p:nvPr/>
            </p:nvSpPr>
            <p:spPr bwMode="auto">
              <a:xfrm>
                <a:off x="9521825" y="2713038"/>
                <a:ext cx="23813" cy="873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76" name="Rectangle 242"/>
              <p:cNvSpPr>
                <a:spLocks noChangeArrowheads="1"/>
              </p:cNvSpPr>
              <p:nvPr/>
            </p:nvSpPr>
            <p:spPr bwMode="auto">
              <a:xfrm>
                <a:off x="9556750" y="2662238"/>
                <a:ext cx="26988" cy="1381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77" name="Freeform 243"/>
              <p:cNvSpPr/>
              <p:nvPr/>
            </p:nvSpPr>
            <p:spPr bwMode="auto">
              <a:xfrm>
                <a:off x="9556750" y="2662238"/>
                <a:ext cx="26988" cy="138112"/>
              </a:xfrm>
              <a:custGeom>
                <a:avLst/>
                <a:gdLst>
                  <a:gd name="T0" fmla="*/ 17 w 17"/>
                  <a:gd name="T1" fmla="*/ 87 h 87"/>
                  <a:gd name="T2" fmla="*/ 0 w 17"/>
                  <a:gd name="T3" fmla="*/ 87 h 87"/>
                  <a:gd name="T4" fmla="*/ 0 w 17"/>
                  <a:gd name="T5" fmla="*/ 0 h 87"/>
                  <a:gd name="T6" fmla="*/ 17 w 17"/>
                  <a:gd name="T7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87">
                    <a:moveTo>
                      <a:pt x="17" y="87"/>
                    </a:moveTo>
                    <a:lnTo>
                      <a:pt x="0" y="87"/>
                    </a:lnTo>
                    <a:lnTo>
                      <a:pt x="0" y="0"/>
                    </a:lnTo>
                    <a:lnTo>
                      <a:pt x="17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71" name="文本框 318"/>
            <p:cNvSpPr txBox="1"/>
            <p:nvPr/>
          </p:nvSpPr>
          <p:spPr>
            <a:xfrm>
              <a:off x="8330067" y="1967591"/>
              <a:ext cx="1644778" cy="369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rgbClr val="00ADBD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对象关系</a:t>
              </a:r>
              <a:endParaRPr lang="zh-CN" altLang="en-US" sz="1200" b="1" dirty="0">
                <a:solidFill>
                  <a:srgbClr val="00ADBD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1472" name="矩形 47"/>
            <p:cNvSpPr>
              <a:spLocks noChangeArrowheads="1"/>
            </p:cNvSpPr>
            <p:nvPr/>
          </p:nvSpPr>
          <p:spPr bwMode="auto">
            <a:xfrm>
              <a:off x="8386396" y="2358370"/>
              <a:ext cx="2257204" cy="5260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掌握： </a:t>
              </a:r>
              <a:r>
                <a:rPr lang="en-US" altLang="zh-CN" sz="900" b="1" dirty="0" err="1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isinstance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和 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type 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方法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2" presetClass="entr" presetSubtype="1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14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6" dur="500"/>
                                            <p:tgtEl>
                                              <p:spTgt spid="14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4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22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14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2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4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30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2" dur="500"/>
                                            <p:tgtEl>
                                              <p:spTgt spid="14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3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4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3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14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5900"/>
                                </p:stCondLst>
                                <p:childTnLst>
                                  <p:par>
                                    <p:cTn id="4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4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1450" grpId="0" animBg="1"/>
          <p:bldP spid="1451" grpId="0" animBg="1"/>
          <p:bldP spid="1454" grpId="0" animBg="1"/>
          <p:bldP spid="1455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2" presetClass="entr" presetSubtype="1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14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6" dur="500"/>
                                            <p:tgtEl>
                                              <p:spTgt spid="14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4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22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14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2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4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30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2" dur="500"/>
                                            <p:tgtEl>
                                              <p:spTgt spid="14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3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4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3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14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5900"/>
                                </p:stCondLst>
                                <p:childTnLst>
                                  <p:par>
                                    <p:cTn id="4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4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1450" grpId="0" animBg="1"/>
          <p:bldP spid="1451" grpId="0" animBg="1"/>
          <p:bldP spid="1454" grpId="0" animBg="1"/>
          <p:bldP spid="1455" grpId="0" animBg="1"/>
        </p:bldLst>
      </p:timing>
    </mc:Fallback>
  </mc:AlternateContent>
</p:sld>
</file>

<file path=ppt/tags/tag1.xml><?xml version="1.0" encoding="utf-8"?>
<p:tagLst xmlns:p="http://schemas.openxmlformats.org/presentationml/2006/main">
  <p:tag name="ISPRING_PRESENTATION_TITLE" val="微粒体年度总结计划PPT模版"/>
  <p:tag name="KSO_WPP_MARK_KEY" val="c912625b-9172-4a97-b210-0c7be2e79a89"/>
  <p:tag name="COMMONDATA" val="eyJoZGlkIjoiZjM4MzdhZjRhZDNhZGRiMmRmM2VlMDFlNjEzNGE5YzUifQ==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{EB292516-5264-6345-B1E7-64E0BAF3945B}tf16401369</Template>
  <TotalTime>0</TotalTime>
  <Words>2411</Words>
  <Application>WPS 演示</Application>
  <PresentationFormat>全屏显示(16:9)</PresentationFormat>
  <Paragraphs>291</Paragraphs>
  <Slides>28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6" baseType="lpstr">
      <vt:lpstr>Arial</vt:lpstr>
      <vt:lpstr>宋体</vt:lpstr>
      <vt:lpstr>Wingdings</vt:lpstr>
      <vt:lpstr>方正正大黑简体</vt:lpstr>
      <vt:lpstr>黑体</vt:lpstr>
      <vt:lpstr>微软雅黑</vt:lpstr>
      <vt:lpstr>方正正中黑简体</vt:lpstr>
      <vt:lpstr>Hiragino Sans GB W6</vt:lpstr>
      <vt:lpstr>时尚中黑简体</vt:lpstr>
      <vt:lpstr>造字工房悦黑体验版细体</vt:lpstr>
      <vt:lpstr>Impact</vt:lpstr>
      <vt:lpstr>LiHei Pro</vt:lpstr>
      <vt:lpstr>Calibri</vt:lpstr>
      <vt:lpstr>Arial Unicode MS</vt:lpstr>
      <vt:lpstr>等线 Light</vt:lpstr>
      <vt:lpstr>Calibri Light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第一PPT模板网-WWW.1PPT.COM</dc:creator>
  <cp:keywords>第一PPT模板网-WWW.1PPT.COM</cp:keywords>
  <cp:lastModifiedBy>Amistes</cp:lastModifiedBy>
  <cp:revision>52</cp:revision>
  <dcterms:created xsi:type="dcterms:W3CDTF">2016-05-26T11:22:00Z</dcterms:created>
  <dcterms:modified xsi:type="dcterms:W3CDTF">2022-06-30T06:34:47Z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2052-11.1.0.11636</vt:lpwstr>
  </property>
  <property fmtid="{D5CDD505-2E9C-101B-9397-08002B2CF9AE}" pid="3" name="ICV">
    <vt:lpwstr>C28402CF318C40939BBDA2B582E62D1A</vt:lpwstr>
  </property>
</Properties>
</file>