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98" r:id="rId2"/>
    <p:sldId id="300" r:id="rId3"/>
    <p:sldId id="257" r:id="rId4"/>
    <p:sldId id="258" r:id="rId5"/>
    <p:sldId id="302" r:id="rId6"/>
    <p:sldId id="262" r:id="rId7"/>
    <p:sldId id="315" r:id="rId8"/>
    <p:sldId id="259" r:id="rId9"/>
    <p:sldId id="303" r:id="rId10"/>
    <p:sldId id="268" r:id="rId11"/>
    <p:sldId id="291" r:id="rId12"/>
    <p:sldId id="317" r:id="rId13"/>
    <p:sldId id="318" r:id="rId14"/>
    <p:sldId id="319" r:id="rId15"/>
    <p:sldId id="320" r:id="rId16"/>
    <p:sldId id="321" r:id="rId17"/>
    <p:sldId id="322" r:id="rId18"/>
    <p:sldId id="260" r:id="rId19"/>
    <p:sldId id="311" r:id="rId20"/>
    <p:sldId id="301" r:id="rId21"/>
    <p:sldId id="285" r:id="rId22"/>
    <p:sldId id="309" r:id="rId23"/>
    <p:sldId id="299" r:id="rId24"/>
  </p:sldIdLst>
  <p:sldSz cx="9144000" cy="5143500" type="screen16x9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5885"/>
    <a:srgbClr val="00ADBD"/>
    <a:srgbClr val="663B76"/>
    <a:srgbClr val="E87070"/>
    <a:srgbClr val="00AF92"/>
    <a:srgbClr val="FFB850"/>
    <a:srgbClr val="A26CB8"/>
    <a:srgbClr val="E87071"/>
    <a:srgbClr val="01ACBE"/>
    <a:srgbClr val="663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5" autoAdjust="0"/>
    <p:restoredTop sz="93034" autoAdjust="0"/>
  </p:normalViewPr>
  <p:slideViewPr>
    <p:cSldViewPr snapToGrid="0">
      <p:cViewPr varScale="1">
        <p:scale>
          <a:sx n="105" d="100"/>
          <a:sy n="105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137A3-A659-45B4-A19F-C1B005FCD7C6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56CAD-6EE7-44C3-9BDA-506B74854F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420749" y="0"/>
            <a:ext cx="61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2D81C0-A51F-E949-9A0C-39FE47E62780}" type="datetime10">
              <a:rPr kumimoji="1" lang="zh-CN" altLang="en-US" smtClean="0"/>
              <a:t>21:23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5655-7A59-4F16-9A55-9CC0386921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20701">
              <a:alpha val="21961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file:////var/folders/60/b2q0djkx73j1k2lcv35trn3c0000gn/T/com.microsoft.Powerpoint/converted_emf.emf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4755" y="3772996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让代码充满乐趣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4" y="4115856"/>
            <a:ext cx="1872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054795" y="31193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58351 4.44444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3" grpId="0"/>
      <p:bldP spid="24" grpId="0"/>
      <p:bldP spid="25" grpId="0" animBg="1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元字符</a:t>
            </a: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1546459" y="925428"/>
          <a:ext cx="6051082" cy="380287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7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3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字符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作用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.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通配符，匹配任意字符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\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正则转义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^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匹配字符串的开始位置，在 </a:t>
                      </a:r>
                      <a:r>
                        <a:rPr lang="en-US" altLang="zh-CN" sz="1400" dirty="0"/>
                        <a:t>[] </a:t>
                      </a:r>
                      <a:r>
                        <a:rPr lang="zh-CN" altLang="en-US" sz="1400" dirty="0"/>
                        <a:t>表示不取字符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$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匹配字符串的结束位置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{}  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匹配次数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*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匹配 </a:t>
                      </a:r>
                      <a:r>
                        <a:rPr lang="en-US" altLang="zh-CN" sz="1400" dirty="0"/>
                        <a:t>0 </a:t>
                      </a:r>
                      <a:r>
                        <a:rPr lang="zh-CN" altLang="en-US" sz="1400" dirty="0"/>
                        <a:t>次或 多次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+   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匹配 </a:t>
                      </a:r>
                      <a:r>
                        <a:rPr lang="en-US" altLang="zh-CN" sz="1400" dirty="0"/>
                        <a:t>1 </a:t>
                      </a:r>
                      <a:r>
                        <a:rPr lang="zh-CN" altLang="en-US" sz="1400" dirty="0"/>
                        <a:t>次或 多次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?   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匹配 </a:t>
                      </a:r>
                      <a:r>
                        <a:rPr lang="en-US" altLang="zh-CN" sz="1400" dirty="0"/>
                        <a:t>0 </a:t>
                      </a:r>
                      <a:r>
                        <a:rPr lang="zh-CN" altLang="en-US" sz="1400" dirty="0"/>
                        <a:t>次或 </a:t>
                      </a:r>
                      <a:r>
                        <a:rPr lang="en-US" altLang="zh-CN" sz="1400" dirty="0"/>
                        <a:t>1 </a:t>
                      </a:r>
                      <a:r>
                        <a:rPr lang="zh-CN" altLang="en-US" sz="1400" dirty="0"/>
                        <a:t>次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[]  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字符集合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()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分组匹配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|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或运算  分支条件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通配符</a:t>
            </a: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590" y="1148749"/>
            <a:ext cx="5974815" cy="2273602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2517591" y="399475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通配符匹配除了换行符之外的任意字符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转义符</a:t>
            </a: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4274" y="1219886"/>
            <a:ext cx="5974815" cy="960552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6363842" y="1257108"/>
            <a:ext cx="2825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正则中的反斜杠有其他的意义，因此要去掉字符串本身的转义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95" y="2609719"/>
            <a:ext cx="8681598" cy="17179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59010" y="4572247"/>
            <a:ext cx="282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常用的还有这几种转义符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脱字符、美元符</a:t>
            </a: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1416" y="1078331"/>
            <a:ext cx="7711764" cy="923330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2450397" y="2246276"/>
            <a:ext cx="42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脱字符匹配开头，必须是某个字符开头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1415" y="3141839"/>
            <a:ext cx="7711765" cy="10396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59010" y="4572247"/>
            <a:ext cx="282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美元符匹配字符结尾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次数匹配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1415" y="1127562"/>
            <a:ext cx="7380358" cy="923330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1942449" y="2344738"/>
            <a:ext cx="550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大括号可以约定匹配的次数，注意</a:t>
            </a:r>
            <a:r>
              <a:rPr kumimoji="1" lang="en-US" altLang="zh-CN" b="1" dirty="0">
                <a:solidFill>
                  <a:srgbClr val="00ADBD"/>
                </a:solidFill>
              </a:rPr>
              <a:t>0</a:t>
            </a:r>
            <a:r>
              <a:rPr kumimoji="1" lang="zh-CN" altLang="en-US" b="1" dirty="0">
                <a:solidFill>
                  <a:srgbClr val="00ADBD"/>
                </a:solidFill>
              </a:rPr>
              <a:t>次也匹配了一次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1415" y="3142102"/>
            <a:ext cx="7711765" cy="10391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18606" y="4609247"/>
            <a:ext cx="282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三个次数匹配简化符号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贪婪和非贪婪匹配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1415" y="1176118"/>
            <a:ext cx="7380358" cy="826218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1585335" y="2344738"/>
            <a:ext cx="589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贪婪模式会尽可能匹配出合适字符串，会有回溯的过程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1415" y="3316285"/>
            <a:ext cx="7711765" cy="69074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14305" y="4349364"/>
            <a:ext cx="543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非贪婪模式，会尽可能找到最短匹配的，减少回溯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集合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6201" y="1648221"/>
            <a:ext cx="8131598" cy="1364486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1519372" y="3642546"/>
            <a:ext cx="610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中扩号是集合，主要脱字符在这里表示不取的意思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分组匹配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687" y="1649904"/>
            <a:ext cx="8646625" cy="1584184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1625742" y="3680944"/>
            <a:ext cx="589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小括号表示分组，默认是保留括号内匹配上的内容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343710" y="1269298"/>
              <a:ext cx="920815" cy="743320"/>
              <a:chOff x="1335895" y="2419508"/>
              <a:chExt cx="1225606" cy="98935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E8707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400" dirty="0">
                  <a:solidFill>
                    <a:srgbClr val="E8707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335895" y="3019696"/>
                <a:ext cx="1225606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E8707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E8707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446961" y="1701175"/>
            <a:ext cx="2722917" cy="471330"/>
            <a:chOff x="3446961" y="1701175"/>
            <a:chExt cx="2722917" cy="471330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  <p:grpSp>
          <p:nvGrpSpPr>
            <p:cNvPr id="30" name="Group 13"/>
            <p:cNvGrpSpPr>
              <a:grpSpLocks noChangeAspect="1"/>
            </p:cNvGrpSpPr>
            <p:nvPr/>
          </p:nvGrpSpPr>
          <p:grpSpPr bwMode="auto">
            <a:xfrm>
              <a:off x="5704049" y="1701175"/>
              <a:ext cx="465829" cy="471330"/>
              <a:chOff x="2426" y="2781"/>
              <a:chExt cx="593" cy="600"/>
            </a:xfrm>
            <a:solidFill>
              <a:schemeClr val="bg1"/>
            </a:solidFill>
            <a:effectLst/>
          </p:grpSpPr>
          <p:sp>
            <p:nvSpPr>
              <p:cNvPr id="31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刚才使用了这么多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模块，那么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模块还有哪些方法需要我们掌握呢？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938371" y="1306649"/>
            <a:ext cx="3102002" cy="31008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304800" dist="635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74096" y="1608938"/>
            <a:ext cx="2225441" cy="2625852"/>
            <a:chOff x="4832531" y="1500201"/>
            <a:chExt cx="2966869" cy="3501947"/>
          </a:xfrm>
        </p:grpSpPr>
        <p:sp>
          <p:nvSpPr>
            <p:cNvPr id="7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87377" y="1608938"/>
            <a:ext cx="2225441" cy="2625852"/>
            <a:chOff x="4832531" y="1500201"/>
            <a:chExt cx="2966869" cy="3501947"/>
          </a:xfrm>
        </p:grpSpPr>
        <p:sp>
          <p:nvSpPr>
            <p:cNvPr id="10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71921" y="1608938"/>
            <a:ext cx="2225441" cy="2625852"/>
            <a:chOff x="4832531" y="1500201"/>
            <a:chExt cx="2966869" cy="3501947"/>
          </a:xfrm>
        </p:grpSpPr>
        <p:sp>
          <p:nvSpPr>
            <p:cNvPr id="13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rgbClr val="CFCFCF"/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54038" y="1608938"/>
            <a:ext cx="2225441" cy="2625852"/>
            <a:chOff x="1538516" y="1764413"/>
            <a:chExt cx="2966869" cy="3501947"/>
          </a:xfrm>
        </p:grpSpPr>
        <p:sp>
          <p:nvSpPr>
            <p:cNvPr id="16" name="等腰三角形 16"/>
            <p:cNvSpPr/>
            <p:nvPr/>
          </p:nvSpPr>
          <p:spPr>
            <a:xfrm rot="420000" flipV="1">
              <a:off x="1538516" y="4874931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522584" y="1764413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38371" y="1658294"/>
            <a:ext cx="953815" cy="2397592"/>
            <a:chOff x="1250998" y="1830236"/>
            <a:chExt cx="1271587" cy="3197529"/>
          </a:xfrm>
        </p:grpSpPr>
        <p:sp>
          <p:nvSpPr>
            <p:cNvPr id="19" name="任意多边形 18"/>
            <p:cNvSpPr/>
            <p:nvPr/>
          </p:nvSpPr>
          <p:spPr>
            <a:xfrm>
              <a:off x="1250998" y="1830236"/>
              <a:ext cx="1271587" cy="3197529"/>
            </a:xfrm>
            <a:custGeom>
              <a:avLst/>
              <a:gdLst>
                <a:gd name="connsiteX0" fmla="*/ 767235 w 1271587"/>
                <a:gd name="connsiteY0" fmla="*/ 0 h 3197529"/>
                <a:gd name="connsiteX1" fmla="*/ 1271587 w 1271587"/>
                <a:gd name="connsiteY1" fmla="*/ 126088 h 3197529"/>
                <a:gd name="connsiteX2" fmla="*/ 1271587 w 1271587"/>
                <a:gd name="connsiteY2" fmla="*/ 3066470 h 3197529"/>
                <a:gd name="connsiteX3" fmla="*/ 747354 w 1271587"/>
                <a:gd name="connsiteY3" fmla="*/ 3197529 h 3197529"/>
                <a:gd name="connsiteX4" fmla="*/ 605625 w 1271587"/>
                <a:gd name="connsiteY4" fmla="*/ 3068717 h 3197529"/>
                <a:gd name="connsiteX5" fmla="*/ 0 w 1271587"/>
                <a:gd name="connsiteY5" fmla="*/ 1606609 h 3197529"/>
                <a:gd name="connsiteX6" fmla="*/ 752463 w 1271587"/>
                <a:gd name="connsiteY6" fmla="*/ 11047 h 319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1587" h="3197529">
                  <a:moveTo>
                    <a:pt x="767235" y="0"/>
                  </a:moveTo>
                  <a:lnTo>
                    <a:pt x="1271587" y="126088"/>
                  </a:lnTo>
                  <a:lnTo>
                    <a:pt x="1271587" y="3066470"/>
                  </a:lnTo>
                  <a:lnTo>
                    <a:pt x="747354" y="3197529"/>
                  </a:lnTo>
                  <a:lnTo>
                    <a:pt x="605625" y="3068717"/>
                  </a:lnTo>
                  <a:cubicBezTo>
                    <a:pt x="231439" y="2694531"/>
                    <a:pt x="0" y="2177598"/>
                    <a:pt x="0" y="1606609"/>
                  </a:cubicBezTo>
                  <a:cubicBezTo>
                    <a:pt x="0" y="964247"/>
                    <a:pt x="292915" y="390299"/>
                    <a:pt x="752463" y="11047"/>
                  </a:cubicBez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  <a:effectLst>
              <a:innerShdw blurRad="177800" dist="101600" dir="10800000">
                <a:srgbClr val="1F1F1F">
                  <a:alpha val="49804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文本框 3"/>
            <p:cNvSpPr txBox="1"/>
            <p:nvPr/>
          </p:nvSpPr>
          <p:spPr>
            <a:xfrm>
              <a:off x="1709431" y="2227996"/>
              <a:ext cx="656505" cy="25382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prstClr val="white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上节课主要内容</a:t>
              </a:r>
            </a:p>
          </p:txBody>
        </p:sp>
      </p:grpSp>
      <p:sp>
        <p:nvSpPr>
          <p:cNvPr id="21" name="文本框 4"/>
          <p:cNvSpPr txBox="1"/>
          <p:nvPr/>
        </p:nvSpPr>
        <p:spPr>
          <a:xfrm>
            <a:off x="2632483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B850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01</a:t>
            </a:r>
            <a:endParaRPr lang="zh-CN" altLang="en-US" sz="2400" dirty="0">
              <a:solidFill>
                <a:srgbClr val="FFB850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87182" y="1908535"/>
            <a:ext cx="476897" cy="66425"/>
          </a:xfrm>
          <a:prstGeom prst="rect">
            <a:avLst/>
          </a:prstGeom>
          <a:solidFill>
            <a:srgbClr val="FFB850"/>
          </a:solidFill>
          <a:ln>
            <a:noFill/>
          </a:ln>
          <a:scene3d>
            <a:camera prst="perspectiveLeft" fov="27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FB850"/>
              </a:solidFill>
            </a:endParaRPr>
          </a:p>
        </p:txBody>
      </p:sp>
      <p:sp>
        <p:nvSpPr>
          <p:cNvPr id="23" name="文本框 29"/>
          <p:cNvSpPr txBox="1"/>
          <p:nvPr/>
        </p:nvSpPr>
        <p:spPr>
          <a:xfrm>
            <a:off x="378800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1ACBE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02</a:t>
            </a:r>
            <a:endParaRPr lang="zh-CN" altLang="en-US" sz="2400" dirty="0">
              <a:solidFill>
                <a:srgbClr val="01ACBE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66538" y="1908535"/>
            <a:ext cx="476897" cy="66425"/>
          </a:xfrm>
          <a:prstGeom prst="rect">
            <a:avLst/>
          </a:prstGeom>
          <a:solidFill>
            <a:srgbClr val="01ACBE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5" name="文本框 31"/>
          <p:cNvSpPr txBox="1"/>
          <p:nvPr/>
        </p:nvSpPr>
        <p:spPr>
          <a:xfrm>
            <a:off x="5033252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87071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03</a:t>
            </a:r>
            <a:endParaRPr lang="zh-CN" altLang="en-US" sz="2400" dirty="0">
              <a:solidFill>
                <a:srgbClr val="E87071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07276" y="1908535"/>
            <a:ext cx="476897" cy="66425"/>
          </a:xfrm>
          <a:prstGeom prst="rect">
            <a:avLst/>
          </a:prstGeom>
          <a:solidFill>
            <a:srgbClr val="E87071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4F1ED"/>
              </a:solidFill>
            </a:endParaRPr>
          </a:p>
        </p:txBody>
      </p:sp>
      <p:sp>
        <p:nvSpPr>
          <p:cNvPr id="27" name="文本框 33"/>
          <p:cNvSpPr txBox="1"/>
          <p:nvPr/>
        </p:nvSpPr>
        <p:spPr>
          <a:xfrm>
            <a:off x="624638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AF92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04</a:t>
            </a:r>
            <a:endParaRPr lang="zh-CN" altLang="en-US" sz="2400" dirty="0">
              <a:solidFill>
                <a:srgbClr val="00AF92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23950" y="1908535"/>
            <a:ext cx="476897" cy="66425"/>
          </a:xfrm>
          <a:prstGeom prst="rect">
            <a:avLst/>
          </a:prstGeom>
          <a:solidFill>
            <a:srgbClr val="00AF92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26858"/>
              </a:solidFill>
            </a:endParaRPr>
          </a:p>
        </p:txBody>
      </p:sp>
      <p:sp>
        <p:nvSpPr>
          <p:cNvPr id="47" name="文本框 53"/>
          <p:cNvSpPr txBox="1"/>
          <p:nvPr/>
        </p:nvSpPr>
        <p:spPr>
          <a:xfrm>
            <a:off x="2180203" y="2949439"/>
            <a:ext cx="1212286" cy="276999"/>
          </a:xfrm>
          <a:prstGeom prst="rect">
            <a:avLst/>
          </a:prstGeom>
          <a:noFill/>
          <a:scene3d>
            <a:camera prst="perspectiveLeft" fov="2700000">
              <a:rot lat="0" lon="1200000" rev="0"/>
            </a:camera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生成器</a:t>
            </a:r>
          </a:p>
        </p:txBody>
      </p:sp>
      <p:sp>
        <p:nvSpPr>
          <p:cNvPr id="48" name="文本框 55"/>
          <p:cNvSpPr txBox="1"/>
          <p:nvPr/>
        </p:nvSpPr>
        <p:spPr>
          <a:xfrm>
            <a:off x="3372966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装饰器</a:t>
            </a:r>
          </a:p>
        </p:txBody>
      </p:sp>
      <p:sp>
        <p:nvSpPr>
          <p:cNvPr id="49" name="文本框 57"/>
          <p:cNvSpPr txBox="1"/>
          <p:nvPr/>
        </p:nvSpPr>
        <p:spPr>
          <a:xfrm>
            <a:off x="4606872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异常</a:t>
            </a:r>
          </a:p>
        </p:txBody>
      </p:sp>
      <p:sp>
        <p:nvSpPr>
          <p:cNvPr id="50" name="文本框 59"/>
          <p:cNvSpPr txBox="1"/>
          <p:nvPr/>
        </p:nvSpPr>
        <p:spPr>
          <a:xfrm>
            <a:off x="5818014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0AF9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错误查找</a:t>
            </a:r>
          </a:p>
        </p:txBody>
      </p:sp>
      <p:sp>
        <p:nvSpPr>
          <p:cNvPr id="52" name="文本框 113"/>
          <p:cNvSpPr txBox="1"/>
          <p:nvPr/>
        </p:nvSpPr>
        <p:spPr>
          <a:xfrm>
            <a:off x="2233969" y="3181645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yield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</a:p>
        </p:txBody>
      </p:sp>
      <p:sp>
        <p:nvSpPr>
          <p:cNvPr id="53" name="文本框 113"/>
          <p:cNvSpPr txBox="1"/>
          <p:nvPr/>
        </p:nvSpPr>
        <p:spPr>
          <a:xfrm>
            <a:off x="3437726" y="3185031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掌握：装饰器的定义和使用</a:t>
            </a:r>
          </a:p>
        </p:txBody>
      </p:sp>
      <p:sp>
        <p:nvSpPr>
          <p:cNvPr id="54" name="文本框 113"/>
          <p:cNvSpPr txBox="1"/>
          <p:nvPr/>
        </p:nvSpPr>
        <p:spPr>
          <a:xfrm>
            <a:off x="4678606" y="3185031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 异常的使用</a:t>
            </a:r>
          </a:p>
        </p:txBody>
      </p:sp>
      <p:sp>
        <p:nvSpPr>
          <p:cNvPr id="55" name="文本框 113"/>
          <p:cNvSpPr txBox="1"/>
          <p:nvPr/>
        </p:nvSpPr>
        <p:spPr>
          <a:xfrm>
            <a:off x="5952232" y="3197939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掌握：错误查找的方法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上节课内容回顾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87" y="2630169"/>
            <a:ext cx="324475" cy="37474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33" y="2661237"/>
            <a:ext cx="312611" cy="312611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48" y="2664390"/>
            <a:ext cx="373411" cy="280058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86" y="2687840"/>
            <a:ext cx="285966" cy="285966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re</a:t>
            </a:r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模块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07" y="1236874"/>
            <a:ext cx="8604985" cy="266975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9764" y="4225491"/>
            <a:ext cx="827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C75885"/>
                </a:solidFill>
              </a:rPr>
              <a:t>re</a:t>
            </a:r>
            <a:r>
              <a:rPr kumimoji="1" lang="zh-CN" altLang="en-US" b="1" dirty="0">
                <a:solidFill>
                  <a:srgbClr val="C75885"/>
                </a:solidFill>
              </a:rPr>
              <a:t>模块是</a:t>
            </a:r>
            <a:r>
              <a:rPr kumimoji="1" lang="en-US" altLang="zh-CN" b="1" dirty="0">
                <a:solidFill>
                  <a:srgbClr val="C75885"/>
                </a:solidFill>
              </a:rPr>
              <a:t>Python</a:t>
            </a:r>
            <a:r>
              <a:rPr kumimoji="1" lang="zh-CN" altLang="en-US" b="1" dirty="0">
                <a:solidFill>
                  <a:srgbClr val="C75885"/>
                </a:solidFill>
              </a:rPr>
              <a:t>中支持正则书写的模块，需要用到正则表达式通常使用</a:t>
            </a:r>
            <a:r>
              <a:rPr kumimoji="1" lang="en-US" altLang="zh-CN" b="1" dirty="0">
                <a:solidFill>
                  <a:srgbClr val="C75885"/>
                </a:solidFill>
              </a:rPr>
              <a:t>re</a:t>
            </a:r>
            <a:r>
              <a:rPr kumimoji="1" lang="zh-CN" altLang="en-US" b="1" dirty="0">
                <a:solidFill>
                  <a:srgbClr val="C75885"/>
                </a:solidFill>
              </a:rPr>
              <a:t>模块去进行正则匹配</a:t>
            </a: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本节课总结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84231" y="1206809"/>
            <a:ext cx="3376729" cy="3362700"/>
            <a:chOff x="3845140" y="1609452"/>
            <a:chExt cx="4501719" cy="4484638"/>
          </a:xfrm>
        </p:grpSpPr>
        <p:sp>
          <p:nvSpPr>
            <p:cNvPr id="4" name="任意多边形 3"/>
            <p:cNvSpPr/>
            <p:nvPr/>
          </p:nvSpPr>
          <p:spPr>
            <a:xfrm rot="10800000" flipH="1">
              <a:off x="5186896" y="1613642"/>
              <a:ext cx="857606" cy="2199361"/>
            </a:xfrm>
            <a:custGeom>
              <a:avLst/>
              <a:gdLst>
                <a:gd name="connsiteX0" fmla="*/ 0 w 1385972"/>
                <a:gd name="connsiteY0" fmla="*/ 2442900 h 3554375"/>
                <a:gd name="connsiteX1" fmla="*/ 0 w 1385972"/>
                <a:gd name="connsiteY1" fmla="*/ 3 h 3554375"/>
                <a:gd name="connsiteX2" fmla="*/ 1189110 w 1385972"/>
                <a:gd name="connsiteY2" fmla="*/ 3 h 3554375"/>
                <a:gd name="connsiteX3" fmla="*/ 1189135 w 1385972"/>
                <a:gd name="connsiteY3" fmla="*/ 0 h 3554375"/>
                <a:gd name="connsiteX4" fmla="*/ 1189135 w 1385972"/>
                <a:gd name="connsiteY4" fmla="*/ 1 h 3554375"/>
                <a:gd name="connsiteX5" fmla="*/ 1368968 w 1385972"/>
                <a:gd name="connsiteY5" fmla="*/ 119204 h 3554375"/>
                <a:gd name="connsiteX6" fmla="*/ 1369044 w 1385972"/>
                <a:gd name="connsiteY6" fmla="*/ 119449 h 3554375"/>
                <a:gd name="connsiteX7" fmla="*/ 1380341 w 1385972"/>
                <a:gd name="connsiteY7" fmla="*/ 155842 h 3554375"/>
                <a:gd name="connsiteX8" fmla="*/ 1384306 w 1385972"/>
                <a:gd name="connsiteY8" fmla="*/ 195176 h 3554375"/>
                <a:gd name="connsiteX9" fmla="*/ 1384305 w 1385972"/>
                <a:gd name="connsiteY9" fmla="*/ 3349132 h 3554375"/>
                <a:gd name="connsiteX10" fmla="*/ 1385972 w 1385972"/>
                <a:gd name="connsiteY10" fmla="*/ 3357698 h 3554375"/>
                <a:gd name="connsiteX11" fmla="*/ 1371681 w 1385972"/>
                <a:gd name="connsiteY11" fmla="*/ 3431143 h 3554375"/>
                <a:gd name="connsiteX12" fmla="*/ 1357037 w 1385972"/>
                <a:gd name="connsiteY12" fmla="*/ 3453195 h 3554375"/>
                <a:gd name="connsiteX13" fmla="*/ 1339737 w 1385972"/>
                <a:gd name="connsiteY13" fmla="*/ 3483350 h 3554375"/>
                <a:gd name="connsiteX14" fmla="*/ 1333329 w 1385972"/>
                <a:gd name="connsiteY14" fmla="*/ 3488897 h 3554375"/>
                <a:gd name="connsiteX15" fmla="*/ 1328807 w 1385972"/>
                <a:gd name="connsiteY15" fmla="*/ 3495707 h 3554375"/>
                <a:gd name="connsiteX16" fmla="*/ 1328808 w 1385972"/>
                <a:gd name="connsiteY16" fmla="*/ 3495707 h 3554375"/>
                <a:gd name="connsiteX17" fmla="*/ 1314458 w 1385972"/>
                <a:gd name="connsiteY17" fmla="*/ 3505236 h 3554375"/>
                <a:gd name="connsiteX18" fmla="*/ 1290337 w 1385972"/>
                <a:gd name="connsiteY18" fmla="*/ 3526119 h 3554375"/>
                <a:gd name="connsiteX19" fmla="*/ 1272413 w 1385972"/>
                <a:gd name="connsiteY19" fmla="*/ 3533156 h 3554375"/>
                <a:gd name="connsiteX20" fmla="*/ 1264245 w 1385972"/>
                <a:gd name="connsiteY20" fmla="*/ 3538580 h 3554375"/>
                <a:gd name="connsiteX21" fmla="*/ 1253047 w 1385972"/>
                <a:gd name="connsiteY21" fmla="*/ 3540759 h 3554375"/>
                <a:gd name="connsiteX22" fmla="*/ 1228467 w 1385972"/>
                <a:gd name="connsiteY22" fmla="*/ 3550409 h 3554375"/>
                <a:gd name="connsiteX23" fmla="*/ 1189134 w 1385972"/>
                <a:gd name="connsiteY23" fmla="*/ 3554375 h 3554375"/>
                <a:gd name="connsiteX24" fmla="*/ 1149800 w 1385972"/>
                <a:gd name="connsiteY24" fmla="*/ 3550409 h 3554375"/>
                <a:gd name="connsiteX25" fmla="*/ 1121945 w 1385972"/>
                <a:gd name="connsiteY25" fmla="*/ 3539473 h 3554375"/>
                <a:gd name="connsiteX26" fmla="*/ 1117357 w 1385972"/>
                <a:gd name="connsiteY26" fmla="*/ 3538580 h 3554375"/>
                <a:gd name="connsiteX27" fmla="*/ 1114011 w 1385972"/>
                <a:gd name="connsiteY27" fmla="*/ 3536358 h 3554375"/>
                <a:gd name="connsiteX28" fmla="*/ 1087931 w 1385972"/>
                <a:gd name="connsiteY28" fmla="*/ 3526119 h 3554375"/>
                <a:gd name="connsiteX29" fmla="*/ 1052835 w 1385972"/>
                <a:gd name="connsiteY29" fmla="*/ 3495733 h 3554375"/>
                <a:gd name="connsiteX30" fmla="*/ 1052794 w 1385972"/>
                <a:gd name="connsiteY30" fmla="*/ 3495707 h 3554375"/>
                <a:gd name="connsiteX31" fmla="*/ 1052734 w 1385972"/>
                <a:gd name="connsiteY31" fmla="*/ 3495646 h 3554375"/>
                <a:gd name="connsiteX32" fmla="*/ 1038530 w 1385972"/>
                <a:gd name="connsiteY32" fmla="*/ 3483350 h 3554375"/>
                <a:gd name="connsiteX33" fmla="*/ 1035965 w 1385972"/>
                <a:gd name="connsiteY33" fmla="*/ 3478877 h 355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85972" h="3554375">
                  <a:moveTo>
                    <a:pt x="0" y="2442900"/>
                  </a:moveTo>
                  <a:lnTo>
                    <a:pt x="0" y="3"/>
                  </a:lnTo>
                  <a:lnTo>
                    <a:pt x="1189110" y="3"/>
                  </a:lnTo>
                  <a:lnTo>
                    <a:pt x="1189135" y="0"/>
                  </a:lnTo>
                  <a:lnTo>
                    <a:pt x="1189135" y="1"/>
                  </a:lnTo>
                  <a:cubicBezTo>
                    <a:pt x="1269978" y="1"/>
                    <a:pt x="1339340" y="49154"/>
                    <a:pt x="1368968" y="119204"/>
                  </a:cubicBezTo>
                  <a:lnTo>
                    <a:pt x="1369044" y="119449"/>
                  </a:lnTo>
                  <a:lnTo>
                    <a:pt x="1380341" y="155842"/>
                  </a:lnTo>
                  <a:cubicBezTo>
                    <a:pt x="1382941" y="168547"/>
                    <a:pt x="1384306" y="181702"/>
                    <a:pt x="1384306" y="195176"/>
                  </a:cubicBezTo>
                  <a:lnTo>
                    <a:pt x="1384305" y="3349132"/>
                  </a:lnTo>
                  <a:lnTo>
                    <a:pt x="1385972" y="3357698"/>
                  </a:lnTo>
                  <a:cubicBezTo>
                    <a:pt x="1385971" y="3382673"/>
                    <a:pt x="1381209" y="3407648"/>
                    <a:pt x="1371681" y="3431143"/>
                  </a:cubicBezTo>
                  <a:lnTo>
                    <a:pt x="1357037" y="3453195"/>
                  </a:lnTo>
                  <a:lnTo>
                    <a:pt x="1339737" y="3483350"/>
                  </a:lnTo>
                  <a:lnTo>
                    <a:pt x="1333329" y="3488897"/>
                  </a:lnTo>
                  <a:lnTo>
                    <a:pt x="1328807" y="3495707"/>
                  </a:lnTo>
                  <a:lnTo>
                    <a:pt x="1328808" y="3495707"/>
                  </a:lnTo>
                  <a:lnTo>
                    <a:pt x="1314458" y="3505236"/>
                  </a:lnTo>
                  <a:lnTo>
                    <a:pt x="1290337" y="3526119"/>
                  </a:lnTo>
                  <a:lnTo>
                    <a:pt x="1272413" y="3533156"/>
                  </a:lnTo>
                  <a:lnTo>
                    <a:pt x="1264245" y="3538580"/>
                  </a:lnTo>
                  <a:lnTo>
                    <a:pt x="1253047" y="3540759"/>
                  </a:lnTo>
                  <a:lnTo>
                    <a:pt x="1228467" y="3550409"/>
                  </a:lnTo>
                  <a:lnTo>
                    <a:pt x="1189134" y="3554375"/>
                  </a:lnTo>
                  <a:lnTo>
                    <a:pt x="1149800" y="3550409"/>
                  </a:lnTo>
                  <a:lnTo>
                    <a:pt x="1121945" y="3539473"/>
                  </a:lnTo>
                  <a:lnTo>
                    <a:pt x="1117357" y="3538580"/>
                  </a:lnTo>
                  <a:lnTo>
                    <a:pt x="1114011" y="3536358"/>
                  </a:lnTo>
                  <a:lnTo>
                    <a:pt x="1087931" y="3526119"/>
                  </a:lnTo>
                  <a:lnTo>
                    <a:pt x="1052835" y="3495733"/>
                  </a:lnTo>
                  <a:lnTo>
                    <a:pt x="1052794" y="3495707"/>
                  </a:lnTo>
                  <a:lnTo>
                    <a:pt x="1052734" y="3495646"/>
                  </a:lnTo>
                  <a:lnTo>
                    <a:pt x="1038530" y="3483350"/>
                  </a:lnTo>
                  <a:lnTo>
                    <a:pt x="1035965" y="3478877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5664567" y="1135971"/>
              <a:ext cx="857607" cy="4496458"/>
            </a:xfrm>
            <a:custGeom>
              <a:avLst/>
              <a:gdLst>
                <a:gd name="connsiteX0" fmla="*/ 0 w 1385974"/>
                <a:gd name="connsiteY0" fmla="*/ 6155222 h 7266697"/>
                <a:gd name="connsiteX1" fmla="*/ 0 w 1385974"/>
                <a:gd name="connsiteY1" fmla="*/ 3712325 h 7266697"/>
                <a:gd name="connsiteX2" fmla="*/ 1 w 1385974"/>
                <a:gd name="connsiteY2" fmla="*/ 3712325 h 7266697"/>
                <a:gd name="connsiteX3" fmla="*/ 1 w 1385974"/>
                <a:gd name="connsiteY3" fmla="*/ 3712318 h 7266697"/>
                <a:gd name="connsiteX4" fmla="*/ 1 w 1385974"/>
                <a:gd name="connsiteY4" fmla="*/ 3554381 h 7266697"/>
                <a:gd name="connsiteX5" fmla="*/ 1 w 1385974"/>
                <a:gd name="connsiteY5" fmla="*/ 1269421 h 7266697"/>
                <a:gd name="connsiteX6" fmla="*/ 2 w 1385974"/>
                <a:gd name="connsiteY6" fmla="*/ 1269420 h 7266697"/>
                <a:gd name="connsiteX7" fmla="*/ 2 w 1385974"/>
                <a:gd name="connsiteY7" fmla="*/ 1111477 h 7266697"/>
                <a:gd name="connsiteX8" fmla="*/ 1035967 w 1385974"/>
                <a:gd name="connsiteY8" fmla="*/ 75499 h 7266697"/>
                <a:gd name="connsiteX9" fmla="*/ 1038532 w 1385974"/>
                <a:gd name="connsiteY9" fmla="*/ 71027 h 7266697"/>
                <a:gd name="connsiteX10" fmla="*/ 1052736 w 1385974"/>
                <a:gd name="connsiteY10" fmla="*/ 58731 h 7266697"/>
                <a:gd name="connsiteX11" fmla="*/ 1052796 w 1385974"/>
                <a:gd name="connsiteY11" fmla="*/ 58669 h 7266697"/>
                <a:gd name="connsiteX12" fmla="*/ 1052837 w 1385974"/>
                <a:gd name="connsiteY12" fmla="*/ 58643 h 7266697"/>
                <a:gd name="connsiteX13" fmla="*/ 1087933 w 1385974"/>
                <a:gd name="connsiteY13" fmla="*/ 28257 h 7266697"/>
                <a:gd name="connsiteX14" fmla="*/ 1114013 w 1385974"/>
                <a:gd name="connsiteY14" fmla="*/ 18019 h 7266697"/>
                <a:gd name="connsiteX15" fmla="*/ 1117359 w 1385974"/>
                <a:gd name="connsiteY15" fmla="*/ 15797 h 7266697"/>
                <a:gd name="connsiteX16" fmla="*/ 1121947 w 1385974"/>
                <a:gd name="connsiteY16" fmla="*/ 14903 h 7266697"/>
                <a:gd name="connsiteX17" fmla="*/ 1149802 w 1385974"/>
                <a:gd name="connsiteY17" fmla="*/ 3967 h 7266697"/>
                <a:gd name="connsiteX18" fmla="*/ 1189136 w 1385974"/>
                <a:gd name="connsiteY18" fmla="*/ 0 h 7266697"/>
                <a:gd name="connsiteX19" fmla="*/ 1228469 w 1385974"/>
                <a:gd name="connsiteY19" fmla="*/ 3967 h 7266697"/>
                <a:gd name="connsiteX20" fmla="*/ 1253049 w 1385974"/>
                <a:gd name="connsiteY20" fmla="*/ 13617 h 7266697"/>
                <a:gd name="connsiteX21" fmla="*/ 1264247 w 1385974"/>
                <a:gd name="connsiteY21" fmla="*/ 15797 h 7266697"/>
                <a:gd name="connsiteX22" fmla="*/ 1272415 w 1385974"/>
                <a:gd name="connsiteY22" fmla="*/ 21221 h 7266697"/>
                <a:gd name="connsiteX23" fmla="*/ 1290339 w 1385974"/>
                <a:gd name="connsiteY23" fmla="*/ 28257 h 7266697"/>
                <a:gd name="connsiteX24" fmla="*/ 1314460 w 1385974"/>
                <a:gd name="connsiteY24" fmla="*/ 49141 h 7266697"/>
                <a:gd name="connsiteX25" fmla="*/ 1328810 w 1385974"/>
                <a:gd name="connsiteY25" fmla="*/ 58669 h 7266697"/>
                <a:gd name="connsiteX26" fmla="*/ 1328809 w 1385974"/>
                <a:gd name="connsiteY26" fmla="*/ 58669 h 7266697"/>
                <a:gd name="connsiteX27" fmla="*/ 1333331 w 1385974"/>
                <a:gd name="connsiteY27" fmla="*/ 65479 h 7266697"/>
                <a:gd name="connsiteX28" fmla="*/ 1339739 w 1385974"/>
                <a:gd name="connsiteY28" fmla="*/ 71027 h 7266697"/>
                <a:gd name="connsiteX29" fmla="*/ 1357039 w 1385974"/>
                <a:gd name="connsiteY29" fmla="*/ 101181 h 7266697"/>
                <a:gd name="connsiteX30" fmla="*/ 1371683 w 1385974"/>
                <a:gd name="connsiteY30" fmla="*/ 123233 h 7266697"/>
                <a:gd name="connsiteX31" fmla="*/ 1385974 w 1385974"/>
                <a:gd name="connsiteY31" fmla="*/ 196679 h 7266697"/>
                <a:gd name="connsiteX32" fmla="*/ 1384307 w 1385974"/>
                <a:gd name="connsiteY32" fmla="*/ 205245 h 7266697"/>
                <a:gd name="connsiteX33" fmla="*/ 1384307 w 1385974"/>
                <a:gd name="connsiteY33" fmla="*/ 346061 h 7266697"/>
                <a:gd name="connsiteX34" fmla="*/ 1385973 w 1385974"/>
                <a:gd name="connsiteY34" fmla="*/ 354623 h 7266697"/>
                <a:gd name="connsiteX35" fmla="*/ 1384307 w 1385974"/>
                <a:gd name="connsiteY35" fmla="*/ 363184 h 7266697"/>
                <a:gd name="connsiteX36" fmla="*/ 1384308 w 1385974"/>
                <a:gd name="connsiteY36" fmla="*/ 2491961 h 7266697"/>
                <a:gd name="connsiteX37" fmla="*/ 1385974 w 1385974"/>
                <a:gd name="connsiteY37" fmla="*/ 2491961 h 7266697"/>
                <a:gd name="connsiteX38" fmla="*/ 1385974 w 1385974"/>
                <a:gd name="connsiteY38" fmla="*/ 4940351 h 7266697"/>
                <a:gd name="connsiteX39" fmla="*/ 1385973 w 1385974"/>
                <a:gd name="connsiteY39" fmla="*/ 4940351 h 7266697"/>
                <a:gd name="connsiteX40" fmla="*/ 1385973 w 1385974"/>
                <a:gd name="connsiteY40" fmla="*/ 5098295 h 7266697"/>
                <a:gd name="connsiteX41" fmla="*/ 1384307 w 1385974"/>
                <a:gd name="connsiteY41" fmla="*/ 5098295 h 7266697"/>
                <a:gd name="connsiteX42" fmla="*/ 1384306 w 1385974"/>
                <a:gd name="connsiteY42" fmla="*/ 6903510 h 7266697"/>
                <a:gd name="connsiteX43" fmla="*/ 1385973 w 1385974"/>
                <a:gd name="connsiteY43" fmla="*/ 6912076 h 7266697"/>
                <a:gd name="connsiteX44" fmla="*/ 1384305 w 1385974"/>
                <a:gd name="connsiteY44" fmla="*/ 6920648 h 7266697"/>
                <a:gd name="connsiteX45" fmla="*/ 1384305 w 1385974"/>
                <a:gd name="connsiteY45" fmla="*/ 7061454 h 7266697"/>
                <a:gd name="connsiteX46" fmla="*/ 1385972 w 1385974"/>
                <a:gd name="connsiteY46" fmla="*/ 7070020 h 7266697"/>
                <a:gd name="connsiteX47" fmla="*/ 1371681 w 1385974"/>
                <a:gd name="connsiteY47" fmla="*/ 7143465 h 7266697"/>
                <a:gd name="connsiteX48" fmla="*/ 1357037 w 1385974"/>
                <a:gd name="connsiteY48" fmla="*/ 7165517 h 7266697"/>
                <a:gd name="connsiteX49" fmla="*/ 1339737 w 1385974"/>
                <a:gd name="connsiteY49" fmla="*/ 7195672 h 7266697"/>
                <a:gd name="connsiteX50" fmla="*/ 1333329 w 1385974"/>
                <a:gd name="connsiteY50" fmla="*/ 7201219 h 7266697"/>
                <a:gd name="connsiteX51" fmla="*/ 1328807 w 1385974"/>
                <a:gd name="connsiteY51" fmla="*/ 7208029 h 7266697"/>
                <a:gd name="connsiteX52" fmla="*/ 1328808 w 1385974"/>
                <a:gd name="connsiteY52" fmla="*/ 7208029 h 7266697"/>
                <a:gd name="connsiteX53" fmla="*/ 1314458 w 1385974"/>
                <a:gd name="connsiteY53" fmla="*/ 7217558 h 7266697"/>
                <a:gd name="connsiteX54" fmla="*/ 1290337 w 1385974"/>
                <a:gd name="connsiteY54" fmla="*/ 7238441 h 7266697"/>
                <a:gd name="connsiteX55" fmla="*/ 1272413 w 1385974"/>
                <a:gd name="connsiteY55" fmla="*/ 7245478 h 7266697"/>
                <a:gd name="connsiteX56" fmla="*/ 1264245 w 1385974"/>
                <a:gd name="connsiteY56" fmla="*/ 7250902 h 7266697"/>
                <a:gd name="connsiteX57" fmla="*/ 1253047 w 1385974"/>
                <a:gd name="connsiteY57" fmla="*/ 7253081 h 7266697"/>
                <a:gd name="connsiteX58" fmla="*/ 1228467 w 1385974"/>
                <a:gd name="connsiteY58" fmla="*/ 7262731 h 7266697"/>
                <a:gd name="connsiteX59" fmla="*/ 1189134 w 1385974"/>
                <a:gd name="connsiteY59" fmla="*/ 7266697 h 7266697"/>
                <a:gd name="connsiteX60" fmla="*/ 1149800 w 1385974"/>
                <a:gd name="connsiteY60" fmla="*/ 7262731 h 7266697"/>
                <a:gd name="connsiteX61" fmla="*/ 1121945 w 1385974"/>
                <a:gd name="connsiteY61" fmla="*/ 7251795 h 7266697"/>
                <a:gd name="connsiteX62" fmla="*/ 1117357 w 1385974"/>
                <a:gd name="connsiteY62" fmla="*/ 7250902 h 7266697"/>
                <a:gd name="connsiteX63" fmla="*/ 1114011 w 1385974"/>
                <a:gd name="connsiteY63" fmla="*/ 7248680 h 7266697"/>
                <a:gd name="connsiteX64" fmla="*/ 1087931 w 1385974"/>
                <a:gd name="connsiteY64" fmla="*/ 7238441 h 7266697"/>
                <a:gd name="connsiteX65" fmla="*/ 1052835 w 1385974"/>
                <a:gd name="connsiteY65" fmla="*/ 7208055 h 7266697"/>
                <a:gd name="connsiteX66" fmla="*/ 1052794 w 1385974"/>
                <a:gd name="connsiteY66" fmla="*/ 7208029 h 7266697"/>
                <a:gd name="connsiteX67" fmla="*/ 1052734 w 1385974"/>
                <a:gd name="connsiteY67" fmla="*/ 7207968 h 7266697"/>
                <a:gd name="connsiteX68" fmla="*/ 1038530 w 1385974"/>
                <a:gd name="connsiteY68" fmla="*/ 7195672 h 7266697"/>
                <a:gd name="connsiteX69" fmla="*/ 1035965 w 1385974"/>
                <a:gd name="connsiteY69" fmla="*/ 7191199 h 726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4" h="7266697">
                  <a:moveTo>
                    <a:pt x="0" y="6155222"/>
                  </a:moveTo>
                  <a:lnTo>
                    <a:pt x="0" y="3712325"/>
                  </a:lnTo>
                  <a:lnTo>
                    <a:pt x="1" y="3712325"/>
                  </a:lnTo>
                  <a:lnTo>
                    <a:pt x="1" y="3712318"/>
                  </a:lnTo>
                  <a:lnTo>
                    <a:pt x="1" y="3554381"/>
                  </a:lnTo>
                  <a:lnTo>
                    <a:pt x="1" y="1269421"/>
                  </a:lnTo>
                  <a:lnTo>
                    <a:pt x="2" y="1269420"/>
                  </a:lnTo>
                  <a:lnTo>
                    <a:pt x="2" y="1111477"/>
                  </a:lnTo>
                  <a:lnTo>
                    <a:pt x="1035967" y="75499"/>
                  </a:lnTo>
                  <a:lnTo>
                    <a:pt x="1038532" y="71027"/>
                  </a:lnTo>
                  <a:lnTo>
                    <a:pt x="1052736" y="58731"/>
                  </a:lnTo>
                  <a:lnTo>
                    <a:pt x="1052796" y="58669"/>
                  </a:lnTo>
                  <a:lnTo>
                    <a:pt x="1052837" y="58643"/>
                  </a:lnTo>
                  <a:lnTo>
                    <a:pt x="1087933" y="28257"/>
                  </a:lnTo>
                  <a:lnTo>
                    <a:pt x="1114013" y="18019"/>
                  </a:lnTo>
                  <a:lnTo>
                    <a:pt x="1117359" y="15797"/>
                  </a:lnTo>
                  <a:lnTo>
                    <a:pt x="1121947" y="14903"/>
                  </a:lnTo>
                  <a:lnTo>
                    <a:pt x="1149802" y="3967"/>
                  </a:lnTo>
                  <a:lnTo>
                    <a:pt x="1189136" y="0"/>
                  </a:lnTo>
                  <a:lnTo>
                    <a:pt x="1228469" y="3967"/>
                  </a:lnTo>
                  <a:lnTo>
                    <a:pt x="1253049" y="13617"/>
                  </a:lnTo>
                  <a:lnTo>
                    <a:pt x="1264247" y="15797"/>
                  </a:lnTo>
                  <a:lnTo>
                    <a:pt x="1272415" y="21221"/>
                  </a:lnTo>
                  <a:lnTo>
                    <a:pt x="1290339" y="28257"/>
                  </a:lnTo>
                  <a:lnTo>
                    <a:pt x="1314460" y="49141"/>
                  </a:lnTo>
                  <a:lnTo>
                    <a:pt x="1328810" y="58669"/>
                  </a:lnTo>
                  <a:lnTo>
                    <a:pt x="1328809" y="58669"/>
                  </a:lnTo>
                  <a:lnTo>
                    <a:pt x="1333331" y="65479"/>
                  </a:lnTo>
                  <a:lnTo>
                    <a:pt x="1339739" y="71027"/>
                  </a:lnTo>
                  <a:lnTo>
                    <a:pt x="1357039" y="101181"/>
                  </a:lnTo>
                  <a:lnTo>
                    <a:pt x="1371683" y="123233"/>
                  </a:lnTo>
                  <a:cubicBezTo>
                    <a:pt x="1381211" y="146729"/>
                    <a:pt x="1385973" y="171703"/>
                    <a:pt x="1385974" y="196679"/>
                  </a:cubicBezTo>
                  <a:lnTo>
                    <a:pt x="1384307" y="205245"/>
                  </a:lnTo>
                  <a:lnTo>
                    <a:pt x="1384307" y="346061"/>
                  </a:lnTo>
                  <a:lnTo>
                    <a:pt x="1385973" y="354623"/>
                  </a:lnTo>
                  <a:lnTo>
                    <a:pt x="1384307" y="363184"/>
                  </a:lnTo>
                  <a:lnTo>
                    <a:pt x="1384308" y="2491961"/>
                  </a:lnTo>
                  <a:lnTo>
                    <a:pt x="1385974" y="2491961"/>
                  </a:lnTo>
                  <a:lnTo>
                    <a:pt x="1385974" y="4940351"/>
                  </a:lnTo>
                  <a:lnTo>
                    <a:pt x="1385973" y="4940351"/>
                  </a:lnTo>
                  <a:lnTo>
                    <a:pt x="1385973" y="5098295"/>
                  </a:lnTo>
                  <a:lnTo>
                    <a:pt x="1384307" y="5098295"/>
                  </a:lnTo>
                  <a:lnTo>
                    <a:pt x="1384306" y="6903510"/>
                  </a:lnTo>
                  <a:lnTo>
                    <a:pt x="1385973" y="6912076"/>
                  </a:lnTo>
                  <a:lnTo>
                    <a:pt x="1384305" y="6920648"/>
                  </a:lnTo>
                  <a:lnTo>
                    <a:pt x="1384305" y="7061454"/>
                  </a:lnTo>
                  <a:lnTo>
                    <a:pt x="1385972" y="7070020"/>
                  </a:lnTo>
                  <a:cubicBezTo>
                    <a:pt x="1385971" y="7094995"/>
                    <a:pt x="1381209" y="7119970"/>
                    <a:pt x="1371681" y="7143465"/>
                  </a:cubicBezTo>
                  <a:lnTo>
                    <a:pt x="1357037" y="7165517"/>
                  </a:lnTo>
                  <a:lnTo>
                    <a:pt x="1339737" y="7195672"/>
                  </a:lnTo>
                  <a:lnTo>
                    <a:pt x="1333329" y="7201219"/>
                  </a:lnTo>
                  <a:lnTo>
                    <a:pt x="1328807" y="7208029"/>
                  </a:lnTo>
                  <a:lnTo>
                    <a:pt x="1328808" y="7208029"/>
                  </a:lnTo>
                  <a:lnTo>
                    <a:pt x="1314458" y="7217558"/>
                  </a:lnTo>
                  <a:lnTo>
                    <a:pt x="1290337" y="7238441"/>
                  </a:lnTo>
                  <a:lnTo>
                    <a:pt x="1272413" y="7245478"/>
                  </a:lnTo>
                  <a:lnTo>
                    <a:pt x="1264245" y="7250902"/>
                  </a:lnTo>
                  <a:lnTo>
                    <a:pt x="1253047" y="7253081"/>
                  </a:lnTo>
                  <a:lnTo>
                    <a:pt x="1228467" y="7262731"/>
                  </a:lnTo>
                  <a:lnTo>
                    <a:pt x="1189134" y="7266697"/>
                  </a:lnTo>
                  <a:lnTo>
                    <a:pt x="1149800" y="7262731"/>
                  </a:lnTo>
                  <a:lnTo>
                    <a:pt x="1121945" y="7251795"/>
                  </a:lnTo>
                  <a:lnTo>
                    <a:pt x="1117357" y="7250902"/>
                  </a:lnTo>
                  <a:lnTo>
                    <a:pt x="1114011" y="7248680"/>
                  </a:lnTo>
                  <a:lnTo>
                    <a:pt x="1087931" y="7238441"/>
                  </a:lnTo>
                  <a:lnTo>
                    <a:pt x="1052835" y="7208055"/>
                  </a:lnTo>
                  <a:lnTo>
                    <a:pt x="1052794" y="7208029"/>
                  </a:lnTo>
                  <a:lnTo>
                    <a:pt x="1052734" y="7207968"/>
                  </a:lnTo>
                  <a:lnTo>
                    <a:pt x="1038530" y="7195672"/>
                  </a:lnTo>
                  <a:lnTo>
                    <a:pt x="1035965" y="7191199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>
              <a:off x="6135867" y="1612636"/>
              <a:ext cx="857607" cy="4481454"/>
            </a:xfrm>
            <a:custGeom>
              <a:avLst/>
              <a:gdLst>
                <a:gd name="connsiteX0" fmla="*/ 1189134 w 1385973"/>
                <a:gd name="connsiteY0" fmla="*/ 7242452 h 7242452"/>
                <a:gd name="connsiteX1" fmla="*/ 1149800 w 1385973"/>
                <a:gd name="connsiteY1" fmla="*/ 7238486 h 7242452"/>
                <a:gd name="connsiteX2" fmla="*/ 1121945 w 1385973"/>
                <a:gd name="connsiteY2" fmla="*/ 7227550 h 7242452"/>
                <a:gd name="connsiteX3" fmla="*/ 1117357 w 1385973"/>
                <a:gd name="connsiteY3" fmla="*/ 7226657 h 7242452"/>
                <a:gd name="connsiteX4" fmla="*/ 1114011 w 1385973"/>
                <a:gd name="connsiteY4" fmla="*/ 7224435 h 7242452"/>
                <a:gd name="connsiteX5" fmla="*/ 1087931 w 1385973"/>
                <a:gd name="connsiteY5" fmla="*/ 7214196 h 7242452"/>
                <a:gd name="connsiteX6" fmla="*/ 1052835 w 1385973"/>
                <a:gd name="connsiteY6" fmla="*/ 7183810 h 7242452"/>
                <a:gd name="connsiteX7" fmla="*/ 1052794 w 1385973"/>
                <a:gd name="connsiteY7" fmla="*/ 7183784 h 7242452"/>
                <a:gd name="connsiteX8" fmla="*/ 1052734 w 1385973"/>
                <a:gd name="connsiteY8" fmla="*/ 7183723 h 7242452"/>
                <a:gd name="connsiteX9" fmla="*/ 1038530 w 1385973"/>
                <a:gd name="connsiteY9" fmla="*/ 7171427 h 7242452"/>
                <a:gd name="connsiteX10" fmla="*/ 1035965 w 1385973"/>
                <a:gd name="connsiteY10" fmla="*/ 7166954 h 7242452"/>
                <a:gd name="connsiteX11" fmla="*/ 0 w 1385973"/>
                <a:gd name="connsiteY11" fmla="*/ 6130977 h 7242452"/>
                <a:gd name="connsiteX12" fmla="*/ 0 w 1385973"/>
                <a:gd name="connsiteY12" fmla="*/ 5997277 h 7242452"/>
                <a:gd name="connsiteX13" fmla="*/ 0 w 1385973"/>
                <a:gd name="connsiteY13" fmla="*/ 3688080 h 7242452"/>
                <a:gd name="connsiteX14" fmla="*/ 0 w 1385973"/>
                <a:gd name="connsiteY14" fmla="*/ 3554380 h 7242452"/>
                <a:gd name="connsiteX15" fmla="*/ 1 w 1385973"/>
                <a:gd name="connsiteY15" fmla="*/ 3554380 h 7242452"/>
                <a:gd name="connsiteX16" fmla="*/ 1 w 1385973"/>
                <a:gd name="connsiteY16" fmla="*/ 3554373 h 7242452"/>
                <a:gd name="connsiteX17" fmla="*/ 1 w 1385973"/>
                <a:gd name="connsiteY17" fmla="*/ 1245176 h 7242452"/>
                <a:gd name="connsiteX18" fmla="*/ 1 w 1385973"/>
                <a:gd name="connsiteY18" fmla="*/ 1111476 h 7242452"/>
                <a:gd name="connsiteX19" fmla="*/ 1035966 w 1385973"/>
                <a:gd name="connsiteY19" fmla="*/ 75498 h 7242452"/>
                <a:gd name="connsiteX20" fmla="*/ 1038531 w 1385973"/>
                <a:gd name="connsiteY20" fmla="*/ 71026 h 7242452"/>
                <a:gd name="connsiteX21" fmla="*/ 1052735 w 1385973"/>
                <a:gd name="connsiteY21" fmla="*/ 58730 h 7242452"/>
                <a:gd name="connsiteX22" fmla="*/ 1052795 w 1385973"/>
                <a:gd name="connsiteY22" fmla="*/ 58668 h 7242452"/>
                <a:gd name="connsiteX23" fmla="*/ 1052836 w 1385973"/>
                <a:gd name="connsiteY23" fmla="*/ 58642 h 7242452"/>
                <a:gd name="connsiteX24" fmla="*/ 1087932 w 1385973"/>
                <a:gd name="connsiteY24" fmla="*/ 28256 h 7242452"/>
                <a:gd name="connsiteX25" fmla="*/ 1114012 w 1385973"/>
                <a:gd name="connsiteY25" fmla="*/ 18018 h 7242452"/>
                <a:gd name="connsiteX26" fmla="*/ 1117358 w 1385973"/>
                <a:gd name="connsiteY26" fmla="*/ 15796 h 7242452"/>
                <a:gd name="connsiteX27" fmla="*/ 1121946 w 1385973"/>
                <a:gd name="connsiteY27" fmla="*/ 14902 h 7242452"/>
                <a:gd name="connsiteX28" fmla="*/ 1149801 w 1385973"/>
                <a:gd name="connsiteY28" fmla="*/ 3966 h 7242452"/>
                <a:gd name="connsiteX29" fmla="*/ 1189135 w 1385973"/>
                <a:gd name="connsiteY29" fmla="*/ 0 h 7242452"/>
                <a:gd name="connsiteX30" fmla="*/ 1228468 w 1385973"/>
                <a:gd name="connsiteY30" fmla="*/ 3966 h 7242452"/>
                <a:gd name="connsiteX31" fmla="*/ 1253048 w 1385973"/>
                <a:gd name="connsiteY31" fmla="*/ 13616 h 7242452"/>
                <a:gd name="connsiteX32" fmla="*/ 1264246 w 1385973"/>
                <a:gd name="connsiteY32" fmla="*/ 15796 h 7242452"/>
                <a:gd name="connsiteX33" fmla="*/ 1272414 w 1385973"/>
                <a:gd name="connsiteY33" fmla="*/ 21220 h 7242452"/>
                <a:gd name="connsiteX34" fmla="*/ 1290338 w 1385973"/>
                <a:gd name="connsiteY34" fmla="*/ 28256 h 7242452"/>
                <a:gd name="connsiteX35" fmla="*/ 1314459 w 1385973"/>
                <a:gd name="connsiteY35" fmla="*/ 49140 h 7242452"/>
                <a:gd name="connsiteX36" fmla="*/ 1328809 w 1385973"/>
                <a:gd name="connsiteY36" fmla="*/ 58668 h 7242452"/>
                <a:gd name="connsiteX37" fmla="*/ 1328808 w 1385973"/>
                <a:gd name="connsiteY37" fmla="*/ 58668 h 7242452"/>
                <a:gd name="connsiteX38" fmla="*/ 1333330 w 1385973"/>
                <a:gd name="connsiteY38" fmla="*/ 65478 h 7242452"/>
                <a:gd name="connsiteX39" fmla="*/ 1339738 w 1385973"/>
                <a:gd name="connsiteY39" fmla="*/ 71026 h 7242452"/>
                <a:gd name="connsiteX40" fmla="*/ 1357038 w 1385973"/>
                <a:gd name="connsiteY40" fmla="*/ 101180 h 7242452"/>
                <a:gd name="connsiteX41" fmla="*/ 1371682 w 1385973"/>
                <a:gd name="connsiteY41" fmla="*/ 123232 h 7242452"/>
                <a:gd name="connsiteX42" fmla="*/ 1385973 w 1385973"/>
                <a:gd name="connsiteY42" fmla="*/ 196678 h 7242452"/>
                <a:gd name="connsiteX43" fmla="*/ 1384306 w 1385973"/>
                <a:gd name="connsiteY43" fmla="*/ 205244 h 7242452"/>
                <a:gd name="connsiteX44" fmla="*/ 1384306 w 1385973"/>
                <a:gd name="connsiteY44" fmla="*/ 321811 h 7242452"/>
                <a:gd name="connsiteX45" fmla="*/ 1385973 w 1385973"/>
                <a:gd name="connsiteY45" fmla="*/ 330378 h 7242452"/>
                <a:gd name="connsiteX46" fmla="*/ 1384306 w 1385973"/>
                <a:gd name="connsiteY46" fmla="*/ 338944 h 7242452"/>
                <a:gd name="connsiteX47" fmla="*/ 1384307 w 1385973"/>
                <a:gd name="connsiteY47" fmla="*/ 2491960 h 7242452"/>
                <a:gd name="connsiteX48" fmla="*/ 1385973 w 1385973"/>
                <a:gd name="connsiteY48" fmla="*/ 2491960 h 7242452"/>
                <a:gd name="connsiteX49" fmla="*/ 1385973 w 1385973"/>
                <a:gd name="connsiteY49" fmla="*/ 2625660 h 7242452"/>
                <a:gd name="connsiteX50" fmla="*/ 1385973 w 1385973"/>
                <a:gd name="connsiteY50" fmla="*/ 4940350 h 7242452"/>
                <a:gd name="connsiteX51" fmla="*/ 1385973 w 1385973"/>
                <a:gd name="connsiteY51" fmla="*/ 5074050 h 7242452"/>
                <a:gd name="connsiteX52" fmla="*/ 1384306 w 1385973"/>
                <a:gd name="connsiteY52" fmla="*/ 5074050 h 7242452"/>
                <a:gd name="connsiteX53" fmla="*/ 1384305 w 1385973"/>
                <a:gd name="connsiteY53" fmla="*/ 6903510 h 7242452"/>
                <a:gd name="connsiteX54" fmla="*/ 1385972 w 1385973"/>
                <a:gd name="connsiteY54" fmla="*/ 6912075 h 7242452"/>
                <a:gd name="connsiteX55" fmla="*/ 1384305 w 1385973"/>
                <a:gd name="connsiteY55" fmla="*/ 6920642 h 7242452"/>
                <a:gd name="connsiteX56" fmla="*/ 1384305 w 1385973"/>
                <a:gd name="connsiteY56" fmla="*/ 7037209 h 7242452"/>
                <a:gd name="connsiteX57" fmla="*/ 1385972 w 1385973"/>
                <a:gd name="connsiteY57" fmla="*/ 7045775 h 7242452"/>
                <a:gd name="connsiteX58" fmla="*/ 1371681 w 1385973"/>
                <a:gd name="connsiteY58" fmla="*/ 7119220 h 7242452"/>
                <a:gd name="connsiteX59" fmla="*/ 1357037 w 1385973"/>
                <a:gd name="connsiteY59" fmla="*/ 7141272 h 7242452"/>
                <a:gd name="connsiteX60" fmla="*/ 1339737 w 1385973"/>
                <a:gd name="connsiteY60" fmla="*/ 7171427 h 7242452"/>
                <a:gd name="connsiteX61" fmla="*/ 1333329 w 1385973"/>
                <a:gd name="connsiteY61" fmla="*/ 7176974 h 7242452"/>
                <a:gd name="connsiteX62" fmla="*/ 1328807 w 1385973"/>
                <a:gd name="connsiteY62" fmla="*/ 7183784 h 7242452"/>
                <a:gd name="connsiteX63" fmla="*/ 1328808 w 1385973"/>
                <a:gd name="connsiteY63" fmla="*/ 7183784 h 7242452"/>
                <a:gd name="connsiteX64" fmla="*/ 1314458 w 1385973"/>
                <a:gd name="connsiteY64" fmla="*/ 7193313 h 7242452"/>
                <a:gd name="connsiteX65" fmla="*/ 1290337 w 1385973"/>
                <a:gd name="connsiteY65" fmla="*/ 7214196 h 7242452"/>
                <a:gd name="connsiteX66" fmla="*/ 1272413 w 1385973"/>
                <a:gd name="connsiteY66" fmla="*/ 7221233 h 7242452"/>
                <a:gd name="connsiteX67" fmla="*/ 1264245 w 1385973"/>
                <a:gd name="connsiteY67" fmla="*/ 7226657 h 7242452"/>
                <a:gd name="connsiteX68" fmla="*/ 1253047 w 1385973"/>
                <a:gd name="connsiteY68" fmla="*/ 7228836 h 7242452"/>
                <a:gd name="connsiteX69" fmla="*/ 1228467 w 1385973"/>
                <a:gd name="connsiteY69" fmla="*/ 7238486 h 724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42452">
                  <a:moveTo>
                    <a:pt x="1189134" y="7242452"/>
                  </a:moveTo>
                  <a:lnTo>
                    <a:pt x="1149800" y="7238486"/>
                  </a:lnTo>
                  <a:lnTo>
                    <a:pt x="1121945" y="7227550"/>
                  </a:lnTo>
                  <a:lnTo>
                    <a:pt x="1117357" y="7226657"/>
                  </a:lnTo>
                  <a:lnTo>
                    <a:pt x="1114011" y="7224435"/>
                  </a:lnTo>
                  <a:lnTo>
                    <a:pt x="1087931" y="7214196"/>
                  </a:lnTo>
                  <a:lnTo>
                    <a:pt x="1052835" y="7183810"/>
                  </a:lnTo>
                  <a:lnTo>
                    <a:pt x="1052794" y="7183784"/>
                  </a:lnTo>
                  <a:lnTo>
                    <a:pt x="1052734" y="7183723"/>
                  </a:lnTo>
                  <a:lnTo>
                    <a:pt x="1038530" y="7171427"/>
                  </a:lnTo>
                  <a:lnTo>
                    <a:pt x="1035965" y="7166954"/>
                  </a:lnTo>
                  <a:lnTo>
                    <a:pt x="0" y="6130977"/>
                  </a:lnTo>
                  <a:lnTo>
                    <a:pt x="0" y="5997277"/>
                  </a:lnTo>
                  <a:lnTo>
                    <a:pt x="0" y="3688080"/>
                  </a:lnTo>
                  <a:lnTo>
                    <a:pt x="0" y="3554380"/>
                  </a:lnTo>
                  <a:lnTo>
                    <a:pt x="1" y="3554380"/>
                  </a:lnTo>
                  <a:lnTo>
                    <a:pt x="1" y="3554373"/>
                  </a:lnTo>
                  <a:lnTo>
                    <a:pt x="1" y="1245176"/>
                  </a:lnTo>
                  <a:lnTo>
                    <a:pt x="1" y="1111476"/>
                  </a:lnTo>
                  <a:lnTo>
                    <a:pt x="1035966" y="75498"/>
                  </a:lnTo>
                  <a:lnTo>
                    <a:pt x="1038531" y="71026"/>
                  </a:lnTo>
                  <a:lnTo>
                    <a:pt x="1052735" y="58730"/>
                  </a:lnTo>
                  <a:lnTo>
                    <a:pt x="1052795" y="58668"/>
                  </a:lnTo>
                  <a:lnTo>
                    <a:pt x="1052836" y="58642"/>
                  </a:lnTo>
                  <a:lnTo>
                    <a:pt x="1087932" y="28256"/>
                  </a:lnTo>
                  <a:lnTo>
                    <a:pt x="1114012" y="18018"/>
                  </a:lnTo>
                  <a:lnTo>
                    <a:pt x="1117358" y="15796"/>
                  </a:lnTo>
                  <a:lnTo>
                    <a:pt x="1121946" y="14902"/>
                  </a:lnTo>
                  <a:lnTo>
                    <a:pt x="1149801" y="3966"/>
                  </a:lnTo>
                  <a:lnTo>
                    <a:pt x="1189135" y="0"/>
                  </a:lnTo>
                  <a:lnTo>
                    <a:pt x="1228468" y="3966"/>
                  </a:lnTo>
                  <a:lnTo>
                    <a:pt x="1253048" y="13616"/>
                  </a:lnTo>
                  <a:lnTo>
                    <a:pt x="1264246" y="15796"/>
                  </a:lnTo>
                  <a:lnTo>
                    <a:pt x="1272414" y="21220"/>
                  </a:lnTo>
                  <a:lnTo>
                    <a:pt x="1290338" y="28256"/>
                  </a:lnTo>
                  <a:lnTo>
                    <a:pt x="1314459" y="49140"/>
                  </a:lnTo>
                  <a:lnTo>
                    <a:pt x="1328809" y="58668"/>
                  </a:lnTo>
                  <a:lnTo>
                    <a:pt x="1328808" y="58668"/>
                  </a:lnTo>
                  <a:lnTo>
                    <a:pt x="1333330" y="65478"/>
                  </a:lnTo>
                  <a:lnTo>
                    <a:pt x="1339738" y="71026"/>
                  </a:lnTo>
                  <a:lnTo>
                    <a:pt x="1357038" y="101180"/>
                  </a:lnTo>
                  <a:lnTo>
                    <a:pt x="1371682" y="123232"/>
                  </a:lnTo>
                  <a:cubicBezTo>
                    <a:pt x="1381210" y="146728"/>
                    <a:pt x="1385972" y="171702"/>
                    <a:pt x="1385973" y="196678"/>
                  </a:cubicBezTo>
                  <a:lnTo>
                    <a:pt x="1384306" y="205244"/>
                  </a:lnTo>
                  <a:lnTo>
                    <a:pt x="1384306" y="321811"/>
                  </a:lnTo>
                  <a:lnTo>
                    <a:pt x="1385973" y="330378"/>
                  </a:lnTo>
                  <a:lnTo>
                    <a:pt x="1384306" y="338944"/>
                  </a:lnTo>
                  <a:lnTo>
                    <a:pt x="1384307" y="2491960"/>
                  </a:lnTo>
                  <a:lnTo>
                    <a:pt x="1385973" y="2491960"/>
                  </a:lnTo>
                  <a:lnTo>
                    <a:pt x="1385973" y="2625660"/>
                  </a:lnTo>
                  <a:lnTo>
                    <a:pt x="1385973" y="4940350"/>
                  </a:lnTo>
                  <a:lnTo>
                    <a:pt x="1385973" y="5074050"/>
                  </a:lnTo>
                  <a:lnTo>
                    <a:pt x="1384306" y="5074050"/>
                  </a:lnTo>
                  <a:lnTo>
                    <a:pt x="1384305" y="6903510"/>
                  </a:lnTo>
                  <a:lnTo>
                    <a:pt x="1385972" y="6912075"/>
                  </a:lnTo>
                  <a:lnTo>
                    <a:pt x="1384305" y="6920642"/>
                  </a:lnTo>
                  <a:lnTo>
                    <a:pt x="1384305" y="7037209"/>
                  </a:lnTo>
                  <a:lnTo>
                    <a:pt x="1385972" y="7045775"/>
                  </a:lnTo>
                  <a:cubicBezTo>
                    <a:pt x="1385971" y="7070750"/>
                    <a:pt x="1381209" y="7095725"/>
                    <a:pt x="1371681" y="7119220"/>
                  </a:cubicBezTo>
                  <a:lnTo>
                    <a:pt x="1357037" y="7141272"/>
                  </a:lnTo>
                  <a:lnTo>
                    <a:pt x="1339737" y="7171427"/>
                  </a:lnTo>
                  <a:lnTo>
                    <a:pt x="1333329" y="7176974"/>
                  </a:lnTo>
                  <a:lnTo>
                    <a:pt x="1328807" y="7183784"/>
                  </a:lnTo>
                  <a:lnTo>
                    <a:pt x="1328808" y="7183784"/>
                  </a:lnTo>
                  <a:lnTo>
                    <a:pt x="1314458" y="7193313"/>
                  </a:lnTo>
                  <a:lnTo>
                    <a:pt x="1290337" y="7214196"/>
                  </a:lnTo>
                  <a:lnTo>
                    <a:pt x="1272413" y="7221233"/>
                  </a:lnTo>
                  <a:lnTo>
                    <a:pt x="1264245" y="7226657"/>
                  </a:lnTo>
                  <a:lnTo>
                    <a:pt x="1253047" y="7228836"/>
                  </a:lnTo>
                  <a:lnTo>
                    <a:pt x="1228467" y="7238486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rot="16200000" flipV="1">
              <a:off x="5666937" y="2057226"/>
              <a:ext cx="857606" cy="4501199"/>
            </a:xfrm>
            <a:custGeom>
              <a:avLst/>
              <a:gdLst>
                <a:gd name="connsiteX0" fmla="*/ 1385973 w 1385973"/>
                <a:gd name="connsiteY0" fmla="*/ 5105957 h 7274359"/>
                <a:gd name="connsiteX1" fmla="*/ 1385973 w 1385973"/>
                <a:gd name="connsiteY1" fmla="*/ 4940351 h 7274359"/>
                <a:gd name="connsiteX2" fmla="*/ 1385973 w 1385973"/>
                <a:gd name="connsiteY2" fmla="*/ 2657567 h 7274359"/>
                <a:gd name="connsiteX3" fmla="*/ 1385973 w 1385973"/>
                <a:gd name="connsiteY3" fmla="*/ 2491961 h 7274359"/>
                <a:gd name="connsiteX4" fmla="*/ 1384307 w 1385973"/>
                <a:gd name="connsiteY4" fmla="*/ 2491961 h 7274359"/>
                <a:gd name="connsiteX5" fmla="*/ 1384306 w 1385973"/>
                <a:gd name="connsiteY5" fmla="*/ 370851 h 7274359"/>
                <a:gd name="connsiteX6" fmla="*/ 1385973 w 1385973"/>
                <a:gd name="connsiteY6" fmla="*/ 362285 h 7274359"/>
                <a:gd name="connsiteX7" fmla="*/ 1384306 w 1385973"/>
                <a:gd name="connsiteY7" fmla="*/ 353718 h 7274359"/>
                <a:gd name="connsiteX8" fmla="*/ 1384306 w 1385973"/>
                <a:gd name="connsiteY8" fmla="*/ 205245 h 7274359"/>
                <a:gd name="connsiteX9" fmla="*/ 1385973 w 1385973"/>
                <a:gd name="connsiteY9" fmla="*/ 196679 h 7274359"/>
                <a:gd name="connsiteX10" fmla="*/ 1371682 w 1385973"/>
                <a:gd name="connsiteY10" fmla="*/ 123233 h 7274359"/>
                <a:gd name="connsiteX11" fmla="*/ 1357038 w 1385973"/>
                <a:gd name="connsiteY11" fmla="*/ 101181 h 7274359"/>
                <a:gd name="connsiteX12" fmla="*/ 1339738 w 1385973"/>
                <a:gd name="connsiteY12" fmla="*/ 71027 h 7274359"/>
                <a:gd name="connsiteX13" fmla="*/ 1333330 w 1385973"/>
                <a:gd name="connsiteY13" fmla="*/ 65479 h 7274359"/>
                <a:gd name="connsiteX14" fmla="*/ 1328808 w 1385973"/>
                <a:gd name="connsiteY14" fmla="*/ 58669 h 7274359"/>
                <a:gd name="connsiteX15" fmla="*/ 1328809 w 1385973"/>
                <a:gd name="connsiteY15" fmla="*/ 58669 h 7274359"/>
                <a:gd name="connsiteX16" fmla="*/ 1314459 w 1385973"/>
                <a:gd name="connsiteY16" fmla="*/ 49141 h 7274359"/>
                <a:gd name="connsiteX17" fmla="*/ 1290338 w 1385973"/>
                <a:gd name="connsiteY17" fmla="*/ 28257 h 7274359"/>
                <a:gd name="connsiteX18" fmla="*/ 1272414 w 1385973"/>
                <a:gd name="connsiteY18" fmla="*/ 21221 h 7274359"/>
                <a:gd name="connsiteX19" fmla="*/ 1264246 w 1385973"/>
                <a:gd name="connsiteY19" fmla="*/ 15797 h 7274359"/>
                <a:gd name="connsiteX20" fmla="*/ 1253048 w 1385973"/>
                <a:gd name="connsiteY20" fmla="*/ 13617 h 7274359"/>
                <a:gd name="connsiteX21" fmla="*/ 1228468 w 1385973"/>
                <a:gd name="connsiteY21" fmla="*/ 3967 h 7274359"/>
                <a:gd name="connsiteX22" fmla="*/ 1189135 w 1385973"/>
                <a:gd name="connsiteY22" fmla="*/ 0 h 7274359"/>
                <a:gd name="connsiteX23" fmla="*/ 1149801 w 1385973"/>
                <a:gd name="connsiteY23" fmla="*/ 3967 h 7274359"/>
                <a:gd name="connsiteX24" fmla="*/ 1121946 w 1385973"/>
                <a:gd name="connsiteY24" fmla="*/ 14903 h 7274359"/>
                <a:gd name="connsiteX25" fmla="*/ 1117358 w 1385973"/>
                <a:gd name="connsiteY25" fmla="*/ 15797 h 7274359"/>
                <a:gd name="connsiteX26" fmla="*/ 1114012 w 1385973"/>
                <a:gd name="connsiteY26" fmla="*/ 18019 h 7274359"/>
                <a:gd name="connsiteX27" fmla="*/ 1087932 w 1385973"/>
                <a:gd name="connsiteY27" fmla="*/ 28257 h 7274359"/>
                <a:gd name="connsiteX28" fmla="*/ 1052836 w 1385973"/>
                <a:gd name="connsiteY28" fmla="*/ 58643 h 7274359"/>
                <a:gd name="connsiteX29" fmla="*/ 1052795 w 1385973"/>
                <a:gd name="connsiteY29" fmla="*/ 58669 h 7274359"/>
                <a:gd name="connsiteX30" fmla="*/ 1052735 w 1385973"/>
                <a:gd name="connsiteY30" fmla="*/ 58731 h 7274359"/>
                <a:gd name="connsiteX31" fmla="*/ 1038531 w 1385973"/>
                <a:gd name="connsiteY31" fmla="*/ 71027 h 7274359"/>
                <a:gd name="connsiteX32" fmla="*/ 1035966 w 1385973"/>
                <a:gd name="connsiteY32" fmla="*/ 75499 h 7274359"/>
                <a:gd name="connsiteX33" fmla="*/ 1 w 1385973"/>
                <a:gd name="connsiteY33" fmla="*/ 1111477 h 7274359"/>
                <a:gd name="connsiteX34" fmla="*/ 1 w 1385973"/>
                <a:gd name="connsiteY34" fmla="*/ 1277083 h 7274359"/>
                <a:gd name="connsiteX35" fmla="*/ 1 w 1385973"/>
                <a:gd name="connsiteY35" fmla="*/ 3554374 h 7274359"/>
                <a:gd name="connsiteX36" fmla="*/ 1 w 1385973"/>
                <a:gd name="connsiteY36" fmla="*/ 3554381 h 7274359"/>
                <a:gd name="connsiteX37" fmla="*/ 0 w 1385973"/>
                <a:gd name="connsiteY37" fmla="*/ 3554381 h 7274359"/>
                <a:gd name="connsiteX38" fmla="*/ 0 w 1385973"/>
                <a:gd name="connsiteY38" fmla="*/ 3719987 h 7274359"/>
                <a:gd name="connsiteX39" fmla="*/ 0 w 1385973"/>
                <a:gd name="connsiteY39" fmla="*/ 5997278 h 7274359"/>
                <a:gd name="connsiteX40" fmla="*/ 0 w 1385973"/>
                <a:gd name="connsiteY40" fmla="*/ 6162884 h 7274359"/>
                <a:gd name="connsiteX41" fmla="*/ 1035965 w 1385973"/>
                <a:gd name="connsiteY41" fmla="*/ 7198861 h 7274359"/>
                <a:gd name="connsiteX42" fmla="*/ 1038530 w 1385973"/>
                <a:gd name="connsiteY42" fmla="*/ 7203334 h 7274359"/>
                <a:gd name="connsiteX43" fmla="*/ 1052734 w 1385973"/>
                <a:gd name="connsiteY43" fmla="*/ 7215630 h 7274359"/>
                <a:gd name="connsiteX44" fmla="*/ 1052794 w 1385973"/>
                <a:gd name="connsiteY44" fmla="*/ 7215691 h 7274359"/>
                <a:gd name="connsiteX45" fmla="*/ 1052835 w 1385973"/>
                <a:gd name="connsiteY45" fmla="*/ 7215717 h 7274359"/>
                <a:gd name="connsiteX46" fmla="*/ 1087931 w 1385973"/>
                <a:gd name="connsiteY46" fmla="*/ 7246103 h 7274359"/>
                <a:gd name="connsiteX47" fmla="*/ 1114011 w 1385973"/>
                <a:gd name="connsiteY47" fmla="*/ 7256342 h 7274359"/>
                <a:gd name="connsiteX48" fmla="*/ 1117357 w 1385973"/>
                <a:gd name="connsiteY48" fmla="*/ 7258564 h 7274359"/>
                <a:gd name="connsiteX49" fmla="*/ 1121945 w 1385973"/>
                <a:gd name="connsiteY49" fmla="*/ 7259457 h 7274359"/>
                <a:gd name="connsiteX50" fmla="*/ 1149800 w 1385973"/>
                <a:gd name="connsiteY50" fmla="*/ 7270393 h 7274359"/>
                <a:gd name="connsiteX51" fmla="*/ 1189134 w 1385973"/>
                <a:gd name="connsiteY51" fmla="*/ 7274359 h 7274359"/>
                <a:gd name="connsiteX52" fmla="*/ 1228467 w 1385973"/>
                <a:gd name="connsiteY52" fmla="*/ 7270393 h 7274359"/>
                <a:gd name="connsiteX53" fmla="*/ 1253047 w 1385973"/>
                <a:gd name="connsiteY53" fmla="*/ 7260743 h 7274359"/>
                <a:gd name="connsiteX54" fmla="*/ 1264245 w 1385973"/>
                <a:gd name="connsiteY54" fmla="*/ 7258564 h 7274359"/>
                <a:gd name="connsiteX55" fmla="*/ 1272413 w 1385973"/>
                <a:gd name="connsiteY55" fmla="*/ 7253140 h 7274359"/>
                <a:gd name="connsiteX56" fmla="*/ 1290337 w 1385973"/>
                <a:gd name="connsiteY56" fmla="*/ 7246103 h 7274359"/>
                <a:gd name="connsiteX57" fmla="*/ 1314458 w 1385973"/>
                <a:gd name="connsiteY57" fmla="*/ 7225220 h 7274359"/>
                <a:gd name="connsiteX58" fmla="*/ 1328808 w 1385973"/>
                <a:gd name="connsiteY58" fmla="*/ 7215691 h 7274359"/>
                <a:gd name="connsiteX59" fmla="*/ 1328807 w 1385973"/>
                <a:gd name="connsiteY59" fmla="*/ 7215691 h 7274359"/>
                <a:gd name="connsiteX60" fmla="*/ 1333329 w 1385973"/>
                <a:gd name="connsiteY60" fmla="*/ 7208881 h 7274359"/>
                <a:gd name="connsiteX61" fmla="*/ 1339737 w 1385973"/>
                <a:gd name="connsiteY61" fmla="*/ 7203334 h 7274359"/>
                <a:gd name="connsiteX62" fmla="*/ 1357037 w 1385973"/>
                <a:gd name="connsiteY62" fmla="*/ 7173179 h 7274359"/>
                <a:gd name="connsiteX63" fmla="*/ 1371681 w 1385973"/>
                <a:gd name="connsiteY63" fmla="*/ 7151127 h 7274359"/>
                <a:gd name="connsiteX64" fmla="*/ 1385972 w 1385973"/>
                <a:gd name="connsiteY64" fmla="*/ 7077682 h 7274359"/>
                <a:gd name="connsiteX65" fmla="*/ 1384305 w 1385973"/>
                <a:gd name="connsiteY65" fmla="*/ 7069116 h 7274359"/>
                <a:gd name="connsiteX66" fmla="*/ 1384305 w 1385973"/>
                <a:gd name="connsiteY66" fmla="*/ 6920643 h 7274359"/>
                <a:gd name="connsiteX67" fmla="*/ 1385972 w 1385973"/>
                <a:gd name="connsiteY67" fmla="*/ 6912076 h 7274359"/>
                <a:gd name="connsiteX68" fmla="*/ 1384305 w 1385973"/>
                <a:gd name="connsiteY68" fmla="*/ 6903510 h 7274359"/>
                <a:gd name="connsiteX69" fmla="*/ 1384306 w 1385973"/>
                <a:gd name="connsiteY69" fmla="*/ 5105957 h 727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74359">
                  <a:moveTo>
                    <a:pt x="1385973" y="5105957"/>
                  </a:moveTo>
                  <a:lnTo>
                    <a:pt x="1385973" y="4940351"/>
                  </a:lnTo>
                  <a:lnTo>
                    <a:pt x="1385973" y="2657567"/>
                  </a:lnTo>
                  <a:lnTo>
                    <a:pt x="1385973" y="2491961"/>
                  </a:lnTo>
                  <a:lnTo>
                    <a:pt x="1384307" y="2491961"/>
                  </a:lnTo>
                  <a:lnTo>
                    <a:pt x="1384306" y="370851"/>
                  </a:lnTo>
                  <a:lnTo>
                    <a:pt x="1385973" y="362285"/>
                  </a:lnTo>
                  <a:lnTo>
                    <a:pt x="1384306" y="353718"/>
                  </a:lnTo>
                  <a:lnTo>
                    <a:pt x="1384306" y="205245"/>
                  </a:lnTo>
                  <a:lnTo>
                    <a:pt x="1385973" y="196679"/>
                  </a:lnTo>
                  <a:cubicBezTo>
                    <a:pt x="1385972" y="171703"/>
                    <a:pt x="1381210" y="146729"/>
                    <a:pt x="1371682" y="123233"/>
                  </a:cubicBezTo>
                  <a:lnTo>
                    <a:pt x="1357038" y="101181"/>
                  </a:lnTo>
                  <a:lnTo>
                    <a:pt x="1339738" y="71027"/>
                  </a:lnTo>
                  <a:lnTo>
                    <a:pt x="1333330" y="65479"/>
                  </a:lnTo>
                  <a:lnTo>
                    <a:pt x="1328808" y="58669"/>
                  </a:lnTo>
                  <a:lnTo>
                    <a:pt x="1328809" y="58669"/>
                  </a:lnTo>
                  <a:lnTo>
                    <a:pt x="1314459" y="49141"/>
                  </a:lnTo>
                  <a:lnTo>
                    <a:pt x="1290338" y="28257"/>
                  </a:lnTo>
                  <a:lnTo>
                    <a:pt x="1272414" y="21221"/>
                  </a:lnTo>
                  <a:lnTo>
                    <a:pt x="1264246" y="15797"/>
                  </a:lnTo>
                  <a:lnTo>
                    <a:pt x="1253048" y="13617"/>
                  </a:lnTo>
                  <a:lnTo>
                    <a:pt x="1228468" y="3967"/>
                  </a:lnTo>
                  <a:lnTo>
                    <a:pt x="1189135" y="0"/>
                  </a:lnTo>
                  <a:lnTo>
                    <a:pt x="1149801" y="3967"/>
                  </a:lnTo>
                  <a:lnTo>
                    <a:pt x="1121946" y="14903"/>
                  </a:lnTo>
                  <a:lnTo>
                    <a:pt x="1117358" y="15797"/>
                  </a:lnTo>
                  <a:lnTo>
                    <a:pt x="1114012" y="18019"/>
                  </a:lnTo>
                  <a:lnTo>
                    <a:pt x="1087932" y="28257"/>
                  </a:lnTo>
                  <a:lnTo>
                    <a:pt x="1052836" y="58643"/>
                  </a:lnTo>
                  <a:lnTo>
                    <a:pt x="1052795" y="58669"/>
                  </a:lnTo>
                  <a:lnTo>
                    <a:pt x="1052735" y="58731"/>
                  </a:lnTo>
                  <a:lnTo>
                    <a:pt x="1038531" y="71027"/>
                  </a:lnTo>
                  <a:lnTo>
                    <a:pt x="1035966" y="75499"/>
                  </a:lnTo>
                  <a:lnTo>
                    <a:pt x="1" y="1111477"/>
                  </a:lnTo>
                  <a:lnTo>
                    <a:pt x="1" y="1277083"/>
                  </a:lnTo>
                  <a:lnTo>
                    <a:pt x="1" y="3554374"/>
                  </a:lnTo>
                  <a:lnTo>
                    <a:pt x="1" y="3554381"/>
                  </a:lnTo>
                  <a:lnTo>
                    <a:pt x="0" y="3554381"/>
                  </a:lnTo>
                  <a:lnTo>
                    <a:pt x="0" y="3719987"/>
                  </a:lnTo>
                  <a:lnTo>
                    <a:pt x="0" y="5997278"/>
                  </a:lnTo>
                  <a:lnTo>
                    <a:pt x="0" y="6162884"/>
                  </a:lnTo>
                  <a:lnTo>
                    <a:pt x="1035965" y="7198861"/>
                  </a:lnTo>
                  <a:lnTo>
                    <a:pt x="1038530" y="7203334"/>
                  </a:lnTo>
                  <a:lnTo>
                    <a:pt x="1052734" y="7215630"/>
                  </a:lnTo>
                  <a:lnTo>
                    <a:pt x="1052794" y="7215691"/>
                  </a:lnTo>
                  <a:lnTo>
                    <a:pt x="1052835" y="7215717"/>
                  </a:lnTo>
                  <a:lnTo>
                    <a:pt x="1087931" y="7246103"/>
                  </a:lnTo>
                  <a:lnTo>
                    <a:pt x="1114011" y="7256342"/>
                  </a:lnTo>
                  <a:lnTo>
                    <a:pt x="1117357" y="7258564"/>
                  </a:lnTo>
                  <a:lnTo>
                    <a:pt x="1121945" y="7259457"/>
                  </a:lnTo>
                  <a:lnTo>
                    <a:pt x="1149800" y="7270393"/>
                  </a:lnTo>
                  <a:lnTo>
                    <a:pt x="1189134" y="7274359"/>
                  </a:lnTo>
                  <a:lnTo>
                    <a:pt x="1228467" y="7270393"/>
                  </a:lnTo>
                  <a:lnTo>
                    <a:pt x="1253047" y="7260743"/>
                  </a:lnTo>
                  <a:lnTo>
                    <a:pt x="1264245" y="7258564"/>
                  </a:lnTo>
                  <a:lnTo>
                    <a:pt x="1272413" y="7253140"/>
                  </a:lnTo>
                  <a:lnTo>
                    <a:pt x="1290337" y="7246103"/>
                  </a:lnTo>
                  <a:lnTo>
                    <a:pt x="1314458" y="7225220"/>
                  </a:lnTo>
                  <a:lnTo>
                    <a:pt x="1328808" y="7215691"/>
                  </a:lnTo>
                  <a:lnTo>
                    <a:pt x="1328807" y="7215691"/>
                  </a:lnTo>
                  <a:lnTo>
                    <a:pt x="1333329" y="7208881"/>
                  </a:lnTo>
                  <a:lnTo>
                    <a:pt x="1339737" y="7203334"/>
                  </a:lnTo>
                  <a:lnTo>
                    <a:pt x="1357037" y="7173179"/>
                  </a:lnTo>
                  <a:lnTo>
                    <a:pt x="1371681" y="7151127"/>
                  </a:lnTo>
                  <a:cubicBezTo>
                    <a:pt x="1381209" y="7127632"/>
                    <a:pt x="1385971" y="7102657"/>
                    <a:pt x="1385972" y="7077682"/>
                  </a:cubicBezTo>
                  <a:lnTo>
                    <a:pt x="1384305" y="7069116"/>
                  </a:lnTo>
                  <a:lnTo>
                    <a:pt x="1384305" y="6920643"/>
                  </a:lnTo>
                  <a:lnTo>
                    <a:pt x="1385972" y="6912076"/>
                  </a:lnTo>
                  <a:lnTo>
                    <a:pt x="1384305" y="6903510"/>
                  </a:lnTo>
                  <a:lnTo>
                    <a:pt x="1384306" y="5105957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rot="10800000" flipH="1" flipV="1">
              <a:off x="5171463" y="3816171"/>
              <a:ext cx="857607" cy="2269220"/>
            </a:xfrm>
            <a:custGeom>
              <a:avLst/>
              <a:gdLst>
                <a:gd name="connsiteX0" fmla="*/ 0 w 980636"/>
                <a:gd name="connsiteY0" fmla="*/ 0 h 2594754"/>
                <a:gd name="connsiteX1" fmla="*/ 980636 w 980636"/>
                <a:gd name="connsiteY1" fmla="*/ 0 h 2594754"/>
                <a:gd name="connsiteX2" fmla="*/ 980636 w 980636"/>
                <a:gd name="connsiteY2" fmla="*/ 503855 h 2594754"/>
                <a:gd name="connsiteX3" fmla="*/ 979457 w 980636"/>
                <a:gd name="connsiteY3" fmla="*/ 503855 h 2594754"/>
                <a:gd name="connsiteX4" fmla="*/ 979457 w 980636"/>
                <a:gd name="connsiteY4" fmla="*/ 2449536 h 2594754"/>
                <a:gd name="connsiteX5" fmla="*/ 980636 w 980636"/>
                <a:gd name="connsiteY5" fmla="*/ 2455597 h 2594754"/>
                <a:gd name="connsiteX6" fmla="*/ 970525 w 980636"/>
                <a:gd name="connsiteY6" fmla="*/ 2507562 h 2594754"/>
                <a:gd name="connsiteX7" fmla="*/ 960163 w 980636"/>
                <a:gd name="connsiteY7" fmla="*/ 2523165 h 2594754"/>
                <a:gd name="connsiteX8" fmla="*/ 947923 w 980636"/>
                <a:gd name="connsiteY8" fmla="*/ 2544501 h 2594754"/>
                <a:gd name="connsiteX9" fmla="*/ 943389 w 980636"/>
                <a:gd name="connsiteY9" fmla="*/ 2548426 h 2594754"/>
                <a:gd name="connsiteX10" fmla="*/ 940190 w 980636"/>
                <a:gd name="connsiteY10" fmla="*/ 2553244 h 2594754"/>
                <a:gd name="connsiteX11" fmla="*/ 940190 w 980636"/>
                <a:gd name="connsiteY11" fmla="*/ 2553244 h 2594754"/>
                <a:gd name="connsiteX12" fmla="*/ 930037 w 980636"/>
                <a:gd name="connsiteY12" fmla="*/ 2559986 h 2594754"/>
                <a:gd name="connsiteX13" fmla="*/ 912970 w 980636"/>
                <a:gd name="connsiteY13" fmla="*/ 2574762 h 2594754"/>
                <a:gd name="connsiteX14" fmla="*/ 900288 w 980636"/>
                <a:gd name="connsiteY14" fmla="*/ 2579741 h 2594754"/>
                <a:gd name="connsiteX15" fmla="*/ 894509 w 980636"/>
                <a:gd name="connsiteY15" fmla="*/ 2583578 h 2594754"/>
                <a:gd name="connsiteX16" fmla="*/ 886586 w 980636"/>
                <a:gd name="connsiteY16" fmla="*/ 2585120 h 2594754"/>
                <a:gd name="connsiteX17" fmla="*/ 869195 w 980636"/>
                <a:gd name="connsiteY17" fmla="*/ 2591948 h 2594754"/>
                <a:gd name="connsiteX18" fmla="*/ 841365 w 980636"/>
                <a:gd name="connsiteY18" fmla="*/ 2594754 h 2594754"/>
                <a:gd name="connsiteX19" fmla="*/ 813534 w 980636"/>
                <a:gd name="connsiteY19" fmla="*/ 2591948 h 2594754"/>
                <a:gd name="connsiteX20" fmla="*/ 793826 w 980636"/>
                <a:gd name="connsiteY20" fmla="*/ 2584210 h 2594754"/>
                <a:gd name="connsiteX21" fmla="*/ 790580 w 980636"/>
                <a:gd name="connsiteY21" fmla="*/ 2583578 h 2594754"/>
                <a:gd name="connsiteX22" fmla="*/ 788212 w 980636"/>
                <a:gd name="connsiteY22" fmla="*/ 2582006 h 2594754"/>
                <a:gd name="connsiteX23" fmla="*/ 769759 w 980636"/>
                <a:gd name="connsiteY23" fmla="*/ 2574762 h 2594754"/>
                <a:gd name="connsiteX24" fmla="*/ 744927 w 980636"/>
                <a:gd name="connsiteY24" fmla="*/ 2553262 h 2594754"/>
                <a:gd name="connsiteX25" fmla="*/ 744898 w 980636"/>
                <a:gd name="connsiteY25" fmla="*/ 2553244 h 2594754"/>
                <a:gd name="connsiteX26" fmla="*/ 744856 w 980636"/>
                <a:gd name="connsiteY26" fmla="*/ 2553201 h 2594754"/>
                <a:gd name="connsiteX27" fmla="*/ 734806 w 980636"/>
                <a:gd name="connsiteY27" fmla="*/ 2544501 h 2594754"/>
                <a:gd name="connsiteX28" fmla="*/ 732991 w 980636"/>
                <a:gd name="connsiteY28" fmla="*/ 2541336 h 2594754"/>
                <a:gd name="connsiteX29" fmla="*/ 1 w 980636"/>
                <a:gd name="connsiteY29" fmla="*/ 1808338 h 2594754"/>
                <a:gd name="connsiteX30" fmla="*/ 1 w 980636"/>
                <a:gd name="connsiteY30" fmla="*/ 503855 h 2594754"/>
                <a:gd name="connsiteX31" fmla="*/ 0 w 980636"/>
                <a:gd name="connsiteY31" fmla="*/ 503855 h 259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80636" h="2594754">
                  <a:moveTo>
                    <a:pt x="0" y="0"/>
                  </a:moveTo>
                  <a:lnTo>
                    <a:pt x="980636" y="0"/>
                  </a:lnTo>
                  <a:lnTo>
                    <a:pt x="980636" y="503855"/>
                  </a:lnTo>
                  <a:lnTo>
                    <a:pt x="979457" y="503855"/>
                  </a:lnTo>
                  <a:lnTo>
                    <a:pt x="979457" y="2449536"/>
                  </a:lnTo>
                  <a:lnTo>
                    <a:pt x="980636" y="2455597"/>
                  </a:lnTo>
                  <a:cubicBezTo>
                    <a:pt x="980636" y="2473268"/>
                    <a:pt x="977266" y="2490938"/>
                    <a:pt x="970525" y="2507562"/>
                  </a:cubicBezTo>
                  <a:lnTo>
                    <a:pt x="960163" y="2523165"/>
                  </a:lnTo>
                  <a:lnTo>
                    <a:pt x="947923" y="2544501"/>
                  </a:lnTo>
                  <a:lnTo>
                    <a:pt x="943389" y="2548426"/>
                  </a:lnTo>
                  <a:lnTo>
                    <a:pt x="940190" y="2553244"/>
                  </a:lnTo>
                  <a:lnTo>
                    <a:pt x="940190" y="2553244"/>
                  </a:lnTo>
                  <a:lnTo>
                    <a:pt x="930037" y="2559986"/>
                  </a:lnTo>
                  <a:lnTo>
                    <a:pt x="912970" y="2574762"/>
                  </a:lnTo>
                  <a:lnTo>
                    <a:pt x="900288" y="2579741"/>
                  </a:lnTo>
                  <a:lnTo>
                    <a:pt x="894509" y="2583578"/>
                  </a:lnTo>
                  <a:lnTo>
                    <a:pt x="886586" y="2585120"/>
                  </a:lnTo>
                  <a:lnTo>
                    <a:pt x="869195" y="2591948"/>
                  </a:lnTo>
                  <a:lnTo>
                    <a:pt x="841365" y="2594754"/>
                  </a:lnTo>
                  <a:lnTo>
                    <a:pt x="813534" y="2591948"/>
                  </a:lnTo>
                  <a:lnTo>
                    <a:pt x="793826" y="2584210"/>
                  </a:lnTo>
                  <a:lnTo>
                    <a:pt x="790580" y="2583578"/>
                  </a:lnTo>
                  <a:lnTo>
                    <a:pt x="788212" y="2582006"/>
                  </a:lnTo>
                  <a:lnTo>
                    <a:pt x="769759" y="2574762"/>
                  </a:lnTo>
                  <a:lnTo>
                    <a:pt x="744927" y="2553262"/>
                  </a:lnTo>
                  <a:lnTo>
                    <a:pt x="744898" y="2553244"/>
                  </a:lnTo>
                  <a:lnTo>
                    <a:pt x="744856" y="2553201"/>
                  </a:lnTo>
                  <a:lnTo>
                    <a:pt x="734806" y="2544501"/>
                  </a:lnTo>
                  <a:lnTo>
                    <a:pt x="732991" y="2541336"/>
                  </a:lnTo>
                  <a:lnTo>
                    <a:pt x="1" y="1808338"/>
                  </a:lnTo>
                  <a:lnTo>
                    <a:pt x="1" y="503855"/>
                  </a:lnTo>
                  <a:lnTo>
                    <a:pt x="0" y="503855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5423910" y="3565851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845142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FEB750"/>
            </a:solidFill>
            <a:ln w="19050">
              <a:noFill/>
            </a:ln>
            <a:effectLst>
              <a:outerShdw blurRad="5842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6246337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E27172"/>
            </a:solidFill>
            <a:ln w="19050">
              <a:noFill/>
            </a:ln>
            <a:effectLst>
              <a:outerShdw blurRad="584200" dist="152400" dir="81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flipV="1">
              <a:off x="3845142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03ACBE"/>
            </a:solidFill>
            <a:ln w="19050">
              <a:noFill/>
            </a:ln>
            <a:effectLst>
              <a:outerShdw blurRad="584200" dist="152400" dir="18900000" algn="b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H="1" flipV="1">
              <a:off x="6250503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633E72"/>
            </a:solidFill>
            <a:ln w="19050">
              <a:noFill/>
            </a:ln>
            <a:effectLst>
              <a:outerShdw blurRad="584200" dist="152400" dir="13500000" algn="b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5400000" flipV="1">
              <a:off x="5432239" y="234744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6386077" y="448271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5400000" flipV="1">
              <a:off x="6394406" y="3269862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12299" y="3881130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0800000" flipV="1">
              <a:off x="6026867" y="38707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82661" y="2964029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0800000" flipV="1">
              <a:off x="6988898" y="29536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10800000" flipH="1">
              <a:off x="3846336" y="1609452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>
              <a:off x="6138642" y="1615844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10800000" flipH="1" flipV="1">
              <a:off x="3850779" y="3875595"/>
              <a:ext cx="2173791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10800000" flipV="1">
              <a:off x="6149192" y="3881987"/>
              <a:ext cx="2194328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683630" y="1613617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6000"/>
                  </a:srgbClr>
                </a:gs>
                <a:gs pos="2000">
                  <a:schemeClr val="bg1">
                    <a:lumMod val="95000"/>
                    <a:alpha val="5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flipH="1">
              <a:off x="6258207" y="1612883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flipH="1" flipV="1">
              <a:off x="6249877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35000"/>
                  </a:schemeClr>
                </a:gs>
                <a:gs pos="2000">
                  <a:schemeClr val="tx1">
                    <a:alpha val="12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flipV="1">
              <a:off x="4691258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5400000" flipV="1">
              <a:off x="3339197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16200000">
              <a:off x="3339197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16200000" flipH="1" flipV="1">
              <a:off x="7606218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17000">
                  <a:schemeClr val="tx1">
                    <a:alpha val="19000"/>
                  </a:schemeClr>
                </a:gs>
                <a:gs pos="2000">
                  <a:schemeClr val="tx1">
                    <a:alpha val="15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5400000" flipH="1">
              <a:off x="7606218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33" name="文本框 111"/>
          <p:cNvSpPr txBox="1"/>
          <p:nvPr/>
        </p:nvSpPr>
        <p:spPr>
          <a:xfrm>
            <a:off x="3834712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FEB750"/>
                </a:solidFill>
                <a:latin typeface="Impact" panose="020B0806030902050204" pitchFamily="34" charset="0"/>
              </a:rPr>
              <a:t>01</a:t>
            </a:r>
            <a:endParaRPr lang="zh-CN" altLang="en-US" sz="3000" dirty="0">
              <a:solidFill>
                <a:srgbClr val="FEB750"/>
              </a:solidFill>
              <a:latin typeface="Impact" panose="020B0806030902050204" pitchFamily="34" charset="0"/>
            </a:endParaRPr>
          </a:p>
        </p:txBody>
      </p:sp>
      <p:sp>
        <p:nvSpPr>
          <p:cNvPr id="34" name="文本框 112"/>
          <p:cNvSpPr txBox="1"/>
          <p:nvPr/>
        </p:nvSpPr>
        <p:spPr>
          <a:xfrm>
            <a:off x="3834712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03ACBE"/>
                </a:solidFill>
                <a:latin typeface="Impact" panose="020B0806030902050204" pitchFamily="34" charset="0"/>
              </a:rPr>
              <a:t>04</a:t>
            </a:r>
            <a:endParaRPr lang="zh-CN" altLang="en-US" sz="3000" dirty="0">
              <a:solidFill>
                <a:srgbClr val="03ACBE"/>
              </a:solidFill>
              <a:latin typeface="Impact" panose="020B0806030902050204" pitchFamily="34" charset="0"/>
            </a:endParaRPr>
          </a:p>
        </p:txBody>
      </p:sp>
      <p:sp>
        <p:nvSpPr>
          <p:cNvPr id="35" name="文本框 113"/>
          <p:cNvSpPr txBox="1"/>
          <p:nvPr/>
        </p:nvSpPr>
        <p:spPr>
          <a:xfrm>
            <a:off x="4544636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E27172"/>
                </a:solidFill>
                <a:latin typeface="Impact" panose="020B0806030902050204" pitchFamily="34" charset="0"/>
              </a:rPr>
              <a:t>02</a:t>
            </a:r>
            <a:endParaRPr lang="zh-CN" altLang="en-US" sz="3000" dirty="0">
              <a:solidFill>
                <a:srgbClr val="E27172"/>
              </a:solidFill>
              <a:latin typeface="Impact" panose="020B0806030902050204" pitchFamily="34" charset="0"/>
            </a:endParaRPr>
          </a:p>
        </p:txBody>
      </p:sp>
      <p:sp>
        <p:nvSpPr>
          <p:cNvPr id="36" name="文本框 114"/>
          <p:cNvSpPr txBox="1"/>
          <p:nvPr/>
        </p:nvSpPr>
        <p:spPr>
          <a:xfrm>
            <a:off x="4544636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633E72"/>
                </a:solidFill>
                <a:latin typeface="Impact" panose="020B0806030902050204" pitchFamily="34" charset="0"/>
              </a:rPr>
              <a:t>03</a:t>
            </a:r>
            <a:endParaRPr lang="zh-CN" altLang="en-US" sz="3000" dirty="0">
              <a:solidFill>
                <a:srgbClr val="633E72"/>
              </a:solidFill>
              <a:latin typeface="Impact" panose="020B0806030902050204" pitchFamily="34" charset="0"/>
            </a:endParaRPr>
          </a:p>
        </p:txBody>
      </p:sp>
      <p:grpSp>
        <p:nvGrpSpPr>
          <p:cNvPr id="37" name="Group 41"/>
          <p:cNvGrpSpPr>
            <a:grpSpLocks noChangeAspect="1"/>
          </p:cNvGrpSpPr>
          <p:nvPr/>
        </p:nvGrpSpPr>
        <p:grpSpPr bwMode="auto">
          <a:xfrm>
            <a:off x="3345610" y="1608811"/>
            <a:ext cx="242345" cy="296554"/>
            <a:chOff x="3783" y="2089"/>
            <a:chExt cx="116" cy="142"/>
          </a:xfrm>
          <a:solidFill>
            <a:schemeClr val="bg1"/>
          </a:solidFill>
          <a:effectLst/>
        </p:grpSpPr>
        <p:sp>
          <p:nvSpPr>
            <p:cNvPr id="38" name="Freeform 42"/>
            <p:cNvSpPr/>
            <p:nvPr/>
          </p:nvSpPr>
          <p:spPr bwMode="auto">
            <a:xfrm>
              <a:off x="3791" y="2221"/>
              <a:ext cx="20" cy="10"/>
            </a:xfrm>
            <a:custGeom>
              <a:avLst/>
              <a:gdLst>
                <a:gd name="T0" fmla="*/ 8 w 8"/>
                <a:gd name="T1" fmla="*/ 0 h 4"/>
                <a:gd name="T2" fmla="*/ 1 w 8"/>
                <a:gd name="T3" fmla="*/ 0 h 4"/>
                <a:gd name="T4" fmla="*/ 0 w 8"/>
                <a:gd name="T5" fmla="*/ 0 h 4"/>
                <a:gd name="T6" fmla="*/ 0 w 8"/>
                <a:gd name="T7" fmla="*/ 4 h 4"/>
                <a:gd name="T8" fmla="*/ 1 w 8"/>
                <a:gd name="T9" fmla="*/ 4 h 4"/>
                <a:gd name="T10" fmla="*/ 8 w 8"/>
                <a:gd name="T11" fmla="*/ 4 h 4"/>
                <a:gd name="T12" fmla="*/ 8 w 8"/>
                <a:gd name="T13" fmla="*/ 4 h 4"/>
                <a:gd name="T14" fmla="*/ 8 w 8"/>
                <a:gd name="T15" fmla="*/ 0 h 4"/>
                <a:gd name="T16" fmla="*/ 8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39" name="Freeform 43"/>
            <p:cNvSpPr/>
            <p:nvPr/>
          </p:nvSpPr>
          <p:spPr bwMode="auto">
            <a:xfrm>
              <a:off x="3818" y="2208"/>
              <a:ext cx="23" cy="23"/>
            </a:xfrm>
            <a:custGeom>
              <a:avLst/>
              <a:gdLst>
                <a:gd name="T0" fmla="*/ 8 w 9"/>
                <a:gd name="T1" fmla="*/ 0 h 9"/>
                <a:gd name="T2" fmla="*/ 1 w 9"/>
                <a:gd name="T3" fmla="*/ 0 h 9"/>
                <a:gd name="T4" fmla="*/ 0 w 9"/>
                <a:gd name="T5" fmla="*/ 1 h 9"/>
                <a:gd name="T6" fmla="*/ 0 w 9"/>
                <a:gd name="T7" fmla="*/ 9 h 9"/>
                <a:gd name="T8" fmla="*/ 1 w 9"/>
                <a:gd name="T9" fmla="*/ 9 h 9"/>
                <a:gd name="T10" fmla="*/ 8 w 9"/>
                <a:gd name="T11" fmla="*/ 9 h 9"/>
                <a:gd name="T12" fmla="*/ 9 w 9"/>
                <a:gd name="T13" fmla="*/ 9 h 9"/>
                <a:gd name="T14" fmla="*/ 9 w 9"/>
                <a:gd name="T15" fmla="*/ 1 h 9"/>
                <a:gd name="T16" fmla="*/ 8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0" name="Freeform 44"/>
            <p:cNvSpPr/>
            <p:nvPr/>
          </p:nvSpPr>
          <p:spPr bwMode="auto">
            <a:xfrm>
              <a:off x="3849" y="2184"/>
              <a:ext cx="20" cy="47"/>
            </a:xfrm>
            <a:custGeom>
              <a:avLst/>
              <a:gdLst>
                <a:gd name="T0" fmla="*/ 7 w 8"/>
                <a:gd name="T1" fmla="*/ 0 h 19"/>
                <a:gd name="T2" fmla="*/ 0 w 8"/>
                <a:gd name="T3" fmla="*/ 0 h 19"/>
                <a:gd name="T4" fmla="*/ 0 w 8"/>
                <a:gd name="T5" fmla="*/ 1 h 19"/>
                <a:gd name="T6" fmla="*/ 0 w 8"/>
                <a:gd name="T7" fmla="*/ 19 h 19"/>
                <a:gd name="T8" fmla="*/ 0 w 8"/>
                <a:gd name="T9" fmla="*/ 19 h 19"/>
                <a:gd name="T10" fmla="*/ 7 w 8"/>
                <a:gd name="T11" fmla="*/ 19 h 19"/>
                <a:gd name="T12" fmla="*/ 8 w 8"/>
                <a:gd name="T13" fmla="*/ 19 h 19"/>
                <a:gd name="T14" fmla="*/ 8 w 8"/>
                <a:gd name="T15" fmla="*/ 1 h 19"/>
                <a:gd name="T16" fmla="*/ 7 w 8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9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1" name="Freeform 45"/>
            <p:cNvSpPr/>
            <p:nvPr/>
          </p:nvSpPr>
          <p:spPr bwMode="auto">
            <a:xfrm>
              <a:off x="3877" y="2161"/>
              <a:ext cx="22" cy="70"/>
            </a:xfrm>
            <a:custGeom>
              <a:avLst/>
              <a:gdLst>
                <a:gd name="T0" fmla="*/ 8 w 9"/>
                <a:gd name="T1" fmla="*/ 0 h 28"/>
                <a:gd name="T2" fmla="*/ 1 w 9"/>
                <a:gd name="T3" fmla="*/ 0 h 28"/>
                <a:gd name="T4" fmla="*/ 0 w 9"/>
                <a:gd name="T5" fmla="*/ 1 h 28"/>
                <a:gd name="T6" fmla="*/ 0 w 9"/>
                <a:gd name="T7" fmla="*/ 28 h 28"/>
                <a:gd name="T8" fmla="*/ 1 w 9"/>
                <a:gd name="T9" fmla="*/ 28 h 28"/>
                <a:gd name="T10" fmla="*/ 8 w 9"/>
                <a:gd name="T11" fmla="*/ 28 h 28"/>
                <a:gd name="T12" fmla="*/ 9 w 9"/>
                <a:gd name="T13" fmla="*/ 28 h 28"/>
                <a:gd name="T14" fmla="*/ 9 w 9"/>
                <a:gd name="T15" fmla="*/ 1 h 28"/>
                <a:gd name="T16" fmla="*/ 8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2" name="Freeform 46"/>
            <p:cNvSpPr/>
            <p:nvPr/>
          </p:nvSpPr>
          <p:spPr bwMode="auto">
            <a:xfrm>
              <a:off x="3821" y="2089"/>
              <a:ext cx="23" cy="27"/>
            </a:xfrm>
            <a:custGeom>
              <a:avLst/>
              <a:gdLst>
                <a:gd name="T0" fmla="*/ 5 w 9"/>
                <a:gd name="T1" fmla="*/ 10 h 11"/>
                <a:gd name="T2" fmla="*/ 8 w 9"/>
                <a:gd name="T3" fmla="*/ 4 h 11"/>
                <a:gd name="T4" fmla="*/ 5 w 9"/>
                <a:gd name="T5" fmla="*/ 0 h 11"/>
                <a:gd name="T6" fmla="*/ 0 w 9"/>
                <a:gd name="T7" fmla="*/ 4 h 11"/>
                <a:gd name="T8" fmla="*/ 5 w 9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0"/>
                  </a:moveTo>
                  <a:cubicBezTo>
                    <a:pt x="8" y="10"/>
                    <a:pt x="8" y="7"/>
                    <a:pt x="8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1" y="8"/>
                    <a:pt x="4" y="11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3" name="Freeform 47"/>
            <p:cNvSpPr/>
            <p:nvPr/>
          </p:nvSpPr>
          <p:spPr bwMode="auto">
            <a:xfrm>
              <a:off x="3785" y="2164"/>
              <a:ext cx="36" cy="44"/>
            </a:xfrm>
            <a:custGeom>
              <a:avLst/>
              <a:gdLst>
                <a:gd name="T0" fmla="*/ 12 w 14"/>
                <a:gd name="T1" fmla="*/ 1 h 18"/>
                <a:gd name="T2" fmla="*/ 10 w 14"/>
                <a:gd name="T3" fmla="*/ 0 h 18"/>
                <a:gd name="T4" fmla="*/ 8 w 14"/>
                <a:gd name="T5" fmla="*/ 6 h 18"/>
                <a:gd name="T6" fmla="*/ 1 w 14"/>
                <a:gd name="T7" fmla="*/ 14 h 18"/>
                <a:gd name="T8" fmla="*/ 1 w 14"/>
                <a:gd name="T9" fmla="*/ 17 h 18"/>
                <a:gd name="T10" fmla="*/ 4 w 14"/>
                <a:gd name="T11" fmla="*/ 17 h 18"/>
                <a:gd name="T12" fmla="*/ 12 w 14"/>
                <a:gd name="T13" fmla="*/ 9 h 18"/>
                <a:gd name="T14" fmla="*/ 13 w 14"/>
                <a:gd name="T15" fmla="*/ 8 h 18"/>
                <a:gd name="T16" fmla="*/ 14 w 14"/>
                <a:gd name="T17" fmla="*/ 3 h 18"/>
                <a:gd name="T18" fmla="*/ 12 w 14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8">
                  <a:moveTo>
                    <a:pt x="12" y="1"/>
                  </a:moveTo>
                  <a:cubicBezTo>
                    <a:pt x="11" y="1"/>
                    <a:pt x="10" y="0"/>
                    <a:pt x="10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2" y="18"/>
                    <a:pt x="4" y="18"/>
                    <a:pt x="4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2"/>
                    <a:pt x="13" y="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4" name="Freeform 48"/>
            <p:cNvSpPr/>
            <p:nvPr/>
          </p:nvSpPr>
          <p:spPr bwMode="auto">
            <a:xfrm>
              <a:off x="3836" y="2116"/>
              <a:ext cx="33" cy="20"/>
            </a:xfrm>
            <a:custGeom>
              <a:avLst/>
              <a:gdLst>
                <a:gd name="T0" fmla="*/ 6 w 13"/>
                <a:gd name="T1" fmla="*/ 8 h 8"/>
                <a:gd name="T2" fmla="*/ 12 w 13"/>
                <a:gd name="T3" fmla="*/ 4 h 8"/>
                <a:gd name="T4" fmla="*/ 12 w 13"/>
                <a:gd name="T5" fmla="*/ 1 h 8"/>
                <a:gd name="T6" fmla="*/ 10 w 13"/>
                <a:gd name="T7" fmla="*/ 1 h 8"/>
                <a:gd name="T8" fmla="*/ 5 w 13"/>
                <a:gd name="T9" fmla="*/ 4 h 8"/>
                <a:gd name="T10" fmla="*/ 1 w 13"/>
                <a:gd name="T11" fmla="*/ 3 h 8"/>
                <a:gd name="T12" fmla="*/ 1 w 13"/>
                <a:gd name="T13" fmla="*/ 5 h 8"/>
                <a:gd name="T14" fmla="*/ 0 w 13"/>
                <a:gd name="T15" fmla="*/ 7 h 8"/>
                <a:gd name="T16" fmla="*/ 5 w 13"/>
                <a:gd name="T17" fmla="*/ 8 h 8"/>
                <a:gd name="T18" fmla="*/ 6 w 13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6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1" y="0"/>
                    <a:pt x="10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5" name="Freeform 49"/>
            <p:cNvSpPr/>
            <p:nvPr/>
          </p:nvSpPr>
          <p:spPr bwMode="auto">
            <a:xfrm>
              <a:off x="3783" y="2116"/>
              <a:ext cx="58" cy="87"/>
            </a:xfrm>
            <a:custGeom>
              <a:avLst/>
              <a:gdLst>
                <a:gd name="T0" fmla="*/ 18 w 23"/>
                <a:gd name="T1" fmla="*/ 17 h 35"/>
                <a:gd name="T2" fmla="*/ 21 w 23"/>
                <a:gd name="T3" fmla="*/ 5 h 35"/>
                <a:gd name="T4" fmla="*/ 21 w 23"/>
                <a:gd name="T5" fmla="*/ 2 h 35"/>
                <a:gd name="T6" fmla="*/ 20 w 23"/>
                <a:gd name="T7" fmla="*/ 2 h 35"/>
                <a:gd name="T8" fmla="*/ 19 w 23"/>
                <a:gd name="T9" fmla="*/ 7 h 35"/>
                <a:gd name="T10" fmla="*/ 20 w 23"/>
                <a:gd name="T11" fmla="*/ 3 h 35"/>
                <a:gd name="T12" fmla="*/ 20 w 23"/>
                <a:gd name="T13" fmla="*/ 2 h 35"/>
                <a:gd name="T14" fmla="*/ 20 w 23"/>
                <a:gd name="T15" fmla="*/ 1 h 35"/>
                <a:gd name="T16" fmla="*/ 19 w 23"/>
                <a:gd name="T17" fmla="*/ 1 h 35"/>
                <a:gd name="T18" fmla="*/ 18 w 23"/>
                <a:gd name="T19" fmla="*/ 2 h 35"/>
                <a:gd name="T20" fmla="*/ 19 w 23"/>
                <a:gd name="T21" fmla="*/ 3 h 35"/>
                <a:gd name="T22" fmla="*/ 18 w 23"/>
                <a:gd name="T23" fmla="*/ 6 h 35"/>
                <a:gd name="T24" fmla="*/ 17 w 23"/>
                <a:gd name="T25" fmla="*/ 0 h 35"/>
                <a:gd name="T26" fmla="*/ 17 w 23"/>
                <a:gd name="T27" fmla="*/ 0 h 35"/>
                <a:gd name="T28" fmla="*/ 17 w 23"/>
                <a:gd name="T29" fmla="*/ 0 h 35"/>
                <a:gd name="T30" fmla="*/ 15 w 23"/>
                <a:gd name="T31" fmla="*/ 0 h 35"/>
                <a:gd name="T32" fmla="*/ 8 w 23"/>
                <a:gd name="T33" fmla="*/ 0 h 35"/>
                <a:gd name="T34" fmla="*/ 1 w 23"/>
                <a:gd name="T35" fmla="*/ 5 h 35"/>
                <a:gd name="T36" fmla="*/ 1 w 23"/>
                <a:gd name="T37" fmla="*/ 8 h 35"/>
                <a:gd name="T38" fmla="*/ 4 w 23"/>
                <a:gd name="T39" fmla="*/ 8 h 35"/>
                <a:gd name="T40" fmla="*/ 4 w 23"/>
                <a:gd name="T41" fmla="*/ 8 h 35"/>
                <a:gd name="T42" fmla="*/ 9 w 23"/>
                <a:gd name="T43" fmla="*/ 4 h 35"/>
                <a:gd name="T44" fmla="*/ 13 w 23"/>
                <a:gd name="T45" fmla="*/ 4 h 35"/>
                <a:gd name="T46" fmla="*/ 12 w 23"/>
                <a:gd name="T47" fmla="*/ 4 h 35"/>
                <a:gd name="T48" fmla="*/ 9 w 23"/>
                <a:gd name="T49" fmla="*/ 15 h 35"/>
                <a:gd name="T50" fmla="*/ 10 w 23"/>
                <a:gd name="T51" fmla="*/ 16 h 35"/>
                <a:gd name="T52" fmla="*/ 14 w 23"/>
                <a:gd name="T53" fmla="*/ 20 h 35"/>
                <a:gd name="T54" fmla="*/ 18 w 23"/>
                <a:gd name="T55" fmla="*/ 24 h 35"/>
                <a:gd name="T56" fmla="*/ 17 w 23"/>
                <a:gd name="T57" fmla="*/ 32 h 35"/>
                <a:gd name="T58" fmla="*/ 19 w 23"/>
                <a:gd name="T59" fmla="*/ 35 h 35"/>
                <a:gd name="T60" fmla="*/ 22 w 23"/>
                <a:gd name="T61" fmla="*/ 33 h 35"/>
                <a:gd name="T62" fmla="*/ 23 w 23"/>
                <a:gd name="T63" fmla="*/ 24 h 35"/>
                <a:gd name="T64" fmla="*/ 23 w 23"/>
                <a:gd name="T65" fmla="*/ 22 h 35"/>
                <a:gd name="T66" fmla="*/ 18 w 23"/>
                <a:gd name="T6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35">
                  <a:moveTo>
                    <a:pt x="18" y="17"/>
                  </a:moveTo>
                  <a:cubicBezTo>
                    <a:pt x="19" y="10"/>
                    <a:pt x="21" y="6"/>
                    <a:pt x="21" y="5"/>
                  </a:cubicBezTo>
                  <a:cubicBezTo>
                    <a:pt x="21" y="3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5"/>
                    <a:pt x="19" y="7"/>
                    <a:pt x="19" y="7"/>
                  </a:cubicBezTo>
                  <a:cubicBezTo>
                    <a:pt x="19" y="7"/>
                    <a:pt x="20" y="4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18" y="4"/>
                    <a:pt x="18" y="6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8" y="0"/>
                    <a:pt x="1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8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9" y="4"/>
                    <a:pt x="9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7"/>
                    <a:pt x="9" y="13"/>
                    <a:pt x="9" y="15"/>
                  </a:cubicBezTo>
                  <a:cubicBezTo>
                    <a:pt x="9" y="15"/>
                    <a:pt x="10" y="15"/>
                    <a:pt x="10" y="16"/>
                  </a:cubicBezTo>
                  <a:cubicBezTo>
                    <a:pt x="10" y="16"/>
                    <a:pt x="11" y="18"/>
                    <a:pt x="14" y="20"/>
                  </a:cubicBezTo>
                  <a:cubicBezTo>
                    <a:pt x="14" y="20"/>
                    <a:pt x="18" y="24"/>
                    <a:pt x="18" y="24"/>
                  </a:cubicBezTo>
                  <a:cubicBezTo>
                    <a:pt x="18" y="24"/>
                    <a:pt x="17" y="32"/>
                    <a:pt x="17" y="32"/>
                  </a:cubicBezTo>
                  <a:cubicBezTo>
                    <a:pt x="17" y="34"/>
                    <a:pt x="18" y="35"/>
                    <a:pt x="19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2" y="33"/>
                    <a:pt x="23" y="24"/>
                    <a:pt x="23" y="24"/>
                  </a:cubicBezTo>
                  <a:cubicBezTo>
                    <a:pt x="23" y="23"/>
                    <a:pt x="23" y="22"/>
                    <a:pt x="23" y="22"/>
                  </a:cubicBezTo>
                  <a:cubicBezTo>
                    <a:pt x="22" y="21"/>
                    <a:pt x="18" y="17"/>
                    <a:pt x="1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52"/>
          <p:cNvGrpSpPr>
            <a:grpSpLocks noChangeAspect="1"/>
          </p:cNvGrpSpPr>
          <p:nvPr/>
        </p:nvGrpSpPr>
        <p:grpSpPr bwMode="auto">
          <a:xfrm>
            <a:off x="3341161" y="3825818"/>
            <a:ext cx="279542" cy="277031"/>
            <a:chOff x="3783" y="2102"/>
            <a:chExt cx="116" cy="115"/>
          </a:xfrm>
          <a:solidFill>
            <a:schemeClr val="bg1"/>
          </a:solidFill>
          <a:effectLst/>
        </p:grpSpPr>
        <p:sp>
          <p:nvSpPr>
            <p:cNvPr id="47" name="Freeform 53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8" name="Freeform 54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9" name="Freeform 55"/>
            <p:cNvSpPr/>
            <p:nvPr/>
          </p:nvSpPr>
          <p:spPr bwMode="auto">
            <a:xfrm>
              <a:off x="3839" y="2115"/>
              <a:ext cx="7" cy="1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3 w 3"/>
                <a:gd name="T5" fmla="*/ 3 h 4"/>
                <a:gd name="T6" fmla="*/ 3 w 3"/>
                <a:gd name="T7" fmla="*/ 0 h 4"/>
                <a:gd name="T8" fmla="*/ 1 w 3"/>
                <a:gd name="T9" fmla="*/ 0 h 4"/>
                <a:gd name="T10" fmla="*/ 0 w 3"/>
                <a:gd name="T11" fmla="*/ 0 h 4"/>
                <a:gd name="T12" fmla="*/ 0 w 3"/>
                <a:gd name="T13" fmla="*/ 3 h 4"/>
                <a:gd name="T14" fmla="*/ 1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0" name="Freeform 56"/>
            <p:cNvSpPr/>
            <p:nvPr/>
          </p:nvSpPr>
          <p:spPr bwMode="auto">
            <a:xfrm>
              <a:off x="3839" y="2195"/>
              <a:ext cx="7" cy="10"/>
            </a:xfrm>
            <a:custGeom>
              <a:avLst/>
              <a:gdLst>
                <a:gd name="T0" fmla="*/ 1 w 3"/>
                <a:gd name="T1" fmla="*/ 0 h 4"/>
                <a:gd name="T2" fmla="*/ 1 w 3"/>
                <a:gd name="T3" fmla="*/ 0 h 4"/>
                <a:gd name="T4" fmla="*/ 0 w 3"/>
                <a:gd name="T5" fmla="*/ 1 h 4"/>
                <a:gd name="T6" fmla="*/ 0 w 3"/>
                <a:gd name="T7" fmla="*/ 4 h 4"/>
                <a:gd name="T8" fmla="*/ 1 w 3"/>
                <a:gd name="T9" fmla="*/ 4 h 4"/>
                <a:gd name="T10" fmla="*/ 3 w 3"/>
                <a:gd name="T11" fmla="*/ 4 h 4"/>
                <a:gd name="T12" fmla="*/ 3 w 3"/>
                <a:gd name="T13" fmla="*/ 1 h 4"/>
                <a:gd name="T14" fmla="*/ 1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1" name="Freeform 57"/>
            <p:cNvSpPr/>
            <p:nvPr/>
          </p:nvSpPr>
          <p:spPr bwMode="auto">
            <a:xfrm>
              <a:off x="3796" y="2155"/>
              <a:ext cx="10" cy="1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2 h 4"/>
                <a:gd name="T6" fmla="*/ 0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4 w 4"/>
                <a:gd name="T13" fmla="*/ 2 h 4"/>
                <a:gd name="T14" fmla="*/ 3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2" name="Freeform 58"/>
            <p:cNvSpPr/>
            <p:nvPr/>
          </p:nvSpPr>
          <p:spPr bwMode="auto">
            <a:xfrm>
              <a:off x="3877" y="2155"/>
              <a:ext cx="10" cy="10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0 h 4"/>
                <a:gd name="T4" fmla="*/ 0 w 4"/>
                <a:gd name="T5" fmla="*/ 2 h 4"/>
                <a:gd name="T6" fmla="*/ 0 w 4"/>
                <a:gd name="T7" fmla="*/ 2 h 4"/>
                <a:gd name="T8" fmla="*/ 2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3" name="Freeform 59"/>
            <p:cNvSpPr/>
            <p:nvPr/>
          </p:nvSpPr>
          <p:spPr bwMode="auto">
            <a:xfrm>
              <a:off x="3813" y="2127"/>
              <a:ext cx="33" cy="38"/>
            </a:xfrm>
            <a:custGeom>
              <a:avLst/>
              <a:gdLst>
                <a:gd name="T0" fmla="*/ 11 w 13"/>
                <a:gd name="T1" fmla="*/ 0 h 15"/>
                <a:gd name="T2" fmla="*/ 10 w 13"/>
                <a:gd name="T3" fmla="*/ 2 h 15"/>
                <a:gd name="T4" fmla="*/ 10 w 13"/>
                <a:gd name="T5" fmla="*/ 11 h 15"/>
                <a:gd name="T6" fmla="*/ 9 w 13"/>
                <a:gd name="T7" fmla="*/ 12 h 15"/>
                <a:gd name="T8" fmla="*/ 2 w 13"/>
                <a:gd name="T9" fmla="*/ 12 h 15"/>
                <a:gd name="T10" fmla="*/ 0 w 13"/>
                <a:gd name="T11" fmla="*/ 14 h 15"/>
                <a:gd name="T12" fmla="*/ 2 w 13"/>
                <a:gd name="T13" fmla="*/ 15 h 15"/>
                <a:gd name="T14" fmla="*/ 11 w 13"/>
                <a:gd name="T15" fmla="*/ 15 h 15"/>
                <a:gd name="T16" fmla="*/ 12 w 13"/>
                <a:gd name="T17" fmla="*/ 15 h 15"/>
                <a:gd name="T18" fmla="*/ 12 w 13"/>
                <a:gd name="T19" fmla="*/ 15 h 15"/>
                <a:gd name="T20" fmla="*/ 13 w 13"/>
                <a:gd name="T21" fmla="*/ 13 h 15"/>
                <a:gd name="T22" fmla="*/ 13 w 13"/>
                <a:gd name="T23" fmla="*/ 2 h 15"/>
                <a:gd name="T24" fmla="*/ 11 w 13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5">
                  <a:moveTo>
                    <a:pt x="11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3" y="14"/>
                    <a:pt x="13" y="1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Group 62"/>
          <p:cNvGrpSpPr>
            <a:grpSpLocks noChangeAspect="1"/>
          </p:cNvGrpSpPr>
          <p:nvPr/>
        </p:nvGrpSpPr>
        <p:grpSpPr bwMode="auto">
          <a:xfrm>
            <a:off x="5487189" y="1663284"/>
            <a:ext cx="298095" cy="237928"/>
            <a:chOff x="3775" y="2110"/>
            <a:chExt cx="129" cy="103"/>
          </a:xfrm>
          <a:solidFill>
            <a:schemeClr val="bg1"/>
          </a:solidFill>
          <a:effectLst/>
        </p:grpSpPr>
        <p:sp>
          <p:nvSpPr>
            <p:cNvPr id="55" name="Freeform 63"/>
            <p:cNvSpPr/>
            <p:nvPr/>
          </p:nvSpPr>
          <p:spPr bwMode="auto">
            <a:xfrm>
              <a:off x="3775" y="2177"/>
              <a:ext cx="40" cy="36"/>
            </a:xfrm>
            <a:custGeom>
              <a:avLst/>
              <a:gdLst>
                <a:gd name="T0" fmla="*/ 5 w 16"/>
                <a:gd name="T1" fmla="*/ 0 h 14"/>
                <a:gd name="T2" fmla="*/ 0 w 16"/>
                <a:gd name="T3" fmla="*/ 4 h 14"/>
                <a:gd name="T4" fmla="*/ 10 w 16"/>
                <a:gd name="T5" fmla="*/ 14 h 14"/>
                <a:gd name="T6" fmla="*/ 16 w 16"/>
                <a:gd name="T7" fmla="*/ 9 h 14"/>
                <a:gd name="T8" fmla="*/ 5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5" y="0"/>
                  </a:moveTo>
                  <a:cubicBezTo>
                    <a:pt x="1" y="3"/>
                    <a:pt x="0" y="4"/>
                    <a:pt x="0" y="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3" y="11"/>
                    <a:pt x="16" y="9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6" name="Freeform 64"/>
            <p:cNvSpPr/>
            <p:nvPr/>
          </p:nvSpPr>
          <p:spPr bwMode="auto">
            <a:xfrm>
              <a:off x="3795" y="2156"/>
              <a:ext cx="109" cy="41"/>
            </a:xfrm>
            <a:custGeom>
              <a:avLst/>
              <a:gdLst>
                <a:gd name="T0" fmla="*/ 37 w 44"/>
                <a:gd name="T1" fmla="*/ 4 h 16"/>
                <a:gd name="T2" fmla="*/ 29 w 44"/>
                <a:gd name="T3" fmla="*/ 9 h 16"/>
                <a:gd name="T4" fmla="*/ 18 w 44"/>
                <a:gd name="T5" fmla="*/ 8 h 16"/>
                <a:gd name="T6" fmla="*/ 25 w 44"/>
                <a:gd name="T7" fmla="*/ 7 h 16"/>
                <a:gd name="T8" fmla="*/ 31 w 44"/>
                <a:gd name="T9" fmla="*/ 2 h 16"/>
                <a:gd name="T10" fmla="*/ 20 w 44"/>
                <a:gd name="T11" fmla="*/ 2 h 16"/>
                <a:gd name="T12" fmla="*/ 9 w 44"/>
                <a:gd name="T13" fmla="*/ 2 h 16"/>
                <a:gd name="T14" fmla="*/ 0 w 44"/>
                <a:gd name="T15" fmla="*/ 7 h 16"/>
                <a:gd name="T16" fmla="*/ 9 w 44"/>
                <a:gd name="T17" fmla="*/ 16 h 16"/>
                <a:gd name="T18" fmla="*/ 13 w 44"/>
                <a:gd name="T19" fmla="*/ 14 h 16"/>
                <a:gd name="T20" fmla="*/ 29 w 44"/>
                <a:gd name="T21" fmla="*/ 14 h 16"/>
                <a:gd name="T22" fmla="*/ 44 w 44"/>
                <a:gd name="T23" fmla="*/ 2 h 16"/>
                <a:gd name="T24" fmla="*/ 37 w 44"/>
                <a:gd name="T2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6">
                  <a:moveTo>
                    <a:pt x="37" y="4"/>
                  </a:moveTo>
                  <a:cubicBezTo>
                    <a:pt x="34" y="7"/>
                    <a:pt x="32" y="8"/>
                    <a:pt x="29" y="9"/>
                  </a:cubicBezTo>
                  <a:cubicBezTo>
                    <a:pt x="24" y="10"/>
                    <a:pt x="19" y="9"/>
                    <a:pt x="18" y="8"/>
                  </a:cubicBezTo>
                  <a:cubicBezTo>
                    <a:pt x="15" y="6"/>
                    <a:pt x="18" y="7"/>
                    <a:pt x="25" y="7"/>
                  </a:cubicBezTo>
                  <a:cubicBezTo>
                    <a:pt x="32" y="6"/>
                    <a:pt x="31" y="2"/>
                    <a:pt x="31" y="2"/>
                  </a:cubicBezTo>
                  <a:cubicBezTo>
                    <a:pt x="29" y="2"/>
                    <a:pt x="27" y="2"/>
                    <a:pt x="20" y="2"/>
                  </a:cubicBezTo>
                  <a:cubicBezTo>
                    <a:pt x="17" y="2"/>
                    <a:pt x="12" y="1"/>
                    <a:pt x="9" y="2"/>
                  </a:cubicBezTo>
                  <a:cubicBezTo>
                    <a:pt x="6" y="2"/>
                    <a:pt x="4" y="5"/>
                    <a:pt x="0" y="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5"/>
                    <a:pt x="12" y="14"/>
                    <a:pt x="13" y="14"/>
                  </a:cubicBezTo>
                  <a:cubicBezTo>
                    <a:pt x="16" y="14"/>
                    <a:pt x="23" y="15"/>
                    <a:pt x="29" y="14"/>
                  </a:cubicBezTo>
                  <a:cubicBezTo>
                    <a:pt x="40" y="9"/>
                    <a:pt x="44" y="2"/>
                    <a:pt x="44" y="2"/>
                  </a:cubicBezTo>
                  <a:cubicBezTo>
                    <a:pt x="44" y="2"/>
                    <a:pt x="41" y="0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7" name="Freeform 65"/>
            <p:cNvSpPr>
              <a:spLocks noEditPoints="1"/>
            </p:cNvSpPr>
            <p:nvPr/>
          </p:nvSpPr>
          <p:spPr bwMode="auto">
            <a:xfrm>
              <a:off x="3810" y="2110"/>
              <a:ext cx="94" cy="41"/>
            </a:xfrm>
            <a:custGeom>
              <a:avLst/>
              <a:gdLst>
                <a:gd name="T0" fmla="*/ 38 w 38"/>
                <a:gd name="T1" fmla="*/ 0 h 16"/>
                <a:gd name="T2" fmla="*/ 34 w 38"/>
                <a:gd name="T3" fmla="*/ 0 h 16"/>
                <a:gd name="T4" fmla="*/ 34 w 38"/>
                <a:gd name="T5" fmla="*/ 6 h 16"/>
                <a:gd name="T6" fmla="*/ 32 w 38"/>
                <a:gd name="T7" fmla="*/ 6 h 16"/>
                <a:gd name="T8" fmla="*/ 32 w 38"/>
                <a:gd name="T9" fmla="*/ 0 h 16"/>
                <a:gd name="T10" fmla="*/ 28 w 38"/>
                <a:gd name="T11" fmla="*/ 0 h 16"/>
                <a:gd name="T12" fmla="*/ 28 w 38"/>
                <a:gd name="T13" fmla="*/ 6 h 16"/>
                <a:gd name="T14" fmla="*/ 12 w 38"/>
                <a:gd name="T15" fmla="*/ 6 h 16"/>
                <a:gd name="T16" fmla="*/ 12 w 38"/>
                <a:gd name="T17" fmla="*/ 3 h 16"/>
                <a:gd name="T18" fmla="*/ 12 w 38"/>
                <a:gd name="T19" fmla="*/ 1 h 16"/>
                <a:gd name="T20" fmla="*/ 11 w 38"/>
                <a:gd name="T21" fmla="*/ 0 h 16"/>
                <a:gd name="T22" fmla="*/ 9 w 38"/>
                <a:gd name="T23" fmla="*/ 0 h 16"/>
                <a:gd name="T24" fmla="*/ 3 w 38"/>
                <a:gd name="T25" fmla="*/ 0 h 16"/>
                <a:gd name="T26" fmla="*/ 1 w 38"/>
                <a:gd name="T27" fmla="*/ 0 h 16"/>
                <a:gd name="T28" fmla="*/ 0 w 38"/>
                <a:gd name="T29" fmla="*/ 2 h 16"/>
                <a:gd name="T30" fmla="*/ 0 w 38"/>
                <a:gd name="T31" fmla="*/ 3 h 16"/>
                <a:gd name="T32" fmla="*/ 0 w 38"/>
                <a:gd name="T33" fmla="*/ 13 h 16"/>
                <a:gd name="T34" fmla="*/ 0 w 38"/>
                <a:gd name="T35" fmla="*/ 15 h 16"/>
                <a:gd name="T36" fmla="*/ 2 w 38"/>
                <a:gd name="T37" fmla="*/ 16 h 16"/>
                <a:gd name="T38" fmla="*/ 3 w 38"/>
                <a:gd name="T39" fmla="*/ 16 h 16"/>
                <a:gd name="T40" fmla="*/ 9 w 38"/>
                <a:gd name="T41" fmla="*/ 16 h 16"/>
                <a:gd name="T42" fmla="*/ 11 w 38"/>
                <a:gd name="T43" fmla="*/ 16 h 16"/>
                <a:gd name="T44" fmla="*/ 12 w 38"/>
                <a:gd name="T45" fmla="*/ 14 h 16"/>
                <a:gd name="T46" fmla="*/ 12 w 38"/>
                <a:gd name="T47" fmla="*/ 13 h 16"/>
                <a:gd name="T48" fmla="*/ 12 w 38"/>
                <a:gd name="T49" fmla="*/ 10 h 16"/>
                <a:gd name="T50" fmla="*/ 38 w 38"/>
                <a:gd name="T51" fmla="*/ 10 h 16"/>
                <a:gd name="T52" fmla="*/ 38 w 38"/>
                <a:gd name="T53" fmla="*/ 0 h 16"/>
                <a:gd name="T54" fmla="*/ 3 w 38"/>
                <a:gd name="T55" fmla="*/ 3 h 16"/>
                <a:gd name="T56" fmla="*/ 9 w 38"/>
                <a:gd name="T57" fmla="*/ 3 h 16"/>
                <a:gd name="T58" fmla="*/ 9 w 38"/>
                <a:gd name="T59" fmla="*/ 13 h 16"/>
                <a:gd name="T60" fmla="*/ 3 w 38"/>
                <a:gd name="T61" fmla="*/ 13 h 16"/>
                <a:gd name="T62" fmla="*/ 3 w 38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16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15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1" y="16"/>
                    <a:pt x="11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38" y="10"/>
                    <a:pt x="38" y="10"/>
                    <a:pt x="38" y="10"/>
                  </a:cubicBezTo>
                  <a:lnTo>
                    <a:pt x="38" y="0"/>
                  </a:lnTo>
                  <a:close/>
                  <a:moveTo>
                    <a:pt x="3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3" y="13"/>
                    <a:pt x="3" y="13"/>
                    <a:pt x="3" y="13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68"/>
          <p:cNvGrpSpPr>
            <a:grpSpLocks noChangeAspect="1"/>
          </p:cNvGrpSpPr>
          <p:nvPr/>
        </p:nvGrpSpPr>
        <p:grpSpPr bwMode="auto">
          <a:xfrm>
            <a:off x="5616624" y="3827758"/>
            <a:ext cx="265912" cy="256115"/>
            <a:chOff x="3770" y="2095"/>
            <a:chExt cx="137" cy="132"/>
          </a:xfrm>
          <a:solidFill>
            <a:schemeClr val="bg1"/>
          </a:solidFill>
          <a:effectLst/>
        </p:grpSpPr>
        <p:sp>
          <p:nvSpPr>
            <p:cNvPr id="59" name="Freeform 69"/>
            <p:cNvSpPr/>
            <p:nvPr/>
          </p:nvSpPr>
          <p:spPr bwMode="auto">
            <a:xfrm>
              <a:off x="3770" y="2190"/>
              <a:ext cx="137" cy="37"/>
            </a:xfrm>
            <a:custGeom>
              <a:avLst/>
              <a:gdLst>
                <a:gd name="T0" fmla="*/ 52 w 55"/>
                <a:gd name="T1" fmla="*/ 6 h 15"/>
                <a:gd name="T2" fmla="*/ 38 w 55"/>
                <a:gd name="T3" fmla="*/ 6 h 15"/>
                <a:gd name="T4" fmla="*/ 37 w 55"/>
                <a:gd name="T5" fmla="*/ 6 h 15"/>
                <a:gd name="T6" fmla="*/ 37 w 55"/>
                <a:gd name="T7" fmla="*/ 3 h 15"/>
                <a:gd name="T8" fmla="*/ 37 w 55"/>
                <a:gd name="T9" fmla="*/ 1 h 15"/>
                <a:gd name="T10" fmla="*/ 35 w 55"/>
                <a:gd name="T11" fmla="*/ 0 h 15"/>
                <a:gd name="T12" fmla="*/ 20 w 55"/>
                <a:gd name="T13" fmla="*/ 0 h 15"/>
                <a:gd name="T14" fmla="*/ 18 w 55"/>
                <a:gd name="T15" fmla="*/ 3 h 15"/>
                <a:gd name="T16" fmla="*/ 18 w 55"/>
                <a:gd name="T17" fmla="*/ 6 h 15"/>
                <a:gd name="T18" fmla="*/ 18 w 55"/>
                <a:gd name="T19" fmla="*/ 6 h 15"/>
                <a:gd name="T20" fmla="*/ 3 w 55"/>
                <a:gd name="T21" fmla="*/ 6 h 15"/>
                <a:gd name="T22" fmla="*/ 0 w 55"/>
                <a:gd name="T23" fmla="*/ 8 h 15"/>
                <a:gd name="T24" fmla="*/ 0 w 55"/>
                <a:gd name="T25" fmla="*/ 14 h 15"/>
                <a:gd name="T26" fmla="*/ 1 w 55"/>
                <a:gd name="T27" fmla="*/ 15 h 15"/>
                <a:gd name="T28" fmla="*/ 2 w 55"/>
                <a:gd name="T29" fmla="*/ 14 h 15"/>
                <a:gd name="T30" fmla="*/ 2 w 55"/>
                <a:gd name="T31" fmla="*/ 8 h 15"/>
                <a:gd name="T32" fmla="*/ 3 w 55"/>
                <a:gd name="T33" fmla="*/ 8 h 15"/>
                <a:gd name="T34" fmla="*/ 18 w 55"/>
                <a:gd name="T35" fmla="*/ 8 h 15"/>
                <a:gd name="T36" fmla="*/ 18 w 55"/>
                <a:gd name="T37" fmla="*/ 8 h 15"/>
                <a:gd name="T38" fmla="*/ 18 w 55"/>
                <a:gd name="T39" fmla="*/ 9 h 15"/>
                <a:gd name="T40" fmla="*/ 19 w 55"/>
                <a:gd name="T41" fmla="*/ 9 h 15"/>
                <a:gd name="T42" fmla="*/ 20 w 55"/>
                <a:gd name="T43" fmla="*/ 9 h 15"/>
                <a:gd name="T44" fmla="*/ 20 w 55"/>
                <a:gd name="T45" fmla="*/ 8 h 15"/>
                <a:gd name="T46" fmla="*/ 20 w 55"/>
                <a:gd name="T47" fmla="*/ 3 h 15"/>
                <a:gd name="T48" fmla="*/ 20 w 55"/>
                <a:gd name="T49" fmla="*/ 2 h 15"/>
                <a:gd name="T50" fmla="*/ 35 w 55"/>
                <a:gd name="T51" fmla="*/ 2 h 15"/>
                <a:gd name="T52" fmla="*/ 35 w 55"/>
                <a:gd name="T53" fmla="*/ 3 h 15"/>
                <a:gd name="T54" fmla="*/ 35 w 55"/>
                <a:gd name="T55" fmla="*/ 8 h 15"/>
                <a:gd name="T56" fmla="*/ 36 w 55"/>
                <a:gd name="T57" fmla="*/ 9 h 15"/>
                <a:gd name="T58" fmla="*/ 36 w 55"/>
                <a:gd name="T59" fmla="*/ 9 h 15"/>
                <a:gd name="T60" fmla="*/ 37 w 55"/>
                <a:gd name="T61" fmla="*/ 9 h 15"/>
                <a:gd name="T62" fmla="*/ 37 w 55"/>
                <a:gd name="T63" fmla="*/ 8 h 15"/>
                <a:gd name="T64" fmla="*/ 38 w 55"/>
                <a:gd name="T65" fmla="*/ 8 h 15"/>
                <a:gd name="T66" fmla="*/ 52 w 55"/>
                <a:gd name="T67" fmla="*/ 8 h 15"/>
                <a:gd name="T68" fmla="*/ 53 w 55"/>
                <a:gd name="T69" fmla="*/ 8 h 15"/>
                <a:gd name="T70" fmla="*/ 53 w 55"/>
                <a:gd name="T71" fmla="*/ 14 h 15"/>
                <a:gd name="T72" fmla="*/ 54 w 55"/>
                <a:gd name="T73" fmla="*/ 15 h 15"/>
                <a:gd name="T74" fmla="*/ 55 w 55"/>
                <a:gd name="T75" fmla="*/ 14 h 15"/>
                <a:gd name="T76" fmla="*/ 55 w 55"/>
                <a:gd name="T77" fmla="*/ 8 h 15"/>
                <a:gd name="T78" fmla="*/ 52 w 55"/>
                <a:gd name="T7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" h="15">
                  <a:moveTo>
                    <a:pt x="52" y="6"/>
                  </a:move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6"/>
                    <a:pt x="37" y="6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2"/>
                    <a:pt x="37" y="1"/>
                    <a:pt x="37" y="1"/>
                  </a:cubicBezTo>
                  <a:cubicBezTo>
                    <a:pt x="36" y="0"/>
                    <a:pt x="36" y="0"/>
                    <a:pt x="3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1"/>
                    <a:pt x="18" y="3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7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5"/>
                    <a:pt x="1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9"/>
                  </a:cubicBezTo>
                  <a:cubicBezTo>
                    <a:pt x="18" y="9"/>
                    <a:pt x="19" y="9"/>
                    <a:pt x="19" y="9"/>
                  </a:cubicBezTo>
                  <a:cubicBezTo>
                    <a:pt x="19" y="9"/>
                    <a:pt x="19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3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8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5"/>
                    <a:pt x="54" y="15"/>
                  </a:cubicBezTo>
                  <a:cubicBezTo>
                    <a:pt x="54" y="15"/>
                    <a:pt x="55" y="14"/>
                    <a:pt x="55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4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0" name="Freeform 70"/>
            <p:cNvSpPr/>
            <p:nvPr/>
          </p:nvSpPr>
          <p:spPr bwMode="auto">
            <a:xfrm>
              <a:off x="3820" y="2118"/>
              <a:ext cx="37" cy="69"/>
            </a:xfrm>
            <a:custGeom>
              <a:avLst/>
              <a:gdLst>
                <a:gd name="T0" fmla="*/ 2 w 15"/>
                <a:gd name="T1" fmla="*/ 14 h 28"/>
                <a:gd name="T2" fmla="*/ 3 w 15"/>
                <a:gd name="T3" fmla="*/ 13 h 28"/>
                <a:gd name="T4" fmla="*/ 3 w 15"/>
                <a:gd name="T5" fmla="*/ 8 h 28"/>
                <a:gd name="T6" fmla="*/ 4 w 15"/>
                <a:gd name="T7" fmla="*/ 4 h 28"/>
                <a:gd name="T8" fmla="*/ 4 w 15"/>
                <a:gd name="T9" fmla="*/ 4 h 28"/>
                <a:gd name="T10" fmla="*/ 4 w 15"/>
                <a:gd name="T11" fmla="*/ 12 h 28"/>
                <a:gd name="T12" fmla="*/ 4 w 15"/>
                <a:gd name="T13" fmla="*/ 13 h 28"/>
                <a:gd name="T14" fmla="*/ 4 w 15"/>
                <a:gd name="T15" fmla="*/ 26 h 28"/>
                <a:gd name="T16" fmla="*/ 5 w 15"/>
                <a:gd name="T17" fmla="*/ 28 h 28"/>
                <a:gd name="T18" fmla="*/ 5 w 15"/>
                <a:gd name="T19" fmla="*/ 28 h 28"/>
                <a:gd name="T20" fmla="*/ 5 w 15"/>
                <a:gd name="T21" fmla="*/ 28 h 28"/>
                <a:gd name="T22" fmla="*/ 7 w 15"/>
                <a:gd name="T23" fmla="*/ 26 h 28"/>
                <a:gd name="T24" fmla="*/ 7 w 15"/>
                <a:gd name="T25" fmla="*/ 14 h 28"/>
                <a:gd name="T26" fmla="*/ 8 w 15"/>
                <a:gd name="T27" fmla="*/ 14 h 28"/>
                <a:gd name="T28" fmla="*/ 8 w 15"/>
                <a:gd name="T29" fmla="*/ 26 h 28"/>
                <a:gd name="T30" fmla="*/ 10 w 15"/>
                <a:gd name="T31" fmla="*/ 28 h 28"/>
                <a:gd name="T32" fmla="*/ 10 w 15"/>
                <a:gd name="T33" fmla="*/ 28 h 28"/>
                <a:gd name="T34" fmla="*/ 10 w 15"/>
                <a:gd name="T35" fmla="*/ 28 h 28"/>
                <a:gd name="T36" fmla="*/ 12 w 15"/>
                <a:gd name="T37" fmla="*/ 26 h 28"/>
                <a:gd name="T38" fmla="*/ 12 w 15"/>
                <a:gd name="T39" fmla="*/ 13 h 28"/>
                <a:gd name="T40" fmla="*/ 12 w 15"/>
                <a:gd name="T41" fmla="*/ 12 h 28"/>
                <a:gd name="T42" fmla="*/ 12 w 15"/>
                <a:gd name="T43" fmla="*/ 4 h 28"/>
                <a:gd name="T44" fmla="*/ 12 w 15"/>
                <a:gd name="T45" fmla="*/ 4 h 28"/>
                <a:gd name="T46" fmla="*/ 12 w 15"/>
                <a:gd name="T47" fmla="*/ 8 h 28"/>
                <a:gd name="T48" fmla="*/ 12 w 15"/>
                <a:gd name="T49" fmla="*/ 13 h 28"/>
                <a:gd name="T50" fmla="*/ 14 w 15"/>
                <a:gd name="T51" fmla="*/ 14 h 28"/>
                <a:gd name="T52" fmla="*/ 15 w 15"/>
                <a:gd name="T53" fmla="*/ 13 h 28"/>
                <a:gd name="T54" fmla="*/ 15 w 15"/>
                <a:gd name="T55" fmla="*/ 8 h 28"/>
                <a:gd name="T56" fmla="*/ 13 w 15"/>
                <a:gd name="T57" fmla="*/ 1 h 28"/>
                <a:gd name="T58" fmla="*/ 10 w 15"/>
                <a:gd name="T59" fmla="*/ 0 h 28"/>
                <a:gd name="T60" fmla="*/ 10 w 15"/>
                <a:gd name="T61" fmla="*/ 0 h 28"/>
                <a:gd name="T62" fmla="*/ 10 w 15"/>
                <a:gd name="T63" fmla="*/ 0 h 28"/>
                <a:gd name="T64" fmla="*/ 10 w 15"/>
                <a:gd name="T65" fmla="*/ 0 h 28"/>
                <a:gd name="T66" fmla="*/ 8 w 15"/>
                <a:gd name="T67" fmla="*/ 4 h 28"/>
                <a:gd name="T68" fmla="*/ 8 w 15"/>
                <a:gd name="T69" fmla="*/ 1 h 28"/>
                <a:gd name="T70" fmla="*/ 8 w 15"/>
                <a:gd name="T71" fmla="*/ 1 h 28"/>
                <a:gd name="T72" fmla="*/ 8 w 15"/>
                <a:gd name="T73" fmla="*/ 0 h 28"/>
                <a:gd name="T74" fmla="*/ 8 w 15"/>
                <a:gd name="T75" fmla="*/ 0 h 28"/>
                <a:gd name="T76" fmla="*/ 7 w 15"/>
                <a:gd name="T77" fmla="*/ 0 h 28"/>
                <a:gd name="T78" fmla="*/ 7 w 15"/>
                <a:gd name="T79" fmla="*/ 0 h 28"/>
                <a:gd name="T80" fmla="*/ 7 w 15"/>
                <a:gd name="T81" fmla="*/ 1 h 28"/>
                <a:gd name="T82" fmla="*/ 7 w 15"/>
                <a:gd name="T83" fmla="*/ 1 h 28"/>
                <a:gd name="T84" fmla="*/ 7 w 15"/>
                <a:gd name="T85" fmla="*/ 4 h 28"/>
                <a:gd name="T86" fmla="*/ 6 w 15"/>
                <a:gd name="T87" fmla="*/ 0 h 28"/>
                <a:gd name="T88" fmla="*/ 6 w 15"/>
                <a:gd name="T89" fmla="*/ 0 h 28"/>
                <a:gd name="T90" fmla="*/ 6 w 15"/>
                <a:gd name="T91" fmla="*/ 0 h 28"/>
                <a:gd name="T92" fmla="*/ 5 w 15"/>
                <a:gd name="T93" fmla="*/ 0 h 28"/>
                <a:gd name="T94" fmla="*/ 2 w 15"/>
                <a:gd name="T95" fmla="*/ 1 h 28"/>
                <a:gd name="T96" fmla="*/ 0 w 15"/>
                <a:gd name="T97" fmla="*/ 8 h 28"/>
                <a:gd name="T98" fmla="*/ 0 w 15"/>
                <a:gd name="T99" fmla="*/ 13 h 28"/>
                <a:gd name="T100" fmla="*/ 2 w 15"/>
                <a:gd name="T10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" h="28">
                  <a:moveTo>
                    <a:pt x="2" y="14"/>
                  </a:moveTo>
                  <a:cubicBezTo>
                    <a:pt x="3" y="14"/>
                    <a:pt x="3" y="14"/>
                    <a:pt x="3" y="13"/>
                  </a:cubicBezTo>
                  <a:cubicBezTo>
                    <a:pt x="3" y="13"/>
                    <a:pt x="3" y="10"/>
                    <a:pt x="3" y="8"/>
                  </a:cubicBezTo>
                  <a:cubicBezTo>
                    <a:pt x="3" y="7"/>
                    <a:pt x="3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8"/>
                    <a:pt x="7" y="27"/>
                    <a:pt x="7" y="26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7"/>
                    <a:pt x="12" y="8"/>
                  </a:cubicBezTo>
                  <a:cubicBezTo>
                    <a:pt x="13" y="10"/>
                    <a:pt x="12" y="13"/>
                    <a:pt x="12" y="13"/>
                  </a:cubicBezTo>
                  <a:cubicBezTo>
                    <a:pt x="12" y="14"/>
                    <a:pt x="13" y="14"/>
                    <a:pt x="14" y="14"/>
                  </a:cubicBezTo>
                  <a:cubicBezTo>
                    <a:pt x="15" y="14"/>
                    <a:pt x="15" y="14"/>
                    <a:pt x="15" y="13"/>
                  </a:cubicBezTo>
                  <a:cubicBezTo>
                    <a:pt x="15" y="13"/>
                    <a:pt x="15" y="10"/>
                    <a:pt x="15" y="8"/>
                  </a:cubicBezTo>
                  <a:cubicBezTo>
                    <a:pt x="15" y="3"/>
                    <a:pt x="13" y="1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2"/>
                    <a:pt x="8" y="4"/>
                  </a:cubicBezTo>
                  <a:cubicBezTo>
                    <a:pt x="8" y="3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3"/>
                    <a:pt x="7" y="4"/>
                  </a:cubicBezTo>
                  <a:cubicBezTo>
                    <a:pt x="6" y="2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2" y="1"/>
                    <a:pt x="1" y="3"/>
                    <a:pt x="0" y="8"/>
                  </a:cubicBezTo>
                  <a:cubicBezTo>
                    <a:pt x="0" y="10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1" name="Freeform 71"/>
            <p:cNvSpPr/>
            <p:nvPr/>
          </p:nvSpPr>
          <p:spPr bwMode="auto">
            <a:xfrm>
              <a:off x="3830" y="2095"/>
              <a:ext cx="17" cy="20"/>
            </a:xfrm>
            <a:custGeom>
              <a:avLst/>
              <a:gdLst>
                <a:gd name="T0" fmla="*/ 1 w 7"/>
                <a:gd name="T1" fmla="*/ 5 h 8"/>
                <a:gd name="T2" fmla="*/ 4 w 7"/>
                <a:gd name="T3" fmla="*/ 8 h 8"/>
                <a:gd name="T4" fmla="*/ 7 w 7"/>
                <a:gd name="T5" fmla="*/ 5 h 8"/>
                <a:gd name="T6" fmla="*/ 7 w 7"/>
                <a:gd name="T7" fmla="*/ 4 h 8"/>
                <a:gd name="T8" fmla="*/ 7 w 7"/>
                <a:gd name="T9" fmla="*/ 4 h 8"/>
                <a:gd name="T10" fmla="*/ 4 w 7"/>
                <a:gd name="T11" fmla="*/ 0 h 8"/>
                <a:gd name="T12" fmla="*/ 1 w 7"/>
                <a:gd name="T13" fmla="*/ 4 h 8"/>
                <a:gd name="T14" fmla="*/ 0 w 7"/>
                <a:gd name="T15" fmla="*/ 4 h 8"/>
                <a:gd name="T16" fmla="*/ 1 w 7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1" y="5"/>
                  </a:moveTo>
                  <a:cubicBezTo>
                    <a:pt x="1" y="7"/>
                    <a:pt x="2" y="8"/>
                    <a:pt x="4" y="8"/>
                  </a:cubicBezTo>
                  <a:cubicBezTo>
                    <a:pt x="5" y="8"/>
                    <a:pt x="6" y="7"/>
                    <a:pt x="7" y="5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2" name="Freeform 72"/>
            <p:cNvSpPr/>
            <p:nvPr/>
          </p:nvSpPr>
          <p:spPr bwMode="auto">
            <a:xfrm>
              <a:off x="3867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3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8 w 14"/>
                <a:gd name="T61" fmla="*/ 0 h 26"/>
                <a:gd name="T62" fmla="*/ 8 w 14"/>
                <a:gd name="T63" fmla="*/ 0 h 26"/>
                <a:gd name="T64" fmla="*/ 8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1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3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3" name="Freeform 73"/>
            <p:cNvSpPr/>
            <p:nvPr/>
          </p:nvSpPr>
          <p:spPr bwMode="auto">
            <a:xfrm>
              <a:off x="3875" y="2115"/>
              <a:ext cx="17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6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4" name="Freeform 74"/>
            <p:cNvSpPr/>
            <p:nvPr/>
          </p:nvSpPr>
          <p:spPr bwMode="auto">
            <a:xfrm>
              <a:off x="3778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4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9 w 14"/>
                <a:gd name="T61" fmla="*/ 0 h 26"/>
                <a:gd name="T62" fmla="*/ 9 w 14"/>
                <a:gd name="T63" fmla="*/ 0 h 26"/>
                <a:gd name="T64" fmla="*/ 9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2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4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5" name="Freeform 75"/>
            <p:cNvSpPr/>
            <p:nvPr/>
          </p:nvSpPr>
          <p:spPr bwMode="auto">
            <a:xfrm>
              <a:off x="3785" y="2115"/>
              <a:ext cx="18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7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528648" y="1268939"/>
            <a:ext cx="2388523" cy="522002"/>
            <a:chOff x="8703732" y="1692310"/>
            <a:chExt cx="2288018" cy="696164"/>
          </a:xfrm>
        </p:grpSpPr>
        <p:sp>
          <p:nvSpPr>
            <p:cNvPr id="67" name="文本框 148"/>
            <p:cNvSpPr txBox="1"/>
            <p:nvPr/>
          </p:nvSpPr>
          <p:spPr>
            <a:xfrm>
              <a:off x="8703732" y="1692310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元字符</a:t>
              </a:r>
            </a:p>
          </p:txBody>
        </p:sp>
        <p:sp>
          <p:nvSpPr>
            <p:cNvPr id="68" name="文本框 113"/>
            <p:cNvSpPr txBox="1"/>
            <p:nvPr/>
          </p:nvSpPr>
          <p:spPr>
            <a:xfrm>
              <a:off x="8744129" y="2061642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掌握：元字符的使用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528649" y="3489296"/>
            <a:ext cx="2388522" cy="515378"/>
            <a:chOff x="8703732" y="4653472"/>
            <a:chExt cx="2288018" cy="687330"/>
          </a:xfrm>
        </p:grpSpPr>
        <p:sp>
          <p:nvSpPr>
            <p:cNvPr id="70" name="文本框 154"/>
            <p:cNvSpPr txBox="1"/>
            <p:nvPr/>
          </p:nvSpPr>
          <p:spPr>
            <a:xfrm>
              <a:off x="8703732" y="4653472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683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</a:t>
              </a:r>
              <a:r>
                <a:rPr lang="zh-CN" altLang="en-US" b="1" dirty="0">
                  <a:solidFill>
                    <a:srgbClr val="683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  <p:sp>
          <p:nvSpPr>
            <p:cNvPr id="71" name="文本框 113"/>
            <p:cNvSpPr txBox="1"/>
            <p:nvPr/>
          </p:nvSpPr>
          <p:spPr>
            <a:xfrm>
              <a:off x="8744129" y="5013970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元字符的使用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11888" y="1268938"/>
            <a:ext cx="2423669" cy="569505"/>
            <a:chOff x="1342678" y="1692310"/>
            <a:chExt cx="2304256" cy="759516"/>
          </a:xfrm>
        </p:grpSpPr>
        <p:sp>
          <p:nvSpPr>
            <p:cNvPr id="73" name="文本框 145"/>
            <p:cNvSpPr txBox="1"/>
            <p:nvPr/>
          </p:nvSpPr>
          <p:spPr>
            <a:xfrm>
              <a:off x="2078995" y="1692310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</a:t>
              </a:r>
            </a:p>
          </p:txBody>
        </p:sp>
        <p:sp>
          <p:nvSpPr>
            <p:cNvPr id="74" name="文本框 113"/>
            <p:cNvSpPr txBox="1"/>
            <p:nvPr/>
          </p:nvSpPr>
          <p:spPr>
            <a:xfrm>
              <a:off x="1342678" y="2124994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掌握：正则的概念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2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2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作业</a:t>
            </a:r>
          </a:p>
        </p:txBody>
      </p:sp>
      <p:sp>
        <p:nvSpPr>
          <p:cNvPr id="70" name="文本框 154"/>
          <p:cNvSpPr txBox="1"/>
          <p:nvPr/>
        </p:nvSpPr>
        <p:spPr>
          <a:xfrm>
            <a:off x="2574442" y="1619674"/>
            <a:ext cx="3995116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检查用户名是否是由字母数字下划线组成</a:t>
            </a: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检查邮箱是否符合</a:t>
            </a:r>
            <a:endParaRPr lang="en-US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  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检查用户的身份证号码是否符合规范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340175" y="32791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59935" y="3723878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码趣教育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16546" y="4115856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854478" y="3132956"/>
            <a:ext cx="3416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自强不息的自己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3827E-6 L 0.58351 4.93827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3" grpId="0"/>
      <p:bldP spid="24" grpId="0"/>
      <p:bldP spid="25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5299" y="2055012"/>
            <a:ext cx="1400357" cy="1399851"/>
            <a:chOff x="2734249" y="952902"/>
            <a:chExt cx="1866900" cy="1866900"/>
          </a:xfrm>
        </p:grpSpPr>
        <p:sp>
          <p:nvSpPr>
            <p:cNvPr id="5" name="椭圆 4"/>
            <p:cNvSpPr/>
            <p:nvPr/>
          </p:nvSpPr>
          <p:spPr>
            <a:xfrm>
              <a:off x="2734249" y="952902"/>
              <a:ext cx="1866900" cy="1866900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53026" y="1171679"/>
              <a:ext cx="1429346" cy="14293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文本框 136"/>
            <p:cNvSpPr txBox="1"/>
            <p:nvPr/>
          </p:nvSpPr>
          <p:spPr>
            <a:xfrm>
              <a:off x="3289751" y="1233939"/>
              <a:ext cx="792086" cy="135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目录页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92888" y="1097852"/>
            <a:ext cx="851396" cy="718592"/>
            <a:chOff x="3190518" y="1092327"/>
            <a:chExt cx="1135194" cy="958123"/>
          </a:xfrm>
        </p:grpSpPr>
        <p:grpSp>
          <p:nvGrpSpPr>
            <p:cNvPr id="10" name="组合 9"/>
            <p:cNvGrpSpPr/>
            <p:nvPr/>
          </p:nvGrpSpPr>
          <p:grpSpPr>
            <a:xfrm>
              <a:off x="3227162" y="1092327"/>
              <a:ext cx="1098550" cy="958123"/>
              <a:chOff x="2857499" y="1149477"/>
              <a:chExt cx="1098550" cy="95812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190518" y="1178238"/>
              <a:ext cx="1048474" cy="824561"/>
              <a:chOff x="2615293" y="1775288"/>
              <a:chExt cx="1048474" cy="824561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392888" y="2036347"/>
            <a:ext cx="851396" cy="718592"/>
            <a:chOff x="3190518" y="2343653"/>
            <a:chExt cx="1135194" cy="958123"/>
          </a:xfrm>
        </p:grpSpPr>
        <p:grpSp>
          <p:nvGrpSpPr>
            <p:cNvPr id="17" name="组合 16"/>
            <p:cNvGrpSpPr/>
            <p:nvPr/>
          </p:nvGrpSpPr>
          <p:grpSpPr>
            <a:xfrm>
              <a:off x="3227162" y="2343653"/>
              <a:ext cx="1098550" cy="958123"/>
              <a:chOff x="2857499" y="1149477"/>
              <a:chExt cx="1098550" cy="958123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190518" y="2425822"/>
              <a:ext cx="1048474" cy="824561"/>
              <a:chOff x="2615293" y="1775288"/>
              <a:chExt cx="1048474" cy="824561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392888" y="2972146"/>
            <a:ext cx="851396" cy="718592"/>
            <a:chOff x="3190518" y="3591385"/>
            <a:chExt cx="1135194" cy="958123"/>
          </a:xfrm>
        </p:grpSpPr>
        <p:grpSp>
          <p:nvGrpSpPr>
            <p:cNvPr id="24" name="组合 23"/>
            <p:cNvGrpSpPr/>
            <p:nvPr/>
          </p:nvGrpSpPr>
          <p:grpSpPr>
            <a:xfrm>
              <a:off x="3227162" y="3591385"/>
              <a:ext cx="1098550" cy="958123"/>
              <a:chOff x="2857499" y="1149477"/>
              <a:chExt cx="1098550" cy="958123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190518" y="3674102"/>
              <a:ext cx="1048474" cy="824561"/>
              <a:chOff x="2615293" y="1775288"/>
              <a:chExt cx="1048474" cy="82456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392888" y="3884269"/>
            <a:ext cx="851396" cy="718592"/>
            <a:chOff x="3190518" y="4807549"/>
            <a:chExt cx="1135194" cy="958123"/>
          </a:xfrm>
        </p:grpSpPr>
        <p:grpSp>
          <p:nvGrpSpPr>
            <p:cNvPr id="31" name="组合 30"/>
            <p:cNvGrpSpPr/>
            <p:nvPr/>
          </p:nvGrpSpPr>
          <p:grpSpPr>
            <a:xfrm>
              <a:off x="3227162" y="4807549"/>
              <a:ext cx="1098550" cy="958123"/>
              <a:chOff x="2857499" y="1149477"/>
              <a:chExt cx="1098550" cy="958123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663A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90518" y="4893611"/>
              <a:ext cx="1048474" cy="824561"/>
              <a:chOff x="2615293" y="1775288"/>
              <a:chExt cx="1048474" cy="824561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3416314" y="1097853"/>
            <a:ext cx="3522992" cy="863107"/>
            <a:chOff x="4555084" y="1092328"/>
            <a:chExt cx="4697323" cy="1150809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041830"/>
              <a:ext cx="3646270" cy="201307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4555084" y="1092328"/>
              <a:ext cx="4697323" cy="974451"/>
              <a:chOff x="4555084" y="1092328"/>
              <a:chExt cx="4697323" cy="974451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49" y="1414521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1" name="圆角矩形 40"/>
              <p:cNvSpPr/>
              <p:nvPr/>
            </p:nvSpPr>
            <p:spPr>
              <a:xfrm>
                <a:off x="4555084" y="1092328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3416313" y="2036347"/>
            <a:ext cx="3522993" cy="859061"/>
            <a:chOff x="4555084" y="2343654"/>
            <a:chExt cx="4697324" cy="1145415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3287762"/>
              <a:ext cx="3646270" cy="201307"/>
            </a:xfrm>
            <a:prstGeom prst="rect">
              <a:avLst/>
            </a:prstGeom>
          </p:spPr>
        </p:pic>
        <p:grpSp>
          <p:nvGrpSpPr>
            <p:cNvPr id="44" name="组合 43"/>
            <p:cNvGrpSpPr/>
            <p:nvPr/>
          </p:nvGrpSpPr>
          <p:grpSpPr>
            <a:xfrm>
              <a:off x="4555084" y="2343654"/>
              <a:ext cx="4697324" cy="974451"/>
              <a:chOff x="4555084" y="2343654"/>
              <a:chExt cx="4697324" cy="97445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2665847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4555084" y="2343654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416313" y="2974842"/>
            <a:ext cx="3522994" cy="863027"/>
            <a:chOff x="4555084" y="3594980"/>
            <a:chExt cx="4697325" cy="1150703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4544376"/>
              <a:ext cx="3646270" cy="201307"/>
            </a:xfrm>
            <a:prstGeom prst="rect">
              <a:avLst/>
            </a:prstGeom>
          </p:spPr>
        </p:pic>
        <p:grpSp>
          <p:nvGrpSpPr>
            <p:cNvPr id="49" name="组合 48"/>
            <p:cNvGrpSpPr/>
            <p:nvPr/>
          </p:nvGrpSpPr>
          <p:grpSpPr>
            <a:xfrm>
              <a:off x="4555084" y="3594980"/>
              <a:ext cx="4697325" cy="974450"/>
              <a:chOff x="4555084" y="3594980"/>
              <a:chExt cx="4697325" cy="974450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1" y="3917172"/>
                <a:ext cx="958122" cy="346394"/>
              </a:xfrm>
              <a:prstGeom prst="rect">
                <a:avLst/>
              </a:prstGeom>
            </p:spPr>
          </p:pic>
          <p:sp>
            <p:nvSpPr>
              <p:cNvPr id="51" name="圆角矩形 50"/>
              <p:cNvSpPr/>
              <p:nvPr/>
            </p:nvSpPr>
            <p:spPr>
              <a:xfrm>
                <a:off x="4555084" y="3594980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416314" y="3884269"/>
            <a:ext cx="3522992" cy="857105"/>
            <a:chOff x="4555084" y="4807551"/>
            <a:chExt cx="4697323" cy="1142806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5749050"/>
              <a:ext cx="3646270" cy="201307"/>
            </a:xfrm>
            <a:prstGeom prst="rect">
              <a:avLst/>
            </a:prstGeom>
          </p:spPr>
        </p:pic>
        <p:grpSp>
          <p:nvGrpSpPr>
            <p:cNvPr id="54" name="组合 53"/>
            <p:cNvGrpSpPr/>
            <p:nvPr/>
          </p:nvGrpSpPr>
          <p:grpSpPr>
            <a:xfrm>
              <a:off x="4555084" y="4807551"/>
              <a:ext cx="4697323" cy="974450"/>
              <a:chOff x="4555084" y="4807551"/>
              <a:chExt cx="4697323" cy="974450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5129743"/>
                <a:ext cx="958122" cy="346393"/>
              </a:xfrm>
              <a:prstGeom prst="rect">
                <a:avLst/>
              </a:prstGeom>
            </p:spPr>
          </p:pic>
          <p:sp>
            <p:nvSpPr>
              <p:cNvPr id="56" name="圆角矩形 55"/>
              <p:cNvSpPr/>
              <p:nvPr/>
            </p:nvSpPr>
            <p:spPr>
              <a:xfrm>
                <a:off x="4555084" y="4807551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2978264" y="875607"/>
            <a:ext cx="742053" cy="4003880"/>
            <a:chOff x="3971019" y="796001"/>
            <a:chExt cx="989404" cy="5338506"/>
          </a:xfrm>
        </p:grpSpPr>
        <p:sp>
          <p:nvSpPr>
            <p:cNvPr id="58" name="矩形 57"/>
            <p:cNvSpPr/>
            <p:nvPr/>
          </p:nvSpPr>
          <p:spPr>
            <a:xfrm>
              <a:off x="4614031" y="796001"/>
              <a:ext cx="346392" cy="5287413"/>
            </a:xfrm>
            <a:prstGeom prst="rect">
              <a:avLst/>
            </a:prstGeom>
            <a:gradFill>
              <a:gsLst>
                <a:gs pos="0">
                  <a:schemeClr val="tx1">
                    <a:alpha val="8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59" name="矩形 58"/>
            <p:cNvSpPr/>
            <p:nvPr/>
          </p:nvSpPr>
          <p:spPr>
            <a:xfrm>
              <a:off x="4178614" y="796001"/>
              <a:ext cx="452661" cy="52874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>
              <a:off x="1404452" y="3362569"/>
              <a:ext cx="5338505" cy="205371"/>
            </a:xfrm>
            <a:prstGeom prst="rect">
              <a:avLst/>
            </a:prstGeom>
          </p:spPr>
        </p:pic>
        <p:sp>
          <p:nvSpPr>
            <p:cNvPr id="61" name="流程图: 手动输入 32"/>
            <p:cNvSpPr/>
            <p:nvPr/>
          </p:nvSpPr>
          <p:spPr>
            <a:xfrm flipH="1" flipV="1">
              <a:off x="4614203" y="796001"/>
              <a:ext cx="345594" cy="92079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2" name="梯形 61"/>
            <p:cNvSpPr/>
            <p:nvPr/>
          </p:nvSpPr>
          <p:spPr>
            <a:xfrm rot="5400000">
              <a:off x="4085362" y="2026910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3" name="梯形 62"/>
            <p:cNvSpPr/>
            <p:nvPr/>
          </p:nvSpPr>
          <p:spPr>
            <a:xfrm rot="5400000">
              <a:off x="4085362" y="3275907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4" name="梯形 63"/>
            <p:cNvSpPr/>
            <p:nvPr/>
          </p:nvSpPr>
          <p:spPr>
            <a:xfrm rot="5400000">
              <a:off x="4085362" y="4502881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5" name="流程图: 手动输入 32"/>
            <p:cNvSpPr/>
            <p:nvPr/>
          </p:nvSpPr>
          <p:spPr>
            <a:xfrm flipH="1">
              <a:off x="4614203" y="5187950"/>
              <a:ext cx="345594" cy="895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41099" y="1145335"/>
            <a:ext cx="1651311" cy="307777"/>
            <a:chOff x="5788132" y="1155639"/>
            <a:chExt cx="2201748" cy="410370"/>
          </a:xfrm>
        </p:grpSpPr>
        <p:sp>
          <p:nvSpPr>
            <p:cNvPr id="67" name="文本框 66"/>
            <p:cNvSpPr txBox="1"/>
            <p:nvPr/>
          </p:nvSpPr>
          <p:spPr>
            <a:xfrm>
              <a:off x="6299025" y="1155639"/>
              <a:ext cx="1690855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正则的概念</a:t>
              </a:r>
            </a:p>
          </p:txBody>
        </p:sp>
        <p:grpSp>
          <p:nvGrpSpPr>
            <p:cNvPr id="69" name="Group 4"/>
            <p:cNvGrpSpPr>
              <a:grpSpLocks noChangeAspect="1"/>
            </p:cNvGrpSpPr>
            <p:nvPr/>
          </p:nvGrpSpPr>
          <p:grpSpPr bwMode="auto">
            <a:xfrm>
              <a:off x="5788132" y="1164569"/>
              <a:ext cx="299144" cy="350562"/>
              <a:chOff x="1776" y="1776"/>
              <a:chExt cx="64" cy="75"/>
            </a:xfrm>
            <a:solidFill>
              <a:srgbClr val="FFB850"/>
            </a:solidFill>
            <a:effectLst/>
          </p:grpSpPr>
          <p:sp>
            <p:nvSpPr>
              <p:cNvPr id="70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4327967" y="2047433"/>
            <a:ext cx="1125834" cy="307777"/>
            <a:chOff x="4327967" y="2047433"/>
            <a:chExt cx="1125834" cy="307777"/>
          </a:xfrm>
        </p:grpSpPr>
        <p:grpSp>
          <p:nvGrpSpPr>
            <p:cNvPr id="75" name="Group 18"/>
            <p:cNvGrpSpPr>
              <a:grpSpLocks noChangeAspect="1"/>
            </p:cNvGrpSpPr>
            <p:nvPr/>
          </p:nvGrpSpPr>
          <p:grpSpPr bwMode="auto">
            <a:xfrm>
              <a:off x="4327967" y="2093818"/>
              <a:ext cx="250640" cy="233550"/>
              <a:chOff x="3802" y="2858"/>
              <a:chExt cx="616" cy="574"/>
            </a:xfrm>
            <a:solidFill>
              <a:srgbClr val="01ACBE"/>
            </a:solidFill>
            <a:effectLst/>
          </p:grpSpPr>
          <p:sp>
            <p:nvSpPr>
              <p:cNvPr id="78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4730526" y="2047433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元字符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316479" y="2993556"/>
            <a:ext cx="1130167" cy="307777"/>
            <a:chOff x="4316479" y="2993556"/>
            <a:chExt cx="1130167" cy="307777"/>
          </a:xfrm>
        </p:grpSpPr>
        <p:grpSp>
          <p:nvGrpSpPr>
            <p:cNvPr id="84" name="Group 13"/>
            <p:cNvGrpSpPr>
              <a:grpSpLocks noChangeAspect="1"/>
            </p:cNvGrpSpPr>
            <p:nvPr/>
          </p:nvGrpSpPr>
          <p:grpSpPr bwMode="auto">
            <a:xfrm>
              <a:off x="4316479" y="2999278"/>
              <a:ext cx="273597" cy="276828"/>
              <a:chOff x="2426" y="2781"/>
              <a:chExt cx="593" cy="600"/>
            </a:xfrm>
            <a:solidFill>
              <a:srgbClr val="E87071"/>
            </a:solidFill>
            <a:effectLst/>
          </p:grpSpPr>
          <p:sp>
            <p:nvSpPr>
              <p:cNvPr id="87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8" name="矩形 97"/>
            <p:cNvSpPr/>
            <p:nvPr/>
          </p:nvSpPr>
          <p:spPr>
            <a:xfrm>
              <a:off x="4724269" y="2993556"/>
              <a:ext cx="7223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</a:t>
              </a:r>
              <a:r>
                <a:rPr lang="zh-CN" altLang="en-US" sz="1400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323961" y="3924071"/>
            <a:ext cx="954377" cy="314081"/>
            <a:chOff x="4323961" y="3924071"/>
            <a:chExt cx="954377" cy="314081"/>
          </a:xfrm>
        </p:grpSpPr>
        <p:grpSp>
          <p:nvGrpSpPr>
            <p:cNvPr id="90" name="组合 89"/>
            <p:cNvGrpSpPr/>
            <p:nvPr/>
          </p:nvGrpSpPr>
          <p:grpSpPr>
            <a:xfrm>
              <a:off x="4323961" y="3924071"/>
              <a:ext cx="258633" cy="281445"/>
              <a:chOff x="4873620" y="1965325"/>
              <a:chExt cx="269882" cy="293688"/>
            </a:xfrm>
            <a:solidFill>
              <a:srgbClr val="663A77"/>
            </a:solidFill>
            <a:effectLst/>
          </p:grpSpPr>
          <p:sp>
            <p:nvSpPr>
              <p:cNvPr id="93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4734599" y="3930375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作业</a:t>
              </a: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80850" y="1868651"/>
            <a:ext cx="4319423" cy="852875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31358" y="1784181"/>
            <a:ext cx="1169945" cy="1379589"/>
            <a:chOff x="3150395" y="933507"/>
            <a:chExt cx="1559927" cy="1839452"/>
          </a:xfrm>
        </p:grpSpPr>
        <p:grpSp>
          <p:nvGrpSpPr>
            <p:cNvPr id="22" name="组合 2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2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椭圆 2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371875" y="1269298"/>
              <a:ext cx="840968" cy="743320"/>
              <a:chOff x="1373381" y="2419508"/>
              <a:chExt cx="1119329" cy="98935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B850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2400" dirty="0">
                  <a:solidFill>
                    <a:srgbClr val="FFB85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73381" y="3019696"/>
                <a:ext cx="1119329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FFB850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FFB850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537015" y="2045506"/>
            <a:ext cx="2778106" cy="475457"/>
            <a:chOff x="3446961" y="1692216"/>
            <a:chExt cx="2778106" cy="475457"/>
          </a:xfrm>
        </p:grpSpPr>
        <p:sp>
          <p:nvSpPr>
            <p:cNvPr id="32" name="文本框 31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正则概念</a:t>
              </a: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847444" y="1692216"/>
              <a:ext cx="377623" cy="420345"/>
              <a:chOff x="5847444" y="1692216"/>
              <a:chExt cx="377623" cy="420345"/>
            </a:xfrm>
          </p:grpSpPr>
          <p:sp>
            <p:nvSpPr>
              <p:cNvPr id="44" name="Freeform 7"/>
              <p:cNvSpPr/>
              <p:nvPr/>
            </p:nvSpPr>
            <p:spPr bwMode="auto">
              <a:xfrm>
                <a:off x="5950700" y="1692216"/>
                <a:ext cx="171110" cy="153410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8"/>
              <p:cNvSpPr/>
              <p:nvPr/>
            </p:nvSpPr>
            <p:spPr bwMode="auto">
              <a:xfrm>
                <a:off x="5847444" y="1864744"/>
                <a:ext cx="377623" cy="247817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23905" y="2537946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321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如何去判断一个字符串是不是手机号？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2683897" y="2679600"/>
            <a:ext cx="3741389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321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现在要求筛选出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开头的手机号怎么做呢？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2674372" y="2341099"/>
            <a:ext cx="68094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思考二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62893" y="244270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  <p:bldP spid="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字符串匹配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7" y="1209273"/>
            <a:ext cx="5421296" cy="196663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49685" y="1502229"/>
            <a:ext cx="329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如果现在要筛选出 </a:t>
            </a:r>
            <a:r>
              <a:rPr kumimoji="1" lang="en-US" altLang="zh-CN" dirty="0"/>
              <a:t>13</a:t>
            </a:r>
            <a:r>
              <a:rPr kumimoji="1" lang="zh-CN" altLang="en-US" dirty="0"/>
              <a:t> 开头的字符串改怎么做呢？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94" y="3781937"/>
            <a:ext cx="5318922" cy="10224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48293" y="410850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使用正则要简单非常多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正则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34081" y="1792333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34081" y="2847588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94073" y="1953226"/>
            <a:ext cx="4784753" cy="747415"/>
            <a:chOff x="7127272" y="2681303"/>
            <a:chExt cx="4112228" cy="996554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882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正则表达式由需要匹配的字符串和一些特殊字符组成，可以在字符串当中匹配出需要查找的对象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84548" y="1644363"/>
            <a:ext cx="106566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正则表达式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2694073" y="2989242"/>
            <a:ext cx="4784753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通过正则表达式快速快捷的匹配出符合要求的特征字符串，比如利用病毒的特征值来查找文本中的病毒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2684548" y="2650741"/>
            <a:ext cx="488585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匹配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473069" y="1711038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73069" y="2752351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82" name="组合 8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379802" y="1269299"/>
              <a:ext cx="840968" cy="727206"/>
              <a:chOff x="1383933" y="2419508"/>
              <a:chExt cx="1119329" cy="967907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01ACBE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2400" dirty="0">
                  <a:solidFill>
                    <a:srgbClr val="01ACB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383933" y="2998249"/>
                <a:ext cx="1119329" cy="38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01ACBE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01ACBE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3446961" y="1695027"/>
            <a:ext cx="2709581" cy="472646"/>
            <a:chOff x="3446961" y="1695027"/>
            <a:chExt cx="2709581" cy="472646"/>
          </a:xfrm>
        </p:grpSpPr>
        <p:sp>
          <p:nvSpPr>
            <p:cNvPr id="91" name="文本框 90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元字符</a:t>
              </a:r>
            </a:p>
          </p:txBody>
        </p:sp>
        <p:grpSp>
          <p:nvGrpSpPr>
            <p:cNvPr id="175" name="Group 18"/>
            <p:cNvGrpSpPr>
              <a:grpSpLocks noChangeAspect="1"/>
            </p:cNvGrpSpPr>
            <p:nvPr/>
          </p:nvGrpSpPr>
          <p:grpSpPr bwMode="auto">
            <a:xfrm>
              <a:off x="5709173" y="1695027"/>
              <a:ext cx="447369" cy="41686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176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正则表达式为什么如此强大呢？和字符串自带的方法有什么不同？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微粒体年度总结计划PPT模版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{EB292516-5264-6345-B1E7-64E0BAF3945B}tf16401369</Template>
  <TotalTime>9</TotalTime>
  <Words>744</Words>
  <Application>Microsoft Office PowerPoint</Application>
  <PresentationFormat>全屏显示(16:9)</PresentationFormat>
  <Paragraphs>161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Hiragino Sans GB W6</vt:lpstr>
      <vt:lpstr>LiHei Pro</vt:lpstr>
      <vt:lpstr>方正正大黑简体</vt:lpstr>
      <vt:lpstr>方正正中黑简体</vt:lpstr>
      <vt:lpstr>时尚中黑简体</vt:lpstr>
      <vt:lpstr>微软雅黑</vt:lpstr>
      <vt:lpstr>造字工房悦黑体验版细体</vt:lpstr>
      <vt:lpstr>Arial</vt:lpstr>
      <vt:lpstr>Calibri</vt:lpstr>
      <vt:lpstr>Calibri Light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邓 豪</cp:lastModifiedBy>
  <cp:revision>37</cp:revision>
  <dcterms:created xsi:type="dcterms:W3CDTF">2016-05-26T11:22:00Z</dcterms:created>
  <dcterms:modified xsi:type="dcterms:W3CDTF">2022-02-16T13:23:25Z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