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71" r:id="rId13"/>
    <p:sldId id="272" r:id="rId14"/>
    <p:sldId id="277" r:id="rId15"/>
    <p:sldId id="280" r:id="rId16"/>
    <p:sldId id="288" r:id="rId17"/>
    <p:sldId id="289" r:id="rId18"/>
    <p:sldId id="290" r:id="rId19"/>
    <p:sldId id="287" r:id="rId20"/>
  </p:sldIdLst>
  <p:sldSz cx="9144000" cy="5143500" type="screen16x9"/>
  <p:notesSz cx="6858000" cy="9144000"/>
  <p:custDataLst>
    <p:tags r:id="rId24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5159"/>
    <a:srgbClr val="6E4180"/>
    <a:srgbClr val="00A6B6"/>
    <a:srgbClr val="E66B6B"/>
    <a:srgbClr val="FFB352"/>
    <a:srgbClr val="FFA538"/>
    <a:srgbClr val="6C407D"/>
    <a:srgbClr val="00A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6250"/>
  </p:normalViewPr>
  <p:slideViewPr>
    <p:cSldViewPr snapToGrid="0">
      <p:cViewPr varScale="1">
        <p:scale>
          <a:sx n="125" d="100"/>
          <a:sy n="125" d="100"/>
        </p:scale>
        <p:origin x="254" y="82"/>
      </p:cViewPr>
      <p:guideLst>
        <p:guide orient="horz" pos="266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-635"/>
            <a:ext cx="9144000" cy="5143500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 flipH="1">
            <a:off x="6192982" y="-33259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2979399" y="1081062"/>
            <a:ext cx="3018064" cy="3018064"/>
          </a:xfrm>
          <a:prstGeom prst="ellipse">
            <a:avLst/>
          </a:prstGeom>
          <a:noFill/>
          <a:ln>
            <a:solidFill>
              <a:srgbClr val="0041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1" name="椭圆 30"/>
          <p:cNvSpPr/>
          <p:nvPr/>
        </p:nvSpPr>
        <p:spPr>
          <a:xfrm>
            <a:off x="3176704" y="1278367"/>
            <a:ext cx="2623457" cy="26234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/>
              </a:gs>
            </a:gsLst>
            <a:lin ang="13500000" scaled="1"/>
            <a:tileRect/>
          </a:gradFill>
          <a:ln w="38100">
            <a:gradFill flip="none"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2" name="文本框 31"/>
          <p:cNvSpPr txBox="1"/>
          <p:nvPr/>
        </p:nvSpPr>
        <p:spPr>
          <a:xfrm>
            <a:off x="3247843" y="1694254"/>
            <a:ext cx="3619382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rgbClr val="6E418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en-US" altLang="zh-CN" sz="8000" dirty="0">
                <a:solidFill>
                  <a:srgbClr val="FFB35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</a:t>
            </a:r>
            <a:r>
              <a:rPr lang="en-US" altLang="zh-CN" sz="8000" dirty="0">
                <a:solidFill>
                  <a:srgbClr val="E66B6B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22</a:t>
            </a:r>
            <a:endParaRPr lang="zh-CN" altLang="en-US" sz="8000" dirty="0">
              <a:solidFill>
                <a:srgbClr val="00A6B6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2303565" y="0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1585305" y="227396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1457208" y="1434363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6125858" y="936835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5840606" y="229830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1528324" y="539346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463923" y="2366300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1037068" y="8131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5806328" y="3379970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7339571" y="-3325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7013606" y="53440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1889996" y="-1241929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5101058" y="2893855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6730735" y="2023088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470003" y="3035189"/>
            <a:ext cx="213040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1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学习</a:t>
            </a:r>
            <a:endParaRPr lang="zh-CN" altLang="en-US" sz="1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/>
      <p:bldP spid="4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基本常用命令</a:t>
            </a:r>
            <a:endParaRPr lang="zh-CN" altLang="en-US" sz="1800" b="1" dirty="0">
              <a:solidFill>
                <a:srgbClr val="FFA53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0" name="文本框 63"/>
          <p:cNvSpPr txBox="1"/>
          <p:nvPr/>
        </p:nvSpPr>
        <p:spPr>
          <a:xfrm>
            <a:off x="1105374" y="2553980"/>
            <a:ext cx="1351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>
                <a:solidFill>
                  <a:srgbClr val="01ACBE"/>
                </a:solidFill>
                <a:latin typeface="微软雅黑" panose="020B0503020204020204" charset="-122"/>
                <a:ea typeface="微软雅黑" panose="020B0503020204020204" charset="-122"/>
              </a:rPr>
              <a:t>我去何方</a:t>
            </a:r>
            <a:endParaRPr lang="zh-CN" altLang="en-US" sz="1100" b="1" dirty="0">
              <a:solidFill>
                <a:srgbClr val="01ACB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1" name="文本框 77"/>
          <p:cNvSpPr txBox="1"/>
          <p:nvPr/>
        </p:nvSpPr>
        <p:spPr>
          <a:xfrm>
            <a:off x="5202782" y="1386790"/>
            <a:ext cx="1351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>
                <a:solidFill>
                  <a:srgbClr val="663A77"/>
                </a:solidFill>
                <a:latin typeface="微软雅黑" panose="020B0503020204020204" charset="-122"/>
                <a:ea typeface="微软雅黑" panose="020B0503020204020204" charset="-122"/>
              </a:rPr>
              <a:t>我在那里</a:t>
            </a:r>
            <a:endParaRPr lang="zh-CN" altLang="en-US" sz="1100" b="1" dirty="0">
              <a:solidFill>
                <a:srgbClr val="663A7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2" name="文本框 93"/>
          <p:cNvSpPr txBox="1"/>
          <p:nvPr/>
        </p:nvSpPr>
        <p:spPr>
          <a:xfrm>
            <a:off x="5222877" y="2553980"/>
            <a:ext cx="1351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>
                <a:solidFill>
                  <a:srgbClr val="E87071"/>
                </a:solidFill>
                <a:latin typeface="微软雅黑" panose="020B0503020204020204" charset="-122"/>
                <a:ea typeface="微软雅黑" panose="020B0503020204020204" charset="-122"/>
              </a:rPr>
              <a:t>路在何方</a:t>
            </a:r>
            <a:endParaRPr lang="zh-CN" altLang="en-US" sz="1100" b="1" dirty="0">
              <a:solidFill>
                <a:srgbClr val="E8707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3" name="文本框 94"/>
          <p:cNvSpPr txBox="1"/>
          <p:nvPr/>
        </p:nvSpPr>
        <p:spPr>
          <a:xfrm>
            <a:off x="1125468" y="1398201"/>
            <a:ext cx="1351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b="1" dirty="0">
                <a:solidFill>
                  <a:srgbClr val="FFB850"/>
                </a:solidFill>
                <a:latin typeface="微软雅黑" panose="020B0503020204020204" charset="-122"/>
                <a:ea typeface="微软雅黑" panose="020B0503020204020204" charset="-122"/>
              </a:rPr>
              <a:t>我是谁</a:t>
            </a:r>
            <a:endParaRPr lang="zh-CN" altLang="en-US" sz="1100" b="1" dirty="0">
              <a:solidFill>
                <a:srgbClr val="FFB8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6" name="文本框 113"/>
          <p:cNvSpPr txBox="1"/>
          <p:nvPr/>
        </p:nvSpPr>
        <p:spPr>
          <a:xfrm>
            <a:off x="1161338" y="1711105"/>
            <a:ext cx="1295660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9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who</a:t>
            </a:r>
            <a:endParaRPr lang="zh-CN" altLang="en-US" sz="9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7" name="文本框 113"/>
          <p:cNvSpPr txBox="1"/>
          <p:nvPr/>
        </p:nvSpPr>
        <p:spPr>
          <a:xfrm>
            <a:off x="1125468" y="2907068"/>
            <a:ext cx="3189593" cy="1522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altLang="zh-CN" sz="9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cd</a:t>
            </a:r>
            <a:r>
              <a:rPr lang="en-GB" altLang="zh-CN" sz="900" b="1" dirty="0">
                <a:latin typeface="微软雅黑" panose="020B0503020204020204" charset="-122"/>
                <a:ea typeface="微软雅黑" panose="020B0503020204020204" charset="-122"/>
              </a:rPr>
              <a:t>  	# </a:t>
            </a: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</a:rPr>
              <a:t>是跳转路径，后面跟上路径</a:t>
            </a:r>
            <a:endParaRPr lang="zh-CN" altLang="en-US" sz="9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en-GB" altLang="zh-CN" sz="9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cd ~  </a:t>
            </a:r>
            <a:r>
              <a:rPr lang="en-GB" altLang="zh-CN" sz="900" b="1" dirty="0">
                <a:latin typeface="微软雅黑" panose="020B0503020204020204" charset="-122"/>
                <a:ea typeface="微软雅黑" panose="020B0503020204020204" charset="-122"/>
              </a:rPr>
              <a:t>	# </a:t>
            </a: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</a:rPr>
              <a:t>以上这个两个命令都会跳转到用户家目录下</a:t>
            </a:r>
            <a:endParaRPr lang="zh-CN" altLang="en-US" sz="9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en-GB" altLang="zh-CN" sz="9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cd /</a:t>
            </a:r>
            <a:r>
              <a:rPr lang="en-GB" altLang="zh-CN" sz="9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etc</a:t>
            </a:r>
            <a:r>
              <a:rPr lang="en-GB" altLang="zh-CN" sz="9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GB" altLang="zh-CN" sz="900" b="1" dirty="0">
                <a:latin typeface="微软雅黑" panose="020B0503020204020204" charset="-122"/>
                <a:ea typeface="微软雅黑" panose="020B0503020204020204" charset="-122"/>
              </a:rPr>
              <a:t>	# cd</a:t>
            </a: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</a:rPr>
              <a:t>后面跟上路径，就会跳转到这个路径之下</a:t>
            </a:r>
            <a:endParaRPr lang="zh-CN" altLang="en-US" sz="9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en-GB" altLang="zh-CN" sz="9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cd .    </a:t>
            </a:r>
            <a:r>
              <a:rPr lang="en-GB" altLang="zh-CN" sz="900" b="1" dirty="0">
                <a:latin typeface="微软雅黑" panose="020B0503020204020204" charset="-122"/>
                <a:ea typeface="微软雅黑" panose="020B0503020204020204" charset="-122"/>
              </a:rPr>
              <a:t>	# </a:t>
            </a: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</a:rPr>
              <a:t>当前目录</a:t>
            </a:r>
            <a:endParaRPr lang="zh-CN" altLang="en-US" sz="9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en-GB" altLang="zh-CN" sz="9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cd ..   </a:t>
            </a:r>
            <a:r>
              <a:rPr lang="en-GB" altLang="zh-CN" sz="900" b="1" dirty="0">
                <a:latin typeface="微软雅黑" panose="020B0503020204020204" charset="-122"/>
                <a:ea typeface="微软雅黑" panose="020B0503020204020204" charset="-122"/>
              </a:rPr>
              <a:t>	# </a:t>
            </a: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</a:rPr>
              <a:t>回到上一级目录</a:t>
            </a:r>
            <a:endParaRPr lang="zh-CN" altLang="en-US" sz="9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en-GB" altLang="zh-CN" sz="9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cd /    </a:t>
            </a:r>
            <a:r>
              <a:rPr lang="en-GB" altLang="zh-CN" sz="900" b="1" dirty="0">
                <a:latin typeface="微软雅黑" panose="020B0503020204020204" charset="-122"/>
                <a:ea typeface="微软雅黑" panose="020B0503020204020204" charset="-122"/>
              </a:rPr>
              <a:t>	# </a:t>
            </a: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</a:rPr>
              <a:t>跳到根目录</a:t>
            </a:r>
            <a:endParaRPr lang="zh-CN" altLang="en-US" sz="9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en-GB" altLang="zh-CN" sz="9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cd -    </a:t>
            </a:r>
            <a:r>
              <a:rPr lang="en-GB" altLang="zh-CN" sz="900" b="1" dirty="0">
                <a:latin typeface="微软雅黑" panose="020B0503020204020204" charset="-122"/>
                <a:ea typeface="微软雅黑" panose="020B0503020204020204" charset="-122"/>
              </a:rPr>
              <a:t>	# </a:t>
            </a: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</a:rPr>
              <a:t>回到上一次目录</a:t>
            </a:r>
            <a:endParaRPr lang="zh-CN" altLang="en-US" sz="9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8" name="文本框 113"/>
          <p:cNvSpPr txBox="1"/>
          <p:nvPr/>
        </p:nvSpPr>
        <p:spPr>
          <a:xfrm>
            <a:off x="5347336" y="1711481"/>
            <a:ext cx="1295660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9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pwd</a:t>
            </a:r>
            <a:endParaRPr lang="zh-CN" altLang="en-US" sz="9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9" name="文本框 113"/>
          <p:cNvSpPr txBox="1"/>
          <p:nvPr/>
        </p:nvSpPr>
        <p:spPr>
          <a:xfrm>
            <a:off x="5432863" y="2866827"/>
            <a:ext cx="3619042" cy="1937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altLang="zh-CN" sz="9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ls </a:t>
            </a:r>
            <a:r>
              <a:rPr lang="en-GB" altLang="zh-CN" sz="900" b="1" dirty="0">
                <a:latin typeface="微软雅黑" panose="020B0503020204020204" charset="-122"/>
                <a:ea typeface="微软雅黑" panose="020B0503020204020204" charset="-122"/>
              </a:rPr>
              <a:t>	# </a:t>
            </a: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</a:rPr>
              <a:t>查看当前路径下的所有文件</a:t>
            </a:r>
            <a:endParaRPr lang="zh-CN" altLang="en-US" sz="9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en-GB" altLang="zh-CN" sz="9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ls -a </a:t>
            </a:r>
            <a:r>
              <a:rPr lang="en-GB" altLang="zh-CN" sz="900" b="1" dirty="0">
                <a:latin typeface="微软雅黑" panose="020B0503020204020204" charset="-122"/>
                <a:ea typeface="微软雅黑" panose="020B0503020204020204" charset="-122"/>
              </a:rPr>
              <a:t>	# </a:t>
            </a: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</a:rPr>
              <a:t>查看隐藏文件</a:t>
            </a:r>
            <a:endParaRPr lang="zh-CN" altLang="en-US" sz="9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en-GB" altLang="zh-CN" sz="9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ls -l </a:t>
            </a:r>
            <a:r>
              <a:rPr lang="en-GB" altLang="zh-CN" sz="900" b="1" dirty="0">
                <a:latin typeface="微软雅黑" panose="020B0503020204020204" charset="-122"/>
                <a:ea typeface="微软雅黑" panose="020B0503020204020204" charset="-122"/>
              </a:rPr>
              <a:t>	# </a:t>
            </a: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</a:rPr>
              <a:t>查看所有文件，列表展示</a:t>
            </a:r>
            <a:endParaRPr lang="zh-CN" altLang="en-US" sz="9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en-GB" altLang="zh-CN" sz="9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ls -t </a:t>
            </a:r>
            <a:r>
              <a:rPr lang="en-GB" altLang="zh-CN" sz="900" b="1" dirty="0">
                <a:latin typeface="微软雅黑" panose="020B0503020204020204" charset="-122"/>
                <a:ea typeface="微软雅黑" panose="020B0503020204020204" charset="-122"/>
              </a:rPr>
              <a:t>	# </a:t>
            </a: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</a:rPr>
              <a:t>用文件和目录的更改时间排序；</a:t>
            </a:r>
            <a:endParaRPr lang="zh-CN" altLang="en-US" sz="9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en-GB" altLang="zh-CN" sz="9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ls -r </a:t>
            </a:r>
            <a:r>
              <a:rPr lang="en-GB" altLang="zh-CN" sz="900" b="1" dirty="0">
                <a:latin typeface="微软雅黑" panose="020B0503020204020204" charset="-122"/>
                <a:ea typeface="微软雅黑" panose="020B0503020204020204" charset="-122"/>
              </a:rPr>
              <a:t>	# </a:t>
            </a: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</a:rPr>
              <a:t>以文件名反序排列并输出目录内容列表；</a:t>
            </a:r>
            <a:endParaRPr lang="zh-CN" altLang="en-US" sz="9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en-GB" altLang="zh-CN" sz="9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ls -k </a:t>
            </a:r>
            <a:r>
              <a:rPr lang="en-GB" altLang="zh-CN" sz="900" b="1" dirty="0">
                <a:latin typeface="微软雅黑" panose="020B0503020204020204" charset="-122"/>
                <a:ea typeface="微软雅黑" panose="020B0503020204020204" charset="-122"/>
              </a:rPr>
              <a:t>	# </a:t>
            </a: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</a:rPr>
              <a:t>以</a:t>
            </a:r>
            <a:r>
              <a:rPr lang="en-GB" altLang="zh-CN" sz="900" b="1" dirty="0">
                <a:latin typeface="微软雅黑" panose="020B0503020204020204" charset="-122"/>
                <a:ea typeface="微软雅黑" panose="020B0503020204020204" charset="-122"/>
              </a:rPr>
              <a:t>KB</a:t>
            </a:r>
            <a:r>
              <a:rPr lang="zh-CN" altLang="en-GB" sz="900" b="1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</a:rPr>
              <a:t>千字节）为单位显示文件大小；</a:t>
            </a:r>
            <a:endParaRPr lang="en-US" altLang="zh-CN" sz="9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9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en-GB" altLang="zh-CN" sz="9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man ls </a:t>
            </a:r>
            <a:r>
              <a:rPr lang="en-GB" altLang="zh-CN" sz="900" b="1" dirty="0">
                <a:latin typeface="微软雅黑" panose="020B0503020204020204" charset="-122"/>
                <a:ea typeface="微软雅黑" panose="020B0503020204020204" charset="-122"/>
              </a:rPr>
              <a:t>	# </a:t>
            </a: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</a:rPr>
              <a:t>最全的帮助文档</a:t>
            </a:r>
            <a:endParaRPr lang="zh-CN" altLang="en-US" sz="9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en-GB" altLang="zh-CN" sz="9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ls --help  </a:t>
            </a:r>
            <a:r>
              <a:rPr lang="en-GB" altLang="zh-CN" sz="900" b="1" dirty="0">
                <a:latin typeface="微软雅黑" panose="020B0503020204020204" charset="-122"/>
                <a:ea typeface="微软雅黑" panose="020B0503020204020204" charset="-122"/>
              </a:rPr>
              <a:t>	# </a:t>
            </a: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</a:rPr>
              <a:t>笔记简单的帮助文档， 当时不是所有命令都会有</a:t>
            </a:r>
            <a:endParaRPr lang="zh-CN" altLang="en-US" sz="9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0" grpId="0"/>
      <p:bldP spid="111" grpId="0"/>
      <p:bldP spid="112" grpId="0"/>
      <p:bldP spid="113" grpId="0"/>
      <p:bldP spid="196" grpId="0"/>
      <p:bldP spid="197" grpId="0"/>
      <p:bldP spid="198" grpId="0"/>
      <p:bldP spid="19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 noEditPoints="1"/>
          </p:cNvSpPr>
          <p:nvPr/>
        </p:nvSpPr>
        <p:spPr bwMode="auto">
          <a:xfrm>
            <a:off x="2985287" y="699542"/>
            <a:ext cx="3177001" cy="3300676"/>
          </a:xfrm>
          <a:custGeom>
            <a:avLst/>
            <a:gdLst>
              <a:gd name="T0" fmla="*/ 2614 w 3520"/>
              <a:gd name="T1" fmla="*/ 0 h 3078"/>
              <a:gd name="T2" fmla="*/ 3520 w 3520"/>
              <a:gd name="T3" fmla="*/ 1539 h 3078"/>
              <a:gd name="T4" fmla="*/ 2614 w 3520"/>
              <a:gd name="T5" fmla="*/ 3078 h 3078"/>
              <a:gd name="T6" fmla="*/ 906 w 3520"/>
              <a:gd name="T7" fmla="*/ 3078 h 3078"/>
              <a:gd name="T8" fmla="*/ 0 w 3520"/>
              <a:gd name="T9" fmla="*/ 1539 h 3078"/>
              <a:gd name="T10" fmla="*/ 906 w 3520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0" h="3078">
                <a:moveTo>
                  <a:pt x="2614" y="0"/>
                </a:moveTo>
                <a:cubicBezTo>
                  <a:pt x="3154" y="300"/>
                  <a:pt x="3520" y="877"/>
                  <a:pt x="3520" y="1539"/>
                </a:cubicBezTo>
                <a:cubicBezTo>
                  <a:pt x="3520" y="2201"/>
                  <a:pt x="3154" y="2778"/>
                  <a:pt x="2614" y="3078"/>
                </a:cubicBezTo>
                <a:moveTo>
                  <a:pt x="906" y="3078"/>
                </a:moveTo>
                <a:cubicBezTo>
                  <a:pt x="365" y="2778"/>
                  <a:pt x="0" y="2201"/>
                  <a:pt x="0" y="1539"/>
                </a:cubicBezTo>
                <a:cubicBezTo>
                  <a:pt x="0" y="877"/>
                  <a:pt x="365" y="300"/>
                  <a:pt x="90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2689972" y="699542"/>
            <a:ext cx="3767628" cy="3300676"/>
          </a:xfrm>
          <a:custGeom>
            <a:avLst/>
            <a:gdLst>
              <a:gd name="T0" fmla="*/ 3496 w 4174"/>
              <a:gd name="T1" fmla="*/ 0 h 3078"/>
              <a:gd name="T2" fmla="*/ 4174 w 4174"/>
              <a:gd name="T3" fmla="*/ 1539 h 3078"/>
              <a:gd name="T4" fmla="*/ 3496 w 4174"/>
              <a:gd name="T5" fmla="*/ 3078 h 3078"/>
              <a:gd name="T6" fmla="*/ 677 w 4174"/>
              <a:gd name="T7" fmla="*/ 3078 h 3078"/>
              <a:gd name="T8" fmla="*/ 0 w 4174"/>
              <a:gd name="T9" fmla="*/ 1539 h 3078"/>
              <a:gd name="T10" fmla="*/ 677 w 4174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4" h="3078">
                <a:moveTo>
                  <a:pt x="3496" y="0"/>
                </a:moveTo>
                <a:cubicBezTo>
                  <a:pt x="3912" y="381"/>
                  <a:pt x="4174" y="930"/>
                  <a:pt x="4174" y="1539"/>
                </a:cubicBezTo>
                <a:cubicBezTo>
                  <a:pt x="4174" y="2148"/>
                  <a:pt x="3912" y="2697"/>
                  <a:pt x="3496" y="3078"/>
                </a:cubicBezTo>
                <a:moveTo>
                  <a:pt x="677" y="3078"/>
                </a:moveTo>
                <a:cubicBezTo>
                  <a:pt x="261" y="2697"/>
                  <a:pt x="0" y="2148"/>
                  <a:pt x="0" y="1539"/>
                </a:cubicBezTo>
                <a:cubicBezTo>
                  <a:pt x="0" y="930"/>
                  <a:pt x="261" y="381"/>
                  <a:pt x="67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4" name="Freeform 27"/>
          <p:cNvSpPr>
            <a:spLocks noEditPoints="1"/>
          </p:cNvSpPr>
          <p:nvPr/>
        </p:nvSpPr>
        <p:spPr bwMode="auto">
          <a:xfrm>
            <a:off x="2338692" y="699542"/>
            <a:ext cx="4467807" cy="3300676"/>
          </a:xfrm>
          <a:custGeom>
            <a:avLst/>
            <a:gdLst>
              <a:gd name="T0" fmla="*/ 4412 w 4949"/>
              <a:gd name="T1" fmla="*/ 0 h 3078"/>
              <a:gd name="T2" fmla="*/ 4949 w 4949"/>
              <a:gd name="T3" fmla="*/ 1539 h 3078"/>
              <a:gd name="T4" fmla="*/ 4412 w 4949"/>
              <a:gd name="T5" fmla="*/ 3078 h 3078"/>
              <a:gd name="T6" fmla="*/ 537 w 4949"/>
              <a:gd name="T7" fmla="*/ 3078 h 3078"/>
              <a:gd name="T8" fmla="*/ 0 w 4949"/>
              <a:gd name="T9" fmla="*/ 1539 h 3078"/>
              <a:gd name="T10" fmla="*/ 537 w 494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9" h="3078">
                <a:moveTo>
                  <a:pt x="4412" y="0"/>
                </a:moveTo>
                <a:cubicBezTo>
                  <a:pt x="4748" y="422"/>
                  <a:pt x="4949" y="957"/>
                  <a:pt x="4949" y="1539"/>
                </a:cubicBezTo>
                <a:cubicBezTo>
                  <a:pt x="4949" y="2121"/>
                  <a:pt x="4748" y="2656"/>
                  <a:pt x="4412" y="3078"/>
                </a:cubicBezTo>
                <a:moveTo>
                  <a:pt x="537" y="3078"/>
                </a:moveTo>
                <a:cubicBezTo>
                  <a:pt x="201" y="2656"/>
                  <a:pt x="0" y="2121"/>
                  <a:pt x="0" y="1539"/>
                </a:cubicBezTo>
                <a:cubicBezTo>
                  <a:pt x="0" y="957"/>
                  <a:pt x="201" y="422"/>
                  <a:pt x="53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Freeform 28"/>
          <p:cNvSpPr>
            <a:spLocks noEditPoints="1"/>
          </p:cNvSpPr>
          <p:nvPr/>
        </p:nvSpPr>
        <p:spPr bwMode="auto">
          <a:xfrm>
            <a:off x="1924300" y="699542"/>
            <a:ext cx="5297781" cy="3300676"/>
          </a:xfrm>
          <a:custGeom>
            <a:avLst/>
            <a:gdLst>
              <a:gd name="T0" fmla="*/ 5433 w 5869"/>
              <a:gd name="T1" fmla="*/ 0 h 3078"/>
              <a:gd name="T2" fmla="*/ 5869 w 5869"/>
              <a:gd name="T3" fmla="*/ 1539 h 3078"/>
              <a:gd name="T4" fmla="*/ 5433 w 5869"/>
              <a:gd name="T5" fmla="*/ 3078 h 3078"/>
              <a:gd name="T6" fmla="*/ 436 w 5869"/>
              <a:gd name="T7" fmla="*/ 3078 h 3078"/>
              <a:gd name="T8" fmla="*/ 0 w 5869"/>
              <a:gd name="T9" fmla="*/ 1539 h 3078"/>
              <a:gd name="T10" fmla="*/ 436 w 586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69" h="3078">
                <a:moveTo>
                  <a:pt x="5433" y="0"/>
                </a:moveTo>
                <a:cubicBezTo>
                  <a:pt x="5709" y="447"/>
                  <a:pt x="5869" y="974"/>
                  <a:pt x="5869" y="1539"/>
                </a:cubicBezTo>
                <a:cubicBezTo>
                  <a:pt x="5869" y="2103"/>
                  <a:pt x="5709" y="2631"/>
                  <a:pt x="5433" y="3078"/>
                </a:cubicBezTo>
                <a:moveTo>
                  <a:pt x="436" y="3078"/>
                </a:moveTo>
                <a:cubicBezTo>
                  <a:pt x="160" y="2631"/>
                  <a:pt x="0" y="2103"/>
                  <a:pt x="0" y="1539"/>
                </a:cubicBezTo>
                <a:cubicBezTo>
                  <a:pt x="0" y="974"/>
                  <a:pt x="160" y="447"/>
                  <a:pt x="43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Freeform 29"/>
          <p:cNvSpPr>
            <a:spLocks noEditPoints="1"/>
          </p:cNvSpPr>
          <p:nvPr/>
        </p:nvSpPr>
        <p:spPr bwMode="auto">
          <a:xfrm>
            <a:off x="1432510" y="699542"/>
            <a:ext cx="6281365" cy="3300676"/>
          </a:xfrm>
          <a:custGeom>
            <a:avLst/>
            <a:gdLst>
              <a:gd name="T0" fmla="*/ 6600 w 6959"/>
              <a:gd name="T1" fmla="*/ 0 h 3078"/>
              <a:gd name="T2" fmla="*/ 6959 w 6959"/>
              <a:gd name="T3" fmla="*/ 1539 h 3078"/>
              <a:gd name="T4" fmla="*/ 6600 w 6959"/>
              <a:gd name="T5" fmla="*/ 3078 h 3078"/>
              <a:gd name="T6" fmla="*/ 359 w 6959"/>
              <a:gd name="T7" fmla="*/ 3078 h 3078"/>
              <a:gd name="T8" fmla="*/ 0 w 6959"/>
              <a:gd name="T9" fmla="*/ 1539 h 3078"/>
              <a:gd name="T10" fmla="*/ 359 w 695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9" h="3078">
                <a:moveTo>
                  <a:pt x="6600" y="0"/>
                </a:moveTo>
                <a:cubicBezTo>
                  <a:pt x="6830" y="464"/>
                  <a:pt x="6959" y="986"/>
                  <a:pt x="6959" y="1539"/>
                </a:cubicBezTo>
                <a:cubicBezTo>
                  <a:pt x="6959" y="2092"/>
                  <a:pt x="6830" y="2614"/>
                  <a:pt x="6600" y="3078"/>
                </a:cubicBezTo>
                <a:moveTo>
                  <a:pt x="359" y="3078"/>
                </a:moveTo>
                <a:cubicBezTo>
                  <a:pt x="129" y="2614"/>
                  <a:pt x="0" y="2092"/>
                  <a:pt x="0" y="1539"/>
                </a:cubicBezTo>
                <a:cubicBezTo>
                  <a:pt x="0" y="986"/>
                  <a:pt x="129" y="464"/>
                  <a:pt x="359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Freeform 30"/>
          <p:cNvSpPr>
            <a:spLocks noEditPoints="1"/>
          </p:cNvSpPr>
          <p:nvPr/>
        </p:nvSpPr>
        <p:spPr bwMode="auto">
          <a:xfrm>
            <a:off x="849028" y="699542"/>
            <a:ext cx="7448329" cy="3300676"/>
          </a:xfrm>
          <a:custGeom>
            <a:avLst/>
            <a:gdLst>
              <a:gd name="T0" fmla="*/ 7954 w 8251"/>
              <a:gd name="T1" fmla="*/ 0 h 3078"/>
              <a:gd name="T2" fmla="*/ 8251 w 8251"/>
              <a:gd name="T3" fmla="*/ 1539 h 3078"/>
              <a:gd name="T4" fmla="*/ 7954 w 8251"/>
              <a:gd name="T5" fmla="*/ 3078 h 3078"/>
              <a:gd name="T6" fmla="*/ 297 w 8251"/>
              <a:gd name="T7" fmla="*/ 3078 h 3078"/>
              <a:gd name="T8" fmla="*/ 0 w 8251"/>
              <a:gd name="T9" fmla="*/ 1539 h 3078"/>
              <a:gd name="T10" fmla="*/ 297 w 8251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51" h="3078">
                <a:moveTo>
                  <a:pt x="7954" y="0"/>
                </a:moveTo>
                <a:cubicBezTo>
                  <a:pt x="8146" y="475"/>
                  <a:pt x="8251" y="995"/>
                  <a:pt x="8251" y="1539"/>
                </a:cubicBezTo>
                <a:cubicBezTo>
                  <a:pt x="8251" y="2083"/>
                  <a:pt x="8146" y="2602"/>
                  <a:pt x="7954" y="3078"/>
                </a:cubicBezTo>
                <a:moveTo>
                  <a:pt x="297" y="3078"/>
                </a:moveTo>
                <a:cubicBezTo>
                  <a:pt x="106" y="2602"/>
                  <a:pt x="0" y="2083"/>
                  <a:pt x="0" y="1539"/>
                </a:cubicBezTo>
                <a:cubicBezTo>
                  <a:pt x="0" y="995"/>
                  <a:pt x="106" y="475"/>
                  <a:pt x="29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707889" y="1438149"/>
            <a:ext cx="1728225" cy="1728000"/>
            <a:chOff x="1827622" y="1343919"/>
            <a:chExt cx="2304000" cy="2304000"/>
          </a:xfrm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877481" y="1393778"/>
              <a:ext cx="2204282" cy="220428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/>
              <a:r>
                <a:rPr lang="zh-CN" altLang="en-US" sz="1400" b="1" dirty="0">
                  <a:solidFill>
                    <a:srgbClr val="6C407D"/>
                  </a:solidFill>
                  <a:latin typeface="微软雅黑" panose="020B0503020204020204" charset="-122"/>
                  <a:ea typeface="微软雅黑" panose="020B0503020204020204" charset="-122"/>
                </a:rPr>
                <a:t>基本文件操作</a:t>
              </a:r>
              <a:endParaRPr lang="zh-CN" altLang="en-US" sz="14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" name="TextBox 26"/>
          <p:cNvSpPr txBox="1"/>
          <p:nvPr/>
        </p:nvSpPr>
        <p:spPr>
          <a:xfrm>
            <a:off x="3588552" y="3547419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6C40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 </a:t>
            </a:r>
            <a:r>
              <a:rPr lang="zh-CN" altLang="en-US" sz="1000" kern="0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创建删除文件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rgbClr val="6C407D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TextBox 27"/>
          <p:cNvSpPr txBox="1"/>
          <p:nvPr/>
        </p:nvSpPr>
        <p:spPr>
          <a:xfrm>
            <a:off x="4666884" y="3547419"/>
            <a:ext cx="985236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6C40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√查看文件</a:t>
            </a:r>
            <a:endParaRPr lang="zh-CN" altLang="en-US" sz="1000" kern="0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TextBox 28"/>
          <p:cNvSpPr txBox="1"/>
          <p:nvPr/>
        </p:nvSpPr>
        <p:spPr>
          <a:xfrm>
            <a:off x="3588552" y="3949364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6C40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 </a:t>
            </a:r>
            <a:r>
              <a:rPr lang="zh-CN" altLang="en-US" sz="1000" kern="0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复制移动文件</a:t>
            </a:r>
            <a:endParaRPr lang="zh-CN" altLang="en-US" sz="1000" kern="0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Box 29"/>
          <p:cNvSpPr txBox="1"/>
          <p:nvPr/>
        </p:nvSpPr>
        <p:spPr>
          <a:xfrm>
            <a:off x="4666884" y="3949364"/>
            <a:ext cx="985236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6C407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</a:t>
            </a:r>
            <a:r>
              <a:rPr lang="zh-CN" altLang="en-US" sz="1000" kern="0" noProof="0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创建文件夹</a:t>
            </a:r>
            <a:endParaRPr lang="zh-CN" altLang="en-US" sz="1000" kern="0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11" grpId="0"/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文件操作</a:t>
            </a:r>
            <a:endParaRPr lang="zh-CN" altLang="en-US" sz="240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2247178" y="2859680"/>
            <a:ext cx="2254616" cy="999887"/>
            <a:chOff x="1258030" y="3593783"/>
            <a:chExt cx="2139699" cy="943484"/>
          </a:xfrm>
        </p:grpSpPr>
        <p:sp>
          <p:nvSpPr>
            <p:cNvPr id="77" name="文本框 76"/>
            <p:cNvSpPr txBox="1"/>
            <p:nvPr/>
          </p:nvSpPr>
          <p:spPr>
            <a:xfrm>
              <a:off x="1258030" y="3593783"/>
              <a:ext cx="870789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01ACBE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b="1" dirty="0">
                <a:solidFill>
                  <a:srgbClr val="01ACBE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799069" y="3696239"/>
              <a:ext cx="1598660" cy="246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solidFill>
                    <a:srgbClr val="01ACB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创建删除文件夹</a:t>
              </a:r>
              <a:endParaRPr lang="zh-CN" altLang="en-US" sz="1100" b="1" dirty="0">
                <a:solidFill>
                  <a:srgbClr val="01ACBE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438395" y="3993811"/>
              <a:ext cx="1915200" cy="543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050" b="1" dirty="0">
                  <a:latin typeface="微软雅黑" panose="020B0503020204020204" charset="-122"/>
                  <a:ea typeface="微软雅黑" panose="020B0503020204020204" charset="-122"/>
                </a:rPr>
                <a:t>mkdir  test</a:t>
              </a:r>
              <a:endParaRPr lang="en-US" altLang="zh-CN" sz="105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US" altLang="zh-CN" sz="1050" b="1" dirty="0" err="1">
                  <a:latin typeface="微软雅黑" panose="020B0503020204020204" charset="-122"/>
                  <a:ea typeface="微软雅黑" panose="020B0503020204020204" charset="-122"/>
                </a:rPr>
                <a:t>rmdir</a:t>
              </a:r>
              <a:r>
                <a:rPr lang="en-US" altLang="zh-CN" sz="1050" b="1" dirty="0">
                  <a:latin typeface="微软雅黑" panose="020B0503020204020204" charset="-122"/>
                  <a:ea typeface="微软雅黑" panose="020B0503020204020204" charset="-122"/>
                </a:rPr>
                <a:t>  test</a:t>
              </a:r>
              <a:endParaRPr lang="en-US" altLang="zh-CN" sz="105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US" altLang="zh-CN" sz="1050" b="1" dirty="0">
                  <a:latin typeface="微软雅黑" panose="020B0503020204020204" charset="-122"/>
                  <a:ea typeface="微软雅黑" panose="020B0503020204020204" charset="-122"/>
                </a:rPr>
                <a:t>rm -rf </a:t>
              </a:r>
              <a:r>
                <a:rPr lang="zh-CN" altLang="en-US" sz="1050" b="1" dirty="0">
                  <a:latin typeface="微软雅黑" panose="020B0503020204020204" charset="-122"/>
                  <a:ea typeface="微软雅黑" panose="020B0503020204020204" charset="-122"/>
                </a:rPr>
                <a:t>文件夹名</a:t>
              </a:r>
              <a:endParaRPr lang="zh-CN" altLang="en-US" sz="105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5325228" y="991420"/>
            <a:ext cx="2254616" cy="837963"/>
            <a:chOff x="1258030" y="3593783"/>
            <a:chExt cx="2139699" cy="790694"/>
          </a:xfrm>
        </p:grpSpPr>
        <p:sp>
          <p:nvSpPr>
            <p:cNvPr id="81" name="文本框 80"/>
            <p:cNvSpPr txBox="1"/>
            <p:nvPr/>
          </p:nvSpPr>
          <p:spPr>
            <a:xfrm>
              <a:off x="1258030" y="3593783"/>
              <a:ext cx="870789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663A77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b="1" dirty="0">
                <a:solidFill>
                  <a:srgbClr val="663A77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1799069" y="3696239"/>
              <a:ext cx="1598660" cy="246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solidFill>
                    <a:srgbClr val="663A77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复制移动文件</a:t>
              </a:r>
              <a:endParaRPr lang="zh-CN" altLang="en-US" sz="1100" b="1" dirty="0">
                <a:solidFill>
                  <a:srgbClr val="663A77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438395" y="3993811"/>
              <a:ext cx="1915200" cy="390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050" b="1" dirty="0">
                  <a:latin typeface="微软雅黑" panose="020B0503020204020204" charset="-122"/>
                  <a:ea typeface="微软雅黑" panose="020B0503020204020204" charset="-122"/>
                </a:rPr>
                <a:t>cp </a:t>
              </a:r>
              <a:r>
                <a:rPr lang="zh-CN" altLang="en-US" sz="1050" b="1" dirty="0">
                  <a:latin typeface="微软雅黑" panose="020B0503020204020204" charset="-122"/>
                  <a:ea typeface="微软雅黑" panose="020B0503020204020204" charset="-122"/>
                </a:rPr>
                <a:t>  </a:t>
              </a:r>
              <a:r>
                <a:rPr lang="en-US" altLang="zh-CN" sz="1050" b="1" dirty="0">
                  <a:latin typeface="微软雅黑" panose="020B0503020204020204" charset="-122"/>
                  <a:ea typeface="微软雅黑" panose="020B0503020204020204" charset="-122"/>
                </a:rPr>
                <a:t>/</a:t>
              </a:r>
              <a:r>
                <a:rPr lang="en-US" altLang="zh-CN" sz="1050" b="1" dirty="0" err="1">
                  <a:latin typeface="微软雅黑" panose="020B0503020204020204" charset="-122"/>
                  <a:ea typeface="微软雅黑" panose="020B0503020204020204" charset="-122"/>
                </a:rPr>
                <a:t>etc</a:t>
              </a:r>
              <a:r>
                <a:rPr lang="en-US" altLang="zh-CN" sz="1050" b="1" dirty="0">
                  <a:latin typeface="微软雅黑" panose="020B0503020204020204" charset="-122"/>
                  <a:ea typeface="微软雅黑" panose="020B0503020204020204" charset="-122"/>
                </a:rPr>
                <a:t>/passwd </a:t>
              </a:r>
              <a:r>
                <a:rPr lang="zh-CN" altLang="en-US" sz="1050" b="1" dirty="0"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sz="1050" b="1" dirty="0" err="1">
                  <a:latin typeface="微软雅黑" panose="020B0503020204020204" charset="-122"/>
                  <a:ea typeface="微软雅黑" panose="020B0503020204020204" charset="-122"/>
                </a:rPr>
                <a:t>a.txt</a:t>
              </a:r>
              <a:endParaRPr lang="en-US" altLang="zh-CN" sz="105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US" altLang="zh-CN" sz="1050" b="1" dirty="0">
                  <a:latin typeface="微软雅黑" panose="020B0503020204020204" charset="-122"/>
                  <a:ea typeface="微软雅黑" panose="020B0503020204020204" charset="-122"/>
                </a:rPr>
                <a:t>mv </a:t>
              </a:r>
              <a:r>
                <a:rPr lang="zh-CN" altLang="en-US" sz="1050" b="1" dirty="0"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sz="1050" b="1" dirty="0" err="1">
                  <a:latin typeface="微软雅黑" panose="020B0503020204020204" charset="-122"/>
                  <a:ea typeface="微软雅黑" panose="020B0503020204020204" charset="-122"/>
                </a:rPr>
                <a:t>a.txt</a:t>
              </a:r>
              <a:r>
                <a:rPr lang="en-US" altLang="zh-CN" sz="1050" b="1" dirty="0"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zh-CN" altLang="en-US" sz="1050" b="1" dirty="0">
                  <a:latin typeface="微软雅黑" panose="020B0503020204020204" charset="-122"/>
                  <a:ea typeface="微软雅黑" panose="020B0503020204020204" charset="-122"/>
                </a:rPr>
                <a:t>  </a:t>
              </a:r>
              <a:r>
                <a:rPr lang="en-US" altLang="zh-CN" sz="1050" b="1" dirty="0">
                  <a:latin typeface="微软雅黑" panose="020B0503020204020204" charset="-122"/>
                  <a:ea typeface="微软雅黑" panose="020B0503020204020204" charset="-122"/>
                </a:rPr>
                <a:t>/</a:t>
              </a:r>
              <a:r>
                <a:rPr lang="en-US" altLang="zh-CN" sz="1050" b="1" dirty="0" err="1">
                  <a:latin typeface="微软雅黑" panose="020B0503020204020204" charset="-122"/>
                  <a:ea typeface="微软雅黑" panose="020B0503020204020204" charset="-122"/>
                </a:rPr>
                <a:t>tmp</a:t>
              </a:r>
              <a:r>
                <a:rPr lang="en-US" altLang="zh-CN" sz="1050" b="1" dirty="0"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endParaRPr lang="zh-CN" altLang="en-US" sz="105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2293682" y="935858"/>
            <a:ext cx="2254616" cy="839440"/>
            <a:chOff x="1258030" y="3593783"/>
            <a:chExt cx="2139699" cy="792088"/>
          </a:xfrm>
        </p:grpSpPr>
        <p:sp>
          <p:nvSpPr>
            <p:cNvPr id="85" name="文本框 84"/>
            <p:cNvSpPr txBox="1"/>
            <p:nvPr/>
          </p:nvSpPr>
          <p:spPr>
            <a:xfrm>
              <a:off x="1258030" y="3593783"/>
              <a:ext cx="870789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FB85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b="1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799069" y="3696239"/>
              <a:ext cx="159866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创建删除文件</a:t>
              </a:r>
              <a:endParaRPr lang="zh-CN" altLang="en-US" sz="1100" b="1" dirty="0">
                <a:solidFill>
                  <a:srgbClr val="FFB850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438395" y="3993811"/>
              <a:ext cx="1915200" cy="392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050" b="1" dirty="0">
                  <a:latin typeface="微软雅黑" panose="020B0503020204020204" charset="-122"/>
                  <a:ea typeface="微软雅黑" panose="020B0503020204020204" charset="-122"/>
                </a:rPr>
                <a:t>touch </a:t>
              </a:r>
              <a:r>
                <a:rPr lang="zh-CN" altLang="en-US" sz="1050" b="1" dirty="0"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sz="1050" b="1" dirty="0" err="1">
                  <a:latin typeface="微软雅黑" panose="020B0503020204020204" charset="-122"/>
                  <a:ea typeface="微软雅黑" panose="020B0503020204020204" charset="-122"/>
                </a:rPr>
                <a:t>test.txt</a:t>
              </a:r>
              <a:r>
                <a:rPr lang="en-US" altLang="zh-CN" sz="1050" b="1" dirty="0"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endParaRPr lang="en-US" altLang="zh-CN" sz="1050" b="1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/>
              <a:r>
                <a:rPr lang="en-US" altLang="zh-CN" sz="1050" b="1" dirty="0">
                  <a:latin typeface="微软雅黑" panose="020B0503020204020204" charset="-122"/>
                  <a:ea typeface="微软雅黑" panose="020B0503020204020204" charset="-122"/>
                </a:rPr>
                <a:t>rm </a:t>
              </a:r>
              <a:r>
                <a:rPr lang="zh-CN" altLang="en-US" sz="1050" b="1" dirty="0">
                  <a:latin typeface="微软雅黑" panose="020B0503020204020204" charset="-122"/>
                  <a:ea typeface="微软雅黑" panose="020B0503020204020204" charset="-122"/>
                </a:rPr>
                <a:t>  </a:t>
              </a:r>
              <a:r>
                <a:rPr lang="en-US" altLang="zh-CN" sz="1050" b="1" dirty="0" err="1">
                  <a:latin typeface="微软雅黑" panose="020B0503020204020204" charset="-122"/>
                  <a:ea typeface="微软雅黑" panose="020B0503020204020204" charset="-122"/>
                </a:rPr>
                <a:t>test.txt</a:t>
              </a:r>
              <a:endParaRPr lang="zh-CN" altLang="en-US" sz="105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5325228" y="2859680"/>
            <a:ext cx="2254616" cy="739332"/>
            <a:chOff x="1258030" y="3593783"/>
            <a:chExt cx="2139699" cy="697627"/>
          </a:xfrm>
        </p:grpSpPr>
        <p:sp>
          <p:nvSpPr>
            <p:cNvPr id="89" name="文本框 88"/>
            <p:cNvSpPr txBox="1"/>
            <p:nvPr/>
          </p:nvSpPr>
          <p:spPr>
            <a:xfrm>
              <a:off x="1258030" y="3593783"/>
              <a:ext cx="870789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E8707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b="1" dirty="0">
                <a:solidFill>
                  <a:srgbClr val="E8707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1799069" y="3696239"/>
              <a:ext cx="1598660" cy="246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solidFill>
                    <a:srgbClr val="E87071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rPr>
                <a:t>查看文件</a:t>
              </a:r>
              <a:endParaRPr lang="zh-CN" altLang="en-US" sz="1100" b="1" dirty="0">
                <a:solidFill>
                  <a:srgbClr val="E8707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1438395" y="3993811"/>
              <a:ext cx="1915200" cy="239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050" b="1" dirty="0">
                  <a:latin typeface="微软雅黑" panose="020B0503020204020204" charset="-122"/>
                  <a:ea typeface="微软雅黑" panose="020B0503020204020204" charset="-122"/>
                </a:rPr>
                <a:t>cat </a:t>
              </a:r>
              <a:r>
                <a:rPr lang="zh-CN" altLang="en-US" sz="1050" b="1" dirty="0"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sz="1050" b="1" dirty="0" err="1">
                  <a:latin typeface="微软雅黑" panose="020B0503020204020204" charset="-122"/>
                  <a:ea typeface="微软雅黑" panose="020B0503020204020204" charset="-122"/>
                </a:rPr>
                <a:t>a.txt</a:t>
              </a:r>
              <a:endParaRPr lang="zh-CN" altLang="en-US" sz="105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4" presetID="2" presetClass="entr" presetSubtype="2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9" presetID="2" presetClass="entr" presetSubtype="2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75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75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4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9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900"/>
                                </p:stCondLst>
                                <p:childTnLst>
                                  <p:par>
                                    <p:cTn id="14" presetID="2" presetClass="entr" presetSubtype="2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19" presetID="2" presetClass="entr" presetSubtype="2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24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 noEditPoints="1"/>
          </p:cNvSpPr>
          <p:nvPr/>
        </p:nvSpPr>
        <p:spPr bwMode="auto">
          <a:xfrm>
            <a:off x="2985287" y="699542"/>
            <a:ext cx="3177001" cy="3300676"/>
          </a:xfrm>
          <a:custGeom>
            <a:avLst/>
            <a:gdLst>
              <a:gd name="T0" fmla="*/ 2614 w 3520"/>
              <a:gd name="T1" fmla="*/ 0 h 3078"/>
              <a:gd name="T2" fmla="*/ 3520 w 3520"/>
              <a:gd name="T3" fmla="*/ 1539 h 3078"/>
              <a:gd name="T4" fmla="*/ 2614 w 3520"/>
              <a:gd name="T5" fmla="*/ 3078 h 3078"/>
              <a:gd name="T6" fmla="*/ 906 w 3520"/>
              <a:gd name="T7" fmla="*/ 3078 h 3078"/>
              <a:gd name="T8" fmla="*/ 0 w 3520"/>
              <a:gd name="T9" fmla="*/ 1539 h 3078"/>
              <a:gd name="T10" fmla="*/ 906 w 3520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0" h="3078">
                <a:moveTo>
                  <a:pt x="2614" y="0"/>
                </a:moveTo>
                <a:cubicBezTo>
                  <a:pt x="3154" y="300"/>
                  <a:pt x="3520" y="877"/>
                  <a:pt x="3520" y="1539"/>
                </a:cubicBezTo>
                <a:cubicBezTo>
                  <a:pt x="3520" y="2201"/>
                  <a:pt x="3154" y="2778"/>
                  <a:pt x="2614" y="3078"/>
                </a:cubicBezTo>
                <a:moveTo>
                  <a:pt x="906" y="3078"/>
                </a:moveTo>
                <a:cubicBezTo>
                  <a:pt x="365" y="2778"/>
                  <a:pt x="0" y="2201"/>
                  <a:pt x="0" y="1539"/>
                </a:cubicBezTo>
                <a:cubicBezTo>
                  <a:pt x="0" y="877"/>
                  <a:pt x="365" y="300"/>
                  <a:pt x="90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3" name="Freeform 26"/>
          <p:cNvSpPr>
            <a:spLocks noEditPoints="1"/>
          </p:cNvSpPr>
          <p:nvPr/>
        </p:nvSpPr>
        <p:spPr bwMode="auto">
          <a:xfrm>
            <a:off x="2689972" y="699542"/>
            <a:ext cx="3767628" cy="3300676"/>
          </a:xfrm>
          <a:custGeom>
            <a:avLst/>
            <a:gdLst>
              <a:gd name="T0" fmla="*/ 3496 w 4174"/>
              <a:gd name="T1" fmla="*/ 0 h 3078"/>
              <a:gd name="T2" fmla="*/ 4174 w 4174"/>
              <a:gd name="T3" fmla="*/ 1539 h 3078"/>
              <a:gd name="T4" fmla="*/ 3496 w 4174"/>
              <a:gd name="T5" fmla="*/ 3078 h 3078"/>
              <a:gd name="T6" fmla="*/ 677 w 4174"/>
              <a:gd name="T7" fmla="*/ 3078 h 3078"/>
              <a:gd name="T8" fmla="*/ 0 w 4174"/>
              <a:gd name="T9" fmla="*/ 1539 h 3078"/>
              <a:gd name="T10" fmla="*/ 677 w 4174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4" h="3078">
                <a:moveTo>
                  <a:pt x="3496" y="0"/>
                </a:moveTo>
                <a:cubicBezTo>
                  <a:pt x="3912" y="381"/>
                  <a:pt x="4174" y="930"/>
                  <a:pt x="4174" y="1539"/>
                </a:cubicBezTo>
                <a:cubicBezTo>
                  <a:pt x="4174" y="2148"/>
                  <a:pt x="3912" y="2697"/>
                  <a:pt x="3496" y="3078"/>
                </a:cubicBezTo>
                <a:moveTo>
                  <a:pt x="677" y="3078"/>
                </a:moveTo>
                <a:cubicBezTo>
                  <a:pt x="261" y="2697"/>
                  <a:pt x="0" y="2148"/>
                  <a:pt x="0" y="1539"/>
                </a:cubicBezTo>
                <a:cubicBezTo>
                  <a:pt x="0" y="930"/>
                  <a:pt x="261" y="381"/>
                  <a:pt x="67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4" name="Freeform 27"/>
          <p:cNvSpPr>
            <a:spLocks noEditPoints="1"/>
          </p:cNvSpPr>
          <p:nvPr/>
        </p:nvSpPr>
        <p:spPr bwMode="auto">
          <a:xfrm>
            <a:off x="2338692" y="699542"/>
            <a:ext cx="4467807" cy="3300676"/>
          </a:xfrm>
          <a:custGeom>
            <a:avLst/>
            <a:gdLst>
              <a:gd name="T0" fmla="*/ 4412 w 4949"/>
              <a:gd name="T1" fmla="*/ 0 h 3078"/>
              <a:gd name="T2" fmla="*/ 4949 w 4949"/>
              <a:gd name="T3" fmla="*/ 1539 h 3078"/>
              <a:gd name="T4" fmla="*/ 4412 w 4949"/>
              <a:gd name="T5" fmla="*/ 3078 h 3078"/>
              <a:gd name="T6" fmla="*/ 537 w 4949"/>
              <a:gd name="T7" fmla="*/ 3078 h 3078"/>
              <a:gd name="T8" fmla="*/ 0 w 4949"/>
              <a:gd name="T9" fmla="*/ 1539 h 3078"/>
              <a:gd name="T10" fmla="*/ 537 w 494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9" h="3078">
                <a:moveTo>
                  <a:pt x="4412" y="0"/>
                </a:moveTo>
                <a:cubicBezTo>
                  <a:pt x="4748" y="422"/>
                  <a:pt x="4949" y="957"/>
                  <a:pt x="4949" y="1539"/>
                </a:cubicBezTo>
                <a:cubicBezTo>
                  <a:pt x="4949" y="2121"/>
                  <a:pt x="4748" y="2656"/>
                  <a:pt x="4412" y="3078"/>
                </a:cubicBezTo>
                <a:moveTo>
                  <a:pt x="537" y="3078"/>
                </a:moveTo>
                <a:cubicBezTo>
                  <a:pt x="201" y="2656"/>
                  <a:pt x="0" y="2121"/>
                  <a:pt x="0" y="1539"/>
                </a:cubicBezTo>
                <a:cubicBezTo>
                  <a:pt x="0" y="957"/>
                  <a:pt x="201" y="422"/>
                  <a:pt x="53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Freeform 28"/>
          <p:cNvSpPr>
            <a:spLocks noEditPoints="1"/>
          </p:cNvSpPr>
          <p:nvPr/>
        </p:nvSpPr>
        <p:spPr bwMode="auto">
          <a:xfrm>
            <a:off x="1924300" y="699542"/>
            <a:ext cx="5297781" cy="3300676"/>
          </a:xfrm>
          <a:custGeom>
            <a:avLst/>
            <a:gdLst>
              <a:gd name="T0" fmla="*/ 5433 w 5869"/>
              <a:gd name="T1" fmla="*/ 0 h 3078"/>
              <a:gd name="T2" fmla="*/ 5869 w 5869"/>
              <a:gd name="T3" fmla="*/ 1539 h 3078"/>
              <a:gd name="T4" fmla="*/ 5433 w 5869"/>
              <a:gd name="T5" fmla="*/ 3078 h 3078"/>
              <a:gd name="T6" fmla="*/ 436 w 5869"/>
              <a:gd name="T7" fmla="*/ 3078 h 3078"/>
              <a:gd name="T8" fmla="*/ 0 w 5869"/>
              <a:gd name="T9" fmla="*/ 1539 h 3078"/>
              <a:gd name="T10" fmla="*/ 436 w 586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69" h="3078">
                <a:moveTo>
                  <a:pt x="5433" y="0"/>
                </a:moveTo>
                <a:cubicBezTo>
                  <a:pt x="5709" y="447"/>
                  <a:pt x="5869" y="974"/>
                  <a:pt x="5869" y="1539"/>
                </a:cubicBezTo>
                <a:cubicBezTo>
                  <a:pt x="5869" y="2103"/>
                  <a:pt x="5709" y="2631"/>
                  <a:pt x="5433" y="3078"/>
                </a:cubicBezTo>
                <a:moveTo>
                  <a:pt x="436" y="3078"/>
                </a:moveTo>
                <a:cubicBezTo>
                  <a:pt x="160" y="2631"/>
                  <a:pt x="0" y="2103"/>
                  <a:pt x="0" y="1539"/>
                </a:cubicBezTo>
                <a:cubicBezTo>
                  <a:pt x="0" y="974"/>
                  <a:pt x="160" y="447"/>
                  <a:pt x="43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Freeform 29"/>
          <p:cNvSpPr>
            <a:spLocks noEditPoints="1"/>
          </p:cNvSpPr>
          <p:nvPr/>
        </p:nvSpPr>
        <p:spPr bwMode="auto">
          <a:xfrm>
            <a:off x="1432510" y="699542"/>
            <a:ext cx="6281365" cy="3300676"/>
          </a:xfrm>
          <a:custGeom>
            <a:avLst/>
            <a:gdLst>
              <a:gd name="T0" fmla="*/ 6600 w 6959"/>
              <a:gd name="T1" fmla="*/ 0 h 3078"/>
              <a:gd name="T2" fmla="*/ 6959 w 6959"/>
              <a:gd name="T3" fmla="*/ 1539 h 3078"/>
              <a:gd name="T4" fmla="*/ 6600 w 6959"/>
              <a:gd name="T5" fmla="*/ 3078 h 3078"/>
              <a:gd name="T6" fmla="*/ 359 w 6959"/>
              <a:gd name="T7" fmla="*/ 3078 h 3078"/>
              <a:gd name="T8" fmla="*/ 0 w 6959"/>
              <a:gd name="T9" fmla="*/ 1539 h 3078"/>
              <a:gd name="T10" fmla="*/ 359 w 695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9" h="3078">
                <a:moveTo>
                  <a:pt x="6600" y="0"/>
                </a:moveTo>
                <a:cubicBezTo>
                  <a:pt x="6830" y="464"/>
                  <a:pt x="6959" y="986"/>
                  <a:pt x="6959" y="1539"/>
                </a:cubicBezTo>
                <a:cubicBezTo>
                  <a:pt x="6959" y="2092"/>
                  <a:pt x="6830" y="2614"/>
                  <a:pt x="6600" y="3078"/>
                </a:cubicBezTo>
                <a:moveTo>
                  <a:pt x="359" y="3078"/>
                </a:moveTo>
                <a:cubicBezTo>
                  <a:pt x="129" y="2614"/>
                  <a:pt x="0" y="2092"/>
                  <a:pt x="0" y="1539"/>
                </a:cubicBezTo>
                <a:cubicBezTo>
                  <a:pt x="0" y="986"/>
                  <a:pt x="129" y="464"/>
                  <a:pt x="359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Freeform 30"/>
          <p:cNvSpPr>
            <a:spLocks noEditPoints="1"/>
          </p:cNvSpPr>
          <p:nvPr/>
        </p:nvSpPr>
        <p:spPr bwMode="auto">
          <a:xfrm>
            <a:off x="849028" y="699542"/>
            <a:ext cx="7448329" cy="3300676"/>
          </a:xfrm>
          <a:custGeom>
            <a:avLst/>
            <a:gdLst>
              <a:gd name="T0" fmla="*/ 7954 w 8251"/>
              <a:gd name="T1" fmla="*/ 0 h 3078"/>
              <a:gd name="T2" fmla="*/ 8251 w 8251"/>
              <a:gd name="T3" fmla="*/ 1539 h 3078"/>
              <a:gd name="T4" fmla="*/ 7954 w 8251"/>
              <a:gd name="T5" fmla="*/ 3078 h 3078"/>
              <a:gd name="T6" fmla="*/ 297 w 8251"/>
              <a:gd name="T7" fmla="*/ 3078 h 3078"/>
              <a:gd name="T8" fmla="*/ 0 w 8251"/>
              <a:gd name="T9" fmla="*/ 1539 h 3078"/>
              <a:gd name="T10" fmla="*/ 297 w 8251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51" h="3078">
                <a:moveTo>
                  <a:pt x="7954" y="0"/>
                </a:moveTo>
                <a:cubicBezTo>
                  <a:pt x="8146" y="475"/>
                  <a:pt x="8251" y="995"/>
                  <a:pt x="8251" y="1539"/>
                </a:cubicBezTo>
                <a:cubicBezTo>
                  <a:pt x="8251" y="2083"/>
                  <a:pt x="8146" y="2602"/>
                  <a:pt x="7954" y="3078"/>
                </a:cubicBezTo>
                <a:moveTo>
                  <a:pt x="297" y="3078"/>
                </a:moveTo>
                <a:cubicBezTo>
                  <a:pt x="106" y="2602"/>
                  <a:pt x="0" y="2083"/>
                  <a:pt x="0" y="1539"/>
                </a:cubicBezTo>
                <a:cubicBezTo>
                  <a:pt x="0" y="995"/>
                  <a:pt x="106" y="475"/>
                  <a:pt x="29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707889" y="1438149"/>
            <a:ext cx="1728225" cy="1728000"/>
            <a:chOff x="1827622" y="1343919"/>
            <a:chExt cx="2304000" cy="2304000"/>
          </a:xfrm>
        </p:grpSpPr>
        <p:sp>
          <p:nvSpPr>
            <p:cNvPr id="9" name="椭圆 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877481" y="1393778"/>
              <a:ext cx="2204282" cy="220428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/>
              <a:r>
                <a:rPr lang="zh-CN" altLang="en-US" sz="1400" b="1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用户介绍</a:t>
              </a:r>
              <a:endParaRPr lang="zh-CN" altLang="en-US" sz="1400" b="1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" name="TextBox 26"/>
          <p:cNvSpPr txBox="1"/>
          <p:nvPr/>
        </p:nvSpPr>
        <p:spPr>
          <a:xfrm>
            <a:off x="3588552" y="3547419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A7B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</a:t>
            </a:r>
            <a:r>
              <a: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srgbClr val="00A7B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kumimoji="0" lang="en-US" altLang="zh-CN" sz="1000" b="0" i="0" u="none" strike="noStrike" kern="0" cap="none" spc="0" normalizeH="0" noProof="0" dirty="0">
                <a:ln>
                  <a:noFill/>
                </a:ln>
                <a:solidFill>
                  <a:srgbClr val="00A7B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root</a:t>
            </a:r>
            <a:r>
              <a: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srgbClr val="00A7B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用户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rgbClr val="00A7B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TextBox 27"/>
          <p:cNvSpPr txBox="1"/>
          <p:nvPr/>
        </p:nvSpPr>
        <p:spPr>
          <a:xfrm>
            <a:off x="4666884" y="3547419"/>
            <a:ext cx="985236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A7B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</a:t>
            </a:r>
            <a:r>
              <a:rPr lang="zh-CN" altLang="en-US" sz="1000" kern="0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普通用户</a:t>
            </a:r>
            <a:endParaRPr lang="zh-CN" altLang="en-US" sz="1000" kern="0" dirty="0">
              <a:solidFill>
                <a:srgbClr val="00A7B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TextBox 28"/>
          <p:cNvSpPr txBox="1"/>
          <p:nvPr/>
        </p:nvSpPr>
        <p:spPr>
          <a:xfrm>
            <a:off x="3588552" y="3949364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A7B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 </a:t>
            </a:r>
            <a:r>
              <a:rPr lang="zh-CN" altLang="en-US" sz="1000" kern="0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用户权限</a:t>
            </a:r>
            <a:endParaRPr lang="zh-CN" altLang="en-US" sz="1000" kern="0" dirty="0">
              <a:solidFill>
                <a:srgbClr val="00A7B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Box 29"/>
          <p:cNvSpPr txBox="1"/>
          <p:nvPr/>
        </p:nvSpPr>
        <p:spPr>
          <a:xfrm>
            <a:off x="4666884" y="3949364"/>
            <a:ext cx="985236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A7B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</a:t>
            </a:r>
            <a:r>
              <a:rPr lang="zh-CN" altLang="en-US" sz="1000" kern="0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000" kern="0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sudo</a:t>
            </a:r>
            <a:r>
              <a:rPr lang="zh-CN" altLang="en-US" sz="1000" kern="0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rPr>
              <a:t>权限</a:t>
            </a:r>
            <a:endParaRPr lang="zh-CN" altLang="en-US" sz="1000" kern="0" dirty="0">
              <a:solidFill>
                <a:srgbClr val="00A7B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11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rPr>
              <a:t>用户介绍</a:t>
            </a:r>
            <a:endParaRPr lang="zh-CN" altLang="en-US" sz="1800" b="1" dirty="0">
              <a:solidFill>
                <a:srgbClr val="6C40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4989752" y="2356903"/>
            <a:ext cx="552450" cy="552450"/>
            <a:chOff x="7715921" y="1789455"/>
            <a:chExt cx="736600" cy="736600"/>
          </a:xfrm>
        </p:grpSpPr>
        <p:grpSp>
          <p:nvGrpSpPr>
            <p:cNvPr id="53" name="组合 52"/>
            <p:cNvGrpSpPr/>
            <p:nvPr/>
          </p:nvGrpSpPr>
          <p:grpSpPr>
            <a:xfrm>
              <a:off x="7715921" y="1789455"/>
              <a:ext cx="736600" cy="736600"/>
              <a:chOff x="8286667" y="635396"/>
              <a:chExt cx="736600" cy="736600"/>
            </a:xfrm>
          </p:grpSpPr>
          <p:sp>
            <p:nvSpPr>
              <p:cNvPr id="72" name="椭圆 71"/>
              <p:cNvSpPr/>
              <p:nvPr/>
            </p:nvSpPr>
            <p:spPr>
              <a:xfrm>
                <a:off x="8286667" y="635396"/>
                <a:ext cx="736600" cy="7366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7F7F7"/>
                  </a:gs>
                </a:gsLst>
                <a:lin ang="2700000" scaled="1"/>
                <a:tileRect/>
              </a:gra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101600" dist="508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/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8394381" y="743110"/>
                <a:ext cx="521172" cy="521172"/>
              </a:xfrm>
              <a:prstGeom prst="ellipse">
                <a:avLst/>
              </a:prstGeom>
              <a:solidFill>
                <a:srgbClr val="FFB850"/>
              </a:solidFill>
              <a:ln w="15875"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innerShdw blurRad="63500" dist="25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/>
              </a:p>
            </p:txBody>
          </p:sp>
        </p:grpSp>
        <p:grpSp>
          <p:nvGrpSpPr>
            <p:cNvPr id="54" name="Group 18"/>
            <p:cNvGrpSpPr>
              <a:grpSpLocks noChangeAspect="1"/>
            </p:cNvGrpSpPr>
            <p:nvPr/>
          </p:nvGrpSpPr>
          <p:grpSpPr bwMode="auto">
            <a:xfrm>
              <a:off x="7887974" y="2058396"/>
              <a:ext cx="381104" cy="224116"/>
              <a:chOff x="5315" y="1433"/>
              <a:chExt cx="2197" cy="1292"/>
            </a:xfrm>
            <a:solidFill>
              <a:schemeClr val="bg1"/>
            </a:solidFill>
          </p:grpSpPr>
          <p:sp>
            <p:nvSpPr>
              <p:cNvPr id="55" name="Freeform 19"/>
              <p:cNvSpPr/>
              <p:nvPr/>
            </p:nvSpPr>
            <p:spPr bwMode="auto">
              <a:xfrm>
                <a:off x="5915" y="1440"/>
                <a:ext cx="1014" cy="1278"/>
              </a:xfrm>
              <a:custGeom>
                <a:avLst/>
                <a:gdLst>
                  <a:gd name="T0" fmla="*/ 221 w 428"/>
                  <a:gd name="T1" fmla="*/ 231 h 538"/>
                  <a:gd name="T2" fmla="*/ 324 w 428"/>
                  <a:gd name="T3" fmla="*/ 115 h 538"/>
                  <a:gd name="T4" fmla="*/ 207 w 428"/>
                  <a:gd name="T5" fmla="*/ 1 h 538"/>
                  <a:gd name="T6" fmla="*/ 93 w 428"/>
                  <a:gd name="T7" fmla="*/ 118 h 538"/>
                  <a:gd name="T8" fmla="*/ 200 w 428"/>
                  <a:gd name="T9" fmla="*/ 231 h 538"/>
                  <a:gd name="T10" fmla="*/ 2 w 428"/>
                  <a:gd name="T11" fmla="*/ 446 h 538"/>
                  <a:gd name="T12" fmla="*/ 216 w 428"/>
                  <a:gd name="T13" fmla="*/ 537 h 538"/>
                  <a:gd name="T14" fmla="*/ 426 w 428"/>
                  <a:gd name="T15" fmla="*/ 439 h 538"/>
                  <a:gd name="T16" fmla="*/ 221 w 428"/>
                  <a:gd name="T17" fmla="*/ 231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538">
                    <a:moveTo>
                      <a:pt x="221" y="231"/>
                    </a:moveTo>
                    <a:cubicBezTo>
                      <a:pt x="280" y="224"/>
                      <a:pt x="325" y="175"/>
                      <a:pt x="324" y="115"/>
                    </a:cubicBezTo>
                    <a:cubicBezTo>
                      <a:pt x="323" y="51"/>
                      <a:pt x="270" y="0"/>
                      <a:pt x="207" y="1"/>
                    </a:cubicBezTo>
                    <a:cubicBezTo>
                      <a:pt x="143" y="2"/>
                      <a:pt x="92" y="55"/>
                      <a:pt x="93" y="118"/>
                    </a:cubicBezTo>
                    <a:cubicBezTo>
                      <a:pt x="94" y="178"/>
                      <a:pt x="141" y="226"/>
                      <a:pt x="200" y="231"/>
                    </a:cubicBezTo>
                    <a:cubicBezTo>
                      <a:pt x="88" y="239"/>
                      <a:pt x="0" y="333"/>
                      <a:pt x="2" y="446"/>
                    </a:cubicBezTo>
                    <a:cubicBezTo>
                      <a:pt x="3" y="511"/>
                      <a:pt x="110" y="538"/>
                      <a:pt x="216" y="537"/>
                    </a:cubicBezTo>
                    <a:cubicBezTo>
                      <a:pt x="321" y="535"/>
                      <a:pt x="428" y="504"/>
                      <a:pt x="426" y="439"/>
                    </a:cubicBezTo>
                    <a:cubicBezTo>
                      <a:pt x="425" y="326"/>
                      <a:pt x="334" y="235"/>
                      <a:pt x="221" y="2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200" b="1"/>
              </a:p>
            </p:txBody>
          </p:sp>
          <p:sp>
            <p:nvSpPr>
              <p:cNvPr id="56" name="Freeform 20"/>
              <p:cNvSpPr/>
              <p:nvPr/>
            </p:nvSpPr>
            <p:spPr bwMode="auto">
              <a:xfrm>
                <a:off x="6825" y="1501"/>
                <a:ext cx="678" cy="946"/>
              </a:xfrm>
              <a:custGeom>
                <a:avLst/>
                <a:gdLst>
                  <a:gd name="T0" fmla="*/ 132 w 286"/>
                  <a:gd name="T1" fmla="*/ 171 h 398"/>
                  <a:gd name="T2" fmla="*/ 210 w 286"/>
                  <a:gd name="T3" fmla="*/ 85 h 398"/>
                  <a:gd name="T4" fmla="*/ 123 w 286"/>
                  <a:gd name="T5" fmla="*/ 1 h 398"/>
                  <a:gd name="T6" fmla="*/ 39 w 286"/>
                  <a:gd name="T7" fmla="*/ 88 h 398"/>
                  <a:gd name="T8" fmla="*/ 120 w 286"/>
                  <a:gd name="T9" fmla="*/ 171 h 398"/>
                  <a:gd name="T10" fmla="*/ 0 w 286"/>
                  <a:gd name="T11" fmla="*/ 237 h 398"/>
                  <a:gd name="T12" fmla="*/ 77 w 286"/>
                  <a:gd name="T13" fmla="*/ 396 h 398"/>
                  <a:gd name="T14" fmla="*/ 129 w 286"/>
                  <a:gd name="T15" fmla="*/ 398 h 398"/>
                  <a:gd name="T16" fmla="*/ 235 w 286"/>
                  <a:gd name="T17" fmla="*/ 380 h 398"/>
                  <a:gd name="T18" fmla="*/ 286 w 286"/>
                  <a:gd name="T19" fmla="*/ 326 h 398"/>
                  <a:gd name="T20" fmla="*/ 132 w 286"/>
                  <a:gd name="T21" fmla="*/ 171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6" h="398">
                    <a:moveTo>
                      <a:pt x="132" y="171"/>
                    </a:moveTo>
                    <a:cubicBezTo>
                      <a:pt x="176" y="167"/>
                      <a:pt x="210" y="130"/>
                      <a:pt x="210" y="85"/>
                    </a:cubicBezTo>
                    <a:cubicBezTo>
                      <a:pt x="209" y="38"/>
                      <a:pt x="170" y="0"/>
                      <a:pt x="123" y="1"/>
                    </a:cubicBezTo>
                    <a:cubicBezTo>
                      <a:pt x="76" y="1"/>
                      <a:pt x="38" y="40"/>
                      <a:pt x="39" y="88"/>
                    </a:cubicBezTo>
                    <a:cubicBezTo>
                      <a:pt x="39" y="133"/>
                      <a:pt x="75" y="169"/>
                      <a:pt x="120" y="171"/>
                    </a:cubicBezTo>
                    <a:cubicBezTo>
                      <a:pt x="71" y="174"/>
                      <a:pt x="28" y="198"/>
                      <a:pt x="0" y="237"/>
                    </a:cubicBezTo>
                    <a:cubicBezTo>
                      <a:pt x="43" y="277"/>
                      <a:pt x="72" y="333"/>
                      <a:pt x="77" y="396"/>
                    </a:cubicBezTo>
                    <a:cubicBezTo>
                      <a:pt x="94" y="398"/>
                      <a:pt x="111" y="398"/>
                      <a:pt x="129" y="398"/>
                    </a:cubicBezTo>
                    <a:cubicBezTo>
                      <a:pt x="170" y="397"/>
                      <a:pt x="207" y="391"/>
                      <a:pt x="235" y="380"/>
                    </a:cubicBezTo>
                    <a:cubicBezTo>
                      <a:pt x="278" y="364"/>
                      <a:pt x="286" y="342"/>
                      <a:pt x="286" y="326"/>
                    </a:cubicBezTo>
                    <a:cubicBezTo>
                      <a:pt x="285" y="241"/>
                      <a:pt x="216" y="173"/>
                      <a:pt x="132" y="1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200" b="1"/>
              </a:p>
            </p:txBody>
          </p:sp>
          <p:sp>
            <p:nvSpPr>
              <p:cNvPr id="57" name="Freeform 21"/>
              <p:cNvSpPr/>
              <p:nvPr/>
            </p:nvSpPr>
            <p:spPr bwMode="auto">
              <a:xfrm>
                <a:off x="5324" y="1520"/>
                <a:ext cx="678" cy="948"/>
              </a:xfrm>
              <a:custGeom>
                <a:avLst/>
                <a:gdLst>
                  <a:gd name="T0" fmla="*/ 286 w 286"/>
                  <a:gd name="T1" fmla="*/ 235 h 399"/>
                  <a:gd name="T2" fmla="*/ 163 w 286"/>
                  <a:gd name="T3" fmla="*/ 171 h 399"/>
                  <a:gd name="T4" fmla="*/ 241 w 286"/>
                  <a:gd name="T5" fmla="*/ 85 h 399"/>
                  <a:gd name="T6" fmla="*/ 154 w 286"/>
                  <a:gd name="T7" fmla="*/ 1 h 399"/>
                  <a:gd name="T8" fmla="*/ 70 w 286"/>
                  <a:gd name="T9" fmla="*/ 88 h 399"/>
                  <a:gd name="T10" fmla="*/ 151 w 286"/>
                  <a:gd name="T11" fmla="*/ 171 h 399"/>
                  <a:gd name="T12" fmla="*/ 2 w 286"/>
                  <a:gd name="T13" fmla="*/ 331 h 399"/>
                  <a:gd name="T14" fmla="*/ 54 w 286"/>
                  <a:gd name="T15" fmla="*/ 384 h 399"/>
                  <a:gd name="T16" fmla="*/ 161 w 286"/>
                  <a:gd name="T17" fmla="*/ 398 h 399"/>
                  <a:gd name="T18" fmla="*/ 216 w 286"/>
                  <a:gd name="T19" fmla="*/ 394 h 399"/>
                  <a:gd name="T20" fmla="*/ 286 w 286"/>
                  <a:gd name="T21" fmla="*/ 235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6" h="399">
                    <a:moveTo>
                      <a:pt x="286" y="235"/>
                    </a:moveTo>
                    <a:cubicBezTo>
                      <a:pt x="257" y="196"/>
                      <a:pt x="212" y="172"/>
                      <a:pt x="163" y="171"/>
                    </a:cubicBezTo>
                    <a:cubicBezTo>
                      <a:pt x="207" y="167"/>
                      <a:pt x="242" y="130"/>
                      <a:pt x="241" y="85"/>
                    </a:cubicBezTo>
                    <a:cubicBezTo>
                      <a:pt x="240" y="38"/>
                      <a:pt x="201" y="0"/>
                      <a:pt x="154" y="1"/>
                    </a:cubicBezTo>
                    <a:cubicBezTo>
                      <a:pt x="107" y="1"/>
                      <a:pt x="69" y="41"/>
                      <a:pt x="70" y="88"/>
                    </a:cubicBezTo>
                    <a:cubicBezTo>
                      <a:pt x="71" y="133"/>
                      <a:pt x="106" y="169"/>
                      <a:pt x="151" y="171"/>
                    </a:cubicBezTo>
                    <a:cubicBezTo>
                      <a:pt x="67" y="176"/>
                      <a:pt x="0" y="247"/>
                      <a:pt x="2" y="331"/>
                    </a:cubicBezTo>
                    <a:cubicBezTo>
                      <a:pt x="2" y="347"/>
                      <a:pt x="11" y="369"/>
                      <a:pt x="54" y="384"/>
                    </a:cubicBezTo>
                    <a:cubicBezTo>
                      <a:pt x="83" y="394"/>
                      <a:pt x="120" y="399"/>
                      <a:pt x="161" y="398"/>
                    </a:cubicBezTo>
                    <a:cubicBezTo>
                      <a:pt x="180" y="398"/>
                      <a:pt x="198" y="396"/>
                      <a:pt x="216" y="394"/>
                    </a:cubicBezTo>
                    <a:cubicBezTo>
                      <a:pt x="219" y="332"/>
                      <a:pt x="246" y="277"/>
                      <a:pt x="286" y="2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200" b="1"/>
              </a:p>
            </p:txBody>
          </p:sp>
          <p:sp>
            <p:nvSpPr>
              <p:cNvPr id="58" name="Freeform 22"/>
              <p:cNvSpPr/>
              <p:nvPr/>
            </p:nvSpPr>
            <p:spPr bwMode="auto">
              <a:xfrm>
                <a:off x="6837" y="1513"/>
                <a:ext cx="656" cy="925"/>
              </a:xfrm>
              <a:custGeom>
                <a:avLst/>
                <a:gdLst>
                  <a:gd name="T0" fmla="*/ 127 w 277"/>
                  <a:gd name="T1" fmla="*/ 170 h 389"/>
                  <a:gd name="T2" fmla="*/ 127 w 277"/>
                  <a:gd name="T3" fmla="*/ 162 h 389"/>
                  <a:gd name="T4" fmla="*/ 201 w 277"/>
                  <a:gd name="T5" fmla="*/ 80 h 389"/>
                  <a:gd name="T6" fmla="*/ 119 w 277"/>
                  <a:gd name="T7" fmla="*/ 0 h 389"/>
                  <a:gd name="T8" fmla="*/ 118 w 277"/>
                  <a:gd name="T9" fmla="*/ 0 h 389"/>
                  <a:gd name="T10" fmla="*/ 61 w 277"/>
                  <a:gd name="T11" fmla="*/ 24 h 389"/>
                  <a:gd name="T12" fmla="*/ 38 w 277"/>
                  <a:gd name="T13" fmla="*/ 82 h 389"/>
                  <a:gd name="T14" fmla="*/ 115 w 277"/>
                  <a:gd name="T15" fmla="*/ 162 h 389"/>
                  <a:gd name="T16" fmla="*/ 115 w 277"/>
                  <a:gd name="T17" fmla="*/ 170 h 389"/>
                  <a:gd name="T18" fmla="*/ 0 w 277"/>
                  <a:gd name="T19" fmla="*/ 231 h 389"/>
                  <a:gd name="T20" fmla="*/ 76 w 277"/>
                  <a:gd name="T21" fmla="*/ 387 h 389"/>
                  <a:gd name="T22" fmla="*/ 124 w 277"/>
                  <a:gd name="T23" fmla="*/ 389 h 389"/>
                  <a:gd name="T24" fmla="*/ 229 w 277"/>
                  <a:gd name="T25" fmla="*/ 372 h 389"/>
                  <a:gd name="T26" fmla="*/ 277 w 277"/>
                  <a:gd name="T27" fmla="*/ 321 h 389"/>
                  <a:gd name="T28" fmla="*/ 127 w 277"/>
                  <a:gd name="T29" fmla="*/ 170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7" h="389">
                    <a:moveTo>
                      <a:pt x="127" y="170"/>
                    </a:moveTo>
                    <a:cubicBezTo>
                      <a:pt x="127" y="162"/>
                      <a:pt x="127" y="162"/>
                      <a:pt x="127" y="162"/>
                    </a:cubicBezTo>
                    <a:cubicBezTo>
                      <a:pt x="169" y="158"/>
                      <a:pt x="201" y="122"/>
                      <a:pt x="201" y="80"/>
                    </a:cubicBezTo>
                    <a:cubicBezTo>
                      <a:pt x="200" y="36"/>
                      <a:pt x="163" y="0"/>
                      <a:pt x="119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96" y="0"/>
                      <a:pt x="76" y="9"/>
                      <a:pt x="61" y="24"/>
                    </a:cubicBezTo>
                    <a:cubicBezTo>
                      <a:pt x="45" y="40"/>
                      <a:pt x="37" y="61"/>
                      <a:pt x="38" y="82"/>
                    </a:cubicBezTo>
                    <a:cubicBezTo>
                      <a:pt x="38" y="125"/>
                      <a:pt x="72" y="160"/>
                      <a:pt x="115" y="162"/>
                    </a:cubicBezTo>
                    <a:cubicBezTo>
                      <a:pt x="115" y="170"/>
                      <a:pt x="115" y="170"/>
                      <a:pt x="115" y="170"/>
                    </a:cubicBezTo>
                    <a:cubicBezTo>
                      <a:pt x="69" y="173"/>
                      <a:pt x="28" y="195"/>
                      <a:pt x="0" y="231"/>
                    </a:cubicBezTo>
                    <a:cubicBezTo>
                      <a:pt x="43" y="273"/>
                      <a:pt x="70" y="328"/>
                      <a:pt x="76" y="387"/>
                    </a:cubicBezTo>
                    <a:cubicBezTo>
                      <a:pt x="91" y="389"/>
                      <a:pt x="108" y="389"/>
                      <a:pt x="124" y="389"/>
                    </a:cubicBezTo>
                    <a:cubicBezTo>
                      <a:pt x="164" y="388"/>
                      <a:pt x="201" y="382"/>
                      <a:pt x="229" y="372"/>
                    </a:cubicBezTo>
                    <a:cubicBezTo>
                      <a:pt x="261" y="359"/>
                      <a:pt x="277" y="342"/>
                      <a:pt x="277" y="321"/>
                    </a:cubicBezTo>
                    <a:cubicBezTo>
                      <a:pt x="276" y="238"/>
                      <a:pt x="210" y="172"/>
                      <a:pt x="127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200" b="1"/>
              </a:p>
            </p:txBody>
          </p:sp>
          <p:sp>
            <p:nvSpPr>
              <p:cNvPr id="59" name="Freeform 23"/>
              <p:cNvSpPr/>
              <p:nvPr/>
            </p:nvSpPr>
            <p:spPr bwMode="auto">
              <a:xfrm>
                <a:off x="5924" y="1452"/>
                <a:ext cx="993" cy="1254"/>
              </a:xfrm>
              <a:custGeom>
                <a:avLst/>
                <a:gdLst>
                  <a:gd name="T0" fmla="*/ 217 w 419"/>
                  <a:gd name="T1" fmla="*/ 230 h 528"/>
                  <a:gd name="T2" fmla="*/ 217 w 419"/>
                  <a:gd name="T3" fmla="*/ 222 h 528"/>
                  <a:gd name="T4" fmla="*/ 316 w 419"/>
                  <a:gd name="T5" fmla="*/ 110 h 528"/>
                  <a:gd name="T6" fmla="*/ 205 w 419"/>
                  <a:gd name="T7" fmla="*/ 0 h 528"/>
                  <a:gd name="T8" fmla="*/ 203 w 419"/>
                  <a:gd name="T9" fmla="*/ 0 h 528"/>
                  <a:gd name="T10" fmla="*/ 93 w 419"/>
                  <a:gd name="T11" fmla="*/ 113 h 528"/>
                  <a:gd name="T12" fmla="*/ 196 w 419"/>
                  <a:gd name="T13" fmla="*/ 222 h 528"/>
                  <a:gd name="T14" fmla="*/ 196 w 419"/>
                  <a:gd name="T15" fmla="*/ 230 h 528"/>
                  <a:gd name="T16" fmla="*/ 2 w 419"/>
                  <a:gd name="T17" fmla="*/ 441 h 528"/>
                  <a:gd name="T18" fmla="*/ 202 w 419"/>
                  <a:gd name="T19" fmla="*/ 528 h 528"/>
                  <a:gd name="T20" fmla="*/ 202 w 419"/>
                  <a:gd name="T21" fmla="*/ 528 h 528"/>
                  <a:gd name="T22" fmla="*/ 211 w 419"/>
                  <a:gd name="T23" fmla="*/ 528 h 528"/>
                  <a:gd name="T24" fmla="*/ 418 w 419"/>
                  <a:gd name="T25" fmla="*/ 434 h 528"/>
                  <a:gd name="T26" fmla="*/ 217 w 419"/>
                  <a:gd name="T27" fmla="*/ 230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9" h="528">
                    <a:moveTo>
                      <a:pt x="217" y="230"/>
                    </a:moveTo>
                    <a:cubicBezTo>
                      <a:pt x="217" y="222"/>
                      <a:pt x="217" y="222"/>
                      <a:pt x="217" y="222"/>
                    </a:cubicBezTo>
                    <a:cubicBezTo>
                      <a:pt x="274" y="215"/>
                      <a:pt x="317" y="167"/>
                      <a:pt x="316" y="110"/>
                    </a:cubicBezTo>
                    <a:cubicBezTo>
                      <a:pt x="315" y="49"/>
                      <a:pt x="265" y="0"/>
                      <a:pt x="205" y="0"/>
                    </a:cubicBezTo>
                    <a:cubicBezTo>
                      <a:pt x="204" y="0"/>
                      <a:pt x="203" y="0"/>
                      <a:pt x="203" y="0"/>
                    </a:cubicBezTo>
                    <a:cubicBezTo>
                      <a:pt x="141" y="1"/>
                      <a:pt x="92" y="52"/>
                      <a:pt x="93" y="113"/>
                    </a:cubicBezTo>
                    <a:cubicBezTo>
                      <a:pt x="94" y="171"/>
                      <a:pt x="138" y="217"/>
                      <a:pt x="196" y="222"/>
                    </a:cubicBezTo>
                    <a:cubicBezTo>
                      <a:pt x="196" y="230"/>
                      <a:pt x="196" y="230"/>
                      <a:pt x="196" y="230"/>
                    </a:cubicBezTo>
                    <a:cubicBezTo>
                      <a:pt x="85" y="238"/>
                      <a:pt x="0" y="330"/>
                      <a:pt x="2" y="441"/>
                    </a:cubicBezTo>
                    <a:cubicBezTo>
                      <a:pt x="3" y="501"/>
                      <a:pt x="103" y="528"/>
                      <a:pt x="202" y="528"/>
                    </a:cubicBezTo>
                    <a:cubicBezTo>
                      <a:pt x="202" y="528"/>
                      <a:pt x="202" y="528"/>
                      <a:pt x="202" y="528"/>
                    </a:cubicBezTo>
                    <a:cubicBezTo>
                      <a:pt x="205" y="528"/>
                      <a:pt x="208" y="528"/>
                      <a:pt x="211" y="528"/>
                    </a:cubicBezTo>
                    <a:cubicBezTo>
                      <a:pt x="315" y="526"/>
                      <a:pt x="419" y="496"/>
                      <a:pt x="418" y="434"/>
                    </a:cubicBezTo>
                    <a:cubicBezTo>
                      <a:pt x="417" y="323"/>
                      <a:pt x="328" y="234"/>
                      <a:pt x="217" y="23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200" b="1"/>
              </a:p>
            </p:txBody>
          </p:sp>
          <p:sp>
            <p:nvSpPr>
              <p:cNvPr id="60" name="Freeform 24"/>
              <p:cNvSpPr/>
              <p:nvPr/>
            </p:nvSpPr>
            <p:spPr bwMode="auto">
              <a:xfrm>
                <a:off x="5334" y="1532"/>
                <a:ext cx="656" cy="927"/>
              </a:xfrm>
              <a:custGeom>
                <a:avLst/>
                <a:gdLst>
                  <a:gd name="T0" fmla="*/ 159 w 277"/>
                  <a:gd name="T1" fmla="*/ 170 h 390"/>
                  <a:gd name="T2" fmla="*/ 159 w 277"/>
                  <a:gd name="T3" fmla="*/ 162 h 390"/>
                  <a:gd name="T4" fmla="*/ 233 w 277"/>
                  <a:gd name="T5" fmla="*/ 80 h 390"/>
                  <a:gd name="T6" fmla="*/ 152 w 277"/>
                  <a:gd name="T7" fmla="*/ 0 h 390"/>
                  <a:gd name="T8" fmla="*/ 150 w 277"/>
                  <a:gd name="T9" fmla="*/ 0 h 390"/>
                  <a:gd name="T10" fmla="*/ 70 w 277"/>
                  <a:gd name="T11" fmla="*/ 83 h 390"/>
                  <a:gd name="T12" fmla="*/ 147 w 277"/>
                  <a:gd name="T13" fmla="*/ 162 h 390"/>
                  <a:gd name="T14" fmla="*/ 147 w 277"/>
                  <a:gd name="T15" fmla="*/ 170 h 390"/>
                  <a:gd name="T16" fmla="*/ 2 w 277"/>
                  <a:gd name="T17" fmla="*/ 326 h 390"/>
                  <a:gd name="T18" fmla="*/ 52 w 277"/>
                  <a:gd name="T19" fmla="*/ 375 h 390"/>
                  <a:gd name="T20" fmla="*/ 157 w 277"/>
                  <a:gd name="T21" fmla="*/ 389 h 390"/>
                  <a:gd name="T22" fmla="*/ 208 w 277"/>
                  <a:gd name="T23" fmla="*/ 385 h 390"/>
                  <a:gd name="T24" fmla="*/ 277 w 277"/>
                  <a:gd name="T25" fmla="*/ 230 h 390"/>
                  <a:gd name="T26" fmla="*/ 159 w 277"/>
                  <a:gd name="T27" fmla="*/ 17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7" h="390">
                    <a:moveTo>
                      <a:pt x="159" y="170"/>
                    </a:moveTo>
                    <a:cubicBezTo>
                      <a:pt x="159" y="162"/>
                      <a:pt x="159" y="162"/>
                      <a:pt x="159" y="162"/>
                    </a:cubicBezTo>
                    <a:cubicBezTo>
                      <a:pt x="201" y="159"/>
                      <a:pt x="234" y="122"/>
                      <a:pt x="233" y="80"/>
                    </a:cubicBezTo>
                    <a:cubicBezTo>
                      <a:pt x="232" y="36"/>
                      <a:pt x="196" y="0"/>
                      <a:pt x="152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05" y="0"/>
                      <a:pt x="69" y="38"/>
                      <a:pt x="70" y="83"/>
                    </a:cubicBezTo>
                    <a:cubicBezTo>
                      <a:pt x="71" y="125"/>
                      <a:pt x="104" y="160"/>
                      <a:pt x="147" y="162"/>
                    </a:cubicBezTo>
                    <a:cubicBezTo>
                      <a:pt x="147" y="170"/>
                      <a:pt x="147" y="170"/>
                      <a:pt x="147" y="170"/>
                    </a:cubicBezTo>
                    <a:cubicBezTo>
                      <a:pt x="64" y="175"/>
                      <a:pt x="0" y="244"/>
                      <a:pt x="2" y="326"/>
                    </a:cubicBezTo>
                    <a:cubicBezTo>
                      <a:pt x="2" y="341"/>
                      <a:pt x="11" y="361"/>
                      <a:pt x="52" y="375"/>
                    </a:cubicBezTo>
                    <a:cubicBezTo>
                      <a:pt x="79" y="385"/>
                      <a:pt x="117" y="390"/>
                      <a:pt x="157" y="389"/>
                    </a:cubicBezTo>
                    <a:cubicBezTo>
                      <a:pt x="174" y="389"/>
                      <a:pt x="191" y="388"/>
                      <a:pt x="208" y="385"/>
                    </a:cubicBezTo>
                    <a:cubicBezTo>
                      <a:pt x="212" y="327"/>
                      <a:pt x="237" y="272"/>
                      <a:pt x="277" y="230"/>
                    </a:cubicBezTo>
                    <a:cubicBezTo>
                      <a:pt x="249" y="193"/>
                      <a:pt x="206" y="171"/>
                      <a:pt x="159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200" b="1"/>
              </a:p>
            </p:txBody>
          </p:sp>
          <p:sp>
            <p:nvSpPr>
              <p:cNvPr id="61" name="Freeform 25"/>
              <p:cNvSpPr/>
              <p:nvPr/>
            </p:nvSpPr>
            <p:spPr bwMode="auto">
              <a:xfrm>
                <a:off x="5334" y="1532"/>
                <a:ext cx="656" cy="927"/>
              </a:xfrm>
              <a:custGeom>
                <a:avLst/>
                <a:gdLst>
                  <a:gd name="T0" fmla="*/ 233 w 277"/>
                  <a:gd name="T1" fmla="*/ 80 h 390"/>
                  <a:gd name="T2" fmla="*/ 152 w 277"/>
                  <a:gd name="T3" fmla="*/ 0 h 390"/>
                  <a:gd name="T4" fmla="*/ 150 w 277"/>
                  <a:gd name="T5" fmla="*/ 0 h 390"/>
                  <a:gd name="T6" fmla="*/ 70 w 277"/>
                  <a:gd name="T7" fmla="*/ 83 h 390"/>
                  <a:gd name="T8" fmla="*/ 147 w 277"/>
                  <a:gd name="T9" fmla="*/ 162 h 390"/>
                  <a:gd name="T10" fmla="*/ 147 w 277"/>
                  <a:gd name="T11" fmla="*/ 166 h 390"/>
                  <a:gd name="T12" fmla="*/ 149 w 277"/>
                  <a:gd name="T13" fmla="*/ 167 h 390"/>
                  <a:gd name="T14" fmla="*/ 147 w 277"/>
                  <a:gd name="T15" fmla="*/ 166 h 390"/>
                  <a:gd name="T16" fmla="*/ 147 w 277"/>
                  <a:gd name="T17" fmla="*/ 170 h 390"/>
                  <a:gd name="T18" fmla="*/ 2 w 277"/>
                  <a:gd name="T19" fmla="*/ 326 h 390"/>
                  <a:gd name="T20" fmla="*/ 52 w 277"/>
                  <a:gd name="T21" fmla="*/ 375 h 390"/>
                  <a:gd name="T22" fmla="*/ 157 w 277"/>
                  <a:gd name="T23" fmla="*/ 389 h 390"/>
                  <a:gd name="T24" fmla="*/ 208 w 277"/>
                  <a:gd name="T25" fmla="*/ 385 h 390"/>
                  <a:gd name="T26" fmla="*/ 277 w 277"/>
                  <a:gd name="T27" fmla="*/ 230 h 390"/>
                  <a:gd name="T28" fmla="*/ 159 w 277"/>
                  <a:gd name="T29" fmla="*/ 170 h 390"/>
                  <a:gd name="T30" fmla="*/ 159 w 277"/>
                  <a:gd name="T31" fmla="*/ 166 h 390"/>
                  <a:gd name="T32" fmla="*/ 156 w 277"/>
                  <a:gd name="T33" fmla="*/ 167 h 390"/>
                  <a:gd name="T34" fmla="*/ 159 w 277"/>
                  <a:gd name="T35" fmla="*/ 166 h 390"/>
                  <a:gd name="T36" fmla="*/ 159 w 277"/>
                  <a:gd name="T37" fmla="*/ 162 h 390"/>
                  <a:gd name="T38" fmla="*/ 233 w 277"/>
                  <a:gd name="T39" fmla="*/ 8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77" h="390">
                    <a:moveTo>
                      <a:pt x="233" y="80"/>
                    </a:moveTo>
                    <a:cubicBezTo>
                      <a:pt x="232" y="36"/>
                      <a:pt x="196" y="0"/>
                      <a:pt x="152" y="0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05" y="0"/>
                      <a:pt x="69" y="38"/>
                      <a:pt x="70" y="83"/>
                    </a:cubicBezTo>
                    <a:cubicBezTo>
                      <a:pt x="71" y="125"/>
                      <a:pt x="104" y="160"/>
                      <a:pt x="147" y="162"/>
                    </a:cubicBezTo>
                    <a:cubicBezTo>
                      <a:pt x="147" y="166"/>
                      <a:pt x="147" y="166"/>
                      <a:pt x="147" y="166"/>
                    </a:cubicBezTo>
                    <a:cubicBezTo>
                      <a:pt x="149" y="167"/>
                      <a:pt x="149" y="167"/>
                      <a:pt x="149" y="167"/>
                    </a:cubicBezTo>
                    <a:cubicBezTo>
                      <a:pt x="147" y="166"/>
                      <a:pt x="147" y="166"/>
                      <a:pt x="147" y="166"/>
                    </a:cubicBezTo>
                    <a:cubicBezTo>
                      <a:pt x="147" y="170"/>
                      <a:pt x="147" y="170"/>
                      <a:pt x="147" y="170"/>
                    </a:cubicBezTo>
                    <a:cubicBezTo>
                      <a:pt x="64" y="175"/>
                      <a:pt x="0" y="244"/>
                      <a:pt x="2" y="326"/>
                    </a:cubicBezTo>
                    <a:cubicBezTo>
                      <a:pt x="2" y="341"/>
                      <a:pt x="11" y="361"/>
                      <a:pt x="52" y="375"/>
                    </a:cubicBezTo>
                    <a:cubicBezTo>
                      <a:pt x="79" y="385"/>
                      <a:pt x="117" y="390"/>
                      <a:pt x="157" y="389"/>
                    </a:cubicBezTo>
                    <a:cubicBezTo>
                      <a:pt x="174" y="389"/>
                      <a:pt x="191" y="388"/>
                      <a:pt x="208" y="385"/>
                    </a:cubicBezTo>
                    <a:cubicBezTo>
                      <a:pt x="212" y="327"/>
                      <a:pt x="237" y="272"/>
                      <a:pt x="277" y="230"/>
                    </a:cubicBezTo>
                    <a:cubicBezTo>
                      <a:pt x="249" y="193"/>
                      <a:pt x="206" y="171"/>
                      <a:pt x="159" y="170"/>
                    </a:cubicBezTo>
                    <a:cubicBezTo>
                      <a:pt x="159" y="166"/>
                      <a:pt x="159" y="166"/>
                      <a:pt x="159" y="166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9" y="166"/>
                      <a:pt x="159" y="166"/>
                      <a:pt x="159" y="166"/>
                    </a:cubicBezTo>
                    <a:cubicBezTo>
                      <a:pt x="159" y="162"/>
                      <a:pt x="159" y="162"/>
                      <a:pt x="159" y="162"/>
                    </a:cubicBezTo>
                    <a:cubicBezTo>
                      <a:pt x="201" y="159"/>
                      <a:pt x="234" y="122"/>
                      <a:pt x="233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200" b="1"/>
              </a:p>
            </p:txBody>
          </p:sp>
          <p:sp>
            <p:nvSpPr>
              <p:cNvPr id="62" name="Freeform 26"/>
              <p:cNvSpPr/>
              <p:nvPr/>
            </p:nvSpPr>
            <p:spPr bwMode="auto">
              <a:xfrm>
                <a:off x="5315" y="1924"/>
                <a:ext cx="702" cy="552"/>
              </a:xfrm>
              <a:custGeom>
                <a:avLst/>
                <a:gdLst>
                  <a:gd name="T0" fmla="*/ 294 w 296"/>
                  <a:gd name="T1" fmla="*/ 63 h 232"/>
                  <a:gd name="T2" fmla="*/ 192 w 296"/>
                  <a:gd name="T3" fmla="*/ 0 h 232"/>
                  <a:gd name="T4" fmla="*/ 167 w 296"/>
                  <a:gd name="T5" fmla="*/ 1 h 232"/>
                  <a:gd name="T6" fmla="*/ 167 w 296"/>
                  <a:gd name="T7" fmla="*/ 5 h 232"/>
                  <a:gd name="T8" fmla="*/ 285 w 296"/>
                  <a:gd name="T9" fmla="*/ 65 h 232"/>
                  <a:gd name="T10" fmla="*/ 216 w 296"/>
                  <a:gd name="T11" fmla="*/ 220 h 232"/>
                  <a:gd name="T12" fmla="*/ 165 w 296"/>
                  <a:gd name="T13" fmla="*/ 224 h 232"/>
                  <a:gd name="T14" fmla="*/ 60 w 296"/>
                  <a:gd name="T15" fmla="*/ 210 h 232"/>
                  <a:gd name="T16" fmla="*/ 10 w 296"/>
                  <a:gd name="T17" fmla="*/ 161 h 232"/>
                  <a:gd name="T18" fmla="*/ 155 w 296"/>
                  <a:gd name="T19" fmla="*/ 5 h 232"/>
                  <a:gd name="T20" fmla="*/ 155 w 296"/>
                  <a:gd name="T21" fmla="*/ 1 h 232"/>
                  <a:gd name="T22" fmla="*/ 130 w 296"/>
                  <a:gd name="T23" fmla="*/ 1 h 232"/>
                  <a:gd name="T24" fmla="*/ 155 w 296"/>
                  <a:gd name="T25" fmla="*/ 1 h 232"/>
                  <a:gd name="T26" fmla="*/ 130 w 296"/>
                  <a:gd name="T27" fmla="*/ 1 h 232"/>
                  <a:gd name="T28" fmla="*/ 2 w 296"/>
                  <a:gd name="T29" fmla="*/ 161 h 232"/>
                  <a:gd name="T30" fmla="*/ 57 w 296"/>
                  <a:gd name="T31" fmla="*/ 218 h 232"/>
                  <a:gd name="T32" fmla="*/ 157 w 296"/>
                  <a:gd name="T33" fmla="*/ 232 h 232"/>
                  <a:gd name="T34" fmla="*/ 165 w 296"/>
                  <a:gd name="T35" fmla="*/ 232 h 232"/>
                  <a:gd name="T36" fmla="*/ 220 w 296"/>
                  <a:gd name="T37" fmla="*/ 228 h 232"/>
                  <a:gd name="T38" fmla="*/ 224 w 296"/>
                  <a:gd name="T39" fmla="*/ 227 h 232"/>
                  <a:gd name="T40" fmla="*/ 224 w 296"/>
                  <a:gd name="T41" fmla="*/ 224 h 232"/>
                  <a:gd name="T42" fmla="*/ 293 w 296"/>
                  <a:gd name="T43" fmla="*/ 68 h 232"/>
                  <a:gd name="T44" fmla="*/ 296 w 296"/>
                  <a:gd name="T45" fmla="*/ 66 h 232"/>
                  <a:gd name="T46" fmla="*/ 294 w 296"/>
                  <a:gd name="T47" fmla="*/ 63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96" h="232">
                    <a:moveTo>
                      <a:pt x="294" y="63"/>
                    </a:moveTo>
                    <a:cubicBezTo>
                      <a:pt x="269" y="29"/>
                      <a:pt x="232" y="7"/>
                      <a:pt x="192" y="0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5"/>
                      <a:pt x="167" y="5"/>
                      <a:pt x="167" y="5"/>
                    </a:cubicBezTo>
                    <a:cubicBezTo>
                      <a:pt x="214" y="6"/>
                      <a:pt x="257" y="28"/>
                      <a:pt x="285" y="65"/>
                    </a:cubicBezTo>
                    <a:cubicBezTo>
                      <a:pt x="245" y="107"/>
                      <a:pt x="220" y="162"/>
                      <a:pt x="216" y="220"/>
                    </a:cubicBezTo>
                    <a:cubicBezTo>
                      <a:pt x="199" y="223"/>
                      <a:pt x="182" y="224"/>
                      <a:pt x="165" y="224"/>
                    </a:cubicBezTo>
                    <a:cubicBezTo>
                      <a:pt x="125" y="225"/>
                      <a:pt x="87" y="220"/>
                      <a:pt x="60" y="210"/>
                    </a:cubicBezTo>
                    <a:cubicBezTo>
                      <a:pt x="19" y="196"/>
                      <a:pt x="10" y="176"/>
                      <a:pt x="10" y="161"/>
                    </a:cubicBezTo>
                    <a:cubicBezTo>
                      <a:pt x="8" y="79"/>
                      <a:pt x="72" y="10"/>
                      <a:pt x="155" y="5"/>
                    </a:cubicBezTo>
                    <a:cubicBezTo>
                      <a:pt x="155" y="1"/>
                      <a:pt x="155" y="1"/>
                      <a:pt x="155" y="1"/>
                    </a:cubicBezTo>
                    <a:cubicBezTo>
                      <a:pt x="130" y="1"/>
                      <a:pt x="130" y="1"/>
                      <a:pt x="130" y="1"/>
                    </a:cubicBezTo>
                    <a:cubicBezTo>
                      <a:pt x="155" y="1"/>
                      <a:pt x="155" y="1"/>
                      <a:pt x="155" y="1"/>
                    </a:cubicBezTo>
                    <a:cubicBezTo>
                      <a:pt x="130" y="1"/>
                      <a:pt x="130" y="1"/>
                      <a:pt x="130" y="1"/>
                    </a:cubicBezTo>
                    <a:cubicBezTo>
                      <a:pt x="55" y="16"/>
                      <a:pt x="0" y="83"/>
                      <a:pt x="2" y="161"/>
                    </a:cubicBezTo>
                    <a:cubicBezTo>
                      <a:pt x="2" y="178"/>
                      <a:pt x="12" y="202"/>
                      <a:pt x="57" y="218"/>
                    </a:cubicBezTo>
                    <a:cubicBezTo>
                      <a:pt x="84" y="227"/>
                      <a:pt x="119" y="232"/>
                      <a:pt x="157" y="232"/>
                    </a:cubicBezTo>
                    <a:cubicBezTo>
                      <a:pt x="160" y="232"/>
                      <a:pt x="162" y="232"/>
                      <a:pt x="165" y="232"/>
                    </a:cubicBezTo>
                    <a:cubicBezTo>
                      <a:pt x="183" y="232"/>
                      <a:pt x="202" y="230"/>
                      <a:pt x="220" y="228"/>
                    </a:cubicBezTo>
                    <a:cubicBezTo>
                      <a:pt x="224" y="227"/>
                      <a:pt x="224" y="227"/>
                      <a:pt x="224" y="227"/>
                    </a:cubicBezTo>
                    <a:cubicBezTo>
                      <a:pt x="224" y="224"/>
                      <a:pt x="224" y="224"/>
                      <a:pt x="224" y="224"/>
                    </a:cubicBezTo>
                    <a:cubicBezTo>
                      <a:pt x="227" y="165"/>
                      <a:pt x="252" y="110"/>
                      <a:pt x="293" y="68"/>
                    </a:cubicBezTo>
                    <a:cubicBezTo>
                      <a:pt x="296" y="66"/>
                      <a:pt x="296" y="66"/>
                      <a:pt x="296" y="66"/>
                    </a:cubicBezTo>
                    <a:lnTo>
                      <a:pt x="294" y="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200" b="1"/>
              </a:p>
            </p:txBody>
          </p:sp>
          <p:sp>
            <p:nvSpPr>
              <p:cNvPr id="63" name="Freeform 27"/>
              <p:cNvSpPr/>
              <p:nvPr/>
            </p:nvSpPr>
            <p:spPr bwMode="auto">
              <a:xfrm>
                <a:off x="5479" y="1513"/>
                <a:ext cx="429" cy="414"/>
              </a:xfrm>
              <a:custGeom>
                <a:avLst/>
                <a:gdLst>
                  <a:gd name="T0" fmla="*/ 86 w 181"/>
                  <a:gd name="T1" fmla="*/ 170 h 174"/>
                  <a:gd name="T2" fmla="*/ 9 w 181"/>
                  <a:gd name="T3" fmla="*/ 91 h 174"/>
                  <a:gd name="T4" fmla="*/ 89 w 181"/>
                  <a:gd name="T5" fmla="*/ 8 h 174"/>
                  <a:gd name="T6" fmla="*/ 91 w 181"/>
                  <a:gd name="T7" fmla="*/ 8 h 174"/>
                  <a:gd name="T8" fmla="*/ 172 w 181"/>
                  <a:gd name="T9" fmla="*/ 88 h 174"/>
                  <a:gd name="T10" fmla="*/ 98 w 181"/>
                  <a:gd name="T11" fmla="*/ 170 h 174"/>
                  <a:gd name="T12" fmla="*/ 98 w 181"/>
                  <a:gd name="T13" fmla="*/ 174 h 174"/>
                  <a:gd name="T14" fmla="*/ 123 w 181"/>
                  <a:gd name="T15" fmla="*/ 173 h 174"/>
                  <a:gd name="T16" fmla="*/ 98 w 181"/>
                  <a:gd name="T17" fmla="*/ 174 h 174"/>
                  <a:gd name="T18" fmla="*/ 123 w 181"/>
                  <a:gd name="T19" fmla="*/ 173 h 174"/>
                  <a:gd name="T20" fmla="*/ 180 w 181"/>
                  <a:gd name="T21" fmla="*/ 88 h 174"/>
                  <a:gd name="T22" fmla="*/ 91 w 181"/>
                  <a:gd name="T23" fmla="*/ 0 h 174"/>
                  <a:gd name="T24" fmla="*/ 89 w 181"/>
                  <a:gd name="T25" fmla="*/ 0 h 174"/>
                  <a:gd name="T26" fmla="*/ 1 w 181"/>
                  <a:gd name="T27" fmla="*/ 91 h 174"/>
                  <a:gd name="T28" fmla="*/ 61 w 181"/>
                  <a:gd name="T29" fmla="*/ 174 h 174"/>
                  <a:gd name="T30" fmla="*/ 86 w 181"/>
                  <a:gd name="T31" fmla="*/ 174 h 174"/>
                  <a:gd name="T32" fmla="*/ 86 w 181"/>
                  <a:gd name="T33" fmla="*/ 17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74">
                    <a:moveTo>
                      <a:pt x="86" y="170"/>
                    </a:moveTo>
                    <a:cubicBezTo>
                      <a:pt x="43" y="168"/>
                      <a:pt x="10" y="133"/>
                      <a:pt x="9" y="91"/>
                    </a:cubicBezTo>
                    <a:cubicBezTo>
                      <a:pt x="8" y="46"/>
                      <a:pt x="44" y="8"/>
                      <a:pt x="89" y="8"/>
                    </a:cubicBezTo>
                    <a:cubicBezTo>
                      <a:pt x="91" y="8"/>
                      <a:pt x="91" y="8"/>
                      <a:pt x="91" y="8"/>
                    </a:cubicBezTo>
                    <a:cubicBezTo>
                      <a:pt x="135" y="8"/>
                      <a:pt x="171" y="44"/>
                      <a:pt x="172" y="88"/>
                    </a:cubicBezTo>
                    <a:cubicBezTo>
                      <a:pt x="173" y="130"/>
                      <a:pt x="140" y="167"/>
                      <a:pt x="98" y="170"/>
                    </a:cubicBezTo>
                    <a:cubicBezTo>
                      <a:pt x="98" y="174"/>
                      <a:pt x="98" y="174"/>
                      <a:pt x="98" y="174"/>
                    </a:cubicBezTo>
                    <a:cubicBezTo>
                      <a:pt x="123" y="173"/>
                      <a:pt x="123" y="173"/>
                      <a:pt x="123" y="173"/>
                    </a:cubicBezTo>
                    <a:cubicBezTo>
                      <a:pt x="98" y="174"/>
                      <a:pt x="98" y="174"/>
                      <a:pt x="98" y="174"/>
                    </a:cubicBezTo>
                    <a:cubicBezTo>
                      <a:pt x="123" y="173"/>
                      <a:pt x="123" y="173"/>
                      <a:pt x="123" y="173"/>
                    </a:cubicBezTo>
                    <a:cubicBezTo>
                      <a:pt x="157" y="159"/>
                      <a:pt x="181" y="126"/>
                      <a:pt x="180" y="88"/>
                    </a:cubicBezTo>
                    <a:cubicBezTo>
                      <a:pt x="179" y="39"/>
                      <a:pt x="139" y="0"/>
                      <a:pt x="91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40" y="0"/>
                      <a:pt x="0" y="41"/>
                      <a:pt x="1" y="91"/>
                    </a:cubicBezTo>
                    <a:cubicBezTo>
                      <a:pt x="2" y="129"/>
                      <a:pt x="27" y="162"/>
                      <a:pt x="61" y="174"/>
                    </a:cubicBezTo>
                    <a:cubicBezTo>
                      <a:pt x="86" y="174"/>
                      <a:pt x="86" y="174"/>
                      <a:pt x="86" y="174"/>
                    </a:cubicBezTo>
                    <a:lnTo>
                      <a:pt x="86" y="1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200" b="1"/>
              </a:p>
            </p:txBody>
          </p:sp>
          <p:sp>
            <p:nvSpPr>
              <p:cNvPr id="64" name="Freeform 28"/>
              <p:cNvSpPr/>
              <p:nvPr/>
            </p:nvSpPr>
            <p:spPr bwMode="auto">
              <a:xfrm>
                <a:off x="5924" y="1452"/>
                <a:ext cx="993" cy="1254"/>
              </a:xfrm>
              <a:custGeom>
                <a:avLst/>
                <a:gdLst>
                  <a:gd name="T0" fmla="*/ 316 w 419"/>
                  <a:gd name="T1" fmla="*/ 110 h 528"/>
                  <a:gd name="T2" fmla="*/ 205 w 419"/>
                  <a:gd name="T3" fmla="*/ 0 h 528"/>
                  <a:gd name="T4" fmla="*/ 203 w 419"/>
                  <a:gd name="T5" fmla="*/ 0 h 528"/>
                  <a:gd name="T6" fmla="*/ 93 w 419"/>
                  <a:gd name="T7" fmla="*/ 113 h 528"/>
                  <a:gd name="T8" fmla="*/ 196 w 419"/>
                  <a:gd name="T9" fmla="*/ 222 h 528"/>
                  <a:gd name="T10" fmla="*/ 196 w 419"/>
                  <a:gd name="T11" fmla="*/ 226 h 528"/>
                  <a:gd name="T12" fmla="*/ 198 w 419"/>
                  <a:gd name="T13" fmla="*/ 226 h 528"/>
                  <a:gd name="T14" fmla="*/ 196 w 419"/>
                  <a:gd name="T15" fmla="*/ 226 h 528"/>
                  <a:gd name="T16" fmla="*/ 196 w 419"/>
                  <a:gd name="T17" fmla="*/ 230 h 528"/>
                  <a:gd name="T18" fmla="*/ 2 w 419"/>
                  <a:gd name="T19" fmla="*/ 441 h 528"/>
                  <a:gd name="T20" fmla="*/ 202 w 419"/>
                  <a:gd name="T21" fmla="*/ 528 h 528"/>
                  <a:gd name="T22" fmla="*/ 202 w 419"/>
                  <a:gd name="T23" fmla="*/ 528 h 528"/>
                  <a:gd name="T24" fmla="*/ 211 w 419"/>
                  <a:gd name="T25" fmla="*/ 528 h 528"/>
                  <a:gd name="T26" fmla="*/ 418 w 419"/>
                  <a:gd name="T27" fmla="*/ 434 h 528"/>
                  <a:gd name="T28" fmla="*/ 217 w 419"/>
                  <a:gd name="T29" fmla="*/ 230 h 528"/>
                  <a:gd name="T30" fmla="*/ 217 w 419"/>
                  <a:gd name="T31" fmla="*/ 226 h 528"/>
                  <a:gd name="T32" fmla="*/ 213 w 419"/>
                  <a:gd name="T33" fmla="*/ 226 h 528"/>
                  <a:gd name="T34" fmla="*/ 217 w 419"/>
                  <a:gd name="T35" fmla="*/ 226 h 528"/>
                  <a:gd name="T36" fmla="*/ 217 w 419"/>
                  <a:gd name="T37" fmla="*/ 222 h 528"/>
                  <a:gd name="T38" fmla="*/ 316 w 419"/>
                  <a:gd name="T39" fmla="*/ 110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19" h="528">
                    <a:moveTo>
                      <a:pt x="316" y="110"/>
                    </a:moveTo>
                    <a:cubicBezTo>
                      <a:pt x="315" y="49"/>
                      <a:pt x="265" y="0"/>
                      <a:pt x="205" y="0"/>
                    </a:cubicBezTo>
                    <a:cubicBezTo>
                      <a:pt x="204" y="0"/>
                      <a:pt x="203" y="0"/>
                      <a:pt x="203" y="0"/>
                    </a:cubicBezTo>
                    <a:cubicBezTo>
                      <a:pt x="141" y="1"/>
                      <a:pt x="92" y="52"/>
                      <a:pt x="93" y="113"/>
                    </a:cubicBezTo>
                    <a:cubicBezTo>
                      <a:pt x="94" y="171"/>
                      <a:pt x="138" y="217"/>
                      <a:pt x="196" y="222"/>
                    </a:cubicBezTo>
                    <a:cubicBezTo>
                      <a:pt x="196" y="226"/>
                      <a:pt x="196" y="226"/>
                      <a:pt x="196" y="226"/>
                    </a:cubicBezTo>
                    <a:cubicBezTo>
                      <a:pt x="198" y="226"/>
                      <a:pt x="198" y="226"/>
                      <a:pt x="198" y="226"/>
                    </a:cubicBezTo>
                    <a:cubicBezTo>
                      <a:pt x="196" y="226"/>
                      <a:pt x="196" y="226"/>
                      <a:pt x="196" y="226"/>
                    </a:cubicBezTo>
                    <a:cubicBezTo>
                      <a:pt x="196" y="230"/>
                      <a:pt x="196" y="230"/>
                      <a:pt x="196" y="230"/>
                    </a:cubicBezTo>
                    <a:cubicBezTo>
                      <a:pt x="85" y="238"/>
                      <a:pt x="0" y="330"/>
                      <a:pt x="2" y="441"/>
                    </a:cubicBezTo>
                    <a:cubicBezTo>
                      <a:pt x="3" y="501"/>
                      <a:pt x="103" y="528"/>
                      <a:pt x="202" y="528"/>
                    </a:cubicBezTo>
                    <a:cubicBezTo>
                      <a:pt x="202" y="528"/>
                      <a:pt x="202" y="528"/>
                      <a:pt x="202" y="528"/>
                    </a:cubicBezTo>
                    <a:cubicBezTo>
                      <a:pt x="205" y="528"/>
                      <a:pt x="208" y="528"/>
                      <a:pt x="211" y="528"/>
                    </a:cubicBezTo>
                    <a:cubicBezTo>
                      <a:pt x="315" y="526"/>
                      <a:pt x="419" y="496"/>
                      <a:pt x="418" y="434"/>
                    </a:cubicBezTo>
                    <a:cubicBezTo>
                      <a:pt x="417" y="323"/>
                      <a:pt x="328" y="234"/>
                      <a:pt x="217" y="230"/>
                    </a:cubicBezTo>
                    <a:cubicBezTo>
                      <a:pt x="217" y="226"/>
                      <a:pt x="217" y="226"/>
                      <a:pt x="217" y="226"/>
                    </a:cubicBezTo>
                    <a:cubicBezTo>
                      <a:pt x="213" y="226"/>
                      <a:pt x="213" y="226"/>
                      <a:pt x="213" y="226"/>
                    </a:cubicBezTo>
                    <a:cubicBezTo>
                      <a:pt x="217" y="226"/>
                      <a:pt x="217" y="226"/>
                      <a:pt x="217" y="226"/>
                    </a:cubicBezTo>
                    <a:cubicBezTo>
                      <a:pt x="217" y="222"/>
                      <a:pt x="217" y="222"/>
                      <a:pt x="217" y="222"/>
                    </a:cubicBezTo>
                    <a:cubicBezTo>
                      <a:pt x="274" y="215"/>
                      <a:pt x="317" y="167"/>
                      <a:pt x="316" y="1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200" b="1"/>
              </a:p>
            </p:txBody>
          </p:sp>
          <p:sp>
            <p:nvSpPr>
              <p:cNvPr id="65" name="Freeform 29"/>
              <p:cNvSpPr/>
              <p:nvPr/>
            </p:nvSpPr>
            <p:spPr bwMode="auto">
              <a:xfrm>
                <a:off x="5905" y="1984"/>
                <a:ext cx="1034" cy="741"/>
              </a:xfrm>
              <a:custGeom>
                <a:avLst/>
                <a:gdLst>
                  <a:gd name="T0" fmla="*/ 251 w 436"/>
                  <a:gd name="T1" fmla="*/ 0 h 312"/>
                  <a:gd name="T2" fmla="*/ 225 w 436"/>
                  <a:gd name="T3" fmla="*/ 2 h 312"/>
                  <a:gd name="T4" fmla="*/ 225 w 436"/>
                  <a:gd name="T5" fmla="*/ 6 h 312"/>
                  <a:gd name="T6" fmla="*/ 426 w 436"/>
                  <a:gd name="T7" fmla="*/ 210 h 312"/>
                  <a:gd name="T8" fmla="*/ 219 w 436"/>
                  <a:gd name="T9" fmla="*/ 304 h 312"/>
                  <a:gd name="T10" fmla="*/ 210 w 436"/>
                  <a:gd name="T11" fmla="*/ 304 h 312"/>
                  <a:gd name="T12" fmla="*/ 210 w 436"/>
                  <a:gd name="T13" fmla="*/ 304 h 312"/>
                  <a:gd name="T14" fmla="*/ 10 w 436"/>
                  <a:gd name="T15" fmla="*/ 217 h 312"/>
                  <a:gd name="T16" fmla="*/ 204 w 436"/>
                  <a:gd name="T17" fmla="*/ 6 h 312"/>
                  <a:gd name="T18" fmla="*/ 204 w 436"/>
                  <a:gd name="T19" fmla="*/ 2 h 312"/>
                  <a:gd name="T20" fmla="*/ 178 w 436"/>
                  <a:gd name="T21" fmla="*/ 1 h 312"/>
                  <a:gd name="T22" fmla="*/ 204 w 436"/>
                  <a:gd name="T23" fmla="*/ 2 h 312"/>
                  <a:gd name="T24" fmla="*/ 178 w 436"/>
                  <a:gd name="T25" fmla="*/ 1 h 312"/>
                  <a:gd name="T26" fmla="*/ 2 w 436"/>
                  <a:gd name="T27" fmla="*/ 217 h 312"/>
                  <a:gd name="T28" fmla="*/ 210 w 436"/>
                  <a:gd name="T29" fmla="*/ 312 h 312"/>
                  <a:gd name="T30" fmla="*/ 210 w 436"/>
                  <a:gd name="T31" fmla="*/ 312 h 312"/>
                  <a:gd name="T32" fmla="*/ 220 w 436"/>
                  <a:gd name="T33" fmla="*/ 312 h 312"/>
                  <a:gd name="T34" fmla="*/ 435 w 436"/>
                  <a:gd name="T35" fmla="*/ 210 h 312"/>
                  <a:gd name="T36" fmla="*/ 251 w 436"/>
                  <a:gd name="T37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6" h="312">
                    <a:moveTo>
                      <a:pt x="251" y="0"/>
                    </a:moveTo>
                    <a:cubicBezTo>
                      <a:pt x="225" y="2"/>
                      <a:pt x="225" y="2"/>
                      <a:pt x="225" y="2"/>
                    </a:cubicBezTo>
                    <a:cubicBezTo>
                      <a:pt x="225" y="6"/>
                      <a:pt x="225" y="6"/>
                      <a:pt x="225" y="6"/>
                    </a:cubicBezTo>
                    <a:cubicBezTo>
                      <a:pt x="336" y="10"/>
                      <a:pt x="425" y="99"/>
                      <a:pt x="426" y="210"/>
                    </a:cubicBezTo>
                    <a:cubicBezTo>
                      <a:pt x="427" y="272"/>
                      <a:pt x="323" y="302"/>
                      <a:pt x="219" y="304"/>
                    </a:cubicBezTo>
                    <a:cubicBezTo>
                      <a:pt x="216" y="304"/>
                      <a:pt x="213" y="304"/>
                      <a:pt x="210" y="304"/>
                    </a:cubicBezTo>
                    <a:cubicBezTo>
                      <a:pt x="210" y="304"/>
                      <a:pt x="210" y="304"/>
                      <a:pt x="210" y="304"/>
                    </a:cubicBezTo>
                    <a:cubicBezTo>
                      <a:pt x="111" y="304"/>
                      <a:pt x="11" y="277"/>
                      <a:pt x="10" y="217"/>
                    </a:cubicBezTo>
                    <a:cubicBezTo>
                      <a:pt x="8" y="106"/>
                      <a:pt x="93" y="14"/>
                      <a:pt x="204" y="6"/>
                    </a:cubicBezTo>
                    <a:cubicBezTo>
                      <a:pt x="204" y="2"/>
                      <a:pt x="204" y="2"/>
                      <a:pt x="204" y="2"/>
                    </a:cubicBezTo>
                    <a:cubicBezTo>
                      <a:pt x="178" y="1"/>
                      <a:pt x="178" y="1"/>
                      <a:pt x="178" y="1"/>
                    </a:cubicBezTo>
                    <a:cubicBezTo>
                      <a:pt x="204" y="2"/>
                      <a:pt x="204" y="2"/>
                      <a:pt x="204" y="2"/>
                    </a:cubicBezTo>
                    <a:cubicBezTo>
                      <a:pt x="178" y="1"/>
                      <a:pt x="178" y="1"/>
                      <a:pt x="178" y="1"/>
                    </a:cubicBezTo>
                    <a:cubicBezTo>
                      <a:pt x="75" y="20"/>
                      <a:pt x="0" y="111"/>
                      <a:pt x="2" y="217"/>
                    </a:cubicBezTo>
                    <a:cubicBezTo>
                      <a:pt x="3" y="287"/>
                      <a:pt x="115" y="312"/>
                      <a:pt x="210" y="312"/>
                    </a:cubicBezTo>
                    <a:cubicBezTo>
                      <a:pt x="210" y="312"/>
                      <a:pt x="210" y="312"/>
                      <a:pt x="210" y="312"/>
                    </a:cubicBezTo>
                    <a:cubicBezTo>
                      <a:pt x="213" y="312"/>
                      <a:pt x="216" y="312"/>
                      <a:pt x="220" y="312"/>
                    </a:cubicBezTo>
                    <a:cubicBezTo>
                      <a:pt x="327" y="310"/>
                      <a:pt x="436" y="278"/>
                      <a:pt x="435" y="210"/>
                    </a:cubicBezTo>
                    <a:cubicBezTo>
                      <a:pt x="433" y="104"/>
                      <a:pt x="354" y="16"/>
                      <a:pt x="25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200" b="1"/>
              </a:p>
            </p:txBody>
          </p:sp>
          <p:sp>
            <p:nvSpPr>
              <p:cNvPr id="66" name="Freeform 30"/>
              <p:cNvSpPr/>
              <p:nvPr/>
            </p:nvSpPr>
            <p:spPr bwMode="auto">
              <a:xfrm>
                <a:off x="6123" y="1433"/>
                <a:ext cx="571" cy="556"/>
              </a:xfrm>
              <a:custGeom>
                <a:avLst/>
                <a:gdLst>
                  <a:gd name="T0" fmla="*/ 112 w 241"/>
                  <a:gd name="T1" fmla="*/ 230 h 234"/>
                  <a:gd name="T2" fmla="*/ 9 w 241"/>
                  <a:gd name="T3" fmla="*/ 121 h 234"/>
                  <a:gd name="T4" fmla="*/ 119 w 241"/>
                  <a:gd name="T5" fmla="*/ 8 h 234"/>
                  <a:gd name="T6" fmla="*/ 121 w 241"/>
                  <a:gd name="T7" fmla="*/ 8 h 234"/>
                  <a:gd name="T8" fmla="*/ 232 w 241"/>
                  <a:gd name="T9" fmla="*/ 118 h 234"/>
                  <a:gd name="T10" fmla="*/ 133 w 241"/>
                  <a:gd name="T11" fmla="*/ 230 h 234"/>
                  <a:gd name="T12" fmla="*/ 133 w 241"/>
                  <a:gd name="T13" fmla="*/ 234 h 234"/>
                  <a:gd name="T14" fmla="*/ 159 w 241"/>
                  <a:gd name="T15" fmla="*/ 232 h 234"/>
                  <a:gd name="T16" fmla="*/ 133 w 241"/>
                  <a:gd name="T17" fmla="*/ 234 h 234"/>
                  <a:gd name="T18" fmla="*/ 159 w 241"/>
                  <a:gd name="T19" fmla="*/ 232 h 234"/>
                  <a:gd name="T20" fmla="*/ 240 w 241"/>
                  <a:gd name="T21" fmla="*/ 118 h 234"/>
                  <a:gd name="T22" fmla="*/ 121 w 241"/>
                  <a:gd name="T23" fmla="*/ 0 h 234"/>
                  <a:gd name="T24" fmla="*/ 119 w 241"/>
                  <a:gd name="T25" fmla="*/ 0 h 234"/>
                  <a:gd name="T26" fmla="*/ 1 w 241"/>
                  <a:gd name="T27" fmla="*/ 122 h 234"/>
                  <a:gd name="T28" fmla="*/ 86 w 241"/>
                  <a:gd name="T29" fmla="*/ 233 h 234"/>
                  <a:gd name="T30" fmla="*/ 112 w 241"/>
                  <a:gd name="T31" fmla="*/ 234 h 234"/>
                  <a:gd name="T32" fmla="*/ 112 w 241"/>
                  <a:gd name="T33" fmla="*/ 23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1" h="234">
                    <a:moveTo>
                      <a:pt x="112" y="230"/>
                    </a:moveTo>
                    <a:cubicBezTo>
                      <a:pt x="54" y="225"/>
                      <a:pt x="10" y="179"/>
                      <a:pt x="9" y="121"/>
                    </a:cubicBezTo>
                    <a:cubicBezTo>
                      <a:pt x="8" y="60"/>
                      <a:pt x="57" y="9"/>
                      <a:pt x="119" y="8"/>
                    </a:cubicBezTo>
                    <a:cubicBezTo>
                      <a:pt x="119" y="8"/>
                      <a:pt x="120" y="8"/>
                      <a:pt x="121" y="8"/>
                    </a:cubicBezTo>
                    <a:cubicBezTo>
                      <a:pt x="181" y="8"/>
                      <a:pt x="231" y="57"/>
                      <a:pt x="232" y="118"/>
                    </a:cubicBezTo>
                    <a:cubicBezTo>
                      <a:pt x="233" y="175"/>
                      <a:pt x="190" y="223"/>
                      <a:pt x="133" y="230"/>
                    </a:cubicBezTo>
                    <a:cubicBezTo>
                      <a:pt x="133" y="234"/>
                      <a:pt x="133" y="234"/>
                      <a:pt x="133" y="234"/>
                    </a:cubicBezTo>
                    <a:cubicBezTo>
                      <a:pt x="159" y="232"/>
                      <a:pt x="159" y="232"/>
                      <a:pt x="159" y="232"/>
                    </a:cubicBezTo>
                    <a:cubicBezTo>
                      <a:pt x="133" y="234"/>
                      <a:pt x="133" y="234"/>
                      <a:pt x="133" y="234"/>
                    </a:cubicBezTo>
                    <a:cubicBezTo>
                      <a:pt x="159" y="232"/>
                      <a:pt x="159" y="232"/>
                      <a:pt x="159" y="232"/>
                    </a:cubicBezTo>
                    <a:cubicBezTo>
                      <a:pt x="208" y="216"/>
                      <a:pt x="241" y="170"/>
                      <a:pt x="240" y="118"/>
                    </a:cubicBezTo>
                    <a:cubicBezTo>
                      <a:pt x="239" y="53"/>
                      <a:pt x="186" y="0"/>
                      <a:pt x="121" y="0"/>
                    </a:cubicBezTo>
                    <a:cubicBezTo>
                      <a:pt x="120" y="0"/>
                      <a:pt x="119" y="0"/>
                      <a:pt x="119" y="0"/>
                    </a:cubicBezTo>
                    <a:cubicBezTo>
                      <a:pt x="53" y="1"/>
                      <a:pt x="0" y="56"/>
                      <a:pt x="1" y="122"/>
                    </a:cubicBezTo>
                    <a:cubicBezTo>
                      <a:pt x="2" y="174"/>
                      <a:pt x="37" y="219"/>
                      <a:pt x="86" y="233"/>
                    </a:cubicBezTo>
                    <a:cubicBezTo>
                      <a:pt x="112" y="234"/>
                      <a:pt x="112" y="234"/>
                      <a:pt x="112" y="234"/>
                    </a:cubicBezTo>
                    <a:lnTo>
                      <a:pt x="112" y="2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200" b="1"/>
              </a:p>
            </p:txBody>
          </p:sp>
          <p:sp>
            <p:nvSpPr>
              <p:cNvPr id="67" name="Freeform 31"/>
              <p:cNvSpPr/>
              <p:nvPr/>
            </p:nvSpPr>
            <p:spPr bwMode="auto">
              <a:xfrm>
                <a:off x="6837" y="1513"/>
                <a:ext cx="656" cy="925"/>
              </a:xfrm>
              <a:custGeom>
                <a:avLst/>
                <a:gdLst>
                  <a:gd name="T0" fmla="*/ 201 w 277"/>
                  <a:gd name="T1" fmla="*/ 80 h 389"/>
                  <a:gd name="T2" fmla="*/ 119 w 277"/>
                  <a:gd name="T3" fmla="*/ 0 h 389"/>
                  <a:gd name="T4" fmla="*/ 118 w 277"/>
                  <a:gd name="T5" fmla="*/ 0 h 389"/>
                  <a:gd name="T6" fmla="*/ 61 w 277"/>
                  <a:gd name="T7" fmla="*/ 24 h 389"/>
                  <a:gd name="T8" fmla="*/ 38 w 277"/>
                  <a:gd name="T9" fmla="*/ 82 h 389"/>
                  <a:gd name="T10" fmla="*/ 115 w 277"/>
                  <a:gd name="T11" fmla="*/ 162 h 389"/>
                  <a:gd name="T12" fmla="*/ 115 w 277"/>
                  <a:gd name="T13" fmla="*/ 166 h 389"/>
                  <a:gd name="T14" fmla="*/ 117 w 277"/>
                  <a:gd name="T15" fmla="*/ 166 h 389"/>
                  <a:gd name="T16" fmla="*/ 115 w 277"/>
                  <a:gd name="T17" fmla="*/ 166 h 389"/>
                  <a:gd name="T18" fmla="*/ 115 w 277"/>
                  <a:gd name="T19" fmla="*/ 170 h 389"/>
                  <a:gd name="T20" fmla="*/ 0 w 277"/>
                  <a:gd name="T21" fmla="*/ 231 h 389"/>
                  <a:gd name="T22" fmla="*/ 76 w 277"/>
                  <a:gd name="T23" fmla="*/ 387 h 389"/>
                  <a:gd name="T24" fmla="*/ 124 w 277"/>
                  <a:gd name="T25" fmla="*/ 389 h 389"/>
                  <a:gd name="T26" fmla="*/ 229 w 277"/>
                  <a:gd name="T27" fmla="*/ 372 h 389"/>
                  <a:gd name="T28" fmla="*/ 277 w 277"/>
                  <a:gd name="T29" fmla="*/ 321 h 389"/>
                  <a:gd name="T30" fmla="*/ 127 w 277"/>
                  <a:gd name="T31" fmla="*/ 170 h 389"/>
                  <a:gd name="T32" fmla="*/ 127 w 277"/>
                  <a:gd name="T33" fmla="*/ 166 h 389"/>
                  <a:gd name="T34" fmla="*/ 124 w 277"/>
                  <a:gd name="T35" fmla="*/ 166 h 389"/>
                  <a:gd name="T36" fmla="*/ 127 w 277"/>
                  <a:gd name="T37" fmla="*/ 166 h 389"/>
                  <a:gd name="T38" fmla="*/ 127 w 277"/>
                  <a:gd name="T39" fmla="*/ 162 h 389"/>
                  <a:gd name="T40" fmla="*/ 201 w 277"/>
                  <a:gd name="T41" fmla="*/ 80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77" h="389">
                    <a:moveTo>
                      <a:pt x="201" y="80"/>
                    </a:moveTo>
                    <a:cubicBezTo>
                      <a:pt x="200" y="36"/>
                      <a:pt x="163" y="0"/>
                      <a:pt x="119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96" y="0"/>
                      <a:pt x="76" y="9"/>
                      <a:pt x="61" y="24"/>
                    </a:cubicBezTo>
                    <a:cubicBezTo>
                      <a:pt x="45" y="40"/>
                      <a:pt x="37" y="61"/>
                      <a:pt x="38" y="82"/>
                    </a:cubicBezTo>
                    <a:cubicBezTo>
                      <a:pt x="38" y="125"/>
                      <a:pt x="72" y="160"/>
                      <a:pt x="115" y="162"/>
                    </a:cubicBezTo>
                    <a:cubicBezTo>
                      <a:pt x="115" y="166"/>
                      <a:pt x="115" y="166"/>
                      <a:pt x="115" y="166"/>
                    </a:cubicBezTo>
                    <a:cubicBezTo>
                      <a:pt x="117" y="166"/>
                      <a:pt x="117" y="166"/>
                      <a:pt x="117" y="166"/>
                    </a:cubicBezTo>
                    <a:cubicBezTo>
                      <a:pt x="115" y="166"/>
                      <a:pt x="115" y="166"/>
                      <a:pt x="115" y="166"/>
                    </a:cubicBezTo>
                    <a:cubicBezTo>
                      <a:pt x="115" y="170"/>
                      <a:pt x="115" y="170"/>
                      <a:pt x="115" y="170"/>
                    </a:cubicBezTo>
                    <a:cubicBezTo>
                      <a:pt x="69" y="173"/>
                      <a:pt x="28" y="195"/>
                      <a:pt x="0" y="231"/>
                    </a:cubicBezTo>
                    <a:cubicBezTo>
                      <a:pt x="43" y="273"/>
                      <a:pt x="70" y="328"/>
                      <a:pt x="76" y="387"/>
                    </a:cubicBezTo>
                    <a:cubicBezTo>
                      <a:pt x="91" y="389"/>
                      <a:pt x="108" y="389"/>
                      <a:pt x="124" y="389"/>
                    </a:cubicBezTo>
                    <a:cubicBezTo>
                      <a:pt x="164" y="388"/>
                      <a:pt x="201" y="382"/>
                      <a:pt x="229" y="372"/>
                    </a:cubicBezTo>
                    <a:cubicBezTo>
                      <a:pt x="261" y="359"/>
                      <a:pt x="277" y="342"/>
                      <a:pt x="277" y="321"/>
                    </a:cubicBezTo>
                    <a:cubicBezTo>
                      <a:pt x="276" y="238"/>
                      <a:pt x="210" y="172"/>
                      <a:pt x="127" y="170"/>
                    </a:cubicBezTo>
                    <a:cubicBezTo>
                      <a:pt x="127" y="166"/>
                      <a:pt x="127" y="166"/>
                      <a:pt x="127" y="166"/>
                    </a:cubicBezTo>
                    <a:cubicBezTo>
                      <a:pt x="124" y="166"/>
                      <a:pt x="124" y="166"/>
                      <a:pt x="124" y="166"/>
                    </a:cubicBezTo>
                    <a:cubicBezTo>
                      <a:pt x="127" y="166"/>
                      <a:pt x="127" y="166"/>
                      <a:pt x="127" y="166"/>
                    </a:cubicBezTo>
                    <a:cubicBezTo>
                      <a:pt x="127" y="162"/>
                      <a:pt x="127" y="162"/>
                      <a:pt x="127" y="162"/>
                    </a:cubicBezTo>
                    <a:cubicBezTo>
                      <a:pt x="169" y="158"/>
                      <a:pt x="201" y="122"/>
                      <a:pt x="20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200" b="1"/>
              </a:p>
            </p:txBody>
          </p:sp>
          <p:sp>
            <p:nvSpPr>
              <p:cNvPr id="68" name="Freeform 32"/>
              <p:cNvSpPr/>
              <p:nvPr/>
            </p:nvSpPr>
            <p:spPr bwMode="auto">
              <a:xfrm>
                <a:off x="6905" y="1492"/>
                <a:ext cx="427" cy="416"/>
              </a:xfrm>
              <a:custGeom>
                <a:avLst/>
                <a:gdLst>
                  <a:gd name="T0" fmla="*/ 86 w 180"/>
                  <a:gd name="T1" fmla="*/ 171 h 175"/>
                  <a:gd name="T2" fmla="*/ 9 w 180"/>
                  <a:gd name="T3" fmla="*/ 91 h 175"/>
                  <a:gd name="T4" fmla="*/ 32 w 180"/>
                  <a:gd name="T5" fmla="*/ 33 h 175"/>
                  <a:gd name="T6" fmla="*/ 89 w 180"/>
                  <a:gd name="T7" fmla="*/ 9 h 175"/>
                  <a:gd name="T8" fmla="*/ 90 w 180"/>
                  <a:gd name="T9" fmla="*/ 9 h 175"/>
                  <a:gd name="T10" fmla="*/ 172 w 180"/>
                  <a:gd name="T11" fmla="*/ 89 h 175"/>
                  <a:gd name="T12" fmla="*/ 98 w 180"/>
                  <a:gd name="T13" fmla="*/ 171 h 175"/>
                  <a:gd name="T14" fmla="*/ 98 w 180"/>
                  <a:gd name="T15" fmla="*/ 175 h 175"/>
                  <a:gd name="T16" fmla="*/ 122 w 180"/>
                  <a:gd name="T17" fmla="*/ 173 h 175"/>
                  <a:gd name="T18" fmla="*/ 98 w 180"/>
                  <a:gd name="T19" fmla="*/ 175 h 175"/>
                  <a:gd name="T20" fmla="*/ 122 w 180"/>
                  <a:gd name="T21" fmla="*/ 173 h 175"/>
                  <a:gd name="T22" fmla="*/ 180 w 180"/>
                  <a:gd name="T23" fmla="*/ 89 h 175"/>
                  <a:gd name="T24" fmla="*/ 90 w 180"/>
                  <a:gd name="T25" fmla="*/ 0 h 175"/>
                  <a:gd name="T26" fmla="*/ 89 w 180"/>
                  <a:gd name="T27" fmla="*/ 1 h 175"/>
                  <a:gd name="T28" fmla="*/ 26 w 180"/>
                  <a:gd name="T29" fmla="*/ 28 h 175"/>
                  <a:gd name="T30" fmla="*/ 1 w 180"/>
                  <a:gd name="T31" fmla="*/ 92 h 175"/>
                  <a:gd name="T32" fmla="*/ 61 w 180"/>
                  <a:gd name="T33" fmla="*/ 174 h 175"/>
                  <a:gd name="T34" fmla="*/ 86 w 180"/>
                  <a:gd name="T35" fmla="*/ 175 h 175"/>
                  <a:gd name="T36" fmla="*/ 61 w 180"/>
                  <a:gd name="T37" fmla="*/ 174 h 175"/>
                  <a:gd name="T38" fmla="*/ 86 w 180"/>
                  <a:gd name="T39" fmla="*/ 175 h 175"/>
                  <a:gd name="T40" fmla="*/ 86 w 180"/>
                  <a:gd name="T41" fmla="*/ 171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0" h="175">
                    <a:moveTo>
                      <a:pt x="86" y="171"/>
                    </a:moveTo>
                    <a:cubicBezTo>
                      <a:pt x="43" y="169"/>
                      <a:pt x="9" y="134"/>
                      <a:pt x="9" y="91"/>
                    </a:cubicBezTo>
                    <a:cubicBezTo>
                      <a:pt x="8" y="70"/>
                      <a:pt x="16" y="49"/>
                      <a:pt x="32" y="33"/>
                    </a:cubicBezTo>
                    <a:cubicBezTo>
                      <a:pt x="47" y="18"/>
                      <a:pt x="67" y="9"/>
                      <a:pt x="89" y="9"/>
                    </a:cubicBezTo>
                    <a:cubicBezTo>
                      <a:pt x="90" y="9"/>
                      <a:pt x="90" y="9"/>
                      <a:pt x="90" y="9"/>
                    </a:cubicBezTo>
                    <a:cubicBezTo>
                      <a:pt x="134" y="9"/>
                      <a:pt x="171" y="45"/>
                      <a:pt x="172" y="89"/>
                    </a:cubicBezTo>
                    <a:cubicBezTo>
                      <a:pt x="172" y="131"/>
                      <a:pt x="140" y="167"/>
                      <a:pt x="98" y="171"/>
                    </a:cubicBezTo>
                    <a:cubicBezTo>
                      <a:pt x="98" y="175"/>
                      <a:pt x="98" y="175"/>
                      <a:pt x="98" y="175"/>
                    </a:cubicBezTo>
                    <a:cubicBezTo>
                      <a:pt x="122" y="173"/>
                      <a:pt x="122" y="173"/>
                      <a:pt x="122" y="173"/>
                    </a:cubicBezTo>
                    <a:cubicBezTo>
                      <a:pt x="98" y="175"/>
                      <a:pt x="98" y="175"/>
                      <a:pt x="98" y="175"/>
                    </a:cubicBezTo>
                    <a:cubicBezTo>
                      <a:pt x="122" y="173"/>
                      <a:pt x="122" y="173"/>
                      <a:pt x="122" y="173"/>
                    </a:cubicBezTo>
                    <a:cubicBezTo>
                      <a:pt x="156" y="160"/>
                      <a:pt x="180" y="127"/>
                      <a:pt x="180" y="89"/>
                    </a:cubicBezTo>
                    <a:cubicBezTo>
                      <a:pt x="179" y="40"/>
                      <a:pt x="139" y="0"/>
                      <a:pt x="90" y="0"/>
                    </a:cubicBezTo>
                    <a:cubicBezTo>
                      <a:pt x="89" y="1"/>
                      <a:pt x="89" y="1"/>
                      <a:pt x="89" y="1"/>
                    </a:cubicBezTo>
                    <a:cubicBezTo>
                      <a:pt x="65" y="1"/>
                      <a:pt x="42" y="11"/>
                      <a:pt x="26" y="28"/>
                    </a:cubicBezTo>
                    <a:cubicBezTo>
                      <a:pt x="9" y="45"/>
                      <a:pt x="0" y="68"/>
                      <a:pt x="1" y="92"/>
                    </a:cubicBezTo>
                    <a:cubicBezTo>
                      <a:pt x="1" y="130"/>
                      <a:pt x="26" y="162"/>
                      <a:pt x="61" y="174"/>
                    </a:cubicBezTo>
                    <a:cubicBezTo>
                      <a:pt x="86" y="175"/>
                      <a:pt x="86" y="175"/>
                      <a:pt x="86" y="175"/>
                    </a:cubicBezTo>
                    <a:cubicBezTo>
                      <a:pt x="61" y="174"/>
                      <a:pt x="61" y="174"/>
                      <a:pt x="61" y="174"/>
                    </a:cubicBezTo>
                    <a:cubicBezTo>
                      <a:pt x="86" y="175"/>
                      <a:pt x="86" y="175"/>
                      <a:pt x="86" y="175"/>
                    </a:cubicBezTo>
                    <a:lnTo>
                      <a:pt x="86" y="1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200" b="1"/>
              </a:p>
            </p:txBody>
          </p:sp>
          <p:sp>
            <p:nvSpPr>
              <p:cNvPr id="69" name="Freeform 33"/>
              <p:cNvSpPr/>
              <p:nvPr/>
            </p:nvSpPr>
            <p:spPr bwMode="auto">
              <a:xfrm>
                <a:off x="6813" y="1903"/>
                <a:ext cx="699" cy="554"/>
              </a:xfrm>
              <a:custGeom>
                <a:avLst/>
                <a:gdLst>
                  <a:gd name="T0" fmla="*/ 161 w 295"/>
                  <a:gd name="T1" fmla="*/ 0 h 233"/>
                  <a:gd name="T2" fmla="*/ 137 w 295"/>
                  <a:gd name="T3" fmla="*/ 2 h 233"/>
                  <a:gd name="T4" fmla="*/ 137 w 295"/>
                  <a:gd name="T5" fmla="*/ 6 h 233"/>
                  <a:gd name="T6" fmla="*/ 287 w 295"/>
                  <a:gd name="T7" fmla="*/ 157 h 233"/>
                  <a:gd name="T8" fmla="*/ 239 w 295"/>
                  <a:gd name="T9" fmla="*/ 208 h 233"/>
                  <a:gd name="T10" fmla="*/ 134 w 295"/>
                  <a:gd name="T11" fmla="*/ 225 h 233"/>
                  <a:gd name="T12" fmla="*/ 86 w 295"/>
                  <a:gd name="T13" fmla="*/ 223 h 233"/>
                  <a:gd name="T14" fmla="*/ 10 w 295"/>
                  <a:gd name="T15" fmla="*/ 67 h 233"/>
                  <a:gd name="T16" fmla="*/ 125 w 295"/>
                  <a:gd name="T17" fmla="*/ 6 h 233"/>
                  <a:gd name="T18" fmla="*/ 125 w 295"/>
                  <a:gd name="T19" fmla="*/ 2 h 233"/>
                  <a:gd name="T20" fmla="*/ 100 w 295"/>
                  <a:gd name="T21" fmla="*/ 1 h 233"/>
                  <a:gd name="T22" fmla="*/ 2 w 295"/>
                  <a:gd name="T23" fmla="*/ 65 h 233"/>
                  <a:gd name="T24" fmla="*/ 0 w 295"/>
                  <a:gd name="T25" fmla="*/ 68 h 233"/>
                  <a:gd name="T26" fmla="*/ 2 w 295"/>
                  <a:gd name="T27" fmla="*/ 71 h 233"/>
                  <a:gd name="T28" fmla="*/ 78 w 295"/>
                  <a:gd name="T29" fmla="*/ 227 h 233"/>
                  <a:gd name="T30" fmla="*/ 78 w 295"/>
                  <a:gd name="T31" fmla="*/ 230 h 233"/>
                  <a:gd name="T32" fmla="*/ 81 w 295"/>
                  <a:gd name="T33" fmla="*/ 231 h 233"/>
                  <a:gd name="T34" fmla="*/ 127 w 295"/>
                  <a:gd name="T35" fmla="*/ 233 h 233"/>
                  <a:gd name="T36" fmla="*/ 134 w 295"/>
                  <a:gd name="T37" fmla="*/ 233 h 233"/>
                  <a:gd name="T38" fmla="*/ 242 w 295"/>
                  <a:gd name="T39" fmla="*/ 215 h 233"/>
                  <a:gd name="T40" fmla="*/ 295 w 295"/>
                  <a:gd name="T41" fmla="*/ 157 h 233"/>
                  <a:gd name="T42" fmla="*/ 161 w 295"/>
                  <a:gd name="T43" fmla="*/ 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95" h="233">
                    <a:moveTo>
                      <a:pt x="161" y="0"/>
                    </a:moveTo>
                    <a:cubicBezTo>
                      <a:pt x="137" y="2"/>
                      <a:pt x="137" y="2"/>
                      <a:pt x="137" y="2"/>
                    </a:cubicBezTo>
                    <a:cubicBezTo>
                      <a:pt x="137" y="6"/>
                      <a:pt x="137" y="6"/>
                      <a:pt x="137" y="6"/>
                    </a:cubicBezTo>
                    <a:cubicBezTo>
                      <a:pt x="220" y="8"/>
                      <a:pt x="286" y="74"/>
                      <a:pt x="287" y="157"/>
                    </a:cubicBezTo>
                    <a:cubicBezTo>
                      <a:pt x="287" y="178"/>
                      <a:pt x="271" y="195"/>
                      <a:pt x="239" y="208"/>
                    </a:cubicBezTo>
                    <a:cubicBezTo>
                      <a:pt x="211" y="218"/>
                      <a:pt x="174" y="224"/>
                      <a:pt x="134" y="225"/>
                    </a:cubicBezTo>
                    <a:cubicBezTo>
                      <a:pt x="118" y="225"/>
                      <a:pt x="101" y="225"/>
                      <a:pt x="86" y="223"/>
                    </a:cubicBezTo>
                    <a:cubicBezTo>
                      <a:pt x="80" y="164"/>
                      <a:pt x="53" y="109"/>
                      <a:pt x="10" y="67"/>
                    </a:cubicBezTo>
                    <a:cubicBezTo>
                      <a:pt x="38" y="31"/>
                      <a:pt x="79" y="9"/>
                      <a:pt x="125" y="6"/>
                    </a:cubicBezTo>
                    <a:cubicBezTo>
                      <a:pt x="125" y="2"/>
                      <a:pt x="125" y="2"/>
                      <a:pt x="125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60" y="10"/>
                      <a:pt x="26" y="32"/>
                      <a:pt x="2" y="65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2" y="71"/>
                      <a:pt x="2" y="71"/>
                      <a:pt x="2" y="71"/>
                    </a:cubicBezTo>
                    <a:cubicBezTo>
                      <a:pt x="46" y="112"/>
                      <a:pt x="73" y="167"/>
                      <a:pt x="78" y="227"/>
                    </a:cubicBezTo>
                    <a:cubicBezTo>
                      <a:pt x="78" y="230"/>
                      <a:pt x="78" y="230"/>
                      <a:pt x="78" y="230"/>
                    </a:cubicBezTo>
                    <a:cubicBezTo>
                      <a:pt x="81" y="231"/>
                      <a:pt x="81" y="231"/>
                      <a:pt x="81" y="231"/>
                    </a:cubicBezTo>
                    <a:cubicBezTo>
                      <a:pt x="96" y="232"/>
                      <a:pt x="112" y="233"/>
                      <a:pt x="127" y="233"/>
                    </a:cubicBezTo>
                    <a:cubicBezTo>
                      <a:pt x="130" y="233"/>
                      <a:pt x="132" y="233"/>
                      <a:pt x="134" y="233"/>
                    </a:cubicBezTo>
                    <a:cubicBezTo>
                      <a:pt x="175" y="233"/>
                      <a:pt x="213" y="226"/>
                      <a:pt x="242" y="215"/>
                    </a:cubicBezTo>
                    <a:cubicBezTo>
                      <a:pt x="286" y="198"/>
                      <a:pt x="295" y="174"/>
                      <a:pt x="295" y="157"/>
                    </a:cubicBezTo>
                    <a:cubicBezTo>
                      <a:pt x="294" y="78"/>
                      <a:pt x="237" y="14"/>
                      <a:pt x="16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200" b="1"/>
              </a:p>
            </p:txBody>
          </p:sp>
          <p:sp>
            <p:nvSpPr>
              <p:cNvPr id="70" name="Freeform 34"/>
              <p:cNvSpPr/>
              <p:nvPr/>
            </p:nvSpPr>
            <p:spPr bwMode="auto">
              <a:xfrm>
                <a:off x="6327" y="2038"/>
                <a:ext cx="173" cy="324"/>
              </a:xfrm>
              <a:custGeom>
                <a:avLst/>
                <a:gdLst>
                  <a:gd name="T0" fmla="*/ 83 w 173"/>
                  <a:gd name="T1" fmla="*/ 0 h 324"/>
                  <a:gd name="T2" fmla="*/ 0 w 173"/>
                  <a:gd name="T3" fmla="*/ 86 h 324"/>
                  <a:gd name="T4" fmla="*/ 83 w 173"/>
                  <a:gd name="T5" fmla="*/ 324 h 324"/>
                  <a:gd name="T6" fmla="*/ 173 w 173"/>
                  <a:gd name="T7" fmla="*/ 88 h 324"/>
                  <a:gd name="T8" fmla="*/ 83 w 173"/>
                  <a:gd name="T9" fmla="*/ 0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" h="324">
                    <a:moveTo>
                      <a:pt x="83" y="0"/>
                    </a:moveTo>
                    <a:lnTo>
                      <a:pt x="0" y="86"/>
                    </a:lnTo>
                    <a:lnTo>
                      <a:pt x="83" y="324"/>
                    </a:lnTo>
                    <a:lnTo>
                      <a:pt x="173" y="88"/>
                    </a:lnTo>
                    <a:lnTo>
                      <a:pt x="8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200" b="1"/>
              </a:p>
            </p:txBody>
          </p:sp>
          <p:sp>
            <p:nvSpPr>
              <p:cNvPr id="71" name="Freeform 35"/>
              <p:cNvSpPr/>
              <p:nvPr/>
            </p:nvSpPr>
            <p:spPr bwMode="auto">
              <a:xfrm>
                <a:off x="6327" y="2038"/>
                <a:ext cx="173" cy="324"/>
              </a:xfrm>
              <a:custGeom>
                <a:avLst/>
                <a:gdLst>
                  <a:gd name="T0" fmla="*/ 83 w 173"/>
                  <a:gd name="T1" fmla="*/ 0 h 324"/>
                  <a:gd name="T2" fmla="*/ 0 w 173"/>
                  <a:gd name="T3" fmla="*/ 86 h 324"/>
                  <a:gd name="T4" fmla="*/ 83 w 173"/>
                  <a:gd name="T5" fmla="*/ 324 h 324"/>
                  <a:gd name="T6" fmla="*/ 173 w 173"/>
                  <a:gd name="T7" fmla="*/ 88 h 324"/>
                  <a:gd name="T8" fmla="*/ 83 w 173"/>
                  <a:gd name="T9" fmla="*/ 0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" h="324">
                    <a:moveTo>
                      <a:pt x="83" y="0"/>
                    </a:moveTo>
                    <a:lnTo>
                      <a:pt x="0" y="86"/>
                    </a:lnTo>
                    <a:lnTo>
                      <a:pt x="83" y="324"/>
                    </a:lnTo>
                    <a:lnTo>
                      <a:pt x="173" y="88"/>
                    </a:lnTo>
                    <a:lnTo>
                      <a:pt x="83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200" b="1"/>
              </a:p>
            </p:txBody>
          </p:sp>
        </p:grpSp>
      </p:grpSp>
      <p:grpSp>
        <p:nvGrpSpPr>
          <p:cNvPr id="113" name="组合 112"/>
          <p:cNvGrpSpPr/>
          <p:nvPr/>
        </p:nvGrpSpPr>
        <p:grpSpPr>
          <a:xfrm>
            <a:off x="2994163" y="2348271"/>
            <a:ext cx="552450" cy="552450"/>
            <a:chOff x="3678404" y="2170455"/>
            <a:chExt cx="736600" cy="736600"/>
          </a:xfrm>
        </p:grpSpPr>
        <p:grpSp>
          <p:nvGrpSpPr>
            <p:cNvPr id="114" name="组合 113"/>
            <p:cNvGrpSpPr/>
            <p:nvPr/>
          </p:nvGrpSpPr>
          <p:grpSpPr>
            <a:xfrm>
              <a:off x="3678404" y="2170455"/>
              <a:ext cx="736600" cy="736600"/>
              <a:chOff x="8286667" y="635396"/>
              <a:chExt cx="736600" cy="736600"/>
            </a:xfrm>
          </p:grpSpPr>
          <p:sp>
            <p:nvSpPr>
              <p:cNvPr id="120" name="椭圆 119"/>
              <p:cNvSpPr/>
              <p:nvPr/>
            </p:nvSpPr>
            <p:spPr>
              <a:xfrm>
                <a:off x="8286667" y="635396"/>
                <a:ext cx="736600" cy="7366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7F7F7"/>
                  </a:gs>
                </a:gsLst>
                <a:lin ang="2700000" scaled="1"/>
                <a:tileRect/>
              </a:gradFill>
              <a:ln w="1587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101600" dist="508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8394381" y="743110"/>
                <a:ext cx="521172" cy="521172"/>
              </a:xfrm>
              <a:prstGeom prst="ellipse">
                <a:avLst/>
              </a:prstGeom>
              <a:solidFill>
                <a:srgbClr val="01ACBE"/>
              </a:solidFill>
              <a:ln w="15875"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innerShdw blurRad="63500" dist="25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b="1"/>
              </a:p>
            </p:txBody>
          </p:sp>
        </p:grpSp>
        <p:grpSp>
          <p:nvGrpSpPr>
            <p:cNvPr id="115" name="Group 909"/>
            <p:cNvGrpSpPr>
              <a:grpSpLocks noChangeAspect="1"/>
            </p:cNvGrpSpPr>
            <p:nvPr/>
          </p:nvGrpSpPr>
          <p:grpSpPr bwMode="auto">
            <a:xfrm>
              <a:off x="3895992" y="2402053"/>
              <a:ext cx="321515" cy="274198"/>
              <a:chOff x="6090" y="1175"/>
              <a:chExt cx="265" cy="226"/>
            </a:xfrm>
            <a:solidFill>
              <a:schemeClr val="bg1"/>
            </a:solidFill>
            <a:effectLst/>
          </p:grpSpPr>
          <p:sp>
            <p:nvSpPr>
              <p:cNvPr id="116" name="Freeform 910"/>
              <p:cNvSpPr/>
              <p:nvPr/>
            </p:nvSpPr>
            <p:spPr bwMode="auto">
              <a:xfrm>
                <a:off x="6129" y="1269"/>
                <a:ext cx="56" cy="96"/>
              </a:xfrm>
              <a:custGeom>
                <a:avLst/>
                <a:gdLst>
                  <a:gd name="T0" fmla="*/ 2 w 23"/>
                  <a:gd name="T1" fmla="*/ 40 h 40"/>
                  <a:gd name="T2" fmla="*/ 21 w 23"/>
                  <a:gd name="T3" fmla="*/ 40 h 40"/>
                  <a:gd name="T4" fmla="*/ 23 w 23"/>
                  <a:gd name="T5" fmla="*/ 38 h 40"/>
                  <a:gd name="T6" fmla="*/ 23 w 23"/>
                  <a:gd name="T7" fmla="*/ 2 h 40"/>
                  <a:gd name="T8" fmla="*/ 21 w 23"/>
                  <a:gd name="T9" fmla="*/ 0 h 40"/>
                  <a:gd name="T10" fmla="*/ 2 w 23"/>
                  <a:gd name="T11" fmla="*/ 0 h 40"/>
                  <a:gd name="T12" fmla="*/ 0 w 23"/>
                  <a:gd name="T13" fmla="*/ 2 h 40"/>
                  <a:gd name="T14" fmla="*/ 0 w 23"/>
                  <a:gd name="T15" fmla="*/ 38 h 40"/>
                  <a:gd name="T16" fmla="*/ 2 w 23"/>
                  <a:gd name="T1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40">
                    <a:moveTo>
                      <a:pt x="2" y="40"/>
                    </a:moveTo>
                    <a:cubicBezTo>
                      <a:pt x="21" y="40"/>
                      <a:pt x="21" y="40"/>
                      <a:pt x="21" y="40"/>
                    </a:cubicBezTo>
                    <a:cubicBezTo>
                      <a:pt x="22" y="40"/>
                      <a:pt x="23" y="39"/>
                      <a:pt x="23" y="38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2" y="0"/>
                      <a:pt x="2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9"/>
                      <a:pt x="1" y="40"/>
                      <a:pt x="2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17" name="Freeform 911"/>
              <p:cNvSpPr/>
              <p:nvPr/>
            </p:nvSpPr>
            <p:spPr bwMode="auto">
              <a:xfrm>
                <a:off x="6209" y="1235"/>
                <a:ext cx="54" cy="130"/>
              </a:xfrm>
              <a:custGeom>
                <a:avLst/>
                <a:gdLst>
                  <a:gd name="T0" fmla="*/ 2 w 22"/>
                  <a:gd name="T1" fmla="*/ 54 h 54"/>
                  <a:gd name="T2" fmla="*/ 20 w 22"/>
                  <a:gd name="T3" fmla="*/ 54 h 54"/>
                  <a:gd name="T4" fmla="*/ 22 w 22"/>
                  <a:gd name="T5" fmla="*/ 52 h 54"/>
                  <a:gd name="T6" fmla="*/ 22 w 22"/>
                  <a:gd name="T7" fmla="*/ 2 h 54"/>
                  <a:gd name="T8" fmla="*/ 20 w 22"/>
                  <a:gd name="T9" fmla="*/ 0 h 54"/>
                  <a:gd name="T10" fmla="*/ 2 w 22"/>
                  <a:gd name="T11" fmla="*/ 0 h 54"/>
                  <a:gd name="T12" fmla="*/ 0 w 22"/>
                  <a:gd name="T13" fmla="*/ 2 h 54"/>
                  <a:gd name="T14" fmla="*/ 0 w 22"/>
                  <a:gd name="T15" fmla="*/ 52 h 54"/>
                  <a:gd name="T16" fmla="*/ 2 w 22"/>
                  <a:gd name="T1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54">
                    <a:moveTo>
                      <a:pt x="2" y="54"/>
                    </a:moveTo>
                    <a:cubicBezTo>
                      <a:pt x="20" y="54"/>
                      <a:pt x="20" y="54"/>
                      <a:pt x="20" y="54"/>
                    </a:cubicBezTo>
                    <a:cubicBezTo>
                      <a:pt x="21" y="54"/>
                      <a:pt x="22" y="53"/>
                      <a:pt x="22" y="5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1" y="0"/>
                      <a:pt x="2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3"/>
                      <a:pt x="1" y="54"/>
                      <a:pt x="2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18" name="Freeform 912"/>
              <p:cNvSpPr/>
              <p:nvPr/>
            </p:nvSpPr>
            <p:spPr bwMode="auto">
              <a:xfrm>
                <a:off x="6287" y="1207"/>
                <a:ext cx="56" cy="158"/>
              </a:xfrm>
              <a:custGeom>
                <a:avLst/>
                <a:gdLst>
                  <a:gd name="T0" fmla="*/ 2 w 23"/>
                  <a:gd name="T1" fmla="*/ 66 h 66"/>
                  <a:gd name="T2" fmla="*/ 21 w 23"/>
                  <a:gd name="T3" fmla="*/ 66 h 66"/>
                  <a:gd name="T4" fmla="*/ 23 w 23"/>
                  <a:gd name="T5" fmla="*/ 64 h 66"/>
                  <a:gd name="T6" fmla="*/ 23 w 23"/>
                  <a:gd name="T7" fmla="*/ 2 h 66"/>
                  <a:gd name="T8" fmla="*/ 21 w 23"/>
                  <a:gd name="T9" fmla="*/ 0 h 66"/>
                  <a:gd name="T10" fmla="*/ 2 w 23"/>
                  <a:gd name="T11" fmla="*/ 0 h 66"/>
                  <a:gd name="T12" fmla="*/ 0 w 23"/>
                  <a:gd name="T13" fmla="*/ 2 h 66"/>
                  <a:gd name="T14" fmla="*/ 0 w 23"/>
                  <a:gd name="T15" fmla="*/ 64 h 66"/>
                  <a:gd name="T16" fmla="*/ 2 w 23"/>
                  <a:gd name="T17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66">
                    <a:moveTo>
                      <a:pt x="2" y="66"/>
                    </a:moveTo>
                    <a:cubicBezTo>
                      <a:pt x="21" y="66"/>
                      <a:pt x="21" y="66"/>
                      <a:pt x="21" y="66"/>
                    </a:cubicBezTo>
                    <a:cubicBezTo>
                      <a:pt x="22" y="66"/>
                      <a:pt x="23" y="65"/>
                      <a:pt x="23" y="64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2" y="0"/>
                      <a:pt x="2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1" y="66"/>
                      <a:pt x="2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Freeform 913"/>
              <p:cNvSpPr/>
              <p:nvPr/>
            </p:nvSpPr>
            <p:spPr bwMode="auto">
              <a:xfrm>
                <a:off x="6090" y="1175"/>
                <a:ext cx="265" cy="226"/>
              </a:xfrm>
              <a:custGeom>
                <a:avLst/>
                <a:gdLst>
                  <a:gd name="T0" fmla="*/ 104 w 109"/>
                  <a:gd name="T1" fmla="*/ 85 h 94"/>
                  <a:gd name="T2" fmla="*/ 9 w 109"/>
                  <a:gd name="T3" fmla="*/ 85 h 94"/>
                  <a:gd name="T4" fmla="*/ 9 w 109"/>
                  <a:gd name="T5" fmla="*/ 85 h 94"/>
                  <a:gd name="T6" fmla="*/ 9 w 109"/>
                  <a:gd name="T7" fmla="*/ 4 h 94"/>
                  <a:gd name="T8" fmla="*/ 4 w 109"/>
                  <a:gd name="T9" fmla="*/ 0 h 94"/>
                  <a:gd name="T10" fmla="*/ 0 w 109"/>
                  <a:gd name="T11" fmla="*/ 4 h 94"/>
                  <a:gd name="T12" fmla="*/ 0 w 109"/>
                  <a:gd name="T13" fmla="*/ 85 h 94"/>
                  <a:gd name="T14" fmla="*/ 9 w 109"/>
                  <a:gd name="T15" fmla="*/ 94 h 94"/>
                  <a:gd name="T16" fmla="*/ 104 w 109"/>
                  <a:gd name="T17" fmla="*/ 94 h 94"/>
                  <a:gd name="T18" fmla="*/ 109 w 109"/>
                  <a:gd name="T19" fmla="*/ 90 h 94"/>
                  <a:gd name="T20" fmla="*/ 104 w 109"/>
                  <a:gd name="T21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9" h="94">
                    <a:moveTo>
                      <a:pt x="104" y="85"/>
                    </a:moveTo>
                    <a:cubicBezTo>
                      <a:pt x="9" y="85"/>
                      <a:pt x="9" y="85"/>
                      <a:pt x="9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0"/>
                      <a:pt x="4" y="94"/>
                      <a:pt x="9" y="94"/>
                    </a:cubicBezTo>
                    <a:cubicBezTo>
                      <a:pt x="104" y="94"/>
                      <a:pt x="104" y="94"/>
                      <a:pt x="104" y="94"/>
                    </a:cubicBezTo>
                    <a:cubicBezTo>
                      <a:pt x="107" y="94"/>
                      <a:pt x="109" y="92"/>
                      <a:pt x="109" y="90"/>
                    </a:cubicBezTo>
                    <a:cubicBezTo>
                      <a:pt x="109" y="87"/>
                      <a:pt x="107" y="85"/>
                      <a:pt x="10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200" b="1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32" name="文本框 134"/>
          <p:cNvSpPr txBox="1"/>
          <p:nvPr/>
        </p:nvSpPr>
        <p:spPr>
          <a:xfrm>
            <a:off x="5684877" y="2371695"/>
            <a:ext cx="1357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EB9624"/>
                </a:solidFill>
                <a:latin typeface="+mn-ea"/>
              </a:rPr>
              <a:t>普通用户</a:t>
            </a:r>
            <a:endParaRPr lang="zh-CN" altLang="en-US" sz="2000" b="1" dirty="0">
              <a:solidFill>
                <a:srgbClr val="EB9624"/>
              </a:solidFill>
              <a:latin typeface="+mn-ea"/>
            </a:endParaRPr>
          </a:p>
        </p:txBody>
      </p:sp>
      <p:sp>
        <p:nvSpPr>
          <p:cNvPr id="133" name="文本框 140"/>
          <p:cNvSpPr txBox="1"/>
          <p:nvPr/>
        </p:nvSpPr>
        <p:spPr>
          <a:xfrm>
            <a:off x="1636131" y="2346466"/>
            <a:ext cx="1212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01ACBE"/>
                </a:solidFill>
                <a:latin typeface="+mn-ea"/>
              </a:rPr>
              <a:t>root</a:t>
            </a:r>
            <a:r>
              <a:rPr lang="zh-CN" altLang="en-US" sz="2000" b="1" dirty="0">
                <a:solidFill>
                  <a:srgbClr val="01ACBE"/>
                </a:solidFill>
                <a:latin typeface="+mn-ea"/>
              </a:rPr>
              <a:t>用户</a:t>
            </a:r>
            <a:endParaRPr lang="zh-CN" altLang="en-US" sz="2000" b="1" dirty="0">
              <a:solidFill>
                <a:srgbClr val="01ACBE"/>
              </a:solidFill>
              <a:latin typeface="+mn-ea"/>
            </a:endParaRPr>
          </a:p>
        </p:txBody>
      </p:sp>
      <p:sp>
        <p:nvSpPr>
          <p:cNvPr id="135" name="TextBox 277"/>
          <p:cNvSpPr txBox="1"/>
          <p:nvPr/>
        </p:nvSpPr>
        <p:spPr>
          <a:xfrm>
            <a:off x="370336" y="2667531"/>
            <a:ext cx="2481907" cy="304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zh-CN" sz="1050" b="1" kern="0" dirty="0">
                <a:latin typeface="Arial" panose="020B0604020202020204" pitchFamily="34" charset="0"/>
                <a:ea typeface="微软雅黑" panose="020B0503020204020204" charset="-122"/>
              </a:rPr>
              <a:t>root</a:t>
            </a:r>
            <a:r>
              <a:rPr lang="zh-CN" altLang="en-US" sz="1050" b="1" kern="0" dirty="0">
                <a:latin typeface="Arial" panose="020B0604020202020204" pitchFamily="34" charset="0"/>
                <a:ea typeface="微软雅黑" panose="020B0503020204020204" charset="-122"/>
              </a:rPr>
              <a:t>是超级管理员</a:t>
            </a:r>
            <a:endParaRPr lang="en-US" altLang="zh-CN" sz="1050" b="1" kern="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7" name="TextBox 279"/>
          <p:cNvSpPr txBox="1"/>
          <p:nvPr/>
        </p:nvSpPr>
        <p:spPr>
          <a:xfrm>
            <a:off x="5698974" y="2710331"/>
            <a:ext cx="2779042" cy="304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050" b="1" kern="0" dirty="0">
                <a:latin typeface="Arial" panose="020B0604020202020204" pitchFamily="34" charset="0"/>
                <a:ea typeface="微软雅黑" panose="020B0503020204020204" charset="-122"/>
              </a:rPr>
              <a:t>我们平时所用的就是普通用户</a:t>
            </a:r>
            <a:endParaRPr lang="en-US" altLang="zh-CN" sz="1050" b="1" kern="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614" y="1254289"/>
            <a:ext cx="2349500" cy="622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7392" y="3293359"/>
            <a:ext cx="7430624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b="1" dirty="0">
                <a:solidFill>
                  <a:srgbClr val="6E4180"/>
                </a:solidFill>
              </a:rPr>
              <a:t>root</a:t>
            </a:r>
            <a:r>
              <a:rPr lang="zh-CN" altLang="en-US" b="1" dirty="0"/>
              <a:t> 是</a:t>
            </a:r>
            <a:r>
              <a:rPr lang="en-GB" altLang="zh-CN" b="1" dirty="0"/>
              <a:t>Linux</a:t>
            </a:r>
            <a:r>
              <a:rPr lang="zh-CN" altLang="en-US" b="1" dirty="0"/>
              <a:t>管理员，也称为超级用户</a:t>
            </a:r>
            <a:endParaRPr lang="zh-CN" altLang="en-US" b="1" dirty="0"/>
          </a:p>
          <a:p>
            <a:r>
              <a:rPr lang="en-GB" altLang="zh-CN" b="1" dirty="0">
                <a:solidFill>
                  <a:srgbClr val="6E4180"/>
                </a:solidFill>
              </a:rPr>
              <a:t>bd</a:t>
            </a:r>
            <a:r>
              <a:rPr lang="zh-CN" altLang="en-US" b="1" dirty="0"/>
              <a:t>    是</a:t>
            </a:r>
            <a:r>
              <a:rPr lang="en-GB" altLang="zh-CN" b="1" dirty="0"/>
              <a:t>Linux</a:t>
            </a:r>
            <a:r>
              <a:rPr lang="zh-CN" altLang="en-US" b="1" dirty="0"/>
              <a:t>普通用户，在</a:t>
            </a:r>
            <a:r>
              <a:rPr lang="en-GB" altLang="zh-CN" b="1" dirty="0"/>
              <a:t>Ubuntu</a:t>
            </a:r>
            <a:r>
              <a:rPr lang="zh-CN" altLang="en-US" b="1" dirty="0"/>
              <a:t>中，</a:t>
            </a:r>
            <a:r>
              <a:rPr lang="en-GB" altLang="zh-CN" b="1" dirty="0">
                <a:solidFill>
                  <a:srgbClr val="6E4180"/>
                </a:solidFill>
              </a:rPr>
              <a:t>root</a:t>
            </a:r>
            <a:r>
              <a:rPr lang="zh-CN" altLang="en-US" b="1" dirty="0"/>
              <a:t>用户被锁定，当需要是使用的时候可以使用</a:t>
            </a:r>
            <a:r>
              <a:rPr lang="en-GB" altLang="zh-CN" b="1" dirty="0" err="1">
                <a:solidFill>
                  <a:srgbClr val="6E4180"/>
                </a:solidFill>
              </a:rPr>
              <a:t>sudo</a:t>
            </a:r>
            <a:r>
              <a:rPr lang="zh-CN" altLang="en-US" b="1" dirty="0"/>
              <a:t>来提权</a:t>
            </a:r>
            <a:endParaRPr lang="zh-CN" altLang="en-US" b="1" dirty="0"/>
          </a:p>
          <a:p>
            <a:endParaRPr kumimoji="1" lang="en-US" altLang="zh-CN" b="1" dirty="0"/>
          </a:p>
          <a:p>
            <a:r>
              <a:rPr lang="zh-CN" altLang="en-US" b="1" dirty="0"/>
              <a:t>这里的</a:t>
            </a:r>
            <a:r>
              <a:rPr lang="en-GB" altLang="zh-CN" b="1" dirty="0">
                <a:solidFill>
                  <a:srgbClr val="6E4180"/>
                </a:solidFill>
              </a:rPr>
              <a:t>Clem</a:t>
            </a:r>
            <a:r>
              <a:rPr lang="zh-CN" altLang="en-US" b="1" dirty="0"/>
              <a:t>是主机名，相当于</a:t>
            </a:r>
            <a:r>
              <a:rPr lang="en-GB" altLang="zh-CN" b="1" dirty="0"/>
              <a:t>Windows</a:t>
            </a:r>
            <a:r>
              <a:rPr lang="zh-CN" altLang="en-US" b="1" dirty="0"/>
              <a:t>上的计算机名。</a:t>
            </a:r>
            <a:endParaRPr lang="zh-CN" altLang="en-US" b="1" dirty="0"/>
          </a:p>
          <a:p>
            <a:r>
              <a:rPr lang="en-US" altLang="zh-CN" b="1" dirty="0">
                <a:solidFill>
                  <a:srgbClr val="6E4180"/>
                </a:solidFill>
              </a:rPr>
              <a:t>~</a:t>
            </a:r>
            <a:r>
              <a:rPr lang="zh-CN" altLang="en-US" b="1" dirty="0"/>
              <a:t>  是当前用户的家目录，家目录就相当于我们</a:t>
            </a:r>
            <a:r>
              <a:rPr lang="en-GB" altLang="zh-CN" b="1" dirty="0"/>
              <a:t>window</a:t>
            </a:r>
            <a:r>
              <a:rPr lang="zh-CN" altLang="en-US" b="1" dirty="0"/>
              <a:t>系统盘中的用户目录</a:t>
            </a:r>
            <a:endParaRPr lang="zh-CN" altLang="en-US" b="1" dirty="0"/>
          </a:p>
          <a:p>
            <a:r>
              <a:rPr lang="en-US" altLang="zh-CN" b="1" dirty="0">
                <a:solidFill>
                  <a:srgbClr val="6E4180"/>
                </a:solidFill>
              </a:rPr>
              <a:t>#</a:t>
            </a:r>
            <a:r>
              <a:rPr lang="zh-CN" altLang="en-US" b="1" dirty="0"/>
              <a:t>  是超级用户的提示符，</a:t>
            </a:r>
            <a:r>
              <a:rPr lang="en-US" altLang="zh-CN" b="1" dirty="0">
                <a:solidFill>
                  <a:srgbClr val="6E4180"/>
                </a:solidFill>
              </a:rPr>
              <a:t>$</a:t>
            </a:r>
            <a:r>
              <a:rPr lang="zh-CN" altLang="en-US" b="1" dirty="0"/>
              <a:t>是普通用户的提示符。</a:t>
            </a:r>
            <a:endParaRPr lang="zh-CN" altLang="en-US" b="1" dirty="0"/>
          </a:p>
          <a:p>
            <a:endParaRPr kumimoji="1" lang="zh-CN" altLang="en-US" b="1" dirty="0"/>
          </a:p>
        </p:txBody>
      </p:sp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2" grpId="0"/>
      <p:bldP spid="133" grpId="0"/>
      <p:bldP spid="135" grpId="0"/>
      <p:bldP spid="137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5"/>
          <p:cNvSpPr>
            <a:spLocks noEditPoints="1"/>
          </p:cNvSpPr>
          <p:nvPr/>
        </p:nvSpPr>
        <p:spPr bwMode="auto">
          <a:xfrm>
            <a:off x="2985287" y="699542"/>
            <a:ext cx="3177001" cy="3300676"/>
          </a:xfrm>
          <a:custGeom>
            <a:avLst/>
            <a:gdLst>
              <a:gd name="T0" fmla="*/ 2614 w 3520"/>
              <a:gd name="T1" fmla="*/ 0 h 3078"/>
              <a:gd name="T2" fmla="*/ 3520 w 3520"/>
              <a:gd name="T3" fmla="*/ 1539 h 3078"/>
              <a:gd name="T4" fmla="*/ 2614 w 3520"/>
              <a:gd name="T5" fmla="*/ 3078 h 3078"/>
              <a:gd name="T6" fmla="*/ 906 w 3520"/>
              <a:gd name="T7" fmla="*/ 3078 h 3078"/>
              <a:gd name="T8" fmla="*/ 0 w 3520"/>
              <a:gd name="T9" fmla="*/ 1539 h 3078"/>
              <a:gd name="T10" fmla="*/ 906 w 3520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0" h="3078">
                <a:moveTo>
                  <a:pt x="2614" y="0"/>
                </a:moveTo>
                <a:cubicBezTo>
                  <a:pt x="3154" y="300"/>
                  <a:pt x="3520" y="877"/>
                  <a:pt x="3520" y="1539"/>
                </a:cubicBezTo>
                <a:cubicBezTo>
                  <a:pt x="3520" y="2201"/>
                  <a:pt x="3154" y="2778"/>
                  <a:pt x="2614" y="3078"/>
                </a:cubicBezTo>
                <a:moveTo>
                  <a:pt x="906" y="3078"/>
                </a:moveTo>
                <a:cubicBezTo>
                  <a:pt x="365" y="2778"/>
                  <a:pt x="0" y="2201"/>
                  <a:pt x="0" y="1539"/>
                </a:cubicBezTo>
                <a:cubicBezTo>
                  <a:pt x="0" y="877"/>
                  <a:pt x="365" y="300"/>
                  <a:pt x="90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Freeform 26"/>
          <p:cNvSpPr>
            <a:spLocks noEditPoints="1"/>
          </p:cNvSpPr>
          <p:nvPr/>
        </p:nvSpPr>
        <p:spPr bwMode="auto">
          <a:xfrm>
            <a:off x="2689972" y="699542"/>
            <a:ext cx="3767628" cy="3300676"/>
          </a:xfrm>
          <a:custGeom>
            <a:avLst/>
            <a:gdLst>
              <a:gd name="T0" fmla="*/ 3496 w 4174"/>
              <a:gd name="T1" fmla="*/ 0 h 3078"/>
              <a:gd name="T2" fmla="*/ 4174 w 4174"/>
              <a:gd name="T3" fmla="*/ 1539 h 3078"/>
              <a:gd name="T4" fmla="*/ 3496 w 4174"/>
              <a:gd name="T5" fmla="*/ 3078 h 3078"/>
              <a:gd name="T6" fmla="*/ 677 w 4174"/>
              <a:gd name="T7" fmla="*/ 3078 h 3078"/>
              <a:gd name="T8" fmla="*/ 0 w 4174"/>
              <a:gd name="T9" fmla="*/ 1539 h 3078"/>
              <a:gd name="T10" fmla="*/ 677 w 4174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4" h="3078">
                <a:moveTo>
                  <a:pt x="3496" y="0"/>
                </a:moveTo>
                <a:cubicBezTo>
                  <a:pt x="3912" y="381"/>
                  <a:pt x="4174" y="930"/>
                  <a:pt x="4174" y="1539"/>
                </a:cubicBezTo>
                <a:cubicBezTo>
                  <a:pt x="4174" y="2148"/>
                  <a:pt x="3912" y="2697"/>
                  <a:pt x="3496" y="3078"/>
                </a:cubicBezTo>
                <a:moveTo>
                  <a:pt x="677" y="3078"/>
                </a:moveTo>
                <a:cubicBezTo>
                  <a:pt x="261" y="2697"/>
                  <a:pt x="0" y="2148"/>
                  <a:pt x="0" y="1539"/>
                </a:cubicBezTo>
                <a:cubicBezTo>
                  <a:pt x="0" y="930"/>
                  <a:pt x="261" y="381"/>
                  <a:pt x="67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Freeform 27"/>
          <p:cNvSpPr>
            <a:spLocks noEditPoints="1"/>
          </p:cNvSpPr>
          <p:nvPr/>
        </p:nvSpPr>
        <p:spPr bwMode="auto">
          <a:xfrm>
            <a:off x="2338692" y="699542"/>
            <a:ext cx="4467807" cy="3300676"/>
          </a:xfrm>
          <a:custGeom>
            <a:avLst/>
            <a:gdLst>
              <a:gd name="T0" fmla="*/ 4412 w 4949"/>
              <a:gd name="T1" fmla="*/ 0 h 3078"/>
              <a:gd name="T2" fmla="*/ 4949 w 4949"/>
              <a:gd name="T3" fmla="*/ 1539 h 3078"/>
              <a:gd name="T4" fmla="*/ 4412 w 4949"/>
              <a:gd name="T5" fmla="*/ 3078 h 3078"/>
              <a:gd name="T6" fmla="*/ 537 w 4949"/>
              <a:gd name="T7" fmla="*/ 3078 h 3078"/>
              <a:gd name="T8" fmla="*/ 0 w 4949"/>
              <a:gd name="T9" fmla="*/ 1539 h 3078"/>
              <a:gd name="T10" fmla="*/ 537 w 494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9" h="3078">
                <a:moveTo>
                  <a:pt x="4412" y="0"/>
                </a:moveTo>
                <a:cubicBezTo>
                  <a:pt x="4748" y="422"/>
                  <a:pt x="4949" y="957"/>
                  <a:pt x="4949" y="1539"/>
                </a:cubicBezTo>
                <a:cubicBezTo>
                  <a:pt x="4949" y="2121"/>
                  <a:pt x="4748" y="2656"/>
                  <a:pt x="4412" y="3078"/>
                </a:cubicBezTo>
                <a:moveTo>
                  <a:pt x="537" y="3078"/>
                </a:moveTo>
                <a:cubicBezTo>
                  <a:pt x="201" y="2656"/>
                  <a:pt x="0" y="2121"/>
                  <a:pt x="0" y="1539"/>
                </a:cubicBezTo>
                <a:cubicBezTo>
                  <a:pt x="0" y="957"/>
                  <a:pt x="201" y="422"/>
                  <a:pt x="53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Freeform 28"/>
          <p:cNvSpPr>
            <a:spLocks noEditPoints="1"/>
          </p:cNvSpPr>
          <p:nvPr/>
        </p:nvSpPr>
        <p:spPr bwMode="auto">
          <a:xfrm>
            <a:off x="1924300" y="699542"/>
            <a:ext cx="5297781" cy="3300676"/>
          </a:xfrm>
          <a:custGeom>
            <a:avLst/>
            <a:gdLst>
              <a:gd name="T0" fmla="*/ 5433 w 5869"/>
              <a:gd name="T1" fmla="*/ 0 h 3078"/>
              <a:gd name="T2" fmla="*/ 5869 w 5869"/>
              <a:gd name="T3" fmla="*/ 1539 h 3078"/>
              <a:gd name="T4" fmla="*/ 5433 w 5869"/>
              <a:gd name="T5" fmla="*/ 3078 h 3078"/>
              <a:gd name="T6" fmla="*/ 436 w 5869"/>
              <a:gd name="T7" fmla="*/ 3078 h 3078"/>
              <a:gd name="T8" fmla="*/ 0 w 5869"/>
              <a:gd name="T9" fmla="*/ 1539 h 3078"/>
              <a:gd name="T10" fmla="*/ 436 w 586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69" h="3078">
                <a:moveTo>
                  <a:pt x="5433" y="0"/>
                </a:moveTo>
                <a:cubicBezTo>
                  <a:pt x="5709" y="447"/>
                  <a:pt x="5869" y="974"/>
                  <a:pt x="5869" y="1539"/>
                </a:cubicBezTo>
                <a:cubicBezTo>
                  <a:pt x="5869" y="2103"/>
                  <a:pt x="5709" y="2631"/>
                  <a:pt x="5433" y="3078"/>
                </a:cubicBezTo>
                <a:moveTo>
                  <a:pt x="436" y="3078"/>
                </a:moveTo>
                <a:cubicBezTo>
                  <a:pt x="160" y="2631"/>
                  <a:pt x="0" y="2103"/>
                  <a:pt x="0" y="1539"/>
                </a:cubicBezTo>
                <a:cubicBezTo>
                  <a:pt x="0" y="974"/>
                  <a:pt x="160" y="447"/>
                  <a:pt x="43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8" name="Freeform 29"/>
          <p:cNvSpPr>
            <a:spLocks noEditPoints="1"/>
          </p:cNvSpPr>
          <p:nvPr/>
        </p:nvSpPr>
        <p:spPr bwMode="auto">
          <a:xfrm>
            <a:off x="1432510" y="699542"/>
            <a:ext cx="6281365" cy="3300676"/>
          </a:xfrm>
          <a:custGeom>
            <a:avLst/>
            <a:gdLst>
              <a:gd name="T0" fmla="*/ 6600 w 6959"/>
              <a:gd name="T1" fmla="*/ 0 h 3078"/>
              <a:gd name="T2" fmla="*/ 6959 w 6959"/>
              <a:gd name="T3" fmla="*/ 1539 h 3078"/>
              <a:gd name="T4" fmla="*/ 6600 w 6959"/>
              <a:gd name="T5" fmla="*/ 3078 h 3078"/>
              <a:gd name="T6" fmla="*/ 359 w 6959"/>
              <a:gd name="T7" fmla="*/ 3078 h 3078"/>
              <a:gd name="T8" fmla="*/ 0 w 6959"/>
              <a:gd name="T9" fmla="*/ 1539 h 3078"/>
              <a:gd name="T10" fmla="*/ 359 w 695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9" h="3078">
                <a:moveTo>
                  <a:pt x="6600" y="0"/>
                </a:moveTo>
                <a:cubicBezTo>
                  <a:pt x="6830" y="464"/>
                  <a:pt x="6959" y="986"/>
                  <a:pt x="6959" y="1539"/>
                </a:cubicBezTo>
                <a:cubicBezTo>
                  <a:pt x="6959" y="2092"/>
                  <a:pt x="6830" y="2614"/>
                  <a:pt x="6600" y="3078"/>
                </a:cubicBezTo>
                <a:moveTo>
                  <a:pt x="359" y="3078"/>
                </a:moveTo>
                <a:cubicBezTo>
                  <a:pt x="129" y="2614"/>
                  <a:pt x="0" y="2092"/>
                  <a:pt x="0" y="1539"/>
                </a:cubicBezTo>
                <a:cubicBezTo>
                  <a:pt x="0" y="986"/>
                  <a:pt x="129" y="464"/>
                  <a:pt x="359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9" name="Freeform 30"/>
          <p:cNvSpPr>
            <a:spLocks noEditPoints="1"/>
          </p:cNvSpPr>
          <p:nvPr/>
        </p:nvSpPr>
        <p:spPr bwMode="auto">
          <a:xfrm>
            <a:off x="849028" y="699542"/>
            <a:ext cx="7448329" cy="3300676"/>
          </a:xfrm>
          <a:custGeom>
            <a:avLst/>
            <a:gdLst>
              <a:gd name="T0" fmla="*/ 7954 w 8251"/>
              <a:gd name="T1" fmla="*/ 0 h 3078"/>
              <a:gd name="T2" fmla="*/ 8251 w 8251"/>
              <a:gd name="T3" fmla="*/ 1539 h 3078"/>
              <a:gd name="T4" fmla="*/ 7954 w 8251"/>
              <a:gd name="T5" fmla="*/ 3078 h 3078"/>
              <a:gd name="T6" fmla="*/ 297 w 8251"/>
              <a:gd name="T7" fmla="*/ 3078 h 3078"/>
              <a:gd name="T8" fmla="*/ 0 w 8251"/>
              <a:gd name="T9" fmla="*/ 1539 h 3078"/>
              <a:gd name="T10" fmla="*/ 297 w 8251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51" h="3078">
                <a:moveTo>
                  <a:pt x="7954" y="0"/>
                </a:moveTo>
                <a:cubicBezTo>
                  <a:pt x="8146" y="475"/>
                  <a:pt x="8251" y="995"/>
                  <a:pt x="8251" y="1539"/>
                </a:cubicBezTo>
                <a:cubicBezTo>
                  <a:pt x="8251" y="2083"/>
                  <a:pt x="8146" y="2602"/>
                  <a:pt x="7954" y="3078"/>
                </a:cubicBezTo>
                <a:moveTo>
                  <a:pt x="297" y="3078"/>
                </a:moveTo>
                <a:cubicBezTo>
                  <a:pt x="106" y="2602"/>
                  <a:pt x="0" y="2083"/>
                  <a:pt x="0" y="1539"/>
                </a:cubicBezTo>
                <a:cubicBezTo>
                  <a:pt x="0" y="995"/>
                  <a:pt x="106" y="475"/>
                  <a:pt x="29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07889" y="1438149"/>
            <a:ext cx="1765624" cy="1728000"/>
            <a:chOff x="1827622" y="1343919"/>
            <a:chExt cx="2353859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304000" cy="220428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/>
              <a:r>
                <a:rPr lang="zh-CN" altLang="en-US" sz="1400" b="1" dirty="0">
                  <a:solidFill>
                    <a:srgbClr val="F45159"/>
                  </a:solidFill>
                  <a:latin typeface="微软雅黑" panose="020B0503020204020204" charset="-122"/>
                  <a:ea typeface="微软雅黑" panose="020B0503020204020204" charset="-122"/>
                </a:rPr>
                <a:t>硬件管理</a:t>
              </a:r>
              <a:endParaRPr lang="zh-CN" altLang="en-US" sz="14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3" name="TextBox 26"/>
          <p:cNvSpPr txBox="1"/>
          <p:nvPr/>
        </p:nvSpPr>
        <p:spPr>
          <a:xfrm>
            <a:off x="3588552" y="3547419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451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 </a:t>
            </a:r>
            <a:r>
              <a:rPr lang="zh-CN" altLang="en-US" sz="1000" kern="0" noProof="0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开关机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rgbClr val="F4515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Box 27"/>
          <p:cNvSpPr txBox="1"/>
          <p:nvPr/>
        </p:nvSpPr>
        <p:spPr>
          <a:xfrm>
            <a:off x="4666883" y="3547419"/>
            <a:ext cx="1106683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451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</a:t>
            </a:r>
            <a:r>
              <a:rPr lang="zh-CN" altLang="en-US" sz="1000" kern="0" noProof="0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磁盘管理</a:t>
            </a:r>
            <a:endParaRPr lang="zh-CN" altLang="en-US" sz="1000" kern="0" dirty="0">
              <a:solidFill>
                <a:srgbClr val="F451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646491" y="1578526"/>
            <a:ext cx="1276986" cy="303011"/>
            <a:chOff x="1793812" y="4421987"/>
            <a:chExt cx="1702648" cy="404014"/>
          </a:xfrm>
        </p:grpSpPr>
        <p:sp>
          <p:nvSpPr>
            <p:cNvPr id="21" name="圆角矩形 20"/>
            <p:cNvSpPr/>
            <p:nvPr/>
          </p:nvSpPr>
          <p:spPr>
            <a:xfrm>
              <a:off x="1793812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02B3C1"/>
                </a:gs>
                <a:gs pos="0">
                  <a:srgbClr val="0699AC"/>
                </a:gs>
              </a:gsLst>
              <a:lin ang="5400000" scaled="1"/>
            </a:gradFill>
            <a:ln w="28575" cap="flat">
              <a:gradFill>
                <a:gsLst>
                  <a:gs pos="0">
                    <a:srgbClr val="02B3C1"/>
                  </a:gs>
                  <a:gs pos="100000">
                    <a:srgbClr val="0699AC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175776" y="4450620"/>
              <a:ext cx="1118255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1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shutdown</a:t>
              </a:r>
              <a:endParaRPr lang="zh-CN" altLang="en-US" sz="101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965022" y="1536629"/>
            <a:ext cx="1276986" cy="303011"/>
            <a:chOff x="8798682" y="4421987"/>
            <a:chExt cx="1702648" cy="404014"/>
          </a:xfrm>
        </p:grpSpPr>
        <p:sp>
          <p:nvSpPr>
            <p:cNvPr id="30" name="圆角矩形 29"/>
            <p:cNvSpPr/>
            <p:nvPr/>
          </p:nvSpPr>
          <p:spPr>
            <a:xfrm flipH="1">
              <a:off x="8798682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77468A"/>
                </a:gs>
                <a:gs pos="0">
                  <a:srgbClr val="633B73"/>
                </a:gs>
              </a:gsLst>
              <a:lin ang="5400000" scaled="1"/>
            </a:gradFill>
            <a:ln w="28575" cap="flat">
              <a:gradFill>
                <a:gsLst>
                  <a:gs pos="0">
                    <a:srgbClr val="77468A"/>
                  </a:gs>
                  <a:gs pos="100000">
                    <a:srgbClr val="633B73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9251009" y="4477850"/>
              <a:ext cx="592469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1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重启</a:t>
              </a:r>
              <a:endParaRPr lang="zh-CN" altLang="en-US" sz="101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1411428" y="2063091"/>
            <a:ext cx="1788972" cy="921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-t   </a:t>
            </a: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   多久之后关机</a:t>
            </a:r>
            <a:endParaRPr lang="zh-CN" altLang="en-US" sz="900" b="1" dirty="0"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-r   </a:t>
            </a: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   重启计算机</a:t>
            </a:r>
            <a:endParaRPr lang="zh-CN" altLang="en-US" sz="900" b="1" dirty="0"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-h   </a:t>
            </a: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  关机后关闭电源</a:t>
            </a:r>
            <a:endParaRPr lang="en-US" altLang="zh-CN" sz="1015" b="1" dirty="0"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15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halt</a:t>
            </a:r>
            <a:r>
              <a:rPr lang="zh-CN" altLang="en-US" sz="1015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 也即： </a:t>
            </a:r>
            <a:r>
              <a:rPr lang="en-US" altLang="zh-CN" sz="1015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shutdown</a:t>
            </a:r>
            <a:r>
              <a:rPr lang="zh-CN" altLang="en-US" sz="1015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</a:t>
            </a:r>
            <a:r>
              <a:rPr lang="en-US" altLang="zh-CN" sz="1015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-h</a:t>
            </a:r>
            <a:endParaRPr lang="en-US" altLang="zh-CN" sz="900" b="1" dirty="0"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824307" y="2021194"/>
            <a:ext cx="1663965" cy="326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15" b="1" dirty="0" err="1">
                <a:latin typeface="微软雅黑" panose="020B0503020204020204" charset="-122"/>
                <a:ea typeface="微软雅黑" panose="020B0503020204020204" charset="-122"/>
              </a:rPr>
              <a:t>reboot</a:t>
            </a:r>
            <a:r>
              <a:rPr lang="zh-CN" altLang="en-US" sz="1015" b="1" dirty="0">
                <a:latin typeface="微软雅黑" panose="020B0503020204020204" charset="-122"/>
                <a:ea typeface="微软雅黑" panose="020B0503020204020204" charset="-122"/>
              </a:rPr>
              <a:t> 重启计算机</a:t>
            </a:r>
            <a:endParaRPr lang="zh-CN" altLang="en-US" sz="1015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开关机</a:t>
            </a:r>
            <a:endParaRPr lang="zh-CN" altLang="en-US" sz="1800" b="1" dirty="0">
              <a:solidFill>
                <a:srgbClr val="F451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/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2308963" y="1380826"/>
            <a:ext cx="1276985" cy="303011"/>
            <a:chOff x="1793812" y="4421987"/>
            <a:chExt cx="1702648" cy="404014"/>
          </a:xfrm>
        </p:grpSpPr>
        <p:sp>
          <p:nvSpPr>
            <p:cNvPr id="21" name="圆角矩形 20"/>
            <p:cNvSpPr/>
            <p:nvPr/>
          </p:nvSpPr>
          <p:spPr>
            <a:xfrm>
              <a:off x="1793812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02B3C1"/>
                </a:gs>
                <a:gs pos="0">
                  <a:srgbClr val="0699AC"/>
                </a:gs>
              </a:gsLst>
              <a:lin ang="5400000" scaled="1"/>
            </a:gradFill>
            <a:ln w="28575" cap="flat">
              <a:gradFill>
                <a:gsLst>
                  <a:gs pos="0">
                    <a:srgbClr val="02B3C1"/>
                  </a:gs>
                  <a:gs pos="100000">
                    <a:srgbClr val="0699AC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002652" y="4458520"/>
              <a:ext cx="1284966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1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磁盘使用情况</a:t>
              </a:r>
              <a:endParaRPr lang="zh-CN" altLang="en-US" sz="101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279477" y="2610201"/>
            <a:ext cx="1276988" cy="303011"/>
            <a:chOff x="8798682" y="4421987"/>
            <a:chExt cx="1702648" cy="404014"/>
          </a:xfrm>
        </p:grpSpPr>
        <p:sp>
          <p:nvSpPr>
            <p:cNvPr id="30" name="圆角矩形 29"/>
            <p:cNvSpPr/>
            <p:nvPr/>
          </p:nvSpPr>
          <p:spPr>
            <a:xfrm flipH="1">
              <a:off x="8798682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77468A"/>
                </a:gs>
                <a:gs pos="0">
                  <a:srgbClr val="633B73"/>
                </a:gs>
              </a:gsLst>
              <a:lin ang="5400000" scaled="1"/>
            </a:gradFill>
            <a:ln w="28575" cap="flat">
              <a:gradFill>
                <a:gsLst>
                  <a:gs pos="0">
                    <a:srgbClr val="77468A"/>
                  </a:gs>
                  <a:gs pos="100000">
                    <a:srgbClr val="633B73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9007523" y="4458520"/>
              <a:ext cx="1284965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1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目录占用情况</a:t>
              </a:r>
              <a:endParaRPr lang="zh-CN" altLang="en-US" sz="101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2073900" y="1865391"/>
            <a:ext cx="1908266" cy="48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df –h</a:t>
            </a:r>
            <a:endParaRPr lang="en-US" altLang="zh-CN" sz="900" b="1" dirty="0">
              <a:solidFill>
                <a:srgbClr val="F45159"/>
              </a:solidFill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-h </a:t>
            </a: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可读的方式显示当前磁盘空间</a:t>
            </a:r>
            <a:endParaRPr lang="en-US" altLang="zh-CN" sz="900" b="1" dirty="0"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073899" y="2993457"/>
            <a:ext cx="5642515" cy="1234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15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du –</a:t>
            </a:r>
            <a:r>
              <a:rPr lang="en-US" altLang="zh-CN" sz="1015" b="1" dirty="0" err="1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chs</a:t>
            </a:r>
            <a:endParaRPr lang="en-US" altLang="zh-CN" sz="1015" b="1" dirty="0">
              <a:solidFill>
                <a:srgbClr val="F451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GB" altLang="zh-CN" sz="1015" b="1" dirty="0">
                <a:latin typeface="微软雅黑" panose="020B0503020204020204" charset="-122"/>
                <a:ea typeface="微软雅黑" panose="020B0503020204020204" charset="-122"/>
              </a:rPr>
              <a:t>c </a:t>
            </a:r>
            <a:r>
              <a:rPr lang="zh-CN" altLang="en-US" sz="1015" b="1" dirty="0">
                <a:latin typeface="微软雅黑" panose="020B0503020204020204" charset="-122"/>
                <a:ea typeface="微软雅黑" panose="020B0503020204020204" charset="-122"/>
              </a:rPr>
              <a:t>最后再加上总计  </a:t>
            </a:r>
            <a:r>
              <a:rPr lang="en-GB" altLang="zh-CN" sz="1015" b="1" dirty="0">
                <a:latin typeface="微软雅黑" panose="020B0503020204020204" charset="-122"/>
                <a:ea typeface="微软雅黑" panose="020B0503020204020204" charset="-122"/>
              </a:rPr>
              <a:t>h </a:t>
            </a:r>
            <a:r>
              <a:rPr lang="zh-CN" altLang="en-US" sz="1015" b="1" dirty="0">
                <a:latin typeface="微软雅黑" panose="020B0503020204020204" charset="-122"/>
                <a:ea typeface="微软雅黑" panose="020B0503020204020204" charset="-122"/>
              </a:rPr>
              <a:t>打印可识别的格式，如：</a:t>
            </a:r>
            <a:r>
              <a:rPr lang="en-US" altLang="zh-CN" sz="1015" b="1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en-GB" altLang="zh-CN" sz="1015" b="1" dirty="0">
                <a:latin typeface="微软雅黑" panose="020B0503020204020204" charset="-122"/>
                <a:ea typeface="微软雅黑" panose="020B0503020204020204" charset="-122"/>
              </a:rPr>
              <a:t>KB</a:t>
            </a:r>
            <a:r>
              <a:rPr lang="zh-CN" altLang="en-GB" sz="1015" b="1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GB" altLang="zh-CN" sz="1015" b="1" dirty="0">
                <a:latin typeface="微软雅黑" panose="020B0503020204020204" charset="-122"/>
                <a:ea typeface="微软雅黑" panose="020B0503020204020204" charset="-122"/>
              </a:rPr>
              <a:t>500MB</a:t>
            </a:r>
            <a:r>
              <a:rPr lang="zh-CN" altLang="en-GB" sz="1015" b="1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GB" altLang="zh-CN" sz="1015" b="1" dirty="0">
                <a:latin typeface="微软雅黑" panose="020B0503020204020204" charset="-122"/>
                <a:ea typeface="微软雅黑" panose="020B0503020204020204" charset="-122"/>
              </a:rPr>
              <a:t>1GB s</a:t>
            </a:r>
            <a:r>
              <a:rPr lang="zh-CN" altLang="en-US" sz="1015" b="1" dirty="0">
                <a:latin typeface="微软雅黑" panose="020B0503020204020204" charset="-122"/>
                <a:ea typeface="微软雅黑" panose="020B0503020204020204" charset="-122"/>
              </a:rPr>
              <a:t>只显示各档案大小的总和</a:t>
            </a:r>
            <a:endParaRPr lang="en-US" altLang="zh-CN" sz="1015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1015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15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du –ah</a:t>
            </a:r>
            <a:endParaRPr lang="en-US" altLang="zh-CN" sz="1015" b="1" dirty="0">
              <a:solidFill>
                <a:srgbClr val="F451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15" b="1" dirty="0">
                <a:latin typeface="微软雅黑" panose="020B0503020204020204" charset="-122"/>
                <a:ea typeface="微软雅黑" panose="020B0503020204020204" charset="-122"/>
              </a:rPr>
              <a:t>显示全部目录和其次目录下的每个档案所占的磁盘空间</a:t>
            </a:r>
            <a:endParaRPr lang="zh-CN" altLang="en-US" sz="1015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磁盘管理</a:t>
            </a:r>
            <a:endParaRPr lang="zh-CN" altLang="en-US" sz="1800" b="1" dirty="0">
              <a:solidFill>
                <a:srgbClr val="F451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8255"/>
            <a:ext cx="9144000" cy="5143500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 flipH="1">
            <a:off x="6192982" y="-33259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2979399" y="1081062"/>
            <a:ext cx="3018064" cy="3018064"/>
          </a:xfrm>
          <a:prstGeom prst="ellipse">
            <a:avLst/>
          </a:prstGeom>
          <a:noFill/>
          <a:ln>
            <a:solidFill>
              <a:srgbClr val="0041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1" name="椭圆 30"/>
          <p:cNvSpPr/>
          <p:nvPr/>
        </p:nvSpPr>
        <p:spPr>
          <a:xfrm>
            <a:off x="3176704" y="1278367"/>
            <a:ext cx="2623457" cy="262345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/>
              </a:gs>
            </a:gsLst>
            <a:lin ang="13500000" scaled="1"/>
            <a:tileRect/>
          </a:gradFill>
          <a:ln w="38100">
            <a:gradFill flip="none" rotWithShape="1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32" name="文本框 31"/>
          <p:cNvSpPr txBox="1"/>
          <p:nvPr/>
        </p:nvSpPr>
        <p:spPr>
          <a:xfrm>
            <a:off x="3291365" y="1622910"/>
            <a:ext cx="3619382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rgbClr val="6E41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2</a:t>
            </a:r>
            <a:r>
              <a:rPr lang="en-US" altLang="zh-CN" sz="9600" dirty="0">
                <a:solidFill>
                  <a:srgbClr val="FFB352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0</a:t>
            </a:r>
            <a:r>
              <a:rPr lang="en-US" altLang="zh-CN" sz="9600" dirty="0">
                <a:solidFill>
                  <a:srgbClr val="E66B6B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22</a:t>
            </a:r>
            <a:endParaRPr lang="zh-CN" altLang="en-US" sz="9600" dirty="0">
              <a:solidFill>
                <a:srgbClr val="00A6B6"/>
              </a:solidFill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2303565" y="0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1585305" y="227396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1457208" y="1434363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6125858" y="936835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5840606" y="229830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1528324" y="539346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463923" y="2366300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1037068" y="8131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5806328" y="3379970"/>
            <a:ext cx="1196227" cy="2868726"/>
          </a:xfrm>
          <a:prstGeom prst="line">
            <a:avLst/>
          </a:prstGeom>
          <a:ln>
            <a:solidFill>
              <a:srgbClr val="FCD9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7339571" y="-33259"/>
            <a:ext cx="1196227" cy="2868726"/>
          </a:xfrm>
          <a:prstGeom prst="line">
            <a:avLst/>
          </a:prstGeom>
          <a:ln>
            <a:solidFill>
              <a:srgbClr val="3CB5B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7013606" y="53440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1889996" y="-1241929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5101058" y="2893855"/>
            <a:ext cx="1196227" cy="2868726"/>
          </a:xfrm>
          <a:prstGeom prst="line">
            <a:avLst/>
          </a:prstGeom>
          <a:ln>
            <a:solidFill>
              <a:srgbClr val="E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6730735" y="2023088"/>
            <a:ext cx="1196227" cy="2868726"/>
          </a:xfrm>
          <a:prstGeom prst="line">
            <a:avLst/>
          </a:prstGeom>
          <a:ln>
            <a:solidFill>
              <a:srgbClr val="EC6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67908" y="-879297"/>
            <a:ext cx="1756222" cy="1756222"/>
            <a:chOff x="2894659" y="1465288"/>
            <a:chExt cx="1727827" cy="1727827"/>
          </a:xfrm>
        </p:grpSpPr>
        <p:grpSp>
          <p:nvGrpSpPr>
            <p:cNvPr id="5" name="组合 4"/>
            <p:cNvGrpSpPr/>
            <p:nvPr/>
          </p:nvGrpSpPr>
          <p:grpSpPr>
            <a:xfrm rot="1771504">
              <a:off x="2914532" y="1485269"/>
              <a:ext cx="1688083" cy="1687866"/>
              <a:chOff x="1827622" y="1343919"/>
              <a:chExt cx="2304000" cy="2304000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254000" dist="241300" dir="7800000" sx="85000" sy="85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0"/>
                <a:endParaRPr lang="zh-CN" altLang="en-US" sz="1050">
                  <a:solidFill>
                    <a:srgbClr val="FF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0"/>
                <a:endParaRPr lang="zh-CN" altLang="en-US" sz="1050">
                  <a:solidFill>
                    <a:srgbClr val="FF000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6" name="流程图: 联系 5"/>
            <p:cNvSpPr/>
            <p:nvPr/>
          </p:nvSpPr>
          <p:spPr>
            <a:xfrm>
              <a:off x="2894659" y="1465288"/>
              <a:ext cx="1727827" cy="1727827"/>
            </a:xfrm>
            <a:prstGeom prst="flowChartConnector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rot="1771504">
            <a:off x="3575961" y="378943"/>
            <a:ext cx="272244" cy="272209"/>
            <a:chOff x="1827622" y="1343919"/>
            <a:chExt cx="2304000" cy="2304000"/>
          </a:xfrm>
        </p:grpSpPr>
        <p:sp>
          <p:nvSpPr>
            <p:cNvPr id="10" name="椭圆 9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rot="1771504">
            <a:off x="5177750" y="37315"/>
            <a:ext cx="272244" cy="272209"/>
            <a:chOff x="1827622" y="1343919"/>
            <a:chExt cx="2304000" cy="2304000"/>
          </a:xfrm>
        </p:grpSpPr>
        <p:sp>
          <p:nvSpPr>
            <p:cNvPr id="13" name="椭圆 12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 rot="1771504">
            <a:off x="4219534" y="449833"/>
            <a:ext cx="216832" cy="216804"/>
            <a:chOff x="1827622" y="1343919"/>
            <a:chExt cx="2304000" cy="2304000"/>
          </a:xfrm>
        </p:grpSpPr>
        <p:sp>
          <p:nvSpPr>
            <p:cNvPr id="16" name="椭圆 15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 rot="1771504">
            <a:off x="4695050" y="474507"/>
            <a:ext cx="402249" cy="402197"/>
            <a:chOff x="1827622" y="1343919"/>
            <a:chExt cx="2304000" cy="2304000"/>
          </a:xfrm>
        </p:grpSpPr>
        <p:sp>
          <p:nvSpPr>
            <p:cNvPr id="19" name="椭圆 1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 rot="1771504">
            <a:off x="3507274" y="-102313"/>
            <a:ext cx="166140" cy="166119"/>
            <a:chOff x="1827622" y="1343919"/>
            <a:chExt cx="2304000" cy="2304000"/>
          </a:xfrm>
        </p:grpSpPr>
        <p:sp>
          <p:nvSpPr>
            <p:cNvPr id="22" name="椭圆 2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 rot="1771504">
            <a:off x="3898802" y="816765"/>
            <a:ext cx="202768" cy="202742"/>
            <a:chOff x="1827622" y="1343919"/>
            <a:chExt cx="2304000" cy="2304000"/>
          </a:xfrm>
        </p:grpSpPr>
        <p:sp>
          <p:nvSpPr>
            <p:cNvPr id="25" name="椭圆 2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3938055" y="-4064"/>
            <a:ext cx="1090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A7B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  <a:endParaRPr lang="zh-CN" altLang="en-US" sz="2800" dirty="0">
              <a:solidFill>
                <a:srgbClr val="00A7B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786895" y="1852418"/>
            <a:ext cx="762943" cy="762943"/>
            <a:chOff x="1254722" y="1864234"/>
            <a:chExt cx="762943" cy="762943"/>
          </a:xfrm>
        </p:grpSpPr>
        <p:grpSp>
          <p:nvGrpSpPr>
            <p:cNvPr id="29" name="组合 28"/>
            <p:cNvGrpSpPr/>
            <p:nvPr/>
          </p:nvGrpSpPr>
          <p:grpSpPr>
            <a:xfrm>
              <a:off x="1254722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31" name="组合 30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33" name="椭圆 32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050">
                    <a:solidFill>
                      <a:srgbClr val="00B7CA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050">
                    <a:solidFill>
                      <a:srgbClr val="00B7CA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32" name="流程图: 联系 31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7CA"/>
                  </a:solidFill>
                </a:endParaRP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1378895" y="2045650"/>
              <a:ext cx="5264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F4515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01</a:t>
              </a:r>
              <a:endParaRPr lang="zh-CN" altLang="en-US" sz="2000" b="1" dirty="0">
                <a:solidFill>
                  <a:srgbClr val="F45159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291192" y="1852418"/>
            <a:ext cx="762943" cy="762943"/>
            <a:chOff x="2705448" y="1864234"/>
            <a:chExt cx="762943" cy="762943"/>
          </a:xfrm>
        </p:grpSpPr>
        <p:grpSp>
          <p:nvGrpSpPr>
            <p:cNvPr id="36" name="组合 35"/>
            <p:cNvGrpSpPr/>
            <p:nvPr/>
          </p:nvGrpSpPr>
          <p:grpSpPr>
            <a:xfrm>
              <a:off x="2705448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38" name="组合 37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050">
                    <a:solidFill>
                      <a:srgbClr val="FFB757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050">
                    <a:solidFill>
                      <a:srgbClr val="FFB757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39" name="流程图: 联系 38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B757"/>
                  </a:solidFill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2824946" y="2053130"/>
              <a:ext cx="5264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A538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02</a:t>
              </a:r>
              <a:endParaRPr lang="zh-CN" altLang="en-US" sz="2000" b="1" dirty="0">
                <a:solidFill>
                  <a:srgbClr val="FFA538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801708" y="1846024"/>
            <a:ext cx="762943" cy="762943"/>
            <a:chOff x="4132381" y="1864234"/>
            <a:chExt cx="762943" cy="762943"/>
          </a:xfrm>
        </p:grpSpPr>
        <p:grpSp>
          <p:nvGrpSpPr>
            <p:cNvPr id="43" name="组合 42"/>
            <p:cNvGrpSpPr/>
            <p:nvPr/>
          </p:nvGrpSpPr>
          <p:grpSpPr>
            <a:xfrm>
              <a:off x="4132381" y="1864234"/>
              <a:ext cx="762943" cy="762943"/>
              <a:chOff x="2894659" y="1465288"/>
              <a:chExt cx="1727827" cy="1727827"/>
            </a:xfrm>
          </p:grpSpPr>
          <p:grpSp>
            <p:nvGrpSpPr>
              <p:cNvPr id="45" name="组合 44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47" name="椭圆 46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050">
                    <a:solidFill>
                      <a:srgbClr val="FF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48" name="椭圆 47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050">
                    <a:solidFill>
                      <a:srgbClr val="FF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46" name="流程图: 联系 45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4247986" y="2048949"/>
              <a:ext cx="5264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6C407D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03</a:t>
              </a:r>
              <a:endParaRPr lang="en-US" altLang="zh-CN" sz="2000" b="1" dirty="0">
                <a:solidFill>
                  <a:srgbClr val="6C407D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266004" y="1846024"/>
            <a:ext cx="762943" cy="762943"/>
            <a:chOff x="5617616" y="1872229"/>
            <a:chExt cx="762943" cy="762943"/>
          </a:xfrm>
        </p:grpSpPr>
        <p:grpSp>
          <p:nvGrpSpPr>
            <p:cNvPr id="50" name="组合 49"/>
            <p:cNvGrpSpPr/>
            <p:nvPr/>
          </p:nvGrpSpPr>
          <p:grpSpPr>
            <a:xfrm>
              <a:off x="5617616" y="1872229"/>
              <a:ext cx="762943" cy="762943"/>
              <a:chOff x="2894659" y="1465288"/>
              <a:chExt cx="1727827" cy="1727827"/>
            </a:xfrm>
          </p:grpSpPr>
          <p:grpSp>
            <p:nvGrpSpPr>
              <p:cNvPr id="52" name="组合 51"/>
              <p:cNvGrpSpPr/>
              <p:nvPr/>
            </p:nvGrpSpPr>
            <p:grpSpPr>
              <a:xfrm rot="1771504">
                <a:off x="2914532" y="1485269"/>
                <a:ext cx="1688083" cy="1687866"/>
                <a:chOff x="1827622" y="1343919"/>
                <a:chExt cx="2304000" cy="2304000"/>
              </a:xfrm>
            </p:grpSpPr>
            <p:sp>
              <p:nvSpPr>
                <p:cNvPr id="54" name="椭圆 53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050">
                    <a:solidFill>
                      <a:srgbClr val="FF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14350"/>
                  <a:endParaRPr lang="zh-CN" altLang="en-US" sz="1050">
                    <a:solidFill>
                      <a:srgbClr val="FF000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endParaRPr>
                </a:p>
              </p:txBody>
            </p:sp>
          </p:grpSp>
          <p:sp>
            <p:nvSpPr>
              <p:cNvPr id="53" name="流程图: 联系 52"/>
              <p:cNvSpPr/>
              <p:nvPr/>
            </p:nvSpPr>
            <p:spPr>
              <a:xfrm>
                <a:off x="2894659" y="1465288"/>
                <a:ext cx="1727827" cy="1727827"/>
              </a:xfrm>
              <a:prstGeom prst="flowChartConnector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1" name="文本框 50"/>
            <p:cNvSpPr txBox="1"/>
            <p:nvPr/>
          </p:nvSpPr>
          <p:spPr>
            <a:xfrm>
              <a:off x="5735850" y="2053130"/>
              <a:ext cx="5264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A7B7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04</a:t>
              </a:r>
              <a:endParaRPr lang="zh-CN" altLang="en-US" sz="2000" b="1" dirty="0">
                <a:solidFill>
                  <a:srgbClr val="00A7B7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629113" y="3091476"/>
            <a:ext cx="1107240" cy="629113"/>
            <a:chOff x="1096942" y="3103294"/>
            <a:chExt cx="1107240" cy="629113"/>
          </a:xfrm>
        </p:grpSpPr>
        <p:sp>
          <p:nvSpPr>
            <p:cNvPr id="57" name="文本框 56"/>
            <p:cNvSpPr txBox="1"/>
            <p:nvPr/>
          </p:nvSpPr>
          <p:spPr>
            <a:xfrm>
              <a:off x="1096942" y="3103294"/>
              <a:ext cx="10852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rgbClr val="F45159"/>
                  </a:solidFill>
                  <a:latin typeface="微软雅黑" panose="020B0503020204020204" charset="-122"/>
                  <a:ea typeface="微软雅黑" panose="020B0503020204020204" charset="-122"/>
                </a:rPr>
                <a:t>Linux</a:t>
              </a:r>
              <a:r>
                <a:rPr lang="zh-CN" altLang="en-US" sz="1100" dirty="0">
                  <a:solidFill>
                    <a:srgbClr val="F45159"/>
                  </a:solidFill>
                  <a:latin typeface="微软雅黑" panose="020B0503020204020204" charset="-122"/>
                  <a:ea typeface="微软雅黑" panose="020B0503020204020204" charset="-122"/>
                </a:rPr>
                <a:t>简介</a:t>
              </a:r>
              <a:endParaRPr lang="zh-CN" altLang="en-US" sz="1100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096942" y="3470797"/>
              <a:ext cx="11072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606089" y="3089168"/>
            <a:ext cx="2133141" cy="630655"/>
            <a:chOff x="2020347" y="3100986"/>
            <a:chExt cx="2133141" cy="630655"/>
          </a:xfrm>
        </p:grpSpPr>
        <p:sp>
          <p:nvSpPr>
            <p:cNvPr id="60" name="文本框 59"/>
            <p:cNvSpPr txBox="1"/>
            <p:nvPr/>
          </p:nvSpPr>
          <p:spPr>
            <a:xfrm>
              <a:off x="2020347" y="3100986"/>
              <a:ext cx="21331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rgbClr val="FFA538"/>
                  </a:solidFill>
                  <a:latin typeface="微软雅黑" panose="020B0503020204020204" charset="-122"/>
                  <a:ea typeface="微软雅黑" panose="020B0503020204020204" charset="-122"/>
                </a:rPr>
                <a:t>基本操作命令</a:t>
              </a:r>
              <a:endParaRPr lang="zh-CN" altLang="en-US" sz="1100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504237" y="3470031"/>
              <a:ext cx="11653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4137840" y="3092402"/>
            <a:ext cx="2133141" cy="627421"/>
            <a:chOff x="3444649" y="3104220"/>
            <a:chExt cx="2133141" cy="627421"/>
          </a:xfrm>
        </p:grpSpPr>
        <p:sp>
          <p:nvSpPr>
            <p:cNvPr id="63" name="文本框 62"/>
            <p:cNvSpPr txBox="1"/>
            <p:nvPr/>
          </p:nvSpPr>
          <p:spPr>
            <a:xfrm>
              <a:off x="3444649" y="3104220"/>
              <a:ext cx="21331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rgbClr val="6C407D"/>
                  </a:solidFill>
                  <a:latin typeface="微软雅黑" panose="020B0503020204020204" charset="-122"/>
                  <a:ea typeface="微软雅黑" panose="020B0503020204020204" charset="-122"/>
                </a:rPr>
                <a:t>基本文件操作</a:t>
              </a:r>
              <a:endParaRPr lang="zh-CN" altLang="en-US" sz="1100" dirty="0">
                <a:solidFill>
                  <a:srgbClr val="6C407D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3928539" y="3470031"/>
              <a:ext cx="11653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668668" y="3073998"/>
            <a:ext cx="2133141" cy="638090"/>
            <a:chOff x="4999811" y="3100203"/>
            <a:chExt cx="2133141" cy="638090"/>
          </a:xfrm>
        </p:grpSpPr>
        <p:sp>
          <p:nvSpPr>
            <p:cNvPr id="66" name="文本框 65"/>
            <p:cNvSpPr txBox="1"/>
            <p:nvPr/>
          </p:nvSpPr>
          <p:spPr>
            <a:xfrm>
              <a:off x="4999811" y="3100203"/>
              <a:ext cx="21331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rgbClr val="00A7B7"/>
                  </a:solidFill>
                  <a:latin typeface="微软雅黑" panose="020B0503020204020204" charset="-122"/>
                  <a:ea typeface="微软雅黑" panose="020B0503020204020204" charset="-122"/>
                </a:rPr>
                <a:t>基本用户介绍</a:t>
              </a:r>
              <a:endParaRPr lang="zh-CN" altLang="en-US" sz="1100" dirty="0">
                <a:solidFill>
                  <a:srgbClr val="00A7B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491146" y="3476683"/>
              <a:ext cx="11653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 rot="1771504">
            <a:off x="2320158" y="2345980"/>
            <a:ext cx="272244" cy="272209"/>
            <a:chOff x="1827622" y="1343919"/>
            <a:chExt cx="2304000" cy="2304000"/>
          </a:xfrm>
        </p:grpSpPr>
        <p:sp>
          <p:nvSpPr>
            <p:cNvPr id="69" name="椭圆 6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 rot="1771504">
            <a:off x="3840024" y="2354009"/>
            <a:ext cx="272244" cy="272209"/>
            <a:chOff x="1827622" y="1343919"/>
            <a:chExt cx="2304000" cy="2304000"/>
          </a:xfrm>
        </p:grpSpPr>
        <p:sp>
          <p:nvSpPr>
            <p:cNvPr id="72" name="椭圆 7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 rot="1771504">
            <a:off x="5365930" y="2334298"/>
            <a:ext cx="272244" cy="272209"/>
            <a:chOff x="1827622" y="1343919"/>
            <a:chExt cx="2304000" cy="2304000"/>
          </a:xfrm>
        </p:grpSpPr>
        <p:sp>
          <p:nvSpPr>
            <p:cNvPr id="75" name="椭圆 7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 rot="1771504">
            <a:off x="6864036" y="2338159"/>
            <a:ext cx="272244" cy="272209"/>
            <a:chOff x="1827622" y="1343919"/>
            <a:chExt cx="2304000" cy="2304000"/>
          </a:xfrm>
        </p:grpSpPr>
        <p:sp>
          <p:nvSpPr>
            <p:cNvPr id="78" name="椭圆 7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350"/>
              <a:endParaRPr lang="zh-CN" altLang="en-US" sz="105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0000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2" presetClass="entr" presetSubtype="8" accel="30000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2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3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3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6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7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2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0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1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4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5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8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9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3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9" presetID="2" presetClass="entr" presetSubtype="9" accel="30000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1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2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5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6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49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0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9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3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4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7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8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1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62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5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66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69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70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2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8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5" dur="8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8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9" dur="8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8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3" dur="8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8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7" dur="8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0" presetID="2" presetClass="entr" presetSubtype="8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3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2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2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9" presetID="2" presetClass="entr" presetSubtype="9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9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2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2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2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2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80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5" dur="8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2" presetClass="entr" presetSubtype="1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800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79" dur="8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800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3" dur="8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8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7" dur="8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5"/>
          <p:cNvSpPr>
            <a:spLocks noEditPoints="1"/>
          </p:cNvSpPr>
          <p:nvPr/>
        </p:nvSpPr>
        <p:spPr bwMode="auto">
          <a:xfrm>
            <a:off x="2985287" y="699542"/>
            <a:ext cx="3177001" cy="3300676"/>
          </a:xfrm>
          <a:custGeom>
            <a:avLst/>
            <a:gdLst>
              <a:gd name="T0" fmla="*/ 2614 w 3520"/>
              <a:gd name="T1" fmla="*/ 0 h 3078"/>
              <a:gd name="T2" fmla="*/ 3520 w 3520"/>
              <a:gd name="T3" fmla="*/ 1539 h 3078"/>
              <a:gd name="T4" fmla="*/ 2614 w 3520"/>
              <a:gd name="T5" fmla="*/ 3078 h 3078"/>
              <a:gd name="T6" fmla="*/ 906 w 3520"/>
              <a:gd name="T7" fmla="*/ 3078 h 3078"/>
              <a:gd name="T8" fmla="*/ 0 w 3520"/>
              <a:gd name="T9" fmla="*/ 1539 h 3078"/>
              <a:gd name="T10" fmla="*/ 906 w 3520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0" h="3078">
                <a:moveTo>
                  <a:pt x="2614" y="0"/>
                </a:moveTo>
                <a:cubicBezTo>
                  <a:pt x="3154" y="300"/>
                  <a:pt x="3520" y="877"/>
                  <a:pt x="3520" y="1539"/>
                </a:cubicBezTo>
                <a:cubicBezTo>
                  <a:pt x="3520" y="2201"/>
                  <a:pt x="3154" y="2778"/>
                  <a:pt x="2614" y="3078"/>
                </a:cubicBezTo>
                <a:moveTo>
                  <a:pt x="906" y="3078"/>
                </a:moveTo>
                <a:cubicBezTo>
                  <a:pt x="365" y="2778"/>
                  <a:pt x="0" y="2201"/>
                  <a:pt x="0" y="1539"/>
                </a:cubicBezTo>
                <a:cubicBezTo>
                  <a:pt x="0" y="877"/>
                  <a:pt x="365" y="300"/>
                  <a:pt x="90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Freeform 26"/>
          <p:cNvSpPr>
            <a:spLocks noEditPoints="1"/>
          </p:cNvSpPr>
          <p:nvPr/>
        </p:nvSpPr>
        <p:spPr bwMode="auto">
          <a:xfrm>
            <a:off x="2689972" y="699542"/>
            <a:ext cx="3767628" cy="3300676"/>
          </a:xfrm>
          <a:custGeom>
            <a:avLst/>
            <a:gdLst>
              <a:gd name="T0" fmla="*/ 3496 w 4174"/>
              <a:gd name="T1" fmla="*/ 0 h 3078"/>
              <a:gd name="T2" fmla="*/ 4174 w 4174"/>
              <a:gd name="T3" fmla="*/ 1539 h 3078"/>
              <a:gd name="T4" fmla="*/ 3496 w 4174"/>
              <a:gd name="T5" fmla="*/ 3078 h 3078"/>
              <a:gd name="T6" fmla="*/ 677 w 4174"/>
              <a:gd name="T7" fmla="*/ 3078 h 3078"/>
              <a:gd name="T8" fmla="*/ 0 w 4174"/>
              <a:gd name="T9" fmla="*/ 1539 h 3078"/>
              <a:gd name="T10" fmla="*/ 677 w 4174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4" h="3078">
                <a:moveTo>
                  <a:pt x="3496" y="0"/>
                </a:moveTo>
                <a:cubicBezTo>
                  <a:pt x="3912" y="381"/>
                  <a:pt x="4174" y="930"/>
                  <a:pt x="4174" y="1539"/>
                </a:cubicBezTo>
                <a:cubicBezTo>
                  <a:pt x="4174" y="2148"/>
                  <a:pt x="3912" y="2697"/>
                  <a:pt x="3496" y="3078"/>
                </a:cubicBezTo>
                <a:moveTo>
                  <a:pt x="677" y="3078"/>
                </a:moveTo>
                <a:cubicBezTo>
                  <a:pt x="261" y="2697"/>
                  <a:pt x="0" y="2148"/>
                  <a:pt x="0" y="1539"/>
                </a:cubicBezTo>
                <a:cubicBezTo>
                  <a:pt x="0" y="930"/>
                  <a:pt x="261" y="381"/>
                  <a:pt x="67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Freeform 27"/>
          <p:cNvSpPr>
            <a:spLocks noEditPoints="1"/>
          </p:cNvSpPr>
          <p:nvPr/>
        </p:nvSpPr>
        <p:spPr bwMode="auto">
          <a:xfrm>
            <a:off x="2338692" y="699542"/>
            <a:ext cx="4467807" cy="3300676"/>
          </a:xfrm>
          <a:custGeom>
            <a:avLst/>
            <a:gdLst>
              <a:gd name="T0" fmla="*/ 4412 w 4949"/>
              <a:gd name="T1" fmla="*/ 0 h 3078"/>
              <a:gd name="T2" fmla="*/ 4949 w 4949"/>
              <a:gd name="T3" fmla="*/ 1539 h 3078"/>
              <a:gd name="T4" fmla="*/ 4412 w 4949"/>
              <a:gd name="T5" fmla="*/ 3078 h 3078"/>
              <a:gd name="T6" fmla="*/ 537 w 4949"/>
              <a:gd name="T7" fmla="*/ 3078 h 3078"/>
              <a:gd name="T8" fmla="*/ 0 w 4949"/>
              <a:gd name="T9" fmla="*/ 1539 h 3078"/>
              <a:gd name="T10" fmla="*/ 537 w 494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9" h="3078">
                <a:moveTo>
                  <a:pt x="4412" y="0"/>
                </a:moveTo>
                <a:cubicBezTo>
                  <a:pt x="4748" y="422"/>
                  <a:pt x="4949" y="957"/>
                  <a:pt x="4949" y="1539"/>
                </a:cubicBezTo>
                <a:cubicBezTo>
                  <a:pt x="4949" y="2121"/>
                  <a:pt x="4748" y="2656"/>
                  <a:pt x="4412" y="3078"/>
                </a:cubicBezTo>
                <a:moveTo>
                  <a:pt x="537" y="3078"/>
                </a:moveTo>
                <a:cubicBezTo>
                  <a:pt x="201" y="2656"/>
                  <a:pt x="0" y="2121"/>
                  <a:pt x="0" y="1539"/>
                </a:cubicBezTo>
                <a:cubicBezTo>
                  <a:pt x="0" y="957"/>
                  <a:pt x="201" y="422"/>
                  <a:pt x="53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Freeform 28"/>
          <p:cNvSpPr>
            <a:spLocks noEditPoints="1"/>
          </p:cNvSpPr>
          <p:nvPr/>
        </p:nvSpPr>
        <p:spPr bwMode="auto">
          <a:xfrm>
            <a:off x="1924300" y="699542"/>
            <a:ext cx="5297781" cy="3300676"/>
          </a:xfrm>
          <a:custGeom>
            <a:avLst/>
            <a:gdLst>
              <a:gd name="T0" fmla="*/ 5433 w 5869"/>
              <a:gd name="T1" fmla="*/ 0 h 3078"/>
              <a:gd name="T2" fmla="*/ 5869 w 5869"/>
              <a:gd name="T3" fmla="*/ 1539 h 3078"/>
              <a:gd name="T4" fmla="*/ 5433 w 5869"/>
              <a:gd name="T5" fmla="*/ 3078 h 3078"/>
              <a:gd name="T6" fmla="*/ 436 w 5869"/>
              <a:gd name="T7" fmla="*/ 3078 h 3078"/>
              <a:gd name="T8" fmla="*/ 0 w 5869"/>
              <a:gd name="T9" fmla="*/ 1539 h 3078"/>
              <a:gd name="T10" fmla="*/ 436 w 586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69" h="3078">
                <a:moveTo>
                  <a:pt x="5433" y="0"/>
                </a:moveTo>
                <a:cubicBezTo>
                  <a:pt x="5709" y="447"/>
                  <a:pt x="5869" y="974"/>
                  <a:pt x="5869" y="1539"/>
                </a:cubicBezTo>
                <a:cubicBezTo>
                  <a:pt x="5869" y="2103"/>
                  <a:pt x="5709" y="2631"/>
                  <a:pt x="5433" y="3078"/>
                </a:cubicBezTo>
                <a:moveTo>
                  <a:pt x="436" y="3078"/>
                </a:moveTo>
                <a:cubicBezTo>
                  <a:pt x="160" y="2631"/>
                  <a:pt x="0" y="2103"/>
                  <a:pt x="0" y="1539"/>
                </a:cubicBezTo>
                <a:cubicBezTo>
                  <a:pt x="0" y="974"/>
                  <a:pt x="160" y="447"/>
                  <a:pt x="43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8" name="Freeform 29"/>
          <p:cNvSpPr>
            <a:spLocks noEditPoints="1"/>
          </p:cNvSpPr>
          <p:nvPr/>
        </p:nvSpPr>
        <p:spPr bwMode="auto">
          <a:xfrm>
            <a:off x="1432510" y="699542"/>
            <a:ext cx="6281365" cy="3300676"/>
          </a:xfrm>
          <a:custGeom>
            <a:avLst/>
            <a:gdLst>
              <a:gd name="T0" fmla="*/ 6600 w 6959"/>
              <a:gd name="T1" fmla="*/ 0 h 3078"/>
              <a:gd name="T2" fmla="*/ 6959 w 6959"/>
              <a:gd name="T3" fmla="*/ 1539 h 3078"/>
              <a:gd name="T4" fmla="*/ 6600 w 6959"/>
              <a:gd name="T5" fmla="*/ 3078 h 3078"/>
              <a:gd name="T6" fmla="*/ 359 w 6959"/>
              <a:gd name="T7" fmla="*/ 3078 h 3078"/>
              <a:gd name="T8" fmla="*/ 0 w 6959"/>
              <a:gd name="T9" fmla="*/ 1539 h 3078"/>
              <a:gd name="T10" fmla="*/ 359 w 695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9" h="3078">
                <a:moveTo>
                  <a:pt x="6600" y="0"/>
                </a:moveTo>
                <a:cubicBezTo>
                  <a:pt x="6830" y="464"/>
                  <a:pt x="6959" y="986"/>
                  <a:pt x="6959" y="1539"/>
                </a:cubicBezTo>
                <a:cubicBezTo>
                  <a:pt x="6959" y="2092"/>
                  <a:pt x="6830" y="2614"/>
                  <a:pt x="6600" y="3078"/>
                </a:cubicBezTo>
                <a:moveTo>
                  <a:pt x="359" y="3078"/>
                </a:moveTo>
                <a:cubicBezTo>
                  <a:pt x="129" y="2614"/>
                  <a:pt x="0" y="2092"/>
                  <a:pt x="0" y="1539"/>
                </a:cubicBezTo>
                <a:cubicBezTo>
                  <a:pt x="0" y="986"/>
                  <a:pt x="129" y="464"/>
                  <a:pt x="359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9" name="Freeform 30"/>
          <p:cNvSpPr>
            <a:spLocks noEditPoints="1"/>
          </p:cNvSpPr>
          <p:nvPr/>
        </p:nvSpPr>
        <p:spPr bwMode="auto">
          <a:xfrm>
            <a:off x="849028" y="699542"/>
            <a:ext cx="7448329" cy="3300676"/>
          </a:xfrm>
          <a:custGeom>
            <a:avLst/>
            <a:gdLst>
              <a:gd name="T0" fmla="*/ 7954 w 8251"/>
              <a:gd name="T1" fmla="*/ 0 h 3078"/>
              <a:gd name="T2" fmla="*/ 8251 w 8251"/>
              <a:gd name="T3" fmla="*/ 1539 h 3078"/>
              <a:gd name="T4" fmla="*/ 7954 w 8251"/>
              <a:gd name="T5" fmla="*/ 3078 h 3078"/>
              <a:gd name="T6" fmla="*/ 297 w 8251"/>
              <a:gd name="T7" fmla="*/ 3078 h 3078"/>
              <a:gd name="T8" fmla="*/ 0 w 8251"/>
              <a:gd name="T9" fmla="*/ 1539 h 3078"/>
              <a:gd name="T10" fmla="*/ 297 w 8251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51" h="3078">
                <a:moveTo>
                  <a:pt x="7954" y="0"/>
                </a:moveTo>
                <a:cubicBezTo>
                  <a:pt x="8146" y="475"/>
                  <a:pt x="8251" y="995"/>
                  <a:pt x="8251" y="1539"/>
                </a:cubicBezTo>
                <a:cubicBezTo>
                  <a:pt x="8251" y="2083"/>
                  <a:pt x="8146" y="2602"/>
                  <a:pt x="7954" y="3078"/>
                </a:cubicBezTo>
                <a:moveTo>
                  <a:pt x="297" y="3078"/>
                </a:moveTo>
                <a:cubicBezTo>
                  <a:pt x="106" y="2602"/>
                  <a:pt x="0" y="2083"/>
                  <a:pt x="0" y="1539"/>
                </a:cubicBezTo>
                <a:cubicBezTo>
                  <a:pt x="0" y="995"/>
                  <a:pt x="106" y="475"/>
                  <a:pt x="29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07889" y="1438149"/>
            <a:ext cx="1765624" cy="1728000"/>
            <a:chOff x="1827622" y="1343919"/>
            <a:chExt cx="2353859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304000" cy="220428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/>
              <a:r>
                <a:rPr lang="en-US" altLang="zh-CN" sz="1400" b="1" dirty="0">
                  <a:solidFill>
                    <a:srgbClr val="F45159"/>
                  </a:solidFill>
                  <a:latin typeface="微软雅黑" panose="020B0503020204020204" charset="-122"/>
                  <a:ea typeface="微软雅黑" panose="020B0503020204020204" charset="-122"/>
                </a:rPr>
                <a:t>Linux</a:t>
              </a:r>
              <a:r>
                <a:rPr lang="zh-CN" altLang="en-US" sz="1400" b="1" dirty="0">
                  <a:solidFill>
                    <a:srgbClr val="F45159"/>
                  </a:solidFill>
                  <a:latin typeface="微软雅黑" panose="020B0503020204020204" charset="-122"/>
                  <a:ea typeface="微软雅黑" panose="020B0503020204020204" charset="-122"/>
                </a:rPr>
                <a:t>和</a:t>
              </a:r>
              <a:r>
                <a:rPr lang="en-US" altLang="zh-CN" sz="1400" b="1" dirty="0">
                  <a:solidFill>
                    <a:srgbClr val="F45159"/>
                  </a:solidFill>
                  <a:latin typeface="微软雅黑" panose="020B0503020204020204" charset="-122"/>
                  <a:ea typeface="微软雅黑" panose="020B0503020204020204" charset="-122"/>
                </a:rPr>
                <a:t>Windows</a:t>
              </a:r>
              <a:r>
                <a:rPr lang="zh-CN" altLang="en-US" sz="1400" b="1" dirty="0">
                  <a:solidFill>
                    <a:srgbClr val="F45159"/>
                  </a:solidFill>
                  <a:latin typeface="微软雅黑" panose="020B0503020204020204" charset="-122"/>
                  <a:ea typeface="微软雅黑" panose="020B0503020204020204" charset="-122"/>
                </a:rPr>
                <a:t>对比</a:t>
              </a:r>
              <a:endParaRPr lang="zh-CN" altLang="en-US" sz="14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3" name="TextBox 26"/>
          <p:cNvSpPr txBox="1"/>
          <p:nvPr/>
        </p:nvSpPr>
        <p:spPr>
          <a:xfrm>
            <a:off x="3588552" y="3547419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451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 </a:t>
            </a:r>
            <a:r>
              <a:rPr lang="zh-CN" altLang="en-US" sz="1000" kern="0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文件系统差别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rgbClr val="F4515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Box 27"/>
          <p:cNvSpPr txBox="1"/>
          <p:nvPr/>
        </p:nvSpPr>
        <p:spPr>
          <a:xfrm>
            <a:off x="4666883" y="3547419"/>
            <a:ext cx="1106683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451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</a:t>
            </a:r>
            <a:r>
              <a:rPr lang="zh-CN" altLang="en-US" sz="1000" kern="0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用户管理的差别</a:t>
            </a:r>
            <a:endParaRPr lang="zh-CN" altLang="en-US" sz="1000" kern="0" dirty="0">
              <a:solidFill>
                <a:srgbClr val="F451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3588552" y="3949364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451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 </a:t>
            </a:r>
            <a:r>
              <a:rPr lang="en-US" altLang="zh-CN" sz="1000" kern="0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1000" kern="0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发行版</a:t>
            </a:r>
            <a:endParaRPr lang="zh-CN" altLang="en-US" sz="1000" kern="0" dirty="0">
              <a:solidFill>
                <a:srgbClr val="F451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29"/>
          <p:cNvSpPr txBox="1"/>
          <p:nvPr/>
        </p:nvSpPr>
        <p:spPr>
          <a:xfrm>
            <a:off x="4666884" y="3949364"/>
            <a:ext cx="11066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451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</a:t>
            </a:r>
            <a:r>
              <a:rPr lang="zh-CN" altLang="en-US" sz="1000" kern="0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安全和速度方面</a:t>
            </a:r>
            <a:endParaRPr lang="zh-CN" altLang="en-US" sz="1000" kern="0" dirty="0">
              <a:solidFill>
                <a:srgbClr val="F451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571846" y="3388665"/>
            <a:ext cx="1276986" cy="303011"/>
            <a:chOff x="1793812" y="4421987"/>
            <a:chExt cx="1702648" cy="404014"/>
          </a:xfrm>
        </p:grpSpPr>
        <p:sp>
          <p:nvSpPr>
            <p:cNvPr id="21" name="圆角矩形 20"/>
            <p:cNvSpPr/>
            <p:nvPr/>
          </p:nvSpPr>
          <p:spPr>
            <a:xfrm>
              <a:off x="1793812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02B3C1"/>
                </a:gs>
                <a:gs pos="0">
                  <a:srgbClr val="0699AC"/>
                </a:gs>
              </a:gsLst>
              <a:lin ang="5400000" scaled="1"/>
            </a:gradFill>
            <a:ln w="28575" cap="flat">
              <a:gradFill>
                <a:gsLst>
                  <a:gs pos="0">
                    <a:srgbClr val="02B3C1"/>
                  </a:gs>
                  <a:gs pos="100000">
                    <a:srgbClr val="0699AC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175776" y="4450620"/>
              <a:ext cx="1058409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1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Windows</a:t>
              </a:r>
              <a:endParaRPr lang="zh-CN" altLang="en-US" sz="101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890377" y="3346768"/>
            <a:ext cx="1276986" cy="303011"/>
            <a:chOff x="8798682" y="4421987"/>
            <a:chExt cx="1702648" cy="404014"/>
          </a:xfrm>
        </p:grpSpPr>
        <p:sp>
          <p:nvSpPr>
            <p:cNvPr id="30" name="圆角矩形 29"/>
            <p:cNvSpPr/>
            <p:nvPr/>
          </p:nvSpPr>
          <p:spPr>
            <a:xfrm flipH="1">
              <a:off x="8798682" y="4421987"/>
              <a:ext cx="1702648" cy="40401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77468A"/>
                </a:gs>
                <a:gs pos="0">
                  <a:srgbClr val="633B73"/>
                </a:gs>
              </a:gsLst>
              <a:lin ang="5400000" scaled="1"/>
            </a:gradFill>
            <a:ln w="28575" cap="flat">
              <a:gradFill>
                <a:gsLst>
                  <a:gs pos="0">
                    <a:srgbClr val="77468A"/>
                  </a:gs>
                  <a:gs pos="100000">
                    <a:srgbClr val="633B73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228600" dist="228600" dir="5400000" algn="t" rotWithShape="0">
                <a:schemeClr val="tx1">
                  <a:lumMod val="85000"/>
                  <a:lumOff val="15000"/>
                  <a:alpha val="28000"/>
                </a:scheme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 b="1">
                <a:solidFill>
                  <a:prstClr val="black"/>
                </a:solidFill>
                <a:latin typeface="造字工房悦黑体验版细体" pitchFamily="50" charset="-122"/>
                <a:ea typeface="造字工房悦黑体验版细体" pitchFamily="50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9251009" y="4477850"/>
              <a:ext cx="718573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1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Linux</a:t>
              </a:r>
              <a:endParaRPr lang="zh-CN" altLang="en-US" sz="101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1336783" y="3873230"/>
            <a:ext cx="1663965" cy="483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Windows</a:t>
            </a: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很明显的特征就是有</a:t>
            </a:r>
            <a:r>
              <a:rPr lang="en-US" altLang="zh-CN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C</a:t>
            </a: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盘、</a:t>
            </a:r>
            <a:r>
              <a:rPr lang="en-US" altLang="zh-CN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D</a:t>
            </a: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盘等各种磁盘</a:t>
            </a:r>
            <a:endParaRPr lang="zh-CN" altLang="en-US" sz="1015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749662" y="3831333"/>
            <a:ext cx="1663965" cy="1000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15" b="1" dirty="0"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1015" b="1" dirty="0">
                <a:latin typeface="微软雅黑" panose="020B0503020204020204" charset="-122"/>
                <a:ea typeface="微软雅黑" panose="020B0503020204020204" charset="-122"/>
              </a:rPr>
              <a:t>则很简单，只有一个根目录，也可以说只有一个盘，整个系统所有的东西都是在根目录下的</a:t>
            </a:r>
            <a:endParaRPr lang="zh-CN" altLang="en-US" sz="1015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文件系统的差别</a:t>
            </a:r>
            <a:endParaRPr lang="zh-CN" altLang="en-US" sz="1800" b="1" dirty="0">
              <a:solidFill>
                <a:srgbClr val="F451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此电脑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21" t="28194" r="132" b="54835"/>
          <a:stretch>
            <a:fillRect/>
          </a:stretch>
        </p:blipFill>
        <p:spPr>
          <a:xfrm>
            <a:off x="220932" y="1291774"/>
            <a:ext cx="4862387" cy="796306"/>
          </a:xfrm>
          <a:prstGeom prst="rect">
            <a:avLst/>
          </a:prstGeom>
        </p:spPr>
      </p:pic>
      <p:pic>
        <p:nvPicPr>
          <p:cNvPr id="38" name="图片 37" descr="127.0.0.1 (bd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61" t="68526" r="3339" b="4917"/>
          <a:stretch>
            <a:fillRect/>
          </a:stretch>
        </p:blipFill>
        <p:spPr>
          <a:xfrm>
            <a:off x="4394051" y="2178857"/>
            <a:ext cx="4422710" cy="10201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1800" b="1" dirty="0">
              <a:solidFill>
                <a:srgbClr val="F451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形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49580" y="898586"/>
            <a:ext cx="8244840" cy="41493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用户管理的差别</a:t>
            </a:r>
            <a:endParaRPr lang="zh-CN" altLang="en-US" sz="1800" b="1" dirty="0">
              <a:solidFill>
                <a:srgbClr val="F451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887" y="963930"/>
            <a:ext cx="3905874" cy="3215640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20" y="963930"/>
            <a:ext cx="4176003" cy="3066929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1306303" y="4309784"/>
            <a:ext cx="7479557" cy="548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Windows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上用户概念很模糊，但是</a:t>
            </a:r>
            <a:r>
              <a:rPr lang="en-US" altLang="zh-CN" sz="105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Linux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上就会经常使用到</a:t>
            </a:r>
            <a:endParaRPr lang="en-US" altLang="zh-CN" sz="1050" b="1" dirty="0"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Linux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通过用户权限来指定不同不的用户对文件的使用权限</a:t>
            </a:r>
            <a:endParaRPr lang="zh-CN" altLang="en-US" sz="11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应用方向不一样</a:t>
            </a:r>
            <a:endParaRPr lang="zh-CN" altLang="en-US" sz="1800" b="1" dirty="0">
              <a:solidFill>
                <a:srgbClr val="F451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01Linux简介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5" y="1138984"/>
            <a:ext cx="4282835" cy="22379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643" y="889900"/>
            <a:ext cx="3509217" cy="3363699"/>
          </a:xfrm>
          <a:prstGeom prst="rect">
            <a:avLst/>
          </a:prstGeom>
        </p:spPr>
      </p:pic>
      <p:sp>
        <p:nvSpPr>
          <p:cNvPr id="92" name="矩形 91"/>
          <p:cNvSpPr/>
          <p:nvPr/>
        </p:nvSpPr>
        <p:spPr>
          <a:xfrm>
            <a:off x="978643" y="4309783"/>
            <a:ext cx="7479557" cy="548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5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Windows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更多是代替纸质书写的办公，提升日常生活工作的交流效率</a:t>
            </a:r>
            <a:endParaRPr lang="en-US" altLang="zh-CN" sz="1050" b="1" dirty="0"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5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Linux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一开始很大程度上就面对网络服务，所以</a:t>
            </a:r>
            <a:r>
              <a:rPr lang="en-US" altLang="zh-CN" sz="105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Linux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是可以随便换桌面的，</a:t>
            </a:r>
            <a:r>
              <a:rPr lang="en-US" altLang="zh-CN" sz="105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Linux</a:t>
            </a:r>
            <a:r>
              <a:rPr lang="zh-CN" altLang="en-US" sz="1050" b="1" dirty="0"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也有很多不同的桌面系统</a:t>
            </a:r>
            <a:endParaRPr lang="zh-CN" altLang="en-US" sz="11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80157" y="339091"/>
            <a:ext cx="3583687" cy="494625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1800" b="1" dirty="0">
                <a:solidFill>
                  <a:srgbClr val="F45159"/>
                </a:solidFill>
                <a:latin typeface="微软雅黑" panose="020B0503020204020204" charset="-122"/>
                <a:ea typeface="微软雅黑" panose="020B0503020204020204" charset="-122"/>
              </a:rPr>
              <a:t>发行版本</a:t>
            </a:r>
            <a:endParaRPr lang="zh-CN" altLang="en-US" sz="1800" b="1" dirty="0">
              <a:solidFill>
                <a:srgbClr val="F451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65" y="996077"/>
            <a:ext cx="7844470" cy="32787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5"/>
          <p:cNvSpPr>
            <a:spLocks noEditPoints="1"/>
          </p:cNvSpPr>
          <p:nvPr/>
        </p:nvSpPr>
        <p:spPr bwMode="auto">
          <a:xfrm>
            <a:off x="2985287" y="699542"/>
            <a:ext cx="3177001" cy="3300676"/>
          </a:xfrm>
          <a:custGeom>
            <a:avLst/>
            <a:gdLst>
              <a:gd name="T0" fmla="*/ 2614 w 3520"/>
              <a:gd name="T1" fmla="*/ 0 h 3078"/>
              <a:gd name="T2" fmla="*/ 3520 w 3520"/>
              <a:gd name="T3" fmla="*/ 1539 h 3078"/>
              <a:gd name="T4" fmla="*/ 2614 w 3520"/>
              <a:gd name="T5" fmla="*/ 3078 h 3078"/>
              <a:gd name="T6" fmla="*/ 906 w 3520"/>
              <a:gd name="T7" fmla="*/ 3078 h 3078"/>
              <a:gd name="T8" fmla="*/ 0 w 3520"/>
              <a:gd name="T9" fmla="*/ 1539 h 3078"/>
              <a:gd name="T10" fmla="*/ 906 w 3520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20" h="3078">
                <a:moveTo>
                  <a:pt x="2614" y="0"/>
                </a:moveTo>
                <a:cubicBezTo>
                  <a:pt x="3154" y="300"/>
                  <a:pt x="3520" y="877"/>
                  <a:pt x="3520" y="1539"/>
                </a:cubicBezTo>
                <a:cubicBezTo>
                  <a:pt x="3520" y="2201"/>
                  <a:pt x="3154" y="2778"/>
                  <a:pt x="2614" y="3078"/>
                </a:cubicBezTo>
                <a:moveTo>
                  <a:pt x="906" y="3078"/>
                </a:moveTo>
                <a:cubicBezTo>
                  <a:pt x="365" y="2778"/>
                  <a:pt x="0" y="2201"/>
                  <a:pt x="0" y="1539"/>
                </a:cubicBezTo>
                <a:cubicBezTo>
                  <a:pt x="0" y="877"/>
                  <a:pt x="365" y="300"/>
                  <a:pt x="90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5" name="Freeform 26"/>
          <p:cNvSpPr>
            <a:spLocks noEditPoints="1"/>
          </p:cNvSpPr>
          <p:nvPr/>
        </p:nvSpPr>
        <p:spPr bwMode="auto">
          <a:xfrm>
            <a:off x="2689972" y="699542"/>
            <a:ext cx="3767628" cy="3300676"/>
          </a:xfrm>
          <a:custGeom>
            <a:avLst/>
            <a:gdLst>
              <a:gd name="T0" fmla="*/ 3496 w 4174"/>
              <a:gd name="T1" fmla="*/ 0 h 3078"/>
              <a:gd name="T2" fmla="*/ 4174 w 4174"/>
              <a:gd name="T3" fmla="*/ 1539 h 3078"/>
              <a:gd name="T4" fmla="*/ 3496 w 4174"/>
              <a:gd name="T5" fmla="*/ 3078 h 3078"/>
              <a:gd name="T6" fmla="*/ 677 w 4174"/>
              <a:gd name="T7" fmla="*/ 3078 h 3078"/>
              <a:gd name="T8" fmla="*/ 0 w 4174"/>
              <a:gd name="T9" fmla="*/ 1539 h 3078"/>
              <a:gd name="T10" fmla="*/ 677 w 4174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74" h="3078">
                <a:moveTo>
                  <a:pt x="3496" y="0"/>
                </a:moveTo>
                <a:cubicBezTo>
                  <a:pt x="3912" y="381"/>
                  <a:pt x="4174" y="930"/>
                  <a:pt x="4174" y="1539"/>
                </a:cubicBezTo>
                <a:cubicBezTo>
                  <a:pt x="4174" y="2148"/>
                  <a:pt x="3912" y="2697"/>
                  <a:pt x="3496" y="3078"/>
                </a:cubicBezTo>
                <a:moveTo>
                  <a:pt x="677" y="3078"/>
                </a:moveTo>
                <a:cubicBezTo>
                  <a:pt x="261" y="2697"/>
                  <a:pt x="0" y="2148"/>
                  <a:pt x="0" y="1539"/>
                </a:cubicBezTo>
                <a:cubicBezTo>
                  <a:pt x="0" y="930"/>
                  <a:pt x="261" y="381"/>
                  <a:pt x="67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" name="Freeform 27"/>
          <p:cNvSpPr>
            <a:spLocks noEditPoints="1"/>
          </p:cNvSpPr>
          <p:nvPr/>
        </p:nvSpPr>
        <p:spPr bwMode="auto">
          <a:xfrm>
            <a:off x="2338692" y="699542"/>
            <a:ext cx="4467807" cy="3300676"/>
          </a:xfrm>
          <a:custGeom>
            <a:avLst/>
            <a:gdLst>
              <a:gd name="T0" fmla="*/ 4412 w 4949"/>
              <a:gd name="T1" fmla="*/ 0 h 3078"/>
              <a:gd name="T2" fmla="*/ 4949 w 4949"/>
              <a:gd name="T3" fmla="*/ 1539 h 3078"/>
              <a:gd name="T4" fmla="*/ 4412 w 4949"/>
              <a:gd name="T5" fmla="*/ 3078 h 3078"/>
              <a:gd name="T6" fmla="*/ 537 w 4949"/>
              <a:gd name="T7" fmla="*/ 3078 h 3078"/>
              <a:gd name="T8" fmla="*/ 0 w 4949"/>
              <a:gd name="T9" fmla="*/ 1539 h 3078"/>
              <a:gd name="T10" fmla="*/ 537 w 494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9" h="3078">
                <a:moveTo>
                  <a:pt x="4412" y="0"/>
                </a:moveTo>
                <a:cubicBezTo>
                  <a:pt x="4748" y="422"/>
                  <a:pt x="4949" y="957"/>
                  <a:pt x="4949" y="1539"/>
                </a:cubicBezTo>
                <a:cubicBezTo>
                  <a:pt x="4949" y="2121"/>
                  <a:pt x="4748" y="2656"/>
                  <a:pt x="4412" y="3078"/>
                </a:cubicBezTo>
                <a:moveTo>
                  <a:pt x="537" y="3078"/>
                </a:moveTo>
                <a:cubicBezTo>
                  <a:pt x="201" y="2656"/>
                  <a:pt x="0" y="2121"/>
                  <a:pt x="0" y="1539"/>
                </a:cubicBezTo>
                <a:cubicBezTo>
                  <a:pt x="0" y="957"/>
                  <a:pt x="201" y="422"/>
                  <a:pt x="53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Freeform 28"/>
          <p:cNvSpPr>
            <a:spLocks noEditPoints="1"/>
          </p:cNvSpPr>
          <p:nvPr/>
        </p:nvSpPr>
        <p:spPr bwMode="auto">
          <a:xfrm>
            <a:off x="1924300" y="699542"/>
            <a:ext cx="5297781" cy="3300676"/>
          </a:xfrm>
          <a:custGeom>
            <a:avLst/>
            <a:gdLst>
              <a:gd name="T0" fmla="*/ 5433 w 5869"/>
              <a:gd name="T1" fmla="*/ 0 h 3078"/>
              <a:gd name="T2" fmla="*/ 5869 w 5869"/>
              <a:gd name="T3" fmla="*/ 1539 h 3078"/>
              <a:gd name="T4" fmla="*/ 5433 w 5869"/>
              <a:gd name="T5" fmla="*/ 3078 h 3078"/>
              <a:gd name="T6" fmla="*/ 436 w 5869"/>
              <a:gd name="T7" fmla="*/ 3078 h 3078"/>
              <a:gd name="T8" fmla="*/ 0 w 5869"/>
              <a:gd name="T9" fmla="*/ 1539 h 3078"/>
              <a:gd name="T10" fmla="*/ 436 w 586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69" h="3078">
                <a:moveTo>
                  <a:pt x="5433" y="0"/>
                </a:moveTo>
                <a:cubicBezTo>
                  <a:pt x="5709" y="447"/>
                  <a:pt x="5869" y="974"/>
                  <a:pt x="5869" y="1539"/>
                </a:cubicBezTo>
                <a:cubicBezTo>
                  <a:pt x="5869" y="2103"/>
                  <a:pt x="5709" y="2631"/>
                  <a:pt x="5433" y="3078"/>
                </a:cubicBezTo>
                <a:moveTo>
                  <a:pt x="436" y="3078"/>
                </a:moveTo>
                <a:cubicBezTo>
                  <a:pt x="160" y="2631"/>
                  <a:pt x="0" y="2103"/>
                  <a:pt x="0" y="1539"/>
                </a:cubicBezTo>
                <a:cubicBezTo>
                  <a:pt x="0" y="974"/>
                  <a:pt x="160" y="447"/>
                  <a:pt x="436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8" name="Freeform 29"/>
          <p:cNvSpPr>
            <a:spLocks noEditPoints="1"/>
          </p:cNvSpPr>
          <p:nvPr/>
        </p:nvSpPr>
        <p:spPr bwMode="auto">
          <a:xfrm>
            <a:off x="1432510" y="699542"/>
            <a:ext cx="6281365" cy="3300676"/>
          </a:xfrm>
          <a:custGeom>
            <a:avLst/>
            <a:gdLst>
              <a:gd name="T0" fmla="*/ 6600 w 6959"/>
              <a:gd name="T1" fmla="*/ 0 h 3078"/>
              <a:gd name="T2" fmla="*/ 6959 w 6959"/>
              <a:gd name="T3" fmla="*/ 1539 h 3078"/>
              <a:gd name="T4" fmla="*/ 6600 w 6959"/>
              <a:gd name="T5" fmla="*/ 3078 h 3078"/>
              <a:gd name="T6" fmla="*/ 359 w 6959"/>
              <a:gd name="T7" fmla="*/ 3078 h 3078"/>
              <a:gd name="T8" fmla="*/ 0 w 6959"/>
              <a:gd name="T9" fmla="*/ 1539 h 3078"/>
              <a:gd name="T10" fmla="*/ 359 w 6959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59" h="3078">
                <a:moveTo>
                  <a:pt x="6600" y="0"/>
                </a:moveTo>
                <a:cubicBezTo>
                  <a:pt x="6830" y="464"/>
                  <a:pt x="6959" y="986"/>
                  <a:pt x="6959" y="1539"/>
                </a:cubicBezTo>
                <a:cubicBezTo>
                  <a:pt x="6959" y="2092"/>
                  <a:pt x="6830" y="2614"/>
                  <a:pt x="6600" y="3078"/>
                </a:cubicBezTo>
                <a:moveTo>
                  <a:pt x="359" y="3078"/>
                </a:moveTo>
                <a:cubicBezTo>
                  <a:pt x="129" y="2614"/>
                  <a:pt x="0" y="2092"/>
                  <a:pt x="0" y="1539"/>
                </a:cubicBezTo>
                <a:cubicBezTo>
                  <a:pt x="0" y="986"/>
                  <a:pt x="129" y="464"/>
                  <a:pt x="359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9" name="Freeform 30"/>
          <p:cNvSpPr>
            <a:spLocks noEditPoints="1"/>
          </p:cNvSpPr>
          <p:nvPr/>
        </p:nvSpPr>
        <p:spPr bwMode="auto">
          <a:xfrm>
            <a:off x="849028" y="699542"/>
            <a:ext cx="7448329" cy="3300676"/>
          </a:xfrm>
          <a:custGeom>
            <a:avLst/>
            <a:gdLst>
              <a:gd name="T0" fmla="*/ 7954 w 8251"/>
              <a:gd name="T1" fmla="*/ 0 h 3078"/>
              <a:gd name="T2" fmla="*/ 8251 w 8251"/>
              <a:gd name="T3" fmla="*/ 1539 h 3078"/>
              <a:gd name="T4" fmla="*/ 7954 w 8251"/>
              <a:gd name="T5" fmla="*/ 3078 h 3078"/>
              <a:gd name="T6" fmla="*/ 297 w 8251"/>
              <a:gd name="T7" fmla="*/ 3078 h 3078"/>
              <a:gd name="T8" fmla="*/ 0 w 8251"/>
              <a:gd name="T9" fmla="*/ 1539 h 3078"/>
              <a:gd name="T10" fmla="*/ 297 w 8251"/>
              <a:gd name="T11" fmla="*/ 0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51" h="3078">
                <a:moveTo>
                  <a:pt x="7954" y="0"/>
                </a:moveTo>
                <a:cubicBezTo>
                  <a:pt x="8146" y="475"/>
                  <a:pt x="8251" y="995"/>
                  <a:pt x="8251" y="1539"/>
                </a:cubicBezTo>
                <a:cubicBezTo>
                  <a:pt x="8251" y="2083"/>
                  <a:pt x="8146" y="2602"/>
                  <a:pt x="7954" y="3078"/>
                </a:cubicBezTo>
                <a:moveTo>
                  <a:pt x="297" y="3078"/>
                </a:moveTo>
                <a:cubicBezTo>
                  <a:pt x="106" y="2602"/>
                  <a:pt x="0" y="2083"/>
                  <a:pt x="0" y="1539"/>
                </a:cubicBezTo>
                <a:cubicBezTo>
                  <a:pt x="0" y="995"/>
                  <a:pt x="106" y="475"/>
                  <a:pt x="297" y="0"/>
                </a:cubicBezTo>
              </a:path>
            </a:pathLst>
          </a:custGeom>
          <a:noFill/>
          <a:ln w="9525" cap="flat">
            <a:gradFill>
              <a:gsLst>
                <a:gs pos="60000">
                  <a:schemeClr val="bg1">
                    <a:lumMod val="65000"/>
                  </a:schemeClr>
                </a:gs>
                <a:gs pos="40000">
                  <a:schemeClr val="bg1">
                    <a:lumMod val="65000"/>
                  </a:schemeClr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400">
              <a:solidFill>
                <a:prstClr val="black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07889" y="1438149"/>
            <a:ext cx="1728225" cy="1728000"/>
            <a:chOff x="1827622" y="1343919"/>
            <a:chExt cx="2304000" cy="2304000"/>
          </a:xfrm>
        </p:grpSpPr>
        <p:sp>
          <p:nvSpPr>
            <p:cNvPr id="11" name="椭圆 10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877481" y="1393778"/>
              <a:ext cx="2204282" cy="220428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/>
              <a:r>
                <a:rPr lang="zh-CN" altLang="en-US" sz="1400" b="1" dirty="0">
                  <a:solidFill>
                    <a:srgbClr val="FFA538"/>
                  </a:solidFill>
                  <a:latin typeface="微软雅黑" panose="020B0503020204020204" charset="-122"/>
                  <a:ea typeface="微软雅黑" panose="020B0503020204020204" charset="-122"/>
                </a:rPr>
                <a:t>基本常用命令</a:t>
              </a:r>
              <a:endParaRPr lang="zh-CN" altLang="en-US" sz="1400" b="1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3" name="TextBox 26"/>
          <p:cNvSpPr txBox="1"/>
          <p:nvPr/>
        </p:nvSpPr>
        <p:spPr>
          <a:xfrm>
            <a:off x="3588552" y="3547419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A5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 </a:t>
            </a:r>
            <a:r>
              <a:rPr lang="zh-CN" altLang="en-US" sz="1000" kern="0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我是谁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rgbClr val="FFA5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Box 27"/>
          <p:cNvSpPr txBox="1"/>
          <p:nvPr/>
        </p:nvSpPr>
        <p:spPr>
          <a:xfrm>
            <a:off x="4666884" y="3547419"/>
            <a:ext cx="985236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A5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</a:t>
            </a:r>
            <a:r>
              <a:rPr lang="zh-CN" altLang="en-US" sz="1000" kern="0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我在哪里</a:t>
            </a:r>
            <a:endParaRPr lang="zh-CN" altLang="en-US" sz="1000" kern="0" dirty="0">
              <a:solidFill>
                <a:srgbClr val="FFA53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3588552" y="3949364"/>
            <a:ext cx="1027882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A5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</a:t>
            </a:r>
            <a:r>
              <a: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srgbClr val="FFA5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 我去向何方</a:t>
            </a:r>
            <a:endParaRPr lang="zh-CN" altLang="en-US" sz="1000" kern="0" dirty="0">
              <a:solidFill>
                <a:srgbClr val="FFA53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29"/>
          <p:cNvSpPr txBox="1"/>
          <p:nvPr/>
        </p:nvSpPr>
        <p:spPr>
          <a:xfrm>
            <a:off x="4666884" y="3949364"/>
            <a:ext cx="1199410" cy="214949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pPr lvl="0"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A5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√</a:t>
            </a:r>
            <a:r>
              <a:rPr lang="zh-CN" altLang="en-US" sz="1000" kern="0" dirty="0">
                <a:solidFill>
                  <a:srgbClr val="FFA538"/>
                </a:solidFill>
                <a:latin typeface="微软雅黑" panose="020B0503020204020204" charset="-122"/>
                <a:ea typeface="微软雅黑" panose="020B0503020204020204" charset="-122"/>
              </a:rPr>
              <a:t> 路在何方</a:t>
            </a:r>
            <a:endParaRPr lang="zh-CN" altLang="en-US" sz="1000" kern="0" dirty="0">
              <a:solidFill>
                <a:srgbClr val="FFA53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0">
        <p:checker/>
      </p:transition>
    </mc:Choice>
    <mc:Fallback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3" grpId="0"/>
      <p:bldP spid="14" grpId="0"/>
      <p:bldP spid="15" grpId="0"/>
      <p:bldP spid="16" grpId="0"/>
    </p:bldLst>
  </p:timing>
</p:sld>
</file>

<file path=ppt/tags/tag1.xml><?xml version="1.0" encoding="utf-8"?>
<p:tagLst xmlns:p="http://schemas.openxmlformats.org/presentationml/2006/main">
  <p:tag name="COMMONDATA" val="eyJoZGlkIjoiZjM4MzdhZjRhZDNhZGRiMmRmM2VlMDFlNjEzNGE5YzUifQ=="/>
</p:tagLst>
</file>

<file path=ppt/theme/theme1.xml><?xml version="1.0" encoding="utf-8"?>
<a:theme xmlns:a="http://schemas.openxmlformats.org/drawingml/2006/main" name="第一PPT,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1918</Words>
  <Application>WPS 演示</Application>
  <PresentationFormat>全屏显示(16:9)</PresentationFormat>
  <Paragraphs>212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6" baseType="lpstr">
      <vt:lpstr>Arial</vt:lpstr>
      <vt:lpstr>宋体</vt:lpstr>
      <vt:lpstr>Wingdings</vt:lpstr>
      <vt:lpstr>华文细黑</vt:lpstr>
      <vt:lpstr>微软雅黑</vt:lpstr>
      <vt:lpstr>黑体</vt:lpstr>
      <vt:lpstr>方正兰亭超细黑简体</vt:lpstr>
      <vt:lpstr>造字工房悦黑体验版细体</vt:lpstr>
      <vt:lpstr>Gill Sans</vt:lpstr>
      <vt:lpstr>Segoe Print</vt:lpstr>
      <vt:lpstr>Impact</vt:lpstr>
      <vt:lpstr>时尚中黑简体</vt:lpstr>
      <vt:lpstr>PMingLiU</vt:lpstr>
      <vt:lpstr>PMingLiU-ExtB</vt:lpstr>
      <vt:lpstr>Calibri</vt:lpstr>
      <vt:lpstr>Arial Unicode MS</vt:lpstr>
      <vt:lpstr>Calibri Light</vt:lpstr>
      <vt:lpstr>第一PPT,www.1ppt.com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lastModifiedBy>Amistes</cp:lastModifiedBy>
  <cp:revision>36</cp:revision>
  <dcterms:created xsi:type="dcterms:W3CDTF">2016-07-16T02:16:00Z</dcterms:created>
  <dcterms:modified xsi:type="dcterms:W3CDTF">2022-05-06T06:49:49Z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7150482EEF6A4C7794084055341D8D29</vt:lpwstr>
  </property>
</Properties>
</file>