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57" r:id="rId3"/>
    <p:sldId id="258" r:id="rId4"/>
    <p:sldId id="259" r:id="rId5"/>
    <p:sldId id="289" r:id="rId6"/>
    <p:sldId id="290" r:id="rId7"/>
    <p:sldId id="288" r:id="rId8"/>
    <p:sldId id="265" r:id="rId9"/>
    <p:sldId id="266" r:id="rId10"/>
    <p:sldId id="292" r:id="rId11"/>
    <p:sldId id="293" r:id="rId12"/>
    <p:sldId id="271" r:id="rId13"/>
    <p:sldId id="272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94" r:id="rId24"/>
    <p:sldId id="277" r:id="rId25"/>
    <p:sldId id="278" r:id="rId26"/>
    <p:sldId id="305" r:id="rId27"/>
    <p:sldId id="306" r:id="rId28"/>
    <p:sldId id="307" r:id="rId29"/>
    <p:sldId id="304" r:id="rId30"/>
    <p:sldId id="308" r:id="rId31"/>
    <p:sldId id="287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4180"/>
    <a:srgbClr val="FFB352"/>
    <a:srgbClr val="00A7B7"/>
    <a:srgbClr val="F45159"/>
    <a:srgbClr val="FFA538"/>
    <a:srgbClr val="E66B6B"/>
    <a:srgbClr val="00A6B6"/>
    <a:srgbClr val="6C4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405"/>
  </p:normalViewPr>
  <p:slideViewPr>
    <p:cSldViewPr snapToGrid="0">
      <p:cViewPr varScale="1">
        <p:scale>
          <a:sx n="117" d="100"/>
          <a:sy n="117" d="100"/>
        </p:scale>
        <p:origin x="65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20749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t>22:28</a:t>
            </a:fld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83185" y="-33259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rgbClr val="6E418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>
                <a:solidFill>
                  <a:srgbClr val="FFB352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8000">
                <a:solidFill>
                  <a:srgbClr val="E66B6B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00A6B6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endParaRPr lang="zh-CN" altLang="en-US" sz="8000" dirty="0">
              <a:solidFill>
                <a:srgbClr val="00A6B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202305" y="3017520"/>
            <a:ext cx="25730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码趣教育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让代码充满乐趣</a:t>
            </a:r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删除数据库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8432" y="1128195"/>
            <a:ext cx="4883691" cy="1332841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3715309" y="2682464"/>
            <a:ext cx="171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B850"/>
                </a:solidFill>
                <a:latin typeface="微软雅黑" panose="020B0503020204020204" charset="-122"/>
                <a:ea typeface="微软雅黑" panose="020B0503020204020204" charset="-122"/>
              </a:rPr>
              <a:t>删除数据库</a:t>
            </a:r>
          </a:p>
        </p:txBody>
      </p:sp>
      <p:sp>
        <p:nvSpPr>
          <p:cNvPr id="96" name="文本框 113"/>
          <p:cNvSpPr txBox="1"/>
          <p:nvPr/>
        </p:nvSpPr>
        <p:spPr>
          <a:xfrm>
            <a:off x="2298700" y="3030542"/>
            <a:ext cx="4643156" cy="158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11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DROP 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GB" altLang="zh-CN" sz="11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</a:rPr>
              <a:t>DATABASE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</a:rPr>
              <a:t> | </a:t>
            </a:r>
            <a:r>
              <a:rPr lang="en-GB" altLang="zh-CN" sz="11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</a:rPr>
              <a:t>SCHEMA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</a:rPr>
              <a:t>} </a:t>
            </a:r>
            <a:r>
              <a:rPr lang="en-GB" altLang="zh-CN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[IF EXISTS] </a:t>
            </a:r>
            <a:r>
              <a:rPr lang="zh-CN" altLang="en-US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`</a:t>
            </a:r>
            <a:r>
              <a:rPr lang="en-GB" altLang="zh-CN" sz="11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dbname</a:t>
            </a:r>
            <a:r>
              <a:rPr lang="en-GB" altLang="zh-CN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endParaRPr lang="en-GB" altLang="zh-CN" sz="11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</a:rPr>
              <a:t>MySQL 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语句的规范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关键字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称全部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大写</a:t>
            </a:r>
            <a:endParaRPr lang="zh-CN" altLang="en-US" sz="1100" b="1" dirty="0">
              <a:solidFill>
                <a:srgbClr val="FFB35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数据库名称、表名称、字段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名称全部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小写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，用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反引号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括起来</a:t>
            </a:r>
          </a:p>
          <a:p>
            <a:pPr algn="ctr">
              <a:lnSpc>
                <a:spcPct val="150000"/>
              </a:lnSpc>
            </a:pP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语句必须以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分号结尾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5" grpId="0"/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使用数据库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390" y="930932"/>
            <a:ext cx="2707181" cy="4135696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5195063" y="1786725"/>
            <a:ext cx="171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B850"/>
                </a:solidFill>
                <a:latin typeface="微软雅黑" panose="020B0503020204020204" charset="-122"/>
                <a:ea typeface="微软雅黑" panose="020B0503020204020204" charset="-122"/>
              </a:rPr>
              <a:t>使用数据库</a:t>
            </a:r>
          </a:p>
        </p:txBody>
      </p:sp>
      <p:sp>
        <p:nvSpPr>
          <p:cNvPr id="96" name="文本框 113"/>
          <p:cNvSpPr txBox="1"/>
          <p:nvPr/>
        </p:nvSpPr>
        <p:spPr>
          <a:xfrm>
            <a:off x="3778454" y="2134803"/>
            <a:ext cx="4643156" cy="107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GB" sz="1100" b="1" dirty="0">
                <a:latin typeface="微软雅黑" panose="020B0503020204020204" charset="-122"/>
                <a:ea typeface="微软雅黑" panose="020B0503020204020204" charset="-122"/>
              </a:rPr>
              <a:t>查看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目前使用的数据库</a:t>
            </a:r>
            <a:endParaRPr lang="en-GB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GB" altLang="zh-CN" sz="11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 DATABASE();</a:t>
            </a:r>
          </a:p>
          <a:p>
            <a:pPr algn="ctr">
              <a:lnSpc>
                <a:spcPct val="150000"/>
              </a:lnSpc>
            </a:pPr>
            <a:r>
              <a:rPr lang="zh-CN" altLang="en-GB" sz="1100" b="1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GB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USE</a:t>
            </a:r>
            <a:r>
              <a:rPr lang="en-US" altLang="zh-CN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 `</a:t>
            </a:r>
            <a:r>
              <a:rPr lang="en-US" altLang="zh-CN" sz="1100" b="1" dirty="0" err="1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mydb</a:t>
            </a:r>
            <a:r>
              <a:rPr lang="en-US" altLang="zh-CN" sz="11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5" grpId="0"/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表操作</a:t>
              </a: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查看数据表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6C40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 创建数据表</a:t>
            </a:r>
          </a:p>
        </p:txBody>
      </p:sp>
      <p:sp>
        <p:nvSpPr>
          <p:cNvPr id="13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修改数据表</a:t>
            </a:r>
            <a:endParaRPr lang="zh-CN" altLang="en-US" sz="1000" b="1" kern="0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 删除数据表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查看数据表列表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4954130" y="1359488"/>
            <a:ext cx="3443421" cy="1943103"/>
            <a:chOff x="1438394" y="3372778"/>
            <a:chExt cx="4591229" cy="2590803"/>
          </a:xfrm>
        </p:grpSpPr>
        <p:sp>
          <p:nvSpPr>
            <p:cNvPr id="96" name="文本框 95"/>
            <p:cNvSpPr txBox="1"/>
            <p:nvPr/>
          </p:nvSpPr>
          <p:spPr>
            <a:xfrm>
              <a:off x="2129557" y="3372778"/>
              <a:ext cx="284811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查看数据库中的表格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4" y="3993811"/>
              <a:ext cx="4591229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SHOW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TABLES</a:t>
              </a:r>
              <a:r>
                <a:rPr lang="en-GB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[FROM 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db_name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]</a:t>
              </a:r>
            </a:p>
            <a:p>
              <a:pPr algn="just"/>
              <a:endParaRPr lang="en-GB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en-GB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SHOW TABLES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查看当前数据库中的数据表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SHOW TABLES FROM `</a:t>
              </a:r>
              <a:r>
                <a:rPr lang="en-GB" altLang="zh-CN" sz="100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`  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查看</a:t>
              </a:r>
              <a:r>
                <a:rPr lang="en-GB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这个数据库中的数据表</a:t>
              </a:r>
            </a:p>
            <a:p>
              <a:pPr algn="just"/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066541"/>
            <a:ext cx="4254500" cy="364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创建数据表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4898145" y="1821779"/>
            <a:ext cx="3807315" cy="1719301"/>
            <a:chOff x="1438394" y="3260811"/>
            <a:chExt cx="4591229" cy="2292401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4" y="3260811"/>
              <a:ext cx="284811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6E418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创建表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4" y="3993811"/>
              <a:ext cx="4591229" cy="155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CREATE TABLE </a:t>
              </a:r>
              <a:r>
                <a:rPr lang="en-GB" altLang="zh-CN" sz="10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[IF NOT EXISTS] </a:t>
              </a:r>
              <a:r>
                <a:rPr lang="en-GB" altLang="zh-CN" sz="1000" b="1" dirty="0" err="1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table_name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</a:p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  </a:t>
              </a:r>
              <a:r>
                <a:rPr lang="en-GB" altLang="zh-CN" sz="10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column</a:t>
              </a:r>
              <a:r>
                <a:rPr lang="en-US" altLang="zh-CN" sz="10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_</a:t>
              </a:r>
              <a:r>
                <a:rPr lang="en-GB" altLang="zh-CN" sz="10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name    </a:t>
              </a:r>
              <a:r>
                <a:rPr lang="en-GB" altLang="zh-CN" sz="1000" b="1" dirty="0" err="1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data_type</a:t>
              </a:r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,</a:t>
              </a:r>
            </a:p>
            <a:p>
              <a:pPr algn="just"/>
              <a:r>
                <a:rPr lang="en-GB" altLang="zh-CN" sz="10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</a:p>
            <a:p>
              <a:pPr algn="just"/>
              <a:endParaRPr lang="en-GB" altLang="zh-CN" sz="10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column</a:t>
              </a:r>
              <a:r>
                <a:rPr lang="en-US" altLang="zh-CN" sz="10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_</a:t>
              </a:r>
              <a:r>
                <a:rPr lang="en-GB" altLang="zh-CN" sz="10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name    </a:t>
              </a:r>
              <a:r>
                <a:rPr lang="zh-CN" altLang="en-GB" sz="1000" b="1" dirty="0">
                  <a:latin typeface="微软雅黑" panose="020B0503020204020204" charset="-122"/>
                  <a:ea typeface="微软雅黑" panose="020B0503020204020204" charset="-122"/>
                </a:rPr>
                <a:t>是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字段名，也就是列名</a:t>
              </a:r>
              <a:endParaRPr lang="en-GB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00" b="1" dirty="0" err="1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data_type</a:t>
              </a:r>
              <a:r>
                <a:rPr lang="zh-CN" altLang="en-US" sz="10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  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是字段类型，常见字段类型有整型和字符串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864" y="1821779"/>
            <a:ext cx="4254500" cy="1445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创建数据表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4898145" y="1821779"/>
            <a:ext cx="3807315" cy="1773162"/>
            <a:chOff x="1438394" y="3260811"/>
            <a:chExt cx="4591229" cy="2364216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4" y="3260811"/>
              <a:ext cx="284811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B35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查看数据表信息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4" y="3993811"/>
              <a:ext cx="459122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查看表的创建信息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SHOW CREATE TABLE </a:t>
              </a:r>
              <a:r>
                <a:rPr lang="en-GB" altLang="zh-CN" sz="105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tb_name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;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查看表</a:t>
              </a:r>
              <a:r>
                <a:rPr lang="zh-CN" altLang="en-US" sz="1050" b="1">
                  <a:latin typeface="微软雅黑" panose="020B0503020204020204" charset="-122"/>
                  <a:ea typeface="微软雅黑" panose="020B0503020204020204" charset="-122"/>
                </a:rPr>
                <a:t>字段信息</a:t>
              </a:r>
              <a:r>
                <a:rPr lang="en-US" altLang="zh-CN" sz="1050" b="1"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DESCRIBE </a:t>
              </a:r>
              <a:r>
                <a:rPr lang="en-GB" altLang="zh-CN" sz="105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tb_name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;</a:t>
              </a: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SHOW COLUMNS FROM </a:t>
              </a:r>
              <a:r>
                <a:rPr lang="en-GB" altLang="zh-CN" sz="105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tb_name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;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118" y="1089063"/>
            <a:ext cx="4181600" cy="341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删除数据表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4898145" y="1821780"/>
            <a:ext cx="3807315" cy="1126831"/>
            <a:chOff x="1438394" y="3260811"/>
            <a:chExt cx="4591229" cy="1502441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4" y="3260811"/>
              <a:ext cx="284811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45159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删除表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4" y="3993811"/>
              <a:ext cx="45912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删除表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DROP TABLE </a:t>
              </a:r>
              <a:r>
                <a:rPr lang="en-GB" altLang="zh-CN" sz="105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tablename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;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118" y="2018099"/>
            <a:ext cx="4181600" cy="1553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修改数据表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4898145" y="1821780"/>
            <a:ext cx="3807315" cy="1773162"/>
            <a:chOff x="1438394" y="3260811"/>
            <a:chExt cx="4591229" cy="2364216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4" y="3260811"/>
              <a:ext cx="284811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6E418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添加字段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4" y="3993811"/>
              <a:ext cx="459122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添加单个字段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ALTER TABLE 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tb1_name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ADD </a:t>
              </a:r>
              <a:r>
                <a:rPr lang="en-GB" altLang="zh-CN" sz="1050" b="1" dirty="0">
                  <a:solidFill>
                    <a:srgbClr val="FFB352"/>
                  </a:solidFill>
                  <a:latin typeface="微软雅黑" panose="020B0503020204020204" charset="-122"/>
                  <a:ea typeface="微软雅黑" panose="020B0503020204020204" charset="-122"/>
                </a:rPr>
                <a:t>[COLUNM] </a:t>
              </a:r>
              <a:r>
                <a:rPr lang="en-GB" altLang="zh-CN" sz="1050" b="1" dirty="0" err="1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col_name</a:t>
              </a:r>
              <a:endParaRPr lang="en-GB" altLang="zh-CN" sz="105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 err="1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column_definition</a:t>
              </a:r>
              <a:r>
                <a:rPr lang="en-GB" altLang="zh-CN" sz="105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FFB352"/>
                  </a:solidFill>
                  <a:latin typeface="微软雅黑" panose="020B0503020204020204" charset="-122"/>
                  <a:ea typeface="微软雅黑" panose="020B0503020204020204" charset="-122"/>
                </a:rPr>
                <a:t>[FIRST|AFTER col-name]</a:t>
              </a:r>
            </a:p>
            <a:p>
              <a:pPr algn="just"/>
              <a:endParaRPr lang="en-GB" altLang="zh-CN" sz="105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endParaRPr lang="en-GB" altLang="zh-CN" sz="105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ALTER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TABLE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`tb1` 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ADD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`age` 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 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INT;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540" y="1632854"/>
            <a:ext cx="4100901" cy="2319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修改数据表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4898145" y="1821780"/>
            <a:ext cx="3807315" cy="2096327"/>
            <a:chOff x="1438394" y="3260811"/>
            <a:chExt cx="4591229" cy="2795103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4" y="3260811"/>
              <a:ext cx="284811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6E418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添加字段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4" y="3993811"/>
              <a:ext cx="459122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添加多个字段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ALTER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TABLE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tbl_name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ADD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[COLUMN]</a:t>
              </a:r>
            </a:p>
            <a:p>
              <a:pPr algn="just"/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en-GB" altLang="zh-CN" sz="105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col_name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 err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column_definition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,...)</a:t>
              </a:r>
            </a:p>
            <a:p>
              <a:pPr algn="just"/>
              <a:endParaRPr lang="en-GB" altLang="zh-CN" sz="105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ALTER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TABLE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`tb1`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ADD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en-US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(`aa` INT,</a:t>
              </a:r>
            </a:p>
            <a:p>
              <a:pPr algn="just"/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`bb` INT,</a:t>
              </a:r>
            </a:p>
            <a:p>
              <a:pPr algn="just"/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`cc` INT</a:t>
              </a:r>
              <a:r>
                <a:rPr lang="en-US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);</a:t>
              </a:r>
              <a:endParaRPr lang="en-GB" altLang="zh-CN" sz="105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394" y="1166261"/>
            <a:ext cx="4009917" cy="3306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修改数据表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4898145" y="1821781"/>
            <a:ext cx="3807315" cy="1449996"/>
            <a:chOff x="1438394" y="3260811"/>
            <a:chExt cx="4591229" cy="1933328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4" y="3260811"/>
              <a:ext cx="284811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6E418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修改字段类型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4" y="3993811"/>
              <a:ext cx="4591229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添加多个字段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ALTER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TABLE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`tb1` 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MODIFY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`age` 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VARCHAR(4);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MODIFY 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  改列的数据类型</a:t>
              </a:r>
              <a:endParaRPr lang="en-GB" altLang="zh-CN" sz="105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394" y="1549492"/>
            <a:ext cx="4009917" cy="2540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7083" y="823288"/>
            <a:ext cx="229240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862552" cy="1012413"/>
            <a:chOff x="1254722" y="1864234"/>
            <a:chExt cx="762943" cy="101241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4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862552" cy="1019893"/>
            <a:chOff x="2705448" y="1864234"/>
            <a:chExt cx="762943" cy="101989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4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862552" cy="1015712"/>
            <a:chOff x="4132381" y="1864234"/>
            <a:chExt cx="762943" cy="1015712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862552" cy="1011898"/>
            <a:chOff x="5617616" y="1872229"/>
            <a:chExt cx="762943" cy="1011898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4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6"/>
            <a:ext cx="1251800" cy="644502"/>
            <a:chOff x="1096942" y="3103294"/>
            <a:chExt cx="1107240" cy="644502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085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8"/>
            <a:ext cx="2411642" cy="646044"/>
            <a:chOff x="2020347" y="3100986"/>
            <a:chExt cx="2133141" cy="646044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数据库基本操作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411642" cy="642810"/>
            <a:chOff x="3444649" y="3104220"/>
            <a:chExt cx="2133141" cy="642810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表操作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411642" cy="653479"/>
            <a:chOff x="4999811" y="3100203"/>
            <a:chExt cx="2133141" cy="653479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表数据的增删改查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17850" y="2354738"/>
            <a:ext cx="307788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37716" y="2362767"/>
            <a:ext cx="307788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3622" y="2343056"/>
            <a:ext cx="307788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1728" y="2346917"/>
            <a:ext cx="307788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修改数据表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4898145" y="1821781"/>
            <a:ext cx="3807315" cy="1449996"/>
            <a:chOff x="1438394" y="3260811"/>
            <a:chExt cx="4591229" cy="1933328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4" y="3260811"/>
              <a:ext cx="284811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6E418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修改字段类型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4" y="3993811"/>
              <a:ext cx="4591229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添加多个字段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ALTER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TABLE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`tb1` 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CHANGE </a:t>
              </a:r>
              <a:r>
                <a:rPr lang="zh-CN" altLang="en-US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`age` 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`ages` 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INT;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CHANGE  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 改列名和数据类型</a:t>
              </a:r>
              <a:endParaRPr lang="en-GB" altLang="zh-CN" sz="105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769" y="1549492"/>
            <a:ext cx="3731167" cy="2540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修改数据表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4898145" y="1821781"/>
            <a:ext cx="3807315" cy="1449996"/>
            <a:chOff x="1438394" y="3260811"/>
            <a:chExt cx="4591229" cy="1933328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4" y="3260811"/>
              <a:ext cx="284811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6E418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修改表名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4" y="3993811"/>
              <a:ext cx="4591229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修改表名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ALTER TABLE `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tb1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` RENAME `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tb2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`;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RENAME   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改表名</a:t>
              </a:r>
              <a:endParaRPr lang="en-GB" altLang="zh-CN" sz="105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939" y="1581947"/>
            <a:ext cx="4009917" cy="2479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修改数据表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4898145" y="1821781"/>
            <a:ext cx="3807315" cy="1933415"/>
            <a:chOff x="1438394" y="3260811"/>
            <a:chExt cx="4591229" cy="2577887"/>
          </a:xfrm>
        </p:grpSpPr>
        <p:sp>
          <p:nvSpPr>
            <p:cNvPr id="96" name="文本框 95"/>
            <p:cNvSpPr txBox="1"/>
            <p:nvPr/>
          </p:nvSpPr>
          <p:spPr>
            <a:xfrm>
              <a:off x="1438394" y="3260811"/>
              <a:ext cx="284811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6E418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删除字段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38394" y="3993811"/>
              <a:ext cx="4591229" cy="184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删除多个字段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ALTER TABLE `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tb2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`</a:t>
              </a: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DROP  `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aa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`,</a:t>
              </a: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DROP  `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bb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`,</a:t>
              </a:r>
            </a:p>
            <a:p>
              <a:pPr algn="just"/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DROP  `</a:t>
              </a:r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cc</a:t>
              </a:r>
              <a:r>
                <a:rPr lang="en-GB" altLang="zh-CN" sz="105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`;</a:t>
              </a:r>
            </a:p>
            <a:p>
              <a:pPr algn="just"/>
              <a:endParaRPr lang="en-GB" altLang="zh-CN" sz="105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GB" altLang="zh-CN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DROP 	</a:t>
              </a:r>
              <a:r>
                <a:rPr lang="zh-CN" altLang="en-US" sz="105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删除字段</a:t>
              </a:r>
              <a:endParaRPr lang="en-GB" altLang="zh-CN" sz="105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394" y="2110762"/>
            <a:ext cx="4009917" cy="1417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274222" y="1481138"/>
            <a:ext cx="2595561" cy="2595561"/>
            <a:chOff x="4179570" y="1588770"/>
            <a:chExt cx="2735580" cy="2735580"/>
          </a:xfrm>
        </p:grpSpPr>
        <p:sp>
          <p:nvSpPr>
            <p:cNvPr id="35" name="椭圆 34"/>
            <p:cNvSpPr/>
            <p:nvPr/>
          </p:nvSpPr>
          <p:spPr>
            <a:xfrm>
              <a:off x="4179570" y="1588770"/>
              <a:ext cx="2735580" cy="2735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215900" dist="889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36" name="椭圆 35"/>
            <p:cNvSpPr/>
            <p:nvPr/>
          </p:nvSpPr>
          <p:spPr>
            <a:xfrm>
              <a:off x="4368227" y="1777427"/>
              <a:ext cx="2358266" cy="23582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34458" y="1045976"/>
            <a:ext cx="875086" cy="875086"/>
            <a:chOff x="5512610" y="1118409"/>
            <a:chExt cx="1166781" cy="1166781"/>
          </a:xfrm>
        </p:grpSpPr>
        <p:grpSp>
          <p:nvGrpSpPr>
            <p:cNvPr id="38" name="组合 37"/>
            <p:cNvGrpSpPr/>
            <p:nvPr/>
          </p:nvGrpSpPr>
          <p:grpSpPr>
            <a:xfrm>
              <a:off x="5512610" y="1118409"/>
              <a:ext cx="1166781" cy="1166781"/>
              <a:chOff x="4881965" y="2278250"/>
              <a:chExt cx="2169764" cy="2169764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881965" y="2278250"/>
                <a:ext cx="2169764" cy="216976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016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129454" y="2525739"/>
                <a:ext cx="1674786" cy="1674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97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5279713" y="2675998"/>
                <a:ext cx="1374270" cy="1374270"/>
              </a:xfrm>
              <a:prstGeom prst="ellipse">
                <a:avLst/>
              </a:prstGeom>
              <a:solidFill>
                <a:srgbClr val="FFB850"/>
              </a:solidFill>
              <a:ln w="19050">
                <a:gradFill flip="none" rotWithShape="1">
                  <a:gsLst>
                    <a:gs pos="0">
                      <a:schemeClr val="bg1">
                        <a:lumMod val="60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5952367" y="1530305"/>
              <a:ext cx="287266" cy="336642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4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420332" y="2331852"/>
            <a:ext cx="875086" cy="875086"/>
            <a:chOff x="7227109" y="2832909"/>
            <a:chExt cx="1166781" cy="1166781"/>
          </a:xfrm>
        </p:grpSpPr>
        <p:grpSp>
          <p:nvGrpSpPr>
            <p:cNvPr id="48" name="组合 47"/>
            <p:cNvGrpSpPr/>
            <p:nvPr/>
          </p:nvGrpSpPr>
          <p:grpSpPr>
            <a:xfrm>
              <a:off x="7227109" y="2832909"/>
              <a:ext cx="1166781" cy="1166781"/>
              <a:chOff x="4881965" y="2278250"/>
              <a:chExt cx="2169764" cy="2169764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81965" y="2278250"/>
                <a:ext cx="2169764" cy="216976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016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5129454" y="2525739"/>
                <a:ext cx="1674786" cy="1674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97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5279713" y="2675998"/>
                <a:ext cx="1374270" cy="1374270"/>
              </a:xfrm>
              <a:prstGeom prst="ellipse">
                <a:avLst/>
              </a:prstGeom>
              <a:solidFill>
                <a:srgbClr val="663A77"/>
              </a:solidFill>
              <a:ln w="19050">
                <a:gradFill flip="none" rotWithShape="1">
                  <a:gsLst>
                    <a:gs pos="0">
                      <a:schemeClr val="bg1">
                        <a:lumMod val="60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Group 18"/>
            <p:cNvGrpSpPr>
              <a:grpSpLocks noChangeAspect="1"/>
            </p:cNvGrpSpPr>
            <p:nvPr/>
          </p:nvGrpSpPr>
          <p:grpSpPr bwMode="auto">
            <a:xfrm>
              <a:off x="7645844" y="3247027"/>
              <a:ext cx="320918" cy="29903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50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2848583" y="2331852"/>
            <a:ext cx="875086" cy="875086"/>
            <a:chOff x="3798110" y="2832909"/>
            <a:chExt cx="1166781" cy="1166781"/>
          </a:xfrm>
        </p:grpSpPr>
        <p:grpSp>
          <p:nvGrpSpPr>
            <p:cNvPr id="59" name="组合 58"/>
            <p:cNvGrpSpPr/>
            <p:nvPr/>
          </p:nvGrpSpPr>
          <p:grpSpPr>
            <a:xfrm>
              <a:off x="3798110" y="2832909"/>
              <a:ext cx="1166781" cy="1166781"/>
              <a:chOff x="4881965" y="2278250"/>
              <a:chExt cx="2169764" cy="2169764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4881965" y="2278250"/>
                <a:ext cx="2169764" cy="216976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016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5129454" y="2525739"/>
                <a:ext cx="1674786" cy="1674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97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5279713" y="2675998"/>
                <a:ext cx="1374270" cy="1374270"/>
              </a:xfrm>
              <a:prstGeom prst="ellipse">
                <a:avLst/>
              </a:prstGeom>
              <a:solidFill>
                <a:srgbClr val="01ACBE"/>
              </a:solidFill>
              <a:ln w="19050">
                <a:gradFill flip="none" rotWithShape="1">
                  <a:gsLst>
                    <a:gs pos="0">
                      <a:schemeClr val="bg1">
                        <a:lumMod val="60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Group 13"/>
            <p:cNvGrpSpPr>
              <a:grpSpLocks noChangeAspect="1"/>
            </p:cNvGrpSpPr>
            <p:nvPr/>
          </p:nvGrpSpPr>
          <p:grpSpPr bwMode="auto">
            <a:xfrm>
              <a:off x="4206344" y="3251776"/>
              <a:ext cx="350311" cy="354447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6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4134458" y="3617727"/>
            <a:ext cx="875086" cy="875086"/>
            <a:chOff x="5512610" y="4547410"/>
            <a:chExt cx="1166781" cy="1166781"/>
          </a:xfrm>
        </p:grpSpPr>
        <p:grpSp>
          <p:nvGrpSpPr>
            <p:cNvPr id="67" name="组合 66"/>
            <p:cNvGrpSpPr/>
            <p:nvPr/>
          </p:nvGrpSpPr>
          <p:grpSpPr>
            <a:xfrm>
              <a:off x="5512610" y="4547410"/>
              <a:ext cx="1166781" cy="1166781"/>
              <a:chOff x="4881965" y="2278250"/>
              <a:chExt cx="2169764" cy="2169764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4881965" y="2278250"/>
                <a:ext cx="2169764" cy="216976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016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5129454" y="2525739"/>
                <a:ext cx="1674786" cy="1674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97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79713" y="2675998"/>
                <a:ext cx="1374270" cy="1374270"/>
              </a:xfrm>
              <a:prstGeom prst="ellipse">
                <a:avLst/>
              </a:prstGeom>
              <a:solidFill>
                <a:srgbClr val="E87071"/>
              </a:solidFill>
              <a:ln w="19050">
                <a:gradFill flip="none" rotWithShape="1">
                  <a:gsLst>
                    <a:gs pos="0">
                      <a:schemeClr val="bg1">
                        <a:lumMod val="60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930425" y="4950620"/>
              <a:ext cx="331151" cy="360360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69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208483" y="3028926"/>
            <a:ext cx="1604774" cy="1161795"/>
            <a:chOff x="1258030" y="3593783"/>
            <a:chExt cx="2139699" cy="1549060"/>
          </a:xfrm>
        </p:grpSpPr>
        <p:sp>
          <p:nvSpPr>
            <p:cNvPr id="77" name="文本框 76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修改数据表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438395" y="3993811"/>
              <a:ext cx="1915200" cy="114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ADD  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添加字段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DROP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 删除字段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MODIFY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 改列类型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CHANGE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 改列名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RENAME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 改表名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135004" y="1869578"/>
            <a:ext cx="1604774" cy="854019"/>
            <a:chOff x="1258030" y="3593783"/>
            <a:chExt cx="2139699" cy="1138692"/>
          </a:xfrm>
        </p:grpSpPr>
        <p:sp>
          <p:nvSpPr>
            <p:cNvPr id="81" name="文本框 80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创建数据表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438395" y="3993811"/>
              <a:ext cx="1915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CREATE TABLE </a:t>
              </a:r>
              <a:r>
                <a:rPr lang="en-US" altLang="zh-CN" sz="1000" b="1" dirty="0" err="1">
                  <a:latin typeface="微软雅黑" panose="020B0503020204020204" charset="-122"/>
                  <a:ea typeface="微软雅黑" panose="020B0503020204020204" charset="-122"/>
                </a:rPr>
                <a:t>tb_name</a:t>
              </a:r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 (name, type);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308922" y="1012057"/>
            <a:ext cx="1604774" cy="546242"/>
            <a:chOff x="1258030" y="3593783"/>
            <a:chExt cx="2139699" cy="728323"/>
          </a:xfrm>
        </p:grpSpPr>
        <p:sp>
          <p:nvSpPr>
            <p:cNvPr id="85" name="文本框 84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查看数据表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SHOW</a:t>
              </a: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TABLES;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055420" y="4039588"/>
            <a:ext cx="1604774" cy="546242"/>
            <a:chOff x="1258030" y="3593783"/>
            <a:chExt cx="2139699" cy="728323"/>
          </a:xfrm>
        </p:grpSpPr>
        <p:sp>
          <p:nvSpPr>
            <p:cNvPr id="89" name="文本框 88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删除数据表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b="1" dirty="0">
                  <a:latin typeface="微软雅黑" panose="020B0503020204020204" charset="-122"/>
                  <a:ea typeface="微软雅黑" panose="020B0503020204020204" charset="-122"/>
                </a:rPr>
                <a:t>DROP TABLE name;</a:t>
              </a:r>
              <a:endParaRPr lang="zh-CN" altLang="en-US" sz="1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3936661" y="2738712"/>
            <a:ext cx="12721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50" u="sng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LiHei Pro" panose="020B0500000000000000" pitchFamily="34" charset="-122"/>
                <a:ea typeface="LiHei Pro" panose="020B0500000000000000" pitchFamily="34" charset="-122"/>
              </a:rPr>
              <a:t>表操作总结</a:t>
            </a:r>
          </a:p>
        </p:txBody>
      </p:sp>
      <p:sp>
        <p:nvSpPr>
          <p:cNvPr id="93" name="Freeform 48"/>
          <p:cNvSpPr>
            <a:spLocks noEditPoints="1"/>
          </p:cNvSpPr>
          <p:nvPr/>
        </p:nvSpPr>
        <p:spPr bwMode="auto">
          <a:xfrm>
            <a:off x="4371893" y="2249755"/>
            <a:ext cx="410314" cy="446258"/>
          </a:xfrm>
          <a:custGeom>
            <a:avLst/>
            <a:gdLst>
              <a:gd name="T0" fmla="*/ 189 w 311"/>
              <a:gd name="T1" fmla="*/ 220 h 339"/>
              <a:gd name="T2" fmla="*/ 209 w 311"/>
              <a:gd name="T3" fmla="*/ 163 h 339"/>
              <a:gd name="T4" fmla="*/ 221 w 311"/>
              <a:gd name="T5" fmla="*/ 120 h 339"/>
              <a:gd name="T6" fmla="*/ 221 w 311"/>
              <a:gd name="T7" fmla="*/ 120 h 339"/>
              <a:gd name="T8" fmla="*/ 222 w 311"/>
              <a:gd name="T9" fmla="*/ 116 h 339"/>
              <a:gd name="T10" fmla="*/ 222 w 311"/>
              <a:gd name="T11" fmla="*/ 112 h 339"/>
              <a:gd name="T12" fmla="*/ 223 w 311"/>
              <a:gd name="T13" fmla="*/ 109 h 339"/>
              <a:gd name="T14" fmla="*/ 223 w 311"/>
              <a:gd name="T15" fmla="*/ 105 h 339"/>
              <a:gd name="T16" fmla="*/ 223 w 311"/>
              <a:gd name="T17" fmla="*/ 102 h 339"/>
              <a:gd name="T18" fmla="*/ 224 w 311"/>
              <a:gd name="T19" fmla="*/ 98 h 339"/>
              <a:gd name="T20" fmla="*/ 224 w 311"/>
              <a:gd name="T21" fmla="*/ 95 h 339"/>
              <a:gd name="T22" fmla="*/ 224 w 311"/>
              <a:gd name="T23" fmla="*/ 92 h 339"/>
              <a:gd name="T24" fmla="*/ 223 w 311"/>
              <a:gd name="T25" fmla="*/ 89 h 339"/>
              <a:gd name="T26" fmla="*/ 223 w 311"/>
              <a:gd name="T27" fmla="*/ 87 h 339"/>
              <a:gd name="T28" fmla="*/ 223 w 311"/>
              <a:gd name="T29" fmla="*/ 85 h 339"/>
              <a:gd name="T30" fmla="*/ 223 w 311"/>
              <a:gd name="T31" fmla="*/ 83 h 339"/>
              <a:gd name="T32" fmla="*/ 223 w 311"/>
              <a:gd name="T33" fmla="*/ 82 h 339"/>
              <a:gd name="T34" fmla="*/ 223 w 311"/>
              <a:gd name="T35" fmla="*/ 81 h 339"/>
              <a:gd name="T36" fmla="*/ 223 w 311"/>
              <a:gd name="T37" fmla="*/ 81 h 339"/>
              <a:gd name="T38" fmla="*/ 108 w 311"/>
              <a:gd name="T39" fmla="*/ 36 h 339"/>
              <a:gd name="T40" fmla="*/ 78 w 311"/>
              <a:gd name="T41" fmla="*/ 55 h 339"/>
              <a:gd name="T42" fmla="*/ 77 w 311"/>
              <a:gd name="T43" fmla="*/ 59 h 339"/>
              <a:gd name="T44" fmla="*/ 76 w 311"/>
              <a:gd name="T45" fmla="*/ 64 h 339"/>
              <a:gd name="T46" fmla="*/ 76 w 311"/>
              <a:gd name="T47" fmla="*/ 69 h 339"/>
              <a:gd name="T48" fmla="*/ 75 w 311"/>
              <a:gd name="T49" fmla="*/ 74 h 339"/>
              <a:gd name="T50" fmla="*/ 75 w 311"/>
              <a:gd name="T51" fmla="*/ 78 h 339"/>
              <a:gd name="T52" fmla="*/ 76 w 311"/>
              <a:gd name="T53" fmla="*/ 83 h 339"/>
              <a:gd name="T54" fmla="*/ 76 w 311"/>
              <a:gd name="T55" fmla="*/ 87 h 339"/>
              <a:gd name="T56" fmla="*/ 77 w 311"/>
              <a:gd name="T57" fmla="*/ 92 h 339"/>
              <a:gd name="T58" fmla="*/ 77 w 311"/>
              <a:gd name="T59" fmla="*/ 96 h 339"/>
              <a:gd name="T60" fmla="*/ 78 w 311"/>
              <a:gd name="T61" fmla="*/ 100 h 339"/>
              <a:gd name="T62" fmla="*/ 79 w 311"/>
              <a:gd name="T63" fmla="*/ 104 h 339"/>
              <a:gd name="T64" fmla="*/ 80 w 311"/>
              <a:gd name="T65" fmla="*/ 106 h 339"/>
              <a:gd name="T66" fmla="*/ 84 w 311"/>
              <a:gd name="T67" fmla="*/ 119 h 339"/>
              <a:gd name="T68" fmla="*/ 92 w 311"/>
              <a:gd name="T69" fmla="*/ 161 h 339"/>
              <a:gd name="T70" fmla="*/ 104 w 311"/>
              <a:gd name="T71" fmla="*/ 238 h 339"/>
              <a:gd name="T72" fmla="*/ 0 w 311"/>
              <a:gd name="T73" fmla="*/ 339 h 339"/>
              <a:gd name="T74" fmla="*/ 148 w 311"/>
              <a:gd name="T75" fmla="*/ 271 h 339"/>
              <a:gd name="T76" fmla="*/ 146 w 311"/>
              <a:gd name="T77" fmla="*/ 249 h 339"/>
              <a:gd name="T78" fmla="*/ 175 w 311"/>
              <a:gd name="T79" fmla="*/ 258 h 339"/>
              <a:gd name="T80" fmla="*/ 174 w 311"/>
              <a:gd name="T81" fmla="*/ 339 h 339"/>
              <a:gd name="T82" fmla="*/ 216 w 311"/>
              <a:gd name="T83" fmla="*/ 244 h 339"/>
              <a:gd name="T84" fmla="*/ 81 w 311"/>
              <a:gd name="T85" fmla="*/ 139 h 339"/>
              <a:gd name="T86" fmla="*/ 93 w 311"/>
              <a:gd name="T87" fmla="*/ 136 h 339"/>
              <a:gd name="T88" fmla="*/ 105 w 311"/>
              <a:gd name="T89" fmla="*/ 72 h 339"/>
              <a:gd name="T90" fmla="*/ 211 w 311"/>
              <a:gd name="T91" fmla="*/ 131 h 339"/>
              <a:gd name="T92" fmla="*/ 222 w 311"/>
              <a:gd name="T93" fmla="*/ 130 h 339"/>
              <a:gd name="T94" fmla="*/ 183 w 311"/>
              <a:gd name="T95" fmla="*/ 201 h 339"/>
              <a:gd name="T96" fmla="*/ 96 w 311"/>
              <a:gd name="T97" fmla="*/ 158 h 339"/>
              <a:gd name="T98" fmla="*/ 166 w 311"/>
              <a:gd name="T99" fmla="*/ 245 h 339"/>
              <a:gd name="T100" fmla="*/ 117 w 311"/>
              <a:gd name="T101" fmla="*/ 225 h 339"/>
              <a:gd name="T102" fmla="*/ 152 w 311"/>
              <a:gd name="T103" fmla="*/ 220 h 339"/>
              <a:gd name="T104" fmla="*/ 185 w 311"/>
              <a:gd name="T105" fmla="*/ 22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1" h="339">
                <a:moveTo>
                  <a:pt x="216" y="244"/>
                </a:moveTo>
                <a:cubicBezTo>
                  <a:pt x="194" y="236"/>
                  <a:pt x="189" y="220"/>
                  <a:pt x="189" y="220"/>
                </a:cubicBezTo>
                <a:cubicBezTo>
                  <a:pt x="189" y="202"/>
                  <a:pt x="189" y="202"/>
                  <a:pt x="189" y="202"/>
                </a:cubicBezTo>
                <a:cubicBezTo>
                  <a:pt x="205" y="182"/>
                  <a:pt x="209" y="163"/>
                  <a:pt x="209" y="163"/>
                </a:cubicBezTo>
                <a:cubicBezTo>
                  <a:pt x="212" y="160"/>
                  <a:pt x="218" y="154"/>
                  <a:pt x="218" y="154"/>
                </a:cubicBezTo>
                <a:cubicBezTo>
                  <a:pt x="229" y="137"/>
                  <a:pt x="225" y="116"/>
                  <a:pt x="221" y="120"/>
                </a:cubicBezTo>
                <a:cubicBezTo>
                  <a:pt x="221" y="120"/>
                  <a:pt x="221" y="121"/>
                  <a:pt x="220" y="122"/>
                </a:cubicBezTo>
                <a:cubicBezTo>
                  <a:pt x="220" y="121"/>
                  <a:pt x="221" y="121"/>
                  <a:pt x="221" y="120"/>
                </a:cubicBezTo>
                <a:cubicBezTo>
                  <a:pt x="221" y="120"/>
                  <a:pt x="221" y="119"/>
                  <a:pt x="221" y="119"/>
                </a:cubicBezTo>
                <a:cubicBezTo>
                  <a:pt x="221" y="118"/>
                  <a:pt x="221" y="117"/>
                  <a:pt x="222" y="116"/>
                </a:cubicBezTo>
                <a:cubicBezTo>
                  <a:pt x="222" y="116"/>
                  <a:pt x="222" y="116"/>
                  <a:pt x="222" y="115"/>
                </a:cubicBezTo>
                <a:cubicBezTo>
                  <a:pt x="222" y="114"/>
                  <a:pt x="222" y="113"/>
                  <a:pt x="222" y="112"/>
                </a:cubicBezTo>
                <a:cubicBezTo>
                  <a:pt x="222" y="112"/>
                  <a:pt x="222" y="112"/>
                  <a:pt x="222" y="111"/>
                </a:cubicBezTo>
                <a:cubicBezTo>
                  <a:pt x="223" y="110"/>
                  <a:pt x="223" y="110"/>
                  <a:pt x="223" y="109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3" y="107"/>
                  <a:pt x="223" y="106"/>
                  <a:pt x="223" y="105"/>
                </a:cubicBezTo>
                <a:cubicBezTo>
                  <a:pt x="223" y="105"/>
                  <a:pt x="223" y="105"/>
                  <a:pt x="223" y="104"/>
                </a:cubicBezTo>
                <a:cubicBezTo>
                  <a:pt x="223" y="103"/>
                  <a:pt x="223" y="103"/>
                  <a:pt x="223" y="102"/>
                </a:cubicBezTo>
                <a:cubicBezTo>
                  <a:pt x="223" y="101"/>
                  <a:pt x="223" y="101"/>
                  <a:pt x="224" y="101"/>
                </a:cubicBezTo>
                <a:cubicBezTo>
                  <a:pt x="224" y="100"/>
                  <a:pt x="224" y="99"/>
                  <a:pt x="224" y="98"/>
                </a:cubicBezTo>
                <a:cubicBezTo>
                  <a:pt x="224" y="98"/>
                  <a:pt x="224" y="98"/>
                  <a:pt x="224" y="98"/>
                </a:cubicBezTo>
                <a:cubicBezTo>
                  <a:pt x="224" y="97"/>
                  <a:pt x="224" y="96"/>
                  <a:pt x="224" y="95"/>
                </a:cubicBezTo>
                <a:cubicBezTo>
                  <a:pt x="224" y="95"/>
                  <a:pt x="224" y="95"/>
                  <a:pt x="224" y="94"/>
                </a:cubicBezTo>
                <a:cubicBezTo>
                  <a:pt x="224" y="94"/>
                  <a:pt x="224" y="93"/>
                  <a:pt x="224" y="92"/>
                </a:cubicBezTo>
                <a:cubicBezTo>
                  <a:pt x="224" y="92"/>
                  <a:pt x="224" y="92"/>
                  <a:pt x="224" y="91"/>
                </a:cubicBezTo>
                <a:cubicBezTo>
                  <a:pt x="224" y="91"/>
                  <a:pt x="224" y="90"/>
                  <a:pt x="223" y="89"/>
                </a:cubicBezTo>
                <a:cubicBezTo>
                  <a:pt x="223" y="89"/>
                  <a:pt x="223" y="89"/>
                  <a:pt x="223" y="89"/>
                </a:cubicBezTo>
                <a:cubicBezTo>
                  <a:pt x="223" y="88"/>
                  <a:pt x="223" y="88"/>
                  <a:pt x="223" y="87"/>
                </a:cubicBezTo>
                <a:cubicBezTo>
                  <a:pt x="223" y="87"/>
                  <a:pt x="223" y="87"/>
                  <a:pt x="223" y="87"/>
                </a:cubicBezTo>
                <a:cubicBezTo>
                  <a:pt x="223" y="86"/>
                  <a:pt x="223" y="86"/>
                  <a:pt x="223" y="85"/>
                </a:cubicBezTo>
                <a:cubicBezTo>
                  <a:pt x="223" y="85"/>
                  <a:pt x="223" y="85"/>
                  <a:pt x="223" y="85"/>
                </a:cubicBezTo>
                <a:cubicBezTo>
                  <a:pt x="223" y="84"/>
                  <a:pt x="223" y="84"/>
                  <a:pt x="223" y="83"/>
                </a:cubicBezTo>
                <a:cubicBezTo>
                  <a:pt x="223" y="83"/>
                  <a:pt x="223" y="83"/>
                  <a:pt x="223" y="83"/>
                </a:cubicBezTo>
                <a:cubicBezTo>
                  <a:pt x="223" y="83"/>
                  <a:pt x="223" y="82"/>
                  <a:pt x="223" y="82"/>
                </a:cubicBezTo>
                <a:cubicBezTo>
                  <a:pt x="223" y="82"/>
                  <a:pt x="223" y="82"/>
                  <a:pt x="223" y="82"/>
                </a:cubicBezTo>
                <a:cubicBezTo>
                  <a:pt x="223" y="82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1" y="33"/>
                  <a:pt x="182" y="21"/>
                  <a:pt x="182" y="21"/>
                </a:cubicBezTo>
                <a:cubicBezTo>
                  <a:pt x="134" y="0"/>
                  <a:pt x="108" y="36"/>
                  <a:pt x="108" y="36"/>
                </a:cubicBezTo>
                <a:cubicBezTo>
                  <a:pt x="89" y="27"/>
                  <a:pt x="79" y="51"/>
                  <a:pt x="79" y="51"/>
                </a:cubicBezTo>
                <a:cubicBezTo>
                  <a:pt x="79" y="52"/>
                  <a:pt x="78" y="54"/>
                  <a:pt x="78" y="55"/>
                </a:cubicBezTo>
                <a:cubicBezTo>
                  <a:pt x="78" y="55"/>
                  <a:pt x="78" y="56"/>
                  <a:pt x="78" y="56"/>
                </a:cubicBezTo>
                <a:cubicBezTo>
                  <a:pt x="78" y="57"/>
                  <a:pt x="77" y="58"/>
                  <a:pt x="77" y="59"/>
                </a:cubicBezTo>
                <a:cubicBezTo>
                  <a:pt x="77" y="60"/>
                  <a:pt x="77" y="60"/>
                  <a:pt x="77" y="61"/>
                </a:cubicBezTo>
                <a:cubicBezTo>
                  <a:pt x="77" y="62"/>
                  <a:pt x="76" y="63"/>
                  <a:pt x="76" y="64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6"/>
                  <a:pt x="76" y="68"/>
                  <a:pt x="76" y="69"/>
                </a:cubicBezTo>
                <a:cubicBezTo>
                  <a:pt x="76" y="70"/>
                  <a:pt x="76" y="70"/>
                  <a:pt x="76" y="71"/>
                </a:cubicBezTo>
                <a:cubicBezTo>
                  <a:pt x="76" y="72"/>
                  <a:pt x="75" y="73"/>
                  <a:pt x="75" y="74"/>
                </a:cubicBezTo>
                <a:cubicBezTo>
                  <a:pt x="75" y="74"/>
                  <a:pt x="75" y="75"/>
                  <a:pt x="75" y="75"/>
                </a:cubicBezTo>
                <a:cubicBezTo>
                  <a:pt x="75" y="76"/>
                  <a:pt x="75" y="77"/>
                  <a:pt x="75" y="78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81"/>
                  <a:pt x="76" y="82"/>
                  <a:pt x="76" y="83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85"/>
                  <a:pt x="76" y="86"/>
                  <a:pt x="76" y="87"/>
                </a:cubicBezTo>
                <a:cubicBezTo>
                  <a:pt x="76" y="88"/>
                  <a:pt x="76" y="88"/>
                  <a:pt x="76" y="89"/>
                </a:cubicBezTo>
                <a:cubicBezTo>
                  <a:pt x="76" y="90"/>
                  <a:pt x="76" y="91"/>
                  <a:pt x="77" y="92"/>
                </a:cubicBezTo>
                <a:cubicBezTo>
                  <a:pt x="77" y="92"/>
                  <a:pt x="77" y="92"/>
                  <a:pt x="77" y="93"/>
                </a:cubicBezTo>
                <a:cubicBezTo>
                  <a:pt x="77" y="94"/>
                  <a:pt x="77" y="95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8"/>
                  <a:pt x="78" y="99"/>
                  <a:pt x="78" y="10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9" y="102"/>
                  <a:pt x="79" y="103"/>
                  <a:pt x="79" y="104"/>
                </a:cubicBezTo>
                <a:cubicBezTo>
                  <a:pt x="79" y="104"/>
                  <a:pt x="79" y="105"/>
                  <a:pt x="79" y="105"/>
                </a:cubicBezTo>
                <a:cubicBezTo>
                  <a:pt x="79" y="105"/>
                  <a:pt x="80" y="105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11"/>
                  <a:pt x="83" y="115"/>
                  <a:pt x="84" y="119"/>
                </a:cubicBezTo>
                <a:cubicBezTo>
                  <a:pt x="77" y="115"/>
                  <a:pt x="76" y="123"/>
                  <a:pt x="76" y="123"/>
                </a:cubicBezTo>
                <a:cubicBezTo>
                  <a:pt x="76" y="152"/>
                  <a:pt x="92" y="161"/>
                  <a:pt x="92" y="161"/>
                </a:cubicBezTo>
                <a:cubicBezTo>
                  <a:pt x="95" y="180"/>
                  <a:pt x="114" y="200"/>
                  <a:pt x="114" y="200"/>
                </a:cubicBezTo>
                <a:cubicBezTo>
                  <a:pt x="121" y="227"/>
                  <a:pt x="104" y="238"/>
                  <a:pt x="104" y="238"/>
                </a:cubicBezTo>
                <a:cubicBezTo>
                  <a:pt x="75" y="249"/>
                  <a:pt x="75" y="249"/>
                  <a:pt x="75" y="249"/>
                </a:cubicBezTo>
                <a:cubicBezTo>
                  <a:pt x="0" y="273"/>
                  <a:pt x="0" y="339"/>
                  <a:pt x="0" y="339"/>
                </a:cubicBezTo>
                <a:cubicBezTo>
                  <a:pt x="137" y="339"/>
                  <a:pt x="137" y="339"/>
                  <a:pt x="137" y="339"/>
                </a:cubicBezTo>
                <a:cubicBezTo>
                  <a:pt x="148" y="271"/>
                  <a:pt x="148" y="271"/>
                  <a:pt x="148" y="271"/>
                </a:cubicBezTo>
                <a:cubicBezTo>
                  <a:pt x="136" y="258"/>
                  <a:pt x="136" y="258"/>
                  <a:pt x="136" y="258"/>
                </a:cubicBezTo>
                <a:cubicBezTo>
                  <a:pt x="146" y="249"/>
                  <a:pt x="146" y="249"/>
                  <a:pt x="146" y="249"/>
                </a:cubicBezTo>
                <a:cubicBezTo>
                  <a:pt x="166" y="249"/>
                  <a:pt x="166" y="249"/>
                  <a:pt x="166" y="249"/>
                </a:cubicBezTo>
                <a:cubicBezTo>
                  <a:pt x="175" y="258"/>
                  <a:pt x="175" y="258"/>
                  <a:pt x="175" y="258"/>
                </a:cubicBezTo>
                <a:cubicBezTo>
                  <a:pt x="164" y="271"/>
                  <a:pt x="164" y="271"/>
                  <a:pt x="164" y="271"/>
                </a:cubicBezTo>
                <a:cubicBezTo>
                  <a:pt x="174" y="339"/>
                  <a:pt x="174" y="339"/>
                  <a:pt x="174" y="339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307" y="274"/>
                  <a:pt x="238" y="252"/>
                  <a:pt x="216" y="244"/>
                </a:cubicBezTo>
                <a:close/>
                <a:moveTo>
                  <a:pt x="96" y="158"/>
                </a:moveTo>
                <a:cubicBezTo>
                  <a:pt x="94" y="157"/>
                  <a:pt x="86" y="153"/>
                  <a:pt x="81" y="139"/>
                </a:cubicBezTo>
                <a:cubicBezTo>
                  <a:pt x="81" y="139"/>
                  <a:pt x="77" y="124"/>
                  <a:pt x="81" y="123"/>
                </a:cubicBezTo>
                <a:cubicBezTo>
                  <a:pt x="81" y="123"/>
                  <a:pt x="86" y="119"/>
                  <a:pt x="93" y="136"/>
                </a:cubicBezTo>
                <a:cubicBezTo>
                  <a:pt x="94" y="139"/>
                  <a:pt x="96" y="142"/>
                  <a:pt x="97" y="143"/>
                </a:cubicBezTo>
                <a:cubicBezTo>
                  <a:pt x="97" y="143"/>
                  <a:pt x="82" y="98"/>
                  <a:pt x="105" y="72"/>
                </a:cubicBezTo>
                <a:cubicBezTo>
                  <a:pt x="105" y="72"/>
                  <a:pt x="155" y="137"/>
                  <a:pt x="211" y="104"/>
                </a:cubicBezTo>
                <a:cubicBezTo>
                  <a:pt x="211" y="131"/>
                  <a:pt x="211" y="131"/>
                  <a:pt x="211" y="131"/>
                </a:cubicBezTo>
                <a:cubicBezTo>
                  <a:pt x="211" y="138"/>
                  <a:pt x="211" y="143"/>
                  <a:pt x="215" y="136"/>
                </a:cubicBezTo>
                <a:cubicBezTo>
                  <a:pt x="222" y="120"/>
                  <a:pt x="222" y="130"/>
                  <a:pt x="222" y="130"/>
                </a:cubicBezTo>
                <a:cubicBezTo>
                  <a:pt x="220" y="148"/>
                  <a:pt x="212" y="156"/>
                  <a:pt x="206" y="161"/>
                </a:cubicBezTo>
                <a:cubicBezTo>
                  <a:pt x="201" y="176"/>
                  <a:pt x="193" y="190"/>
                  <a:pt x="183" y="201"/>
                </a:cubicBezTo>
                <a:cubicBezTo>
                  <a:pt x="152" y="236"/>
                  <a:pt x="121" y="201"/>
                  <a:pt x="121" y="201"/>
                </a:cubicBezTo>
                <a:cubicBezTo>
                  <a:pt x="109" y="191"/>
                  <a:pt x="101" y="175"/>
                  <a:pt x="96" y="158"/>
                </a:cubicBezTo>
                <a:close/>
                <a:moveTo>
                  <a:pt x="185" y="222"/>
                </a:moveTo>
                <a:cubicBezTo>
                  <a:pt x="166" y="245"/>
                  <a:pt x="166" y="245"/>
                  <a:pt x="166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17" y="225"/>
                  <a:pt x="117" y="225"/>
                  <a:pt x="117" y="225"/>
                </a:cubicBezTo>
                <a:cubicBezTo>
                  <a:pt x="117" y="225"/>
                  <a:pt x="119" y="216"/>
                  <a:pt x="119" y="204"/>
                </a:cubicBezTo>
                <a:cubicBezTo>
                  <a:pt x="119" y="204"/>
                  <a:pt x="132" y="221"/>
                  <a:pt x="152" y="220"/>
                </a:cubicBezTo>
                <a:cubicBezTo>
                  <a:pt x="152" y="220"/>
                  <a:pt x="171" y="222"/>
                  <a:pt x="185" y="204"/>
                </a:cubicBezTo>
                <a:lnTo>
                  <a:pt x="185" y="222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7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1666 C 0.07344 0.01666 0.13203 0.12477 0.13242 0.25579 C 0.13242 0.3875 0.07344 0.49444 0.00078 0.49444 C -0.07187 0.49444 -0.1306 0.3875 -0.1306 0.25579 C -0.1306 0.12384 -0.07187 0.01713 0.00078 0.01666 Z " pathEditMode="relative" rAng="0" ptsTypes="fffff">
                                          <p:cBhvr>
                                            <p:cTn id="3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238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403 -0.01296 C 0.00079 0.11597 -0.05598 0.22708 -0.12956 0.23657 C -0.20352 0.24537 -0.26745 0.14768 -0.27227 0.01898 C -0.27709 -0.10996 -0.22097 -0.2213 -0.14701 -0.23009 C -0.07291 -0.23889 -0.00911 -0.14167 -0.00403 -0.01296 Z " pathEditMode="relative" rAng="5172060" ptsTypes="fffff">
                                          <p:cBhvr>
                                            <p:cTn id="48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411" y="16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0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52 -0.00926 C -0.07318 -0.00926 -0.13177 -0.11736 -0.13216 -0.24838 C -0.13216 -0.38009 -0.07318 -0.48704 -0.00052 -0.48704 C 0.07214 -0.48704 0.13086 -0.38009 0.13086 -0.24838 C 0.13086 -0.11644 0.07214 -0.00972 -0.00052 -0.00926 Z " pathEditMode="relative" rAng="10800000" ptsTypes="fffff">
                                          <p:cBhvr>
                                            <p:cTn id="59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-238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1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704 1.85185E-6 C 0.01055 -0.12963 0.06784 -0.23334 0.14154 -0.23403 C 0.21563 -0.23403 0.27279 -0.12894 0.27579 1.85185E-6 C 0.27579 0.12916 0.21511 0.22685 0.14154 0.23356 C 0.06732 0.23356 0.0073 0.12916 0.00704 1.85185E-6 Z " pathEditMode="relative" rAng="16200000" ptsTypes="fffff">
                                          <p:cBhvr>
                                            <p:cTn id="70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38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72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2" grpId="0"/>
          <p:bldP spid="9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7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1666 C 0.07344 0.01666 0.13203 0.12477 0.13242 0.25579 C 0.13242 0.3875 0.07344 0.49444 0.00078 0.49444 C -0.07187 0.49444 -0.1306 0.3875 -0.1306 0.25579 C -0.1306 0.12384 -0.07187 0.01713 0.00078 0.01666 Z " pathEditMode="relative" rAng="0" ptsTypes="fffff">
                                          <p:cBhvr>
                                            <p:cTn id="3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238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403 -0.01296 C 0.00079 0.11597 -0.05598 0.22708 -0.12956 0.23657 C -0.20352 0.24537 -0.26745 0.14768 -0.27227 0.01898 C -0.27709 -0.10996 -0.22097 -0.2213 -0.14701 -0.23009 C -0.07291 -0.23889 -0.00911 -0.14167 -0.00403 -0.01296 Z " pathEditMode="relative" rAng="5172060" ptsTypes="fffff">
                                          <p:cBhvr>
                                            <p:cTn id="48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411" y="16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0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52 -0.00926 C -0.07318 -0.00926 -0.13177 -0.11736 -0.13216 -0.24838 C -0.13216 -0.38009 -0.07318 -0.48704 -0.00052 -0.48704 C 0.07214 -0.48704 0.13086 -0.38009 0.13086 -0.24838 C 0.13086 -0.11644 0.07214 -0.00972 -0.00052 -0.00926 Z " pathEditMode="relative" rAng="10800000" ptsTypes="fffff">
                                          <p:cBhvr>
                                            <p:cTn id="59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-238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1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704 1.85185E-6 C 0.01055 -0.12963 0.06784 -0.23334 0.14154 -0.23403 C 0.21563 -0.23403 0.27279 -0.12894 0.27579 1.85185E-6 C 0.27579 0.12916 0.21511 0.22685 0.14154 0.23356 C 0.06732 0.23356 0.0073 0.12916 0.00704 1.85185E-6 Z " pathEditMode="relative" rAng="16200000" ptsTypes="fffff">
                                          <p:cBhvr>
                                            <p:cTn id="70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38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72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2" grpId="0"/>
          <p:bldP spid="93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19475" y="1438275"/>
            <a:ext cx="2016760" cy="1727835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27622" y="1393877"/>
              <a:ext cx="2304000" cy="220408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表数据的增删改查</a:t>
              </a: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noProof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添加数据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A7B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 查询数据</a:t>
            </a:r>
          </a:p>
        </p:txBody>
      </p:sp>
      <p:sp>
        <p:nvSpPr>
          <p:cNvPr id="13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noProof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更新数据</a:t>
            </a:r>
            <a:endParaRPr lang="zh-CN" altLang="en-US" sz="1000" b="1" kern="0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 删除数据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增加数据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5097000" y="1303313"/>
            <a:ext cx="14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插入数据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5096999" y="1819075"/>
            <a:ext cx="3899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INSERT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2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2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[INTO] </a:t>
            </a:r>
            <a:r>
              <a:rPr lang="zh-CN" altLang="en-US" sz="12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2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table_name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2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[(</a:t>
            </a:r>
            <a:r>
              <a:rPr lang="en-GB" altLang="zh-CN" sz="1200" b="1" dirty="0" err="1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column_name</a:t>
            </a:r>
            <a:r>
              <a:rPr lang="en-GB" altLang="zh-CN" sz="12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,...)] </a:t>
            </a:r>
          </a:p>
          <a:p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{VALUES|VALUE} 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({</a:t>
            </a:r>
            <a:r>
              <a:rPr lang="en-GB" altLang="zh-CN" sz="12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expr|DEFAULT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},...),(...),...;   </a:t>
            </a:r>
          </a:p>
          <a:p>
            <a:endParaRPr lang="en-GB" altLang="zh-CN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INSERT INTO `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tb2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`</a:t>
            </a:r>
            <a:r>
              <a:rPr lang="zh-CN" altLang="en-US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(`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`, `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`)</a:t>
            </a:r>
          </a:p>
          <a:p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VALUES (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en-GB" altLang="zh-CN" sz="12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budong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),</a:t>
            </a:r>
          </a:p>
          <a:p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en-GB" altLang="zh-CN" sz="12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kongshan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),</a:t>
            </a:r>
          </a:p>
          <a:p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en-GB" altLang="zh-CN" sz="12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yefeng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1200" b="1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4" y="1487979"/>
            <a:ext cx="4725107" cy="2085646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9" grpId="0"/>
      <p:bldP spid="1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查看数据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5041016" y="1816497"/>
            <a:ext cx="14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F45159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查看数据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5041016" y="2584185"/>
            <a:ext cx="3899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SELECT * FROM `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tb2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`;</a:t>
            </a:r>
            <a:endParaRPr lang="zh-CN" altLang="en-US" sz="1200" b="1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207" y="1260025"/>
            <a:ext cx="3583687" cy="2856563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9" grpId="0"/>
      <p:bldP spid="1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更新数据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5041016" y="1816497"/>
            <a:ext cx="14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00A7B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更新数据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5041016" y="2571750"/>
            <a:ext cx="3899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UPDATE  </a:t>
            </a:r>
            <a:r>
              <a:rPr lang="en-GB" altLang="zh-CN" sz="12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tb_name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SET 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col_name1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={expr1|DEFAULT} </a:t>
            </a:r>
            <a:r>
              <a:rPr lang="en-GB" altLang="zh-CN" sz="1200" b="1" dirty="0">
                <a:solidFill>
                  <a:srgbClr val="FFB352"/>
                </a:solidFill>
                <a:latin typeface="微软雅黑" panose="020B0503020204020204" charset="-122"/>
                <a:ea typeface="微软雅黑" panose="020B0503020204020204" charset="-122"/>
              </a:rPr>
              <a:t>[ WHERE ]</a:t>
            </a:r>
          </a:p>
          <a:p>
            <a:endParaRPr lang="en-GB" altLang="zh-CN" sz="1200" b="1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GB" altLang="zh-CN" sz="1200" b="1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UPDATE `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tb2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` SET `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ages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`=18 WHERE `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`=1;</a:t>
            </a:r>
          </a:p>
          <a:p>
            <a:endParaRPr lang="en-GB" altLang="zh-CN" sz="1200" b="1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GB" sz="1200" b="1" dirty="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数据时，一定要记得是否要带上</a:t>
            </a:r>
            <a:r>
              <a:rPr lang="en-US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WHERE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435" y="1503841"/>
            <a:ext cx="3802729" cy="2561838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9" grpId="0"/>
      <p:bldP spid="1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删除数据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5041016" y="1816497"/>
            <a:ext cx="14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00A7B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删除数据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5041016" y="2571750"/>
            <a:ext cx="389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DELETE FROM </a:t>
            </a:r>
            <a:r>
              <a:rPr lang="en-GB" altLang="zh-CN" sz="12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tbl_name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WHERE </a:t>
            </a:r>
            <a:r>
              <a:rPr lang="en-GB" altLang="zh-CN" sz="12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where_conditon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endParaRPr lang="en-GB" altLang="zh-CN" sz="1200" b="1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DELETE FROM `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tb2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` WHERE `</a:t>
            </a:r>
            <a:r>
              <a:rPr lang="en-GB" altLang="zh-CN" sz="1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en-GB" altLang="zh-CN" sz="12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`=3;</a:t>
            </a:r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207" y="1468038"/>
            <a:ext cx="3583687" cy="2440536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9" grpId="0"/>
      <p:bldP spid="1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941422" y="1192751"/>
            <a:ext cx="5261156" cy="2891433"/>
            <a:chOff x="2402680" y="2725738"/>
            <a:chExt cx="2657475" cy="1460501"/>
          </a:xfrm>
          <a:solidFill>
            <a:schemeClr val="bg1">
              <a:lumMod val="85000"/>
              <a:alpha val="15000"/>
            </a:schemeClr>
          </a:solidFill>
        </p:grpSpPr>
        <p:sp>
          <p:nvSpPr>
            <p:cNvPr id="6" name="Freeform 20"/>
            <p:cNvSpPr/>
            <p:nvPr/>
          </p:nvSpPr>
          <p:spPr bwMode="auto">
            <a:xfrm>
              <a:off x="3110705" y="2746376"/>
              <a:ext cx="33338" cy="14288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1 h 2"/>
                <a:gd name="T4" fmla="*/ 3 w 5"/>
                <a:gd name="T5" fmla="*/ 2 h 2"/>
                <a:gd name="T6" fmla="*/ 5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3" y="1"/>
                    <a:pt x="1" y="0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" name="Freeform 21"/>
            <p:cNvSpPr/>
            <p:nvPr/>
          </p:nvSpPr>
          <p:spPr bwMode="auto">
            <a:xfrm>
              <a:off x="4682330" y="2994026"/>
              <a:ext cx="14288" cy="28575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2 w 2"/>
                <a:gd name="T5" fmla="*/ 3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1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3494880" y="2767013"/>
              <a:ext cx="1366838" cy="668338"/>
            </a:xfrm>
            <a:custGeom>
              <a:avLst/>
              <a:gdLst>
                <a:gd name="T0" fmla="*/ 80 w 199"/>
                <a:gd name="T1" fmla="*/ 43 h 97"/>
                <a:gd name="T2" fmla="*/ 64 w 199"/>
                <a:gd name="T3" fmla="*/ 36 h 97"/>
                <a:gd name="T4" fmla="*/ 76 w 199"/>
                <a:gd name="T5" fmla="*/ 47 h 97"/>
                <a:gd name="T6" fmla="*/ 69 w 199"/>
                <a:gd name="T7" fmla="*/ 50 h 97"/>
                <a:gd name="T8" fmla="*/ 128 w 199"/>
                <a:gd name="T9" fmla="*/ 33 h 97"/>
                <a:gd name="T10" fmla="*/ 88 w 199"/>
                <a:gd name="T11" fmla="*/ 4 h 97"/>
                <a:gd name="T12" fmla="*/ 90 w 199"/>
                <a:gd name="T13" fmla="*/ 11 h 97"/>
                <a:gd name="T14" fmla="*/ 83 w 199"/>
                <a:gd name="T15" fmla="*/ 13 h 97"/>
                <a:gd name="T16" fmla="*/ 76 w 199"/>
                <a:gd name="T17" fmla="*/ 6 h 97"/>
                <a:gd name="T18" fmla="*/ 45 w 199"/>
                <a:gd name="T19" fmla="*/ 11 h 97"/>
                <a:gd name="T20" fmla="*/ 40 w 199"/>
                <a:gd name="T21" fmla="*/ 10 h 97"/>
                <a:gd name="T22" fmla="*/ 34 w 199"/>
                <a:gd name="T23" fmla="*/ 8 h 97"/>
                <a:gd name="T24" fmla="*/ 26 w 199"/>
                <a:gd name="T25" fmla="*/ 16 h 97"/>
                <a:gd name="T26" fmla="*/ 23 w 199"/>
                <a:gd name="T27" fmla="*/ 17 h 97"/>
                <a:gd name="T28" fmla="*/ 26 w 199"/>
                <a:gd name="T29" fmla="*/ 19 h 97"/>
                <a:gd name="T30" fmla="*/ 39 w 199"/>
                <a:gd name="T31" fmla="*/ 15 h 97"/>
                <a:gd name="T32" fmla="*/ 46 w 199"/>
                <a:gd name="T33" fmla="*/ 28 h 97"/>
                <a:gd name="T34" fmla="*/ 42 w 199"/>
                <a:gd name="T35" fmla="*/ 26 h 97"/>
                <a:gd name="T36" fmla="*/ 36 w 199"/>
                <a:gd name="T37" fmla="*/ 27 h 97"/>
                <a:gd name="T38" fmla="*/ 25 w 199"/>
                <a:gd name="T39" fmla="*/ 29 h 97"/>
                <a:gd name="T40" fmla="*/ 9 w 199"/>
                <a:gd name="T41" fmla="*/ 45 h 97"/>
                <a:gd name="T42" fmla="*/ 5 w 199"/>
                <a:gd name="T43" fmla="*/ 55 h 97"/>
                <a:gd name="T44" fmla="*/ 20 w 199"/>
                <a:gd name="T45" fmla="*/ 42 h 97"/>
                <a:gd name="T46" fmla="*/ 25 w 199"/>
                <a:gd name="T47" fmla="*/ 44 h 97"/>
                <a:gd name="T48" fmla="*/ 32 w 199"/>
                <a:gd name="T49" fmla="*/ 36 h 97"/>
                <a:gd name="T50" fmla="*/ 35 w 199"/>
                <a:gd name="T51" fmla="*/ 38 h 97"/>
                <a:gd name="T52" fmla="*/ 28 w 199"/>
                <a:gd name="T53" fmla="*/ 42 h 97"/>
                <a:gd name="T54" fmla="*/ 35 w 199"/>
                <a:gd name="T55" fmla="*/ 41 h 97"/>
                <a:gd name="T56" fmla="*/ 39 w 199"/>
                <a:gd name="T57" fmla="*/ 49 h 97"/>
                <a:gd name="T58" fmla="*/ 42 w 199"/>
                <a:gd name="T59" fmla="*/ 44 h 97"/>
                <a:gd name="T60" fmla="*/ 45 w 199"/>
                <a:gd name="T61" fmla="*/ 42 h 97"/>
                <a:gd name="T62" fmla="*/ 56 w 199"/>
                <a:gd name="T63" fmla="*/ 36 h 97"/>
                <a:gd name="T64" fmla="*/ 60 w 199"/>
                <a:gd name="T65" fmla="*/ 45 h 97"/>
                <a:gd name="T66" fmla="*/ 51 w 199"/>
                <a:gd name="T67" fmla="*/ 47 h 97"/>
                <a:gd name="T68" fmla="*/ 55 w 199"/>
                <a:gd name="T69" fmla="*/ 59 h 97"/>
                <a:gd name="T70" fmla="*/ 57 w 199"/>
                <a:gd name="T71" fmla="*/ 65 h 97"/>
                <a:gd name="T72" fmla="*/ 82 w 199"/>
                <a:gd name="T73" fmla="*/ 72 h 97"/>
                <a:gd name="T74" fmla="*/ 70 w 199"/>
                <a:gd name="T75" fmla="*/ 65 h 97"/>
                <a:gd name="T76" fmla="*/ 84 w 199"/>
                <a:gd name="T77" fmla="*/ 71 h 97"/>
                <a:gd name="T78" fmla="*/ 95 w 199"/>
                <a:gd name="T79" fmla="*/ 71 h 97"/>
                <a:gd name="T80" fmla="*/ 101 w 199"/>
                <a:gd name="T81" fmla="*/ 74 h 97"/>
                <a:gd name="T82" fmla="*/ 104 w 199"/>
                <a:gd name="T83" fmla="*/ 76 h 97"/>
                <a:gd name="T84" fmla="*/ 125 w 199"/>
                <a:gd name="T85" fmla="*/ 76 h 97"/>
                <a:gd name="T86" fmla="*/ 130 w 199"/>
                <a:gd name="T87" fmla="*/ 74 h 97"/>
                <a:gd name="T88" fmla="*/ 139 w 199"/>
                <a:gd name="T89" fmla="*/ 90 h 97"/>
                <a:gd name="T90" fmla="*/ 144 w 199"/>
                <a:gd name="T91" fmla="*/ 89 h 97"/>
                <a:gd name="T92" fmla="*/ 146 w 199"/>
                <a:gd name="T93" fmla="*/ 80 h 97"/>
                <a:gd name="T94" fmla="*/ 150 w 199"/>
                <a:gd name="T95" fmla="*/ 77 h 97"/>
                <a:gd name="T96" fmla="*/ 156 w 199"/>
                <a:gd name="T97" fmla="*/ 49 h 97"/>
                <a:gd name="T98" fmla="*/ 165 w 199"/>
                <a:gd name="T99" fmla="*/ 52 h 97"/>
                <a:gd name="T100" fmla="*/ 167 w 199"/>
                <a:gd name="T101" fmla="*/ 46 h 97"/>
                <a:gd name="T102" fmla="*/ 166 w 199"/>
                <a:gd name="T103" fmla="*/ 29 h 97"/>
                <a:gd name="T104" fmla="*/ 174 w 199"/>
                <a:gd name="T105" fmla="*/ 21 h 97"/>
                <a:gd name="T106" fmla="*/ 184 w 199"/>
                <a:gd name="T107" fmla="*/ 20 h 97"/>
                <a:gd name="T108" fmla="*/ 192 w 199"/>
                <a:gd name="T109" fmla="*/ 13 h 97"/>
                <a:gd name="T110" fmla="*/ 199 w 199"/>
                <a:gd name="T111" fmla="*/ 13 h 97"/>
                <a:gd name="T112" fmla="*/ 127 w 199"/>
                <a:gd name="T113" fmla="*/ 3 h 97"/>
                <a:gd name="T114" fmla="*/ 113 w 199"/>
                <a:gd name="T115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" h="97">
                  <a:moveTo>
                    <a:pt x="77" y="44"/>
                  </a:moveTo>
                  <a:cubicBezTo>
                    <a:pt x="76" y="42"/>
                    <a:pt x="80" y="40"/>
                    <a:pt x="82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2" y="40"/>
                    <a:pt x="82" y="40"/>
                  </a:cubicBezTo>
                  <a:cubicBezTo>
                    <a:pt x="82" y="42"/>
                    <a:pt x="84" y="43"/>
                    <a:pt x="83" y="44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1" y="44"/>
                    <a:pt x="80" y="43"/>
                    <a:pt x="80" y="43"/>
                  </a:cubicBezTo>
                  <a:cubicBezTo>
                    <a:pt x="79" y="42"/>
                    <a:pt x="79" y="42"/>
                    <a:pt x="78" y="42"/>
                  </a:cubicBezTo>
                  <a:cubicBezTo>
                    <a:pt x="78" y="42"/>
                    <a:pt x="77" y="42"/>
                    <a:pt x="77" y="44"/>
                  </a:cubicBezTo>
                  <a:moveTo>
                    <a:pt x="68" y="48"/>
                  </a:moveTo>
                  <a:cubicBezTo>
                    <a:pt x="68" y="47"/>
                    <a:pt x="68" y="47"/>
                    <a:pt x="68" y="47"/>
                  </a:cubicBezTo>
                  <a:cubicBezTo>
                    <a:pt x="67" y="46"/>
                    <a:pt x="67" y="43"/>
                    <a:pt x="66" y="42"/>
                  </a:cubicBezTo>
                  <a:cubicBezTo>
                    <a:pt x="66" y="41"/>
                    <a:pt x="67" y="41"/>
                    <a:pt x="68" y="40"/>
                  </a:cubicBezTo>
                  <a:cubicBezTo>
                    <a:pt x="67" y="38"/>
                    <a:pt x="64" y="38"/>
                    <a:pt x="64" y="36"/>
                  </a:cubicBezTo>
                  <a:cubicBezTo>
                    <a:pt x="66" y="37"/>
                    <a:pt x="67" y="39"/>
                    <a:pt x="69" y="40"/>
                  </a:cubicBezTo>
                  <a:cubicBezTo>
                    <a:pt x="69" y="39"/>
                    <a:pt x="70" y="39"/>
                    <a:pt x="71" y="39"/>
                  </a:cubicBezTo>
                  <a:cubicBezTo>
                    <a:pt x="72" y="39"/>
                    <a:pt x="72" y="39"/>
                    <a:pt x="73" y="40"/>
                  </a:cubicBezTo>
                  <a:cubicBezTo>
                    <a:pt x="73" y="43"/>
                    <a:pt x="72" y="42"/>
                    <a:pt x="72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4" y="45"/>
                  </a:cubicBezTo>
                  <a:cubicBezTo>
                    <a:pt x="74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9"/>
                  </a:cubicBezTo>
                  <a:cubicBezTo>
                    <a:pt x="75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7" y="49"/>
                    <a:pt x="76" y="52"/>
                    <a:pt x="76" y="53"/>
                  </a:cubicBezTo>
                  <a:cubicBezTo>
                    <a:pt x="76" y="54"/>
                    <a:pt x="75" y="54"/>
                    <a:pt x="75" y="55"/>
                  </a:cubicBezTo>
                  <a:cubicBezTo>
                    <a:pt x="72" y="54"/>
                    <a:pt x="69" y="53"/>
                    <a:pt x="68" y="50"/>
                  </a:cubicBezTo>
                  <a:cubicBezTo>
                    <a:pt x="68" y="50"/>
                    <a:pt x="69" y="50"/>
                    <a:pt x="69" y="50"/>
                  </a:cubicBezTo>
                  <a:cubicBezTo>
                    <a:pt x="69" y="50"/>
                    <a:pt x="69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49"/>
                  </a:cubicBezTo>
                  <a:cubicBezTo>
                    <a:pt x="70" y="48"/>
                    <a:pt x="70" y="48"/>
                    <a:pt x="68" y="48"/>
                  </a:cubicBezTo>
                  <a:cubicBezTo>
                    <a:pt x="68" y="48"/>
                    <a:pt x="68" y="48"/>
                    <a:pt x="68" y="48"/>
                  </a:cubicBezTo>
                  <a:moveTo>
                    <a:pt x="129" y="33"/>
                  </a:moveTo>
                  <a:cubicBezTo>
                    <a:pt x="129" y="33"/>
                    <a:pt x="128" y="33"/>
                    <a:pt x="128" y="33"/>
                  </a:cubicBezTo>
                  <a:cubicBezTo>
                    <a:pt x="131" y="32"/>
                    <a:pt x="130" y="27"/>
                    <a:pt x="132" y="26"/>
                  </a:cubicBezTo>
                  <a:cubicBezTo>
                    <a:pt x="132" y="28"/>
                    <a:pt x="133" y="29"/>
                    <a:pt x="133" y="31"/>
                  </a:cubicBezTo>
                  <a:cubicBezTo>
                    <a:pt x="131" y="32"/>
                    <a:pt x="131" y="33"/>
                    <a:pt x="129" y="33"/>
                  </a:cubicBezTo>
                  <a:moveTo>
                    <a:pt x="106" y="0"/>
                  </a:moveTo>
                  <a:cubicBezTo>
                    <a:pt x="102" y="0"/>
                    <a:pt x="98" y="1"/>
                    <a:pt x="92" y="1"/>
                  </a:cubicBezTo>
                  <a:cubicBezTo>
                    <a:pt x="93" y="5"/>
                    <a:pt x="88" y="2"/>
                    <a:pt x="87" y="5"/>
                  </a:cubicBezTo>
                  <a:cubicBezTo>
                    <a:pt x="88" y="5"/>
                    <a:pt x="88" y="4"/>
                    <a:pt x="88" y="4"/>
                  </a:cubicBezTo>
                  <a:cubicBezTo>
                    <a:pt x="89" y="4"/>
                    <a:pt x="90" y="5"/>
                    <a:pt x="90" y="6"/>
                  </a:cubicBezTo>
                  <a:cubicBezTo>
                    <a:pt x="90" y="6"/>
                    <a:pt x="90" y="6"/>
                    <a:pt x="89" y="6"/>
                  </a:cubicBezTo>
                  <a:cubicBezTo>
                    <a:pt x="89" y="6"/>
                    <a:pt x="88" y="6"/>
                    <a:pt x="88" y="6"/>
                  </a:cubicBezTo>
                  <a:cubicBezTo>
                    <a:pt x="87" y="6"/>
                    <a:pt x="87" y="5"/>
                    <a:pt x="87" y="5"/>
                  </a:cubicBezTo>
                  <a:cubicBezTo>
                    <a:pt x="86" y="5"/>
                    <a:pt x="87" y="6"/>
                    <a:pt x="87" y="7"/>
                  </a:cubicBezTo>
                  <a:cubicBezTo>
                    <a:pt x="85" y="7"/>
                    <a:pt x="83" y="6"/>
                    <a:pt x="82" y="5"/>
                  </a:cubicBezTo>
                  <a:cubicBezTo>
                    <a:pt x="82" y="10"/>
                    <a:pt x="89" y="8"/>
                    <a:pt x="90" y="11"/>
                  </a:cubicBezTo>
                  <a:cubicBezTo>
                    <a:pt x="90" y="11"/>
                    <a:pt x="89" y="11"/>
                    <a:pt x="89" y="11"/>
                  </a:cubicBezTo>
                  <a:cubicBezTo>
                    <a:pt x="88" y="11"/>
                    <a:pt x="88" y="11"/>
                    <a:pt x="87" y="10"/>
                  </a:cubicBezTo>
                  <a:cubicBezTo>
                    <a:pt x="87" y="10"/>
                    <a:pt x="87" y="9"/>
                    <a:pt x="86" y="9"/>
                  </a:cubicBezTo>
                  <a:cubicBezTo>
                    <a:pt x="86" y="9"/>
                    <a:pt x="86" y="10"/>
                    <a:pt x="85" y="10"/>
                  </a:cubicBezTo>
                  <a:cubicBezTo>
                    <a:pt x="87" y="10"/>
                    <a:pt x="85" y="13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3" y="13"/>
                    <a:pt x="83" y="13"/>
                  </a:cubicBezTo>
                  <a:cubicBezTo>
                    <a:pt x="83" y="13"/>
                    <a:pt x="83" y="13"/>
                    <a:pt x="82" y="13"/>
                  </a:cubicBezTo>
                  <a:cubicBezTo>
                    <a:pt x="81" y="13"/>
                    <a:pt x="80" y="13"/>
                    <a:pt x="80" y="11"/>
                  </a:cubicBezTo>
                  <a:cubicBezTo>
                    <a:pt x="80" y="11"/>
                    <a:pt x="81" y="11"/>
                    <a:pt x="81" y="11"/>
                  </a:cubicBezTo>
                  <a:cubicBezTo>
                    <a:pt x="82" y="11"/>
                    <a:pt x="83" y="11"/>
                    <a:pt x="83" y="10"/>
                  </a:cubicBezTo>
                  <a:cubicBezTo>
                    <a:pt x="82" y="8"/>
                    <a:pt x="80" y="7"/>
                    <a:pt x="80" y="5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8" y="4"/>
                    <a:pt x="77" y="5"/>
                    <a:pt x="76" y="6"/>
                  </a:cubicBezTo>
                  <a:cubicBezTo>
                    <a:pt x="76" y="9"/>
                    <a:pt x="80" y="7"/>
                    <a:pt x="80" y="10"/>
                  </a:cubicBezTo>
                  <a:cubicBezTo>
                    <a:pt x="78" y="10"/>
                    <a:pt x="75" y="9"/>
                    <a:pt x="72" y="9"/>
                  </a:cubicBezTo>
                  <a:cubicBezTo>
                    <a:pt x="67" y="9"/>
                    <a:pt x="61" y="10"/>
                    <a:pt x="57" y="11"/>
                  </a:cubicBezTo>
                  <a:cubicBezTo>
                    <a:pt x="56" y="11"/>
                    <a:pt x="56" y="13"/>
                    <a:pt x="55" y="13"/>
                  </a:cubicBezTo>
                  <a:cubicBezTo>
                    <a:pt x="54" y="13"/>
                    <a:pt x="54" y="13"/>
                    <a:pt x="53" y="13"/>
                  </a:cubicBezTo>
                  <a:cubicBezTo>
                    <a:pt x="53" y="15"/>
                    <a:pt x="52" y="14"/>
                    <a:pt x="51" y="16"/>
                  </a:cubicBezTo>
                  <a:cubicBezTo>
                    <a:pt x="47" y="16"/>
                    <a:pt x="46" y="13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1"/>
                    <a:pt x="47" y="12"/>
                    <a:pt x="48" y="12"/>
                  </a:cubicBezTo>
                  <a:cubicBezTo>
                    <a:pt x="49" y="12"/>
                    <a:pt x="50" y="13"/>
                    <a:pt x="51" y="13"/>
                  </a:cubicBezTo>
                  <a:cubicBezTo>
                    <a:pt x="52" y="13"/>
                    <a:pt x="53" y="12"/>
                    <a:pt x="53" y="11"/>
                  </a:cubicBezTo>
                  <a:cubicBezTo>
                    <a:pt x="50" y="11"/>
                    <a:pt x="47" y="9"/>
                    <a:pt x="44" y="9"/>
                  </a:cubicBezTo>
                  <a:cubicBezTo>
                    <a:pt x="43" y="9"/>
                    <a:pt x="42" y="9"/>
                    <a:pt x="41" y="10"/>
                  </a:cubicBezTo>
                  <a:cubicBezTo>
                    <a:pt x="41" y="10"/>
                    <a:pt x="40" y="10"/>
                    <a:pt x="40" y="10"/>
                  </a:cubicBezTo>
                  <a:cubicBezTo>
                    <a:pt x="40" y="9"/>
                    <a:pt x="40" y="8"/>
                    <a:pt x="39" y="8"/>
                  </a:cubicBezTo>
                  <a:cubicBezTo>
                    <a:pt x="39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7"/>
                    <a:pt x="38" y="8"/>
                    <a:pt x="38" y="8"/>
                  </a:cubicBezTo>
                  <a:cubicBezTo>
                    <a:pt x="38" y="7"/>
                    <a:pt x="37" y="7"/>
                    <a:pt x="37" y="7"/>
                  </a:cubicBezTo>
                  <a:cubicBezTo>
                    <a:pt x="36" y="7"/>
                    <a:pt x="35" y="7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8"/>
                    <a:pt x="34" y="9"/>
                    <a:pt x="35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4" y="10"/>
                    <a:pt x="34" y="10"/>
                  </a:cubicBezTo>
                  <a:cubicBezTo>
                    <a:pt x="29" y="10"/>
                    <a:pt x="29" y="13"/>
                    <a:pt x="27" y="13"/>
                  </a:cubicBezTo>
                  <a:cubicBezTo>
                    <a:pt x="28" y="13"/>
                    <a:pt x="27" y="16"/>
                    <a:pt x="26" y="16"/>
                  </a:cubicBezTo>
                  <a:cubicBezTo>
                    <a:pt x="25" y="14"/>
                    <a:pt x="28" y="13"/>
                    <a:pt x="26" y="13"/>
                  </a:cubicBezTo>
                  <a:cubicBezTo>
                    <a:pt x="26" y="14"/>
                    <a:pt x="24" y="15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4" y="16"/>
                    <a:pt x="24" y="16"/>
                  </a:cubicBezTo>
                  <a:cubicBezTo>
                    <a:pt x="25" y="16"/>
                    <a:pt x="25" y="16"/>
                    <a:pt x="24" y="15"/>
                  </a:cubicBezTo>
                  <a:cubicBezTo>
                    <a:pt x="24" y="16"/>
                    <a:pt x="24" y="16"/>
                    <a:pt x="24" y="17"/>
                  </a:cubicBezTo>
                  <a:cubicBezTo>
                    <a:pt x="24" y="17"/>
                    <a:pt x="24" y="17"/>
                    <a:pt x="23" y="17"/>
                  </a:cubicBezTo>
                  <a:cubicBezTo>
                    <a:pt x="21" y="17"/>
                    <a:pt x="20" y="17"/>
                    <a:pt x="20" y="19"/>
                  </a:cubicBezTo>
                  <a:cubicBezTo>
                    <a:pt x="23" y="19"/>
                    <a:pt x="17" y="22"/>
                    <a:pt x="20" y="24"/>
                  </a:cubicBezTo>
                  <a:cubicBezTo>
                    <a:pt x="22" y="23"/>
                    <a:pt x="23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0"/>
                    <a:pt x="25" y="19"/>
                    <a:pt x="25" y="19"/>
                  </a:cubicBezTo>
                  <a:cubicBezTo>
                    <a:pt x="25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4" y="21"/>
                    <a:pt x="25" y="25"/>
                    <a:pt x="27" y="27"/>
                  </a:cubicBezTo>
                  <a:cubicBezTo>
                    <a:pt x="30" y="25"/>
                    <a:pt x="29" y="23"/>
                    <a:pt x="31" y="20"/>
                  </a:cubicBezTo>
                  <a:cubicBezTo>
                    <a:pt x="27" y="16"/>
                    <a:pt x="34" y="16"/>
                    <a:pt x="36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4"/>
                    <a:pt x="39" y="13"/>
                    <a:pt x="39" y="15"/>
                  </a:cubicBezTo>
                  <a:cubicBezTo>
                    <a:pt x="36" y="15"/>
                    <a:pt x="36" y="17"/>
                    <a:pt x="34" y="18"/>
                  </a:cubicBezTo>
                  <a:cubicBezTo>
                    <a:pt x="35" y="18"/>
                    <a:pt x="35" y="19"/>
                    <a:pt x="35" y="19"/>
                  </a:cubicBezTo>
                  <a:cubicBezTo>
                    <a:pt x="36" y="20"/>
                    <a:pt x="37" y="20"/>
                    <a:pt x="38" y="20"/>
                  </a:cubicBezTo>
                  <a:cubicBezTo>
                    <a:pt x="41" y="20"/>
                    <a:pt x="44" y="18"/>
                    <a:pt x="44" y="16"/>
                  </a:cubicBezTo>
                  <a:cubicBezTo>
                    <a:pt x="45" y="17"/>
                    <a:pt x="44" y="21"/>
                    <a:pt x="42" y="21"/>
                  </a:cubicBezTo>
                  <a:cubicBezTo>
                    <a:pt x="42" y="23"/>
                    <a:pt x="42" y="24"/>
                    <a:pt x="42" y="26"/>
                  </a:cubicBezTo>
                  <a:cubicBezTo>
                    <a:pt x="44" y="26"/>
                    <a:pt x="46" y="26"/>
                    <a:pt x="46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6" y="27"/>
                    <a:pt x="45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43" y="26"/>
                    <a:pt x="42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1" y="25"/>
                    <a:pt x="40" y="25"/>
                    <a:pt x="39" y="25"/>
                  </a:cubicBezTo>
                  <a:cubicBezTo>
                    <a:pt x="39" y="25"/>
                    <a:pt x="39" y="25"/>
                    <a:pt x="38" y="25"/>
                  </a:cubicBezTo>
                  <a:cubicBezTo>
                    <a:pt x="38" y="25"/>
                    <a:pt x="38" y="25"/>
                    <a:pt x="37" y="25"/>
                  </a:cubicBezTo>
                  <a:cubicBezTo>
                    <a:pt x="37" y="25"/>
                    <a:pt x="36" y="25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5" y="26"/>
                    <a:pt x="35" y="26"/>
                  </a:cubicBezTo>
                  <a:cubicBezTo>
                    <a:pt x="35" y="27"/>
                    <a:pt x="35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8"/>
                    <a:pt x="35" y="28"/>
                    <a:pt x="34" y="29"/>
                  </a:cubicBezTo>
                  <a:cubicBezTo>
                    <a:pt x="33" y="29"/>
                    <a:pt x="32" y="29"/>
                    <a:pt x="32" y="29"/>
                  </a:cubicBezTo>
                  <a:cubicBezTo>
                    <a:pt x="30" y="29"/>
                    <a:pt x="28" y="29"/>
                    <a:pt x="27" y="31"/>
                  </a:cubicBezTo>
                  <a:cubicBezTo>
                    <a:pt x="27" y="30"/>
                    <a:pt x="26" y="29"/>
                    <a:pt x="25" y="29"/>
                  </a:cubicBezTo>
                  <a:cubicBezTo>
                    <a:pt x="23" y="29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6" y="31"/>
                    <a:pt x="15" y="34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35"/>
                    <a:pt x="15" y="34"/>
                    <a:pt x="13" y="34"/>
                  </a:cubicBezTo>
                  <a:cubicBezTo>
                    <a:pt x="13" y="37"/>
                    <a:pt x="9" y="36"/>
                    <a:pt x="7" y="38"/>
                  </a:cubicBezTo>
                  <a:cubicBezTo>
                    <a:pt x="11" y="38"/>
                    <a:pt x="11" y="44"/>
                    <a:pt x="9" y="45"/>
                  </a:cubicBezTo>
                  <a:cubicBezTo>
                    <a:pt x="9" y="45"/>
                    <a:pt x="7" y="44"/>
                    <a:pt x="6" y="44"/>
                  </a:cubicBezTo>
                  <a:cubicBezTo>
                    <a:pt x="5" y="44"/>
                    <a:pt x="5" y="44"/>
                    <a:pt x="4" y="45"/>
                  </a:cubicBezTo>
                  <a:cubicBezTo>
                    <a:pt x="3" y="45"/>
                    <a:pt x="3" y="45"/>
                    <a:pt x="2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7"/>
                    <a:pt x="3" y="46"/>
                    <a:pt x="3" y="48"/>
                  </a:cubicBezTo>
                  <a:cubicBezTo>
                    <a:pt x="2" y="50"/>
                    <a:pt x="3" y="52"/>
                    <a:pt x="2" y="54"/>
                  </a:cubicBezTo>
                  <a:cubicBezTo>
                    <a:pt x="3" y="54"/>
                    <a:pt x="4" y="55"/>
                    <a:pt x="5" y="55"/>
                  </a:cubicBezTo>
                  <a:cubicBezTo>
                    <a:pt x="9" y="55"/>
                    <a:pt x="10" y="49"/>
                    <a:pt x="13" y="47"/>
                  </a:cubicBezTo>
                  <a:cubicBezTo>
                    <a:pt x="14" y="47"/>
                    <a:pt x="14" y="46"/>
                    <a:pt x="14" y="45"/>
                  </a:cubicBezTo>
                  <a:cubicBezTo>
                    <a:pt x="15" y="44"/>
                    <a:pt x="15" y="44"/>
                    <a:pt x="16" y="44"/>
                  </a:cubicBezTo>
                  <a:cubicBezTo>
                    <a:pt x="16" y="44"/>
                    <a:pt x="17" y="44"/>
                    <a:pt x="17" y="44"/>
                  </a:cubicBezTo>
                  <a:cubicBezTo>
                    <a:pt x="17" y="44"/>
                    <a:pt x="18" y="44"/>
                    <a:pt x="18" y="44"/>
                  </a:cubicBezTo>
                  <a:cubicBezTo>
                    <a:pt x="19" y="44"/>
                    <a:pt x="19" y="44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7"/>
                    <a:pt x="28" y="47"/>
                    <a:pt x="30" y="50"/>
                  </a:cubicBezTo>
                  <a:cubicBezTo>
                    <a:pt x="32" y="46"/>
                    <a:pt x="27" y="46"/>
                    <a:pt x="25" y="44"/>
                  </a:cubicBezTo>
                  <a:cubicBezTo>
                    <a:pt x="24" y="42"/>
                    <a:pt x="26" y="41"/>
                    <a:pt x="26" y="40"/>
                  </a:cubicBezTo>
                  <a:cubicBezTo>
                    <a:pt x="27" y="41"/>
                    <a:pt x="27" y="41"/>
                    <a:pt x="28" y="41"/>
                  </a:cubicBezTo>
                  <a:cubicBezTo>
                    <a:pt x="29" y="41"/>
                    <a:pt x="30" y="41"/>
                    <a:pt x="30" y="40"/>
                  </a:cubicBezTo>
                  <a:cubicBezTo>
                    <a:pt x="29" y="40"/>
                    <a:pt x="29" y="40"/>
                    <a:pt x="29" y="39"/>
                  </a:cubicBezTo>
                  <a:cubicBezTo>
                    <a:pt x="31" y="38"/>
                    <a:pt x="30" y="37"/>
                    <a:pt x="29" y="36"/>
                  </a:cubicBezTo>
                  <a:cubicBezTo>
                    <a:pt x="30" y="36"/>
                    <a:pt x="30" y="36"/>
                    <a:pt x="31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7"/>
                    <a:pt x="31" y="37"/>
                    <a:pt x="31" y="38"/>
                  </a:cubicBezTo>
                  <a:cubicBezTo>
                    <a:pt x="31" y="38"/>
                    <a:pt x="32" y="38"/>
                    <a:pt x="32" y="38"/>
                  </a:cubicBezTo>
                  <a:cubicBezTo>
                    <a:pt x="32" y="38"/>
                    <a:pt x="33" y="38"/>
                    <a:pt x="33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8"/>
                    <a:pt x="33" y="38"/>
                    <a:pt x="33" y="38"/>
                  </a:cubicBezTo>
                  <a:cubicBezTo>
                    <a:pt x="32" y="38"/>
                    <a:pt x="32" y="39"/>
                    <a:pt x="31" y="39"/>
                  </a:cubicBezTo>
                  <a:cubicBezTo>
                    <a:pt x="31" y="39"/>
                    <a:pt x="31" y="38"/>
                    <a:pt x="30" y="38"/>
                  </a:cubicBezTo>
                  <a:cubicBezTo>
                    <a:pt x="30" y="39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9" y="40"/>
                    <a:pt x="29" y="42"/>
                    <a:pt x="28" y="4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1" y="43"/>
                    <a:pt x="34" y="42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4" y="40"/>
                    <a:pt x="34" y="40"/>
                  </a:cubicBezTo>
                  <a:cubicBezTo>
                    <a:pt x="34" y="40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3" y="41"/>
                    <a:pt x="34" y="43"/>
                    <a:pt x="34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6"/>
                    <a:pt x="34" y="49"/>
                    <a:pt x="36" y="50"/>
                  </a:cubicBezTo>
                  <a:cubicBezTo>
                    <a:pt x="36" y="51"/>
                    <a:pt x="37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7" y="48"/>
                    <a:pt x="39" y="48"/>
                  </a:cubicBezTo>
                  <a:cubicBezTo>
                    <a:pt x="39" y="48"/>
                    <a:pt x="39" y="48"/>
                    <a:pt x="39" y="49"/>
                  </a:cubicBezTo>
                  <a:cubicBezTo>
                    <a:pt x="40" y="48"/>
                    <a:pt x="40" y="48"/>
                    <a:pt x="41" y="47"/>
                  </a:cubicBezTo>
                  <a:cubicBezTo>
                    <a:pt x="41" y="47"/>
                    <a:pt x="41" y="47"/>
                    <a:pt x="42" y="47"/>
                  </a:cubicBezTo>
                  <a:cubicBezTo>
                    <a:pt x="43" y="47"/>
                    <a:pt x="42" y="48"/>
                    <a:pt x="42" y="49"/>
                  </a:cubicBezTo>
                  <a:cubicBezTo>
                    <a:pt x="43" y="48"/>
                    <a:pt x="45" y="48"/>
                    <a:pt x="45" y="47"/>
                  </a:cubicBezTo>
                  <a:cubicBezTo>
                    <a:pt x="44" y="47"/>
                    <a:pt x="44" y="46"/>
                    <a:pt x="44" y="45"/>
                  </a:cubicBezTo>
                  <a:cubicBezTo>
                    <a:pt x="44" y="44"/>
                    <a:pt x="44" y="44"/>
                    <a:pt x="43" y="44"/>
                  </a:cubicBezTo>
                  <a:cubicBezTo>
                    <a:pt x="43" y="44"/>
                    <a:pt x="42" y="44"/>
                    <a:pt x="42" y="44"/>
                  </a:cubicBezTo>
                  <a:cubicBezTo>
                    <a:pt x="41" y="44"/>
                    <a:pt x="41" y="45"/>
                    <a:pt x="40" y="45"/>
                  </a:cubicBezTo>
                  <a:cubicBezTo>
                    <a:pt x="40" y="45"/>
                    <a:pt x="39" y="45"/>
                    <a:pt x="39" y="45"/>
                  </a:cubicBezTo>
                  <a:cubicBezTo>
                    <a:pt x="39" y="44"/>
                    <a:pt x="40" y="44"/>
                    <a:pt x="40" y="44"/>
                  </a:cubicBezTo>
                  <a:cubicBezTo>
                    <a:pt x="40" y="44"/>
                    <a:pt x="40" y="44"/>
                    <a:pt x="41" y="44"/>
                  </a:cubicBezTo>
                  <a:cubicBezTo>
                    <a:pt x="41" y="43"/>
                    <a:pt x="42" y="43"/>
                    <a:pt x="43" y="43"/>
                  </a:cubicBezTo>
                  <a:cubicBezTo>
                    <a:pt x="44" y="43"/>
                    <a:pt x="44" y="43"/>
                    <a:pt x="45" y="43"/>
                  </a:cubicBezTo>
                  <a:cubicBezTo>
                    <a:pt x="45" y="43"/>
                    <a:pt x="45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4" y="41"/>
                    <a:pt x="47" y="40"/>
                    <a:pt x="47" y="39"/>
                  </a:cubicBezTo>
                  <a:cubicBezTo>
                    <a:pt x="48" y="40"/>
                    <a:pt x="49" y="40"/>
                    <a:pt x="51" y="40"/>
                  </a:cubicBezTo>
                  <a:cubicBezTo>
                    <a:pt x="53" y="40"/>
                    <a:pt x="56" y="39"/>
                    <a:pt x="56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60" y="36"/>
                    <a:pt x="55" y="41"/>
                    <a:pt x="55" y="42"/>
                  </a:cubicBezTo>
                  <a:cubicBezTo>
                    <a:pt x="57" y="43"/>
                    <a:pt x="60" y="44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5"/>
                    <a:pt x="60" y="45"/>
                    <a:pt x="60" y="45"/>
                  </a:cubicBezTo>
                  <a:cubicBezTo>
                    <a:pt x="61" y="45"/>
                    <a:pt x="61" y="44"/>
                    <a:pt x="62" y="44"/>
                  </a:cubicBezTo>
                  <a:cubicBezTo>
                    <a:pt x="62" y="44"/>
                    <a:pt x="63" y="45"/>
                    <a:pt x="63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2" y="45"/>
                    <a:pt x="61" y="45"/>
                  </a:cubicBezTo>
                  <a:cubicBezTo>
                    <a:pt x="60" y="45"/>
                    <a:pt x="60" y="46"/>
                    <a:pt x="61" y="47"/>
                  </a:cubicBezTo>
                  <a:cubicBezTo>
                    <a:pt x="61" y="47"/>
                    <a:pt x="60" y="47"/>
                    <a:pt x="60" y="48"/>
                  </a:cubicBezTo>
                  <a:cubicBezTo>
                    <a:pt x="57" y="48"/>
                    <a:pt x="54" y="47"/>
                    <a:pt x="51" y="47"/>
                  </a:cubicBezTo>
                  <a:cubicBezTo>
                    <a:pt x="48" y="47"/>
                    <a:pt x="46" y="48"/>
                    <a:pt x="43" y="50"/>
                  </a:cubicBezTo>
                  <a:cubicBezTo>
                    <a:pt x="44" y="54"/>
                    <a:pt x="47" y="54"/>
                    <a:pt x="50" y="54"/>
                  </a:cubicBezTo>
                  <a:cubicBezTo>
                    <a:pt x="52" y="54"/>
                    <a:pt x="54" y="54"/>
                    <a:pt x="57" y="54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6" y="55"/>
                    <a:pt x="55" y="56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7" y="57"/>
                    <a:pt x="56" y="59"/>
                    <a:pt x="55" y="59"/>
                  </a:cubicBezTo>
                  <a:cubicBezTo>
                    <a:pt x="55" y="59"/>
                    <a:pt x="55" y="59"/>
                    <a:pt x="54" y="59"/>
                  </a:cubicBezTo>
                  <a:cubicBezTo>
                    <a:pt x="54" y="59"/>
                    <a:pt x="56" y="61"/>
                    <a:pt x="56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2"/>
                    <a:pt x="55" y="63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5"/>
                    <a:pt x="57" y="64"/>
                    <a:pt x="57" y="63"/>
                  </a:cubicBezTo>
                  <a:cubicBezTo>
                    <a:pt x="58" y="64"/>
                    <a:pt x="57" y="64"/>
                    <a:pt x="57" y="65"/>
                  </a:cubicBezTo>
                  <a:cubicBezTo>
                    <a:pt x="56" y="65"/>
                    <a:pt x="56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8" y="71"/>
                    <a:pt x="61" y="81"/>
                    <a:pt x="66" y="83"/>
                  </a:cubicBezTo>
                  <a:cubicBezTo>
                    <a:pt x="65" y="85"/>
                    <a:pt x="66" y="87"/>
                    <a:pt x="66" y="90"/>
                  </a:cubicBezTo>
                  <a:cubicBezTo>
                    <a:pt x="71" y="89"/>
                    <a:pt x="75" y="87"/>
                    <a:pt x="78" y="84"/>
                  </a:cubicBezTo>
                  <a:cubicBezTo>
                    <a:pt x="78" y="84"/>
                    <a:pt x="79" y="84"/>
                    <a:pt x="79" y="84"/>
                  </a:cubicBezTo>
                  <a:cubicBezTo>
                    <a:pt x="84" y="82"/>
                    <a:pt x="90" y="74"/>
                    <a:pt x="82" y="72"/>
                  </a:cubicBezTo>
                  <a:cubicBezTo>
                    <a:pt x="81" y="74"/>
                    <a:pt x="81" y="75"/>
                    <a:pt x="82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6"/>
                    <a:pt x="80" y="76"/>
                    <a:pt x="80" y="75"/>
                  </a:cubicBezTo>
                  <a:cubicBezTo>
                    <a:pt x="81" y="74"/>
                    <a:pt x="81" y="72"/>
                    <a:pt x="82" y="71"/>
                  </a:cubicBezTo>
                  <a:cubicBezTo>
                    <a:pt x="80" y="72"/>
                    <a:pt x="79" y="74"/>
                    <a:pt x="76" y="74"/>
                  </a:cubicBezTo>
                  <a:cubicBezTo>
                    <a:pt x="73" y="72"/>
                    <a:pt x="73" y="67"/>
                    <a:pt x="68" y="66"/>
                  </a:cubicBezTo>
                  <a:cubicBezTo>
                    <a:pt x="69" y="65"/>
                    <a:pt x="69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4"/>
                    <a:pt x="70" y="63"/>
                    <a:pt x="70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2" y="63"/>
                    <a:pt x="73" y="63"/>
                    <a:pt x="74" y="63"/>
                  </a:cubicBezTo>
                  <a:cubicBezTo>
                    <a:pt x="74" y="67"/>
                    <a:pt x="77" y="69"/>
                    <a:pt x="80" y="69"/>
                  </a:cubicBezTo>
                  <a:cubicBezTo>
                    <a:pt x="81" y="69"/>
                    <a:pt x="82" y="69"/>
                    <a:pt x="83" y="68"/>
                  </a:cubicBezTo>
                  <a:cubicBezTo>
                    <a:pt x="83" y="69"/>
                    <a:pt x="84" y="70"/>
                    <a:pt x="84" y="71"/>
                  </a:cubicBezTo>
                  <a:cubicBezTo>
                    <a:pt x="85" y="71"/>
                    <a:pt x="87" y="71"/>
                    <a:pt x="88" y="71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89" y="71"/>
                    <a:pt x="90" y="71"/>
                    <a:pt x="90" y="71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91" y="71"/>
                    <a:pt x="92" y="70"/>
                    <a:pt x="93" y="70"/>
                  </a:cubicBezTo>
                  <a:cubicBezTo>
                    <a:pt x="94" y="70"/>
                    <a:pt x="95" y="71"/>
                    <a:pt x="95" y="71"/>
                  </a:cubicBezTo>
                  <a:cubicBezTo>
                    <a:pt x="96" y="72"/>
                    <a:pt x="97" y="72"/>
                    <a:pt x="98" y="72"/>
                  </a:cubicBezTo>
                  <a:cubicBezTo>
                    <a:pt x="98" y="72"/>
                    <a:pt x="98" y="72"/>
                    <a:pt x="99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98" y="73"/>
                    <a:pt x="98" y="74"/>
                    <a:pt x="100" y="74"/>
                  </a:cubicBezTo>
                  <a:cubicBezTo>
                    <a:pt x="100" y="74"/>
                    <a:pt x="100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0" y="75"/>
                    <a:pt x="99" y="78"/>
                    <a:pt x="101" y="78"/>
                  </a:cubicBezTo>
                  <a:cubicBezTo>
                    <a:pt x="101" y="78"/>
                    <a:pt x="101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02" y="78"/>
                    <a:pt x="102" y="77"/>
                    <a:pt x="102" y="77"/>
                  </a:cubicBezTo>
                  <a:cubicBezTo>
                    <a:pt x="102" y="76"/>
                    <a:pt x="102" y="75"/>
                    <a:pt x="103" y="75"/>
                  </a:cubicBezTo>
                  <a:cubicBezTo>
                    <a:pt x="103" y="75"/>
                    <a:pt x="103" y="76"/>
                    <a:pt x="104" y="76"/>
                  </a:cubicBezTo>
                  <a:cubicBezTo>
                    <a:pt x="103" y="83"/>
                    <a:pt x="108" y="90"/>
                    <a:pt x="110" y="97"/>
                  </a:cubicBezTo>
                  <a:cubicBezTo>
                    <a:pt x="114" y="95"/>
                    <a:pt x="114" y="90"/>
                    <a:pt x="114" y="85"/>
                  </a:cubicBezTo>
                  <a:cubicBezTo>
                    <a:pt x="119" y="84"/>
                    <a:pt x="121" y="76"/>
                    <a:pt x="124" y="76"/>
                  </a:cubicBezTo>
                  <a:cubicBezTo>
                    <a:pt x="124" y="74"/>
                    <a:pt x="123" y="74"/>
                    <a:pt x="123" y="72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3" y="72"/>
                    <a:pt x="123" y="73"/>
                    <a:pt x="124" y="73"/>
                  </a:cubicBezTo>
                  <a:cubicBezTo>
                    <a:pt x="124" y="74"/>
                    <a:pt x="124" y="75"/>
                    <a:pt x="125" y="76"/>
                  </a:cubicBezTo>
                  <a:cubicBezTo>
                    <a:pt x="125" y="73"/>
                    <a:pt x="127" y="72"/>
                    <a:pt x="129" y="72"/>
                  </a:cubicBezTo>
                  <a:cubicBezTo>
                    <a:pt x="129" y="73"/>
                    <a:pt x="125" y="74"/>
                    <a:pt x="127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9" y="75"/>
                  </a:cubicBezTo>
                  <a:cubicBezTo>
                    <a:pt x="129" y="75"/>
                    <a:pt x="129" y="76"/>
                    <a:pt x="129" y="76"/>
                  </a:cubicBezTo>
                  <a:cubicBezTo>
                    <a:pt x="129" y="76"/>
                    <a:pt x="129" y="75"/>
                    <a:pt x="129" y="74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28" y="79"/>
                    <a:pt x="133" y="79"/>
                    <a:pt x="133" y="84"/>
                  </a:cubicBezTo>
                  <a:cubicBezTo>
                    <a:pt x="135" y="83"/>
                    <a:pt x="135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6" y="83"/>
                    <a:pt x="136" y="82"/>
                    <a:pt x="135" y="81"/>
                  </a:cubicBezTo>
                  <a:cubicBezTo>
                    <a:pt x="136" y="81"/>
                    <a:pt x="136" y="81"/>
                    <a:pt x="137" y="81"/>
                  </a:cubicBezTo>
                  <a:cubicBezTo>
                    <a:pt x="138" y="84"/>
                    <a:pt x="138" y="88"/>
                    <a:pt x="139" y="90"/>
                  </a:cubicBezTo>
                  <a:cubicBezTo>
                    <a:pt x="139" y="89"/>
                    <a:pt x="139" y="89"/>
                    <a:pt x="139" y="89"/>
                  </a:cubicBezTo>
                  <a:cubicBezTo>
                    <a:pt x="139" y="89"/>
                    <a:pt x="140" y="90"/>
                    <a:pt x="140" y="90"/>
                  </a:cubicBezTo>
                  <a:cubicBezTo>
                    <a:pt x="140" y="89"/>
                    <a:pt x="140" y="89"/>
                    <a:pt x="141" y="89"/>
                  </a:cubicBezTo>
                  <a:cubicBezTo>
                    <a:pt x="142" y="89"/>
                    <a:pt x="141" y="90"/>
                    <a:pt x="142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91"/>
                    <a:pt x="144" y="93"/>
                    <a:pt x="147" y="93"/>
                  </a:cubicBezTo>
                  <a:cubicBezTo>
                    <a:pt x="148" y="92"/>
                    <a:pt x="148" y="91"/>
                    <a:pt x="149" y="91"/>
                  </a:cubicBezTo>
                  <a:cubicBezTo>
                    <a:pt x="149" y="91"/>
                    <a:pt x="150" y="91"/>
                    <a:pt x="150" y="91"/>
                  </a:cubicBezTo>
                  <a:cubicBezTo>
                    <a:pt x="150" y="91"/>
                    <a:pt x="149" y="92"/>
                    <a:pt x="149" y="93"/>
                  </a:cubicBezTo>
                  <a:cubicBezTo>
                    <a:pt x="149" y="93"/>
                    <a:pt x="150" y="93"/>
                    <a:pt x="150" y="93"/>
                  </a:cubicBezTo>
                  <a:cubicBezTo>
                    <a:pt x="153" y="93"/>
                    <a:pt x="152" y="87"/>
                    <a:pt x="150" y="86"/>
                  </a:cubicBezTo>
                  <a:cubicBezTo>
                    <a:pt x="150" y="85"/>
                    <a:pt x="142" y="82"/>
                    <a:pt x="146" y="80"/>
                  </a:cubicBezTo>
                  <a:cubicBezTo>
                    <a:pt x="147" y="78"/>
                    <a:pt x="147" y="75"/>
                    <a:pt x="145" y="74"/>
                  </a:cubicBezTo>
                  <a:cubicBezTo>
                    <a:pt x="145" y="75"/>
                    <a:pt x="145" y="76"/>
                    <a:pt x="144" y="76"/>
                  </a:cubicBezTo>
                  <a:cubicBezTo>
                    <a:pt x="144" y="75"/>
                    <a:pt x="144" y="75"/>
                    <a:pt x="143" y="75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3" y="74"/>
                    <a:pt x="145" y="75"/>
                    <a:pt x="146" y="74"/>
                  </a:cubicBezTo>
                  <a:cubicBezTo>
                    <a:pt x="146" y="75"/>
                    <a:pt x="147" y="75"/>
                    <a:pt x="148" y="76"/>
                  </a:cubicBezTo>
                  <a:cubicBezTo>
                    <a:pt x="148" y="77"/>
                    <a:pt x="149" y="77"/>
                    <a:pt x="150" y="77"/>
                  </a:cubicBezTo>
                  <a:cubicBezTo>
                    <a:pt x="158" y="77"/>
                    <a:pt x="165" y="69"/>
                    <a:pt x="163" y="62"/>
                  </a:cubicBezTo>
                  <a:cubicBezTo>
                    <a:pt x="159" y="62"/>
                    <a:pt x="160" y="61"/>
                    <a:pt x="161" y="59"/>
                  </a:cubicBezTo>
                  <a:cubicBezTo>
                    <a:pt x="158" y="59"/>
                    <a:pt x="157" y="56"/>
                    <a:pt x="159" y="53"/>
                  </a:cubicBezTo>
                  <a:cubicBezTo>
                    <a:pt x="159" y="54"/>
                    <a:pt x="158" y="54"/>
                    <a:pt x="157" y="54"/>
                  </a:cubicBezTo>
                  <a:cubicBezTo>
                    <a:pt x="156" y="54"/>
                    <a:pt x="154" y="53"/>
                    <a:pt x="154" y="51"/>
                  </a:cubicBezTo>
                  <a:cubicBezTo>
                    <a:pt x="154" y="51"/>
                    <a:pt x="154" y="51"/>
                    <a:pt x="154" y="51"/>
                  </a:cubicBezTo>
                  <a:cubicBezTo>
                    <a:pt x="155" y="51"/>
                    <a:pt x="155" y="50"/>
                    <a:pt x="156" y="49"/>
                  </a:cubicBezTo>
                  <a:cubicBezTo>
                    <a:pt x="156" y="49"/>
                    <a:pt x="156" y="48"/>
                    <a:pt x="157" y="48"/>
                  </a:cubicBezTo>
                  <a:cubicBezTo>
                    <a:pt x="157" y="48"/>
                    <a:pt x="158" y="48"/>
                    <a:pt x="158" y="48"/>
                  </a:cubicBezTo>
                  <a:cubicBezTo>
                    <a:pt x="159" y="48"/>
                    <a:pt x="158" y="51"/>
                    <a:pt x="159" y="51"/>
                  </a:cubicBezTo>
                  <a:cubicBezTo>
                    <a:pt x="160" y="49"/>
                    <a:pt x="162" y="49"/>
                    <a:pt x="163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2" y="49"/>
                    <a:pt x="163" y="52"/>
                    <a:pt x="165" y="52"/>
                  </a:cubicBezTo>
                  <a:cubicBezTo>
                    <a:pt x="166" y="52"/>
                    <a:pt x="166" y="52"/>
                    <a:pt x="167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5" y="54"/>
                    <a:pt x="168" y="54"/>
                    <a:pt x="167" y="57"/>
                  </a:cubicBezTo>
                  <a:cubicBezTo>
                    <a:pt x="168" y="57"/>
                    <a:pt x="169" y="57"/>
                    <a:pt x="170" y="57"/>
                  </a:cubicBezTo>
                  <a:cubicBezTo>
                    <a:pt x="170" y="53"/>
                    <a:pt x="167" y="52"/>
                    <a:pt x="165" y="51"/>
                  </a:cubicBezTo>
                  <a:cubicBezTo>
                    <a:pt x="166" y="48"/>
                    <a:pt x="166" y="48"/>
                    <a:pt x="167" y="46"/>
                  </a:cubicBezTo>
                  <a:cubicBezTo>
                    <a:pt x="166" y="46"/>
                    <a:pt x="166" y="46"/>
                    <a:pt x="166" y="46"/>
                  </a:cubicBezTo>
                  <a:cubicBezTo>
                    <a:pt x="165" y="46"/>
                    <a:pt x="165" y="48"/>
                    <a:pt x="164" y="48"/>
                  </a:cubicBezTo>
                  <a:cubicBezTo>
                    <a:pt x="164" y="47"/>
                    <a:pt x="163" y="47"/>
                    <a:pt x="163" y="47"/>
                  </a:cubicBezTo>
                  <a:cubicBezTo>
                    <a:pt x="165" y="46"/>
                    <a:pt x="166" y="45"/>
                    <a:pt x="168" y="45"/>
                  </a:cubicBezTo>
                  <a:cubicBezTo>
                    <a:pt x="168" y="45"/>
                    <a:pt x="169" y="45"/>
                    <a:pt x="171" y="45"/>
                  </a:cubicBezTo>
                  <a:cubicBezTo>
                    <a:pt x="174" y="39"/>
                    <a:pt x="171" y="32"/>
                    <a:pt x="167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5" y="29"/>
                    <a:pt x="165" y="30"/>
                    <a:pt x="164" y="30"/>
                  </a:cubicBezTo>
                  <a:cubicBezTo>
                    <a:pt x="163" y="29"/>
                    <a:pt x="161" y="29"/>
                    <a:pt x="160" y="28"/>
                  </a:cubicBezTo>
                  <a:cubicBezTo>
                    <a:pt x="162" y="26"/>
                    <a:pt x="161" y="22"/>
                    <a:pt x="163" y="21"/>
                  </a:cubicBezTo>
                  <a:cubicBezTo>
                    <a:pt x="163" y="21"/>
                    <a:pt x="163" y="21"/>
                    <a:pt x="164" y="21"/>
                  </a:cubicBezTo>
                  <a:cubicBezTo>
                    <a:pt x="165" y="21"/>
                    <a:pt x="166" y="21"/>
                    <a:pt x="167" y="21"/>
                  </a:cubicBezTo>
                  <a:cubicBezTo>
                    <a:pt x="168" y="21"/>
                    <a:pt x="169" y="21"/>
                    <a:pt x="171" y="21"/>
                  </a:cubicBezTo>
                  <a:cubicBezTo>
                    <a:pt x="172" y="21"/>
                    <a:pt x="173" y="21"/>
                    <a:pt x="174" y="21"/>
                  </a:cubicBezTo>
                  <a:cubicBezTo>
                    <a:pt x="174" y="18"/>
                    <a:pt x="175" y="18"/>
                    <a:pt x="177" y="18"/>
                  </a:cubicBezTo>
                  <a:cubicBezTo>
                    <a:pt x="177" y="18"/>
                    <a:pt x="177" y="18"/>
                    <a:pt x="178" y="18"/>
                  </a:cubicBezTo>
                  <a:cubicBezTo>
                    <a:pt x="178" y="18"/>
                    <a:pt x="178" y="18"/>
                    <a:pt x="178" y="18"/>
                  </a:cubicBezTo>
                  <a:cubicBezTo>
                    <a:pt x="180" y="18"/>
                    <a:pt x="181" y="18"/>
                    <a:pt x="182" y="17"/>
                  </a:cubicBezTo>
                  <a:cubicBezTo>
                    <a:pt x="184" y="19"/>
                    <a:pt x="181" y="22"/>
                    <a:pt x="181" y="26"/>
                  </a:cubicBezTo>
                  <a:cubicBezTo>
                    <a:pt x="183" y="29"/>
                    <a:pt x="186" y="30"/>
                    <a:pt x="189" y="33"/>
                  </a:cubicBezTo>
                  <a:cubicBezTo>
                    <a:pt x="189" y="28"/>
                    <a:pt x="187" y="26"/>
                    <a:pt x="184" y="20"/>
                  </a:cubicBezTo>
                  <a:cubicBezTo>
                    <a:pt x="186" y="20"/>
                    <a:pt x="188" y="20"/>
                    <a:pt x="190" y="20"/>
                  </a:cubicBezTo>
                  <a:cubicBezTo>
                    <a:pt x="190" y="17"/>
                    <a:pt x="193" y="18"/>
                    <a:pt x="193" y="16"/>
                  </a:cubicBezTo>
                  <a:cubicBezTo>
                    <a:pt x="192" y="15"/>
                    <a:pt x="188" y="16"/>
                    <a:pt x="188" y="13"/>
                  </a:cubicBezTo>
                  <a:cubicBezTo>
                    <a:pt x="188" y="13"/>
                    <a:pt x="188" y="13"/>
                    <a:pt x="189" y="13"/>
                  </a:cubicBezTo>
                  <a:cubicBezTo>
                    <a:pt x="189" y="13"/>
                    <a:pt x="189" y="14"/>
                    <a:pt x="190" y="14"/>
                  </a:cubicBezTo>
                  <a:cubicBezTo>
                    <a:pt x="190" y="14"/>
                    <a:pt x="191" y="14"/>
                    <a:pt x="191" y="14"/>
                  </a:cubicBezTo>
                  <a:cubicBezTo>
                    <a:pt x="191" y="14"/>
                    <a:pt x="192" y="14"/>
                    <a:pt x="192" y="13"/>
                  </a:cubicBezTo>
                  <a:cubicBezTo>
                    <a:pt x="191" y="13"/>
                    <a:pt x="190" y="13"/>
                    <a:pt x="190" y="12"/>
                  </a:cubicBezTo>
                  <a:cubicBezTo>
                    <a:pt x="190" y="12"/>
                    <a:pt x="190" y="12"/>
                    <a:pt x="191" y="12"/>
                  </a:cubicBezTo>
                  <a:cubicBezTo>
                    <a:pt x="192" y="12"/>
                    <a:pt x="192" y="13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4" y="13"/>
                    <a:pt x="195" y="14"/>
                    <a:pt x="196" y="14"/>
                  </a:cubicBezTo>
                  <a:cubicBezTo>
                    <a:pt x="196" y="14"/>
                    <a:pt x="197" y="14"/>
                    <a:pt x="198" y="14"/>
                  </a:cubicBezTo>
                  <a:cubicBezTo>
                    <a:pt x="198" y="14"/>
                    <a:pt x="199" y="14"/>
                    <a:pt x="199" y="13"/>
                  </a:cubicBezTo>
                  <a:cubicBezTo>
                    <a:pt x="198" y="13"/>
                    <a:pt x="199" y="11"/>
                    <a:pt x="198" y="11"/>
                  </a:cubicBezTo>
                  <a:cubicBezTo>
                    <a:pt x="197" y="12"/>
                    <a:pt x="196" y="13"/>
                    <a:pt x="195" y="13"/>
                  </a:cubicBezTo>
                  <a:cubicBezTo>
                    <a:pt x="195" y="13"/>
                    <a:pt x="194" y="12"/>
                    <a:pt x="194" y="12"/>
                  </a:cubicBezTo>
                  <a:cubicBezTo>
                    <a:pt x="178" y="7"/>
                    <a:pt x="157" y="9"/>
                    <a:pt x="144" y="5"/>
                  </a:cubicBezTo>
                  <a:cubicBezTo>
                    <a:pt x="142" y="6"/>
                    <a:pt x="140" y="7"/>
                    <a:pt x="138" y="7"/>
                  </a:cubicBezTo>
                  <a:cubicBezTo>
                    <a:pt x="135" y="7"/>
                    <a:pt x="131" y="5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5" y="3"/>
                    <a:pt x="124" y="4"/>
                    <a:pt x="122" y="4"/>
                  </a:cubicBezTo>
                  <a:cubicBezTo>
                    <a:pt x="122" y="4"/>
                    <a:pt x="122" y="4"/>
                    <a:pt x="121" y="4"/>
                  </a:cubicBezTo>
                  <a:cubicBezTo>
                    <a:pt x="120" y="4"/>
                    <a:pt x="120" y="4"/>
                    <a:pt x="119" y="4"/>
                  </a:cubicBezTo>
                  <a:cubicBezTo>
                    <a:pt x="118" y="4"/>
                    <a:pt x="116" y="4"/>
                    <a:pt x="115" y="4"/>
                  </a:cubicBezTo>
                  <a:cubicBezTo>
                    <a:pt x="113" y="4"/>
                    <a:pt x="112" y="4"/>
                    <a:pt x="111" y="4"/>
                  </a:cubicBezTo>
                  <a:cubicBezTo>
                    <a:pt x="110" y="4"/>
                    <a:pt x="109" y="4"/>
                    <a:pt x="109" y="4"/>
                  </a:cubicBezTo>
                  <a:cubicBezTo>
                    <a:pt x="111" y="3"/>
                    <a:pt x="112" y="2"/>
                    <a:pt x="113" y="1"/>
                  </a:cubicBezTo>
                  <a:cubicBezTo>
                    <a:pt x="110" y="0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" name="Freeform 23"/>
            <p:cNvSpPr>
              <a:spLocks noEditPoints="1"/>
            </p:cNvSpPr>
            <p:nvPr/>
          </p:nvSpPr>
          <p:spPr bwMode="auto">
            <a:xfrm>
              <a:off x="2402680" y="2794001"/>
              <a:ext cx="741363" cy="614363"/>
            </a:xfrm>
            <a:custGeom>
              <a:avLst/>
              <a:gdLst>
                <a:gd name="T0" fmla="*/ 72 w 108"/>
                <a:gd name="T1" fmla="*/ 32 h 89"/>
                <a:gd name="T2" fmla="*/ 80 w 108"/>
                <a:gd name="T3" fmla="*/ 39 h 89"/>
                <a:gd name="T4" fmla="*/ 72 w 108"/>
                <a:gd name="T5" fmla="*/ 38 h 89"/>
                <a:gd name="T6" fmla="*/ 68 w 108"/>
                <a:gd name="T7" fmla="*/ 36 h 89"/>
                <a:gd name="T8" fmla="*/ 60 w 108"/>
                <a:gd name="T9" fmla="*/ 30 h 89"/>
                <a:gd name="T10" fmla="*/ 60 w 108"/>
                <a:gd name="T11" fmla="*/ 30 h 89"/>
                <a:gd name="T12" fmla="*/ 61 w 108"/>
                <a:gd name="T13" fmla="*/ 13 h 89"/>
                <a:gd name="T14" fmla="*/ 50 w 108"/>
                <a:gd name="T15" fmla="*/ 8 h 89"/>
                <a:gd name="T16" fmla="*/ 48 w 108"/>
                <a:gd name="T17" fmla="*/ 11 h 89"/>
                <a:gd name="T18" fmla="*/ 97 w 108"/>
                <a:gd name="T19" fmla="*/ 0 h 89"/>
                <a:gd name="T20" fmla="*/ 93 w 108"/>
                <a:gd name="T21" fmla="*/ 0 h 89"/>
                <a:gd name="T22" fmla="*/ 90 w 108"/>
                <a:gd name="T23" fmla="*/ 3 h 89"/>
                <a:gd name="T24" fmla="*/ 86 w 108"/>
                <a:gd name="T25" fmla="*/ 6 h 89"/>
                <a:gd name="T26" fmla="*/ 78 w 108"/>
                <a:gd name="T27" fmla="*/ 9 h 89"/>
                <a:gd name="T28" fmla="*/ 61 w 108"/>
                <a:gd name="T29" fmla="*/ 7 h 89"/>
                <a:gd name="T30" fmla="*/ 42 w 108"/>
                <a:gd name="T31" fmla="*/ 6 h 89"/>
                <a:gd name="T32" fmla="*/ 29 w 108"/>
                <a:gd name="T33" fmla="*/ 3 h 89"/>
                <a:gd name="T34" fmla="*/ 10 w 108"/>
                <a:gd name="T35" fmla="*/ 9 h 89"/>
                <a:gd name="T36" fmla="*/ 9 w 108"/>
                <a:gd name="T37" fmla="*/ 10 h 89"/>
                <a:gd name="T38" fmla="*/ 1 w 108"/>
                <a:gd name="T39" fmla="*/ 15 h 89"/>
                <a:gd name="T40" fmla="*/ 4 w 108"/>
                <a:gd name="T41" fmla="*/ 20 h 89"/>
                <a:gd name="T42" fmla="*/ 14 w 108"/>
                <a:gd name="T43" fmla="*/ 17 h 89"/>
                <a:gd name="T44" fmla="*/ 23 w 108"/>
                <a:gd name="T45" fmla="*/ 17 h 89"/>
                <a:gd name="T46" fmla="*/ 26 w 108"/>
                <a:gd name="T47" fmla="*/ 17 h 89"/>
                <a:gd name="T48" fmla="*/ 30 w 108"/>
                <a:gd name="T49" fmla="*/ 32 h 89"/>
                <a:gd name="T50" fmla="*/ 20 w 108"/>
                <a:gd name="T51" fmla="*/ 53 h 89"/>
                <a:gd name="T52" fmla="*/ 29 w 108"/>
                <a:gd name="T53" fmla="*/ 57 h 89"/>
                <a:gd name="T54" fmla="*/ 51 w 108"/>
                <a:gd name="T55" fmla="*/ 79 h 89"/>
                <a:gd name="T56" fmla="*/ 53 w 108"/>
                <a:gd name="T57" fmla="*/ 85 h 89"/>
                <a:gd name="T58" fmla="*/ 59 w 108"/>
                <a:gd name="T59" fmla="*/ 89 h 89"/>
                <a:gd name="T60" fmla="*/ 58 w 108"/>
                <a:gd name="T61" fmla="*/ 82 h 89"/>
                <a:gd name="T62" fmla="*/ 54 w 108"/>
                <a:gd name="T63" fmla="*/ 82 h 89"/>
                <a:gd name="T64" fmla="*/ 52 w 108"/>
                <a:gd name="T65" fmla="*/ 78 h 89"/>
                <a:gd name="T66" fmla="*/ 53 w 108"/>
                <a:gd name="T67" fmla="*/ 74 h 89"/>
                <a:gd name="T68" fmla="*/ 46 w 108"/>
                <a:gd name="T69" fmla="*/ 78 h 89"/>
                <a:gd name="T70" fmla="*/ 51 w 108"/>
                <a:gd name="T71" fmla="*/ 61 h 89"/>
                <a:gd name="T72" fmla="*/ 75 w 108"/>
                <a:gd name="T73" fmla="*/ 52 h 89"/>
                <a:gd name="T74" fmla="*/ 90 w 108"/>
                <a:gd name="T75" fmla="*/ 38 h 89"/>
                <a:gd name="T76" fmla="*/ 95 w 108"/>
                <a:gd name="T77" fmla="*/ 32 h 89"/>
                <a:gd name="T78" fmla="*/ 89 w 108"/>
                <a:gd name="T79" fmla="*/ 34 h 89"/>
                <a:gd name="T80" fmla="*/ 107 w 108"/>
                <a:gd name="T81" fmla="*/ 26 h 89"/>
                <a:gd name="T82" fmla="*/ 106 w 108"/>
                <a:gd name="T83" fmla="*/ 24 h 89"/>
                <a:gd name="T84" fmla="*/ 98 w 108"/>
                <a:gd name="T85" fmla="*/ 15 h 89"/>
                <a:gd name="T86" fmla="*/ 78 w 108"/>
                <a:gd name="T87" fmla="*/ 30 h 89"/>
                <a:gd name="T88" fmla="*/ 72 w 108"/>
                <a:gd name="T89" fmla="*/ 21 h 89"/>
                <a:gd name="T90" fmla="*/ 77 w 108"/>
                <a:gd name="T91" fmla="*/ 11 h 89"/>
                <a:gd name="T92" fmla="*/ 81 w 108"/>
                <a:gd name="T93" fmla="*/ 9 h 89"/>
                <a:gd name="T94" fmla="*/ 97 w 108"/>
                <a:gd name="T95" fmla="*/ 4 h 89"/>
                <a:gd name="T96" fmla="*/ 108 w 108"/>
                <a:gd name="T97" fmla="*/ 8 h 89"/>
                <a:gd name="T98" fmla="*/ 99 w 108"/>
                <a:gd name="T9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89">
                  <a:moveTo>
                    <a:pt x="64" y="36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63" y="33"/>
                    <a:pt x="66" y="32"/>
                    <a:pt x="70" y="32"/>
                  </a:cubicBezTo>
                  <a:cubicBezTo>
                    <a:pt x="70" y="32"/>
                    <a:pt x="71" y="32"/>
                    <a:pt x="72" y="32"/>
                  </a:cubicBezTo>
                  <a:cubicBezTo>
                    <a:pt x="72" y="35"/>
                    <a:pt x="72" y="37"/>
                    <a:pt x="75" y="37"/>
                  </a:cubicBezTo>
                  <a:cubicBezTo>
                    <a:pt x="75" y="37"/>
                    <a:pt x="76" y="37"/>
                    <a:pt x="76" y="36"/>
                  </a:cubicBezTo>
                  <a:cubicBezTo>
                    <a:pt x="77" y="40"/>
                    <a:pt x="72" y="38"/>
                    <a:pt x="72" y="41"/>
                  </a:cubicBezTo>
                  <a:cubicBezTo>
                    <a:pt x="74" y="40"/>
                    <a:pt x="77" y="40"/>
                    <a:pt x="80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6" y="41"/>
                    <a:pt x="74" y="43"/>
                    <a:pt x="69" y="44"/>
                  </a:cubicBezTo>
                  <a:cubicBezTo>
                    <a:pt x="70" y="42"/>
                    <a:pt x="71" y="42"/>
                    <a:pt x="72" y="41"/>
                  </a:cubicBezTo>
                  <a:cubicBezTo>
                    <a:pt x="71" y="40"/>
                    <a:pt x="70" y="39"/>
                    <a:pt x="72" y="38"/>
                  </a:cubicBezTo>
                  <a:cubicBezTo>
                    <a:pt x="70" y="38"/>
                    <a:pt x="69" y="39"/>
                    <a:pt x="67" y="39"/>
                  </a:cubicBezTo>
                  <a:cubicBezTo>
                    <a:pt x="68" y="42"/>
                    <a:pt x="67" y="43"/>
                    <a:pt x="65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5" y="41"/>
                    <a:pt x="66" y="38"/>
                    <a:pt x="68" y="36"/>
                  </a:cubicBezTo>
                  <a:cubicBezTo>
                    <a:pt x="68" y="36"/>
                    <a:pt x="67" y="36"/>
                    <a:pt x="66" y="36"/>
                  </a:cubicBezTo>
                  <a:cubicBezTo>
                    <a:pt x="66" y="36"/>
                    <a:pt x="65" y="36"/>
                    <a:pt x="65" y="36"/>
                  </a:cubicBezTo>
                  <a:cubicBezTo>
                    <a:pt x="64" y="36"/>
                    <a:pt x="64" y="36"/>
                    <a:pt x="64" y="36"/>
                  </a:cubicBezTo>
                  <a:moveTo>
                    <a:pt x="60" y="30"/>
                  </a:moveTo>
                  <a:cubicBezTo>
                    <a:pt x="60" y="30"/>
                    <a:pt x="60" y="30"/>
                    <a:pt x="60" y="30"/>
                  </a:cubicBezTo>
                  <a:cubicBezTo>
                    <a:pt x="60" y="28"/>
                    <a:pt x="59" y="25"/>
                    <a:pt x="62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6"/>
                    <a:pt x="63" y="30"/>
                    <a:pt x="60" y="30"/>
                  </a:cubicBezTo>
                  <a:moveTo>
                    <a:pt x="55" y="14"/>
                  </a:moveTo>
                  <a:cubicBezTo>
                    <a:pt x="56" y="14"/>
                    <a:pt x="56" y="13"/>
                    <a:pt x="57" y="13"/>
                  </a:cubicBezTo>
                  <a:cubicBezTo>
                    <a:pt x="58" y="13"/>
                    <a:pt x="59" y="13"/>
                    <a:pt x="60" y="13"/>
                  </a:cubicBezTo>
                  <a:cubicBezTo>
                    <a:pt x="60" y="13"/>
                    <a:pt x="60" y="13"/>
                    <a:pt x="61" y="13"/>
                  </a:cubicBezTo>
                  <a:cubicBezTo>
                    <a:pt x="58" y="15"/>
                    <a:pt x="54" y="16"/>
                    <a:pt x="49" y="16"/>
                  </a:cubicBezTo>
                  <a:cubicBezTo>
                    <a:pt x="49" y="13"/>
                    <a:pt x="54" y="16"/>
                    <a:pt x="53" y="13"/>
                  </a:cubicBezTo>
                  <a:cubicBezTo>
                    <a:pt x="53" y="13"/>
                    <a:pt x="54" y="14"/>
                    <a:pt x="55" y="14"/>
                  </a:cubicBezTo>
                  <a:moveTo>
                    <a:pt x="50" y="8"/>
                  </a:moveTo>
                  <a:cubicBezTo>
                    <a:pt x="51" y="8"/>
                    <a:pt x="51" y="8"/>
                    <a:pt x="52" y="8"/>
                  </a:cubicBezTo>
                  <a:cubicBezTo>
                    <a:pt x="53" y="7"/>
                    <a:pt x="54" y="7"/>
                    <a:pt x="55" y="7"/>
                  </a:cubicBezTo>
                  <a:cubicBezTo>
                    <a:pt x="55" y="7"/>
                    <a:pt x="56" y="7"/>
                    <a:pt x="57" y="8"/>
                  </a:cubicBezTo>
                  <a:cubicBezTo>
                    <a:pt x="55" y="10"/>
                    <a:pt x="52" y="11"/>
                    <a:pt x="48" y="11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9" y="8"/>
                    <a:pt x="49" y="8"/>
                    <a:pt x="50" y="8"/>
                  </a:cubicBezTo>
                  <a:moveTo>
                    <a:pt x="98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1"/>
                    <a:pt x="96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4" y="1"/>
                    <a:pt x="94" y="1"/>
                  </a:cubicBezTo>
                  <a:cubicBezTo>
                    <a:pt x="94" y="1"/>
                    <a:pt x="93" y="0"/>
                    <a:pt x="93" y="0"/>
                  </a:cubicBezTo>
                  <a:cubicBezTo>
                    <a:pt x="92" y="0"/>
                    <a:pt x="92" y="1"/>
                    <a:pt x="91" y="1"/>
                  </a:cubicBezTo>
                  <a:cubicBezTo>
                    <a:pt x="91" y="1"/>
                    <a:pt x="91" y="1"/>
                    <a:pt x="90" y="1"/>
                  </a:cubicBezTo>
                  <a:cubicBezTo>
                    <a:pt x="90" y="2"/>
                    <a:pt x="91" y="2"/>
                    <a:pt x="89" y="3"/>
                  </a:cubicBezTo>
                  <a:cubicBezTo>
                    <a:pt x="89" y="3"/>
                    <a:pt x="90" y="3"/>
                    <a:pt x="90" y="3"/>
                  </a:cubicBezTo>
                  <a:cubicBezTo>
                    <a:pt x="91" y="3"/>
                    <a:pt x="91" y="4"/>
                    <a:pt x="91" y="5"/>
                  </a:cubicBezTo>
                  <a:cubicBezTo>
                    <a:pt x="90" y="6"/>
                    <a:pt x="88" y="7"/>
                    <a:pt x="86" y="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4" y="7"/>
                  </a:cubicBezTo>
                  <a:cubicBezTo>
                    <a:pt x="84" y="6"/>
                    <a:pt x="85" y="5"/>
                    <a:pt x="85" y="5"/>
                  </a:cubicBezTo>
                  <a:cubicBezTo>
                    <a:pt x="82" y="6"/>
                    <a:pt x="80" y="7"/>
                    <a:pt x="78" y="9"/>
                  </a:cubicBezTo>
                  <a:cubicBezTo>
                    <a:pt x="77" y="7"/>
                    <a:pt x="74" y="6"/>
                    <a:pt x="72" y="6"/>
                  </a:cubicBezTo>
                  <a:cubicBezTo>
                    <a:pt x="69" y="6"/>
                    <a:pt x="67" y="7"/>
                    <a:pt x="66" y="9"/>
                  </a:cubicBezTo>
                  <a:cubicBezTo>
                    <a:pt x="66" y="7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2" y="4"/>
                    <a:pt x="46" y="6"/>
                    <a:pt x="42" y="6"/>
                  </a:cubicBezTo>
                  <a:cubicBezTo>
                    <a:pt x="41" y="6"/>
                    <a:pt x="39" y="5"/>
                    <a:pt x="38" y="5"/>
                  </a:cubicBezTo>
                  <a:cubicBezTo>
                    <a:pt x="37" y="5"/>
                    <a:pt x="36" y="6"/>
                    <a:pt x="36" y="7"/>
                  </a:cubicBezTo>
                  <a:cubicBezTo>
                    <a:pt x="36" y="5"/>
                    <a:pt x="37" y="5"/>
                    <a:pt x="38" y="4"/>
                  </a:cubicBezTo>
                  <a:cubicBezTo>
                    <a:pt x="34" y="3"/>
                    <a:pt x="32" y="3"/>
                    <a:pt x="29" y="3"/>
                  </a:cubicBezTo>
                  <a:cubicBezTo>
                    <a:pt x="24" y="3"/>
                    <a:pt x="19" y="4"/>
                    <a:pt x="13" y="5"/>
                  </a:cubicBezTo>
                  <a:cubicBezTo>
                    <a:pt x="12" y="7"/>
                    <a:pt x="16" y="8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9"/>
                    <a:pt x="7" y="9"/>
                    <a:pt x="6" y="11"/>
                  </a:cubicBezTo>
                  <a:cubicBezTo>
                    <a:pt x="6" y="11"/>
                    <a:pt x="6" y="11"/>
                    <a:pt x="7" y="11"/>
                  </a:cubicBezTo>
                  <a:cubicBezTo>
                    <a:pt x="7" y="11"/>
                    <a:pt x="8" y="11"/>
                    <a:pt x="9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1"/>
                  </a:cubicBezTo>
                  <a:cubicBezTo>
                    <a:pt x="9" y="13"/>
                    <a:pt x="0" y="13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3" y="16"/>
                    <a:pt x="3" y="16"/>
                  </a:cubicBezTo>
                  <a:cubicBezTo>
                    <a:pt x="2" y="17"/>
                    <a:pt x="1" y="17"/>
                    <a:pt x="0" y="18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5" y="18"/>
                    <a:pt x="5" y="18"/>
                    <a:pt x="4" y="20"/>
                  </a:cubicBezTo>
                  <a:cubicBezTo>
                    <a:pt x="7" y="19"/>
                    <a:pt x="9" y="16"/>
                    <a:pt x="13" y="16"/>
                  </a:cubicBezTo>
                  <a:cubicBezTo>
                    <a:pt x="13" y="16"/>
                    <a:pt x="14" y="16"/>
                    <a:pt x="15" y="16"/>
                  </a:cubicBezTo>
                  <a:cubicBezTo>
                    <a:pt x="14" y="16"/>
                    <a:pt x="13" y="16"/>
                    <a:pt x="13" y="17"/>
                  </a:cubicBezTo>
                  <a:cubicBezTo>
                    <a:pt x="13" y="17"/>
                    <a:pt x="14" y="17"/>
                    <a:pt x="14" y="17"/>
                  </a:cubicBezTo>
                  <a:cubicBezTo>
                    <a:pt x="16" y="17"/>
                    <a:pt x="16" y="16"/>
                    <a:pt x="15" y="15"/>
                  </a:cubicBezTo>
                  <a:cubicBezTo>
                    <a:pt x="15" y="15"/>
                    <a:pt x="16" y="14"/>
                    <a:pt x="17" y="14"/>
                  </a:cubicBezTo>
                  <a:cubicBezTo>
                    <a:pt x="18" y="14"/>
                    <a:pt x="19" y="15"/>
                    <a:pt x="20" y="16"/>
                  </a:cubicBezTo>
                  <a:cubicBezTo>
                    <a:pt x="21" y="16"/>
                    <a:pt x="22" y="17"/>
                    <a:pt x="23" y="17"/>
                  </a:cubicBezTo>
                  <a:cubicBezTo>
                    <a:pt x="23" y="17"/>
                    <a:pt x="24" y="16"/>
                    <a:pt x="25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24"/>
                    <a:pt x="27" y="27"/>
                    <a:pt x="30" y="32"/>
                  </a:cubicBezTo>
                  <a:cubicBezTo>
                    <a:pt x="30" y="32"/>
                    <a:pt x="29" y="32"/>
                    <a:pt x="29" y="33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5"/>
                    <a:pt x="27" y="34"/>
                    <a:pt x="26" y="34"/>
                  </a:cubicBezTo>
                  <a:cubicBezTo>
                    <a:pt x="23" y="41"/>
                    <a:pt x="18" y="44"/>
                    <a:pt x="20" y="53"/>
                  </a:cubicBezTo>
                  <a:cubicBezTo>
                    <a:pt x="22" y="54"/>
                    <a:pt x="23" y="56"/>
                    <a:pt x="26" y="57"/>
                  </a:cubicBezTo>
                  <a:cubicBezTo>
                    <a:pt x="20" y="58"/>
                    <a:pt x="27" y="68"/>
                    <a:pt x="28" y="70"/>
                  </a:cubicBezTo>
                  <a:cubicBezTo>
                    <a:pt x="27" y="66"/>
                    <a:pt x="21" y="57"/>
                    <a:pt x="27" y="57"/>
                  </a:cubicBezTo>
                  <a:cubicBezTo>
                    <a:pt x="28" y="57"/>
                    <a:pt x="28" y="57"/>
                    <a:pt x="29" y="57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4" y="64"/>
                    <a:pt x="36" y="69"/>
                    <a:pt x="33" y="76"/>
                  </a:cubicBezTo>
                  <a:cubicBezTo>
                    <a:pt x="37" y="80"/>
                    <a:pt x="43" y="81"/>
                    <a:pt x="48" y="82"/>
                  </a:cubicBezTo>
                  <a:cubicBezTo>
                    <a:pt x="49" y="80"/>
                    <a:pt x="50" y="79"/>
                    <a:pt x="51" y="79"/>
                  </a:cubicBezTo>
                  <a:cubicBezTo>
                    <a:pt x="53" y="82"/>
                    <a:pt x="49" y="80"/>
                    <a:pt x="49" y="84"/>
                  </a:cubicBezTo>
                  <a:cubicBezTo>
                    <a:pt x="50" y="84"/>
                    <a:pt x="51" y="84"/>
                    <a:pt x="51" y="84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5"/>
                    <a:pt x="52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5" y="85"/>
                    <a:pt x="55" y="85"/>
                    <a:pt x="55" y="86"/>
                  </a:cubicBezTo>
                  <a:cubicBezTo>
                    <a:pt x="54" y="87"/>
                    <a:pt x="59" y="87"/>
                    <a:pt x="59" y="89"/>
                  </a:cubicBezTo>
                  <a:cubicBezTo>
                    <a:pt x="59" y="87"/>
                    <a:pt x="59" y="84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2"/>
                    <a:pt x="58" y="82"/>
                    <a:pt x="58" y="82"/>
                  </a:cubicBezTo>
                  <a:cubicBezTo>
                    <a:pt x="57" y="82"/>
                    <a:pt x="57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82"/>
                    <a:pt x="53" y="81"/>
                    <a:pt x="53" y="81"/>
                  </a:cubicBezTo>
                  <a:cubicBezTo>
                    <a:pt x="53" y="80"/>
                    <a:pt x="54" y="81"/>
                    <a:pt x="54" y="79"/>
                  </a:cubicBezTo>
                  <a:cubicBezTo>
                    <a:pt x="53" y="79"/>
                    <a:pt x="53" y="78"/>
                    <a:pt x="52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7"/>
                    <a:pt x="56" y="76"/>
                    <a:pt x="57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4" y="74"/>
                    <a:pt x="54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7"/>
                    <a:pt x="51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6" y="78"/>
                  </a:cubicBezTo>
                  <a:cubicBezTo>
                    <a:pt x="46" y="78"/>
                    <a:pt x="45" y="78"/>
                    <a:pt x="44" y="78"/>
                  </a:cubicBezTo>
                  <a:cubicBezTo>
                    <a:pt x="43" y="75"/>
                    <a:pt x="43" y="70"/>
                    <a:pt x="44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3"/>
                    <a:pt x="48" y="61"/>
                    <a:pt x="51" y="61"/>
                  </a:cubicBezTo>
                  <a:cubicBezTo>
                    <a:pt x="52" y="61"/>
                    <a:pt x="54" y="61"/>
                    <a:pt x="55" y="62"/>
                  </a:cubicBezTo>
                  <a:cubicBezTo>
                    <a:pt x="56" y="60"/>
                    <a:pt x="57" y="59"/>
                    <a:pt x="59" y="59"/>
                  </a:cubicBezTo>
                  <a:cubicBezTo>
                    <a:pt x="62" y="59"/>
                    <a:pt x="65" y="62"/>
                    <a:pt x="66" y="65"/>
                  </a:cubicBezTo>
                  <a:cubicBezTo>
                    <a:pt x="66" y="59"/>
                    <a:pt x="69" y="54"/>
                    <a:pt x="75" y="52"/>
                  </a:cubicBezTo>
                  <a:cubicBezTo>
                    <a:pt x="74" y="49"/>
                    <a:pt x="76" y="46"/>
                    <a:pt x="78" y="46"/>
                  </a:cubicBezTo>
                  <a:cubicBezTo>
                    <a:pt x="79" y="46"/>
                    <a:pt x="79" y="46"/>
                    <a:pt x="80" y="46"/>
                  </a:cubicBezTo>
                  <a:cubicBezTo>
                    <a:pt x="82" y="43"/>
                    <a:pt x="86" y="40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2" y="38"/>
                    <a:pt x="92" y="37"/>
                    <a:pt x="93" y="37"/>
                  </a:cubicBezTo>
                  <a:cubicBezTo>
                    <a:pt x="93" y="37"/>
                    <a:pt x="94" y="37"/>
                    <a:pt x="94" y="37"/>
                  </a:cubicBezTo>
                  <a:cubicBezTo>
                    <a:pt x="92" y="33"/>
                    <a:pt x="95" y="33"/>
                    <a:pt x="95" y="32"/>
                  </a:cubicBezTo>
                  <a:cubicBezTo>
                    <a:pt x="95" y="32"/>
                    <a:pt x="95" y="32"/>
                    <a:pt x="94" y="32"/>
                  </a:cubicBezTo>
                  <a:cubicBezTo>
                    <a:pt x="93" y="32"/>
                    <a:pt x="92" y="33"/>
                    <a:pt x="90" y="34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34"/>
                    <a:pt x="90" y="34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9" y="35"/>
                    <a:pt x="89" y="35"/>
                    <a:pt x="88" y="34"/>
                  </a:cubicBezTo>
                  <a:cubicBezTo>
                    <a:pt x="90" y="29"/>
                    <a:pt x="104" y="32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6" y="26"/>
                    <a:pt x="106" y="26"/>
                    <a:pt x="105" y="26"/>
                  </a:cubicBezTo>
                  <a:cubicBezTo>
                    <a:pt x="105" y="26"/>
                    <a:pt x="105" y="26"/>
                    <a:pt x="104" y="26"/>
                  </a:cubicBezTo>
                  <a:cubicBezTo>
                    <a:pt x="104" y="26"/>
                    <a:pt x="104" y="26"/>
                    <a:pt x="103" y="26"/>
                  </a:cubicBezTo>
                  <a:cubicBezTo>
                    <a:pt x="104" y="25"/>
                    <a:pt x="106" y="26"/>
                    <a:pt x="106" y="24"/>
                  </a:cubicBezTo>
                  <a:cubicBezTo>
                    <a:pt x="102" y="24"/>
                    <a:pt x="104" y="20"/>
                    <a:pt x="103" y="17"/>
                  </a:cubicBezTo>
                  <a:cubicBezTo>
                    <a:pt x="102" y="19"/>
                    <a:pt x="101" y="20"/>
                    <a:pt x="99" y="20"/>
                  </a:cubicBezTo>
                  <a:cubicBezTo>
                    <a:pt x="99" y="20"/>
                    <a:pt x="98" y="20"/>
                    <a:pt x="98" y="20"/>
                  </a:cubicBezTo>
                  <a:cubicBezTo>
                    <a:pt x="97" y="19"/>
                    <a:pt x="97" y="16"/>
                    <a:pt x="98" y="15"/>
                  </a:cubicBezTo>
                  <a:cubicBezTo>
                    <a:pt x="96" y="15"/>
                    <a:pt x="94" y="14"/>
                    <a:pt x="92" y="13"/>
                  </a:cubicBezTo>
                  <a:cubicBezTo>
                    <a:pt x="91" y="18"/>
                    <a:pt x="88" y="18"/>
                    <a:pt x="88" y="22"/>
                  </a:cubicBezTo>
                  <a:cubicBezTo>
                    <a:pt x="84" y="23"/>
                    <a:pt x="83" y="27"/>
                    <a:pt x="81" y="30"/>
                  </a:cubicBezTo>
                  <a:cubicBezTo>
                    <a:pt x="80" y="30"/>
                    <a:pt x="79" y="30"/>
                    <a:pt x="78" y="30"/>
                  </a:cubicBezTo>
                  <a:cubicBezTo>
                    <a:pt x="78" y="28"/>
                    <a:pt x="79" y="26"/>
                    <a:pt x="80" y="24"/>
                  </a:cubicBezTo>
                  <a:cubicBezTo>
                    <a:pt x="80" y="24"/>
                    <a:pt x="79" y="24"/>
                    <a:pt x="79" y="24"/>
                  </a:cubicBezTo>
                  <a:cubicBezTo>
                    <a:pt x="77" y="24"/>
                    <a:pt x="76" y="23"/>
                    <a:pt x="75" y="22"/>
                  </a:cubicBezTo>
                  <a:cubicBezTo>
                    <a:pt x="75" y="22"/>
                    <a:pt x="74" y="21"/>
                    <a:pt x="72" y="21"/>
                  </a:cubicBezTo>
                  <a:cubicBezTo>
                    <a:pt x="72" y="21"/>
                    <a:pt x="71" y="21"/>
                    <a:pt x="70" y="22"/>
                  </a:cubicBezTo>
                  <a:cubicBezTo>
                    <a:pt x="72" y="20"/>
                    <a:pt x="71" y="19"/>
                    <a:pt x="70" y="17"/>
                  </a:cubicBezTo>
                  <a:cubicBezTo>
                    <a:pt x="72" y="15"/>
                    <a:pt x="81" y="13"/>
                    <a:pt x="77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8" y="11"/>
                    <a:pt x="78" y="11"/>
                    <a:pt x="79" y="11"/>
                  </a:cubicBezTo>
                  <a:cubicBezTo>
                    <a:pt x="81" y="11"/>
                    <a:pt x="83" y="11"/>
                    <a:pt x="84" y="10"/>
                  </a:cubicBezTo>
                  <a:cubicBezTo>
                    <a:pt x="82" y="10"/>
                    <a:pt x="81" y="10"/>
                    <a:pt x="81" y="9"/>
                  </a:cubicBezTo>
                  <a:cubicBezTo>
                    <a:pt x="86" y="9"/>
                    <a:pt x="91" y="9"/>
                    <a:pt x="93" y="5"/>
                  </a:cubicBezTo>
                  <a:cubicBezTo>
                    <a:pt x="93" y="4"/>
                    <a:pt x="94" y="4"/>
                    <a:pt x="95" y="4"/>
                  </a:cubicBezTo>
                  <a:cubicBezTo>
                    <a:pt x="95" y="4"/>
                    <a:pt x="96" y="4"/>
                    <a:pt x="96" y="4"/>
                  </a:cubicBezTo>
                  <a:cubicBezTo>
                    <a:pt x="96" y="4"/>
                    <a:pt x="97" y="4"/>
                    <a:pt x="97" y="4"/>
                  </a:cubicBezTo>
                  <a:cubicBezTo>
                    <a:pt x="98" y="4"/>
                    <a:pt x="98" y="4"/>
                    <a:pt x="99" y="3"/>
                  </a:cubicBezTo>
                  <a:cubicBezTo>
                    <a:pt x="101" y="4"/>
                    <a:pt x="102" y="5"/>
                    <a:pt x="102" y="7"/>
                  </a:cubicBezTo>
                  <a:cubicBezTo>
                    <a:pt x="103" y="8"/>
                    <a:pt x="105" y="8"/>
                    <a:pt x="107" y="8"/>
                  </a:cubicBezTo>
                  <a:cubicBezTo>
                    <a:pt x="107" y="8"/>
                    <a:pt x="108" y="8"/>
                    <a:pt x="108" y="8"/>
                  </a:cubicBezTo>
                  <a:cubicBezTo>
                    <a:pt x="108" y="4"/>
                    <a:pt x="101" y="4"/>
                    <a:pt x="103" y="1"/>
                  </a:cubicBezTo>
                  <a:cubicBezTo>
                    <a:pt x="101" y="1"/>
                    <a:pt x="100" y="2"/>
                    <a:pt x="99" y="2"/>
                  </a:cubicBezTo>
                  <a:cubicBezTo>
                    <a:pt x="98" y="2"/>
                    <a:pt x="98" y="2"/>
                    <a:pt x="97" y="1"/>
                  </a:cubicBezTo>
                  <a:cubicBezTo>
                    <a:pt x="97" y="0"/>
                    <a:pt x="98" y="1"/>
                    <a:pt x="99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" name="Freeform 24"/>
            <p:cNvSpPr/>
            <p:nvPr/>
          </p:nvSpPr>
          <p:spPr bwMode="auto">
            <a:xfrm>
              <a:off x="3082130" y="2843213"/>
              <a:ext cx="49213" cy="47625"/>
            </a:xfrm>
            <a:custGeom>
              <a:avLst/>
              <a:gdLst>
                <a:gd name="T0" fmla="*/ 2 w 7"/>
                <a:gd name="T1" fmla="*/ 0 h 7"/>
                <a:gd name="T2" fmla="*/ 0 w 7"/>
                <a:gd name="T3" fmla="*/ 4 h 7"/>
                <a:gd name="T4" fmla="*/ 0 w 7"/>
                <a:gd name="T5" fmla="*/ 4 h 7"/>
                <a:gd name="T6" fmla="*/ 1 w 7"/>
                <a:gd name="T7" fmla="*/ 5 h 7"/>
                <a:gd name="T8" fmla="*/ 2 w 7"/>
                <a:gd name="T9" fmla="*/ 7 h 7"/>
                <a:gd name="T10" fmla="*/ 3 w 7"/>
                <a:gd name="T11" fmla="*/ 6 h 7"/>
                <a:gd name="T12" fmla="*/ 3 w 7"/>
                <a:gd name="T13" fmla="*/ 4 h 7"/>
                <a:gd name="T14" fmla="*/ 5 w 7"/>
                <a:gd name="T15" fmla="*/ 5 h 7"/>
                <a:gd name="T16" fmla="*/ 6 w 7"/>
                <a:gd name="T17" fmla="*/ 5 h 7"/>
                <a:gd name="T18" fmla="*/ 6 w 7"/>
                <a:gd name="T19" fmla="*/ 5 h 7"/>
                <a:gd name="T20" fmla="*/ 2 w 7"/>
                <a:gd name="T21" fmla="*/ 1 h 7"/>
                <a:gd name="T22" fmla="*/ 2 w 7"/>
                <a:gd name="T23" fmla="*/ 1 h 7"/>
                <a:gd name="T24" fmla="*/ 2 w 7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7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6"/>
                    <a:pt x="2" y="7"/>
                    <a:pt x="2" y="7"/>
                  </a:cubicBezTo>
                  <a:cubicBezTo>
                    <a:pt x="3" y="7"/>
                    <a:pt x="3" y="6"/>
                    <a:pt x="3" y="6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2"/>
                    <a:pt x="4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2801143" y="2781301"/>
              <a:ext cx="123825" cy="47625"/>
            </a:xfrm>
            <a:custGeom>
              <a:avLst/>
              <a:gdLst>
                <a:gd name="T0" fmla="*/ 5 w 18"/>
                <a:gd name="T1" fmla="*/ 0 h 7"/>
                <a:gd name="T2" fmla="*/ 3 w 18"/>
                <a:gd name="T3" fmla="*/ 1 h 7"/>
                <a:gd name="T4" fmla="*/ 0 w 18"/>
                <a:gd name="T5" fmla="*/ 4 h 7"/>
                <a:gd name="T6" fmla="*/ 1 w 18"/>
                <a:gd name="T7" fmla="*/ 4 h 7"/>
                <a:gd name="T8" fmla="*/ 4 w 18"/>
                <a:gd name="T9" fmla="*/ 3 h 7"/>
                <a:gd name="T10" fmla="*/ 7 w 18"/>
                <a:gd name="T11" fmla="*/ 2 h 7"/>
                <a:gd name="T12" fmla="*/ 9 w 18"/>
                <a:gd name="T13" fmla="*/ 3 h 7"/>
                <a:gd name="T14" fmla="*/ 7 w 18"/>
                <a:gd name="T15" fmla="*/ 3 h 7"/>
                <a:gd name="T16" fmla="*/ 7 w 18"/>
                <a:gd name="T17" fmla="*/ 5 h 7"/>
                <a:gd name="T18" fmla="*/ 5 w 18"/>
                <a:gd name="T19" fmla="*/ 5 h 7"/>
                <a:gd name="T20" fmla="*/ 5 w 18"/>
                <a:gd name="T21" fmla="*/ 6 h 7"/>
                <a:gd name="T22" fmla="*/ 8 w 18"/>
                <a:gd name="T23" fmla="*/ 7 h 7"/>
                <a:gd name="T24" fmla="*/ 18 w 18"/>
                <a:gd name="T25" fmla="*/ 5 h 7"/>
                <a:gd name="T26" fmla="*/ 18 w 18"/>
                <a:gd name="T27" fmla="*/ 5 h 7"/>
                <a:gd name="T28" fmla="*/ 18 w 18"/>
                <a:gd name="T29" fmla="*/ 2 h 7"/>
                <a:gd name="T30" fmla="*/ 14 w 18"/>
                <a:gd name="T31" fmla="*/ 3 h 7"/>
                <a:gd name="T32" fmla="*/ 10 w 18"/>
                <a:gd name="T33" fmla="*/ 3 h 7"/>
                <a:gd name="T34" fmla="*/ 10 w 18"/>
                <a:gd name="T35" fmla="*/ 1 h 7"/>
                <a:gd name="T36" fmla="*/ 8 w 18"/>
                <a:gd name="T37" fmla="*/ 1 h 7"/>
                <a:gd name="T38" fmla="*/ 7 w 18"/>
                <a:gd name="T39" fmla="*/ 1 h 7"/>
                <a:gd name="T40" fmla="*/ 5 w 18"/>
                <a:gd name="T4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7">
                  <a:moveTo>
                    <a:pt x="5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3" y="3"/>
                    <a:pt x="0" y="2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8" y="3"/>
                    <a:pt x="7" y="2"/>
                    <a:pt x="7" y="3"/>
                  </a:cubicBezTo>
                  <a:cubicBezTo>
                    <a:pt x="4" y="4"/>
                    <a:pt x="9" y="3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4" y="5"/>
                    <a:pt x="4" y="5"/>
                    <a:pt x="5" y="6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12" y="7"/>
                    <a:pt x="16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5"/>
                    <a:pt x="18" y="4"/>
                    <a:pt x="18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3"/>
                    <a:pt x="12" y="3"/>
                    <a:pt x="10" y="3"/>
                  </a:cubicBezTo>
                  <a:cubicBezTo>
                    <a:pt x="10" y="1"/>
                    <a:pt x="9" y="2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2896393" y="3076576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27"/>
            <p:cNvSpPr/>
            <p:nvPr/>
          </p:nvSpPr>
          <p:spPr bwMode="auto">
            <a:xfrm>
              <a:off x="2896393" y="3076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28"/>
            <p:cNvSpPr/>
            <p:nvPr/>
          </p:nvSpPr>
          <p:spPr bwMode="auto">
            <a:xfrm>
              <a:off x="2855118" y="3243263"/>
              <a:ext cx="0" cy="12700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2986880" y="2863851"/>
              <a:ext cx="20638" cy="14288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2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0"/>
                    <a:pt x="0" y="2"/>
                  </a:cubicBezTo>
                  <a:cubicBezTo>
                    <a:pt x="2" y="2"/>
                    <a:pt x="2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" name="Freeform 30"/>
            <p:cNvSpPr/>
            <p:nvPr/>
          </p:nvSpPr>
          <p:spPr bwMode="auto">
            <a:xfrm>
              <a:off x="3536155" y="2932113"/>
              <a:ext cx="47625" cy="69850"/>
            </a:xfrm>
            <a:custGeom>
              <a:avLst/>
              <a:gdLst>
                <a:gd name="T0" fmla="*/ 3 w 7"/>
                <a:gd name="T1" fmla="*/ 0 h 10"/>
                <a:gd name="T2" fmla="*/ 1 w 7"/>
                <a:gd name="T3" fmla="*/ 0 h 10"/>
                <a:gd name="T4" fmla="*/ 1 w 7"/>
                <a:gd name="T5" fmla="*/ 4 h 10"/>
                <a:gd name="T6" fmla="*/ 3 w 7"/>
                <a:gd name="T7" fmla="*/ 4 h 10"/>
                <a:gd name="T8" fmla="*/ 1 w 7"/>
                <a:gd name="T9" fmla="*/ 8 h 10"/>
                <a:gd name="T10" fmla="*/ 3 w 7"/>
                <a:gd name="T11" fmla="*/ 9 h 10"/>
                <a:gd name="T12" fmla="*/ 2 w 7"/>
                <a:gd name="T13" fmla="*/ 10 h 10"/>
                <a:gd name="T14" fmla="*/ 3 w 7"/>
                <a:gd name="T15" fmla="*/ 10 h 10"/>
                <a:gd name="T16" fmla="*/ 4 w 7"/>
                <a:gd name="T17" fmla="*/ 10 h 10"/>
                <a:gd name="T18" fmla="*/ 5 w 7"/>
                <a:gd name="T19" fmla="*/ 10 h 10"/>
                <a:gd name="T20" fmla="*/ 6 w 7"/>
                <a:gd name="T21" fmla="*/ 9 h 10"/>
                <a:gd name="T22" fmla="*/ 7 w 7"/>
                <a:gd name="T23" fmla="*/ 7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2"/>
                    <a:pt x="2" y="2"/>
                    <a:pt x="1" y="4"/>
                  </a:cubicBezTo>
                  <a:cubicBezTo>
                    <a:pt x="1" y="4"/>
                    <a:pt x="3" y="3"/>
                    <a:pt x="3" y="4"/>
                  </a:cubicBezTo>
                  <a:cubicBezTo>
                    <a:pt x="3" y="7"/>
                    <a:pt x="1" y="6"/>
                    <a:pt x="1" y="8"/>
                  </a:cubicBezTo>
                  <a:cubicBezTo>
                    <a:pt x="1" y="8"/>
                    <a:pt x="3" y="8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4" y="9"/>
                    <a:pt x="7" y="8"/>
                    <a:pt x="7" y="7"/>
                  </a:cubicBezTo>
                  <a:cubicBezTo>
                    <a:pt x="5" y="4"/>
                    <a:pt x="1" y="3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" name="Freeform 31"/>
            <p:cNvSpPr/>
            <p:nvPr/>
          </p:nvSpPr>
          <p:spPr bwMode="auto">
            <a:xfrm>
              <a:off x="3110705" y="3001963"/>
              <a:ext cx="33338" cy="26988"/>
            </a:xfrm>
            <a:custGeom>
              <a:avLst/>
              <a:gdLst>
                <a:gd name="T0" fmla="*/ 2 w 5"/>
                <a:gd name="T1" fmla="*/ 0 h 4"/>
                <a:gd name="T2" fmla="*/ 0 w 5"/>
                <a:gd name="T3" fmla="*/ 4 h 4"/>
                <a:gd name="T4" fmla="*/ 4 w 5"/>
                <a:gd name="T5" fmla="*/ 4 h 4"/>
                <a:gd name="T6" fmla="*/ 2 w 5"/>
                <a:gd name="T7" fmla="*/ 0 h 4"/>
                <a:gd name="T8" fmla="*/ 2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5" y="1"/>
                    <a:pt x="2" y="3"/>
                    <a:pt x="2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" name="Freeform 32"/>
            <p:cNvSpPr/>
            <p:nvPr/>
          </p:nvSpPr>
          <p:spPr bwMode="auto">
            <a:xfrm>
              <a:off x="4688680" y="3105151"/>
              <a:ext cx="69850" cy="61913"/>
            </a:xfrm>
            <a:custGeom>
              <a:avLst/>
              <a:gdLst>
                <a:gd name="T0" fmla="*/ 6 w 10"/>
                <a:gd name="T1" fmla="*/ 0 h 9"/>
                <a:gd name="T2" fmla="*/ 7 w 10"/>
                <a:gd name="T3" fmla="*/ 4 h 9"/>
                <a:gd name="T4" fmla="*/ 5 w 10"/>
                <a:gd name="T5" fmla="*/ 6 h 9"/>
                <a:gd name="T6" fmla="*/ 4 w 10"/>
                <a:gd name="T7" fmla="*/ 7 h 9"/>
                <a:gd name="T8" fmla="*/ 4 w 10"/>
                <a:gd name="T9" fmla="*/ 7 h 9"/>
                <a:gd name="T10" fmla="*/ 3 w 10"/>
                <a:gd name="T11" fmla="*/ 7 h 9"/>
                <a:gd name="T12" fmla="*/ 2 w 10"/>
                <a:gd name="T13" fmla="*/ 7 h 9"/>
                <a:gd name="T14" fmla="*/ 0 w 10"/>
                <a:gd name="T15" fmla="*/ 8 h 9"/>
                <a:gd name="T16" fmla="*/ 1 w 10"/>
                <a:gd name="T17" fmla="*/ 8 h 9"/>
                <a:gd name="T18" fmla="*/ 2 w 10"/>
                <a:gd name="T19" fmla="*/ 8 h 9"/>
                <a:gd name="T20" fmla="*/ 3 w 10"/>
                <a:gd name="T21" fmla="*/ 8 h 9"/>
                <a:gd name="T22" fmla="*/ 5 w 10"/>
                <a:gd name="T23" fmla="*/ 8 h 9"/>
                <a:gd name="T24" fmla="*/ 5 w 10"/>
                <a:gd name="T25" fmla="*/ 9 h 9"/>
                <a:gd name="T26" fmla="*/ 9 w 10"/>
                <a:gd name="T27" fmla="*/ 7 h 9"/>
                <a:gd name="T28" fmla="*/ 6 w 10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6" y="1"/>
                    <a:pt x="7" y="2"/>
                    <a:pt x="7" y="4"/>
                  </a:cubicBezTo>
                  <a:cubicBezTo>
                    <a:pt x="6" y="4"/>
                    <a:pt x="6" y="5"/>
                    <a:pt x="5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7" y="7"/>
                    <a:pt x="9" y="7"/>
                  </a:cubicBezTo>
                  <a:cubicBezTo>
                    <a:pt x="8" y="3"/>
                    <a:pt x="10" y="1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33"/>
            <p:cNvSpPr>
              <a:spLocks noEditPoints="1"/>
            </p:cNvSpPr>
            <p:nvPr/>
          </p:nvSpPr>
          <p:spPr bwMode="auto">
            <a:xfrm>
              <a:off x="3405980" y="3140076"/>
              <a:ext cx="611188" cy="730250"/>
            </a:xfrm>
            <a:custGeom>
              <a:avLst/>
              <a:gdLst>
                <a:gd name="T0" fmla="*/ 54 w 89"/>
                <a:gd name="T1" fmla="*/ 73 h 106"/>
                <a:gd name="T2" fmla="*/ 56 w 89"/>
                <a:gd name="T3" fmla="*/ 71 h 106"/>
                <a:gd name="T4" fmla="*/ 58 w 89"/>
                <a:gd name="T5" fmla="*/ 72 h 106"/>
                <a:gd name="T6" fmla="*/ 54 w 89"/>
                <a:gd name="T7" fmla="*/ 73 h 106"/>
                <a:gd name="T8" fmla="*/ 41 w 89"/>
                <a:gd name="T9" fmla="*/ 64 h 106"/>
                <a:gd name="T10" fmla="*/ 42 w 89"/>
                <a:gd name="T11" fmla="*/ 64 h 106"/>
                <a:gd name="T12" fmla="*/ 41 w 89"/>
                <a:gd name="T13" fmla="*/ 64 h 106"/>
                <a:gd name="T14" fmla="*/ 42 w 89"/>
                <a:gd name="T15" fmla="*/ 64 h 106"/>
                <a:gd name="T16" fmla="*/ 40 w 89"/>
                <a:gd name="T17" fmla="*/ 64 h 106"/>
                <a:gd name="T18" fmla="*/ 40 w 89"/>
                <a:gd name="T19" fmla="*/ 64 h 106"/>
                <a:gd name="T20" fmla="*/ 42 w 89"/>
                <a:gd name="T21" fmla="*/ 64 h 106"/>
                <a:gd name="T22" fmla="*/ 42 w 89"/>
                <a:gd name="T23" fmla="*/ 63 h 106"/>
                <a:gd name="T24" fmla="*/ 63 w 89"/>
                <a:gd name="T25" fmla="*/ 58 h 106"/>
                <a:gd name="T26" fmla="*/ 65 w 89"/>
                <a:gd name="T27" fmla="*/ 69 h 106"/>
                <a:gd name="T28" fmla="*/ 60 w 89"/>
                <a:gd name="T29" fmla="*/ 58 h 106"/>
                <a:gd name="T30" fmla="*/ 68 w 89"/>
                <a:gd name="T31" fmla="*/ 49 h 106"/>
                <a:gd name="T32" fmla="*/ 64 w 89"/>
                <a:gd name="T33" fmla="*/ 56 h 106"/>
                <a:gd name="T34" fmla="*/ 66 w 89"/>
                <a:gd name="T35" fmla="*/ 49 h 106"/>
                <a:gd name="T36" fmla="*/ 33 w 89"/>
                <a:gd name="T37" fmla="*/ 4 h 106"/>
                <a:gd name="T38" fmla="*/ 22 w 89"/>
                <a:gd name="T39" fmla="*/ 3 h 106"/>
                <a:gd name="T40" fmla="*/ 8 w 89"/>
                <a:gd name="T41" fmla="*/ 13 h 106"/>
                <a:gd name="T42" fmla="*/ 5 w 89"/>
                <a:gd name="T43" fmla="*/ 23 h 106"/>
                <a:gd name="T44" fmla="*/ 4 w 89"/>
                <a:gd name="T45" fmla="*/ 24 h 106"/>
                <a:gd name="T46" fmla="*/ 3 w 89"/>
                <a:gd name="T47" fmla="*/ 30 h 106"/>
                <a:gd name="T48" fmla="*/ 1 w 89"/>
                <a:gd name="T49" fmla="*/ 30 h 106"/>
                <a:gd name="T50" fmla="*/ 2 w 89"/>
                <a:gd name="T51" fmla="*/ 36 h 106"/>
                <a:gd name="T52" fmla="*/ 5 w 89"/>
                <a:gd name="T53" fmla="*/ 37 h 106"/>
                <a:gd name="T54" fmla="*/ 6 w 89"/>
                <a:gd name="T55" fmla="*/ 40 h 106"/>
                <a:gd name="T56" fmla="*/ 8 w 89"/>
                <a:gd name="T57" fmla="*/ 45 h 106"/>
                <a:gd name="T58" fmla="*/ 19 w 89"/>
                <a:gd name="T59" fmla="*/ 46 h 106"/>
                <a:gd name="T60" fmla="*/ 22 w 89"/>
                <a:gd name="T61" fmla="*/ 47 h 106"/>
                <a:gd name="T62" fmla="*/ 26 w 89"/>
                <a:gd name="T63" fmla="*/ 43 h 106"/>
                <a:gd name="T64" fmla="*/ 35 w 89"/>
                <a:gd name="T65" fmla="*/ 46 h 106"/>
                <a:gd name="T66" fmla="*/ 37 w 89"/>
                <a:gd name="T67" fmla="*/ 52 h 106"/>
                <a:gd name="T68" fmla="*/ 37 w 89"/>
                <a:gd name="T69" fmla="*/ 54 h 106"/>
                <a:gd name="T70" fmla="*/ 39 w 89"/>
                <a:gd name="T71" fmla="*/ 80 h 106"/>
                <a:gd name="T72" fmla="*/ 45 w 89"/>
                <a:gd name="T73" fmla="*/ 97 h 106"/>
                <a:gd name="T74" fmla="*/ 63 w 89"/>
                <a:gd name="T75" fmla="*/ 95 h 106"/>
                <a:gd name="T76" fmla="*/ 65 w 89"/>
                <a:gd name="T77" fmla="*/ 93 h 106"/>
                <a:gd name="T78" fmla="*/ 75 w 89"/>
                <a:gd name="T79" fmla="*/ 72 h 106"/>
                <a:gd name="T80" fmla="*/ 73 w 89"/>
                <a:gd name="T81" fmla="*/ 72 h 106"/>
                <a:gd name="T82" fmla="*/ 77 w 89"/>
                <a:gd name="T83" fmla="*/ 56 h 106"/>
                <a:gd name="T84" fmla="*/ 81 w 89"/>
                <a:gd name="T85" fmla="*/ 40 h 106"/>
                <a:gd name="T86" fmla="*/ 79 w 89"/>
                <a:gd name="T87" fmla="*/ 37 h 106"/>
                <a:gd name="T88" fmla="*/ 74 w 89"/>
                <a:gd name="T89" fmla="*/ 32 h 106"/>
                <a:gd name="T90" fmla="*/ 71 w 89"/>
                <a:gd name="T91" fmla="*/ 30 h 106"/>
                <a:gd name="T92" fmla="*/ 65 w 89"/>
                <a:gd name="T93" fmla="*/ 12 h 106"/>
                <a:gd name="T94" fmla="*/ 63 w 89"/>
                <a:gd name="T95" fmla="*/ 9 h 106"/>
                <a:gd name="T96" fmla="*/ 54 w 89"/>
                <a:gd name="T97" fmla="*/ 8 h 106"/>
                <a:gd name="T98" fmla="*/ 50 w 89"/>
                <a:gd name="T99" fmla="*/ 6 h 106"/>
                <a:gd name="T100" fmla="*/ 37 w 89"/>
                <a:gd name="T10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" h="106">
                  <a:moveTo>
                    <a:pt x="64" y="95"/>
                  </a:moveTo>
                  <a:cubicBezTo>
                    <a:pt x="64" y="95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moveTo>
                    <a:pt x="54" y="73"/>
                  </a:moveTo>
                  <a:cubicBezTo>
                    <a:pt x="54" y="73"/>
                    <a:pt x="54" y="72"/>
                    <a:pt x="54" y="72"/>
                  </a:cubicBezTo>
                  <a:cubicBezTo>
                    <a:pt x="54" y="71"/>
                    <a:pt x="54" y="71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5" y="70"/>
                    <a:pt x="55" y="71"/>
                    <a:pt x="56" y="71"/>
                  </a:cubicBezTo>
                  <a:cubicBezTo>
                    <a:pt x="56" y="72"/>
                    <a:pt x="57" y="72"/>
                    <a:pt x="57" y="72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58" y="73"/>
                    <a:pt x="58" y="73"/>
                  </a:cubicBezTo>
                  <a:cubicBezTo>
                    <a:pt x="57" y="73"/>
                    <a:pt x="56" y="72"/>
                    <a:pt x="55" y="72"/>
                  </a:cubicBezTo>
                  <a:cubicBezTo>
                    <a:pt x="54" y="72"/>
                    <a:pt x="54" y="72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moveTo>
                    <a:pt x="41" y="64"/>
                  </a:moveTo>
                  <a:cubicBezTo>
                    <a:pt x="42" y="64"/>
                    <a:pt x="42" y="64"/>
                    <a:pt x="42" y="64"/>
                  </a:cubicBezTo>
                  <a:cubicBezTo>
                    <a:pt x="41" y="64"/>
                    <a:pt x="41" y="64"/>
                    <a:pt x="41" y="64"/>
                  </a:cubicBezTo>
                  <a:moveTo>
                    <a:pt x="41" y="64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moveTo>
                    <a:pt x="42" y="64"/>
                  </a:moveTo>
                  <a:cubicBezTo>
                    <a:pt x="42" y="64"/>
                    <a:pt x="42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moveTo>
                    <a:pt x="41" y="64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moveTo>
                    <a:pt x="40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moveTo>
                    <a:pt x="42" y="64"/>
                  </a:moveTo>
                  <a:cubicBezTo>
                    <a:pt x="42" y="64"/>
                    <a:pt x="42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moveTo>
                    <a:pt x="40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moveTo>
                    <a:pt x="40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moveTo>
                    <a:pt x="40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moveTo>
                    <a:pt x="42" y="64"/>
                  </a:moveTo>
                  <a:cubicBezTo>
                    <a:pt x="42" y="64"/>
                    <a:pt x="42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moveTo>
                    <a:pt x="42" y="63"/>
                  </a:move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2" y="63"/>
                  </a:cubicBezTo>
                  <a:moveTo>
                    <a:pt x="61" y="59"/>
                  </a:moveTo>
                  <a:cubicBezTo>
                    <a:pt x="61" y="59"/>
                    <a:pt x="62" y="59"/>
                    <a:pt x="62" y="59"/>
                  </a:cubicBezTo>
                  <a:cubicBezTo>
                    <a:pt x="62" y="58"/>
                    <a:pt x="62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9"/>
                    <a:pt x="63" y="59"/>
                    <a:pt x="64" y="60"/>
                  </a:cubicBezTo>
                  <a:cubicBezTo>
                    <a:pt x="60" y="62"/>
                    <a:pt x="62" y="67"/>
                    <a:pt x="65" y="68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4" y="69"/>
                    <a:pt x="63" y="68"/>
                    <a:pt x="61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0" y="68"/>
                    <a:pt x="60" y="67"/>
                    <a:pt x="60" y="67"/>
                  </a:cubicBezTo>
                  <a:cubicBezTo>
                    <a:pt x="63" y="66"/>
                    <a:pt x="59" y="62"/>
                    <a:pt x="60" y="58"/>
                  </a:cubicBezTo>
                  <a:cubicBezTo>
                    <a:pt x="61" y="59"/>
                    <a:pt x="61" y="59"/>
                    <a:pt x="61" y="59"/>
                  </a:cubicBezTo>
                  <a:moveTo>
                    <a:pt x="66" y="49"/>
                  </a:moveTo>
                  <a:cubicBezTo>
                    <a:pt x="67" y="49"/>
                    <a:pt x="67" y="48"/>
                    <a:pt x="68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70" y="53"/>
                    <a:pt x="66" y="54"/>
                    <a:pt x="69" y="57"/>
                  </a:cubicBezTo>
                  <a:cubicBezTo>
                    <a:pt x="68" y="58"/>
                    <a:pt x="66" y="58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5" y="59"/>
                    <a:pt x="64" y="58"/>
                    <a:pt x="64" y="56"/>
                  </a:cubicBezTo>
                  <a:cubicBezTo>
                    <a:pt x="65" y="54"/>
                    <a:pt x="67" y="54"/>
                    <a:pt x="68" y="53"/>
                  </a:cubicBezTo>
                  <a:cubicBezTo>
                    <a:pt x="68" y="51"/>
                    <a:pt x="68" y="50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moveTo>
                    <a:pt x="37" y="0"/>
                  </a:moveTo>
                  <a:cubicBezTo>
                    <a:pt x="36" y="0"/>
                    <a:pt x="35" y="0"/>
                    <a:pt x="34" y="0"/>
                  </a:cubicBezTo>
                  <a:cubicBezTo>
                    <a:pt x="34" y="1"/>
                    <a:pt x="35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2"/>
                    <a:pt x="33" y="1"/>
                  </a:cubicBezTo>
                  <a:cubicBezTo>
                    <a:pt x="32" y="0"/>
                    <a:pt x="31" y="0"/>
                    <a:pt x="30" y="0"/>
                  </a:cubicBezTo>
                  <a:cubicBezTo>
                    <a:pt x="27" y="0"/>
                    <a:pt x="23" y="1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3" y="5"/>
                    <a:pt x="12" y="10"/>
                    <a:pt x="8" y="13"/>
                  </a:cubicBezTo>
                  <a:cubicBezTo>
                    <a:pt x="8" y="13"/>
                    <a:pt x="7" y="13"/>
                    <a:pt x="7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5" y="17"/>
                    <a:pt x="3" y="20"/>
                    <a:pt x="1" y="23"/>
                  </a:cubicBezTo>
                  <a:cubicBezTo>
                    <a:pt x="3" y="23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2" y="28"/>
                    <a:pt x="2" y="30"/>
                  </a:cubicBezTo>
                  <a:cubicBezTo>
                    <a:pt x="2" y="30"/>
                    <a:pt x="3" y="30"/>
                    <a:pt x="3" y="30"/>
                  </a:cubicBezTo>
                  <a:cubicBezTo>
                    <a:pt x="5" y="30"/>
                    <a:pt x="6" y="31"/>
                    <a:pt x="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1"/>
                    <a:pt x="4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2" y="32"/>
                    <a:pt x="0" y="32"/>
                    <a:pt x="1" y="34"/>
                  </a:cubicBezTo>
                  <a:cubicBezTo>
                    <a:pt x="1" y="34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2" y="35"/>
                    <a:pt x="2" y="36"/>
                  </a:cubicBezTo>
                  <a:cubicBezTo>
                    <a:pt x="3" y="36"/>
                    <a:pt x="3" y="36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8"/>
                    <a:pt x="4" y="38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4" y="40"/>
                    <a:pt x="4" y="40"/>
                    <a:pt x="6" y="40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8" y="41"/>
                    <a:pt x="10" y="41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3"/>
                    <a:pt x="8" y="44"/>
                    <a:pt x="8" y="45"/>
                  </a:cubicBezTo>
                  <a:cubicBezTo>
                    <a:pt x="10" y="47"/>
                    <a:pt x="12" y="48"/>
                    <a:pt x="13" y="48"/>
                  </a:cubicBezTo>
                  <a:cubicBezTo>
                    <a:pt x="15" y="48"/>
                    <a:pt x="16" y="47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6"/>
                    <a:pt x="25" y="46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6" y="45"/>
                    <a:pt x="26" y="44"/>
                    <a:pt x="26" y="43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31" y="44"/>
                    <a:pt x="30" y="48"/>
                  </a:cubicBezTo>
                  <a:cubicBezTo>
                    <a:pt x="32" y="48"/>
                    <a:pt x="34" y="48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9"/>
                    <a:pt x="37" y="48"/>
                    <a:pt x="36" y="52"/>
                  </a:cubicBezTo>
                  <a:cubicBezTo>
                    <a:pt x="36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6" y="52"/>
                    <a:pt x="36" y="53"/>
                  </a:cubicBezTo>
                  <a:cubicBezTo>
                    <a:pt x="36" y="53"/>
                    <a:pt x="37" y="53"/>
                    <a:pt x="37" y="54"/>
                  </a:cubicBezTo>
                  <a:cubicBezTo>
                    <a:pt x="33" y="54"/>
                    <a:pt x="35" y="59"/>
                    <a:pt x="37" y="60"/>
                  </a:cubicBezTo>
                  <a:cubicBezTo>
                    <a:pt x="38" y="62"/>
                    <a:pt x="39" y="63"/>
                    <a:pt x="39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2" y="69"/>
                    <a:pt x="40" y="74"/>
                    <a:pt x="39" y="80"/>
                  </a:cubicBezTo>
                  <a:cubicBezTo>
                    <a:pt x="39" y="80"/>
                    <a:pt x="40" y="80"/>
                    <a:pt x="41" y="80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1"/>
                    <a:pt x="39" y="81"/>
                    <a:pt x="38" y="81"/>
                  </a:cubicBezTo>
                  <a:cubicBezTo>
                    <a:pt x="42" y="84"/>
                    <a:pt x="41" y="95"/>
                    <a:pt x="45" y="97"/>
                  </a:cubicBezTo>
                  <a:cubicBezTo>
                    <a:pt x="44" y="97"/>
                    <a:pt x="44" y="98"/>
                    <a:pt x="45" y="98"/>
                  </a:cubicBezTo>
                  <a:cubicBezTo>
                    <a:pt x="46" y="101"/>
                    <a:pt x="45" y="105"/>
                    <a:pt x="48" y="106"/>
                  </a:cubicBezTo>
                  <a:cubicBezTo>
                    <a:pt x="55" y="106"/>
                    <a:pt x="63" y="102"/>
                    <a:pt x="64" y="95"/>
                  </a:cubicBezTo>
                  <a:cubicBezTo>
                    <a:pt x="64" y="95"/>
                    <a:pt x="63" y="95"/>
                    <a:pt x="63" y="95"/>
                  </a:cubicBezTo>
                  <a:cubicBezTo>
                    <a:pt x="63" y="95"/>
                    <a:pt x="62" y="95"/>
                    <a:pt x="62" y="95"/>
                  </a:cubicBezTo>
                  <a:cubicBezTo>
                    <a:pt x="63" y="95"/>
                    <a:pt x="64" y="95"/>
                    <a:pt x="64" y="94"/>
                  </a:cubicBezTo>
                  <a:cubicBezTo>
                    <a:pt x="63" y="93"/>
                    <a:pt x="63" y="92"/>
                    <a:pt x="64" y="91"/>
                  </a:cubicBezTo>
                  <a:cubicBezTo>
                    <a:pt x="65" y="92"/>
                    <a:pt x="64" y="93"/>
                    <a:pt x="65" y="93"/>
                  </a:cubicBezTo>
                  <a:cubicBezTo>
                    <a:pt x="66" y="92"/>
                    <a:pt x="67" y="92"/>
                    <a:pt x="68" y="91"/>
                  </a:cubicBezTo>
                  <a:cubicBezTo>
                    <a:pt x="68" y="88"/>
                    <a:pt x="68" y="86"/>
                    <a:pt x="67" y="84"/>
                  </a:cubicBezTo>
                  <a:cubicBezTo>
                    <a:pt x="70" y="83"/>
                    <a:pt x="72" y="80"/>
                    <a:pt x="75" y="79"/>
                  </a:cubicBezTo>
                  <a:cubicBezTo>
                    <a:pt x="75" y="76"/>
                    <a:pt x="75" y="74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6" y="71"/>
                    <a:pt x="73" y="66"/>
                    <a:pt x="73" y="63"/>
                  </a:cubicBezTo>
                  <a:cubicBezTo>
                    <a:pt x="74" y="63"/>
                    <a:pt x="74" y="62"/>
                    <a:pt x="75" y="60"/>
                  </a:cubicBezTo>
                  <a:cubicBezTo>
                    <a:pt x="75" y="59"/>
                    <a:pt x="75" y="58"/>
                    <a:pt x="77" y="57"/>
                  </a:cubicBezTo>
                  <a:cubicBezTo>
                    <a:pt x="77" y="57"/>
                    <a:pt x="77" y="57"/>
                    <a:pt x="77" y="56"/>
                  </a:cubicBezTo>
                  <a:cubicBezTo>
                    <a:pt x="82" y="51"/>
                    <a:pt x="88" y="47"/>
                    <a:pt x="89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7" y="38"/>
                    <a:pt x="86" y="38"/>
                    <a:pt x="85" y="39"/>
                  </a:cubicBezTo>
                  <a:cubicBezTo>
                    <a:pt x="83" y="39"/>
                    <a:pt x="82" y="40"/>
                    <a:pt x="81" y="40"/>
                  </a:cubicBezTo>
                  <a:cubicBezTo>
                    <a:pt x="81" y="40"/>
                    <a:pt x="80" y="40"/>
                    <a:pt x="79" y="39"/>
                  </a:cubicBezTo>
                  <a:cubicBezTo>
                    <a:pt x="79" y="39"/>
                    <a:pt x="79" y="39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8"/>
                    <a:pt x="79" y="38"/>
                    <a:pt x="79" y="37"/>
                  </a:cubicBezTo>
                  <a:cubicBezTo>
                    <a:pt x="79" y="37"/>
                    <a:pt x="78" y="37"/>
                    <a:pt x="78" y="37"/>
                  </a:cubicBezTo>
                  <a:cubicBezTo>
                    <a:pt x="77" y="37"/>
                    <a:pt x="77" y="36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3"/>
                    <a:pt x="75" y="33"/>
                    <a:pt x="74" y="32"/>
                  </a:cubicBezTo>
                  <a:cubicBezTo>
                    <a:pt x="74" y="31"/>
                    <a:pt x="73" y="31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2" y="29"/>
                    <a:pt x="72" y="29"/>
                    <a:pt x="72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3" y="24"/>
                    <a:pt x="65" y="17"/>
                    <a:pt x="64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10"/>
                    <a:pt x="65" y="11"/>
                    <a:pt x="65" y="12"/>
                  </a:cubicBezTo>
                  <a:cubicBezTo>
                    <a:pt x="65" y="12"/>
                    <a:pt x="65" y="13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2"/>
                    <a:pt x="66" y="11"/>
                    <a:pt x="66" y="9"/>
                  </a:cubicBezTo>
                  <a:cubicBezTo>
                    <a:pt x="65" y="9"/>
                    <a:pt x="64" y="9"/>
                    <a:pt x="63" y="9"/>
                  </a:cubicBezTo>
                  <a:cubicBezTo>
                    <a:pt x="62" y="9"/>
                    <a:pt x="62" y="9"/>
                    <a:pt x="61" y="9"/>
                  </a:cubicBezTo>
                  <a:cubicBezTo>
                    <a:pt x="60" y="9"/>
                    <a:pt x="59" y="9"/>
                    <a:pt x="59" y="9"/>
                  </a:cubicBezTo>
                  <a:cubicBezTo>
                    <a:pt x="57" y="9"/>
                    <a:pt x="56" y="9"/>
                    <a:pt x="55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8"/>
                    <a:pt x="53" y="8"/>
                    <a:pt x="53" y="8"/>
                  </a:cubicBezTo>
                  <a:cubicBezTo>
                    <a:pt x="52" y="8"/>
                    <a:pt x="52" y="7"/>
                    <a:pt x="52" y="7"/>
                  </a:cubicBezTo>
                  <a:cubicBezTo>
                    <a:pt x="51" y="6"/>
                    <a:pt x="51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6"/>
                    <a:pt x="50" y="10"/>
                    <a:pt x="47" y="10"/>
                  </a:cubicBezTo>
                  <a:cubicBezTo>
                    <a:pt x="43" y="7"/>
                    <a:pt x="38" y="7"/>
                    <a:pt x="35" y="4"/>
                  </a:cubicBezTo>
                  <a:cubicBezTo>
                    <a:pt x="38" y="4"/>
                    <a:pt x="35" y="1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34"/>
            <p:cNvSpPr/>
            <p:nvPr/>
          </p:nvSpPr>
          <p:spPr bwMode="auto">
            <a:xfrm>
              <a:off x="4469605" y="3463926"/>
              <a:ext cx="26988" cy="33338"/>
            </a:xfrm>
            <a:custGeom>
              <a:avLst/>
              <a:gdLst>
                <a:gd name="T0" fmla="*/ 3 w 4"/>
                <a:gd name="T1" fmla="*/ 0 h 5"/>
                <a:gd name="T2" fmla="*/ 0 w 4"/>
                <a:gd name="T3" fmla="*/ 0 h 5"/>
                <a:gd name="T4" fmla="*/ 4 w 4"/>
                <a:gd name="T5" fmla="*/ 5 h 5"/>
                <a:gd name="T6" fmla="*/ 3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2"/>
                    <a:pt x="1" y="4"/>
                    <a:pt x="4" y="5"/>
                  </a:cubicBezTo>
                  <a:cubicBezTo>
                    <a:pt x="3" y="4"/>
                    <a:pt x="3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35"/>
            <p:cNvSpPr/>
            <p:nvPr/>
          </p:nvSpPr>
          <p:spPr bwMode="auto">
            <a:xfrm>
              <a:off x="2821780" y="3400426"/>
              <a:ext cx="419100" cy="641350"/>
            </a:xfrm>
            <a:custGeom>
              <a:avLst/>
              <a:gdLst>
                <a:gd name="T0" fmla="*/ 14 w 61"/>
                <a:gd name="T1" fmla="*/ 3 h 93"/>
                <a:gd name="T2" fmla="*/ 12 w 61"/>
                <a:gd name="T3" fmla="*/ 4 h 93"/>
                <a:gd name="T4" fmla="*/ 9 w 61"/>
                <a:gd name="T5" fmla="*/ 1 h 93"/>
                <a:gd name="T6" fmla="*/ 4 w 61"/>
                <a:gd name="T7" fmla="*/ 14 h 93"/>
                <a:gd name="T8" fmla="*/ 2 w 61"/>
                <a:gd name="T9" fmla="*/ 23 h 93"/>
                <a:gd name="T10" fmla="*/ 5 w 61"/>
                <a:gd name="T11" fmla="*/ 23 h 93"/>
                <a:gd name="T12" fmla="*/ 4 w 61"/>
                <a:gd name="T13" fmla="*/ 25 h 93"/>
                <a:gd name="T14" fmla="*/ 16 w 61"/>
                <a:gd name="T15" fmla="*/ 43 h 93"/>
                <a:gd name="T16" fmla="*/ 19 w 61"/>
                <a:gd name="T17" fmla="*/ 64 h 93"/>
                <a:gd name="T18" fmla="*/ 19 w 61"/>
                <a:gd name="T19" fmla="*/ 65 h 93"/>
                <a:gd name="T20" fmla="*/ 19 w 61"/>
                <a:gd name="T21" fmla="*/ 65 h 93"/>
                <a:gd name="T22" fmla="*/ 20 w 61"/>
                <a:gd name="T23" fmla="*/ 79 h 93"/>
                <a:gd name="T24" fmla="*/ 23 w 61"/>
                <a:gd name="T25" fmla="*/ 78 h 93"/>
                <a:gd name="T26" fmla="*/ 25 w 61"/>
                <a:gd name="T27" fmla="*/ 85 h 93"/>
                <a:gd name="T28" fmla="*/ 24 w 61"/>
                <a:gd name="T29" fmla="*/ 89 h 93"/>
                <a:gd name="T30" fmla="*/ 26 w 61"/>
                <a:gd name="T31" fmla="*/ 88 h 93"/>
                <a:gd name="T32" fmla="*/ 33 w 61"/>
                <a:gd name="T33" fmla="*/ 88 h 93"/>
                <a:gd name="T34" fmla="*/ 30 w 61"/>
                <a:gd name="T35" fmla="*/ 78 h 93"/>
                <a:gd name="T36" fmla="*/ 33 w 61"/>
                <a:gd name="T37" fmla="*/ 74 h 93"/>
                <a:gd name="T38" fmla="*/ 35 w 61"/>
                <a:gd name="T39" fmla="*/ 68 h 93"/>
                <a:gd name="T40" fmla="*/ 36 w 61"/>
                <a:gd name="T41" fmla="*/ 67 h 93"/>
                <a:gd name="T42" fmla="*/ 42 w 61"/>
                <a:gd name="T43" fmla="*/ 68 h 93"/>
                <a:gd name="T44" fmla="*/ 41 w 61"/>
                <a:gd name="T45" fmla="*/ 65 h 93"/>
                <a:gd name="T46" fmla="*/ 44 w 61"/>
                <a:gd name="T47" fmla="*/ 61 h 93"/>
                <a:gd name="T48" fmla="*/ 53 w 61"/>
                <a:gd name="T49" fmla="*/ 51 h 93"/>
                <a:gd name="T50" fmla="*/ 61 w 61"/>
                <a:gd name="T51" fmla="*/ 31 h 93"/>
                <a:gd name="T52" fmla="*/ 52 w 61"/>
                <a:gd name="T53" fmla="*/ 21 h 93"/>
                <a:gd name="T54" fmla="*/ 44 w 61"/>
                <a:gd name="T55" fmla="*/ 18 h 93"/>
                <a:gd name="T56" fmla="*/ 40 w 61"/>
                <a:gd name="T57" fmla="*/ 19 h 93"/>
                <a:gd name="T58" fmla="*/ 42 w 61"/>
                <a:gd name="T59" fmla="*/ 14 h 93"/>
                <a:gd name="T60" fmla="*/ 40 w 61"/>
                <a:gd name="T61" fmla="*/ 12 h 93"/>
                <a:gd name="T62" fmla="*/ 33 w 61"/>
                <a:gd name="T63" fmla="*/ 9 h 93"/>
                <a:gd name="T64" fmla="*/ 32 w 61"/>
                <a:gd name="T65" fmla="*/ 11 h 93"/>
                <a:gd name="T66" fmla="*/ 27 w 61"/>
                <a:gd name="T67" fmla="*/ 7 h 93"/>
                <a:gd name="T68" fmla="*/ 27 w 61"/>
                <a:gd name="T69" fmla="*/ 3 h 93"/>
                <a:gd name="T70" fmla="*/ 16 w 61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" h="93">
                  <a:moveTo>
                    <a:pt x="16" y="0"/>
                  </a:moveTo>
                  <a:cubicBezTo>
                    <a:pt x="14" y="0"/>
                    <a:pt x="15" y="2"/>
                    <a:pt x="14" y="3"/>
                  </a:cubicBezTo>
                  <a:cubicBezTo>
                    <a:pt x="13" y="3"/>
                    <a:pt x="14" y="1"/>
                    <a:pt x="13" y="1"/>
                  </a:cubicBezTo>
                  <a:cubicBezTo>
                    <a:pt x="12" y="2"/>
                    <a:pt x="13" y="4"/>
                    <a:pt x="12" y="4"/>
                  </a:cubicBezTo>
                  <a:cubicBezTo>
                    <a:pt x="11" y="3"/>
                    <a:pt x="12" y="3"/>
                    <a:pt x="12" y="1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10" y="4"/>
                    <a:pt x="6" y="4"/>
                    <a:pt x="6" y="7"/>
                  </a:cubicBezTo>
                  <a:cubicBezTo>
                    <a:pt x="7" y="9"/>
                    <a:pt x="6" y="14"/>
                    <a:pt x="4" y="14"/>
                  </a:cubicBezTo>
                  <a:cubicBezTo>
                    <a:pt x="4" y="14"/>
                    <a:pt x="4" y="15"/>
                    <a:pt x="4" y="16"/>
                  </a:cubicBezTo>
                  <a:cubicBezTo>
                    <a:pt x="0" y="19"/>
                    <a:pt x="4" y="19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4"/>
                    <a:pt x="4" y="25"/>
                    <a:pt x="4" y="25"/>
                  </a:cubicBezTo>
                  <a:cubicBezTo>
                    <a:pt x="3" y="24"/>
                    <a:pt x="2" y="23"/>
                    <a:pt x="1" y="23"/>
                  </a:cubicBezTo>
                  <a:cubicBezTo>
                    <a:pt x="5" y="30"/>
                    <a:pt x="8" y="40"/>
                    <a:pt x="16" y="43"/>
                  </a:cubicBezTo>
                  <a:cubicBezTo>
                    <a:pt x="17" y="44"/>
                    <a:pt x="16" y="46"/>
                    <a:pt x="17" y="46"/>
                  </a:cubicBezTo>
                  <a:cubicBezTo>
                    <a:pt x="19" y="52"/>
                    <a:pt x="17" y="61"/>
                    <a:pt x="19" y="64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8" y="70"/>
                    <a:pt x="19" y="74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1" y="79"/>
                    <a:pt x="21" y="78"/>
                    <a:pt x="21" y="78"/>
                  </a:cubicBezTo>
                  <a:cubicBezTo>
                    <a:pt x="22" y="78"/>
                    <a:pt x="22" y="78"/>
                    <a:pt x="23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81"/>
                    <a:pt x="26" y="82"/>
                    <a:pt x="25" y="85"/>
                  </a:cubicBezTo>
                  <a:cubicBezTo>
                    <a:pt x="24" y="85"/>
                    <a:pt x="25" y="83"/>
                    <a:pt x="23" y="83"/>
                  </a:cubicBezTo>
                  <a:cubicBezTo>
                    <a:pt x="22" y="86"/>
                    <a:pt x="25" y="88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89"/>
                    <a:pt x="25" y="88"/>
                    <a:pt x="26" y="88"/>
                  </a:cubicBezTo>
                  <a:cubicBezTo>
                    <a:pt x="26" y="93"/>
                    <a:pt x="25" y="92"/>
                    <a:pt x="31" y="93"/>
                  </a:cubicBezTo>
                  <a:cubicBezTo>
                    <a:pt x="30" y="90"/>
                    <a:pt x="31" y="90"/>
                    <a:pt x="33" y="88"/>
                  </a:cubicBezTo>
                  <a:cubicBezTo>
                    <a:pt x="32" y="86"/>
                    <a:pt x="30" y="87"/>
                    <a:pt x="29" y="85"/>
                  </a:cubicBezTo>
                  <a:cubicBezTo>
                    <a:pt x="32" y="84"/>
                    <a:pt x="32" y="81"/>
                    <a:pt x="30" y="78"/>
                  </a:cubicBezTo>
                  <a:cubicBezTo>
                    <a:pt x="31" y="78"/>
                    <a:pt x="31" y="78"/>
                    <a:pt x="32" y="78"/>
                  </a:cubicBezTo>
                  <a:cubicBezTo>
                    <a:pt x="34" y="78"/>
                    <a:pt x="32" y="75"/>
                    <a:pt x="33" y="74"/>
                  </a:cubicBezTo>
                  <a:cubicBezTo>
                    <a:pt x="34" y="75"/>
                    <a:pt x="34" y="75"/>
                    <a:pt x="35" y="75"/>
                  </a:cubicBezTo>
                  <a:cubicBezTo>
                    <a:pt x="40" y="75"/>
                    <a:pt x="39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8"/>
                    <a:pt x="38" y="68"/>
                    <a:pt x="40" y="68"/>
                  </a:cubicBezTo>
                  <a:cubicBezTo>
                    <a:pt x="40" y="68"/>
                    <a:pt x="41" y="68"/>
                    <a:pt x="42" y="68"/>
                  </a:cubicBezTo>
                  <a:cubicBezTo>
                    <a:pt x="42" y="66"/>
                    <a:pt x="41" y="66"/>
                    <a:pt x="40" y="6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5"/>
                    <a:pt x="43" y="63"/>
                    <a:pt x="43" y="61"/>
                  </a:cubicBezTo>
                  <a:cubicBezTo>
                    <a:pt x="43" y="61"/>
                    <a:pt x="44" y="61"/>
                    <a:pt x="44" y="61"/>
                  </a:cubicBezTo>
                  <a:cubicBezTo>
                    <a:pt x="46" y="61"/>
                    <a:pt x="46" y="57"/>
                    <a:pt x="46" y="54"/>
                  </a:cubicBezTo>
                  <a:cubicBezTo>
                    <a:pt x="48" y="53"/>
                    <a:pt x="49" y="51"/>
                    <a:pt x="53" y="51"/>
                  </a:cubicBezTo>
                  <a:cubicBezTo>
                    <a:pt x="53" y="51"/>
                    <a:pt x="53" y="51"/>
                    <a:pt x="54" y="51"/>
                  </a:cubicBezTo>
                  <a:cubicBezTo>
                    <a:pt x="58" y="46"/>
                    <a:pt x="55" y="33"/>
                    <a:pt x="61" y="31"/>
                  </a:cubicBezTo>
                  <a:cubicBezTo>
                    <a:pt x="61" y="29"/>
                    <a:pt x="61" y="27"/>
                    <a:pt x="61" y="25"/>
                  </a:cubicBezTo>
                  <a:cubicBezTo>
                    <a:pt x="58" y="25"/>
                    <a:pt x="55" y="21"/>
                    <a:pt x="52" y="21"/>
                  </a:cubicBezTo>
                  <a:cubicBezTo>
                    <a:pt x="51" y="21"/>
                    <a:pt x="50" y="21"/>
                    <a:pt x="48" y="22"/>
                  </a:cubicBezTo>
                  <a:cubicBezTo>
                    <a:pt x="49" y="19"/>
                    <a:pt x="46" y="19"/>
                    <a:pt x="44" y="18"/>
                  </a:cubicBezTo>
                  <a:cubicBezTo>
                    <a:pt x="45" y="20"/>
                    <a:pt x="43" y="20"/>
                    <a:pt x="42" y="21"/>
                  </a:cubicBezTo>
                  <a:cubicBezTo>
                    <a:pt x="41" y="20"/>
                    <a:pt x="41" y="19"/>
                    <a:pt x="40" y="19"/>
                  </a:cubicBezTo>
                  <a:cubicBezTo>
                    <a:pt x="39" y="19"/>
                    <a:pt x="39" y="19"/>
                    <a:pt x="38" y="20"/>
                  </a:cubicBezTo>
                  <a:cubicBezTo>
                    <a:pt x="39" y="18"/>
                    <a:pt x="41" y="17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4"/>
                    <a:pt x="40" y="13"/>
                    <a:pt x="40" y="12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8"/>
                    <a:pt x="37" y="9"/>
                    <a:pt x="33" y="9"/>
                  </a:cubicBezTo>
                  <a:cubicBezTo>
                    <a:pt x="33" y="10"/>
                    <a:pt x="32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8"/>
                    <a:pt x="34" y="7"/>
                    <a:pt x="29" y="5"/>
                  </a:cubicBezTo>
                  <a:cubicBezTo>
                    <a:pt x="28" y="6"/>
                    <a:pt x="29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5"/>
                    <a:pt x="26" y="5"/>
                    <a:pt x="27" y="3"/>
                  </a:cubicBezTo>
                  <a:cubicBezTo>
                    <a:pt x="23" y="2"/>
                    <a:pt x="20" y="2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36"/>
            <p:cNvSpPr/>
            <p:nvPr/>
          </p:nvSpPr>
          <p:spPr bwMode="auto">
            <a:xfrm>
              <a:off x="4634705" y="3525838"/>
              <a:ext cx="26988" cy="41275"/>
            </a:xfrm>
            <a:custGeom>
              <a:avLst/>
              <a:gdLst>
                <a:gd name="T0" fmla="*/ 1 w 4"/>
                <a:gd name="T1" fmla="*/ 0 h 6"/>
                <a:gd name="T2" fmla="*/ 1 w 4"/>
                <a:gd name="T3" fmla="*/ 6 h 6"/>
                <a:gd name="T4" fmla="*/ 1 w 4"/>
                <a:gd name="T5" fmla="*/ 6 h 6"/>
                <a:gd name="T6" fmla="*/ 3 w 4"/>
                <a:gd name="T7" fmla="*/ 2 h 6"/>
                <a:gd name="T8" fmla="*/ 4 w 4"/>
                <a:gd name="T9" fmla="*/ 6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0" y="2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2"/>
                    <a:pt x="3" y="2"/>
                  </a:cubicBezTo>
                  <a:cubicBezTo>
                    <a:pt x="3" y="4"/>
                    <a:pt x="3" y="5"/>
                    <a:pt x="4" y="6"/>
                  </a:cubicBezTo>
                  <a:cubicBezTo>
                    <a:pt x="4" y="2"/>
                    <a:pt x="2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" name="Freeform 37"/>
            <p:cNvSpPr/>
            <p:nvPr/>
          </p:nvSpPr>
          <p:spPr bwMode="auto">
            <a:xfrm>
              <a:off x="4779168" y="3538538"/>
              <a:ext cx="123825" cy="82550"/>
            </a:xfrm>
            <a:custGeom>
              <a:avLst/>
              <a:gdLst>
                <a:gd name="T0" fmla="*/ 4 w 18"/>
                <a:gd name="T1" fmla="*/ 0 h 12"/>
                <a:gd name="T2" fmla="*/ 0 w 18"/>
                <a:gd name="T3" fmla="*/ 4 h 12"/>
                <a:gd name="T4" fmla="*/ 1 w 18"/>
                <a:gd name="T5" fmla="*/ 4 h 12"/>
                <a:gd name="T6" fmla="*/ 7 w 18"/>
                <a:gd name="T7" fmla="*/ 10 h 12"/>
                <a:gd name="T8" fmla="*/ 7 w 18"/>
                <a:gd name="T9" fmla="*/ 8 h 12"/>
                <a:gd name="T10" fmla="*/ 7 w 18"/>
                <a:gd name="T11" fmla="*/ 8 h 12"/>
                <a:gd name="T12" fmla="*/ 8 w 18"/>
                <a:gd name="T13" fmla="*/ 10 h 12"/>
                <a:gd name="T14" fmla="*/ 9 w 18"/>
                <a:gd name="T15" fmla="*/ 10 h 12"/>
                <a:gd name="T16" fmla="*/ 12 w 18"/>
                <a:gd name="T17" fmla="*/ 8 h 12"/>
                <a:gd name="T18" fmla="*/ 12 w 18"/>
                <a:gd name="T19" fmla="*/ 8 h 12"/>
                <a:gd name="T20" fmla="*/ 15 w 18"/>
                <a:gd name="T21" fmla="*/ 10 h 12"/>
                <a:gd name="T22" fmla="*/ 17 w 18"/>
                <a:gd name="T23" fmla="*/ 12 h 12"/>
                <a:gd name="T24" fmla="*/ 18 w 18"/>
                <a:gd name="T25" fmla="*/ 11 h 12"/>
                <a:gd name="T26" fmla="*/ 8 w 18"/>
                <a:gd name="T27" fmla="*/ 2 h 12"/>
                <a:gd name="T28" fmla="*/ 8 w 18"/>
                <a:gd name="T29" fmla="*/ 2 h 12"/>
                <a:gd name="T30" fmla="*/ 8 w 18"/>
                <a:gd name="T31" fmla="*/ 4 h 12"/>
                <a:gd name="T32" fmla="*/ 7 w 18"/>
                <a:gd name="T33" fmla="*/ 4 h 12"/>
                <a:gd name="T34" fmla="*/ 7 w 18"/>
                <a:gd name="T35" fmla="*/ 1 h 12"/>
                <a:gd name="T36" fmla="*/ 4 w 18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2">
                  <a:moveTo>
                    <a:pt x="4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5" y="4"/>
                    <a:pt x="5" y="8"/>
                    <a:pt x="7" y="10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8"/>
                    <a:pt x="8" y="8"/>
                    <a:pt x="7" y="8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9" y="10"/>
                    <a:pt x="10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4" y="9"/>
                    <a:pt x="15" y="10"/>
                  </a:cubicBezTo>
                  <a:cubicBezTo>
                    <a:pt x="15" y="11"/>
                    <a:pt x="16" y="12"/>
                    <a:pt x="17" y="12"/>
                  </a:cubicBezTo>
                  <a:cubicBezTo>
                    <a:pt x="17" y="12"/>
                    <a:pt x="18" y="12"/>
                    <a:pt x="18" y="11"/>
                  </a:cubicBezTo>
                  <a:cubicBezTo>
                    <a:pt x="14" y="9"/>
                    <a:pt x="15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3"/>
                    <a:pt x="7" y="2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" name="Freeform 38"/>
            <p:cNvSpPr/>
            <p:nvPr/>
          </p:nvSpPr>
          <p:spPr bwMode="auto">
            <a:xfrm>
              <a:off x="4510880" y="3579813"/>
              <a:ext cx="76200" cy="28575"/>
            </a:xfrm>
            <a:custGeom>
              <a:avLst/>
              <a:gdLst>
                <a:gd name="T0" fmla="*/ 2 w 11"/>
                <a:gd name="T1" fmla="*/ 0 h 4"/>
                <a:gd name="T2" fmla="*/ 0 w 11"/>
                <a:gd name="T3" fmla="*/ 1 h 4"/>
                <a:gd name="T4" fmla="*/ 0 w 11"/>
                <a:gd name="T5" fmla="*/ 1 h 4"/>
                <a:gd name="T6" fmla="*/ 2 w 11"/>
                <a:gd name="T7" fmla="*/ 2 h 4"/>
                <a:gd name="T8" fmla="*/ 4 w 11"/>
                <a:gd name="T9" fmla="*/ 2 h 4"/>
                <a:gd name="T10" fmla="*/ 5 w 11"/>
                <a:gd name="T11" fmla="*/ 2 h 4"/>
                <a:gd name="T12" fmla="*/ 11 w 11"/>
                <a:gd name="T13" fmla="*/ 4 h 4"/>
                <a:gd name="T14" fmla="*/ 7 w 11"/>
                <a:gd name="T15" fmla="*/ 1 h 4"/>
                <a:gd name="T16" fmla="*/ 6 w 11"/>
                <a:gd name="T17" fmla="*/ 2 h 4"/>
                <a:gd name="T18" fmla="*/ 2 w 11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4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3"/>
                    <a:pt x="10" y="3"/>
                    <a:pt x="11" y="4"/>
                  </a:cubicBezTo>
                  <a:cubicBezTo>
                    <a:pt x="11" y="2"/>
                    <a:pt x="9" y="1"/>
                    <a:pt x="7" y="1"/>
                  </a:cubicBezTo>
                  <a:cubicBezTo>
                    <a:pt x="7" y="1"/>
                    <a:pt x="6" y="1"/>
                    <a:pt x="6" y="2"/>
                  </a:cubicBezTo>
                  <a:cubicBezTo>
                    <a:pt x="5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" name="Freeform 39"/>
            <p:cNvSpPr/>
            <p:nvPr/>
          </p:nvSpPr>
          <p:spPr bwMode="auto">
            <a:xfrm>
              <a:off x="4552155" y="3635376"/>
              <a:ext cx="357188" cy="276225"/>
            </a:xfrm>
            <a:custGeom>
              <a:avLst/>
              <a:gdLst>
                <a:gd name="T0" fmla="*/ 41 w 52"/>
                <a:gd name="T1" fmla="*/ 0 h 40"/>
                <a:gd name="T2" fmla="*/ 38 w 52"/>
                <a:gd name="T3" fmla="*/ 9 h 40"/>
                <a:gd name="T4" fmla="*/ 32 w 52"/>
                <a:gd name="T5" fmla="*/ 1 h 40"/>
                <a:gd name="T6" fmla="*/ 30 w 52"/>
                <a:gd name="T7" fmla="*/ 1 h 40"/>
                <a:gd name="T8" fmla="*/ 25 w 52"/>
                <a:gd name="T9" fmla="*/ 2 h 40"/>
                <a:gd name="T10" fmla="*/ 24 w 52"/>
                <a:gd name="T11" fmla="*/ 6 h 40"/>
                <a:gd name="T12" fmla="*/ 23 w 52"/>
                <a:gd name="T13" fmla="*/ 6 h 40"/>
                <a:gd name="T14" fmla="*/ 21 w 52"/>
                <a:gd name="T15" fmla="*/ 4 h 40"/>
                <a:gd name="T16" fmla="*/ 1 w 52"/>
                <a:gd name="T17" fmla="*/ 19 h 40"/>
                <a:gd name="T18" fmla="*/ 0 w 52"/>
                <a:gd name="T19" fmla="*/ 35 h 40"/>
                <a:gd name="T20" fmla="*/ 20 w 52"/>
                <a:gd name="T21" fmla="*/ 30 h 40"/>
                <a:gd name="T22" fmla="*/ 24 w 52"/>
                <a:gd name="T23" fmla="*/ 30 h 40"/>
                <a:gd name="T24" fmla="*/ 25 w 52"/>
                <a:gd name="T25" fmla="*/ 34 h 40"/>
                <a:gd name="T26" fmla="*/ 25 w 52"/>
                <a:gd name="T27" fmla="*/ 34 h 40"/>
                <a:gd name="T28" fmla="*/ 27 w 52"/>
                <a:gd name="T29" fmla="*/ 33 h 40"/>
                <a:gd name="T30" fmla="*/ 28 w 52"/>
                <a:gd name="T31" fmla="*/ 31 h 40"/>
                <a:gd name="T32" fmla="*/ 29 w 52"/>
                <a:gd name="T33" fmla="*/ 32 h 40"/>
                <a:gd name="T34" fmla="*/ 28 w 52"/>
                <a:gd name="T35" fmla="*/ 39 h 40"/>
                <a:gd name="T36" fmla="*/ 31 w 52"/>
                <a:gd name="T37" fmla="*/ 40 h 40"/>
                <a:gd name="T38" fmla="*/ 35 w 52"/>
                <a:gd name="T39" fmla="*/ 39 h 40"/>
                <a:gd name="T40" fmla="*/ 39 w 52"/>
                <a:gd name="T41" fmla="*/ 39 h 40"/>
                <a:gd name="T42" fmla="*/ 40 w 52"/>
                <a:gd name="T43" fmla="*/ 39 h 40"/>
                <a:gd name="T44" fmla="*/ 51 w 52"/>
                <a:gd name="T45" fmla="*/ 26 h 40"/>
                <a:gd name="T46" fmla="*/ 44 w 52"/>
                <a:gd name="T47" fmla="*/ 11 h 40"/>
                <a:gd name="T48" fmla="*/ 41 w 52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40">
                  <a:moveTo>
                    <a:pt x="41" y="0"/>
                  </a:moveTo>
                  <a:cubicBezTo>
                    <a:pt x="41" y="4"/>
                    <a:pt x="40" y="8"/>
                    <a:pt x="38" y="9"/>
                  </a:cubicBezTo>
                  <a:cubicBezTo>
                    <a:pt x="33" y="8"/>
                    <a:pt x="31" y="5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8" y="2"/>
                    <a:pt x="25" y="2"/>
                  </a:cubicBezTo>
                  <a:cubicBezTo>
                    <a:pt x="25" y="3"/>
                    <a:pt x="25" y="5"/>
                    <a:pt x="24" y="6"/>
                  </a:cubicBezTo>
                  <a:cubicBezTo>
                    <a:pt x="24" y="6"/>
                    <a:pt x="23" y="6"/>
                    <a:pt x="23" y="6"/>
                  </a:cubicBezTo>
                  <a:cubicBezTo>
                    <a:pt x="21" y="6"/>
                    <a:pt x="23" y="4"/>
                    <a:pt x="21" y="4"/>
                  </a:cubicBezTo>
                  <a:cubicBezTo>
                    <a:pt x="17" y="11"/>
                    <a:pt x="7" y="12"/>
                    <a:pt x="1" y="19"/>
                  </a:cubicBezTo>
                  <a:cubicBezTo>
                    <a:pt x="2" y="24"/>
                    <a:pt x="0" y="31"/>
                    <a:pt x="0" y="35"/>
                  </a:cubicBezTo>
                  <a:cubicBezTo>
                    <a:pt x="7" y="34"/>
                    <a:pt x="13" y="30"/>
                    <a:pt x="20" y="30"/>
                  </a:cubicBezTo>
                  <a:cubicBezTo>
                    <a:pt x="22" y="30"/>
                    <a:pt x="23" y="30"/>
                    <a:pt x="24" y="30"/>
                  </a:cubicBezTo>
                  <a:cubicBezTo>
                    <a:pt x="24" y="32"/>
                    <a:pt x="25" y="32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4"/>
                    <a:pt x="27" y="33"/>
                    <a:pt x="27" y="33"/>
                  </a:cubicBezTo>
                  <a:cubicBezTo>
                    <a:pt x="28" y="32"/>
                    <a:pt x="28" y="31"/>
                    <a:pt x="28" y="31"/>
                  </a:cubicBezTo>
                  <a:cubicBezTo>
                    <a:pt x="29" y="31"/>
                    <a:pt x="29" y="31"/>
                    <a:pt x="29" y="32"/>
                  </a:cubicBezTo>
                  <a:cubicBezTo>
                    <a:pt x="27" y="34"/>
                    <a:pt x="30" y="37"/>
                    <a:pt x="28" y="39"/>
                  </a:cubicBezTo>
                  <a:cubicBezTo>
                    <a:pt x="29" y="40"/>
                    <a:pt x="30" y="40"/>
                    <a:pt x="31" y="40"/>
                  </a:cubicBezTo>
                  <a:cubicBezTo>
                    <a:pt x="32" y="40"/>
                    <a:pt x="33" y="40"/>
                    <a:pt x="35" y="39"/>
                  </a:cubicBezTo>
                  <a:cubicBezTo>
                    <a:pt x="36" y="39"/>
                    <a:pt x="37" y="39"/>
                    <a:pt x="39" y="39"/>
                  </a:cubicBezTo>
                  <a:cubicBezTo>
                    <a:pt x="39" y="39"/>
                    <a:pt x="39" y="39"/>
                    <a:pt x="40" y="39"/>
                  </a:cubicBezTo>
                  <a:cubicBezTo>
                    <a:pt x="41" y="34"/>
                    <a:pt x="49" y="31"/>
                    <a:pt x="51" y="26"/>
                  </a:cubicBezTo>
                  <a:cubicBezTo>
                    <a:pt x="52" y="19"/>
                    <a:pt x="48" y="15"/>
                    <a:pt x="44" y="11"/>
                  </a:cubicBezTo>
                  <a:cubicBezTo>
                    <a:pt x="45" y="5"/>
                    <a:pt x="43" y="3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" name="Freeform 40"/>
            <p:cNvSpPr/>
            <p:nvPr/>
          </p:nvSpPr>
          <p:spPr bwMode="auto">
            <a:xfrm>
              <a:off x="5012530" y="3897313"/>
              <a:ext cx="47625" cy="41275"/>
            </a:xfrm>
            <a:custGeom>
              <a:avLst/>
              <a:gdLst>
                <a:gd name="T0" fmla="*/ 4 w 7"/>
                <a:gd name="T1" fmla="*/ 0 h 6"/>
                <a:gd name="T2" fmla="*/ 1 w 7"/>
                <a:gd name="T3" fmla="*/ 4 h 6"/>
                <a:gd name="T4" fmla="*/ 2 w 7"/>
                <a:gd name="T5" fmla="*/ 6 h 6"/>
                <a:gd name="T6" fmla="*/ 2 w 7"/>
                <a:gd name="T7" fmla="*/ 6 h 6"/>
                <a:gd name="T8" fmla="*/ 7 w 7"/>
                <a:gd name="T9" fmla="*/ 2 h 6"/>
                <a:gd name="T10" fmla="*/ 6 w 7"/>
                <a:gd name="T11" fmla="*/ 2 h 6"/>
                <a:gd name="T12" fmla="*/ 4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4" y="0"/>
                  </a:moveTo>
                  <a:cubicBezTo>
                    <a:pt x="4" y="3"/>
                    <a:pt x="1" y="2"/>
                    <a:pt x="1" y="4"/>
                  </a:cubicBezTo>
                  <a:cubicBezTo>
                    <a:pt x="3" y="4"/>
                    <a:pt x="0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3"/>
                    <a:pt x="6" y="4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7" name="Freeform 41"/>
            <p:cNvSpPr/>
            <p:nvPr/>
          </p:nvSpPr>
          <p:spPr bwMode="auto">
            <a:xfrm>
              <a:off x="4758530" y="3938588"/>
              <a:ext cx="33338" cy="20638"/>
            </a:xfrm>
            <a:custGeom>
              <a:avLst/>
              <a:gdLst>
                <a:gd name="T0" fmla="*/ 5 w 5"/>
                <a:gd name="T1" fmla="*/ 0 h 3"/>
                <a:gd name="T2" fmla="*/ 3 w 5"/>
                <a:gd name="T3" fmla="*/ 0 h 3"/>
                <a:gd name="T4" fmla="*/ 1 w 5"/>
                <a:gd name="T5" fmla="*/ 0 h 3"/>
                <a:gd name="T6" fmla="*/ 1 w 5"/>
                <a:gd name="T7" fmla="*/ 3 h 3"/>
                <a:gd name="T8" fmla="*/ 2 w 5"/>
                <a:gd name="T9" fmla="*/ 3 h 3"/>
                <a:gd name="T10" fmla="*/ 5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5" y="2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8" name="Freeform 42"/>
            <p:cNvSpPr/>
            <p:nvPr/>
          </p:nvSpPr>
          <p:spPr bwMode="auto">
            <a:xfrm>
              <a:off x="4909343" y="3944938"/>
              <a:ext cx="88900" cy="49213"/>
            </a:xfrm>
            <a:custGeom>
              <a:avLst/>
              <a:gdLst>
                <a:gd name="T0" fmla="*/ 13 w 13"/>
                <a:gd name="T1" fmla="*/ 0 h 7"/>
                <a:gd name="T2" fmla="*/ 3 w 13"/>
                <a:gd name="T3" fmla="*/ 7 h 7"/>
                <a:gd name="T4" fmla="*/ 13 w 1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7">
                  <a:moveTo>
                    <a:pt x="13" y="0"/>
                  </a:moveTo>
                  <a:cubicBezTo>
                    <a:pt x="11" y="0"/>
                    <a:pt x="0" y="4"/>
                    <a:pt x="3" y="7"/>
                  </a:cubicBezTo>
                  <a:cubicBezTo>
                    <a:pt x="6" y="4"/>
                    <a:pt x="10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9" name="Freeform 43"/>
            <p:cNvSpPr/>
            <p:nvPr/>
          </p:nvSpPr>
          <p:spPr bwMode="auto">
            <a:xfrm>
              <a:off x="3137693" y="4159251"/>
              <a:ext cx="33338" cy="26988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4 h 4"/>
                <a:gd name="T4" fmla="*/ 4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3" y="1"/>
                    <a:pt x="0" y="3"/>
                    <a:pt x="1" y="4"/>
                  </a:cubicBezTo>
                  <a:cubicBezTo>
                    <a:pt x="2" y="3"/>
                    <a:pt x="5" y="1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0" name="Freeform 44"/>
            <p:cNvSpPr/>
            <p:nvPr/>
          </p:nvSpPr>
          <p:spPr bwMode="auto">
            <a:xfrm>
              <a:off x="3171030" y="2725738"/>
              <a:ext cx="55563" cy="14288"/>
            </a:xfrm>
            <a:custGeom>
              <a:avLst/>
              <a:gdLst>
                <a:gd name="T0" fmla="*/ 7 w 8"/>
                <a:gd name="T1" fmla="*/ 0 h 2"/>
                <a:gd name="T2" fmla="*/ 4 w 8"/>
                <a:gd name="T3" fmla="*/ 0 h 2"/>
                <a:gd name="T4" fmla="*/ 2 w 8"/>
                <a:gd name="T5" fmla="*/ 0 h 2"/>
                <a:gd name="T6" fmla="*/ 1 w 8"/>
                <a:gd name="T7" fmla="*/ 0 h 2"/>
                <a:gd name="T8" fmla="*/ 1 w 8"/>
                <a:gd name="T9" fmla="*/ 1 h 2"/>
                <a:gd name="T10" fmla="*/ 0 w 8"/>
                <a:gd name="T11" fmla="*/ 2 h 2"/>
                <a:gd name="T12" fmla="*/ 2 w 8"/>
                <a:gd name="T13" fmla="*/ 2 h 2"/>
                <a:gd name="T14" fmla="*/ 8 w 8"/>
                <a:gd name="T15" fmla="*/ 0 h 2"/>
                <a:gd name="T16" fmla="*/ 7 w 8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4" y="2"/>
                    <a:pt x="7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1" name="Freeform 45"/>
            <p:cNvSpPr/>
            <p:nvPr/>
          </p:nvSpPr>
          <p:spPr bwMode="auto">
            <a:xfrm>
              <a:off x="3069430" y="2732088"/>
              <a:ext cx="26988" cy="20638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1 h 3"/>
                <a:gd name="T4" fmla="*/ 2 w 4"/>
                <a:gd name="T5" fmla="*/ 3 h 3"/>
                <a:gd name="T6" fmla="*/ 4 w 4"/>
                <a:gd name="T7" fmla="*/ 1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2" name="Freeform 46"/>
            <p:cNvSpPr/>
            <p:nvPr/>
          </p:nvSpPr>
          <p:spPr bwMode="auto">
            <a:xfrm>
              <a:off x="2951955" y="2787651"/>
              <a:ext cx="34925" cy="20638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5" y="1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3" name="Freeform 47"/>
            <p:cNvSpPr/>
            <p:nvPr/>
          </p:nvSpPr>
          <p:spPr bwMode="auto">
            <a:xfrm>
              <a:off x="2966243" y="2808288"/>
              <a:ext cx="26988" cy="14288"/>
            </a:xfrm>
            <a:custGeom>
              <a:avLst/>
              <a:gdLst>
                <a:gd name="T0" fmla="*/ 3 w 4"/>
                <a:gd name="T1" fmla="*/ 0 h 2"/>
                <a:gd name="T2" fmla="*/ 0 w 4"/>
                <a:gd name="T3" fmla="*/ 2 h 2"/>
                <a:gd name="T4" fmla="*/ 1 w 4"/>
                <a:gd name="T5" fmla="*/ 2 h 2"/>
                <a:gd name="T6" fmla="*/ 4 w 4"/>
                <a:gd name="T7" fmla="*/ 0 h 2"/>
                <a:gd name="T8" fmla="*/ 3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4" name="Freeform 48"/>
            <p:cNvSpPr/>
            <p:nvPr/>
          </p:nvSpPr>
          <p:spPr bwMode="auto">
            <a:xfrm>
              <a:off x="3748880" y="2911476"/>
              <a:ext cx="33338" cy="20638"/>
            </a:xfrm>
            <a:custGeom>
              <a:avLst/>
              <a:gdLst>
                <a:gd name="T0" fmla="*/ 3 w 5"/>
                <a:gd name="T1" fmla="*/ 0 h 3"/>
                <a:gd name="T2" fmla="*/ 2 w 5"/>
                <a:gd name="T3" fmla="*/ 0 h 3"/>
                <a:gd name="T4" fmla="*/ 1 w 5"/>
                <a:gd name="T5" fmla="*/ 1 h 3"/>
                <a:gd name="T6" fmla="*/ 1 w 5"/>
                <a:gd name="T7" fmla="*/ 0 h 3"/>
                <a:gd name="T8" fmla="*/ 3 w 5"/>
                <a:gd name="T9" fmla="*/ 3 h 3"/>
                <a:gd name="T10" fmla="*/ 4 w 5"/>
                <a:gd name="T11" fmla="*/ 1 h 3"/>
                <a:gd name="T12" fmla="*/ 3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2"/>
                    <a:pt x="1" y="3"/>
                    <a:pt x="3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" name="Freeform 49"/>
            <p:cNvSpPr/>
            <p:nvPr/>
          </p:nvSpPr>
          <p:spPr bwMode="auto">
            <a:xfrm>
              <a:off x="3494880" y="2967038"/>
              <a:ext cx="33338" cy="20638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0 h 3"/>
                <a:gd name="T4" fmla="*/ 2 w 5"/>
                <a:gd name="T5" fmla="*/ 3 h 3"/>
                <a:gd name="T6" fmla="*/ 5 w 5"/>
                <a:gd name="T7" fmla="*/ 1 h 3"/>
                <a:gd name="T8" fmla="*/ 4 w 5"/>
                <a:gd name="T9" fmla="*/ 1 h 3"/>
                <a:gd name="T10" fmla="*/ 3 w 5"/>
                <a:gd name="T11" fmla="*/ 0 h 3"/>
                <a:gd name="T12" fmla="*/ 2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2" y="2"/>
                    <a:pt x="0" y="2"/>
                    <a:pt x="2" y="3"/>
                  </a:cubicBezTo>
                  <a:cubicBezTo>
                    <a:pt x="2" y="2"/>
                    <a:pt x="5" y="3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4717255" y="3063876"/>
              <a:ext cx="41275" cy="26988"/>
            </a:xfrm>
            <a:custGeom>
              <a:avLst/>
              <a:gdLst>
                <a:gd name="T0" fmla="*/ 1 w 6"/>
                <a:gd name="T1" fmla="*/ 0 h 4"/>
                <a:gd name="T2" fmla="*/ 0 w 6"/>
                <a:gd name="T3" fmla="*/ 0 h 4"/>
                <a:gd name="T4" fmla="*/ 4 w 6"/>
                <a:gd name="T5" fmla="*/ 4 h 4"/>
                <a:gd name="T6" fmla="*/ 6 w 6"/>
                <a:gd name="T7" fmla="*/ 2 h 4"/>
                <a:gd name="T8" fmla="*/ 1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4" y="2"/>
                    <a:pt x="5" y="2"/>
                    <a:pt x="6" y="2"/>
                  </a:cubicBezTo>
                  <a:cubicBezTo>
                    <a:pt x="4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3486943" y="3090863"/>
              <a:ext cx="28575" cy="41275"/>
            </a:xfrm>
            <a:custGeom>
              <a:avLst/>
              <a:gdLst>
                <a:gd name="T0" fmla="*/ 3 w 4"/>
                <a:gd name="T1" fmla="*/ 0 h 6"/>
                <a:gd name="T2" fmla="*/ 2 w 4"/>
                <a:gd name="T3" fmla="*/ 6 h 6"/>
                <a:gd name="T4" fmla="*/ 4 w 4"/>
                <a:gd name="T5" fmla="*/ 0 h 6"/>
                <a:gd name="T6" fmla="*/ 3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cubicBezTo>
                    <a:pt x="0" y="0"/>
                    <a:pt x="0" y="5"/>
                    <a:pt x="2" y="6"/>
                  </a:cubicBezTo>
                  <a:cubicBezTo>
                    <a:pt x="3" y="5"/>
                    <a:pt x="2" y="2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8" name="Freeform 52"/>
            <p:cNvSpPr/>
            <p:nvPr/>
          </p:nvSpPr>
          <p:spPr bwMode="auto">
            <a:xfrm>
              <a:off x="2842418" y="3284538"/>
              <a:ext cx="61913" cy="26988"/>
            </a:xfrm>
            <a:custGeom>
              <a:avLst/>
              <a:gdLst>
                <a:gd name="T0" fmla="*/ 2 w 9"/>
                <a:gd name="T1" fmla="*/ 0 h 4"/>
                <a:gd name="T2" fmla="*/ 0 w 9"/>
                <a:gd name="T3" fmla="*/ 1 h 4"/>
                <a:gd name="T4" fmla="*/ 1 w 9"/>
                <a:gd name="T5" fmla="*/ 1 h 4"/>
                <a:gd name="T6" fmla="*/ 4 w 9"/>
                <a:gd name="T7" fmla="*/ 2 h 4"/>
                <a:gd name="T8" fmla="*/ 7 w 9"/>
                <a:gd name="T9" fmla="*/ 4 h 4"/>
                <a:gd name="T10" fmla="*/ 9 w 9"/>
                <a:gd name="T11" fmla="*/ 3 h 4"/>
                <a:gd name="T12" fmla="*/ 9 w 9"/>
                <a:gd name="T13" fmla="*/ 3 h 4"/>
                <a:gd name="T14" fmla="*/ 5 w 9"/>
                <a:gd name="T15" fmla="*/ 2 h 4"/>
                <a:gd name="T16" fmla="*/ 2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3" y="1"/>
                    <a:pt x="4" y="2"/>
                  </a:cubicBezTo>
                  <a:cubicBezTo>
                    <a:pt x="5" y="3"/>
                    <a:pt x="6" y="4"/>
                    <a:pt x="7" y="4"/>
                  </a:cubicBezTo>
                  <a:cubicBezTo>
                    <a:pt x="8" y="4"/>
                    <a:pt x="8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9" name="Freeform 53"/>
            <p:cNvSpPr/>
            <p:nvPr/>
          </p:nvSpPr>
          <p:spPr bwMode="auto">
            <a:xfrm>
              <a:off x="2910680" y="3317876"/>
              <a:ext cx="26988" cy="14288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1 h 2"/>
                <a:gd name="T4" fmla="*/ 2 w 4"/>
                <a:gd name="T5" fmla="*/ 1 h 2"/>
                <a:gd name="T6" fmla="*/ 3 w 4"/>
                <a:gd name="T7" fmla="*/ 1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0 h 2"/>
                <a:gd name="T14" fmla="*/ 3 w 4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0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0" name="Freeform 54"/>
            <p:cNvSpPr/>
            <p:nvPr/>
          </p:nvSpPr>
          <p:spPr bwMode="auto">
            <a:xfrm>
              <a:off x="4628355" y="3332163"/>
              <a:ext cx="33338" cy="41275"/>
            </a:xfrm>
            <a:custGeom>
              <a:avLst/>
              <a:gdLst>
                <a:gd name="T0" fmla="*/ 2 w 5"/>
                <a:gd name="T1" fmla="*/ 0 h 6"/>
                <a:gd name="T2" fmla="*/ 3 w 5"/>
                <a:gd name="T3" fmla="*/ 6 h 6"/>
                <a:gd name="T4" fmla="*/ 2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0" y="1"/>
                    <a:pt x="1" y="6"/>
                    <a:pt x="3" y="6"/>
                  </a:cubicBezTo>
                  <a:cubicBezTo>
                    <a:pt x="1" y="4"/>
                    <a:pt x="5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1" name="Freeform 55"/>
            <p:cNvSpPr/>
            <p:nvPr/>
          </p:nvSpPr>
          <p:spPr bwMode="auto">
            <a:xfrm>
              <a:off x="4277518" y="3422651"/>
              <a:ext cx="20638" cy="33338"/>
            </a:xfrm>
            <a:custGeom>
              <a:avLst/>
              <a:gdLst>
                <a:gd name="T0" fmla="*/ 1 w 3"/>
                <a:gd name="T1" fmla="*/ 0 h 5"/>
                <a:gd name="T2" fmla="*/ 0 w 3"/>
                <a:gd name="T3" fmla="*/ 3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0 h 5"/>
                <a:gd name="T10" fmla="*/ 1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2" y="2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2" name="Freeform 56"/>
            <p:cNvSpPr/>
            <p:nvPr/>
          </p:nvSpPr>
          <p:spPr bwMode="auto">
            <a:xfrm>
              <a:off x="4675980" y="3429001"/>
              <a:ext cx="20638" cy="20638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1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3" y="3"/>
                    <a:pt x="3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3" name="Freeform 57"/>
            <p:cNvSpPr/>
            <p:nvPr/>
          </p:nvSpPr>
          <p:spPr bwMode="auto">
            <a:xfrm>
              <a:off x="4599780" y="3449638"/>
              <a:ext cx="28575" cy="20638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3 h 3"/>
                <a:gd name="T4" fmla="*/ 0 w 4"/>
                <a:gd name="T5" fmla="*/ 3 h 3"/>
                <a:gd name="T6" fmla="*/ 1 w 4"/>
                <a:gd name="T7" fmla="*/ 3 h 3"/>
                <a:gd name="T8" fmla="*/ 2 w 4"/>
                <a:gd name="T9" fmla="*/ 3 h 3"/>
                <a:gd name="T10" fmla="*/ 4 w 4"/>
                <a:gd name="T11" fmla="*/ 2 h 3"/>
                <a:gd name="T12" fmla="*/ 3 w 4"/>
                <a:gd name="T13" fmla="*/ 2 h 3"/>
                <a:gd name="T14" fmla="*/ 2 w 4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2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4" name="Freeform 58"/>
            <p:cNvSpPr/>
            <p:nvPr/>
          </p:nvSpPr>
          <p:spPr bwMode="auto">
            <a:xfrm>
              <a:off x="4421980" y="3463926"/>
              <a:ext cx="88900" cy="109538"/>
            </a:xfrm>
            <a:custGeom>
              <a:avLst/>
              <a:gdLst>
                <a:gd name="T0" fmla="*/ 0 w 13"/>
                <a:gd name="T1" fmla="*/ 0 h 16"/>
                <a:gd name="T2" fmla="*/ 13 w 13"/>
                <a:gd name="T3" fmla="*/ 16 h 16"/>
                <a:gd name="T4" fmla="*/ 0 w 13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cubicBezTo>
                    <a:pt x="5" y="4"/>
                    <a:pt x="6" y="14"/>
                    <a:pt x="13" y="16"/>
                  </a:cubicBezTo>
                  <a:cubicBezTo>
                    <a:pt x="12" y="8"/>
                    <a:pt x="6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5" name="Freeform 59"/>
            <p:cNvSpPr/>
            <p:nvPr/>
          </p:nvSpPr>
          <p:spPr bwMode="auto">
            <a:xfrm>
              <a:off x="4744243" y="3525838"/>
              <a:ext cx="26988" cy="12700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1 h 2"/>
                <a:gd name="T4" fmla="*/ 3 w 4"/>
                <a:gd name="T5" fmla="*/ 2 h 2"/>
                <a:gd name="T6" fmla="*/ 4 w 4"/>
                <a:gd name="T7" fmla="*/ 2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" name="Freeform 60"/>
            <p:cNvSpPr/>
            <p:nvPr/>
          </p:nvSpPr>
          <p:spPr bwMode="auto">
            <a:xfrm>
              <a:off x="4188618" y="4186238"/>
              <a:ext cx="47625" cy="0"/>
            </a:xfrm>
            <a:custGeom>
              <a:avLst/>
              <a:gdLst>
                <a:gd name="T0" fmla="*/ 4 w 7"/>
                <a:gd name="T1" fmla="*/ 0 w 7"/>
                <a:gd name="T2" fmla="*/ 7 w 7"/>
                <a:gd name="T3" fmla="*/ 4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4" y="0"/>
                  </a:moveTo>
                  <a:cubicBezTo>
                    <a:pt x="2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7" name="Freeform 62"/>
            <p:cNvSpPr/>
            <p:nvPr/>
          </p:nvSpPr>
          <p:spPr bwMode="auto">
            <a:xfrm>
              <a:off x="3191668" y="2725738"/>
              <a:ext cx="282575" cy="173038"/>
            </a:xfrm>
            <a:custGeom>
              <a:avLst/>
              <a:gdLst>
                <a:gd name="T0" fmla="*/ 37 w 41"/>
                <a:gd name="T1" fmla="*/ 0 h 25"/>
                <a:gd name="T2" fmla="*/ 34 w 41"/>
                <a:gd name="T3" fmla="*/ 1 h 25"/>
                <a:gd name="T4" fmla="*/ 24 w 41"/>
                <a:gd name="T5" fmla="*/ 0 h 25"/>
                <a:gd name="T6" fmla="*/ 0 w 41"/>
                <a:gd name="T7" fmla="*/ 4 h 25"/>
                <a:gd name="T8" fmla="*/ 1 w 41"/>
                <a:gd name="T9" fmla="*/ 4 h 25"/>
                <a:gd name="T10" fmla="*/ 2 w 41"/>
                <a:gd name="T11" fmla="*/ 6 h 25"/>
                <a:gd name="T12" fmla="*/ 3 w 41"/>
                <a:gd name="T13" fmla="*/ 6 h 25"/>
                <a:gd name="T14" fmla="*/ 5 w 41"/>
                <a:gd name="T15" fmla="*/ 6 h 25"/>
                <a:gd name="T16" fmla="*/ 7 w 41"/>
                <a:gd name="T17" fmla="*/ 6 h 25"/>
                <a:gd name="T18" fmla="*/ 7 w 41"/>
                <a:gd name="T19" fmla="*/ 6 h 25"/>
                <a:gd name="T20" fmla="*/ 6 w 41"/>
                <a:gd name="T21" fmla="*/ 19 h 25"/>
                <a:gd name="T22" fmla="*/ 8 w 41"/>
                <a:gd name="T23" fmla="*/ 25 h 25"/>
                <a:gd name="T24" fmla="*/ 9 w 41"/>
                <a:gd name="T25" fmla="*/ 25 h 25"/>
                <a:gd name="T26" fmla="*/ 11 w 41"/>
                <a:gd name="T27" fmla="*/ 25 h 25"/>
                <a:gd name="T28" fmla="*/ 33 w 41"/>
                <a:gd name="T29" fmla="*/ 14 h 25"/>
                <a:gd name="T30" fmla="*/ 33 w 41"/>
                <a:gd name="T31" fmla="*/ 14 h 25"/>
                <a:gd name="T32" fmla="*/ 32 w 41"/>
                <a:gd name="T33" fmla="*/ 14 h 25"/>
                <a:gd name="T34" fmla="*/ 31 w 41"/>
                <a:gd name="T35" fmla="*/ 14 h 25"/>
                <a:gd name="T36" fmla="*/ 30 w 41"/>
                <a:gd name="T37" fmla="*/ 13 h 25"/>
                <a:gd name="T38" fmla="*/ 32 w 41"/>
                <a:gd name="T39" fmla="*/ 11 h 25"/>
                <a:gd name="T40" fmla="*/ 36 w 41"/>
                <a:gd name="T41" fmla="*/ 13 h 25"/>
                <a:gd name="T42" fmla="*/ 32 w 41"/>
                <a:gd name="T43" fmla="*/ 9 h 25"/>
                <a:gd name="T44" fmla="*/ 35 w 41"/>
                <a:gd name="T45" fmla="*/ 9 h 25"/>
                <a:gd name="T46" fmla="*/ 37 w 41"/>
                <a:gd name="T47" fmla="*/ 9 h 25"/>
                <a:gd name="T48" fmla="*/ 41 w 41"/>
                <a:gd name="T49" fmla="*/ 2 h 25"/>
                <a:gd name="T50" fmla="*/ 41 w 41"/>
                <a:gd name="T51" fmla="*/ 2 h 25"/>
                <a:gd name="T52" fmla="*/ 37 w 41"/>
                <a:gd name="T5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25">
                  <a:moveTo>
                    <a:pt x="37" y="0"/>
                  </a:moveTo>
                  <a:cubicBezTo>
                    <a:pt x="35" y="0"/>
                    <a:pt x="33" y="0"/>
                    <a:pt x="34" y="1"/>
                  </a:cubicBezTo>
                  <a:cubicBezTo>
                    <a:pt x="31" y="1"/>
                    <a:pt x="28" y="0"/>
                    <a:pt x="24" y="0"/>
                  </a:cubicBezTo>
                  <a:cubicBezTo>
                    <a:pt x="16" y="0"/>
                    <a:pt x="6" y="2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5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11"/>
                    <a:pt x="12" y="16"/>
                    <a:pt x="6" y="19"/>
                  </a:cubicBezTo>
                  <a:cubicBezTo>
                    <a:pt x="9" y="20"/>
                    <a:pt x="4" y="24"/>
                    <a:pt x="8" y="25"/>
                  </a:cubicBezTo>
                  <a:cubicBezTo>
                    <a:pt x="8" y="25"/>
                    <a:pt x="8" y="25"/>
                    <a:pt x="9" y="25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6" y="17"/>
                    <a:pt x="25" y="18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31" y="13"/>
                    <a:pt x="31" y="11"/>
                    <a:pt x="32" y="11"/>
                  </a:cubicBezTo>
                  <a:cubicBezTo>
                    <a:pt x="33" y="11"/>
                    <a:pt x="34" y="12"/>
                    <a:pt x="36" y="13"/>
                  </a:cubicBezTo>
                  <a:cubicBezTo>
                    <a:pt x="36" y="10"/>
                    <a:pt x="32" y="12"/>
                    <a:pt x="32" y="9"/>
                  </a:cubicBezTo>
                  <a:cubicBezTo>
                    <a:pt x="34" y="9"/>
                    <a:pt x="34" y="9"/>
                    <a:pt x="35" y="9"/>
                  </a:cubicBezTo>
                  <a:cubicBezTo>
                    <a:pt x="35" y="9"/>
                    <a:pt x="36" y="9"/>
                    <a:pt x="37" y="9"/>
                  </a:cubicBezTo>
                  <a:cubicBezTo>
                    <a:pt x="38" y="6"/>
                    <a:pt x="40" y="4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0"/>
                    <a:pt x="39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8" name="Freeform 63"/>
            <p:cNvSpPr/>
            <p:nvPr/>
          </p:nvSpPr>
          <p:spPr bwMode="auto">
            <a:xfrm>
              <a:off x="3432968" y="2857501"/>
              <a:ext cx="53975" cy="20638"/>
            </a:xfrm>
            <a:custGeom>
              <a:avLst/>
              <a:gdLst>
                <a:gd name="T0" fmla="*/ 5 w 8"/>
                <a:gd name="T1" fmla="*/ 0 h 3"/>
                <a:gd name="T2" fmla="*/ 0 w 8"/>
                <a:gd name="T3" fmla="*/ 2 h 3"/>
                <a:gd name="T4" fmla="*/ 2 w 8"/>
                <a:gd name="T5" fmla="*/ 3 h 3"/>
                <a:gd name="T6" fmla="*/ 8 w 8"/>
                <a:gd name="T7" fmla="*/ 2 h 3"/>
                <a:gd name="T8" fmla="*/ 5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5" y="0"/>
                  </a:moveTo>
                  <a:cubicBezTo>
                    <a:pt x="3" y="0"/>
                    <a:pt x="0" y="1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4" y="3"/>
                    <a:pt x="5" y="2"/>
                    <a:pt x="8" y="2"/>
                  </a:cubicBezTo>
                  <a:cubicBezTo>
                    <a:pt x="8" y="0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" name="Freeform 64"/>
            <p:cNvSpPr/>
            <p:nvPr/>
          </p:nvSpPr>
          <p:spPr bwMode="auto">
            <a:xfrm>
              <a:off x="3447255" y="3414713"/>
              <a:ext cx="19050" cy="285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4 h 4"/>
                <a:gd name="T6" fmla="*/ 1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3"/>
                    <a:pt x="3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0" name="Freeform 65"/>
            <p:cNvSpPr/>
            <p:nvPr/>
          </p:nvSpPr>
          <p:spPr bwMode="auto">
            <a:xfrm>
              <a:off x="4537868" y="3476626"/>
              <a:ext cx="90488" cy="76200"/>
            </a:xfrm>
            <a:custGeom>
              <a:avLst/>
              <a:gdLst>
                <a:gd name="T0" fmla="*/ 8 w 13"/>
                <a:gd name="T1" fmla="*/ 0 h 11"/>
                <a:gd name="T2" fmla="*/ 5 w 13"/>
                <a:gd name="T3" fmla="*/ 2 h 11"/>
                <a:gd name="T4" fmla="*/ 2 w 13"/>
                <a:gd name="T5" fmla="*/ 5 h 11"/>
                <a:gd name="T6" fmla="*/ 1 w 13"/>
                <a:gd name="T7" fmla="*/ 4 h 11"/>
                <a:gd name="T8" fmla="*/ 2 w 13"/>
                <a:gd name="T9" fmla="*/ 10 h 11"/>
                <a:gd name="T10" fmla="*/ 10 w 13"/>
                <a:gd name="T11" fmla="*/ 11 h 11"/>
                <a:gd name="T12" fmla="*/ 13 w 13"/>
                <a:gd name="T13" fmla="*/ 4 h 11"/>
                <a:gd name="T14" fmla="*/ 11 w 13"/>
                <a:gd name="T15" fmla="*/ 0 h 11"/>
                <a:gd name="T16" fmla="*/ 11 w 13"/>
                <a:gd name="T17" fmla="*/ 0 h 11"/>
                <a:gd name="T18" fmla="*/ 9 w 13"/>
                <a:gd name="T19" fmla="*/ 3 h 11"/>
                <a:gd name="T20" fmla="*/ 9 w 13"/>
                <a:gd name="T21" fmla="*/ 0 h 11"/>
                <a:gd name="T22" fmla="*/ 8 w 13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1">
                  <a:moveTo>
                    <a:pt x="8" y="0"/>
                  </a:moveTo>
                  <a:cubicBezTo>
                    <a:pt x="7" y="0"/>
                    <a:pt x="6" y="1"/>
                    <a:pt x="5" y="2"/>
                  </a:cubicBezTo>
                  <a:cubicBezTo>
                    <a:pt x="4" y="3"/>
                    <a:pt x="3" y="5"/>
                    <a:pt x="2" y="5"/>
                  </a:cubicBezTo>
                  <a:cubicBezTo>
                    <a:pt x="2" y="5"/>
                    <a:pt x="2" y="4"/>
                    <a:pt x="1" y="4"/>
                  </a:cubicBezTo>
                  <a:cubicBezTo>
                    <a:pt x="0" y="7"/>
                    <a:pt x="3" y="7"/>
                    <a:pt x="2" y="10"/>
                  </a:cubicBezTo>
                  <a:cubicBezTo>
                    <a:pt x="6" y="10"/>
                    <a:pt x="7" y="10"/>
                    <a:pt x="10" y="11"/>
                  </a:cubicBezTo>
                  <a:cubicBezTo>
                    <a:pt x="9" y="7"/>
                    <a:pt x="12" y="6"/>
                    <a:pt x="13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10" y="2"/>
                    <a:pt x="9" y="3"/>
                  </a:cubicBezTo>
                  <a:cubicBezTo>
                    <a:pt x="8" y="1"/>
                    <a:pt x="11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1" name="Freeform 66"/>
            <p:cNvSpPr/>
            <p:nvPr/>
          </p:nvSpPr>
          <p:spPr bwMode="auto">
            <a:xfrm>
              <a:off x="3940968" y="3656013"/>
              <a:ext cx="68263" cy="123825"/>
            </a:xfrm>
            <a:custGeom>
              <a:avLst/>
              <a:gdLst>
                <a:gd name="T0" fmla="*/ 9 w 10"/>
                <a:gd name="T1" fmla="*/ 0 h 18"/>
                <a:gd name="T2" fmla="*/ 4 w 10"/>
                <a:gd name="T3" fmla="*/ 4 h 18"/>
                <a:gd name="T4" fmla="*/ 3 w 10"/>
                <a:gd name="T5" fmla="*/ 4 h 18"/>
                <a:gd name="T6" fmla="*/ 1 w 10"/>
                <a:gd name="T7" fmla="*/ 17 h 18"/>
                <a:gd name="T8" fmla="*/ 1 w 10"/>
                <a:gd name="T9" fmla="*/ 17 h 18"/>
                <a:gd name="T10" fmla="*/ 3 w 10"/>
                <a:gd name="T11" fmla="*/ 18 h 18"/>
                <a:gd name="T12" fmla="*/ 10 w 10"/>
                <a:gd name="T13" fmla="*/ 2 h 18"/>
                <a:gd name="T14" fmla="*/ 9 w 10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8">
                  <a:moveTo>
                    <a:pt x="9" y="0"/>
                  </a:moveTo>
                  <a:cubicBezTo>
                    <a:pt x="7" y="1"/>
                    <a:pt x="6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9"/>
                    <a:pt x="0" y="12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7"/>
                    <a:pt x="3" y="18"/>
                  </a:cubicBezTo>
                  <a:cubicBezTo>
                    <a:pt x="7" y="14"/>
                    <a:pt x="7" y="7"/>
                    <a:pt x="10" y="2"/>
                  </a:cubicBezTo>
                  <a:cubicBezTo>
                    <a:pt x="10" y="1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52" name="椭圆 72"/>
          <p:cNvSpPr/>
          <p:nvPr/>
        </p:nvSpPr>
        <p:spPr>
          <a:xfrm rot="20131106">
            <a:off x="1705286" y="2062244"/>
            <a:ext cx="4034744" cy="2901258"/>
          </a:xfrm>
          <a:custGeom>
            <a:avLst/>
            <a:gdLst>
              <a:gd name="connsiteX0" fmla="*/ 0 w 5567622"/>
              <a:gd name="connsiteY0" fmla="*/ 1990465 h 3980930"/>
              <a:gd name="connsiteX1" fmla="*/ 2783811 w 5567622"/>
              <a:gd name="connsiteY1" fmla="*/ 0 h 3980930"/>
              <a:gd name="connsiteX2" fmla="*/ 5567622 w 5567622"/>
              <a:gd name="connsiteY2" fmla="*/ 1990465 h 3980930"/>
              <a:gd name="connsiteX3" fmla="*/ 2783811 w 5567622"/>
              <a:gd name="connsiteY3" fmla="*/ 3980930 h 3980930"/>
              <a:gd name="connsiteX4" fmla="*/ 0 w 5567622"/>
              <a:gd name="connsiteY4" fmla="*/ 1990465 h 3980930"/>
              <a:gd name="connsiteX0-1" fmla="*/ 643 w 5568265"/>
              <a:gd name="connsiteY0-2" fmla="*/ 1990465 h 3868344"/>
              <a:gd name="connsiteX1-3" fmla="*/ 2784454 w 5568265"/>
              <a:gd name="connsiteY1-4" fmla="*/ 0 h 3868344"/>
              <a:gd name="connsiteX2-5" fmla="*/ 5568265 w 5568265"/>
              <a:gd name="connsiteY2-6" fmla="*/ 1990465 h 3868344"/>
              <a:gd name="connsiteX3-7" fmla="*/ 2598491 w 5568265"/>
              <a:gd name="connsiteY3-8" fmla="*/ 3868344 h 3868344"/>
              <a:gd name="connsiteX4-9" fmla="*/ 643 w 5568265"/>
              <a:gd name="connsiteY4-10" fmla="*/ 1990465 h 38683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68265" h="3868344">
                <a:moveTo>
                  <a:pt x="643" y="1990465"/>
                </a:moveTo>
                <a:cubicBezTo>
                  <a:pt x="31637" y="1345741"/>
                  <a:pt x="1246998" y="0"/>
                  <a:pt x="2784454" y="0"/>
                </a:cubicBezTo>
                <a:cubicBezTo>
                  <a:pt x="4321910" y="0"/>
                  <a:pt x="5568265" y="891162"/>
                  <a:pt x="5568265" y="1990465"/>
                </a:cubicBezTo>
                <a:cubicBezTo>
                  <a:pt x="5568265" y="3089768"/>
                  <a:pt x="4135947" y="3868344"/>
                  <a:pt x="2598491" y="3868344"/>
                </a:cubicBezTo>
                <a:cubicBezTo>
                  <a:pt x="1061035" y="3868344"/>
                  <a:pt x="-30351" y="2635189"/>
                  <a:pt x="643" y="1990465"/>
                </a:cubicBezTo>
                <a:close/>
              </a:path>
            </a:pathLst>
          </a:custGeom>
          <a:gradFill>
            <a:gsLst>
              <a:gs pos="50000">
                <a:srgbClr val="797979">
                  <a:alpha val="10000"/>
                </a:srgbClr>
              </a:gs>
              <a:gs pos="100000">
                <a:schemeClr val="tx1">
                  <a:alpha val="25000"/>
                </a:schemeClr>
              </a:gs>
              <a:gs pos="0">
                <a:srgbClr val="F2F2F2">
                  <a:alpha val="0"/>
                </a:srgbClr>
              </a:gs>
            </a:gsLst>
            <a:lin ang="0" scaled="0"/>
          </a:gradFill>
          <a:ln>
            <a:noFill/>
          </a:ln>
          <a:effectLst>
            <a:softEdge rad="342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3" name="Freeform 16"/>
          <p:cNvSpPr/>
          <p:nvPr/>
        </p:nvSpPr>
        <p:spPr bwMode="auto">
          <a:xfrm>
            <a:off x="3507375" y="2557538"/>
            <a:ext cx="2129255" cy="2584795"/>
          </a:xfrm>
          <a:custGeom>
            <a:avLst/>
            <a:gdLst>
              <a:gd name="T0" fmla="*/ 22 w 338"/>
              <a:gd name="T1" fmla="*/ 184 h 411"/>
              <a:gd name="T2" fmla="*/ 20 w 338"/>
              <a:gd name="T3" fmla="*/ 77 h 411"/>
              <a:gd name="T4" fmla="*/ 150 w 338"/>
              <a:gd name="T5" fmla="*/ 0 h 411"/>
              <a:gd name="T6" fmla="*/ 288 w 338"/>
              <a:gd name="T7" fmla="*/ 84 h 411"/>
              <a:gd name="T8" fmla="*/ 303 w 338"/>
              <a:gd name="T9" fmla="*/ 143 h 411"/>
              <a:gd name="T10" fmla="*/ 302 w 338"/>
              <a:gd name="T11" fmla="*/ 169 h 411"/>
              <a:gd name="T12" fmla="*/ 334 w 338"/>
              <a:gd name="T13" fmla="*/ 211 h 411"/>
              <a:gd name="T14" fmla="*/ 330 w 338"/>
              <a:gd name="T15" fmla="*/ 222 h 411"/>
              <a:gd name="T16" fmla="*/ 312 w 338"/>
              <a:gd name="T17" fmla="*/ 230 h 411"/>
              <a:gd name="T18" fmla="*/ 312 w 338"/>
              <a:gd name="T19" fmla="*/ 242 h 411"/>
              <a:gd name="T20" fmla="*/ 311 w 338"/>
              <a:gd name="T21" fmla="*/ 257 h 411"/>
              <a:gd name="T22" fmla="*/ 305 w 338"/>
              <a:gd name="T23" fmla="*/ 261 h 411"/>
              <a:gd name="T24" fmla="*/ 306 w 338"/>
              <a:gd name="T25" fmla="*/ 274 h 411"/>
              <a:gd name="T26" fmla="*/ 300 w 338"/>
              <a:gd name="T27" fmla="*/ 289 h 411"/>
              <a:gd name="T28" fmla="*/ 302 w 338"/>
              <a:gd name="T29" fmla="*/ 307 h 411"/>
              <a:gd name="T30" fmla="*/ 279 w 338"/>
              <a:gd name="T31" fmla="*/ 320 h 411"/>
              <a:gd name="T32" fmla="*/ 236 w 338"/>
              <a:gd name="T33" fmla="*/ 320 h 411"/>
              <a:gd name="T34" fmla="*/ 228 w 338"/>
              <a:gd name="T35" fmla="*/ 321 h 411"/>
              <a:gd name="T36" fmla="*/ 214 w 338"/>
              <a:gd name="T37" fmla="*/ 345 h 411"/>
              <a:gd name="T38" fmla="*/ 210 w 338"/>
              <a:gd name="T39" fmla="*/ 371 h 411"/>
              <a:gd name="T40" fmla="*/ 251 w 338"/>
              <a:gd name="T41" fmla="*/ 411 h 411"/>
              <a:gd name="T42" fmla="*/ 28 w 338"/>
              <a:gd name="T43" fmla="*/ 411 h 411"/>
              <a:gd name="T44" fmla="*/ 75 w 338"/>
              <a:gd name="T45" fmla="*/ 317 h 411"/>
              <a:gd name="T46" fmla="*/ 79 w 338"/>
              <a:gd name="T47" fmla="*/ 280 h 411"/>
              <a:gd name="T48" fmla="*/ 65 w 338"/>
              <a:gd name="T49" fmla="*/ 249 h 411"/>
              <a:gd name="T50" fmla="*/ 25 w 338"/>
              <a:gd name="T51" fmla="*/ 190 h 411"/>
              <a:gd name="T52" fmla="*/ 22 w 338"/>
              <a:gd name="T53" fmla="*/ 184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8" h="411">
                <a:moveTo>
                  <a:pt x="22" y="184"/>
                </a:moveTo>
                <a:cubicBezTo>
                  <a:pt x="22" y="184"/>
                  <a:pt x="0" y="132"/>
                  <a:pt x="20" y="77"/>
                </a:cubicBezTo>
                <a:cubicBezTo>
                  <a:pt x="40" y="22"/>
                  <a:pt x="105" y="0"/>
                  <a:pt x="150" y="0"/>
                </a:cubicBezTo>
                <a:cubicBezTo>
                  <a:pt x="195" y="0"/>
                  <a:pt x="255" y="15"/>
                  <a:pt x="288" y="84"/>
                </a:cubicBezTo>
                <a:cubicBezTo>
                  <a:pt x="288" y="84"/>
                  <a:pt x="305" y="123"/>
                  <a:pt x="303" y="143"/>
                </a:cubicBezTo>
                <a:cubicBezTo>
                  <a:pt x="303" y="143"/>
                  <a:pt x="289" y="155"/>
                  <a:pt x="302" y="169"/>
                </a:cubicBezTo>
                <a:cubicBezTo>
                  <a:pt x="314" y="182"/>
                  <a:pt x="334" y="211"/>
                  <a:pt x="334" y="211"/>
                </a:cubicBezTo>
                <a:cubicBezTo>
                  <a:pt x="334" y="211"/>
                  <a:pt x="338" y="219"/>
                  <a:pt x="330" y="222"/>
                </a:cubicBezTo>
                <a:cubicBezTo>
                  <a:pt x="323" y="226"/>
                  <a:pt x="317" y="226"/>
                  <a:pt x="312" y="230"/>
                </a:cubicBezTo>
                <a:cubicBezTo>
                  <a:pt x="307" y="234"/>
                  <a:pt x="306" y="237"/>
                  <a:pt x="312" y="242"/>
                </a:cubicBezTo>
                <a:cubicBezTo>
                  <a:pt x="317" y="247"/>
                  <a:pt x="315" y="254"/>
                  <a:pt x="311" y="257"/>
                </a:cubicBezTo>
                <a:cubicBezTo>
                  <a:pt x="307" y="260"/>
                  <a:pt x="305" y="261"/>
                  <a:pt x="305" y="261"/>
                </a:cubicBezTo>
                <a:cubicBezTo>
                  <a:pt x="305" y="261"/>
                  <a:pt x="314" y="267"/>
                  <a:pt x="306" y="274"/>
                </a:cubicBezTo>
                <a:cubicBezTo>
                  <a:pt x="298" y="281"/>
                  <a:pt x="300" y="285"/>
                  <a:pt x="300" y="289"/>
                </a:cubicBezTo>
                <a:cubicBezTo>
                  <a:pt x="301" y="294"/>
                  <a:pt x="305" y="301"/>
                  <a:pt x="302" y="307"/>
                </a:cubicBezTo>
                <a:cubicBezTo>
                  <a:pt x="299" y="313"/>
                  <a:pt x="294" y="318"/>
                  <a:pt x="279" y="320"/>
                </a:cubicBezTo>
                <a:cubicBezTo>
                  <a:pt x="279" y="320"/>
                  <a:pt x="245" y="318"/>
                  <a:pt x="236" y="320"/>
                </a:cubicBezTo>
                <a:cubicBezTo>
                  <a:pt x="229" y="321"/>
                  <a:pt x="228" y="321"/>
                  <a:pt x="228" y="321"/>
                </a:cubicBezTo>
                <a:cubicBezTo>
                  <a:pt x="228" y="321"/>
                  <a:pt x="217" y="327"/>
                  <a:pt x="214" y="345"/>
                </a:cubicBezTo>
                <a:cubicBezTo>
                  <a:pt x="211" y="363"/>
                  <a:pt x="210" y="371"/>
                  <a:pt x="210" y="371"/>
                </a:cubicBezTo>
                <a:cubicBezTo>
                  <a:pt x="210" y="371"/>
                  <a:pt x="210" y="388"/>
                  <a:pt x="251" y="411"/>
                </a:cubicBezTo>
                <a:cubicBezTo>
                  <a:pt x="28" y="411"/>
                  <a:pt x="28" y="411"/>
                  <a:pt x="28" y="411"/>
                </a:cubicBezTo>
                <a:cubicBezTo>
                  <a:pt x="28" y="411"/>
                  <a:pt x="67" y="359"/>
                  <a:pt x="75" y="317"/>
                </a:cubicBezTo>
                <a:cubicBezTo>
                  <a:pt x="75" y="317"/>
                  <a:pt x="81" y="291"/>
                  <a:pt x="79" y="280"/>
                </a:cubicBezTo>
                <a:cubicBezTo>
                  <a:pt x="77" y="270"/>
                  <a:pt x="78" y="268"/>
                  <a:pt x="65" y="249"/>
                </a:cubicBezTo>
                <a:cubicBezTo>
                  <a:pt x="51" y="231"/>
                  <a:pt x="28" y="199"/>
                  <a:pt x="25" y="190"/>
                </a:cubicBezTo>
                <a:cubicBezTo>
                  <a:pt x="24" y="189"/>
                  <a:pt x="22" y="184"/>
                  <a:pt x="22" y="184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EEEEEE"/>
              </a:gs>
            </a:gsLst>
            <a:lin ang="0" scaled="0"/>
            <a:tileRect/>
          </a:gradFill>
          <a:ln w="22225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outerShdw blurRad="520700" dist="203200" dir="8100000" algn="tr" rotWithShape="0">
              <a:prstClr val="black">
                <a:alpha val="14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4" name="Freeform 61"/>
          <p:cNvSpPr/>
          <p:nvPr/>
        </p:nvSpPr>
        <p:spPr bwMode="auto">
          <a:xfrm>
            <a:off x="2121100" y="3795713"/>
            <a:ext cx="46435" cy="10716"/>
          </a:xfrm>
          <a:custGeom>
            <a:avLst/>
            <a:gdLst>
              <a:gd name="T0" fmla="*/ 7 w 9"/>
              <a:gd name="T1" fmla="*/ 0 h 2"/>
              <a:gd name="T2" fmla="*/ 5 w 9"/>
              <a:gd name="T3" fmla="*/ 1 h 2"/>
              <a:gd name="T4" fmla="*/ 4 w 9"/>
              <a:gd name="T5" fmla="*/ 1 h 2"/>
              <a:gd name="T6" fmla="*/ 2 w 9"/>
              <a:gd name="T7" fmla="*/ 1 h 2"/>
              <a:gd name="T8" fmla="*/ 0 w 9"/>
              <a:gd name="T9" fmla="*/ 2 h 2"/>
              <a:gd name="T10" fmla="*/ 1 w 9"/>
              <a:gd name="T11" fmla="*/ 2 h 2"/>
              <a:gd name="T12" fmla="*/ 3 w 9"/>
              <a:gd name="T13" fmla="*/ 2 h 2"/>
              <a:gd name="T14" fmla="*/ 5 w 9"/>
              <a:gd name="T15" fmla="*/ 2 h 2"/>
              <a:gd name="T16" fmla="*/ 7 w 9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2">
                <a:moveTo>
                  <a:pt x="7" y="0"/>
                </a:moveTo>
                <a:cubicBezTo>
                  <a:pt x="7" y="1"/>
                  <a:pt x="6" y="1"/>
                  <a:pt x="5" y="1"/>
                </a:cubicBezTo>
                <a:cubicBezTo>
                  <a:pt x="5" y="1"/>
                  <a:pt x="4" y="1"/>
                  <a:pt x="4" y="1"/>
                </a:cubicBezTo>
                <a:cubicBezTo>
                  <a:pt x="3" y="1"/>
                  <a:pt x="3" y="1"/>
                  <a:pt x="2" y="1"/>
                </a:cubicBezTo>
                <a:cubicBezTo>
                  <a:pt x="1" y="1"/>
                  <a:pt x="0" y="1"/>
                  <a:pt x="0" y="2"/>
                </a:cubicBezTo>
                <a:cubicBezTo>
                  <a:pt x="0" y="2"/>
                  <a:pt x="1" y="2"/>
                  <a:pt x="1" y="2"/>
                </a:cubicBezTo>
                <a:cubicBezTo>
                  <a:pt x="2" y="2"/>
                  <a:pt x="2" y="2"/>
                  <a:pt x="3" y="2"/>
                </a:cubicBezTo>
                <a:cubicBezTo>
                  <a:pt x="4" y="2"/>
                  <a:pt x="5" y="2"/>
                  <a:pt x="5" y="2"/>
                </a:cubicBezTo>
                <a:cubicBezTo>
                  <a:pt x="7" y="2"/>
                  <a:pt x="9" y="2"/>
                  <a:pt x="7" y="0"/>
                </a:cubicBezTo>
              </a:path>
            </a:pathLst>
          </a:custGeom>
          <a:solidFill>
            <a:srgbClr val="E9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55" name="组合 54"/>
          <p:cNvGrpSpPr/>
          <p:nvPr/>
        </p:nvGrpSpPr>
        <p:grpSpPr>
          <a:xfrm>
            <a:off x="3676008" y="2952728"/>
            <a:ext cx="1697693" cy="933021"/>
            <a:chOff x="2402680" y="2725738"/>
            <a:chExt cx="2657475" cy="1460501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56" name="Freeform 20"/>
            <p:cNvSpPr/>
            <p:nvPr/>
          </p:nvSpPr>
          <p:spPr bwMode="auto">
            <a:xfrm>
              <a:off x="3110705" y="2746376"/>
              <a:ext cx="33338" cy="14288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1 h 2"/>
                <a:gd name="T4" fmla="*/ 3 w 5"/>
                <a:gd name="T5" fmla="*/ 2 h 2"/>
                <a:gd name="T6" fmla="*/ 5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3" y="1"/>
                    <a:pt x="1" y="0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7" name="Freeform 21"/>
            <p:cNvSpPr/>
            <p:nvPr/>
          </p:nvSpPr>
          <p:spPr bwMode="auto">
            <a:xfrm>
              <a:off x="4682330" y="2994026"/>
              <a:ext cx="14288" cy="28575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2 w 2"/>
                <a:gd name="T5" fmla="*/ 3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1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8" name="Freeform 22"/>
            <p:cNvSpPr>
              <a:spLocks noEditPoints="1"/>
            </p:cNvSpPr>
            <p:nvPr/>
          </p:nvSpPr>
          <p:spPr bwMode="auto">
            <a:xfrm>
              <a:off x="3494880" y="2767013"/>
              <a:ext cx="1366838" cy="668338"/>
            </a:xfrm>
            <a:custGeom>
              <a:avLst/>
              <a:gdLst>
                <a:gd name="T0" fmla="*/ 80 w 199"/>
                <a:gd name="T1" fmla="*/ 43 h 97"/>
                <a:gd name="T2" fmla="*/ 64 w 199"/>
                <a:gd name="T3" fmla="*/ 36 h 97"/>
                <a:gd name="T4" fmla="*/ 76 w 199"/>
                <a:gd name="T5" fmla="*/ 47 h 97"/>
                <a:gd name="T6" fmla="*/ 69 w 199"/>
                <a:gd name="T7" fmla="*/ 50 h 97"/>
                <a:gd name="T8" fmla="*/ 128 w 199"/>
                <a:gd name="T9" fmla="*/ 33 h 97"/>
                <a:gd name="T10" fmla="*/ 88 w 199"/>
                <a:gd name="T11" fmla="*/ 4 h 97"/>
                <a:gd name="T12" fmla="*/ 90 w 199"/>
                <a:gd name="T13" fmla="*/ 11 h 97"/>
                <a:gd name="T14" fmla="*/ 83 w 199"/>
                <a:gd name="T15" fmla="*/ 13 h 97"/>
                <a:gd name="T16" fmla="*/ 76 w 199"/>
                <a:gd name="T17" fmla="*/ 6 h 97"/>
                <a:gd name="T18" fmla="*/ 45 w 199"/>
                <a:gd name="T19" fmla="*/ 11 h 97"/>
                <a:gd name="T20" fmla="*/ 40 w 199"/>
                <a:gd name="T21" fmla="*/ 10 h 97"/>
                <a:gd name="T22" fmla="*/ 34 w 199"/>
                <a:gd name="T23" fmla="*/ 8 h 97"/>
                <a:gd name="T24" fmla="*/ 26 w 199"/>
                <a:gd name="T25" fmla="*/ 16 h 97"/>
                <a:gd name="T26" fmla="*/ 23 w 199"/>
                <a:gd name="T27" fmla="*/ 17 h 97"/>
                <a:gd name="T28" fmla="*/ 26 w 199"/>
                <a:gd name="T29" fmla="*/ 19 h 97"/>
                <a:gd name="T30" fmla="*/ 39 w 199"/>
                <a:gd name="T31" fmla="*/ 15 h 97"/>
                <a:gd name="T32" fmla="*/ 46 w 199"/>
                <a:gd name="T33" fmla="*/ 28 h 97"/>
                <a:gd name="T34" fmla="*/ 42 w 199"/>
                <a:gd name="T35" fmla="*/ 26 h 97"/>
                <a:gd name="T36" fmla="*/ 36 w 199"/>
                <a:gd name="T37" fmla="*/ 27 h 97"/>
                <a:gd name="T38" fmla="*/ 25 w 199"/>
                <a:gd name="T39" fmla="*/ 29 h 97"/>
                <a:gd name="T40" fmla="*/ 9 w 199"/>
                <a:gd name="T41" fmla="*/ 45 h 97"/>
                <a:gd name="T42" fmla="*/ 5 w 199"/>
                <a:gd name="T43" fmla="*/ 55 h 97"/>
                <a:gd name="T44" fmla="*/ 20 w 199"/>
                <a:gd name="T45" fmla="*/ 42 h 97"/>
                <a:gd name="T46" fmla="*/ 25 w 199"/>
                <a:gd name="T47" fmla="*/ 44 h 97"/>
                <a:gd name="T48" fmla="*/ 32 w 199"/>
                <a:gd name="T49" fmla="*/ 36 h 97"/>
                <a:gd name="T50" fmla="*/ 35 w 199"/>
                <a:gd name="T51" fmla="*/ 38 h 97"/>
                <a:gd name="T52" fmla="*/ 28 w 199"/>
                <a:gd name="T53" fmla="*/ 42 h 97"/>
                <a:gd name="T54" fmla="*/ 35 w 199"/>
                <a:gd name="T55" fmla="*/ 41 h 97"/>
                <a:gd name="T56" fmla="*/ 39 w 199"/>
                <a:gd name="T57" fmla="*/ 49 h 97"/>
                <a:gd name="T58" fmla="*/ 42 w 199"/>
                <a:gd name="T59" fmla="*/ 44 h 97"/>
                <a:gd name="T60" fmla="*/ 45 w 199"/>
                <a:gd name="T61" fmla="*/ 42 h 97"/>
                <a:gd name="T62" fmla="*/ 56 w 199"/>
                <a:gd name="T63" fmla="*/ 36 h 97"/>
                <a:gd name="T64" fmla="*/ 60 w 199"/>
                <a:gd name="T65" fmla="*/ 45 h 97"/>
                <a:gd name="T66" fmla="*/ 51 w 199"/>
                <a:gd name="T67" fmla="*/ 47 h 97"/>
                <a:gd name="T68" fmla="*/ 55 w 199"/>
                <a:gd name="T69" fmla="*/ 59 h 97"/>
                <a:gd name="T70" fmla="*/ 57 w 199"/>
                <a:gd name="T71" fmla="*/ 65 h 97"/>
                <a:gd name="T72" fmla="*/ 82 w 199"/>
                <a:gd name="T73" fmla="*/ 72 h 97"/>
                <a:gd name="T74" fmla="*/ 70 w 199"/>
                <a:gd name="T75" fmla="*/ 65 h 97"/>
                <a:gd name="T76" fmla="*/ 84 w 199"/>
                <a:gd name="T77" fmla="*/ 71 h 97"/>
                <a:gd name="T78" fmla="*/ 95 w 199"/>
                <a:gd name="T79" fmla="*/ 71 h 97"/>
                <a:gd name="T80" fmla="*/ 101 w 199"/>
                <a:gd name="T81" fmla="*/ 74 h 97"/>
                <a:gd name="T82" fmla="*/ 104 w 199"/>
                <a:gd name="T83" fmla="*/ 76 h 97"/>
                <a:gd name="T84" fmla="*/ 125 w 199"/>
                <a:gd name="T85" fmla="*/ 76 h 97"/>
                <a:gd name="T86" fmla="*/ 130 w 199"/>
                <a:gd name="T87" fmla="*/ 74 h 97"/>
                <a:gd name="T88" fmla="*/ 139 w 199"/>
                <a:gd name="T89" fmla="*/ 90 h 97"/>
                <a:gd name="T90" fmla="*/ 144 w 199"/>
                <a:gd name="T91" fmla="*/ 89 h 97"/>
                <a:gd name="T92" fmla="*/ 146 w 199"/>
                <a:gd name="T93" fmla="*/ 80 h 97"/>
                <a:gd name="T94" fmla="*/ 150 w 199"/>
                <a:gd name="T95" fmla="*/ 77 h 97"/>
                <a:gd name="T96" fmla="*/ 156 w 199"/>
                <a:gd name="T97" fmla="*/ 49 h 97"/>
                <a:gd name="T98" fmla="*/ 165 w 199"/>
                <a:gd name="T99" fmla="*/ 52 h 97"/>
                <a:gd name="T100" fmla="*/ 167 w 199"/>
                <a:gd name="T101" fmla="*/ 46 h 97"/>
                <a:gd name="T102" fmla="*/ 166 w 199"/>
                <a:gd name="T103" fmla="*/ 29 h 97"/>
                <a:gd name="T104" fmla="*/ 174 w 199"/>
                <a:gd name="T105" fmla="*/ 21 h 97"/>
                <a:gd name="T106" fmla="*/ 184 w 199"/>
                <a:gd name="T107" fmla="*/ 20 h 97"/>
                <a:gd name="T108" fmla="*/ 192 w 199"/>
                <a:gd name="T109" fmla="*/ 13 h 97"/>
                <a:gd name="T110" fmla="*/ 199 w 199"/>
                <a:gd name="T111" fmla="*/ 13 h 97"/>
                <a:gd name="T112" fmla="*/ 127 w 199"/>
                <a:gd name="T113" fmla="*/ 3 h 97"/>
                <a:gd name="T114" fmla="*/ 113 w 199"/>
                <a:gd name="T115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" h="97">
                  <a:moveTo>
                    <a:pt x="77" y="44"/>
                  </a:moveTo>
                  <a:cubicBezTo>
                    <a:pt x="76" y="42"/>
                    <a:pt x="80" y="40"/>
                    <a:pt x="82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2" y="40"/>
                    <a:pt x="82" y="40"/>
                  </a:cubicBezTo>
                  <a:cubicBezTo>
                    <a:pt x="82" y="42"/>
                    <a:pt x="84" y="43"/>
                    <a:pt x="83" y="44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1" y="44"/>
                    <a:pt x="80" y="43"/>
                    <a:pt x="80" y="43"/>
                  </a:cubicBezTo>
                  <a:cubicBezTo>
                    <a:pt x="79" y="42"/>
                    <a:pt x="79" y="42"/>
                    <a:pt x="78" y="42"/>
                  </a:cubicBezTo>
                  <a:cubicBezTo>
                    <a:pt x="78" y="42"/>
                    <a:pt x="77" y="42"/>
                    <a:pt x="77" y="44"/>
                  </a:cubicBezTo>
                  <a:moveTo>
                    <a:pt x="68" y="48"/>
                  </a:moveTo>
                  <a:cubicBezTo>
                    <a:pt x="68" y="47"/>
                    <a:pt x="68" y="47"/>
                    <a:pt x="68" y="47"/>
                  </a:cubicBezTo>
                  <a:cubicBezTo>
                    <a:pt x="67" y="46"/>
                    <a:pt x="67" y="43"/>
                    <a:pt x="66" y="42"/>
                  </a:cubicBezTo>
                  <a:cubicBezTo>
                    <a:pt x="66" y="41"/>
                    <a:pt x="67" y="41"/>
                    <a:pt x="68" y="40"/>
                  </a:cubicBezTo>
                  <a:cubicBezTo>
                    <a:pt x="67" y="38"/>
                    <a:pt x="64" y="38"/>
                    <a:pt x="64" y="36"/>
                  </a:cubicBezTo>
                  <a:cubicBezTo>
                    <a:pt x="66" y="37"/>
                    <a:pt x="67" y="39"/>
                    <a:pt x="69" y="40"/>
                  </a:cubicBezTo>
                  <a:cubicBezTo>
                    <a:pt x="69" y="39"/>
                    <a:pt x="70" y="39"/>
                    <a:pt x="71" y="39"/>
                  </a:cubicBezTo>
                  <a:cubicBezTo>
                    <a:pt x="72" y="39"/>
                    <a:pt x="72" y="39"/>
                    <a:pt x="73" y="40"/>
                  </a:cubicBezTo>
                  <a:cubicBezTo>
                    <a:pt x="73" y="43"/>
                    <a:pt x="72" y="42"/>
                    <a:pt x="72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4" y="45"/>
                  </a:cubicBezTo>
                  <a:cubicBezTo>
                    <a:pt x="74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9"/>
                  </a:cubicBezTo>
                  <a:cubicBezTo>
                    <a:pt x="75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7" y="49"/>
                    <a:pt x="76" y="52"/>
                    <a:pt x="76" y="53"/>
                  </a:cubicBezTo>
                  <a:cubicBezTo>
                    <a:pt x="76" y="54"/>
                    <a:pt x="75" y="54"/>
                    <a:pt x="75" y="55"/>
                  </a:cubicBezTo>
                  <a:cubicBezTo>
                    <a:pt x="72" y="54"/>
                    <a:pt x="69" y="53"/>
                    <a:pt x="68" y="50"/>
                  </a:cubicBezTo>
                  <a:cubicBezTo>
                    <a:pt x="68" y="50"/>
                    <a:pt x="69" y="50"/>
                    <a:pt x="69" y="50"/>
                  </a:cubicBezTo>
                  <a:cubicBezTo>
                    <a:pt x="69" y="50"/>
                    <a:pt x="69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49"/>
                  </a:cubicBezTo>
                  <a:cubicBezTo>
                    <a:pt x="70" y="48"/>
                    <a:pt x="70" y="48"/>
                    <a:pt x="68" y="48"/>
                  </a:cubicBezTo>
                  <a:cubicBezTo>
                    <a:pt x="68" y="48"/>
                    <a:pt x="68" y="48"/>
                    <a:pt x="68" y="48"/>
                  </a:cubicBezTo>
                  <a:moveTo>
                    <a:pt x="129" y="33"/>
                  </a:moveTo>
                  <a:cubicBezTo>
                    <a:pt x="129" y="33"/>
                    <a:pt x="128" y="33"/>
                    <a:pt x="128" y="33"/>
                  </a:cubicBezTo>
                  <a:cubicBezTo>
                    <a:pt x="131" y="32"/>
                    <a:pt x="130" y="27"/>
                    <a:pt x="132" y="26"/>
                  </a:cubicBezTo>
                  <a:cubicBezTo>
                    <a:pt x="132" y="28"/>
                    <a:pt x="133" y="29"/>
                    <a:pt x="133" y="31"/>
                  </a:cubicBezTo>
                  <a:cubicBezTo>
                    <a:pt x="131" y="32"/>
                    <a:pt x="131" y="33"/>
                    <a:pt x="129" y="33"/>
                  </a:cubicBezTo>
                  <a:moveTo>
                    <a:pt x="106" y="0"/>
                  </a:moveTo>
                  <a:cubicBezTo>
                    <a:pt x="102" y="0"/>
                    <a:pt x="98" y="1"/>
                    <a:pt x="92" y="1"/>
                  </a:cubicBezTo>
                  <a:cubicBezTo>
                    <a:pt x="93" y="5"/>
                    <a:pt x="88" y="2"/>
                    <a:pt x="87" y="5"/>
                  </a:cubicBezTo>
                  <a:cubicBezTo>
                    <a:pt x="88" y="5"/>
                    <a:pt x="88" y="4"/>
                    <a:pt x="88" y="4"/>
                  </a:cubicBezTo>
                  <a:cubicBezTo>
                    <a:pt x="89" y="4"/>
                    <a:pt x="90" y="5"/>
                    <a:pt x="90" y="6"/>
                  </a:cubicBezTo>
                  <a:cubicBezTo>
                    <a:pt x="90" y="6"/>
                    <a:pt x="90" y="6"/>
                    <a:pt x="89" y="6"/>
                  </a:cubicBezTo>
                  <a:cubicBezTo>
                    <a:pt x="89" y="6"/>
                    <a:pt x="88" y="6"/>
                    <a:pt x="88" y="6"/>
                  </a:cubicBezTo>
                  <a:cubicBezTo>
                    <a:pt x="87" y="6"/>
                    <a:pt x="87" y="5"/>
                    <a:pt x="87" y="5"/>
                  </a:cubicBezTo>
                  <a:cubicBezTo>
                    <a:pt x="86" y="5"/>
                    <a:pt x="87" y="6"/>
                    <a:pt x="87" y="7"/>
                  </a:cubicBezTo>
                  <a:cubicBezTo>
                    <a:pt x="85" y="7"/>
                    <a:pt x="83" y="6"/>
                    <a:pt x="82" y="5"/>
                  </a:cubicBezTo>
                  <a:cubicBezTo>
                    <a:pt x="82" y="10"/>
                    <a:pt x="89" y="8"/>
                    <a:pt x="90" y="11"/>
                  </a:cubicBezTo>
                  <a:cubicBezTo>
                    <a:pt x="90" y="11"/>
                    <a:pt x="89" y="11"/>
                    <a:pt x="89" y="11"/>
                  </a:cubicBezTo>
                  <a:cubicBezTo>
                    <a:pt x="88" y="11"/>
                    <a:pt x="88" y="11"/>
                    <a:pt x="87" y="10"/>
                  </a:cubicBezTo>
                  <a:cubicBezTo>
                    <a:pt x="87" y="10"/>
                    <a:pt x="87" y="9"/>
                    <a:pt x="86" y="9"/>
                  </a:cubicBezTo>
                  <a:cubicBezTo>
                    <a:pt x="86" y="9"/>
                    <a:pt x="86" y="10"/>
                    <a:pt x="85" y="10"/>
                  </a:cubicBezTo>
                  <a:cubicBezTo>
                    <a:pt x="87" y="10"/>
                    <a:pt x="85" y="13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3" y="13"/>
                    <a:pt x="83" y="13"/>
                  </a:cubicBezTo>
                  <a:cubicBezTo>
                    <a:pt x="83" y="13"/>
                    <a:pt x="83" y="13"/>
                    <a:pt x="82" y="13"/>
                  </a:cubicBezTo>
                  <a:cubicBezTo>
                    <a:pt x="81" y="13"/>
                    <a:pt x="80" y="13"/>
                    <a:pt x="80" y="11"/>
                  </a:cubicBezTo>
                  <a:cubicBezTo>
                    <a:pt x="80" y="11"/>
                    <a:pt x="81" y="11"/>
                    <a:pt x="81" y="11"/>
                  </a:cubicBezTo>
                  <a:cubicBezTo>
                    <a:pt x="82" y="11"/>
                    <a:pt x="83" y="11"/>
                    <a:pt x="83" y="10"/>
                  </a:cubicBezTo>
                  <a:cubicBezTo>
                    <a:pt x="82" y="8"/>
                    <a:pt x="80" y="7"/>
                    <a:pt x="80" y="5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8" y="4"/>
                    <a:pt x="77" y="5"/>
                    <a:pt x="76" y="6"/>
                  </a:cubicBezTo>
                  <a:cubicBezTo>
                    <a:pt x="76" y="9"/>
                    <a:pt x="80" y="7"/>
                    <a:pt x="80" y="10"/>
                  </a:cubicBezTo>
                  <a:cubicBezTo>
                    <a:pt x="78" y="10"/>
                    <a:pt x="75" y="9"/>
                    <a:pt x="72" y="9"/>
                  </a:cubicBezTo>
                  <a:cubicBezTo>
                    <a:pt x="67" y="9"/>
                    <a:pt x="61" y="10"/>
                    <a:pt x="57" y="11"/>
                  </a:cubicBezTo>
                  <a:cubicBezTo>
                    <a:pt x="56" y="11"/>
                    <a:pt x="56" y="13"/>
                    <a:pt x="55" y="13"/>
                  </a:cubicBezTo>
                  <a:cubicBezTo>
                    <a:pt x="54" y="13"/>
                    <a:pt x="54" y="13"/>
                    <a:pt x="53" y="13"/>
                  </a:cubicBezTo>
                  <a:cubicBezTo>
                    <a:pt x="53" y="15"/>
                    <a:pt x="52" y="14"/>
                    <a:pt x="51" y="16"/>
                  </a:cubicBezTo>
                  <a:cubicBezTo>
                    <a:pt x="47" y="16"/>
                    <a:pt x="46" y="13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1"/>
                    <a:pt x="47" y="12"/>
                    <a:pt x="48" y="12"/>
                  </a:cubicBezTo>
                  <a:cubicBezTo>
                    <a:pt x="49" y="12"/>
                    <a:pt x="50" y="13"/>
                    <a:pt x="51" y="13"/>
                  </a:cubicBezTo>
                  <a:cubicBezTo>
                    <a:pt x="52" y="13"/>
                    <a:pt x="53" y="12"/>
                    <a:pt x="53" y="11"/>
                  </a:cubicBezTo>
                  <a:cubicBezTo>
                    <a:pt x="50" y="11"/>
                    <a:pt x="47" y="9"/>
                    <a:pt x="44" y="9"/>
                  </a:cubicBezTo>
                  <a:cubicBezTo>
                    <a:pt x="43" y="9"/>
                    <a:pt x="42" y="9"/>
                    <a:pt x="41" y="10"/>
                  </a:cubicBezTo>
                  <a:cubicBezTo>
                    <a:pt x="41" y="10"/>
                    <a:pt x="40" y="10"/>
                    <a:pt x="40" y="10"/>
                  </a:cubicBezTo>
                  <a:cubicBezTo>
                    <a:pt x="40" y="9"/>
                    <a:pt x="40" y="8"/>
                    <a:pt x="39" y="8"/>
                  </a:cubicBezTo>
                  <a:cubicBezTo>
                    <a:pt x="39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7"/>
                    <a:pt x="38" y="8"/>
                    <a:pt x="38" y="8"/>
                  </a:cubicBezTo>
                  <a:cubicBezTo>
                    <a:pt x="38" y="7"/>
                    <a:pt x="37" y="7"/>
                    <a:pt x="37" y="7"/>
                  </a:cubicBezTo>
                  <a:cubicBezTo>
                    <a:pt x="36" y="7"/>
                    <a:pt x="35" y="7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8"/>
                    <a:pt x="34" y="9"/>
                    <a:pt x="35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4" y="10"/>
                    <a:pt x="34" y="10"/>
                  </a:cubicBezTo>
                  <a:cubicBezTo>
                    <a:pt x="29" y="10"/>
                    <a:pt x="29" y="13"/>
                    <a:pt x="27" y="13"/>
                  </a:cubicBezTo>
                  <a:cubicBezTo>
                    <a:pt x="28" y="13"/>
                    <a:pt x="27" y="16"/>
                    <a:pt x="26" y="16"/>
                  </a:cubicBezTo>
                  <a:cubicBezTo>
                    <a:pt x="25" y="14"/>
                    <a:pt x="28" y="13"/>
                    <a:pt x="26" y="13"/>
                  </a:cubicBezTo>
                  <a:cubicBezTo>
                    <a:pt x="26" y="14"/>
                    <a:pt x="24" y="15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4" y="16"/>
                    <a:pt x="24" y="16"/>
                  </a:cubicBezTo>
                  <a:cubicBezTo>
                    <a:pt x="25" y="16"/>
                    <a:pt x="25" y="16"/>
                    <a:pt x="24" y="15"/>
                  </a:cubicBezTo>
                  <a:cubicBezTo>
                    <a:pt x="24" y="16"/>
                    <a:pt x="24" y="16"/>
                    <a:pt x="24" y="17"/>
                  </a:cubicBezTo>
                  <a:cubicBezTo>
                    <a:pt x="24" y="17"/>
                    <a:pt x="24" y="17"/>
                    <a:pt x="23" y="17"/>
                  </a:cubicBezTo>
                  <a:cubicBezTo>
                    <a:pt x="21" y="17"/>
                    <a:pt x="20" y="17"/>
                    <a:pt x="20" y="19"/>
                  </a:cubicBezTo>
                  <a:cubicBezTo>
                    <a:pt x="23" y="19"/>
                    <a:pt x="17" y="22"/>
                    <a:pt x="20" y="24"/>
                  </a:cubicBezTo>
                  <a:cubicBezTo>
                    <a:pt x="22" y="23"/>
                    <a:pt x="23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0"/>
                    <a:pt x="25" y="19"/>
                    <a:pt x="25" y="19"/>
                  </a:cubicBezTo>
                  <a:cubicBezTo>
                    <a:pt x="25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4" y="21"/>
                    <a:pt x="25" y="25"/>
                    <a:pt x="27" y="27"/>
                  </a:cubicBezTo>
                  <a:cubicBezTo>
                    <a:pt x="30" y="25"/>
                    <a:pt x="29" y="23"/>
                    <a:pt x="31" y="20"/>
                  </a:cubicBezTo>
                  <a:cubicBezTo>
                    <a:pt x="27" y="16"/>
                    <a:pt x="34" y="16"/>
                    <a:pt x="36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4"/>
                    <a:pt x="39" y="13"/>
                    <a:pt x="39" y="15"/>
                  </a:cubicBezTo>
                  <a:cubicBezTo>
                    <a:pt x="36" y="15"/>
                    <a:pt x="36" y="17"/>
                    <a:pt x="34" y="18"/>
                  </a:cubicBezTo>
                  <a:cubicBezTo>
                    <a:pt x="35" y="18"/>
                    <a:pt x="35" y="19"/>
                    <a:pt x="35" y="19"/>
                  </a:cubicBezTo>
                  <a:cubicBezTo>
                    <a:pt x="36" y="20"/>
                    <a:pt x="37" y="20"/>
                    <a:pt x="38" y="20"/>
                  </a:cubicBezTo>
                  <a:cubicBezTo>
                    <a:pt x="41" y="20"/>
                    <a:pt x="44" y="18"/>
                    <a:pt x="44" y="16"/>
                  </a:cubicBezTo>
                  <a:cubicBezTo>
                    <a:pt x="45" y="17"/>
                    <a:pt x="44" y="21"/>
                    <a:pt x="42" y="21"/>
                  </a:cubicBezTo>
                  <a:cubicBezTo>
                    <a:pt x="42" y="23"/>
                    <a:pt x="42" y="24"/>
                    <a:pt x="42" y="26"/>
                  </a:cubicBezTo>
                  <a:cubicBezTo>
                    <a:pt x="44" y="26"/>
                    <a:pt x="46" y="26"/>
                    <a:pt x="46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6" y="27"/>
                    <a:pt x="45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43" y="26"/>
                    <a:pt x="42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1" y="25"/>
                    <a:pt x="40" y="25"/>
                    <a:pt x="39" y="25"/>
                  </a:cubicBezTo>
                  <a:cubicBezTo>
                    <a:pt x="39" y="25"/>
                    <a:pt x="39" y="25"/>
                    <a:pt x="38" y="25"/>
                  </a:cubicBezTo>
                  <a:cubicBezTo>
                    <a:pt x="38" y="25"/>
                    <a:pt x="38" y="25"/>
                    <a:pt x="37" y="25"/>
                  </a:cubicBezTo>
                  <a:cubicBezTo>
                    <a:pt x="37" y="25"/>
                    <a:pt x="36" y="25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5" y="26"/>
                    <a:pt x="35" y="26"/>
                  </a:cubicBezTo>
                  <a:cubicBezTo>
                    <a:pt x="35" y="27"/>
                    <a:pt x="35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8"/>
                    <a:pt x="35" y="28"/>
                    <a:pt x="34" y="29"/>
                  </a:cubicBezTo>
                  <a:cubicBezTo>
                    <a:pt x="33" y="29"/>
                    <a:pt x="32" y="29"/>
                    <a:pt x="32" y="29"/>
                  </a:cubicBezTo>
                  <a:cubicBezTo>
                    <a:pt x="30" y="29"/>
                    <a:pt x="28" y="29"/>
                    <a:pt x="27" y="31"/>
                  </a:cubicBezTo>
                  <a:cubicBezTo>
                    <a:pt x="27" y="30"/>
                    <a:pt x="26" y="29"/>
                    <a:pt x="25" y="29"/>
                  </a:cubicBezTo>
                  <a:cubicBezTo>
                    <a:pt x="23" y="29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6" y="31"/>
                    <a:pt x="15" y="34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35"/>
                    <a:pt x="15" y="34"/>
                    <a:pt x="13" y="34"/>
                  </a:cubicBezTo>
                  <a:cubicBezTo>
                    <a:pt x="13" y="37"/>
                    <a:pt x="9" y="36"/>
                    <a:pt x="7" y="38"/>
                  </a:cubicBezTo>
                  <a:cubicBezTo>
                    <a:pt x="11" y="38"/>
                    <a:pt x="11" y="44"/>
                    <a:pt x="9" y="45"/>
                  </a:cubicBezTo>
                  <a:cubicBezTo>
                    <a:pt x="9" y="45"/>
                    <a:pt x="7" y="44"/>
                    <a:pt x="6" y="44"/>
                  </a:cubicBezTo>
                  <a:cubicBezTo>
                    <a:pt x="5" y="44"/>
                    <a:pt x="5" y="44"/>
                    <a:pt x="4" y="45"/>
                  </a:cubicBezTo>
                  <a:cubicBezTo>
                    <a:pt x="3" y="45"/>
                    <a:pt x="3" y="45"/>
                    <a:pt x="2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7"/>
                    <a:pt x="3" y="46"/>
                    <a:pt x="3" y="48"/>
                  </a:cubicBezTo>
                  <a:cubicBezTo>
                    <a:pt x="2" y="50"/>
                    <a:pt x="3" y="52"/>
                    <a:pt x="2" y="54"/>
                  </a:cubicBezTo>
                  <a:cubicBezTo>
                    <a:pt x="3" y="54"/>
                    <a:pt x="4" y="55"/>
                    <a:pt x="5" y="55"/>
                  </a:cubicBezTo>
                  <a:cubicBezTo>
                    <a:pt x="9" y="55"/>
                    <a:pt x="10" y="49"/>
                    <a:pt x="13" y="47"/>
                  </a:cubicBezTo>
                  <a:cubicBezTo>
                    <a:pt x="14" y="47"/>
                    <a:pt x="14" y="46"/>
                    <a:pt x="14" y="45"/>
                  </a:cubicBezTo>
                  <a:cubicBezTo>
                    <a:pt x="15" y="44"/>
                    <a:pt x="15" y="44"/>
                    <a:pt x="16" y="44"/>
                  </a:cubicBezTo>
                  <a:cubicBezTo>
                    <a:pt x="16" y="44"/>
                    <a:pt x="17" y="44"/>
                    <a:pt x="17" y="44"/>
                  </a:cubicBezTo>
                  <a:cubicBezTo>
                    <a:pt x="17" y="44"/>
                    <a:pt x="18" y="44"/>
                    <a:pt x="18" y="44"/>
                  </a:cubicBezTo>
                  <a:cubicBezTo>
                    <a:pt x="19" y="44"/>
                    <a:pt x="19" y="44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7"/>
                    <a:pt x="28" y="47"/>
                    <a:pt x="30" y="50"/>
                  </a:cubicBezTo>
                  <a:cubicBezTo>
                    <a:pt x="32" y="46"/>
                    <a:pt x="27" y="46"/>
                    <a:pt x="25" y="44"/>
                  </a:cubicBezTo>
                  <a:cubicBezTo>
                    <a:pt x="24" y="42"/>
                    <a:pt x="26" y="41"/>
                    <a:pt x="26" y="40"/>
                  </a:cubicBezTo>
                  <a:cubicBezTo>
                    <a:pt x="27" y="41"/>
                    <a:pt x="27" y="41"/>
                    <a:pt x="28" y="41"/>
                  </a:cubicBezTo>
                  <a:cubicBezTo>
                    <a:pt x="29" y="41"/>
                    <a:pt x="30" y="41"/>
                    <a:pt x="30" y="40"/>
                  </a:cubicBezTo>
                  <a:cubicBezTo>
                    <a:pt x="29" y="40"/>
                    <a:pt x="29" y="40"/>
                    <a:pt x="29" y="39"/>
                  </a:cubicBezTo>
                  <a:cubicBezTo>
                    <a:pt x="31" y="38"/>
                    <a:pt x="30" y="37"/>
                    <a:pt x="29" y="36"/>
                  </a:cubicBezTo>
                  <a:cubicBezTo>
                    <a:pt x="30" y="36"/>
                    <a:pt x="30" y="36"/>
                    <a:pt x="31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7"/>
                    <a:pt x="31" y="37"/>
                    <a:pt x="31" y="38"/>
                  </a:cubicBezTo>
                  <a:cubicBezTo>
                    <a:pt x="31" y="38"/>
                    <a:pt x="32" y="38"/>
                    <a:pt x="32" y="38"/>
                  </a:cubicBezTo>
                  <a:cubicBezTo>
                    <a:pt x="32" y="38"/>
                    <a:pt x="33" y="38"/>
                    <a:pt x="33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8"/>
                    <a:pt x="33" y="38"/>
                    <a:pt x="33" y="38"/>
                  </a:cubicBezTo>
                  <a:cubicBezTo>
                    <a:pt x="32" y="38"/>
                    <a:pt x="32" y="39"/>
                    <a:pt x="31" y="39"/>
                  </a:cubicBezTo>
                  <a:cubicBezTo>
                    <a:pt x="31" y="39"/>
                    <a:pt x="31" y="38"/>
                    <a:pt x="30" y="38"/>
                  </a:cubicBezTo>
                  <a:cubicBezTo>
                    <a:pt x="30" y="39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9" y="40"/>
                    <a:pt x="29" y="42"/>
                    <a:pt x="28" y="4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1" y="43"/>
                    <a:pt x="34" y="42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4" y="40"/>
                    <a:pt x="34" y="40"/>
                  </a:cubicBezTo>
                  <a:cubicBezTo>
                    <a:pt x="34" y="40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3" y="41"/>
                    <a:pt x="34" y="43"/>
                    <a:pt x="34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6"/>
                    <a:pt x="34" y="49"/>
                    <a:pt x="36" y="50"/>
                  </a:cubicBezTo>
                  <a:cubicBezTo>
                    <a:pt x="36" y="51"/>
                    <a:pt x="37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7" y="48"/>
                    <a:pt x="39" y="48"/>
                  </a:cubicBezTo>
                  <a:cubicBezTo>
                    <a:pt x="39" y="48"/>
                    <a:pt x="39" y="48"/>
                    <a:pt x="39" y="49"/>
                  </a:cubicBezTo>
                  <a:cubicBezTo>
                    <a:pt x="40" y="48"/>
                    <a:pt x="40" y="48"/>
                    <a:pt x="41" y="47"/>
                  </a:cubicBezTo>
                  <a:cubicBezTo>
                    <a:pt x="41" y="47"/>
                    <a:pt x="41" y="47"/>
                    <a:pt x="42" y="47"/>
                  </a:cubicBezTo>
                  <a:cubicBezTo>
                    <a:pt x="43" y="47"/>
                    <a:pt x="42" y="48"/>
                    <a:pt x="42" y="49"/>
                  </a:cubicBezTo>
                  <a:cubicBezTo>
                    <a:pt x="43" y="48"/>
                    <a:pt x="45" y="48"/>
                    <a:pt x="45" y="47"/>
                  </a:cubicBezTo>
                  <a:cubicBezTo>
                    <a:pt x="44" y="47"/>
                    <a:pt x="44" y="46"/>
                    <a:pt x="44" y="45"/>
                  </a:cubicBezTo>
                  <a:cubicBezTo>
                    <a:pt x="44" y="44"/>
                    <a:pt x="44" y="44"/>
                    <a:pt x="43" y="44"/>
                  </a:cubicBezTo>
                  <a:cubicBezTo>
                    <a:pt x="43" y="44"/>
                    <a:pt x="42" y="44"/>
                    <a:pt x="42" y="44"/>
                  </a:cubicBezTo>
                  <a:cubicBezTo>
                    <a:pt x="41" y="44"/>
                    <a:pt x="41" y="45"/>
                    <a:pt x="40" y="45"/>
                  </a:cubicBezTo>
                  <a:cubicBezTo>
                    <a:pt x="40" y="45"/>
                    <a:pt x="39" y="45"/>
                    <a:pt x="39" y="45"/>
                  </a:cubicBezTo>
                  <a:cubicBezTo>
                    <a:pt x="39" y="44"/>
                    <a:pt x="40" y="44"/>
                    <a:pt x="40" y="44"/>
                  </a:cubicBezTo>
                  <a:cubicBezTo>
                    <a:pt x="40" y="44"/>
                    <a:pt x="40" y="44"/>
                    <a:pt x="41" y="44"/>
                  </a:cubicBezTo>
                  <a:cubicBezTo>
                    <a:pt x="41" y="43"/>
                    <a:pt x="42" y="43"/>
                    <a:pt x="43" y="43"/>
                  </a:cubicBezTo>
                  <a:cubicBezTo>
                    <a:pt x="44" y="43"/>
                    <a:pt x="44" y="43"/>
                    <a:pt x="45" y="43"/>
                  </a:cubicBezTo>
                  <a:cubicBezTo>
                    <a:pt x="45" y="43"/>
                    <a:pt x="45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4" y="41"/>
                    <a:pt x="47" y="40"/>
                    <a:pt x="47" y="39"/>
                  </a:cubicBezTo>
                  <a:cubicBezTo>
                    <a:pt x="48" y="40"/>
                    <a:pt x="49" y="40"/>
                    <a:pt x="51" y="40"/>
                  </a:cubicBezTo>
                  <a:cubicBezTo>
                    <a:pt x="53" y="40"/>
                    <a:pt x="56" y="39"/>
                    <a:pt x="56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60" y="36"/>
                    <a:pt x="55" y="41"/>
                    <a:pt x="55" y="42"/>
                  </a:cubicBezTo>
                  <a:cubicBezTo>
                    <a:pt x="57" y="43"/>
                    <a:pt x="60" y="44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5"/>
                    <a:pt x="60" y="45"/>
                    <a:pt x="60" y="45"/>
                  </a:cubicBezTo>
                  <a:cubicBezTo>
                    <a:pt x="61" y="45"/>
                    <a:pt x="61" y="44"/>
                    <a:pt x="62" y="44"/>
                  </a:cubicBezTo>
                  <a:cubicBezTo>
                    <a:pt x="62" y="44"/>
                    <a:pt x="63" y="45"/>
                    <a:pt x="63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2" y="45"/>
                    <a:pt x="61" y="45"/>
                  </a:cubicBezTo>
                  <a:cubicBezTo>
                    <a:pt x="60" y="45"/>
                    <a:pt x="60" y="46"/>
                    <a:pt x="61" y="47"/>
                  </a:cubicBezTo>
                  <a:cubicBezTo>
                    <a:pt x="61" y="47"/>
                    <a:pt x="60" y="47"/>
                    <a:pt x="60" y="48"/>
                  </a:cubicBezTo>
                  <a:cubicBezTo>
                    <a:pt x="57" y="48"/>
                    <a:pt x="54" y="47"/>
                    <a:pt x="51" y="47"/>
                  </a:cubicBezTo>
                  <a:cubicBezTo>
                    <a:pt x="48" y="47"/>
                    <a:pt x="46" y="48"/>
                    <a:pt x="43" y="50"/>
                  </a:cubicBezTo>
                  <a:cubicBezTo>
                    <a:pt x="44" y="54"/>
                    <a:pt x="47" y="54"/>
                    <a:pt x="50" y="54"/>
                  </a:cubicBezTo>
                  <a:cubicBezTo>
                    <a:pt x="52" y="54"/>
                    <a:pt x="54" y="54"/>
                    <a:pt x="57" y="54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6" y="55"/>
                    <a:pt x="55" y="56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7" y="57"/>
                    <a:pt x="56" y="59"/>
                    <a:pt x="55" y="59"/>
                  </a:cubicBezTo>
                  <a:cubicBezTo>
                    <a:pt x="55" y="59"/>
                    <a:pt x="55" y="59"/>
                    <a:pt x="54" y="59"/>
                  </a:cubicBezTo>
                  <a:cubicBezTo>
                    <a:pt x="54" y="59"/>
                    <a:pt x="56" y="61"/>
                    <a:pt x="56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2"/>
                    <a:pt x="55" y="63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5"/>
                    <a:pt x="57" y="64"/>
                    <a:pt x="57" y="63"/>
                  </a:cubicBezTo>
                  <a:cubicBezTo>
                    <a:pt x="58" y="64"/>
                    <a:pt x="57" y="64"/>
                    <a:pt x="57" y="65"/>
                  </a:cubicBezTo>
                  <a:cubicBezTo>
                    <a:pt x="56" y="65"/>
                    <a:pt x="56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8" y="71"/>
                    <a:pt x="61" y="81"/>
                    <a:pt x="66" y="83"/>
                  </a:cubicBezTo>
                  <a:cubicBezTo>
                    <a:pt x="65" y="85"/>
                    <a:pt x="66" y="87"/>
                    <a:pt x="66" y="90"/>
                  </a:cubicBezTo>
                  <a:cubicBezTo>
                    <a:pt x="71" y="89"/>
                    <a:pt x="75" y="87"/>
                    <a:pt x="78" y="84"/>
                  </a:cubicBezTo>
                  <a:cubicBezTo>
                    <a:pt x="78" y="84"/>
                    <a:pt x="79" y="84"/>
                    <a:pt x="79" y="84"/>
                  </a:cubicBezTo>
                  <a:cubicBezTo>
                    <a:pt x="84" y="82"/>
                    <a:pt x="90" y="74"/>
                    <a:pt x="82" y="72"/>
                  </a:cubicBezTo>
                  <a:cubicBezTo>
                    <a:pt x="81" y="74"/>
                    <a:pt x="81" y="75"/>
                    <a:pt x="82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6"/>
                    <a:pt x="80" y="76"/>
                    <a:pt x="80" y="75"/>
                  </a:cubicBezTo>
                  <a:cubicBezTo>
                    <a:pt x="81" y="74"/>
                    <a:pt x="81" y="72"/>
                    <a:pt x="82" y="71"/>
                  </a:cubicBezTo>
                  <a:cubicBezTo>
                    <a:pt x="80" y="72"/>
                    <a:pt x="79" y="74"/>
                    <a:pt x="76" y="74"/>
                  </a:cubicBezTo>
                  <a:cubicBezTo>
                    <a:pt x="73" y="72"/>
                    <a:pt x="73" y="67"/>
                    <a:pt x="68" y="66"/>
                  </a:cubicBezTo>
                  <a:cubicBezTo>
                    <a:pt x="69" y="65"/>
                    <a:pt x="69" y="65"/>
                    <a:pt x="70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0" y="64"/>
                    <a:pt x="70" y="63"/>
                    <a:pt x="70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2" y="63"/>
                    <a:pt x="73" y="63"/>
                    <a:pt x="74" y="63"/>
                  </a:cubicBezTo>
                  <a:cubicBezTo>
                    <a:pt x="74" y="67"/>
                    <a:pt x="77" y="69"/>
                    <a:pt x="80" y="69"/>
                  </a:cubicBezTo>
                  <a:cubicBezTo>
                    <a:pt x="81" y="69"/>
                    <a:pt x="82" y="69"/>
                    <a:pt x="83" y="68"/>
                  </a:cubicBezTo>
                  <a:cubicBezTo>
                    <a:pt x="83" y="69"/>
                    <a:pt x="84" y="70"/>
                    <a:pt x="84" y="71"/>
                  </a:cubicBezTo>
                  <a:cubicBezTo>
                    <a:pt x="85" y="71"/>
                    <a:pt x="87" y="71"/>
                    <a:pt x="88" y="71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89" y="71"/>
                    <a:pt x="90" y="71"/>
                    <a:pt x="90" y="71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91" y="71"/>
                    <a:pt x="92" y="70"/>
                    <a:pt x="93" y="70"/>
                  </a:cubicBezTo>
                  <a:cubicBezTo>
                    <a:pt x="94" y="70"/>
                    <a:pt x="95" y="71"/>
                    <a:pt x="95" y="71"/>
                  </a:cubicBezTo>
                  <a:cubicBezTo>
                    <a:pt x="96" y="72"/>
                    <a:pt x="97" y="72"/>
                    <a:pt x="98" y="72"/>
                  </a:cubicBezTo>
                  <a:cubicBezTo>
                    <a:pt x="98" y="72"/>
                    <a:pt x="98" y="72"/>
                    <a:pt x="99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98" y="73"/>
                    <a:pt x="98" y="74"/>
                    <a:pt x="100" y="74"/>
                  </a:cubicBezTo>
                  <a:cubicBezTo>
                    <a:pt x="100" y="74"/>
                    <a:pt x="100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0" y="75"/>
                    <a:pt x="99" y="78"/>
                    <a:pt x="101" y="78"/>
                  </a:cubicBezTo>
                  <a:cubicBezTo>
                    <a:pt x="101" y="78"/>
                    <a:pt x="101" y="78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02" y="78"/>
                    <a:pt x="102" y="77"/>
                    <a:pt x="102" y="77"/>
                  </a:cubicBezTo>
                  <a:cubicBezTo>
                    <a:pt x="102" y="76"/>
                    <a:pt x="102" y="75"/>
                    <a:pt x="103" y="75"/>
                  </a:cubicBezTo>
                  <a:cubicBezTo>
                    <a:pt x="103" y="75"/>
                    <a:pt x="103" y="76"/>
                    <a:pt x="104" y="76"/>
                  </a:cubicBezTo>
                  <a:cubicBezTo>
                    <a:pt x="103" y="83"/>
                    <a:pt x="108" y="90"/>
                    <a:pt x="110" y="97"/>
                  </a:cubicBezTo>
                  <a:cubicBezTo>
                    <a:pt x="114" y="95"/>
                    <a:pt x="114" y="90"/>
                    <a:pt x="114" y="85"/>
                  </a:cubicBezTo>
                  <a:cubicBezTo>
                    <a:pt x="119" y="84"/>
                    <a:pt x="121" y="76"/>
                    <a:pt x="124" y="76"/>
                  </a:cubicBezTo>
                  <a:cubicBezTo>
                    <a:pt x="124" y="74"/>
                    <a:pt x="123" y="74"/>
                    <a:pt x="123" y="72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3" y="72"/>
                    <a:pt x="123" y="73"/>
                    <a:pt x="124" y="73"/>
                  </a:cubicBezTo>
                  <a:cubicBezTo>
                    <a:pt x="124" y="74"/>
                    <a:pt x="124" y="75"/>
                    <a:pt x="125" y="76"/>
                  </a:cubicBezTo>
                  <a:cubicBezTo>
                    <a:pt x="125" y="73"/>
                    <a:pt x="127" y="72"/>
                    <a:pt x="129" y="72"/>
                  </a:cubicBezTo>
                  <a:cubicBezTo>
                    <a:pt x="129" y="73"/>
                    <a:pt x="125" y="74"/>
                    <a:pt x="127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74"/>
                    <a:pt x="128" y="74"/>
                    <a:pt x="129" y="75"/>
                  </a:cubicBezTo>
                  <a:cubicBezTo>
                    <a:pt x="129" y="75"/>
                    <a:pt x="129" y="76"/>
                    <a:pt x="129" y="76"/>
                  </a:cubicBezTo>
                  <a:cubicBezTo>
                    <a:pt x="129" y="76"/>
                    <a:pt x="129" y="75"/>
                    <a:pt x="129" y="74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28" y="79"/>
                    <a:pt x="133" y="79"/>
                    <a:pt x="133" y="84"/>
                  </a:cubicBezTo>
                  <a:cubicBezTo>
                    <a:pt x="135" y="83"/>
                    <a:pt x="135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6" y="83"/>
                    <a:pt x="136" y="82"/>
                    <a:pt x="135" y="81"/>
                  </a:cubicBezTo>
                  <a:cubicBezTo>
                    <a:pt x="136" y="81"/>
                    <a:pt x="136" y="81"/>
                    <a:pt x="137" y="81"/>
                  </a:cubicBezTo>
                  <a:cubicBezTo>
                    <a:pt x="138" y="84"/>
                    <a:pt x="138" y="88"/>
                    <a:pt x="139" y="90"/>
                  </a:cubicBezTo>
                  <a:cubicBezTo>
                    <a:pt x="139" y="89"/>
                    <a:pt x="139" y="89"/>
                    <a:pt x="139" y="89"/>
                  </a:cubicBezTo>
                  <a:cubicBezTo>
                    <a:pt x="139" y="89"/>
                    <a:pt x="140" y="90"/>
                    <a:pt x="140" y="90"/>
                  </a:cubicBezTo>
                  <a:cubicBezTo>
                    <a:pt x="140" y="89"/>
                    <a:pt x="140" y="89"/>
                    <a:pt x="141" y="89"/>
                  </a:cubicBezTo>
                  <a:cubicBezTo>
                    <a:pt x="142" y="89"/>
                    <a:pt x="141" y="90"/>
                    <a:pt x="142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9"/>
                    <a:pt x="143" y="89"/>
                    <a:pt x="143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91"/>
                    <a:pt x="144" y="93"/>
                    <a:pt x="147" y="93"/>
                  </a:cubicBezTo>
                  <a:cubicBezTo>
                    <a:pt x="148" y="92"/>
                    <a:pt x="148" y="91"/>
                    <a:pt x="149" y="91"/>
                  </a:cubicBezTo>
                  <a:cubicBezTo>
                    <a:pt x="149" y="91"/>
                    <a:pt x="150" y="91"/>
                    <a:pt x="150" y="91"/>
                  </a:cubicBezTo>
                  <a:cubicBezTo>
                    <a:pt x="150" y="91"/>
                    <a:pt x="149" y="92"/>
                    <a:pt x="149" y="93"/>
                  </a:cubicBezTo>
                  <a:cubicBezTo>
                    <a:pt x="149" y="93"/>
                    <a:pt x="150" y="93"/>
                    <a:pt x="150" y="93"/>
                  </a:cubicBezTo>
                  <a:cubicBezTo>
                    <a:pt x="153" y="93"/>
                    <a:pt x="152" y="87"/>
                    <a:pt x="150" y="86"/>
                  </a:cubicBezTo>
                  <a:cubicBezTo>
                    <a:pt x="150" y="85"/>
                    <a:pt x="142" y="82"/>
                    <a:pt x="146" y="80"/>
                  </a:cubicBezTo>
                  <a:cubicBezTo>
                    <a:pt x="147" y="78"/>
                    <a:pt x="147" y="75"/>
                    <a:pt x="145" y="74"/>
                  </a:cubicBezTo>
                  <a:cubicBezTo>
                    <a:pt x="145" y="75"/>
                    <a:pt x="145" y="76"/>
                    <a:pt x="144" y="76"/>
                  </a:cubicBezTo>
                  <a:cubicBezTo>
                    <a:pt x="144" y="75"/>
                    <a:pt x="144" y="75"/>
                    <a:pt x="143" y="75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3" y="74"/>
                    <a:pt x="145" y="75"/>
                    <a:pt x="146" y="74"/>
                  </a:cubicBezTo>
                  <a:cubicBezTo>
                    <a:pt x="146" y="75"/>
                    <a:pt x="147" y="75"/>
                    <a:pt x="148" y="76"/>
                  </a:cubicBezTo>
                  <a:cubicBezTo>
                    <a:pt x="148" y="77"/>
                    <a:pt x="149" y="77"/>
                    <a:pt x="150" y="77"/>
                  </a:cubicBezTo>
                  <a:cubicBezTo>
                    <a:pt x="158" y="77"/>
                    <a:pt x="165" y="69"/>
                    <a:pt x="163" y="62"/>
                  </a:cubicBezTo>
                  <a:cubicBezTo>
                    <a:pt x="159" y="62"/>
                    <a:pt x="160" y="61"/>
                    <a:pt x="161" y="59"/>
                  </a:cubicBezTo>
                  <a:cubicBezTo>
                    <a:pt x="158" y="59"/>
                    <a:pt x="157" y="56"/>
                    <a:pt x="159" y="53"/>
                  </a:cubicBezTo>
                  <a:cubicBezTo>
                    <a:pt x="159" y="54"/>
                    <a:pt x="158" y="54"/>
                    <a:pt x="157" y="54"/>
                  </a:cubicBezTo>
                  <a:cubicBezTo>
                    <a:pt x="156" y="54"/>
                    <a:pt x="154" y="53"/>
                    <a:pt x="154" y="51"/>
                  </a:cubicBezTo>
                  <a:cubicBezTo>
                    <a:pt x="154" y="51"/>
                    <a:pt x="154" y="51"/>
                    <a:pt x="154" y="51"/>
                  </a:cubicBezTo>
                  <a:cubicBezTo>
                    <a:pt x="155" y="51"/>
                    <a:pt x="155" y="50"/>
                    <a:pt x="156" y="49"/>
                  </a:cubicBezTo>
                  <a:cubicBezTo>
                    <a:pt x="156" y="49"/>
                    <a:pt x="156" y="48"/>
                    <a:pt x="157" y="48"/>
                  </a:cubicBezTo>
                  <a:cubicBezTo>
                    <a:pt x="157" y="48"/>
                    <a:pt x="158" y="48"/>
                    <a:pt x="158" y="48"/>
                  </a:cubicBezTo>
                  <a:cubicBezTo>
                    <a:pt x="159" y="48"/>
                    <a:pt x="158" y="51"/>
                    <a:pt x="159" y="51"/>
                  </a:cubicBezTo>
                  <a:cubicBezTo>
                    <a:pt x="160" y="49"/>
                    <a:pt x="162" y="49"/>
                    <a:pt x="163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2" y="49"/>
                    <a:pt x="163" y="52"/>
                    <a:pt x="165" y="52"/>
                  </a:cubicBezTo>
                  <a:cubicBezTo>
                    <a:pt x="166" y="52"/>
                    <a:pt x="166" y="52"/>
                    <a:pt x="167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5" y="54"/>
                    <a:pt x="168" y="54"/>
                    <a:pt x="167" y="57"/>
                  </a:cubicBezTo>
                  <a:cubicBezTo>
                    <a:pt x="168" y="57"/>
                    <a:pt x="169" y="57"/>
                    <a:pt x="170" y="57"/>
                  </a:cubicBezTo>
                  <a:cubicBezTo>
                    <a:pt x="170" y="53"/>
                    <a:pt x="167" y="52"/>
                    <a:pt x="165" y="51"/>
                  </a:cubicBezTo>
                  <a:cubicBezTo>
                    <a:pt x="166" y="48"/>
                    <a:pt x="166" y="48"/>
                    <a:pt x="167" y="46"/>
                  </a:cubicBezTo>
                  <a:cubicBezTo>
                    <a:pt x="166" y="46"/>
                    <a:pt x="166" y="46"/>
                    <a:pt x="166" y="46"/>
                  </a:cubicBezTo>
                  <a:cubicBezTo>
                    <a:pt x="165" y="46"/>
                    <a:pt x="165" y="48"/>
                    <a:pt x="164" y="48"/>
                  </a:cubicBezTo>
                  <a:cubicBezTo>
                    <a:pt x="164" y="47"/>
                    <a:pt x="163" y="47"/>
                    <a:pt x="163" y="47"/>
                  </a:cubicBezTo>
                  <a:cubicBezTo>
                    <a:pt x="165" y="46"/>
                    <a:pt x="166" y="45"/>
                    <a:pt x="168" y="45"/>
                  </a:cubicBezTo>
                  <a:cubicBezTo>
                    <a:pt x="168" y="45"/>
                    <a:pt x="169" y="45"/>
                    <a:pt x="171" y="45"/>
                  </a:cubicBezTo>
                  <a:cubicBezTo>
                    <a:pt x="174" y="39"/>
                    <a:pt x="171" y="32"/>
                    <a:pt x="167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5" y="29"/>
                    <a:pt x="165" y="30"/>
                    <a:pt x="164" y="30"/>
                  </a:cubicBezTo>
                  <a:cubicBezTo>
                    <a:pt x="163" y="29"/>
                    <a:pt x="161" y="29"/>
                    <a:pt x="160" y="28"/>
                  </a:cubicBezTo>
                  <a:cubicBezTo>
                    <a:pt x="162" y="26"/>
                    <a:pt x="161" y="22"/>
                    <a:pt x="163" y="21"/>
                  </a:cubicBezTo>
                  <a:cubicBezTo>
                    <a:pt x="163" y="21"/>
                    <a:pt x="163" y="21"/>
                    <a:pt x="164" y="21"/>
                  </a:cubicBezTo>
                  <a:cubicBezTo>
                    <a:pt x="165" y="21"/>
                    <a:pt x="166" y="21"/>
                    <a:pt x="167" y="21"/>
                  </a:cubicBezTo>
                  <a:cubicBezTo>
                    <a:pt x="168" y="21"/>
                    <a:pt x="169" y="21"/>
                    <a:pt x="171" y="21"/>
                  </a:cubicBezTo>
                  <a:cubicBezTo>
                    <a:pt x="172" y="21"/>
                    <a:pt x="173" y="21"/>
                    <a:pt x="174" y="21"/>
                  </a:cubicBezTo>
                  <a:cubicBezTo>
                    <a:pt x="174" y="18"/>
                    <a:pt x="175" y="18"/>
                    <a:pt x="177" y="18"/>
                  </a:cubicBezTo>
                  <a:cubicBezTo>
                    <a:pt x="177" y="18"/>
                    <a:pt x="177" y="18"/>
                    <a:pt x="178" y="18"/>
                  </a:cubicBezTo>
                  <a:cubicBezTo>
                    <a:pt x="178" y="18"/>
                    <a:pt x="178" y="18"/>
                    <a:pt x="178" y="18"/>
                  </a:cubicBezTo>
                  <a:cubicBezTo>
                    <a:pt x="180" y="18"/>
                    <a:pt x="181" y="18"/>
                    <a:pt x="182" y="17"/>
                  </a:cubicBezTo>
                  <a:cubicBezTo>
                    <a:pt x="184" y="19"/>
                    <a:pt x="181" y="22"/>
                    <a:pt x="181" y="26"/>
                  </a:cubicBezTo>
                  <a:cubicBezTo>
                    <a:pt x="183" y="29"/>
                    <a:pt x="186" y="30"/>
                    <a:pt x="189" y="33"/>
                  </a:cubicBezTo>
                  <a:cubicBezTo>
                    <a:pt x="189" y="28"/>
                    <a:pt x="187" y="26"/>
                    <a:pt x="184" y="20"/>
                  </a:cubicBezTo>
                  <a:cubicBezTo>
                    <a:pt x="186" y="20"/>
                    <a:pt x="188" y="20"/>
                    <a:pt x="190" y="20"/>
                  </a:cubicBezTo>
                  <a:cubicBezTo>
                    <a:pt x="190" y="17"/>
                    <a:pt x="193" y="18"/>
                    <a:pt x="193" y="16"/>
                  </a:cubicBezTo>
                  <a:cubicBezTo>
                    <a:pt x="192" y="15"/>
                    <a:pt x="188" y="16"/>
                    <a:pt x="188" y="13"/>
                  </a:cubicBezTo>
                  <a:cubicBezTo>
                    <a:pt x="188" y="13"/>
                    <a:pt x="188" y="13"/>
                    <a:pt x="189" y="13"/>
                  </a:cubicBezTo>
                  <a:cubicBezTo>
                    <a:pt x="189" y="13"/>
                    <a:pt x="189" y="14"/>
                    <a:pt x="190" y="14"/>
                  </a:cubicBezTo>
                  <a:cubicBezTo>
                    <a:pt x="190" y="14"/>
                    <a:pt x="191" y="14"/>
                    <a:pt x="191" y="14"/>
                  </a:cubicBezTo>
                  <a:cubicBezTo>
                    <a:pt x="191" y="14"/>
                    <a:pt x="192" y="14"/>
                    <a:pt x="192" y="13"/>
                  </a:cubicBezTo>
                  <a:cubicBezTo>
                    <a:pt x="191" y="13"/>
                    <a:pt x="190" y="13"/>
                    <a:pt x="190" y="12"/>
                  </a:cubicBezTo>
                  <a:cubicBezTo>
                    <a:pt x="190" y="12"/>
                    <a:pt x="190" y="12"/>
                    <a:pt x="191" y="12"/>
                  </a:cubicBezTo>
                  <a:cubicBezTo>
                    <a:pt x="192" y="12"/>
                    <a:pt x="192" y="13"/>
                    <a:pt x="194" y="13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4" y="13"/>
                    <a:pt x="195" y="14"/>
                    <a:pt x="196" y="14"/>
                  </a:cubicBezTo>
                  <a:cubicBezTo>
                    <a:pt x="196" y="14"/>
                    <a:pt x="197" y="14"/>
                    <a:pt x="198" y="14"/>
                  </a:cubicBezTo>
                  <a:cubicBezTo>
                    <a:pt x="198" y="14"/>
                    <a:pt x="199" y="14"/>
                    <a:pt x="199" y="13"/>
                  </a:cubicBezTo>
                  <a:cubicBezTo>
                    <a:pt x="198" y="13"/>
                    <a:pt x="199" y="11"/>
                    <a:pt x="198" y="11"/>
                  </a:cubicBezTo>
                  <a:cubicBezTo>
                    <a:pt x="197" y="12"/>
                    <a:pt x="196" y="13"/>
                    <a:pt x="195" y="13"/>
                  </a:cubicBezTo>
                  <a:cubicBezTo>
                    <a:pt x="195" y="13"/>
                    <a:pt x="194" y="12"/>
                    <a:pt x="194" y="12"/>
                  </a:cubicBezTo>
                  <a:cubicBezTo>
                    <a:pt x="178" y="7"/>
                    <a:pt x="157" y="9"/>
                    <a:pt x="144" y="5"/>
                  </a:cubicBezTo>
                  <a:cubicBezTo>
                    <a:pt x="142" y="6"/>
                    <a:pt x="140" y="7"/>
                    <a:pt x="138" y="7"/>
                  </a:cubicBezTo>
                  <a:cubicBezTo>
                    <a:pt x="135" y="7"/>
                    <a:pt x="131" y="5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5" y="3"/>
                    <a:pt x="124" y="4"/>
                    <a:pt x="122" y="4"/>
                  </a:cubicBezTo>
                  <a:cubicBezTo>
                    <a:pt x="122" y="4"/>
                    <a:pt x="122" y="4"/>
                    <a:pt x="121" y="4"/>
                  </a:cubicBezTo>
                  <a:cubicBezTo>
                    <a:pt x="120" y="4"/>
                    <a:pt x="120" y="4"/>
                    <a:pt x="119" y="4"/>
                  </a:cubicBezTo>
                  <a:cubicBezTo>
                    <a:pt x="118" y="4"/>
                    <a:pt x="116" y="4"/>
                    <a:pt x="115" y="4"/>
                  </a:cubicBezTo>
                  <a:cubicBezTo>
                    <a:pt x="113" y="4"/>
                    <a:pt x="112" y="4"/>
                    <a:pt x="111" y="4"/>
                  </a:cubicBezTo>
                  <a:cubicBezTo>
                    <a:pt x="110" y="4"/>
                    <a:pt x="109" y="4"/>
                    <a:pt x="109" y="4"/>
                  </a:cubicBezTo>
                  <a:cubicBezTo>
                    <a:pt x="111" y="3"/>
                    <a:pt x="112" y="2"/>
                    <a:pt x="113" y="1"/>
                  </a:cubicBezTo>
                  <a:cubicBezTo>
                    <a:pt x="110" y="0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9" name="Freeform 23"/>
            <p:cNvSpPr>
              <a:spLocks noEditPoints="1"/>
            </p:cNvSpPr>
            <p:nvPr/>
          </p:nvSpPr>
          <p:spPr bwMode="auto">
            <a:xfrm>
              <a:off x="2402680" y="2794001"/>
              <a:ext cx="741363" cy="614363"/>
            </a:xfrm>
            <a:custGeom>
              <a:avLst/>
              <a:gdLst>
                <a:gd name="T0" fmla="*/ 72 w 108"/>
                <a:gd name="T1" fmla="*/ 32 h 89"/>
                <a:gd name="T2" fmla="*/ 80 w 108"/>
                <a:gd name="T3" fmla="*/ 39 h 89"/>
                <a:gd name="T4" fmla="*/ 72 w 108"/>
                <a:gd name="T5" fmla="*/ 38 h 89"/>
                <a:gd name="T6" fmla="*/ 68 w 108"/>
                <a:gd name="T7" fmla="*/ 36 h 89"/>
                <a:gd name="T8" fmla="*/ 60 w 108"/>
                <a:gd name="T9" fmla="*/ 30 h 89"/>
                <a:gd name="T10" fmla="*/ 60 w 108"/>
                <a:gd name="T11" fmla="*/ 30 h 89"/>
                <a:gd name="T12" fmla="*/ 61 w 108"/>
                <a:gd name="T13" fmla="*/ 13 h 89"/>
                <a:gd name="T14" fmla="*/ 50 w 108"/>
                <a:gd name="T15" fmla="*/ 8 h 89"/>
                <a:gd name="T16" fmla="*/ 48 w 108"/>
                <a:gd name="T17" fmla="*/ 11 h 89"/>
                <a:gd name="T18" fmla="*/ 97 w 108"/>
                <a:gd name="T19" fmla="*/ 0 h 89"/>
                <a:gd name="T20" fmla="*/ 93 w 108"/>
                <a:gd name="T21" fmla="*/ 0 h 89"/>
                <a:gd name="T22" fmla="*/ 90 w 108"/>
                <a:gd name="T23" fmla="*/ 3 h 89"/>
                <a:gd name="T24" fmla="*/ 86 w 108"/>
                <a:gd name="T25" fmla="*/ 6 h 89"/>
                <a:gd name="T26" fmla="*/ 78 w 108"/>
                <a:gd name="T27" fmla="*/ 9 h 89"/>
                <a:gd name="T28" fmla="*/ 61 w 108"/>
                <a:gd name="T29" fmla="*/ 7 h 89"/>
                <a:gd name="T30" fmla="*/ 42 w 108"/>
                <a:gd name="T31" fmla="*/ 6 h 89"/>
                <a:gd name="T32" fmla="*/ 29 w 108"/>
                <a:gd name="T33" fmla="*/ 3 h 89"/>
                <a:gd name="T34" fmla="*/ 10 w 108"/>
                <a:gd name="T35" fmla="*/ 9 h 89"/>
                <a:gd name="T36" fmla="*/ 9 w 108"/>
                <a:gd name="T37" fmla="*/ 10 h 89"/>
                <a:gd name="T38" fmla="*/ 1 w 108"/>
                <a:gd name="T39" fmla="*/ 15 h 89"/>
                <a:gd name="T40" fmla="*/ 4 w 108"/>
                <a:gd name="T41" fmla="*/ 20 h 89"/>
                <a:gd name="T42" fmla="*/ 14 w 108"/>
                <a:gd name="T43" fmla="*/ 17 h 89"/>
                <a:gd name="T44" fmla="*/ 23 w 108"/>
                <a:gd name="T45" fmla="*/ 17 h 89"/>
                <a:gd name="T46" fmla="*/ 26 w 108"/>
                <a:gd name="T47" fmla="*/ 17 h 89"/>
                <a:gd name="T48" fmla="*/ 30 w 108"/>
                <a:gd name="T49" fmla="*/ 32 h 89"/>
                <a:gd name="T50" fmla="*/ 20 w 108"/>
                <a:gd name="T51" fmla="*/ 53 h 89"/>
                <a:gd name="T52" fmla="*/ 29 w 108"/>
                <a:gd name="T53" fmla="*/ 57 h 89"/>
                <a:gd name="T54" fmla="*/ 51 w 108"/>
                <a:gd name="T55" fmla="*/ 79 h 89"/>
                <a:gd name="T56" fmla="*/ 53 w 108"/>
                <a:gd name="T57" fmla="*/ 85 h 89"/>
                <a:gd name="T58" fmla="*/ 59 w 108"/>
                <a:gd name="T59" fmla="*/ 89 h 89"/>
                <a:gd name="T60" fmla="*/ 58 w 108"/>
                <a:gd name="T61" fmla="*/ 82 h 89"/>
                <a:gd name="T62" fmla="*/ 54 w 108"/>
                <a:gd name="T63" fmla="*/ 82 h 89"/>
                <a:gd name="T64" fmla="*/ 52 w 108"/>
                <a:gd name="T65" fmla="*/ 78 h 89"/>
                <a:gd name="T66" fmla="*/ 53 w 108"/>
                <a:gd name="T67" fmla="*/ 74 h 89"/>
                <a:gd name="T68" fmla="*/ 46 w 108"/>
                <a:gd name="T69" fmla="*/ 78 h 89"/>
                <a:gd name="T70" fmla="*/ 51 w 108"/>
                <a:gd name="T71" fmla="*/ 61 h 89"/>
                <a:gd name="T72" fmla="*/ 75 w 108"/>
                <a:gd name="T73" fmla="*/ 52 h 89"/>
                <a:gd name="T74" fmla="*/ 90 w 108"/>
                <a:gd name="T75" fmla="*/ 38 h 89"/>
                <a:gd name="T76" fmla="*/ 95 w 108"/>
                <a:gd name="T77" fmla="*/ 32 h 89"/>
                <a:gd name="T78" fmla="*/ 89 w 108"/>
                <a:gd name="T79" fmla="*/ 34 h 89"/>
                <a:gd name="T80" fmla="*/ 107 w 108"/>
                <a:gd name="T81" fmla="*/ 26 h 89"/>
                <a:gd name="T82" fmla="*/ 106 w 108"/>
                <a:gd name="T83" fmla="*/ 24 h 89"/>
                <a:gd name="T84" fmla="*/ 98 w 108"/>
                <a:gd name="T85" fmla="*/ 15 h 89"/>
                <a:gd name="T86" fmla="*/ 78 w 108"/>
                <a:gd name="T87" fmla="*/ 30 h 89"/>
                <a:gd name="T88" fmla="*/ 72 w 108"/>
                <a:gd name="T89" fmla="*/ 21 h 89"/>
                <a:gd name="T90" fmla="*/ 77 w 108"/>
                <a:gd name="T91" fmla="*/ 11 h 89"/>
                <a:gd name="T92" fmla="*/ 81 w 108"/>
                <a:gd name="T93" fmla="*/ 9 h 89"/>
                <a:gd name="T94" fmla="*/ 97 w 108"/>
                <a:gd name="T95" fmla="*/ 4 h 89"/>
                <a:gd name="T96" fmla="*/ 108 w 108"/>
                <a:gd name="T97" fmla="*/ 8 h 89"/>
                <a:gd name="T98" fmla="*/ 99 w 108"/>
                <a:gd name="T9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89">
                  <a:moveTo>
                    <a:pt x="64" y="36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63" y="33"/>
                    <a:pt x="66" y="32"/>
                    <a:pt x="70" y="32"/>
                  </a:cubicBezTo>
                  <a:cubicBezTo>
                    <a:pt x="70" y="32"/>
                    <a:pt x="71" y="32"/>
                    <a:pt x="72" y="32"/>
                  </a:cubicBezTo>
                  <a:cubicBezTo>
                    <a:pt x="72" y="35"/>
                    <a:pt x="72" y="37"/>
                    <a:pt x="75" y="37"/>
                  </a:cubicBezTo>
                  <a:cubicBezTo>
                    <a:pt x="75" y="37"/>
                    <a:pt x="76" y="37"/>
                    <a:pt x="76" y="36"/>
                  </a:cubicBezTo>
                  <a:cubicBezTo>
                    <a:pt x="77" y="40"/>
                    <a:pt x="72" y="38"/>
                    <a:pt x="72" y="41"/>
                  </a:cubicBezTo>
                  <a:cubicBezTo>
                    <a:pt x="74" y="40"/>
                    <a:pt x="77" y="40"/>
                    <a:pt x="80" y="39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6" y="41"/>
                    <a:pt x="74" y="43"/>
                    <a:pt x="69" y="44"/>
                  </a:cubicBezTo>
                  <a:cubicBezTo>
                    <a:pt x="70" y="42"/>
                    <a:pt x="71" y="42"/>
                    <a:pt x="72" y="41"/>
                  </a:cubicBezTo>
                  <a:cubicBezTo>
                    <a:pt x="71" y="40"/>
                    <a:pt x="70" y="39"/>
                    <a:pt x="72" y="38"/>
                  </a:cubicBezTo>
                  <a:cubicBezTo>
                    <a:pt x="70" y="38"/>
                    <a:pt x="69" y="39"/>
                    <a:pt x="67" y="39"/>
                  </a:cubicBezTo>
                  <a:cubicBezTo>
                    <a:pt x="68" y="42"/>
                    <a:pt x="67" y="43"/>
                    <a:pt x="65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5" y="41"/>
                    <a:pt x="66" y="38"/>
                    <a:pt x="68" y="36"/>
                  </a:cubicBezTo>
                  <a:cubicBezTo>
                    <a:pt x="68" y="36"/>
                    <a:pt x="67" y="36"/>
                    <a:pt x="66" y="36"/>
                  </a:cubicBezTo>
                  <a:cubicBezTo>
                    <a:pt x="66" y="36"/>
                    <a:pt x="65" y="36"/>
                    <a:pt x="65" y="36"/>
                  </a:cubicBezTo>
                  <a:cubicBezTo>
                    <a:pt x="64" y="36"/>
                    <a:pt x="64" y="36"/>
                    <a:pt x="64" y="36"/>
                  </a:cubicBezTo>
                  <a:moveTo>
                    <a:pt x="60" y="30"/>
                  </a:moveTo>
                  <a:cubicBezTo>
                    <a:pt x="60" y="30"/>
                    <a:pt x="60" y="30"/>
                    <a:pt x="60" y="30"/>
                  </a:cubicBezTo>
                  <a:cubicBezTo>
                    <a:pt x="60" y="28"/>
                    <a:pt x="59" y="25"/>
                    <a:pt x="62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6"/>
                    <a:pt x="63" y="30"/>
                    <a:pt x="60" y="30"/>
                  </a:cubicBezTo>
                  <a:moveTo>
                    <a:pt x="55" y="14"/>
                  </a:moveTo>
                  <a:cubicBezTo>
                    <a:pt x="56" y="14"/>
                    <a:pt x="56" y="13"/>
                    <a:pt x="57" y="13"/>
                  </a:cubicBezTo>
                  <a:cubicBezTo>
                    <a:pt x="58" y="13"/>
                    <a:pt x="59" y="13"/>
                    <a:pt x="60" y="13"/>
                  </a:cubicBezTo>
                  <a:cubicBezTo>
                    <a:pt x="60" y="13"/>
                    <a:pt x="60" y="13"/>
                    <a:pt x="61" y="13"/>
                  </a:cubicBezTo>
                  <a:cubicBezTo>
                    <a:pt x="58" y="15"/>
                    <a:pt x="54" y="16"/>
                    <a:pt x="49" y="16"/>
                  </a:cubicBezTo>
                  <a:cubicBezTo>
                    <a:pt x="49" y="13"/>
                    <a:pt x="54" y="16"/>
                    <a:pt x="53" y="13"/>
                  </a:cubicBezTo>
                  <a:cubicBezTo>
                    <a:pt x="53" y="13"/>
                    <a:pt x="54" y="14"/>
                    <a:pt x="55" y="14"/>
                  </a:cubicBezTo>
                  <a:moveTo>
                    <a:pt x="50" y="8"/>
                  </a:moveTo>
                  <a:cubicBezTo>
                    <a:pt x="51" y="8"/>
                    <a:pt x="51" y="8"/>
                    <a:pt x="52" y="8"/>
                  </a:cubicBezTo>
                  <a:cubicBezTo>
                    <a:pt x="53" y="7"/>
                    <a:pt x="54" y="7"/>
                    <a:pt x="55" y="7"/>
                  </a:cubicBezTo>
                  <a:cubicBezTo>
                    <a:pt x="55" y="7"/>
                    <a:pt x="56" y="7"/>
                    <a:pt x="57" y="8"/>
                  </a:cubicBezTo>
                  <a:cubicBezTo>
                    <a:pt x="55" y="10"/>
                    <a:pt x="52" y="11"/>
                    <a:pt x="48" y="11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9" y="8"/>
                    <a:pt x="49" y="8"/>
                    <a:pt x="50" y="8"/>
                  </a:cubicBezTo>
                  <a:moveTo>
                    <a:pt x="98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1"/>
                    <a:pt x="96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4" y="1"/>
                    <a:pt x="94" y="1"/>
                  </a:cubicBezTo>
                  <a:cubicBezTo>
                    <a:pt x="94" y="1"/>
                    <a:pt x="93" y="0"/>
                    <a:pt x="93" y="0"/>
                  </a:cubicBezTo>
                  <a:cubicBezTo>
                    <a:pt x="92" y="0"/>
                    <a:pt x="92" y="1"/>
                    <a:pt x="91" y="1"/>
                  </a:cubicBezTo>
                  <a:cubicBezTo>
                    <a:pt x="91" y="1"/>
                    <a:pt x="91" y="1"/>
                    <a:pt x="90" y="1"/>
                  </a:cubicBezTo>
                  <a:cubicBezTo>
                    <a:pt x="90" y="2"/>
                    <a:pt x="91" y="2"/>
                    <a:pt x="89" y="3"/>
                  </a:cubicBezTo>
                  <a:cubicBezTo>
                    <a:pt x="89" y="3"/>
                    <a:pt x="90" y="3"/>
                    <a:pt x="90" y="3"/>
                  </a:cubicBezTo>
                  <a:cubicBezTo>
                    <a:pt x="91" y="3"/>
                    <a:pt x="91" y="4"/>
                    <a:pt x="91" y="5"/>
                  </a:cubicBezTo>
                  <a:cubicBezTo>
                    <a:pt x="90" y="6"/>
                    <a:pt x="88" y="7"/>
                    <a:pt x="86" y="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4" y="7"/>
                  </a:cubicBezTo>
                  <a:cubicBezTo>
                    <a:pt x="84" y="6"/>
                    <a:pt x="85" y="5"/>
                    <a:pt x="85" y="5"/>
                  </a:cubicBezTo>
                  <a:cubicBezTo>
                    <a:pt x="82" y="6"/>
                    <a:pt x="80" y="7"/>
                    <a:pt x="78" y="9"/>
                  </a:cubicBezTo>
                  <a:cubicBezTo>
                    <a:pt x="77" y="7"/>
                    <a:pt x="74" y="6"/>
                    <a:pt x="72" y="6"/>
                  </a:cubicBezTo>
                  <a:cubicBezTo>
                    <a:pt x="69" y="6"/>
                    <a:pt x="67" y="7"/>
                    <a:pt x="66" y="9"/>
                  </a:cubicBezTo>
                  <a:cubicBezTo>
                    <a:pt x="66" y="7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7"/>
                    <a:pt x="61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2" y="4"/>
                    <a:pt x="46" y="6"/>
                    <a:pt x="42" y="6"/>
                  </a:cubicBezTo>
                  <a:cubicBezTo>
                    <a:pt x="41" y="6"/>
                    <a:pt x="39" y="5"/>
                    <a:pt x="38" y="5"/>
                  </a:cubicBezTo>
                  <a:cubicBezTo>
                    <a:pt x="37" y="5"/>
                    <a:pt x="36" y="6"/>
                    <a:pt x="36" y="7"/>
                  </a:cubicBezTo>
                  <a:cubicBezTo>
                    <a:pt x="36" y="5"/>
                    <a:pt x="37" y="5"/>
                    <a:pt x="38" y="4"/>
                  </a:cubicBezTo>
                  <a:cubicBezTo>
                    <a:pt x="34" y="3"/>
                    <a:pt x="32" y="3"/>
                    <a:pt x="29" y="3"/>
                  </a:cubicBezTo>
                  <a:cubicBezTo>
                    <a:pt x="24" y="3"/>
                    <a:pt x="19" y="4"/>
                    <a:pt x="13" y="5"/>
                  </a:cubicBezTo>
                  <a:cubicBezTo>
                    <a:pt x="12" y="7"/>
                    <a:pt x="16" y="8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9"/>
                    <a:pt x="7" y="9"/>
                    <a:pt x="6" y="11"/>
                  </a:cubicBezTo>
                  <a:cubicBezTo>
                    <a:pt x="6" y="11"/>
                    <a:pt x="6" y="11"/>
                    <a:pt x="7" y="11"/>
                  </a:cubicBezTo>
                  <a:cubicBezTo>
                    <a:pt x="7" y="11"/>
                    <a:pt x="8" y="11"/>
                    <a:pt x="9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1"/>
                  </a:cubicBezTo>
                  <a:cubicBezTo>
                    <a:pt x="9" y="13"/>
                    <a:pt x="0" y="13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3" y="16"/>
                    <a:pt x="3" y="16"/>
                  </a:cubicBezTo>
                  <a:cubicBezTo>
                    <a:pt x="2" y="17"/>
                    <a:pt x="1" y="17"/>
                    <a:pt x="0" y="18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5" y="18"/>
                    <a:pt x="5" y="18"/>
                    <a:pt x="4" y="20"/>
                  </a:cubicBezTo>
                  <a:cubicBezTo>
                    <a:pt x="7" y="19"/>
                    <a:pt x="9" y="16"/>
                    <a:pt x="13" y="16"/>
                  </a:cubicBezTo>
                  <a:cubicBezTo>
                    <a:pt x="13" y="16"/>
                    <a:pt x="14" y="16"/>
                    <a:pt x="15" y="16"/>
                  </a:cubicBezTo>
                  <a:cubicBezTo>
                    <a:pt x="14" y="16"/>
                    <a:pt x="13" y="16"/>
                    <a:pt x="13" y="17"/>
                  </a:cubicBezTo>
                  <a:cubicBezTo>
                    <a:pt x="13" y="17"/>
                    <a:pt x="14" y="17"/>
                    <a:pt x="14" y="17"/>
                  </a:cubicBezTo>
                  <a:cubicBezTo>
                    <a:pt x="16" y="17"/>
                    <a:pt x="16" y="16"/>
                    <a:pt x="15" y="15"/>
                  </a:cubicBezTo>
                  <a:cubicBezTo>
                    <a:pt x="15" y="15"/>
                    <a:pt x="16" y="14"/>
                    <a:pt x="17" y="14"/>
                  </a:cubicBezTo>
                  <a:cubicBezTo>
                    <a:pt x="18" y="14"/>
                    <a:pt x="19" y="15"/>
                    <a:pt x="20" y="16"/>
                  </a:cubicBezTo>
                  <a:cubicBezTo>
                    <a:pt x="21" y="16"/>
                    <a:pt x="22" y="17"/>
                    <a:pt x="23" y="17"/>
                  </a:cubicBezTo>
                  <a:cubicBezTo>
                    <a:pt x="23" y="17"/>
                    <a:pt x="24" y="16"/>
                    <a:pt x="25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24"/>
                    <a:pt x="27" y="27"/>
                    <a:pt x="30" y="32"/>
                  </a:cubicBezTo>
                  <a:cubicBezTo>
                    <a:pt x="30" y="32"/>
                    <a:pt x="29" y="32"/>
                    <a:pt x="29" y="33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5"/>
                    <a:pt x="27" y="34"/>
                    <a:pt x="26" y="34"/>
                  </a:cubicBezTo>
                  <a:cubicBezTo>
                    <a:pt x="23" y="41"/>
                    <a:pt x="18" y="44"/>
                    <a:pt x="20" y="53"/>
                  </a:cubicBezTo>
                  <a:cubicBezTo>
                    <a:pt x="22" y="54"/>
                    <a:pt x="23" y="56"/>
                    <a:pt x="26" y="57"/>
                  </a:cubicBezTo>
                  <a:cubicBezTo>
                    <a:pt x="20" y="58"/>
                    <a:pt x="27" y="68"/>
                    <a:pt x="28" y="70"/>
                  </a:cubicBezTo>
                  <a:cubicBezTo>
                    <a:pt x="27" y="66"/>
                    <a:pt x="21" y="57"/>
                    <a:pt x="27" y="57"/>
                  </a:cubicBezTo>
                  <a:cubicBezTo>
                    <a:pt x="28" y="57"/>
                    <a:pt x="28" y="57"/>
                    <a:pt x="29" y="57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4" y="64"/>
                    <a:pt x="36" y="69"/>
                    <a:pt x="33" y="76"/>
                  </a:cubicBezTo>
                  <a:cubicBezTo>
                    <a:pt x="37" y="80"/>
                    <a:pt x="43" y="81"/>
                    <a:pt x="48" y="82"/>
                  </a:cubicBezTo>
                  <a:cubicBezTo>
                    <a:pt x="49" y="80"/>
                    <a:pt x="50" y="79"/>
                    <a:pt x="51" y="79"/>
                  </a:cubicBezTo>
                  <a:cubicBezTo>
                    <a:pt x="53" y="82"/>
                    <a:pt x="49" y="80"/>
                    <a:pt x="49" y="84"/>
                  </a:cubicBezTo>
                  <a:cubicBezTo>
                    <a:pt x="50" y="84"/>
                    <a:pt x="51" y="84"/>
                    <a:pt x="51" y="84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5"/>
                    <a:pt x="52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5" y="85"/>
                    <a:pt x="55" y="85"/>
                    <a:pt x="55" y="86"/>
                  </a:cubicBezTo>
                  <a:cubicBezTo>
                    <a:pt x="54" y="87"/>
                    <a:pt x="59" y="87"/>
                    <a:pt x="59" y="89"/>
                  </a:cubicBezTo>
                  <a:cubicBezTo>
                    <a:pt x="59" y="87"/>
                    <a:pt x="59" y="84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2"/>
                    <a:pt x="58" y="82"/>
                    <a:pt x="58" y="82"/>
                  </a:cubicBezTo>
                  <a:cubicBezTo>
                    <a:pt x="57" y="82"/>
                    <a:pt x="57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82"/>
                    <a:pt x="53" y="81"/>
                    <a:pt x="53" y="81"/>
                  </a:cubicBezTo>
                  <a:cubicBezTo>
                    <a:pt x="53" y="80"/>
                    <a:pt x="54" y="81"/>
                    <a:pt x="54" y="79"/>
                  </a:cubicBezTo>
                  <a:cubicBezTo>
                    <a:pt x="53" y="79"/>
                    <a:pt x="53" y="78"/>
                    <a:pt x="52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7"/>
                    <a:pt x="56" y="76"/>
                    <a:pt x="57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4" y="74"/>
                    <a:pt x="54" y="74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7"/>
                    <a:pt x="51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6" y="78"/>
                  </a:cubicBezTo>
                  <a:cubicBezTo>
                    <a:pt x="46" y="78"/>
                    <a:pt x="45" y="78"/>
                    <a:pt x="44" y="78"/>
                  </a:cubicBezTo>
                  <a:cubicBezTo>
                    <a:pt x="43" y="75"/>
                    <a:pt x="43" y="70"/>
                    <a:pt x="44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3"/>
                    <a:pt x="48" y="61"/>
                    <a:pt x="51" y="61"/>
                  </a:cubicBezTo>
                  <a:cubicBezTo>
                    <a:pt x="52" y="61"/>
                    <a:pt x="54" y="61"/>
                    <a:pt x="55" y="62"/>
                  </a:cubicBezTo>
                  <a:cubicBezTo>
                    <a:pt x="56" y="60"/>
                    <a:pt x="57" y="59"/>
                    <a:pt x="59" y="59"/>
                  </a:cubicBezTo>
                  <a:cubicBezTo>
                    <a:pt x="62" y="59"/>
                    <a:pt x="65" y="62"/>
                    <a:pt x="66" y="65"/>
                  </a:cubicBezTo>
                  <a:cubicBezTo>
                    <a:pt x="66" y="59"/>
                    <a:pt x="69" y="54"/>
                    <a:pt x="75" y="52"/>
                  </a:cubicBezTo>
                  <a:cubicBezTo>
                    <a:pt x="74" y="49"/>
                    <a:pt x="76" y="46"/>
                    <a:pt x="78" y="46"/>
                  </a:cubicBezTo>
                  <a:cubicBezTo>
                    <a:pt x="79" y="46"/>
                    <a:pt x="79" y="46"/>
                    <a:pt x="80" y="46"/>
                  </a:cubicBezTo>
                  <a:cubicBezTo>
                    <a:pt x="82" y="43"/>
                    <a:pt x="86" y="40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2" y="38"/>
                    <a:pt x="92" y="37"/>
                    <a:pt x="93" y="37"/>
                  </a:cubicBezTo>
                  <a:cubicBezTo>
                    <a:pt x="93" y="37"/>
                    <a:pt x="94" y="37"/>
                    <a:pt x="94" y="37"/>
                  </a:cubicBezTo>
                  <a:cubicBezTo>
                    <a:pt x="92" y="33"/>
                    <a:pt x="95" y="33"/>
                    <a:pt x="95" y="32"/>
                  </a:cubicBezTo>
                  <a:cubicBezTo>
                    <a:pt x="95" y="32"/>
                    <a:pt x="95" y="32"/>
                    <a:pt x="94" y="32"/>
                  </a:cubicBezTo>
                  <a:cubicBezTo>
                    <a:pt x="93" y="32"/>
                    <a:pt x="92" y="33"/>
                    <a:pt x="90" y="34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34"/>
                    <a:pt x="90" y="34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9" y="35"/>
                    <a:pt x="89" y="35"/>
                    <a:pt x="88" y="34"/>
                  </a:cubicBezTo>
                  <a:cubicBezTo>
                    <a:pt x="90" y="29"/>
                    <a:pt x="104" y="32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6" y="26"/>
                    <a:pt x="106" y="26"/>
                    <a:pt x="105" y="26"/>
                  </a:cubicBezTo>
                  <a:cubicBezTo>
                    <a:pt x="105" y="26"/>
                    <a:pt x="105" y="26"/>
                    <a:pt x="104" y="26"/>
                  </a:cubicBezTo>
                  <a:cubicBezTo>
                    <a:pt x="104" y="26"/>
                    <a:pt x="104" y="26"/>
                    <a:pt x="103" y="26"/>
                  </a:cubicBezTo>
                  <a:cubicBezTo>
                    <a:pt x="104" y="25"/>
                    <a:pt x="106" y="26"/>
                    <a:pt x="106" y="24"/>
                  </a:cubicBezTo>
                  <a:cubicBezTo>
                    <a:pt x="102" y="24"/>
                    <a:pt x="104" y="20"/>
                    <a:pt x="103" y="17"/>
                  </a:cubicBezTo>
                  <a:cubicBezTo>
                    <a:pt x="102" y="19"/>
                    <a:pt x="101" y="20"/>
                    <a:pt x="99" y="20"/>
                  </a:cubicBezTo>
                  <a:cubicBezTo>
                    <a:pt x="99" y="20"/>
                    <a:pt x="98" y="20"/>
                    <a:pt x="98" y="20"/>
                  </a:cubicBezTo>
                  <a:cubicBezTo>
                    <a:pt x="97" y="19"/>
                    <a:pt x="97" y="16"/>
                    <a:pt x="98" y="15"/>
                  </a:cubicBezTo>
                  <a:cubicBezTo>
                    <a:pt x="96" y="15"/>
                    <a:pt x="94" y="14"/>
                    <a:pt x="92" y="13"/>
                  </a:cubicBezTo>
                  <a:cubicBezTo>
                    <a:pt x="91" y="18"/>
                    <a:pt x="88" y="18"/>
                    <a:pt x="88" y="22"/>
                  </a:cubicBezTo>
                  <a:cubicBezTo>
                    <a:pt x="84" y="23"/>
                    <a:pt x="83" y="27"/>
                    <a:pt x="81" y="30"/>
                  </a:cubicBezTo>
                  <a:cubicBezTo>
                    <a:pt x="80" y="30"/>
                    <a:pt x="79" y="30"/>
                    <a:pt x="78" y="30"/>
                  </a:cubicBezTo>
                  <a:cubicBezTo>
                    <a:pt x="78" y="28"/>
                    <a:pt x="79" y="26"/>
                    <a:pt x="80" y="24"/>
                  </a:cubicBezTo>
                  <a:cubicBezTo>
                    <a:pt x="80" y="24"/>
                    <a:pt x="79" y="24"/>
                    <a:pt x="79" y="24"/>
                  </a:cubicBezTo>
                  <a:cubicBezTo>
                    <a:pt x="77" y="24"/>
                    <a:pt x="76" y="23"/>
                    <a:pt x="75" y="22"/>
                  </a:cubicBezTo>
                  <a:cubicBezTo>
                    <a:pt x="75" y="22"/>
                    <a:pt x="74" y="21"/>
                    <a:pt x="72" y="21"/>
                  </a:cubicBezTo>
                  <a:cubicBezTo>
                    <a:pt x="72" y="21"/>
                    <a:pt x="71" y="21"/>
                    <a:pt x="70" y="22"/>
                  </a:cubicBezTo>
                  <a:cubicBezTo>
                    <a:pt x="72" y="20"/>
                    <a:pt x="71" y="19"/>
                    <a:pt x="70" y="17"/>
                  </a:cubicBezTo>
                  <a:cubicBezTo>
                    <a:pt x="72" y="15"/>
                    <a:pt x="81" y="13"/>
                    <a:pt x="77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8" y="11"/>
                    <a:pt x="78" y="11"/>
                    <a:pt x="79" y="11"/>
                  </a:cubicBezTo>
                  <a:cubicBezTo>
                    <a:pt x="81" y="11"/>
                    <a:pt x="83" y="11"/>
                    <a:pt x="84" y="10"/>
                  </a:cubicBezTo>
                  <a:cubicBezTo>
                    <a:pt x="82" y="10"/>
                    <a:pt x="81" y="10"/>
                    <a:pt x="81" y="9"/>
                  </a:cubicBezTo>
                  <a:cubicBezTo>
                    <a:pt x="86" y="9"/>
                    <a:pt x="91" y="9"/>
                    <a:pt x="93" y="5"/>
                  </a:cubicBezTo>
                  <a:cubicBezTo>
                    <a:pt x="93" y="4"/>
                    <a:pt x="94" y="4"/>
                    <a:pt x="95" y="4"/>
                  </a:cubicBezTo>
                  <a:cubicBezTo>
                    <a:pt x="95" y="4"/>
                    <a:pt x="96" y="4"/>
                    <a:pt x="96" y="4"/>
                  </a:cubicBezTo>
                  <a:cubicBezTo>
                    <a:pt x="96" y="4"/>
                    <a:pt x="97" y="4"/>
                    <a:pt x="97" y="4"/>
                  </a:cubicBezTo>
                  <a:cubicBezTo>
                    <a:pt x="98" y="4"/>
                    <a:pt x="98" y="4"/>
                    <a:pt x="99" y="3"/>
                  </a:cubicBezTo>
                  <a:cubicBezTo>
                    <a:pt x="101" y="4"/>
                    <a:pt x="102" y="5"/>
                    <a:pt x="102" y="7"/>
                  </a:cubicBezTo>
                  <a:cubicBezTo>
                    <a:pt x="103" y="8"/>
                    <a:pt x="105" y="8"/>
                    <a:pt x="107" y="8"/>
                  </a:cubicBezTo>
                  <a:cubicBezTo>
                    <a:pt x="107" y="8"/>
                    <a:pt x="108" y="8"/>
                    <a:pt x="108" y="8"/>
                  </a:cubicBezTo>
                  <a:cubicBezTo>
                    <a:pt x="108" y="4"/>
                    <a:pt x="101" y="4"/>
                    <a:pt x="103" y="1"/>
                  </a:cubicBezTo>
                  <a:cubicBezTo>
                    <a:pt x="101" y="1"/>
                    <a:pt x="100" y="2"/>
                    <a:pt x="99" y="2"/>
                  </a:cubicBezTo>
                  <a:cubicBezTo>
                    <a:pt x="98" y="2"/>
                    <a:pt x="98" y="2"/>
                    <a:pt x="97" y="1"/>
                  </a:cubicBezTo>
                  <a:cubicBezTo>
                    <a:pt x="97" y="0"/>
                    <a:pt x="98" y="1"/>
                    <a:pt x="99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0" name="Freeform 24"/>
            <p:cNvSpPr/>
            <p:nvPr/>
          </p:nvSpPr>
          <p:spPr bwMode="auto">
            <a:xfrm>
              <a:off x="3082130" y="2843213"/>
              <a:ext cx="49213" cy="47625"/>
            </a:xfrm>
            <a:custGeom>
              <a:avLst/>
              <a:gdLst>
                <a:gd name="T0" fmla="*/ 2 w 7"/>
                <a:gd name="T1" fmla="*/ 0 h 7"/>
                <a:gd name="T2" fmla="*/ 0 w 7"/>
                <a:gd name="T3" fmla="*/ 4 h 7"/>
                <a:gd name="T4" fmla="*/ 0 w 7"/>
                <a:gd name="T5" fmla="*/ 4 h 7"/>
                <a:gd name="T6" fmla="*/ 1 w 7"/>
                <a:gd name="T7" fmla="*/ 5 h 7"/>
                <a:gd name="T8" fmla="*/ 2 w 7"/>
                <a:gd name="T9" fmla="*/ 7 h 7"/>
                <a:gd name="T10" fmla="*/ 3 w 7"/>
                <a:gd name="T11" fmla="*/ 6 h 7"/>
                <a:gd name="T12" fmla="*/ 3 w 7"/>
                <a:gd name="T13" fmla="*/ 4 h 7"/>
                <a:gd name="T14" fmla="*/ 5 w 7"/>
                <a:gd name="T15" fmla="*/ 5 h 7"/>
                <a:gd name="T16" fmla="*/ 6 w 7"/>
                <a:gd name="T17" fmla="*/ 5 h 7"/>
                <a:gd name="T18" fmla="*/ 6 w 7"/>
                <a:gd name="T19" fmla="*/ 5 h 7"/>
                <a:gd name="T20" fmla="*/ 2 w 7"/>
                <a:gd name="T21" fmla="*/ 1 h 7"/>
                <a:gd name="T22" fmla="*/ 2 w 7"/>
                <a:gd name="T23" fmla="*/ 1 h 7"/>
                <a:gd name="T24" fmla="*/ 2 w 7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7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6"/>
                    <a:pt x="2" y="7"/>
                    <a:pt x="2" y="7"/>
                  </a:cubicBezTo>
                  <a:cubicBezTo>
                    <a:pt x="3" y="7"/>
                    <a:pt x="3" y="6"/>
                    <a:pt x="3" y="6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2"/>
                    <a:pt x="4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1" name="Freeform 25"/>
            <p:cNvSpPr/>
            <p:nvPr/>
          </p:nvSpPr>
          <p:spPr bwMode="auto">
            <a:xfrm>
              <a:off x="2801143" y="2781301"/>
              <a:ext cx="123825" cy="47625"/>
            </a:xfrm>
            <a:custGeom>
              <a:avLst/>
              <a:gdLst>
                <a:gd name="T0" fmla="*/ 5 w 18"/>
                <a:gd name="T1" fmla="*/ 0 h 7"/>
                <a:gd name="T2" fmla="*/ 3 w 18"/>
                <a:gd name="T3" fmla="*/ 1 h 7"/>
                <a:gd name="T4" fmla="*/ 0 w 18"/>
                <a:gd name="T5" fmla="*/ 4 h 7"/>
                <a:gd name="T6" fmla="*/ 1 w 18"/>
                <a:gd name="T7" fmla="*/ 4 h 7"/>
                <a:gd name="T8" fmla="*/ 4 w 18"/>
                <a:gd name="T9" fmla="*/ 3 h 7"/>
                <a:gd name="T10" fmla="*/ 7 w 18"/>
                <a:gd name="T11" fmla="*/ 2 h 7"/>
                <a:gd name="T12" fmla="*/ 9 w 18"/>
                <a:gd name="T13" fmla="*/ 3 h 7"/>
                <a:gd name="T14" fmla="*/ 7 w 18"/>
                <a:gd name="T15" fmla="*/ 3 h 7"/>
                <a:gd name="T16" fmla="*/ 7 w 18"/>
                <a:gd name="T17" fmla="*/ 5 h 7"/>
                <a:gd name="T18" fmla="*/ 5 w 18"/>
                <a:gd name="T19" fmla="*/ 5 h 7"/>
                <a:gd name="T20" fmla="*/ 5 w 18"/>
                <a:gd name="T21" fmla="*/ 6 h 7"/>
                <a:gd name="T22" fmla="*/ 8 w 18"/>
                <a:gd name="T23" fmla="*/ 7 h 7"/>
                <a:gd name="T24" fmla="*/ 18 w 18"/>
                <a:gd name="T25" fmla="*/ 5 h 7"/>
                <a:gd name="T26" fmla="*/ 18 w 18"/>
                <a:gd name="T27" fmla="*/ 5 h 7"/>
                <a:gd name="T28" fmla="*/ 18 w 18"/>
                <a:gd name="T29" fmla="*/ 2 h 7"/>
                <a:gd name="T30" fmla="*/ 14 w 18"/>
                <a:gd name="T31" fmla="*/ 3 h 7"/>
                <a:gd name="T32" fmla="*/ 10 w 18"/>
                <a:gd name="T33" fmla="*/ 3 h 7"/>
                <a:gd name="T34" fmla="*/ 10 w 18"/>
                <a:gd name="T35" fmla="*/ 1 h 7"/>
                <a:gd name="T36" fmla="*/ 8 w 18"/>
                <a:gd name="T37" fmla="*/ 1 h 7"/>
                <a:gd name="T38" fmla="*/ 7 w 18"/>
                <a:gd name="T39" fmla="*/ 1 h 7"/>
                <a:gd name="T40" fmla="*/ 5 w 18"/>
                <a:gd name="T4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7">
                  <a:moveTo>
                    <a:pt x="5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3" y="3"/>
                    <a:pt x="0" y="2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8" y="3"/>
                    <a:pt x="7" y="2"/>
                    <a:pt x="7" y="3"/>
                  </a:cubicBezTo>
                  <a:cubicBezTo>
                    <a:pt x="4" y="4"/>
                    <a:pt x="9" y="3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4" y="5"/>
                    <a:pt x="4" y="5"/>
                    <a:pt x="5" y="6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12" y="7"/>
                    <a:pt x="16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5"/>
                    <a:pt x="18" y="4"/>
                    <a:pt x="18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3"/>
                    <a:pt x="12" y="3"/>
                    <a:pt x="10" y="3"/>
                  </a:cubicBezTo>
                  <a:cubicBezTo>
                    <a:pt x="10" y="1"/>
                    <a:pt x="9" y="2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auto">
            <a:xfrm>
              <a:off x="2896393" y="3076576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3" name="Freeform 27"/>
            <p:cNvSpPr/>
            <p:nvPr/>
          </p:nvSpPr>
          <p:spPr bwMode="auto">
            <a:xfrm>
              <a:off x="2896393" y="3076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4" name="Freeform 28"/>
            <p:cNvSpPr/>
            <p:nvPr/>
          </p:nvSpPr>
          <p:spPr bwMode="auto">
            <a:xfrm>
              <a:off x="2855118" y="3243263"/>
              <a:ext cx="0" cy="12700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5" name="Freeform 29"/>
            <p:cNvSpPr/>
            <p:nvPr/>
          </p:nvSpPr>
          <p:spPr bwMode="auto">
            <a:xfrm>
              <a:off x="2986880" y="2863851"/>
              <a:ext cx="20638" cy="14288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2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0"/>
                    <a:pt x="0" y="2"/>
                  </a:cubicBezTo>
                  <a:cubicBezTo>
                    <a:pt x="2" y="2"/>
                    <a:pt x="2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6" name="Freeform 30"/>
            <p:cNvSpPr/>
            <p:nvPr/>
          </p:nvSpPr>
          <p:spPr bwMode="auto">
            <a:xfrm>
              <a:off x="3536155" y="2932113"/>
              <a:ext cx="47625" cy="69850"/>
            </a:xfrm>
            <a:custGeom>
              <a:avLst/>
              <a:gdLst>
                <a:gd name="T0" fmla="*/ 3 w 7"/>
                <a:gd name="T1" fmla="*/ 0 h 10"/>
                <a:gd name="T2" fmla="*/ 1 w 7"/>
                <a:gd name="T3" fmla="*/ 0 h 10"/>
                <a:gd name="T4" fmla="*/ 1 w 7"/>
                <a:gd name="T5" fmla="*/ 4 h 10"/>
                <a:gd name="T6" fmla="*/ 3 w 7"/>
                <a:gd name="T7" fmla="*/ 4 h 10"/>
                <a:gd name="T8" fmla="*/ 1 w 7"/>
                <a:gd name="T9" fmla="*/ 8 h 10"/>
                <a:gd name="T10" fmla="*/ 3 w 7"/>
                <a:gd name="T11" fmla="*/ 9 h 10"/>
                <a:gd name="T12" fmla="*/ 2 w 7"/>
                <a:gd name="T13" fmla="*/ 10 h 10"/>
                <a:gd name="T14" fmla="*/ 3 w 7"/>
                <a:gd name="T15" fmla="*/ 10 h 10"/>
                <a:gd name="T16" fmla="*/ 4 w 7"/>
                <a:gd name="T17" fmla="*/ 10 h 10"/>
                <a:gd name="T18" fmla="*/ 5 w 7"/>
                <a:gd name="T19" fmla="*/ 10 h 10"/>
                <a:gd name="T20" fmla="*/ 6 w 7"/>
                <a:gd name="T21" fmla="*/ 9 h 10"/>
                <a:gd name="T22" fmla="*/ 7 w 7"/>
                <a:gd name="T23" fmla="*/ 7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2"/>
                    <a:pt x="2" y="2"/>
                    <a:pt x="1" y="4"/>
                  </a:cubicBezTo>
                  <a:cubicBezTo>
                    <a:pt x="1" y="4"/>
                    <a:pt x="3" y="3"/>
                    <a:pt x="3" y="4"/>
                  </a:cubicBezTo>
                  <a:cubicBezTo>
                    <a:pt x="3" y="7"/>
                    <a:pt x="1" y="6"/>
                    <a:pt x="1" y="8"/>
                  </a:cubicBezTo>
                  <a:cubicBezTo>
                    <a:pt x="1" y="8"/>
                    <a:pt x="3" y="8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4" y="9"/>
                    <a:pt x="7" y="8"/>
                    <a:pt x="7" y="7"/>
                  </a:cubicBezTo>
                  <a:cubicBezTo>
                    <a:pt x="5" y="4"/>
                    <a:pt x="1" y="3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7" name="Freeform 31"/>
            <p:cNvSpPr/>
            <p:nvPr/>
          </p:nvSpPr>
          <p:spPr bwMode="auto">
            <a:xfrm>
              <a:off x="3110705" y="3001963"/>
              <a:ext cx="33338" cy="26988"/>
            </a:xfrm>
            <a:custGeom>
              <a:avLst/>
              <a:gdLst>
                <a:gd name="T0" fmla="*/ 2 w 5"/>
                <a:gd name="T1" fmla="*/ 0 h 4"/>
                <a:gd name="T2" fmla="*/ 0 w 5"/>
                <a:gd name="T3" fmla="*/ 4 h 4"/>
                <a:gd name="T4" fmla="*/ 4 w 5"/>
                <a:gd name="T5" fmla="*/ 4 h 4"/>
                <a:gd name="T6" fmla="*/ 2 w 5"/>
                <a:gd name="T7" fmla="*/ 0 h 4"/>
                <a:gd name="T8" fmla="*/ 2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5" y="1"/>
                    <a:pt x="2" y="3"/>
                    <a:pt x="2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8" name="Freeform 32"/>
            <p:cNvSpPr/>
            <p:nvPr/>
          </p:nvSpPr>
          <p:spPr bwMode="auto">
            <a:xfrm>
              <a:off x="4688680" y="3105151"/>
              <a:ext cx="69850" cy="61913"/>
            </a:xfrm>
            <a:custGeom>
              <a:avLst/>
              <a:gdLst>
                <a:gd name="T0" fmla="*/ 6 w 10"/>
                <a:gd name="T1" fmla="*/ 0 h 9"/>
                <a:gd name="T2" fmla="*/ 7 w 10"/>
                <a:gd name="T3" fmla="*/ 4 h 9"/>
                <a:gd name="T4" fmla="*/ 5 w 10"/>
                <a:gd name="T5" fmla="*/ 6 h 9"/>
                <a:gd name="T6" fmla="*/ 4 w 10"/>
                <a:gd name="T7" fmla="*/ 7 h 9"/>
                <a:gd name="T8" fmla="*/ 4 w 10"/>
                <a:gd name="T9" fmla="*/ 7 h 9"/>
                <a:gd name="T10" fmla="*/ 3 w 10"/>
                <a:gd name="T11" fmla="*/ 7 h 9"/>
                <a:gd name="T12" fmla="*/ 2 w 10"/>
                <a:gd name="T13" fmla="*/ 7 h 9"/>
                <a:gd name="T14" fmla="*/ 0 w 10"/>
                <a:gd name="T15" fmla="*/ 8 h 9"/>
                <a:gd name="T16" fmla="*/ 1 w 10"/>
                <a:gd name="T17" fmla="*/ 8 h 9"/>
                <a:gd name="T18" fmla="*/ 2 w 10"/>
                <a:gd name="T19" fmla="*/ 8 h 9"/>
                <a:gd name="T20" fmla="*/ 3 w 10"/>
                <a:gd name="T21" fmla="*/ 8 h 9"/>
                <a:gd name="T22" fmla="*/ 5 w 10"/>
                <a:gd name="T23" fmla="*/ 8 h 9"/>
                <a:gd name="T24" fmla="*/ 5 w 10"/>
                <a:gd name="T25" fmla="*/ 9 h 9"/>
                <a:gd name="T26" fmla="*/ 9 w 10"/>
                <a:gd name="T27" fmla="*/ 7 h 9"/>
                <a:gd name="T28" fmla="*/ 6 w 10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6" y="1"/>
                    <a:pt x="7" y="2"/>
                    <a:pt x="7" y="4"/>
                  </a:cubicBezTo>
                  <a:cubicBezTo>
                    <a:pt x="6" y="4"/>
                    <a:pt x="6" y="5"/>
                    <a:pt x="5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7" y="7"/>
                    <a:pt x="9" y="7"/>
                  </a:cubicBezTo>
                  <a:cubicBezTo>
                    <a:pt x="8" y="3"/>
                    <a:pt x="10" y="1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9" name="Freeform 33"/>
            <p:cNvSpPr>
              <a:spLocks noEditPoints="1"/>
            </p:cNvSpPr>
            <p:nvPr/>
          </p:nvSpPr>
          <p:spPr bwMode="auto">
            <a:xfrm>
              <a:off x="3405980" y="3140076"/>
              <a:ext cx="611188" cy="730250"/>
            </a:xfrm>
            <a:custGeom>
              <a:avLst/>
              <a:gdLst>
                <a:gd name="T0" fmla="*/ 54 w 89"/>
                <a:gd name="T1" fmla="*/ 73 h 106"/>
                <a:gd name="T2" fmla="*/ 56 w 89"/>
                <a:gd name="T3" fmla="*/ 71 h 106"/>
                <a:gd name="T4" fmla="*/ 58 w 89"/>
                <a:gd name="T5" fmla="*/ 72 h 106"/>
                <a:gd name="T6" fmla="*/ 54 w 89"/>
                <a:gd name="T7" fmla="*/ 73 h 106"/>
                <a:gd name="T8" fmla="*/ 41 w 89"/>
                <a:gd name="T9" fmla="*/ 64 h 106"/>
                <a:gd name="T10" fmla="*/ 42 w 89"/>
                <a:gd name="T11" fmla="*/ 64 h 106"/>
                <a:gd name="T12" fmla="*/ 41 w 89"/>
                <a:gd name="T13" fmla="*/ 64 h 106"/>
                <a:gd name="T14" fmla="*/ 42 w 89"/>
                <a:gd name="T15" fmla="*/ 64 h 106"/>
                <a:gd name="T16" fmla="*/ 40 w 89"/>
                <a:gd name="T17" fmla="*/ 64 h 106"/>
                <a:gd name="T18" fmla="*/ 40 w 89"/>
                <a:gd name="T19" fmla="*/ 64 h 106"/>
                <a:gd name="T20" fmla="*/ 42 w 89"/>
                <a:gd name="T21" fmla="*/ 64 h 106"/>
                <a:gd name="T22" fmla="*/ 42 w 89"/>
                <a:gd name="T23" fmla="*/ 63 h 106"/>
                <a:gd name="T24" fmla="*/ 63 w 89"/>
                <a:gd name="T25" fmla="*/ 58 h 106"/>
                <a:gd name="T26" fmla="*/ 65 w 89"/>
                <a:gd name="T27" fmla="*/ 69 h 106"/>
                <a:gd name="T28" fmla="*/ 60 w 89"/>
                <a:gd name="T29" fmla="*/ 58 h 106"/>
                <a:gd name="T30" fmla="*/ 68 w 89"/>
                <a:gd name="T31" fmla="*/ 49 h 106"/>
                <a:gd name="T32" fmla="*/ 64 w 89"/>
                <a:gd name="T33" fmla="*/ 56 h 106"/>
                <a:gd name="T34" fmla="*/ 66 w 89"/>
                <a:gd name="T35" fmla="*/ 49 h 106"/>
                <a:gd name="T36" fmla="*/ 33 w 89"/>
                <a:gd name="T37" fmla="*/ 4 h 106"/>
                <a:gd name="T38" fmla="*/ 22 w 89"/>
                <a:gd name="T39" fmla="*/ 3 h 106"/>
                <a:gd name="T40" fmla="*/ 8 w 89"/>
                <a:gd name="T41" fmla="*/ 13 h 106"/>
                <a:gd name="T42" fmla="*/ 5 w 89"/>
                <a:gd name="T43" fmla="*/ 23 h 106"/>
                <a:gd name="T44" fmla="*/ 4 w 89"/>
                <a:gd name="T45" fmla="*/ 24 h 106"/>
                <a:gd name="T46" fmla="*/ 3 w 89"/>
                <a:gd name="T47" fmla="*/ 30 h 106"/>
                <a:gd name="T48" fmla="*/ 1 w 89"/>
                <a:gd name="T49" fmla="*/ 30 h 106"/>
                <a:gd name="T50" fmla="*/ 2 w 89"/>
                <a:gd name="T51" fmla="*/ 36 h 106"/>
                <a:gd name="T52" fmla="*/ 5 w 89"/>
                <a:gd name="T53" fmla="*/ 37 h 106"/>
                <a:gd name="T54" fmla="*/ 6 w 89"/>
                <a:gd name="T55" fmla="*/ 40 h 106"/>
                <a:gd name="T56" fmla="*/ 8 w 89"/>
                <a:gd name="T57" fmla="*/ 45 h 106"/>
                <a:gd name="T58" fmla="*/ 19 w 89"/>
                <a:gd name="T59" fmla="*/ 46 h 106"/>
                <a:gd name="T60" fmla="*/ 22 w 89"/>
                <a:gd name="T61" fmla="*/ 47 h 106"/>
                <a:gd name="T62" fmla="*/ 26 w 89"/>
                <a:gd name="T63" fmla="*/ 43 h 106"/>
                <a:gd name="T64" fmla="*/ 35 w 89"/>
                <a:gd name="T65" fmla="*/ 46 h 106"/>
                <a:gd name="T66" fmla="*/ 37 w 89"/>
                <a:gd name="T67" fmla="*/ 52 h 106"/>
                <a:gd name="T68" fmla="*/ 37 w 89"/>
                <a:gd name="T69" fmla="*/ 54 h 106"/>
                <a:gd name="T70" fmla="*/ 39 w 89"/>
                <a:gd name="T71" fmla="*/ 80 h 106"/>
                <a:gd name="T72" fmla="*/ 45 w 89"/>
                <a:gd name="T73" fmla="*/ 97 h 106"/>
                <a:gd name="T74" fmla="*/ 63 w 89"/>
                <a:gd name="T75" fmla="*/ 95 h 106"/>
                <a:gd name="T76" fmla="*/ 65 w 89"/>
                <a:gd name="T77" fmla="*/ 93 h 106"/>
                <a:gd name="T78" fmla="*/ 75 w 89"/>
                <a:gd name="T79" fmla="*/ 72 h 106"/>
                <a:gd name="T80" fmla="*/ 73 w 89"/>
                <a:gd name="T81" fmla="*/ 72 h 106"/>
                <a:gd name="T82" fmla="*/ 77 w 89"/>
                <a:gd name="T83" fmla="*/ 56 h 106"/>
                <a:gd name="T84" fmla="*/ 81 w 89"/>
                <a:gd name="T85" fmla="*/ 40 h 106"/>
                <a:gd name="T86" fmla="*/ 79 w 89"/>
                <a:gd name="T87" fmla="*/ 37 h 106"/>
                <a:gd name="T88" fmla="*/ 74 w 89"/>
                <a:gd name="T89" fmla="*/ 32 h 106"/>
                <a:gd name="T90" fmla="*/ 71 w 89"/>
                <a:gd name="T91" fmla="*/ 30 h 106"/>
                <a:gd name="T92" fmla="*/ 65 w 89"/>
                <a:gd name="T93" fmla="*/ 12 h 106"/>
                <a:gd name="T94" fmla="*/ 63 w 89"/>
                <a:gd name="T95" fmla="*/ 9 h 106"/>
                <a:gd name="T96" fmla="*/ 54 w 89"/>
                <a:gd name="T97" fmla="*/ 8 h 106"/>
                <a:gd name="T98" fmla="*/ 50 w 89"/>
                <a:gd name="T99" fmla="*/ 6 h 106"/>
                <a:gd name="T100" fmla="*/ 37 w 89"/>
                <a:gd name="T10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" h="106">
                  <a:moveTo>
                    <a:pt x="64" y="95"/>
                  </a:moveTo>
                  <a:cubicBezTo>
                    <a:pt x="64" y="95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moveTo>
                    <a:pt x="54" y="73"/>
                  </a:moveTo>
                  <a:cubicBezTo>
                    <a:pt x="54" y="73"/>
                    <a:pt x="54" y="72"/>
                    <a:pt x="54" y="72"/>
                  </a:cubicBezTo>
                  <a:cubicBezTo>
                    <a:pt x="54" y="71"/>
                    <a:pt x="54" y="71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5" y="70"/>
                    <a:pt x="55" y="71"/>
                    <a:pt x="56" y="71"/>
                  </a:cubicBezTo>
                  <a:cubicBezTo>
                    <a:pt x="56" y="72"/>
                    <a:pt x="57" y="72"/>
                    <a:pt x="57" y="72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58" y="73"/>
                    <a:pt x="58" y="73"/>
                  </a:cubicBezTo>
                  <a:cubicBezTo>
                    <a:pt x="57" y="73"/>
                    <a:pt x="56" y="72"/>
                    <a:pt x="55" y="72"/>
                  </a:cubicBezTo>
                  <a:cubicBezTo>
                    <a:pt x="54" y="72"/>
                    <a:pt x="54" y="72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moveTo>
                    <a:pt x="41" y="64"/>
                  </a:moveTo>
                  <a:cubicBezTo>
                    <a:pt x="42" y="64"/>
                    <a:pt x="42" y="64"/>
                    <a:pt x="42" y="64"/>
                  </a:cubicBezTo>
                  <a:cubicBezTo>
                    <a:pt x="41" y="64"/>
                    <a:pt x="41" y="64"/>
                    <a:pt x="41" y="64"/>
                  </a:cubicBezTo>
                  <a:moveTo>
                    <a:pt x="41" y="64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moveTo>
                    <a:pt x="42" y="64"/>
                  </a:moveTo>
                  <a:cubicBezTo>
                    <a:pt x="42" y="64"/>
                    <a:pt x="42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moveTo>
                    <a:pt x="41" y="64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moveTo>
                    <a:pt x="40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moveTo>
                    <a:pt x="42" y="64"/>
                  </a:moveTo>
                  <a:cubicBezTo>
                    <a:pt x="42" y="64"/>
                    <a:pt x="42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moveTo>
                    <a:pt x="40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moveTo>
                    <a:pt x="40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moveTo>
                    <a:pt x="40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moveTo>
                    <a:pt x="42" y="64"/>
                  </a:moveTo>
                  <a:cubicBezTo>
                    <a:pt x="42" y="64"/>
                    <a:pt x="42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moveTo>
                    <a:pt x="42" y="63"/>
                  </a:move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2" y="63"/>
                  </a:cubicBezTo>
                  <a:moveTo>
                    <a:pt x="61" y="59"/>
                  </a:moveTo>
                  <a:cubicBezTo>
                    <a:pt x="61" y="59"/>
                    <a:pt x="62" y="59"/>
                    <a:pt x="62" y="59"/>
                  </a:cubicBezTo>
                  <a:cubicBezTo>
                    <a:pt x="62" y="58"/>
                    <a:pt x="62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9"/>
                    <a:pt x="63" y="59"/>
                    <a:pt x="64" y="60"/>
                  </a:cubicBezTo>
                  <a:cubicBezTo>
                    <a:pt x="60" y="62"/>
                    <a:pt x="62" y="67"/>
                    <a:pt x="65" y="68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4" y="69"/>
                    <a:pt x="63" y="68"/>
                    <a:pt x="61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0" y="68"/>
                    <a:pt x="60" y="67"/>
                    <a:pt x="60" y="67"/>
                  </a:cubicBezTo>
                  <a:cubicBezTo>
                    <a:pt x="63" y="66"/>
                    <a:pt x="59" y="62"/>
                    <a:pt x="60" y="58"/>
                  </a:cubicBezTo>
                  <a:cubicBezTo>
                    <a:pt x="61" y="59"/>
                    <a:pt x="61" y="59"/>
                    <a:pt x="61" y="59"/>
                  </a:cubicBezTo>
                  <a:moveTo>
                    <a:pt x="66" y="49"/>
                  </a:moveTo>
                  <a:cubicBezTo>
                    <a:pt x="67" y="49"/>
                    <a:pt x="67" y="48"/>
                    <a:pt x="68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70" y="53"/>
                    <a:pt x="66" y="54"/>
                    <a:pt x="69" y="57"/>
                  </a:cubicBezTo>
                  <a:cubicBezTo>
                    <a:pt x="68" y="58"/>
                    <a:pt x="66" y="58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5" y="59"/>
                    <a:pt x="64" y="58"/>
                    <a:pt x="64" y="56"/>
                  </a:cubicBezTo>
                  <a:cubicBezTo>
                    <a:pt x="65" y="54"/>
                    <a:pt x="67" y="54"/>
                    <a:pt x="68" y="53"/>
                  </a:cubicBezTo>
                  <a:cubicBezTo>
                    <a:pt x="68" y="51"/>
                    <a:pt x="68" y="50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moveTo>
                    <a:pt x="37" y="0"/>
                  </a:moveTo>
                  <a:cubicBezTo>
                    <a:pt x="36" y="0"/>
                    <a:pt x="35" y="0"/>
                    <a:pt x="34" y="0"/>
                  </a:cubicBezTo>
                  <a:cubicBezTo>
                    <a:pt x="34" y="1"/>
                    <a:pt x="35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2"/>
                    <a:pt x="33" y="1"/>
                  </a:cubicBezTo>
                  <a:cubicBezTo>
                    <a:pt x="32" y="0"/>
                    <a:pt x="31" y="0"/>
                    <a:pt x="30" y="0"/>
                  </a:cubicBezTo>
                  <a:cubicBezTo>
                    <a:pt x="27" y="0"/>
                    <a:pt x="23" y="1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3"/>
                    <a:pt x="17" y="3"/>
                    <a:pt x="16" y="2"/>
                  </a:cubicBezTo>
                  <a:cubicBezTo>
                    <a:pt x="13" y="5"/>
                    <a:pt x="12" y="10"/>
                    <a:pt x="8" y="13"/>
                  </a:cubicBezTo>
                  <a:cubicBezTo>
                    <a:pt x="8" y="13"/>
                    <a:pt x="7" y="13"/>
                    <a:pt x="7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5" y="17"/>
                    <a:pt x="3" y="20"/>
                    <a:pt x="1" y="23"/>
                  </a:cubicBezTo>
                  <a:cubicBezTo>
                    <a:pt x="3" y="23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2" y="28"/>
                    <a:pt x="2" y="30"/>
                  </a:cubicBezTo>
                  <a:cubicBezTo>
                    <a:pt x="2" y="30"/>
                    <a:pt x="3" y="30"/>
                    <a:pt x="3" y="30"/>
                  </a:cubicBezTo>
                  <a:cubicBezTo>
                    <a:pt x="5" y="30"/>
                    <a:pt x="6" y="31"/>
                    <a:pt x="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1"/>
                    <a:pt x="4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2" y="32"/>
                    <a:pt x="0" y="32"/>
                    <a:pt x="1" y="34"/>
                  </a:cubicBezTo>
                  <a:cubicBezTo>
                    <a:pt x="1" y="34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2" y="35"/>
                    <a:pt x="2" y="36"/>
                  </a:cubicBezTo>
                  <a:cubicBezTo>
                    <a:pt x="3" y="36"/>
                    <a:pt x="3" y="36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8"/>
                    <a:pt x="4" y="38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4" y="40"/>
                    <a:pt x="4" y="40"/>
                    <a:pt x="6" y="40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8" y="41"/>
                    <a:pt x="10" y="41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3"/>
                    <a:pt x="8" y="44"/>
                    <a:pt x="8" y="45"/>
                  </a:cubicBezTo>
                  <a:cubicBezTo>
                    <a:pt x="10" y="47"/>
                    <a:pt x="12" y="48"/>
                    <a:pt x="13" y="48"/>
                  </a:cubicBezTo>
                  <a:cubicBezTo>
                    <a:pt x="15" y="48"/>
                    <a:pt x="16" y="47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6"/>
                    <a:pt x="25" y="46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6" y="45"/>
                    <a:pt x="26" y="44"/>
                    <a:pt x="26" y="43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31" y="44"/>
                    <a:pt x="30" y="48"/>
                  </a:cubicBezTo>
                  <a:cubicBezTo>
                    <a:pt x="32" y="48"/>
                    <a:pt x="34" y="48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9"/>
                    <a:pt x="37" y="48"/>
                    <a:pt x="36" y="52"/>
                  </a:cubicBezTo>
                  <a:cubicBezTo>
                    <a:pt x="36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6" y="52"/>
                    <a:pt x="36" y="53"/>
                  </a:cubicBezTo>
                  <a:cubicBezTo>
                    <a:pt x="36" y="53"/>
                    <a:pt x="37" y="53"/>
                    <a:pt x="37" y="54"/>
                  </a:cubicBezTo>
                  <a:cubicBezTo>
                    <a:pt x="33" y="54"/>
                    <a:pt x="35" y="59"/>
                    <a:pt x="37" y="60"/>
                  </a:cubicBezTo>
                  <a:cubicBezTo>
                    <a:pt x="38" y="62"/>
                    <a:pt x="39" y="63"/>
                    <a:pt x="39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2" y="69"/>
                    <a:pt x="40" y="74"/>
                    <a:pt x="39" y="80"/>
                  </a:cubicBezTo>
                  <a:cubicBezTo>
                    <a:pt x="39" y="80"/>
                    <a:pt x="40" y="80"/>
                    <a:pt x="41" y="80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1"/>
                    <a:pt x="39" y="81"/>
                    <a:pt x="38" y="81"/>
                  </a:cubicBezTo>
                  <a:cubicBezTo>
                    <a:pt x="42" y="84"/>
                    <a:pt x="41" y="95"/>
                    <a:pt x="45" y="97"/>
                  </a:cubicBezTo>
                  <a:cubicBezTo>
                    <a:pt x="44" y="97"/>
                    <a:pt x="44" y="98"/>
                    <a:pt x="45" y="98"/>
                  </a:cubicBezTo>
                  <a:cubicBezTo>
                    <a:pt x="46" y="101"/>
                    <a:pt x="45" y="105"/>
                    <a:pt x="48" y="106"/>
                  </a:cubicBezTo>
                  <a:cubicBezTo>
                    <a:pt x="55" y="106"/>
                    <a:pt x="63" y="102"/>
                    <a:pt x="64" y="95"/>
                  </a:cubicBezTo>
                  <a:cubicBezTo>
                    <a:pt x="64" y="95"/>
                    <a:pt x="63" y="95"/>
                    <a:pt x="63" y="95"/>
                  </a:cubicBezTo>
                  <a:cubicBezTo>
                    <a:pt x="63" y="95"/>
                    <a:pt x="62" y="95"/>
                    <a:pt x="62" y="95"/>
                  </a:cubicBezTo>
                  <a:cubicBezTo>
                    <a:pt x="63" y="95"/>
                    <a:pt x="64" y="95"/>
                    <a:pt x="64" y="94"/>
                  </a:cubicBezTo>
                  <a:cubicBezTo>
                    <a:pt x="63" y="93"/>
                    <a:pt x="63" y="92"/>
                    <a:pt x="64" y="91"/>
                  </a:cubicBezTo>
                  <a:cubicBezTo>
                    <a:pt x="65" y="92"/>
                    <a:pt x="64" y="93"/>
                    <a:pt x="65" y="93"/>
                  </a:cubicBezTo>
                  <a:cubicBezTo>
                    <a:pt x="66" y="92"/>
                    <a:pt x="67" y="92"/>
                    <a:pt x="68" y="91"/>
                  </a:cubicBezTo>
                  <a:cubicBezTo>
                    <a:pt x="68" y="88"/>
                    <a:pt x="68" y="86"/>
                    <a:pt x="67" y="84"/>
                  </a:cubicBezTo>
                  <a:cubicBezTo>
                    <a:pt x="70" y="83"/>
                    <a:pt x="72" y="80"/>
                    <a:pt x="75" y="79"/>
                  </a:cubicBezTo>
                  <a:cubicBezTo>
                    <a:pt x="75" y="76"/>
                    <a:pt x="75" y="74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6" y="71"/>
                    <a:pt x="73" y="66"/>
                    <a:pt x="73" y="63"/>
                  </a:cubicBezTo>
                  <a:cubicBezTo>
                    <a:pt x="74" y="63"/>
                    <a:pt x="74" y="62"/>
                    <a:pt x="75" y="60"/>
                  </a:cubicBezTo>
                  <a:cubicBezTo>
                    <a:pt x="75" y="59"/>
                    <a:pt x="75" y="58"/>
                    <a:pt x="77" y="57"/>
                  </a:cubicBezTo>
                  <a:cubicBezTo>
                    <a:pt x="77" y="57"/>
                    <a:pt x="77" y="57"/>
                    <a:pt x="77" y="56"/>
                  </a:cubicBezTo>
                  <a:cubicBezTo>
                    <a:pt x="82" y="51"/>
                    <a:pt x="88" y="47"/>
                    <a:pt x="89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7" y="38"/>
                    <a:pt x="86" y="38"/>
                    <a:pt x="85" y="39"/>
                  </a:cubicBezTo>
                  <a:cubicBezTo>
                    <a:pt x="83" y="39"/>
                    <a:pt x="82" y="40"/>
                    <a:pt x="81" y="40"/>
                  </a:cubicBezTo>
                  <a:cubicBezTo>
                    <a:pt x="81" y="40"/>
                    <a:pt x="80" y="40"/>
                    <a:pt x="79" y="39"/>
                  </a:cubicBezTo>
                  <a:cubicBezTo>
                    <a:pt x="79" y="39"/>
                    <a:pt x="79" y="39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8"/>
                    <a:pt x="79" y="38"/>
                    <a:pt x="79" y="37"/>
                  </a:cubicBezTo>
                  <a:cubicBezTo>
                    <a:pt x="79" y="37"/>
                    <a:pt x="78" y="37"/>
                    <a:pt x="78" y="37"/>
                  </a:cubicBezTo>
                  <a:cubicBezTo>
                    <a:pt x="77" y="37"/>
                    <a:pt x="77" y="36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3"/>
                    <a:pt x="75" y="33"/>
                    <a:pt x="74" y="32"/>
                  </a:cubicBezTo>
                  <a:cubicBezTo>
                    <a:pt x="74" y="31"/>
                    <a:pt x="73" y="31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2" y="29"/>
                    <a:pt x="72" y="29"/>
                    <a:pt x="72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3" y="24"/>
                    <a:pt x="65" y="17"/>
                    <a:pt x="64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5" y="10"/>
                    <a:pt x="65" y="11"/>
                    <a:pt x="65" y="12"/>
                  </a:cubicBezTo>
                  <a:cubicBezTo>
                    <a:pt x="65" y="12"/>
                    <a:pt x="65" y="13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2"/>
                    <a:pt x="66" y="11"/>
                    <a:pt x="66" y="9"/>
                  </a:cubicBezTo>
                  <a:cubicBezTo>
                    <a:pt x="65" y="9"/>
                    <a:pt x="64" y="9"/>
                    <a:pt x="63" y="9"/>
                  </a:cubicBezTo>
                  <a:cubicBezTo>
                    <a:pt x="62" y="9"/>
                    <a:pt x="62" y="9"/>
                    <a:pt x="61" y="9"/>
                  </a:cubicBezTo>
                  <a:cubicBezTo>
                    <a:pt x="60" y="9"/>
                    <a:pt x="59" y="9"/>
                    <a:pt x="59" y="9"/>
                  </a:cubicBezTo>
                  <a:cubicBezTo>
                    <a:pt x="57" y="9"/>
                    <a:pt x="56" y="9"/>
                    <a:pt x="55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8"/>
                    <a:pt x="53" y="8"/>
                    <a:pt x="53" y="8"/>
                  </a:cubicBezTo>
                  <a:cubicBezTo>
                    <a:pt x="52" y="8"/>
                    <a:pt x="52" y="7"/>
                    <a:pt x="52" y="7"/>
                  </a:cubicBezTo>
                  <a:cubicBezTo>
                    <a:pt x="51" y="6"/>
                    <a:pt x="51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6"/>
                    <a:pt x="50" y="10"/>
                    <a:pt x="47" y="10"/>
                  </a:cubicBezTo>
                  <a:cubicBezTo>
                    <a:pt x="43" y="7"/>
                    <a:pt x="38" y="7"/>
                    <a:pt x="35" y="4"/>
                  </a:cubicBezTo>
                  <a:cubicBezTo>
                    <a:pt x="38" y="4"/>
                    <a:pt x="35" y="1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0" name="Freeform 34"/>
            <p:cNvSpPr/>
            <p:nvPr/>
          </p:nvSpPr>
          <p:spPr bwMode="auto">
            <a:xfrm>
              <a:off x="4469605" y="3463926"/>
              <a:ext cx="26988" cy="33338"/>
            </a:xfrm>
            <a:custGeom>
              <a:avLst/>
              <a:gdLst>
                <a:gd name="T0" fmla="*/ 3 w 4"/>
                <a:gd name="T1" fmla="*/ 0 h 5"/>
                <a:gd name="T2" fmla="*/ 0 w 4"/>
                <a:gd name="T3" fmla="*/ 0 h 5"/>
                <a:gd name="T4" fmla="*/ 4 w 4"/>
                <a:gd name="T5" fmla="*/ 5 h 5"/>
                <a:gd name="T6" fmla="*/ 3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2"/>
                    <a:pt x="1" y="4"/>
                    <a:pt x="4" y="5"/>
                  </a:cubicBezTo>
                  <a:cubicBezTo>
                    <a:pt x="3" y="4"/>
                    <a:pt x="3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1" name="Freeform 35"/>
            <p:cNvSpPr/>
            <p:nvPr/>
          </p:nvSpPr>
          <p:spPr bwMode="auto">
            <a:xfrm>
              <a:off x="2821780" y="3400426"/>
              <a:ext cx="419100" cy="641350"/>
            </a:xfrm>
            <a:custGeom>
              <a:avLst/>
              <a:gdLst>
                <a:gd name="T0" fmla="*/ 14 w 61"/>
                <a:gd name="T1" fmla="*/ 3 h 93"/>
                <a:gd name="T2" fmla="*/ 12 w 61"/>
                <a:gd name="T3" fmla="*/ 4 h 93"/>
                <a:gd name="T4" fmla="*/ 9 w 61"/>
                <a:gd name="T5" fmla="*/ 1 h 93"/>
                <a:gd name="T6" fmla="*/ 4 w 61"/>
                <a:gd name="T7" fmla="*/ 14 h 93"/>
                <a:gd name="T8" fmla="*/ 2 w 61"/>
                <a:gd name="T9" fmla="*/ 23 h 93"/>
                <a:gd name="T10" fmla="*/ 5 w 61"/>
                <a:gd name="T11" fmla="*/ 23 h 93"/>
                <a:gd name="T12" fmla="*/ 4 w 61"/>
                <a:gd name="T13" fmla="*/ 25 h 93"/>
                <a:gd name="T14" fmla="*/ 16 w 61"/>
                <a:gd name="T15" fmla="*/ 43 h 93"/>
                <a:gd name="T16" fmla="*/ 19 w 61"/>
                <a:gd name="T17" fmla="*/ 64 h 93"/>
                <a:gd name="T18" fmla="*/ 19 w 61"/>
                <a:gd name="T19" fmla="*/ 65 h 93"/>
                <a:gd name="T20" fmla="*/ 19 w 61"/>
                <a:gd name="T21" fmla="*/ 65 h 93"/>
                <a:gd name="T22" fmla="*/ 20 w 61"/>
                <a:gd name="T23" fmla="*/ 79 h 93"/>
                <a:gd name="T24" fmla="*/ 23 w 61"/>
                <a:gd name="T25" fmla="*/ 78 h 93"/>
                <a:gd name="T26" fmla="*/ 25 w 61"/>
                <a:gd name="T27" fmla="*/ 85 h 93"/>
                <a:gd name="T28" fmla="*/ 24 w 61"/>
                <a:gd name="T29" fmla="*/ 89 h 93"/>
                <a:gd name="T30" fmla="*/ 26 w 61"/>
                <a:gd name="T31" fmla="*/ 88 h 93"/>
                <a:gd name="T32" fmla="*/ 33 w 61"/>
                <a:gd name="T33" fmla="*/ 88 h 93"/>
                <a:gd name="T34" fmla="*/ 30 w 61"/>
                <a:gd name="T35" fmla="*/ 78 h 93"/>
                <a:gd name="T36" fmla="*/ 33 w 61"/>
                <a:gd name="T37" fmla="*/ 74 h 93"/>
                <a:gd name="T38" fmla="*/ 35 w 61"/>
                <a:gd name="T39" fmla="*/ 68 h 93"/>
                <a:gd name="T40" fmla="*/ 36 w 61"/>
                <a:gd name="T41" fmla="*/ 67 h 93"/>
                <a:gd name="T42" fmla="*/ 42 w 61"/>
                <a:gd name="T43" fmla="*/ 68 h 93"/>
                <a:gd name="T44" fmla="*/ 41 w 61"/>
                <a:gd name="T45" fmla="*/ 65 h 93"/>
                <a:gd name="T46" fmla="*/ 44 w 61"/>
                <a:gd name="T47" fmla="*/ 61 h 93"/>
                <a:gd name="T48" fmla="*/ 53 w 61"/>
                <a:gd name="T49" fmla="*/ 51 h 93"/>
                <a:gd name="T50" fmla="*/ 61 w 61"/>
                <a:gd name="T51" fmla="*/ 31 h 93"/>
                <a:gd name="T52" fmla="*/ 52 w 61"/>
                <a:gd name="T53" fmla="*/ 21 h 93"/>
                <a:gd name="T54" fmla="*/ 44 w 61"/>
                <a:gd name="T55" fmla="*/ 18 h 93"/>
                <a:gd name="T56" fmla="*/ 40 w 61"/>
                <a:gd name="T57" fmla="*/ 19 h 93"/>
                <a:gd name="T58" fmla="*/ 42 w 61"/>
                <a:gd name="T59" fmla="*/ 14 h 93"/>
                <a:gd name="T60" fmla="*/ 40 w 61"/>
                <a:gd name="T61" fmla="*/ 12 h 93"/>
                <a:gd name="T62" fmla="*/ 33 w 61"/>
                <a:gd name="T63" fmla="*/ 9 h 93"/>
                <a:gd name="T64" fmla="*/ 32 w 61"/>
                <a:gd name="T65" fmla="*/ 11 h 93"/>
                <a:gd name="T66" fmla="*/ 27 w 61"/>
                <a:gd name="T67" fmla="*/ 7 h 93"/>
                <a:gd name="T68" fmla="*/ 27 w 61"/>
                <a:gd name="T69" fmla="*/ 3 h 93"/>
                <a:gd name="T70" fmla="*/ 16 w 61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" h="93">
                  <a:moveTo>
                    <a:pt x="16" y="0"/>
                  </a:moveTo>
                  <a:cubicBezTo>
                    <a:pt x="14" y="0"/>
                    <a:pt x="15" y="2"/>
                    <a:pt x="14" y="3"/>
                  </a:cubicBezTo>
                  <a:cubicBezTo>
                    <a:pt x="13" y="3"/>
                    <a:pt x="14" y="1"/>
                    <a:pt x="13" y="1"/>
                  </a:cubicBezTo>
                  <a:cubicBezTo>
                    <a:pt x="12" y="2"/>
                    <a:pt x="13" y="4"/>
                    <a:pt x="12" y="4"/>
                  </a:cubicBezTo>
                  <a:cubicBezTo>
                    <a:pt x="11" y="3"/>
                    <a:pt x="12" y="3"/>
                    <a:pt x="12" y="1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10" y="4"/>
                    <a:pt x="6" y="4"/>
                    <a:pt x="6" y="7"/>
                  </a:cubicBezTo>
                  <a:cubicBezTo>
                    <a:pt x="7" y="9"/>
                    <a:pt x="6" y="14"/>
                    <a:pt x="4" y="14"/>
                  </a:cubicBezTo>
                  <a:cubicBezTo>
                    <a:pt x="4" y="14"/>
                    <a:pt x="4" y="15"/>
                    <a:pt x="4" y="16"/>
                  </a:cubicBezTo>
                  <a:cubicBezTo>
                    <a:pt x="0" y="19"/>
                    <a:pt x="4" y="19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4"/>
                    <a:pt x="4" y="25"/>
                    <a:pt x="4" y="25"/>
                  </a:cubicBezTo>
                  <a:cubicBezTo>
                    <a:pt x="3" y="24"/>
                    <a:pt x="2" y="23"/>
                    <a:pt x="1" y="23"/>
                  </a:cubicBezTo>
                  <a:cubicBezTo>
                    <a:pt x="5" y="30"/>
                    <a:pt x="8" y="40"/>
                    <a:pt x="16" y="43"/>
                  </a:cubicBezTo>
                  <a:cubicBezTo>
                    <a:pt x="17" y="44"/>
                    <a:pt x="16" y="46"/>
                    <a:pt x="17" y="46"/>
                  </a:cubicBezTo>
                  <a:cubicBezTo>
                    <a:pt x="19" y="52"/>
                    <a:pt x="17" y="61"/>
                    <a:pt x="19" y="64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8" y="70"/>
                    <a:pt x="19" y="74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1" y="79"/>
                    <a:pt x="21" y="78"/>
                    <a:pt x="21" y="78"/>
                  </a:cubicBezTo>
                  <a:cubicBezTo>
                    <a:pt x="22" y="78"/>
                    <a:pt x="22" y="78"/>
                    <a:pt x="23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81"/>
                    <a:pt x="26" y="82"/>
                    <a:pt x="25" y="85"/>
                  </a:cubicBezTo>
                  <a:cubicBezTo>
                    <a:pt x="24" y="85"/>
                    <a:pt x="25" y="83"/>
                    <a:pt x="23" y="83"/>
                  </a:cubicBezTo>
                  <a:cubicBezTo>
                    <a:pt x="22" y="86"/>
                    <a:pt x="25" y="88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89"/>
                    <a:pt x="25" y="88"/>
                    <a:pt x="26" y="88"/>
                  </a:cubicBezTo>
                  <a:cubicBezTo>
                    <a:pt x="26" y="93"/>
                    <a:pt x="25" y="92"/>
                    <a:pt x="31" y="93"/>
                  </a:cubicBezTo>
                  <a:cubicBezTo>
                    <a:pt x="30" y="90"/>
                    <a:pt x="31" y="90"/>
                    <a:pt x="33" y="88"/>
                  </a:cubicBezTo>
                  <a:cubicBezTo>
                    <a:pt x="32" y="86"/>
                    <a:pt x="30" y="87"/>
                    <a:pt x="29" y="85"/>
                  </a:cubicBezTo>
                  <a:cubicBezTo>
                    <a:pt x="32" y="84"/>
                    <a:pt x="32" y="81"/>
                    <a:pt x="30" y="78"/>
                  </a:cubicBezTo>
                  <a:cubicBezTo>
                    <a:pt x="31" y="78"/>
                    <a:pt x="31" y="78"/>
                    <a:pt x="32" y="78"/>
                  </a:cubicBezTo>
                  <a:cubicBezTo>
                    <a:pt x="34" y="78"/>
                    <a:pt x="32" y="75"/>
                    <a:pt x="33" y="74"/>
                  </a:cubicBezTo>
                  <a:cubicBezTo>
                    <a:pt x="34" y="75"/>
                    <a:pt x="34" y="75"/>
                    <a:pt x="35" y="75"/>
                  </a:cubicBezTo>
                  <a:cubicBezTo>
                    <a:pt x="40" y="75"/>
                    <a:pt x="39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8"/>
                    <a:pt x="38" y="68"/>
                    <a:pt x="40" y="68"/>
                  </a:cubicBezTo>
                  <a:cubicBezTo>
                    <a:pt x="40" y="68"/>
                    <a:pt x="41" y="68"/>
                    <a:pt x="42" y="68"/>
                  </a:cubicBezTo>
                  <a:cubicBezTo>
                    <a:pt x="42" y="66"/>
                    <a:pt x="41" y="66"/>
                    <a:pt x="40" y="6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5"/>
                    <a:pt x="43" y="63"/>
                    <a:pt x="43" y="61"/>
                  </a:cubicBezTo>
                  <a:cubicBezTo>
                    <a:pt x="43" y="61"/>
                    <a:pt x="44" y="61"/>
                    <a:pt x="44" y="61"/>
                  </a:cubicBezTo>
                  <a:cubicBezTo>
                    <a:pt x="46" y="61"/>
                    <a:pt x="46" y="57"/>
                    <a:pt x="46" y="54"/>
                  </a:cubicBezTo>
                  <a:cubicBezTo>
                    <a:pt x="48" y="53"/>
                    <a:pt x="49" y="51"/>
                    <a:pt x="53" y="51"/>
                  </a:cubicBezTo>
                  <a:cubicBezTo>
                    <a:pt x="53" y="51"/>
                    <a:pt x="53" y="51"/>
                    <a:pt x="54" y="51"/>
                  </a:cubicBezTo>
                  <a:cubicBezTo>
                    <a:pt x="58" y="46"/>
                    <a:pt x="55" y="33"/>
                    <a:pt x="61" y="31"/>
                  </a:cubicBezTo>
                  <a:cubicBezTo>
                    <a:pt x="61" y="29"/>
                    <a:pt x="61" y="27"/>
                    <a:pt x="61" y="25"/>
                  </a:cubicBezTo>
                  <a:cubicBezTo>
                    <a:pt x="58" y="25"/>
                    <a:pt x="55" y="21"/>
                    <a:pt x="52" y="21"/>
                  </a:cubicBezTo>
                  <a:cubicBezTo>
                    <a:pt x="51" y="21"/>
                    <a:pt x="50" y="21"/>
                    <a:pt x="48" y="22"/>
                  </a:cubicBezTo>
                  <a:cubicBezTo>
                    <a:pt x="49" y="19"/>
                    <a:pt x="46" y="19"/>
                    <a:pt x="44" y="18"/>
                  </a:cubicBezTo>
                  <a:cubicBezTo>
                    <a:pt x="45" y="20"/>
                    <a:pt x="43" y="20"/>
                    <a:pt x="42" y="21"/>
                  </a:cubicBezTo>
                  <a:cubicBezTo>
                    <a:pt x="41" y="20"/>
                    <a:pt x="41" y="19"/>
                    <a:pt x="40" y="19"/>
                  </a:cubicBezTo>
                  <a:cubicBezTo>
                    <a:pt x="39" y="19"/>
                    <a:pt x="39" y="19"/>
                    <a:pt x="38" y="20"/>
                  </a:cubicBezTo>
                  <a:cubicBezTo>
                    <a:pt x="39" y="18"/>
                    <a:pt x="41" y="17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4"/>
                    <a:pt x="40" y="13"/>
                    <a:pt x="40" y="12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8"/>
                    <a:pt x="37" y="9"/>
                    <a:pt x="33" y="9"/>
                  </a:cubicBezTo>
                  <a:cubicBezTo>
                    <a:pt x="33" y="10"/>
                    <a:pt x="32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8"/>
                    <a:pt x="34" y="7"/>
                    <a:pt x="29" y="5"/>
                  </a:cubicBezTo>
                  <a:cubicBezTo>
                    <a:pt x="28" y="6"/>
                    <a:pt x="29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5"/>
                    <a:pt x="26" y="5"/>
                    <a:pt x="27" y="3"/>
                  </a:cubicBezTo>
                  <a:cubicBezTo>
                    <a:pt x="23" y="2"/>
                    <a:pt x="20" y="2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2" name="Freeform 36"/>
            <p:cNvSpPr/>
            <p:nvPr/>
          </p:nvSpPr>
          <p:spPr bwMode="auto">
            <a:xfrm>
              <a:off x="4634705" y="3525838"/>
              <a:ext cx="26988" cy="41275"/>
            </a:xfrm>
            <a:custGeom>
              <a:avLst/>
              <a:gdLst>
                <a:gd name="T0" fmla="*/ 1 w 4"/>
                <a:gd name="T1" fmla="*/ 0 h 6"/>
                <a:gd name="T2" fmla="*/ 1 w 4"/>
                <a:gd name="T3" fmla="*/ 6 h 6"/>
                <a:gd name="T4" fmla="*/ 1 w 4"/>
                <a:gd name="T5" fmla="*/ 6 h 6"/>
                <a:gd name="T6" fmla="*/ 3 w 4"/>
                <a:gd name="T7" fmla="*/ 2 h 6"/>
                <a:gd name="T8" fmla="*/ 4 w 4"/>
                <a:gd name="T9" fmla="*/ 6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0" y="2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2"/>
                    <a:pt x="3" y="2"/>
                  </a:cubicBezTo>
                  <a:cubicBezTo>
                    <a:pt x="3" y="4"/>
                    <a:pt x="3" y="5"/>
                    <a:pt x="4" y="6"/>
                  </a:cubicBezTo>
                  <a:cubicBezTo>
                    <a:pt x="4" y="2"/>
                    <a:pt x="2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3" name="Freeform 37"/>
            <p:cNvSpPr/>
            <p:nvPr/>
          </p:nvSpPr>
          <p:spPr bwMode="auto">
            <a:xfrm>
              <a:off x="4779168" y="3538538"/>
              <a:ext cx="123825" cy="82550"/>
            </a:xfrm>
            <a:custGeom>
              <a:avLst/>
              <a:gdLst>
                <a:gd name="T0" fmla="*/ 4 w 18"/>
                <a:gd name="T1" fmla="*/ 0 h 12"/>
                <a:gd name="T2" fmla="*/ 0 w 18"/>
                <a:gd name="T3" fmla="*/ 4 h 12"/>
                <a:gd name="T4" fmla="*/ 1 w 18"/>
                <a:gd name="T5" fmla="*/ 4 h 12"/>
                <a:gd name="T6" fmla="*/ 7 w 18"/>
                <a:gd name="T7" fmla="*/ 10 h 12"/>
                <a:gd name="T8" fmla="*/ 7 w 18"/>
                <a:gd name="T9" fmla="*/ 8 h 12"/>
                <a:gd name="T10" fmla="*/ 7 w 18"/>
                <a:gd name="T11" fmla="*/ 8 h 12"/>
                <a:gd name="T12" fmla="*/ 8 w 18"/>
                <a:gd name="T13" fmla="*/ 10 h 12"/>
                <a:gd name="T14" fmla="*/ 9 w 18"/>
                <a:gd name="T15" fmla="*/ 10 h 12"/>
                <a:gd name="T16" fmla="*/ 12 w 18"/>
                <a:gd name="T17" fmla="*/ 8 h 12"/>
                <a:gd name="T18" fmla="*/ 12 w 18"/>
                <a:gd name="T19" fmla="*/ 8 h 12"/>
                <a:gd name="T20" fmla="*/ 15 w 18"/>
                <a:gd name="T21" fmla="*/ 10 h 12"/>
                <a:gd name="T22" fmla="*/ 17 w 18"/>
                <a:gd name="T23" fmla="*/ 12 h 12"/>
                <a:gd name="T24" fmla="*/ 18 w 18"/>
                <a:gd name="T25" fmla="*/ 11 h 12"/>
                <a:gd name="T26" fmla="*/ 8 w 18"/>
                <a:gd name="T27" fmla="*/ 2 h 12"/>
                <a:gd name="T28" fmla="*/ 8 w 18"/>
                <a:gd name="T29" fmla="*/ 2 h 12"/>
                <a:gd name="T30" fmla="*/ 8 w 18"/>
                <a:gd name="T31" fmla="*/ 4 h 12"/>
                <a:gd name="T32" fmla="*/ 7 w 18"/>
                <a:gd name="T33" fmla="*/ 4 h 12"/>
                <a:gd name="T34" fmla="*/ 7 w 18"/>
                <a:gd name="T35" fmla="*/ 1 h 12"/>
                <a:gd name="T36" fmla="*/ 4 w 18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2">
                  <a:moveTo>
                    <a:pt x="4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5" y="4"/>
                    <a:pt x="5" y="8"/>
                    <a:pt x="7" y="10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8"/>
                    <a:pt x="8" y="8"/>
                    <a:pt x="7" y="8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9" y="10"/>
                    <a:pt x="10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4" y="9"/>
                    <a:pt x="15" y="10"/>
                  </a:cubicBezTo>
                  <a:cubicBezTo>
                    <a:pt x="15" y="11"/>
                    <a:pt x="16" y="12"/>
                    <a:pt x="17" y="12"/>
                  </a:cubicBezTo>
                  <a:cubicBezTo>
                    <a:pt x="17" y="12"/>
                    <a:pt x="18" y="12"/>
                    <a:pt x="18" y="11"/>
                  </a:cubicBezTo>
                  <a:cubicBezTo>
                    <a:pt x="14" y="9"/>
                    <a:pt x="15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3"/>
                    <a:pt x="7" y="2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4" name="Freeform 38"/>
            <p:cNvSpPr/>
            <p:nvPr/>
          </p:nvSpPr>
          <p:spPr bwMode="auto">
            <a:xfrm>
              <a:off x="4510880" y="3579813"/>
              <a:ext cx="76200" cy="28575"/>
            </a:xfrm>
            <a:custGeom>
              <a:avLst/>
              <a:gdLst>
                <a:gd name="T0" fmla="*/ 2 w 11"/>
                <a:gd name="T1" fmla="*/ 0 h 4"/>
                <a:gd name="T2" fmla="*/ 0 w 11"/>
                <a:gd name="T3" fmla="*/ 1 h 4"/>
                <a:gd name="T4" fmla="*/ 0 w 11"/>
                <a:gd name="T5" fmla="*/ 1 h 4"/>
                <a:gd name="T6" fmla="*/ 2 w 11"/>
                <a:gd name="T7" fmla="*/ 2 h 4"/>
                <a:gd name="T8" fmla="*/ 4 w 11"/>
                <a:gd name="T9" fmla="*/ 2 h 4"/>
                <a:gd name="T10" fmla="*/ 5 w 11"/>
                <a:gd name="T11" fmla="*/ 2 h 4"/>
                <a:gd name="T12" fmla="*/ 11 w 11"/>
                <a:gd name="T13" fmla="*/ 4 h 4"/>
                <a:gd name="T14" fmla="*/ 7 w 11"/>
                <a:gd name="T15" fmla="*/ 1 h 4"/>
                <a:gd name="T16" fmla="*/ 6 w 11"/>
                <a:gd name="T17" fmla="*/ 2 h 4"/>
                <a:gd name="T18" fmla="*/ 2 w 11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4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3"/>
                    <a:pt x="10" y="3"/>
                    <a:pt x="11" y="4"/>
                  </a:cubicBezTo>
                  <a:cubicBezTo>
                    <a:pt x="11" y="2"/>
                    <a:pt x="9" y="1"/>
                    <a:pt x="7" y="1"/>
                  </a:cubicBezTo>
                  <a:cubicBezTo>
                    <a:pt x="7" y="1"/>
                    <a:pt x="6" y="1"/>
                    <a:pt x="6" y="2"/>
                  </a:cubicBezTo>
                  <a:cubicBezTo>
                    <a:pt x="5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5" name="Freeform 39"/>
            <p:cNvSpPr/>
            <p:nvPr/>
          </p:nvSpPr>
          <p:spPr bwMode="auto">
            <a:xfrm>
              <a:off x="4552155" y="3635376"/>
              <a:ext cx="357188" cy="276225"/>
            </a:xfrm>
            <a:custGeom>
              <a:avLst/>
              <a:gdLst>
                <a:gd name="T0" fmla="*/ 41 w 52"/>
                <a:gd name="T1" fmla="*/ 0 h 40"/>
                <a:gd name="T2" fmla="*/ 38 w 52"/>
                <a:gd name="T3" fmla="*/ 9 h 40"/>
                <a:gd name="T4" fmla="*/ 32 w 52"/>
                <a:gd name="T5" fmla="*/ 1 h 40"/>
                <a:gd name="T6" fmla="*/ 30 w 52"/>
                <a:gd name="T7" fmla="*/ 1 h 40"/>
                <a:gd name="T8" fmla="*/ 25 w 52"/>
                <a:gd name="T9" fmla="*/ 2 h 40"/>
                <a:gd name="T10" fmla="*/ 24 w 52"/>
                <a:gd name="T11" fmla="*/ 6 h 40"/>
                <a:gd name="T12" fmla="*/ 23 w 52"/>
                <a:gd name="T13" fmla="*/ 6 h 40"/>
                <a:gd name="T14" fmla="*/ 21 w 52"/>
                <a:gd name="T15" fmla="*/ 4 h 40"/>
                <a:gd name="T16" fmla="*/ 1 w 52"/>
                <a:gd name="T17" fmla="*/ 19 h 40"/>
                <a:gd name="T18" fmla="*/ 0 w 52"/>
                <a:gd name="T19" fmla="*/ 35 h 40"/>
                <a:gd name="T20" fmla="*/ 20 w 52"/>
                <a:gd name="T21" fmla="*/ 30 h 40"/>
                <a:gd name="T22" fmla="*/ 24 w 52"/>
                <a:gd name="T23" fmla="*/ 30 h 40"/>
                <a:gd name="T24" fmla="*/ 25 w 52"/>
                <a:gd name="T25" fmla="*/ 34 h 40"/>
                <a:gd name="T26" fmla="*/ 25 w 52"/>
                <a:gd name="T27" fmla="*/ 34 h 40"/>
                <a:gd name="T28" fmla="*/ 27 w 52"/>
                <a:gd name="T29" fmla="*/ 33 h 40"/>
                <a:gd name="T30" fmla="*/ 28 w 52"/>
                <a:gd name="T31" fmla="*/ 31 h 40"/>
                <a:gd name="T32" fmla="*/ 29 w 52"/>
                <a:gd name="T33" fmla="*/ 32 h 40"/>
                <a:gd name="T34" fmla="*/ 28 w 52"/>
                <a:gd name="T35" fmla="*/ 39 h 40"/>
                <a:gd name="T36" fmla="*/ 31 w 52"/>
                <a:gd name="T37" fmla="*/ 40 h 40"/>
                <a:gd name="T38" fmla="*/ 35 w 52"/>
                <a:gd name="T39" fmla="*/ 39 h 40"/>
                <a:gd name="T40" fmla="*/ 39 w 52"/>
                <a:gd name="T41" fmla="*/ 39 h 40"/>
                <a:gd name="T42" fmla="*/ 40 w 52"/>
                <a:gd name="T43" fmla="*/ 39 h 40"/>
                <a:gd name="T44" fmla="*/ 51 w 52"/>
                <a:gd name="T45" fmla="*/ 26 h 40"/>
                <a:gd name="T46" fmla="*/ 44 w 52"/>
                <a:gd name="T47" fmla="*/ 11 h 40"/>
                <a:gd name="T48" fmla="*/ 41 w 52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40">
                  <a:moveTo>
                    <a:pt x="41" y="0"/>
                  </a:moveTo>
                  <a:cubicBezTo>
                    <a:pt x="41" y="4"/>
                    <a:pt x="40" y="8"/>
                    <a:pt x="38" y="9"/>
                  </a:cubicBezTo>
                  <a:cubicBezTo>
                    <a:pt x="33" y="8"/>
                    <a:pt x="31" y="5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8" y="2"/>
                    <a:pt x="25" y="2"/>
                  </a:cubicBezTo>
                  <a:cubicBezTo>
                    <a:pt x="25" y="3"/>
                    <a:pt x="25" y="5"/>
                    <a:pt x="24" y="6"/>
                  </a:cubicBezTo>
                  <a:cubicBezTo>
                    <a:pt x="24" y="6"/>
                    <a:pt x="23" y="6"/>
                    <a:pt x="23" y="6"/>
                  </a:cubicBezTo>
                  <a:cubicBezTo>
                    <a:pt x="21" y="6"/>
                    <a:pt x="23" y="4"/>
                    <a:pt x="21" y="4"/>
                  </a:cubicBezTo>
                  <a:cubicBezTo>
                    <a:pt x="17" y="11"/>
                    <a:pt x="7" y="12"/>
                    <a:pt x="1" y="19"/>
                  </a:cubicBezTo>
                  <a:cubicBezTo>
                    <a:pt x="2" y="24"/>
                    <a:pt x="0" y="31"/>
                    <a:pt x="0" y="35"/>
                  </a:cubicBezTo>
                  <a:cubicBezTo>
                    <a:pt x="7" y="34"/>
                    <a:pt x="13" y="30"/>
                    <a:pt x="20" y="30"/>
                  </a:cubicBezTo>
                  <a:cubicBezTo>
                    <a:pt x="22" y="30"/>
                    <a:pt x="23" y="30"/>
                    <a:pt x="24" y="30"/>
                  </a:cubicBezTo>
                  <a:cubicBezTo>
                    <a:pt x="24" y="32"/>
                    <a:pt x="25" y="32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4"/>
                    <a:pt x="27" y="33"/>
                    <a:pt x="27" y="33"/>
                  </a:cubicBezTo>
                  <a:cubicBezTo>
                    <a:pt x="28" y="32"/>
                    <a:pt x="28" y="31"/>
                    <a:pt x="28" y="31"/>
                  </a:cubicBezTo>
                  <a:cubicBezTo>
                    <a:pt x="29" y="31"/>
                    <a:pt x="29" y="31"/>
                    <a:pt x="29" y="32"/>
                  </a:cubicBezTo>
                  <a:cubicBezTo>
                    <a:pt x="27" y="34"/>
                    <a:pt x="30" y="37"/>
                    <a:pt x="28" y="39"/>
                  </a:cubicBezTo>
                  <a:cubicBezTo>
                    <a:pt x="29" y="40"/>
                    <a:pt x="30" y="40"/>
                    <a:pt x="31" y="40"/>
                  </a:cubicBezTo>
                  <a:cubicBezTo>
                    <a:pt x="32" y="40"/>
                    <a:pt x="33" y="40"/>
                    <a:pt x="35" y="39"/>
                  </a:cubicBezTo>
                  <a:cubicBezTo>
                    <a:pt x="36" y="39"/>
                    <a:pt x="37" y="39"/>
                    <a:pt x="39" y="39"/>
                  </a:cubicBezTo>
                  <a:cubicBezTo>
                    <a:pt x="39" y="39"/>
                    <a:pt x="39" y="39"/>
                    <a:pt x="40" y="39"/>
                  </a:cubicBezTo>
                  <a:cubicBezTo>
                    <a:pt x="41" y="34"/>
                    <a:pt x="49" y="31"/>
                    <a:pt x="51" y="26"/>
                  </a:cubicBezTo>
                  <a:cubicBezTo>
                    <a:pt x="52" y="19"/>
                    <a:pt x="48" y="15"/>
                    <a:pt x="44" y="11"/>
                  </a:cubicBezTo>
                  <a:cubicBezTo>
                    <a:pt x="45" y="5"/>
                    <a:pt x="43" y="3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6" name="Freeform 40"/>
            <p:cNvSpPr/>
            <p:nvPr/>
          </p:nvSpPr>
          <p:spPr bwMode="auto">
            <a:xfrm>
              <a:off x="5012530" y="3897313"/>
              <a:ext cx="47625" cy="41275"/>
            </a:xfrm>
            <a:custGeom>
              <a:avLst/>
              <a:gdLst>
                <a:gd name="T0" fmla="*/ 4 w 7"/>
                <a:gd name="T1" fmla="*/ 0 h 6"/>
                <a:gd name="T2" fmla="*/ 1 w 7"/>
                <a:gd name="T3" fmla="*/ 4 h 6"/>
                <a:gd name="T4" fmla="*/ 2 w 7"/>
                <a:gd name="T5" fmla="*/ 6 h 6"/>
                <a:gd name="T6" fmla="*/ 2 w 7"/>
                <a:gd name="T7" fmla="*/ 6 h 6"/>
                <a:gd name="T8" fmla="*/ 7 w 7"/>
                <a:gd name="T9" fmla="*/ 2 h 6"/>
                <a:gd name="T10" fmla="*/ 6 w 7"/>
                <a:gd name="T11" fmla="*/ 2 h 6"/>
                <a:gd name="T12" fmla="*/ 4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4" y="0"/>
                  </a:moveTo>
                  <a:cubicBezTo>
                    <a:pt x="4" y="3"/>
                    <a:pt x="1" y="2"/>
                    <a:pt x="1" y="4"/>
                  </a:cubicBezTo>
                  <a:cubicBezTo>
                    <a:pt x="3" y="4"/>
                    <a:pt x="0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3"/>
                    <a:pt x="6" y="4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7" name="Freeform 41"/>
            <p:cNvSpPr/>
            <p:nvPr/>
          </p:nvSpPr>
          <p:spPr bwMode="auto">
            <a:xfrm>
              <a:off x="4758530" y="3938588"/>
              <a:ext cx="33338" cy="20638"/>
            </a:xfrm>
            <a:custGeom>
              <a:avLst/>
              <a:gdLst>
                <a:gd name="T0" fmla="*/ 5 w 5"/>
                <a:gd name="T1" fmla="*/ 0 h 3"/>
                <a:gd name="T2" fmla="*/ 3 w 5"/>
                <a:gd name="T3" fmla="*/ 0 h 3"/>
                <a:gd name="T4" fmla="*/ 1 w 5"/>
                <a:gd name="T5" fmla="*/ 0 h 3"/>
                <a:gd name="T6" fmla="*/ 1 w 5"/>
                <a:gd name="T7" fmla="*/ 3 h 3"/>
                <a:gd name="T8" fmla="*/ 2 w 5"/>
                <a:gd name="T9" fmla="*/ 3 h 3"/>
                <a:gd name="T10" fmla="*/ 5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5" y="2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8" name="Freeform 42"/>
            <p:cNvSpPr/>
            <p:nvPr/>
          </p:nvSpPr>
          <p:spPr bwMode="auto">
            <a:xfrm>
              <a:off x="4909343" y="3944938"/>
              <a:ext cx="88900" cy="49213"/>
            </a:xfrm>
            <a:custGeom>
              <a:avLst/>
              <a:gdLst>
                <a:gd name="T0" fmla="*/ 13 w 13"/>
                <a:gd name="T1" fmla="*/ 0 h 7"/>
                <a:gd name="T2" fmla="*/ 3 w 13"/>
                <a:gd name="T3" fmla="*/ 7 h 7"/>
                <a:gd name="T4" fmla="*/ 13 w 1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7">
                  <a:moveTo>
                    <a:pt x="13" y="0"/>
                  </a:moveTo>
                  <a:cubicBezTo>
                    <a:pt x="11" y="0"/>
                    <a:pt x="0" y="4"/>
                    <a:pt x="3" y="7"/>
                  </a:cubicBezTo>
                  <a:cubicBezTo>
                    <a:pt x="6" y="4"/>
                    <a:pt x="10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9" name="Freeform 43"/>
            <p:cNvSpPr/>
            <p:nvPr/>
          </p:nvSpPr>
          <p:spPr bwMode="auto">
            <a:xfrm>
              <a:off x="3137693" y="4159251"/>
              <a:ext cx="33338" cy="26988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4 h 4"/>
                <a:gd name="T4" fmla="*/ 4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3" y="1"/>
                    <a:pt x="0" y="3"/>
                    <a:pt x="1" y="4"/>
                  </a:cubicBezTo>
                  <a:cubicBezTo>
                    <a:pt x="2" y="3"/>
                    <a:pt x="5" y="1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0" name="Freeform 44"/>
            <p:cNvSpPr/>
            <p:nvPr/>
          </p:nvSpPr>
          <p:spPr bwMode="auto">
            <a:xfrm>
              <a:off x="3171030" y="2725738"/>
              <a:ext cx="55563" cy="14288"/>
            </a:xfrm>
            <a:custGeom>
              <a:avLst/>
              <a:gdLst>
                <a:gd name="T0" fmla="*/ 7 w 8"/>
                <a:gd name="T1" fmla="*/ 0 h 2"/>
                <a:gd name="T2" fmla="*/ 4 w 8"/>
                <a:gd name="T3" fmla="*/ 0 h 2"/>
                <a:gd name="T4" fmla="*/ 2 w 8"/>
                <a:gd name="T5" fmla="*/ 0 h 2"/>
                <a:gd name="T6" fmla="*/ 1 w 8"/>
                <a:gd name="T7" fmla="*/ 0 h 2"/>
                <a:gd name="T8" fmla="*/ 1 w 8"/>
                <a:gd name="T9" fmla="*/ 1 h 2"/>
                <a:gd name="T10" fmla="*/ 0 w 8"/>
                <a:gd name="T11" fmla="*/ 2 h 2"/>
                <a:gd name="T12" fmla="*/ 2 w 8"/>
                <a:gd name="T13" fmla="*/ 2 h 2"/>
                <a:gd name="T14" fmla="*/ 8 w 8"/>
                <a:gd name="T15" fmla="*/ 0 h 2"/>
                <a:gd name="T16" fmla="*/ 7 w 8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4" y="2"/>
                    <a:pt x="7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1" name="Freeform 45"/>
            <p:cNvSpPr/>
            <p:nvPr/>
          </p:nvSpPr>
          <p:spPr bwMode="auto">
            <a:xfrm>
              <a:off x="3069430" y="2732088"/>
              <a:ext cx="26988" cy="20638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1 h 3"/>
                <a:gd name="T4" fmla="*/ 2 w 4"/>
                <a:gd name="T5" fmla="*/ 3 h 3"/>
                <a:gd name="T6" fmla="*/ 4 w 4"/>
                <a:gd name="T7" fmla="*/ 1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2" name="Freeform 46"/>
            <p:cNvSpPr/>
            <p:nvPr/>
          </p:nvSpPr>
          <p:spPr bwMode="auto">
            <a:xfrm>
              <a:off x="2951955" y="2787651"/>
              <a:ext cx="34925" cy="20638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5" y="1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3" name="Freeform 47"/>
            <p:cNvSpPr/>
            <p:nvPr/>
          </p:nvSpPr>
          <p:spPr bwMode="auto">
            <a:xfrm>
              <a:off x="2966243" y="2808288"/>
              <a:ext cx="26988" cy="14288"/>
            </a:xfrm>
            <a:custGeom>
              <a:avLst/>
              <a:gdLst>
                <a:gd name="T0" fmla="*/ 3 w 4"/>
                <a:gd name="T1" fmla="*/ 0 h 2"/>
                <a:gd name="T2" fmla="*/ 0 w 4"/>
                <a:gd name="T3" fmla="*/ 2 h 2"/>
                <a:gd name="T4" fmla="*/ 1 w 4"/>
                <a:gd name="T5" fmla="*/ 2 h 2"/>
                <a:gd name="T6" fmla="*/ 4 w 4"/>
                <a:gd name="T7" fmla="*/ 0 h 2"/>
                <a:gd name="T8" fmla="*/ 3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4" name="Freeform 48"/>
            <p:cNvSpPr/>
            <p:nvPr/>
          </p:nvSpPr>
          <p:spPr bwMode="auto">
            <a:xfrm>
              <a:off x="3748880" y="2911476"/>
              <a:ext cx="33338" cy="20638"/>
            </a:xfrm>
            <a:custGeom>
              <a:avLst/>
              <a:gdLst>
                <a:gd name="T0" fmla="*/ 3 w 5"/>
                <a:gd name="T1" fmla="*/ 0 h 3"/>
                <a:gd name="T2" fmla="*/ 2 w 5"/>
                <a:gd name="T3" fmla="*/ 0 h 3"/>
                <a:gd name="T4" fmla="*/ 1 w 5"/>
                <a:gd name="T5" fmla="*/ 1 h 3"/>
                <a:gd name="T6" fmla="*/ 1 w 5"/>
                <a:gd name="T7" fmla="*/ 0 h 3"/>
                <a:gd name="T8" fmla="*/ 3 w 5"/>
                <a:gd name="T9" fmla="*/ 3 h 3"/>
                <a:gd name="T10" fmla="*/ 4 w 5"/>
                <a:gd name="T11" fmla="*/ 1 h 3"/>
                <a:gd name="T12" fmla="*/ 3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2"/>
                    <a:pt x="1" y="3"/>
                    <a:pt x="3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5" name="Freeform 49"/>
            <p:cNvSpPr/>
            <p:nvPr/>
          </p:nvSpPr>
          <p:spPr bwMode="auto">
            <a:xfrm>
              <a:off x="3494880" y="2967038"/>
              <a:ext cx="33338" cy="20638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0 h 3"/>
                <a:gd name="T4" fmla="*/ 2 w 5"/>
                <a:gd name="T5" fmla="*/ 3 h 3"/>
                <a:gd name="T6" fmla="*/ 5 w 5"/>
                <a:gd name="T7" fmla="*/ 1 h 3"/>
                <a:gd name="T8" fmla="*/ 4 w 5"/>
                <a:gd name="T9" fmla="*/ 1 h 3"/>
                <a:gd name="T10" fmla="*/ 3 w 5"/>
                <a:gd name="T11" fmla="*/ 0 h 3"/>
                <a:gd name="T12" fmla="*/ 2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2" y="2"/>
                    <a:pt x="0" y="2"/>
                    <a:pt x="2" y="3"/>
                  </a:cubicBezTo>
                  <a:cubicBezTo>
                    <a:pt x="2" y="2"/>
                    <a:pt x="5" y="3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6" name="Freeform 50"/>
            <p:cNvSpPr/>
            <p:nvPr/>
          </p:nvSpPr>
          <p:spPr bwMode="auto">
            <a:xfrm>
              <a:off x="4717255" y="3063876"/>
              <a:ext cx="41275" cy="26988"/>
            </a:xfrm>
            <a:custGeom>
              <a:avLst/>
              <a:gdLst>
                <a:gd name="T0" fmla="*/ 1 w 6"/>
                <a:gd name="T1" fmla="*/ 0 h 4"/>
                <a:gd name="T2" fmla="*/ 0 w 6"/>
                <a:gd name="T3" fmla="*/ 0 h 4"/>
                <a:gd name="T4" fmla="*/ 4 w 6"/>
                <a:gd name="T5" fmla="*/ 4 h 4"/>
                <a:gd name="T6" fmla="*/ 6 w 6"/>
                <a:gd name="T7" fmla="*/ 2 h 4"/>
                <a:gd name="T8" fmla="*/ 1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4" y="2"/>
                    <a:pt x="5" y="2"/>
                    <a:pt x="6" y="2"/>
                  </a:cubicBezTo>
                  <a:cubicBezTo>
                    <a:pt x="4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7" name="Freeform 51"/>
            <p:cNvSpPr/>
            <p:nvPr/>
          </p:nvSpPr>
          <p:spPr bwMode="auto">
            <a:xfrm>
              <a:off x="3486943" y="3090863"/>
              <a:ext cx="28575" cy="41275"/>
            </a:xfrm>
            <a:custGeom>
              <a:avLst/>
              <a:gdLst>
                <a:gd name="T0" fmla="*/ 3 w 4"/>
                <a:gd name="T1" fmla="*/ 0 h 6"/>
                <a:gd name="T2" fmla="*/ 2 w 4"/>
                <a:gd name="T3" fmla="*/ 6 h 6"/>
                <a:gd name="T4" fmla="*/ 4 w 4"/>
                <a:gd name="T5" fmla="*/ 0 h 6"/>
                <a:gd name="T6" fmla="*/ 3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cubicBezTo>
                    <a:pt x="0" y="0"/>
                    <a:pt x="0" y="5"/>
                    <a:pt x="2" y="6"/>
                  </a:cubicBezTo>
                  <a:cubicBezTo>
                    <a:pt x="3" y="5"/>
                    <a:pt x="2" y="2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8" name="Freeform 52"/>
            <p:cNvSpPr/>
            <p:nvPr/>
          </p:nvSpPr>
          <p:spPr bwMode="auto">
            <a:xfrm>
              <a:off x="2842418" y="3284538"/>
              <a:ext cx="61913" cy="26988"/>
            </a:xfrm>
            <a:custGeom>
              <a:avLst/>
              <a:gdLst>
                <a:gd name="T0" fmla="*/ 2 w 9"/>
                <a:gd name="T1" fmla="*/ 0 h 4"/>
                <a:gd name="T2" fmla="*/ 0 w 9"/>
                <a:gd name="T3" fmla="*/ 1 h 4"/>
                <a:gd name="T4" fmla="*/ 1 w 9"/>
                <a:gd name="T5" fmla="*/ 1 h 4"/>
                <a:gd name="T6" fmla="*/ 4 w 9"/>
                <a:gd name="T7" fmla="*/ 2 h 4"/>
                <a:gd name="T8" fmla="*/ 7 w 9"/>
                <a:gd name="T9" fmla="*/ 4 h 4"/>
                <a:gd name="T10" fmla="*/ 9 w 9"/>
                <a:gd name="T11" fmla="*/ 3 h 4"/>
                <a:gd name="T12" fmla="*/ 9 w 9"/>
                <a:gd name="T13" fmla="*/ 3 h 4"/>
                <a:gd name="T14" fmla="*/ 5 w 9"/>
                <a:gd name="T15" fmla="*/ 2 h 4"/>
                <a:gd name="T16" fmla="*/ 2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3" y="1"/>
                    <a:pt x="4" y="2"/>
                  </a:cubicBezTo>
                  <a:cubicBezTo>
                    <a:pt x="5" y="3"/>
                    <a:pt x="6" y="4"/>
                    <a:pt x="7" y="4"/>
                  </a:cubicBezTo>
                  <a:cubicBezTo>
                    <a:pt x="8" y="4"/>
                    <a:pt x="8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9" name="Freeform 53"/>
            <p:cNvSpPr/>
            <p:nvPr/>
          </p:nvSpPr>
          <p:spPr bwMode="auto">
            <a:xfrm>
              <a:off x="2910680" y="3317876"/>
              <a:ext cx="26988" cy="14288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1 h 2"/>
                <a:gd name="T4" fmla="*/ 2 w 4"/>
                <a:gd name="T5" fmla="*/ 1 h 2"/>
                <a:gd name="T6" fmla="*/ 3 w 4"/>
                <a:gd name="T7" fmla="*/ 1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0 h 2"/>
                <a:gd name="T14" fmla="*/ 3 w 4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0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0" name="Freeform 54"/>
            <p:cNvSpPr/>
            <p:nvPr/>
          </p:nvSpPr>
          <p:spPr bwMode="auto">
            <a:xfrm>
              <a:off x="4628355" y="3332163"/>
              <a:ext cx="33338" cy="41275"/>
            </a:xfrm>
            <a:custGeom>
              <a:avLst/>
              <a:gdLst>
                <a:gd name="T0" fmla="*/ 2 w 5"/>
                <a:gd name="T1" fmla="*/ 0 h 6"/>
                <a:gd name="T2" fmla="*/ 3 w 5"/>
                <a:gd name="T3" fmla="*/ 6 h 6"/>
                <a:gd name="T4" fmla="*/ 2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0" y="1"/>
                    <a:pt x="1" y="6"/>
                    <a:pt x="3" y="6"/>
                  </a:cubicBezTo>
                  <a:cubicBezTo>
                    <a:pt x="1" y="4"/>
                    <a:pt x="5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1" name="Freeform 55"/>
            <p:cNvSpPr/>
            <p:nvPr/>
          </p:nvSpPr>
          <p:spPr bwMode="auto">
            <a:xfrm>
              <a:off x="4277518" y="3422651"/>
              <a:ext cx="20638" cy="33338"/>
            </a:xfrm>
            <a:custGeom>
              <a:avLst/>
              <a:gdLst>
                <a:gd name="T0" fmla="*/ 1 w 3"/>
                <a:gd name="T1" fmla="*/ 0 h 5"/>
                <a:gd name="T2" fmla="*/ 0 w 3"/>
                <a:gd name="T3" fmla="*/ 3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0 h 5"/>
                <a:gd name="T10" fmla="*/ 1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2" y="2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2" name="Freeform 56"/>
            <p:cNvSpPr/>
            <p:nvPr/>
          </p:nvSpPr>
          <p:spPr bwMode="auto">
            <a:xfrm>
              <a:off x="4675980" y="3429001"/>
              <a:ext cx="20638" cy="20638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1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3" y="3"/>
                    <a:pt x="3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3" name="Freeform 57"/>
            <p:cNvSpPr/>
            <p:nvPr/>
          </p:nvSpPr>
          <p:spPr bwMode="auto">
            <a:xfrm>
              <a:off x="4599780" y="3449638"/>
              <a:ext cx="28575" cy="20638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3 h 3"/>
                <a:gd name="T4" fmla="*/ 0 w 4"/>
                <a:gd name="T5" fmla="*/ 3 h 3"/>
                <a:gd name="T6" fmla="*/ 1 w 4"/>
                <a:gd name="T7" fmla="*/ 3 h 3"/>
                <a:gd name="T8" fmla="*/ 2 w 4"/>
                <a:gd name="T9" fmla="*/ 3 h 3"/>
                <a:gd name="T10" fmla="*/ 4 w 4"/>
                <a:gd name="T11" fmla="*/ 2 h 3"/>
                <a:gd name="T12" fmla="*/ 3 w 4"/>
                <a:gd name="T13" fmla="*/ 2 h 3"/>
                <a:gd name="T14" fmla="*/ 2 w 4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2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4" name="Freeform 58"/>
            <p:cNvSpPr/>
            <p:nvPr/>
          </p:nvSpPr>
          <p:spPr bwMode="auto">
            <a:xfrm>
              <a:off x="4421980" y="3463926"/>
              <a:ext cx="88900" cy="109538"/>
            </a:xfrm>
            <a:custGeom>
              <a:avLst/>
              <a:gdLst>
                <a:gd name="T0" fmla="*/ 0 w 13"/>
                <a:gd name="T1" fmla="*/ 0 h 16"/>
                <a:gd name="T2" fmla="*/ 13 w 13"/>
                <a:gd name="T3" fmla="*/ 16 h 16"/>
                <a:gd name="T4" fmla="*/ 0 w 13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cubicBezTo>
                    <a:pt x="5" y="4"/>
                    <a:pt x="6" y="14"/>
                    <a:pt x="13" y="16"/>
                  </a:cubicBezTo>
                  <a:cubicBezTo>
                    <a:pt x="12" y="8"/>
                    <a:pt x="6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5" name="Freeform 59"/>
            <p:cNvSpPr/>
            <p:nvPr/>
          </p:nvSpPr>
          <p:spPr bwMode="auto">
            <a:xfrm>
              <a:off x="4744243" y="3525838"/>
              <a:ext cx="26988" cy="12700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1 h 2"/>
                <a:gd name="T4" fmla="*/ 3 w 4"/>
                <a:gd name="T5" fmla="*/ 2 h 2"/>
                <a:gd name="T6" fmla="*/ 4 w 4"/>
                <a:gd name="T7" fmla="*/ 2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6" name="Freeform 60"/>
            <p:cNvSpPr/>
            <p:nvPr/>
          </p:nvSpPr>
          <p:spPr bwMode="auto">
            <a:xfrm>
              <a:off x="4188618" y="4186238"/>
              <a:ext cx="47625" cy="0"/>
            </a:xfrm>
            <a:custGeom>
              <a:avLst/>
              <a:gdLst>
                <a:gd name="T0" fmla="*/ 4 w 7"/>
                <a:gd name="T1" fmla="*/ 0 w 7"/>
                <a:gd name="T2" fmla="*/ 7 w 7"/>
                <a:gd name="T3" fmla="*/ 4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4" y="0"/>
                  </a:moveTo>
                  <a:cubicBezTo>
                    <a:pt x="2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7" name="Freeform 62"/>
            <p:cNvSpPr/>
            <p:nvPr/>
          </p:nvSpPr>
          <p:spPr bwMode="auto">
            <a:xfrm>
              <a:off x="3191668" y="2725738"/>
              <a:ext cx="282575" cy="173038"/>
            </a:xfrm>
            <a:custGeom>
              <a:avLst/>
              <a:gdLst>
                <a:gd name="T0" fmla="*/ 37 w 41"/>
                <a:gd name="T1" fmla="*/ 0 h 25"/>
                <a:gd name="T2" fmla="*/ 34 w 41"/>
                <a:gd name="T3" fmla="*/ 1 h 25"/>
                <a:gd name="T4" fmla="*/ 24 w 41"/>
                <a:gd name="T5" fmla="*/ 0 h 25"/>
                <a:gd name="T6" fmla="*/ 0 w 41"/>
                <a:gd name="T7" fmla="*/ 4 h 25"/>
                <a:gd name="T8" fmla="*/ 1 w 41"/>
                <a:gd name="T9" fmla="*/ 4 h 25"/>
                <a:gd name="T10" fmla="*/ 2 w 41"/>
                <a:gd name="T11" fmla="*/ 6 h 25"/>
                <a:gd name="T12" fmla="*/ 3 w 41"/>
                <a:gd name="T13" fmla="*/ 6 h 25"/>
                <a:gd name="T14" fmla="*/ 5 w 41"/>
                <a:gd name="T15" fmla="*/ 6 h 25"/>
                <a:gd name="T16" fmla="*/ 7 w 41"/>
                <a:gd name="T17" fmla="*/ 6 h 25"/>
                <a:gd name="T18" fmla="*/ 7 w 41"/>
                <a:gd name="T19" fmla="*/ 6 h 25"/>
                <a:gd name="T20" fmla="*/ 6 w 41"/>
                <a:gd name="T21" fmla="*/ 19 h 25"/>
                <a:gd name="T22" fmla="*/ 8 w 41"/>
                <a:gd name="T23" fmla="*/ 25 h 25"/>
                <a:gd name="T24" fmla="*/ 9 w 41"/>
                <a:gd name="T25" fmla="*/ 25 h 25"/>
                <a:gd name="T26" fmla="*/ 11 w 41"/>
                <a:gd name="T27" fmla="*/ 25 h 25"/>
                <a:gd name="T28" fmla="*/ 33 w 41"/>
                <a:gd name="T29" fmla="*/ 14 h 25"/>
                <a:gd name="T30" fmla="*/ 33 w 41"/>
                <a:gd name="T31" fmla="*/ 14 h 25"/>
                <a:gd name="T32" fmla="*/ 32 w 41"/>
                <a:gd name="T33" fmla="*/ 14 h 25"/>
                <a:gd name="T34" fmla="*/ 31 w 41"/>
                <a:gd name="T35" fmla="*/ 14 h 25"/>
                <a:gd name="T36" fmla="*/ 30 w 41"/>
                <a:gd name="T37" fmla="*/ 13 h 25"/>
                <a:gd name="T38" fmla="*/ 32 w 41"/>
                <a:gd name="T39" fmla="*/ 11 h 25"/>
                <a:gd name="T40" fmla="*/ 36 w 41"/>
                <a:gd name="T41" fmla="*/ 13 h 25"/>
                <a:gd name="T42" fmla="*/ 32 w 41"/>
                <a:gd name="T43" fmla="*/ 9 h 25"/>
                <a:gd name="T44" fmla="*/ 35 w 41"/>
                <a:gd name="T45" fmla="*/ 9 h 25"/>
                <a:gd name="T46" fmla="*/ 37 w 41"/>
                <a:gd name="T47" fmla="*/ 9 h 25"/>
                <a:gd name="T48" fmla="*/ 41 w 41"/>
                <a:gd name="T49" fmla="*/ 2 h 25"/>
                <a:gd name="T50" fmla="*/ 41 w 41"/>
                <a:gd name="T51" fmla="*/ 2 h 25"/>
                <a:gd name="T52" fmla="*/ 37 w 41"/>
                <a:gd name="T5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25">
                  <a:moveTo>
                    <a:pt x="37" y="0"/>
                  </a:moveTo>
                  <a:cubicBezTo>
                    <a:pt x="35" y="0"/>
                    <a:pt x="33" y="0"/>
                    <a:pt x="34" y="1"/>
                  </a:cubicBezTo>
                  <a:cubicBezTo>
                    <a:pt x="31" y="1"/>
                    <a:pt x="28" y="0"/>
                    <a:pt x="24" y="0"/>
                  </a:cubicBezTo>
                  <a:cubicBezTo>
                    <a:pt x="16" y="0"/>
                    <a:pt x="6" y="2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5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11"/>
                    <a:pt x="12" y="16"/>
                    <a:pt x="6" y="19"/>
                  </a:cubicBezTo>
                  <a:cubicBezTo>
                    <a:pt x="9" y="20"/>
                    <a:pt x="4" y="24"/>
                    <a:pt x="8" y="25"/>
                  </a:cubicBezTo>
                  <a:cubicBezTo>
                    <a:pt x="8" y="25"/>
                    <a:pt x="8" y="25"/>
                    <a:pt x="9" y="25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6" y="17"/>
                    <a:pt x="25" y="18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31" y="13"/>
                    <a:pt x="31" y="11"/>
                    <a:pt x="32" y="11"/>
                  </a:cubicBezTo>
                  <a:cubicBezTo>
                    <a:pt x="33" y="11"/>
                    <a:pt x="34" y="12"/>
                    <a:pt x="36" y="13"/>
                  </a:cubicBezTo>
                  <a:cubicBezTo>
                    <a:pt x="36" y="10"/>
                    <a:pt x="32" y="12"/>
                    <a:pt x="32" y="9"/>
                  </a:cubicBezTo>
                  <a:cubicBezTo>
                    <a:pt x="34" y="9"/>
                    <a:pt x="34" y="9"/>
                    <a:pt x="35" y="9"/>
                  </a:cubicBezTo>
                  <a:cubicBezTo>
                    <a:pt x="35" y="9"/>
                    <a:pt x="36" y="9"/>
                    <a:pt x="37" y="9"/>
                  </a:cubicBezTo>
                  <a:cubicBezTo>
                    <a:pt x="38" y="6"/>
                    <a:pt x="40" y="4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0"/>
                    <a:pt x="39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" name="Freeform 63"/>
            <p:cNvSpPr/>
            <p:nvPr/>
          </p:nvSpPr>
          <p:spPr bwMode="auto">
            <a:xfrm>
              <a:off x="3432968" y="2857501"/>
              <a:ext cx="53975" cy="20638"/>
            </a:xfrm>
            <a:custGeom>
              <a:avLst/>
              <a:gdLst>
                <a:gd name="T0" fmla="*/ 5 w 8"/>
                <a:gd name="T1" fmla="*/ 0 h 3"/>
                <a:gd name="T2" fmla="*/ 0 w 8"/>
                <a:gd name="T3" fmla="*/ 2 h 3"/>
                <a:gd name="T4" fmla="*/ 2 w 8"/>
                <a:gd name="T5" fmla="*/ 3 h 3"/>
                <a:gd name="T6" fmla="*/ 8 w 8"/>
                <a:gd name="T7" fmla="*/ 2 h 3"/>
                <a:gd name="T8" fmla="*/ 5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5" y="0"/>
                  </a:moveTo>
                  <a:cubicBezTo>
                    <a:pt x="3" y="0"/>
                    <a:pt x="0" y="1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4" y="3"/>
                    <a:pt x="5" y="2"/>
                    <a:pt x="8" y="2"/>
                  </a:cubicBezTo>
                  <a:cubicBezTo>
                    <a:pt x="8" y="0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9" name="Freeform 64"/>
            <p:cNvSpPr/>
            <p:nvPr/>
          </p:nvSpPr>
          <p:spPr bwMode="auto">
            <a:xfrm>
              <a:off x="3447255" y="3414713"/>
              <a:ext cx="19050" cy="285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4 h 4"/>
                <a:gd name="T6" fmla="*/ 1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3"/>
                    <a:pt x="3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0" name="Freeform 65"/>
            <p:cNvSpPr/>
            <p:nvPr/>
          </p:nvSpPr>
          <p:spPr bwMode="auto">
            <a:xfrm>
              <a:off x="4537868" y="3476626"/>
              <a:ext cx="90488" cy="76200"/>
            </a:xfrm>
            <a:custGeom>
              <a:avLst/>
              <a:gdLst>
                <a:gd name="T0" fmla="*/ 8 w 13"/>
                <a:gd name="T1" fmla="*/ 0 h 11"/>
                <a:gd name="T2" fmla="*/ 5 w 13"/>
                <a:gd name="T3" fmla="*/ 2 h 11"/>
                <a:gd name="T4" fmla="*/ 2 w 13"/>
                <a:gd name="T5" fmla="*/ 5 h 11"/>
                <a:gd name="T6" fmla="*/ 1 w 13"/>
                <a:gd name="T7" fmla="*/ 4 h 11"/>
                <a:gd name="T8" fmla="*/ 2 w 13"/>
                <a:gd name="T9" fmla="*/ 10 h 11"/>
                <a:gd name="T10" fmla="*/ 10 w 13"/>
                <a:gd name="T11" fmla="*/ 11 h 11"/>
                <a:gd name="T12" fmla="*/ 13 w 13"/>
                <a:gd name="T13" fmla="*/ 4 h 11"/>
                <a:gd name="T14" fmla="*/ 11 w 13"/>
                <a:gd name="T15" fmla="*/ 0 h 11"/>
                <a:gd name="T16" fmla="*/ 11 w 13"/>
                <a:gd name="T17" fmla="*/ 0 h 11"/>
                <a:gd name="T18" fmla="*/ 9 w 13"/>
                <a:gd name="T19" fmla="*/ 3 h 11"/>
                <a:gd name="T20" fmla="*/ 9 w 13"/>
                <a:gd name="T21" fmla="*/ 0 h 11"/>
                <a:gd name="T22" fmla="*/ 8 w 13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1">
                  <a:moveTo>
                    <a:pt x="8" y="0"/>
                  </a:moveTo>
                  <a:cubicBezTo>
                    <a:pt x="7" y="0"/>
                    <a:pt x="6" y="1"/>
                    <a:pt x="5" y="2"/>
                  </a:cubicBezTo>
                  <a:cubicBezTo>
                    <a:pt x="4" y="3"/>
                    <a:pt x="3" y="5"/>
                    <a:pt x="2" y="5"/>
                  </a:cubicBezTo>
                  <a:cubicBezTo>
                    <a:pt x="2" y="5"/>
                    <a:pt x="2" y="4"/>
                    <a:pt x="1" y="4"/>
                  </a:cubicBezTo>
                  <a:cubicBezTo>
                    <a:pt x="0" y="7"/>
                    <a:pt x="3" y="7"/>
                    <a:pt x="2" y="10"/>
                  </a:cubicBezTo>
                  <a:cubicBezTo>
                    <a:pt x="6" y="10"/>
                    <a:pt x="7" y="10"/>
                    <a:pt x="10" y="11"/>
                  </a:cubicBezTo>
                  <a:cubicBezTo>
                    <a:pt x="9" y="7"/>
                    <a:pt x="12" y="6"/>
                    <a:pt x="13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10" y="2"/>
                    <a:pt x="9" y="3"/>
                  </a:cubicBezTo>
                  <a:cubicBezTo>
                    <a:pt x="8" y="1"/>
                    <a:pt x="11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1" name="Freeform 66"/>
            <p:cNvSpPr/>
            <p:nvPr/>
          </p:nvSpPr>
          <p:spPr bwMode="auto">
            <a:xfrm>
              <a:off x="3940968" y="3656013"/>
              <a:ext cx="68263" cy="123825"/>
            </a:xfrm>
            <a:custGeom>
              <a:avLst/>
              <a:gdLst>
                <a:gd name="T0" fmla="*/ 9 w 10"/>
                <a:gd name="T1" fmla="*/ 0 h 18"/>
                <a:gd name="T2" fmla="*/ 4 w 10"/>
                <a:gd name="T3" fmla="*/ 4 h 18"/>
                <a:gd name="T4" fmla="*/ 3 w 10"/>
                <a:gd name="T5" fmla="*/ 4 h 18"/>
                <a:gd name="T6" fmla="*/ 1 w 10"/>
                <a:gd name="T7" fmla="*/ 17 h 18"/>
                <a:gd name="T8" fmla="*/ 1 w 10"/>
                <a:gd name="T9" fmla="*/ 17 h 18"/>
                <a:gd name="T10" fmla="*/ 3 w 10"/>
                <a:gd name="T11" fmla="*/ 18 h 18"/>
                <a:gd name="T12" fmla="*/ 10 w 10"/>
                <a:gd name="T13" fmla="*/ 2 h 18"/>
                <a:gd name="T14" fmla="*/ 9 w 10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8">
                  <a:moveTo>
                    <a:pt x="9" y="0"/>
                  </a:moveTo>
                  <a:cubicBezTo>
                    <a:pt x="7" y="1"/>
                    <a:pt x="6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9"/>
                    <a:pt x="0" y="12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7"/>
                    <a:pt x="3" y="18"/>
                  </a:cubicBezTo>
                  <a:cubicBezTo>
                    <a:pt x="7" y="14"/>
                    <a:pt x="7" y="7"/>
                    <a:pt x="10" y="2"/>
                  </a:cubicBezTo>
                  <a:cubicBezTo>
                    <a:pt x="10" y="1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02" name="Freeform 86"/>
          <p:cNvSpPr/>
          <p:nvPr/>
        </p:nvSpPr>
        <p:spPr bwMode="auto">
          <a:xfrm>
            <a:off x="6115147" y="2261821"/>
            <a:ext cx="1645926" cy="913256"/>
          </a:xfrm>
          <a:custGeom>
            <a:avLst/>
            <a:gdLst>
              <a:gd name="T0" fmla="*/ 66 w 132"/>
              <a:gd name="T1" fmla="*/ 0 h 72"/>
              <a:gd name="T2" fmla="*/ 0 w 132"/>
              <a:gd name="T3" fmla="*/ 34 h 72"/>
              <a:gd name="T4" fmla="*/ 18 w 132"/>
              <a:gd name="T5" fmla="*/ 58 h 72"/>
              <a:gd name="T6" fmla="*/ 10 w 132"/>
              <a:gd name="T7" fmla="*/ 68 h 72"/>
              <a:gd name="T8" fmla="*/ 12 w 132"/>
              <a:gd name="T9" fmla="*/ 70 h 72"/>
              <a:gd name="T10" fmla="*/ 30 w 132"/>
              <a:gd name="T11" fmla="*/ 63 h 72"/>
              <a:gd name="T12" fmla="*/ 66 w 132"/>
              <a:gd name="T13" fmla="*/ 68 h 72"/>
              <a:gd name="T14" fmla="*/ 132 w 132"/>
              <a:gd name="T15" fmla="*/ 34 h 72"/>
              <a:gd name="T16" fmla="*/ 66 w 132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72">
                <a:moveTo>
                  <a:pt x="66" y="0"/>
                </a:moveTo>
                <a:cubicBezTo>
                  <a:pt x="29" y="0"/>
                  <a:pt x="0" y="15"/>
                  <a:pt x="0" y="34"/>
                </a:cubicBezTo>
                <a:cubicBezTo>
                  <a:pt x="0" y="43"/>
                  <a:pt x="7" y="52"/>
                  <a:pt x="18" y="58"/>
                </a:cubicBezTo>
                <a:cubicBezTo>
                  <a:pt x="10" y="68"/>
                  <a:pt x="10" y="68"/>
                  <a:pt x="10" y="68"/>
                </a:cubicBezTo>
                <a:cubicBezTo>
                  <a:pt x="8" y="70"/>
                  <a:pt x="9" y="72"/>
                  <a:pt x="12" y="70"/>
                </a:cubicBezTo>
                <a:cubicBezTo>
                  <a:pt x="30" y="63"/>
                  <a:pt x="30" y="63"/>
                  <a:pt x="30" y="63"/>
                </a:cubicBezTo>
                <a:cubicBezTo>
                  <a:pt x="40" y="66"/>
                  <a:pt x="53" y="68"/>
                  <a:pt x="66" y="68"/>
                </a:cubicBezTo>
                <a:cubicBezTo>
                  <a:pt x="102" y="68"/>
                  <a:pt x="132" y="53"/>
                  <a:pt x="132" y="34"/>
                </a:cubicBezTo>
                <a:cubicBezTo>
                  <a:pt x="132" y="15"/>
                  <a:pt x="102" y="0"/>
                  <a:pt x="66" y="0"/>
                </a:cubicBezTo>
                <a:close/>
              </a:path>
            </a:pathLst>
          </a:custGeom>
          <a:gradFill>
            <a:gsLst>
              <a:gs pos="0">
                <a:srgbClr val="ECECEC"/>
              </a:gs>
              <a:gs pos="100000">
                <a:schemeClr val="bg1"/>
              </a:gs>
            </a:gsLst>
            <a:lin ang="8100000" scaled="0"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03" name="Freeform 86"/>
          <p:cNvSpPr/>
          <p:nvPr/>
        </p:nvSpPr>
        <p:spPr bwMode="auto">
          <a:xfrm>
            <a:off x="4902968" y="1349870"/>
            <a:ext cx="1645926" cy="913256"/>
          </a:xfrm>
          <a:custGeom>
            <a:avLst/>
            <a:gdLst>
              <a:gd name="T0" fmla="*/ 66 w 132"/>
              <a:gd name="T1" fmla="*/ 0 h 72"/>
              <a:gd name="T2" fmla="*/ 0 w 132"/>
              <a:gd name="T3" fmla="*/ 34 h 72"/>
              <a:gd name="T4" fmla="*/ 18 w 132"/>
              <a:gd name="T5" fmla="*/ 58 h 72"/>
              <a:gd name="T6" fmla="*/ 10 w 132"/>
              <a:gd name="T7" fmla="*/ 68 h 72"/>
              <a:gd name="T8" fmla="*/ 12 w 132"/>
              <a:gd name="T9" fmla="*/ 70 h 72"/>
              <a:gd name="T10" fmla="*/ 30 w 132"/>
              <a:gd name="T11" fmla="*/ 63 h 72"/>
              <a:gd name="T12" fmla="*/ 66 w 132"/>
              <a:gd name="T13" fmla="*/ 68 h 72"/>
              <a:gd name="T14" fmla="*/ 132 w 132"/>
              <a:gd name="T15" fmla="*/ 34 h 72"/>
              <a:gd name="T16" fmla="*/ 66 w 132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72">
                <a:moveTo>
                  <a:pt x="66" y="0"/>
                </a:moveTo>
                <a:cubicBezTo>
                  <a:pt x="29" y="0"/>
                  <a:pt x="0" y="15"/>
                  <a:pt x="0" y="34"/>
                </a:cubicBezTo>
                <a:cubicBezTo>
                  <a:pt x="0" y="43"/>
                  <a:pt x="7" y="52"/>
                  <a:pt x="18" y="58"/>
                </a:cubicBezTo>
                <a:cubicBezTo>
                  <a:pt x="10" y="68"/>
                  <a:pt x="10" y="68"/>
                  <a:pt x="10" y="68"/>
                </a:cubicBezTo>
                <a:cubicBezTo>
                  <a:pt x="8" y="70"/>
                  <a:pt x="9" y="72"/>
                  <a:pt x="12" y="70"/>
                </a:cubicBezTo>
                <a:cubicBezTo>
                  <a:pt x="30" y="63"/>
                  <a:pt x="30" y="63"/>
                  <a:pt x="30" y="63"/>
                </a:cubicBezTo>
                <a:cubicBezTo>
                  <a:pt x="40" y="66"/>
                  <a:pt x="53" y="68"/>
                  <a:pt x="66" y="68"/>
                </a:cubicBezTo>
                <a:cubicBezTo>
                  <a:pt x="102" y="68"/>
                  <a:pt x="132" y="53"/>
                  <a:pt x="132" y="34"/>
                </a:cubicBezTo>
                <a:cubicBezTo>
                  <a:pt x="132" y="15"/>
                  <a:pt x="102" y="0"/>
                  <a:pt x="66" y="0"/>
                </a:cubicBezTo>
                <a:close/>
              </a:path>
            </a:pathLst>
          </a:custGeom>
          <a:gradFill>
            <a:gsLst>
              <a:gs pos="0">
                <a:srgbClr val="ECECEC"/>
              </a:gs>
              <a:gs pos="100000">
                <a:schemeClr val="bg1"/>
              </a:gs>
            </a:gsLst>
            <a:lin ang="8100000" scaled="0"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04" name="Freeform 86"/>
          <p:cNvSpPr/>
          <p:nvPr/>
        </p:nvSpPr>
        <p:spPr bwMode="auto">
          <a:xfrm flipH="1">
            <a:off x="2764659" y="1323809"/>
            <a:ext cx="1645926" cy="913256"/>
          </a:xfrm>
          <a:custGeom>
            <a:avLst/>
            <a:gdLst>
              <a:gd name="T0" fmla="*/ 66 w 132"/>
              <a:gd name="T1" fmla="*/ 0 h 72"/>
              <a:gd name="T2" fmla="*/ 0 w 132"/>
              <a:gd name="T3" fmla="*/ 34 h 72"/>
              <a:gd name="T4" fmla="*/ 18 w 132"/>
              <a:gd name="T5" fmla="*/ 58 h 72"/>
              <a:gd name="T6" fmla="*/ 10 w 132"/>
              <a:gd name="T7" fmla="*/ 68 h 72"/>
              <a:gd name="T8" fmla="*/ 12 w 132"/>
              <a:gd name="T9" fmla="*/ 70 h 72"/>
              <a:gd name="T10" fmla="*/ 30 w 132"/>
              <a:gd name="T11" fmla="*/ 63 h 72"/>
              <a:gd name="T12" fmla="*/ 66 w 132"/>
              <a:gd name="T13" fmla="*/ 68 h 72"/>
              <a:gd name="T14" fmla="*/ 132 w 132"/>
              <a:gd name="T15" fmla="*/ 34 h 72"/>
              <a:gd name="T16" fmla="*/ 66 w 132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72">
                <a:moveTo>
                  <a:pt x="66" y="0"/>
                </a:moveTo>
                <a:cubicBezTo>
                  <a:pt x="29" y="0"/>
                  <a:pt x="0" y="15"/>
                  <a:pt x="0" y="34"/>
                </a:cubicBezTo>
                <a:cubicBezTo>
                  <a:pt x="0" y="43"/>
                  <a:pt x="7" y="52"/>
                  <a:pt x="18" y="58"/>
                </a:cubicBezTo>
                <a:cubicBezTo>
                  <a:pt x="10" y="68"/>
                  <a:pt x="10" y="68"/>
                  <a:pt x="10" y="68"/>
                </a:cubicBezTo>
                <a:cubicBezTo>
                  <a:pt x="8" y="70"/>
                  <a:pt x="9" y="72"/>
                  <a:pt x="12" y="70"/>
                </a:cubicBezTo>
                <a:cubicBezTo>
                  <a:pt x="30" y="63"/>
                  <a:pt x="30" y="63"/>
                  <a:pt x="30" y="63"/>
                </a:cubicBezTo>
                <a:cubicBezTo>
                  <a:pt x="40" y="66"/>
                  <a:pt x="53" y="68"/>
                  <a:pt x="66" y="68"/>
                </a:cubicBezTo>
                <a:cubicBezTo>
                  <a:pt x="102" y="68"/>
                  <a:pt x="132" y="53"/>
                  <a:pt x="132" y="34"/>
                </a:cubicBezTo>
                <a:cubicBezTo>
                  <a:pt x="132" y="15"/>
                  <a:pt x="102" y="0"/>
                  <a:pt x="66" y="0"/>
                </a:cubicBezTo>
                <a:close/>
              </a:path>
            </a:pathLst>
          </a:custGeom>
          <a:gradFill flip="none" rotWithShape="1">
            <a:gsLst>
              <a:gs pos="0">
                <a:srgbClr val="ECECEC"/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27000" dist="63500" dir="8100000" algn="tr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05" name="Freeform 86"/>
          <p:cNvSpPr/>
          <p:nvPr/>
        </p:nvSpPr>
        <p:spPr bwMode="auto">
          <a:xfrm flipH="1">
            <a:off x="1521540" y="2254896"/>
            <a:ext cx="1645926" cy="913256"/>
          </a:xfrm>
          <a:custGeom>
            <a:avLst/>
            <a:gdLst>
              <a:gd name="T0" fmla="*/ 66 w 132"/>
              <a:gd name="T1" fmla="*/ 0 h 72"/>
              <a:gd name="T2" fmla="*/ 0 w 132"/>
              <a:gd name="T3" fmla="*/ 34 h 72"/>
              <a:gd name="T4" fmla="*/ 18 w 132"/>
              <a:gd name="T5" fmla="*/ 58 h 72"/>
              <a:gd name="T6" fmla="*/ 10 w 132"/>
              <a:gd name="T7" fmla="*/ 68 h 72"/>
              <a:gd name="T8" fmla="*/ 12 w 132"/>
              <a:gd name="T9" fmla="*/ 70 h 72"/>
              <a:gd name="T10" fmla="*/ 30 w 132"/>
              <a:gd name="T11" fmla="*/ 63 h 72"/>
              <a:gd name="T12" fmla="*/ 66 w 132"/>
              <a:gd name="T13" fmla="*/ 68 h 72"/>
              <a:gd name="T14" fmla="*/ 132 w 132"/>
              <a:gd name="T15" fmla="*/ 34 h 72"/>
              <a:gd name="T16" fmla="*/ 66 w 132"/>
              <a:gd name="T1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72">
                <a:moveTo>
                  <a:pt x="66" y="0"/>
                </a:moveTo>
                <a:cubicBezTo>
                  <a:pt x="29" y="0"/>
                  <a:pt x="0" y="15"/>
                  <a:pt x="0" y="34"/>
                </a:cubicBezTo>
                <a:cubicBezTo>
                  <a:pt x="0" y="43"/>
                  <a:pt x="7" y="52"/>
                  <a:pt x="18" y="58"/>
                </a:cubicBezTo>
                <a:cubicBezTo>
                  <a:pt x="10" y="68"/>
                  <a:pt x="10" y="68"/>
                  <a:pt x="10" y="68"/>
                </a:cubicBezTo>
                <a:cubicBezTo>
                  <a:pt x="8" y="70"/>
                  <a:pt x="9" y="72"/>
                  <a:pt x="12" y="70"/>
                </a:cubicBezTo>
                <a:cubicBezTo>
                  <a:pt x="30" y="63"/>
                  <a:pt x="30" y="63"/>
                  <a:pt x="30" y="63"/>
                </a:cubicBezTo>
                <a:cubicBezTo>
                  <a:pt x="40" y="66"/>
                  <a:pt x="53" y="68"/>
                  <a:pt x="66" y="68"/>
                </a:cubicBezTo>
                <a:cubicBezTo>
                  <a:pt x="102" y="68"/>
                  <a:pt x="132" y="53"/>
                  <a:pt x="132" y="34"/>
                </a:cubicBezTo>
                <a:cubicBezTo>
                  <a:pt x="132" y="15"/>
                  <a:pt x="102" y="0"/>
                  <a:pt x="66" y="0"/>
                </a:cubicBezTo>
                <a:close/>
              </a:path>
            </a:pathLst>
          </a:custGeom>
          <a:gradFill flip="none" rotWithShape="1">
            <a:gsLst>
              <a:gs pos="0">
                <a:srgbClr val="ECECEC"/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27000" dist="63500" dir="8100000" algn="tr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106" name="组合 105"/>
          <p:cNvGrpSpPr/>
          <p:nvPr/>
        </p:nvGrpSpPr>
        <p:grpSpPr>
          <a:xfrm>
            <a:off x="3861188" y="2905144"/>
            <a:ext cx="212519" cy="212519"/>
            <a:chOff x="2387600" y="2311381"/>
            <a:chExt cx="1219603" cy="1219603"/>
          </a:xfrm>
        </p:grpSpPr>
        <p:sp>
          <p:nvSpPr>
            <p:cNvPr id="107" name="泪滴形 106"/>
            <p:cNvSpPr/>
            <p:nvPr/>
          </p:nvSpPr>
          <p:spPr>
            <a:xfrm rot="18900000" flipH="1" flipV="1">
              <a:off x="2387600" y="2311381"/>
              <a:ext cx="1219603" cy="1219603"/>
            </a:xfrm>
            <a:prstGeom prst="teardrop">
              <a:avLst/>
            </a:prstGeom>
            <a:gradFill flip="none"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3500000" scaled="0"/>
                <a:tileRect/>
              </a:gradFill>
            </a:ln>
            <a:effectLst>
              <a:outerShdw blurRad="1016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2565783" y="2489564"/>
              <a:ext cx="863236" cy="863236"/>
            </a:xfrm>
            <a:prstGeom prst="ellipse">
              <a:avLst/>
            </a:prstGeom>
            <a:solidFill>
              <a:srgbClr val="FFD597"/>
            </a:solidFill>
            <a:ln w="9525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376150" y="3111164"/>
            <a:ext cx="212519" cy="212519"/>
            <a:chOff x="2387600" y="2311381"/>
            <a:chExt cx="1219603" cy="1219603"/>
          </a:xfrm>
        </p:grpSpPr>
        <p:sp>
          <p:nvSpPr>
            <p:cNvPr id="110" name="泪滴形 109"/>
            <p:cNvSpPr/>
            <p:nvPr/>
          </p:nvSpPr>
          <p:spPr>
            <a:xfrm rot="18900000" flipH="1" flipV="1">
              <a:off x="2387600" y="2311381"/>
              <a:ext cx="1219603" cy="1219603"/>
            </a:xfrm>
            <a:prstGeom prst="teardrop">
              <a:avLst/>
            </a:prstGeom>
            <a:gradFill flip="none"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3500000" scaled="0"/>
                <a:tileRect/>
              </a:gradFill>
            </a:ln>
            <a:effectLst>
              <a:outerShdw blurRad="1016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565783" y="2489564"/>
              <a:ext cx="863236" cy="863236"/>
            </a:xfrm>
            <a:prstGeom prst="ellipse">
              <a:avLst/>
            </a:prstGeom>
            <a:solidFill>
              <a:srgbClr val="01ACBE"/>
            </a:solidFill>
            <a:ln w="9525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4813691" y="2839420"/>
            <a:ext cx="212519" cy="212519"/>
            <a:chOff x="2387600" y="2311381"/>
            <a:chExt cx="1219603" cy="1219603"/>
          </a:xfrm>
        </p:grpSpPr>
        <p:sp>
          <p:nvSpPr>
            <p:cNvPr id="113" name="泪滴形 112"/>
            <p:cNvSpPr/>
            <p:nvPr/>
          </p:nvSpPr>
          <p:spPr>
            <a:xfrm rot="18900000" flipH="1" flipV="1">
              <a:off x="2387600" y="2311381"/>
              <a:ext cx="1219603" cy="1219603"/>
            </a:xfrm>
            <a:prstGeom prst="teardrop">
              <a:avLst/>
            </a:prstGeom>
            <a:gradFill flip="none"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3500000" scaled="0"/>
                <a:tileRect/>
              </a:gradFill>
            </a:ln>
            <a:effectLst>
              <a:outerShdw blurRad="1016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565783" y="2489564"/>
              <a:ext cx="863236" cy="863236"/>
            </a:xfrm>
            <a:prstGeom prst="ellipse">
              <a:avLst/>
            </a:prstGeom>
            <a:solidFill>
              <a:srgbClr val="E87071"/>
            </a:solidFill>
            <a:ln w="9525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096181" y="3388536"/>
            <a:ext cx="212519" cy="212519"/>
            <a:chOff x="2387600" y="2311381"/>
            <a:chExt cx="1219603" cy="1219603"/>
          </a:xfrm>
        </p:grpSpPr>
        <p:sp>
          <p:nvSpPr>
            <p:cNvPr id="116" name="泪滴形 115"/>
            <p:cNvSpPr/>
            <p:nvPr/>
          </p:nvSpPr>
          <p:spPr>
            <a:xfrm rot="18900000" flipH="1" flipV="1">
              <a:off x="2387600" y="2311381"/>
              <a:ext cx="1219603" cy="1219603"/>
            </a:xfrm>
            <a:prstGeom prst="teardrop">
              <a:avLst/>
            </a:prstGeom>
            <a:gradFill flip="none"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3500000" scaled="0"/>
                <a:tileRect/>
              </a:gradFill>
            </a:ln>
            <a:effectLst>
              <a:outerShdw blurRad="1016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2565783" y="2489564"/>
              <a:ext cx="863236" cy="863236"/>
            </a:xfrm>
            <a:prstGeom prst="ellipse">
              <a:avLst/>
            </a:prstGeom>
            <a:solidFill>
              <a:srgbClr val="663A77"/>
            </a:solidFill>
            <a:ln w="9525">
              <a:gradFill flip="none" rotWithShape="1">
                <a:gsLst>
                  <a:gs pos="0">
                    <a:schemeClr val="bg1">
                      <a:lumMod val="7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18" name="Group 4"/>
          <p:cNvGrpSpPr>
            <a:grpSpLocks noChangeAspect="1"/>
          </p:cNvGrpSpPr>
          <p:nvPr/>
        </p:nvGrpSpPr>
        <p:grpSpPr bwMode="auto">
          <a:xfrm>
            <a:off x="1608163" y="2545795"/>
            <a:ext cx="215450" cy="252482"/>
            <a:chOff x="1776" y="1776"/>
            <a:chExt cx="64" cy="75"/>
          </a:xfrm>
          <a:solidFill>
            <a:srgbClr val="FFB850"/>
          </a:solidFill>
          <a:effectLst/>
        </p:grpSpPr>
        <p:sp>
          <p:nvSpPr>
            <p:cNvPr id="119" name="Freeform 5"/>
            <p:cNvSpPr/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20" name="Freeform 6"/>
            <p:cNvSpPr/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21" name="Freeform 7"/>
            <p:cNvSpPr/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22" name="Freeform 8"/>
            <p:cNvSpPr/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Group 18"/>
          <p:cNvGrpSpPr>
            <a:grpSpLocks noChangeAspect="1"/>
          </p:cNvGrpSpPr>
          <p:nvPr/>
        </p:nvGrpSpPr>
        <p:grpSpPr bwMode="auto">
          <a:xfrm>
            <a:off x="7448284" y="2585692"/>
            <a:ext cx="240689" cy="224276"/>
            <a:chOff x="3802" y="2858"/>
            <a:chExt cx="616" cy="574"/>
          </a:xfrm>
          <a:solidFill>
            <a:srgbClr val="663A77"/>
          </a:solidFill>
          <a:effectLst/>
        </p:grpSpPr>
        <p:sp>
          <p:nvSpPr>
            <p:cNvPr id="124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25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26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27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28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Group 13"/>
          <p:cNvGrpSpPr>
            <a:grpSpLocks noChangeAspect="1"/>
          </p:cNvGrpSpPr>
          <p:nvPr/>
        </p:nvGrpSpPr>
        <p:grpSpPr bwMode="auto">
          <a:xfrm>
            <a:off x="2824746" y="1616072"/>
            <a:ext cx="262734" cy="265836"/>
            <a:chOff x="2426" y="2781"/>
            <a:chExt cx="593" cy="600"/>
          </a:xfrm>
          <a:solidFill>
            <a:srgbClr val="01ACBE"/>
          </a:solidFill>
          <a:effectLst/>
        </p:grpSpPr>
        <p:sp>
          <p:nvSpPr>
            <p:cNvPr id="130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31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225217" y="1634580"/>
            <a:ext cx="248363" cy="270270"/>
            <a:chOff x="4873620" y="1965325"/>
            <a:chExt cx="269882" cy="293688"/>
          </a:xfrm>
          <a:solidFill>
            <a:srgbClr val="E87071"/>
          </a:solidFill>
          <a:effectLst/>
        </p:grpSpPr>
        <p:sp>
          <p:nvSpPr>
            <p:cNvPr id="133" name="Freeform 502"/>
            <p:cNvSpPr/>
            <p:nvPr/>
          </p:nvSpPr>
          <p:spPr bwMode="auto">
            <a:xfrm>
              <a:off x="4873620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34" name="Freeform 503"/>
            <p:cNvSpPr/>
            <p:nvPr/>
          </p:nvSpPr>
          <p:spPr bwMode="auto">
            <a:xfrm>
              <a:off x="4884737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35" name="Freeform 504"/>
            <p:cNvSpPr/>
            <p:nvPr/>
          </p:nvSpPr>
          <p:spPr bwMode="auto">
            <a:xfrm>
              <a:off x="4940303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36" name="Freeform 505"/>
            <p:cNvSpPr/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838884" y="2378720"/>
            <a:ext cx="1442342" cy="537200"/>
            <a:chOff x="3776606" y="2004244"/>
            <a:chExt cx="1923123" cy="716266"/>
          </a:xfrm>
        </p:grpSpPr>
        <p:sp>
          <p:nvSpPr>
            <p:cNvPr id="138" name="文本框 137"/>
            <p:cNvSpPr txBox="1"/>
            <p:nvPr/>
          </p:nvSpPr>
          <p:spPr>
            <a:xfrm>
              <a:off x="3776606" y="2004244"/>
              <a:ext cx="1923123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15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增加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782527" y="2289624"/>
              <a:ext cx="155931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750" b="1" dirty="0">
                  <a:latin typeface="微软雅黑" panose="020B0503020204020204" charset="-122"/>
                  <a:ea typeface="微软雅黑" panose="020B0503020204020204" charset="-122"/>
                </a:rPr>
                <a:t>INSERT</a:t>
              </a:r>
              <a:r>
                <a:rPr lang="zh-CN" altLang="en-US" sz="7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750" b="1" dirty="0">
                  <a:latin typeface="微软雅黑" panose="020B0503020204020204" charset="-122"/>
                  <a:ea typeface="微软雅黑" panose="020B0503020204020204" charset="-122"/>
                </a:rPr>
                <a:t>INTO</a:t>
              </a:r>
              <a:r>
                <a:rPr lang="zh-CN" altLang="en-US" sz="7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750" b="1" dirty="0">
                  <a:latin typeface="微软雅黑" panose="020B0503020204020204" charset="-122"/>
                  <a:ea typeface="微软雅黑" panose="020B0503020204020204" charset="-122"/>
                </a:rPr>
                <a:t>tb(…) VALUES  (….);</a:t>
              </a:r>
              <a:r>
                <a:rPr lang="zh-CN" altLang="en-US" sz="7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6287293" y="2395240"/>
            <a:ext cx="1442342" cy="537200"/>
            <a:chOff x="3776606" y="2004244"/>
            <a:chExt cx="1923123" cy="716266"/>
          </a:xfrm>
        </p:grpSpPr>
        <p:sp>
          <p:nvSpPr>
            <p:cNvPr id="141" name="文本框 140"/>
            <p:cNvSpPr txBox="1"/>
            <p:nvPr/>
          </p:nvSpPr>
          <p:spPr>
            <a:xfrm>
              <a:off x="3776606" y="2004244"/>
              <a:ext cx="1923123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15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删除</a:t>
              </a: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3782527" y="2289624"/>
              <a:ext cx="155931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750" b="1" dirty="0">
                  <a:latin typeface="微软雅黑" panose="020B0503020204020204" charset="-122"/>
                  <a:ea typeface="微软雅黑" panose="020B0503020204020204" charset="-122"/>
                </a:rPr>
                <a:t>DELETE</a:t>
              </a:r>
              <a:r>
                <a:rPr lang="zh-CN" altLang="en-US" sz="7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750" b="1" dirty="0">
                  <a:latin typeface="微软雅黑" panose="020B0503020204020204" charset="-122"/>
                  <a:ea typeface="微软雅黑" panose="020B0503020204020204" charset="-122"/>
                </a:rPr>
                <a:t>FROM</a:t>
              </a:r>
              <a:r>
                <a:rPr lang="zh-CN" altLang="en-US" sz="7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750" b="1" dirty="0">
                  <a:latin typeface="微软雅黑" panose="020B0503020204020204" charset="-122"/>
                  <a:ea typeface="微软雅黑" panose="020B0503020204020204" charset="-122"/>
                </a:rPr>
                <a:t>tb</a:t>
              </a:r>
              <a:r>
                <a:rPr lang="zh-CN" altLang="en-US" sz="7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750" b="1" dirty="0">
                  <a:latin typeface="微软雅黑" panose="020B0503020204020204" charset="-122"/>
                  <a:ea typeface="微软雅黑" panose="020B0503020204020204" charset="-122"/>
                </a:rPr>
                <a:t>WHERE</a:t>
              </a:r>
              <a:r>
                <a:rPr lang="zh-CN" altLang="en-US" sz="7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750" b="1">
                  <a:latin typeface="微软雅黑" panose="020B0503020204020204" charset="-122"/>
                  <a:ea typeface="微软雅黑" panose="020B0503020204020204" charset="-122"/>
                </a:rPr>
                <a:t> …;</a:t>
              </a:r>
              <a:endParaRPr lang="zh-CN" altLang="en-US" sz="75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066280" y="1475006"/>
            <a:ext cx="1442342" cy="537200"/>
            <a:chOff x="3776606" y="2004244"/>
            <a:chExt cx="1923123" cy="716266"/>
          </a:xfrm>
        </p:grpSpPr>
        <p:sp>
          <p:nvSpPr>
            <p:cNvPr id="144" name="文本框 143"/>
            <p:cNvSpPr txBox="1"/>
            <p:nvPr/>
          </p:nvSpPr>
          <p:spPr>
            <a:xfrm>
              <a:off x="3776606" y="2004244"/>
              <a:ext cx="1923123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15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改</a:t>
              </a: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782527" y="2289624"/>
              <a:ext cx="155931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750" b="1" dirty="0">
                  <a:latin typeface="微软雅黑" panose="020B0503020204020204" charset="-122"/>
                  <a:ea typeface="微软雅黑" panose="020B0503020204020204" charset="-122"/>
                </a:rPr>
                <a:t>UPDATE tb SET col=…  WHERE …;</a:t>
              </a:r>
              <a:endParaRPr lang="zh-CN" altLang="en-US" sz="75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3072590" y="1434619"/>
            <a:ext cx="1442342" cy="421784"/>
            <a:chOff x="3776606" y="2004244"/>
            <a:chExt cx="1923123" cy="562378"/>
          </a:xfrm>
        </p:grpSpPr>
        <p:sp>
          <p:nvSpPr>
            <p:cNvPr id="147" name="文本框 146"/>
            <p:cNvSpPr txBox="1"/>
            <p:nvPr/>
          </p:nvSpPr>
          <p:spPr>
            <a:xfrm>
              <a:off x="3776606" y="2004244"/>
              <a:ext cx="1923123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15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查找</a:t>
              </a: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782527" y="2289624"/>
              <a:ext cx="155931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750" b="1" dirty="0">
                  <a:latin typeface="微软雅黑" panose="020B0503020204020204" charset="-122"/>
                  <a:ea typeface="微软雅黑" panose="020B0503020204020204" charset="-122"/>
                </a:rPr>
                <a:t>SELECT * FROM tb;</a:t>
              </a:r>
              <a:endParaRPr lang="zh-CN" altLang="en-US" sz="75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10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10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0" dur="100" fill="hold"/>
                                        <p:tgtEl>
                                          <p:spTgt spid="10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2" dur="200" fill="hold"/>
                                        <p:tgtEl>
                                          <p:spTgt spid="10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6" dur="200" fill="hold"/>
                                        <p:tgtEl>
                                          <p:spTgt spid="10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4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4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6" dur="200" fill="hold"/>
                                        <p:tgtEl>
                                          <p:spTgt spid="10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0" dur="200" fill="hold"/>
                                        <p:tgtEl>
                                          <p:spTgt spid="10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9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0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0" dur="200" fill="hold"/>
                                        <p:tgtEl>
                                          <p:spTgt spid="10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4" dur="200" fill="hold"/>
                                        <p:tgtEl>
                                          <p:spTgt spid="10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400"/>
                            </p:stCondLst>
                            <p:childTnLst>
                              <p:par>
                                <p:cTn id="9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400"/>
                            </p:stCondLst>
                            <p:childTnLst>
                              <p:par>
                                <p:cTn id="10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3" grpId="0" animBg="1"/>
      <p:bldP spid="102" grpId="0" animBg="1"/>
      <p:bldP spid="102" grpId="1" animBg="1"/>
      <p:bldP spid="102" grpId="2" animBg="1"/>
      <p:bldP spid="102" grpId="3" animBg="1"/>
      <p:bldP spid="102" grpId="4" animBg="1"/>
      <p:bldP spid="103" grpId="0" animBg="1"/>
      <p:bldP spid="103" grpId="1" animBg="1"/>
      <p:bldP spid="103" grpId="2" animBg="1"/>
      <p:bldP spid="103" grpId="3" animBg="1"/>
      <p:bldP spid="103" grpId="4" animBg="1"/>
      <p:bldP spid="104" grpId="0" animBg="1"/>
      <p:bldP spid="104" grpId="1" animBg="1"/>
      <p:bldP spid="104" grpId="2" animBg="1"/>
      <p:bldP spid="104" grpId="3" animBg="1"/>
      <p:bldP spid="104" grpId="4" animBg="1"/>
      <p:bldP spid="105" grpId="0" animBg="1"/>
      <p:bldP spid="105" grpId="1" animBg="1"/>
      <p:bldP spid="105" grpId="2" animBg="1"/>
      <p:bldP spid="105" grpId="3" animBg="1"/>
      <p:bldP spid="105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 err="1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zh-CN" altLang="en-US" sz="14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数据库概念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3" y="3547419"/>
            <a:ext cx="1152025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b="1" kern="0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初步了解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作业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69364" y="1986454"/>
            <a:ext cx="52052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6E4180"/>
                </a:solidFill>
              </a:rPr>
              <a:t>创建一个学生表，拥有姓名、学号、性别、年龄、籍贯等字段</a:t>
            </a:r>
            <a:endParaRPr kumimoji="1" lang="en-US" altLang="zh-CN" b="1" dirty="0">
              <a:solidFill>
                <a:srgbClr val="6E418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6E4180"/>
                </a:solidFill>
              </a:rPr>
              <a:t>对学生表内的数据进行基本的增删改查操作</a:t>
            </a:r>
            <a:endParaRPr kumimoji="1" lang="en-US" altLang="zh-CN" b="1" dirty="0">
              <a:solidFill>
                <a:srgbClr val="6E4180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 dirty="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 dirty="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 dirty="0">
                <a:solidFill>
                  <a:srgbClr val="00A6B6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1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49704" y="3101604"/>
            <a:ext cx="18433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让代码充满乐趣</a:t>
            </a:r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255772" y="1223480"/>
            <a:ext cx="1769689" cy="494625"/>
            <a:chOff x="8798682" y="4421987"/>
            <a:chExt cx="1702648" cy="404014"/>
          </a:xfrm>
        </p:grpSpPr>
        <p:sp>
          <p:nvSpPr>
            <p:cNvPr id="30" name="圆角矩形 29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206123" y="4473580"/>
              <a:ext cx="967315" cy="276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数据存储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5669080" y="1906281"/>
            <a:ext cx="2943075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大家在自己日常中，存储信息大多用的是文本文档，或者是电子表格，但是对于大量数据的情况下，这样的速度非常慢，所以需要有一种专门管理数据的软件来管理数据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" y="955014"/>
            <a:ext cx="3993587" cy="34105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3" y="1223480"/>
            <a:ext cx="3688477" cy="3568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16963" y="2936905"/>
            <a:ext cx="1276986" cy="303011"/>
            <a:chOff x="4128769" y="4421987"/>
            <a:chExt cx="1702648" cy="404014"/>
          </a:xfrm>
        </p:grpSpPr>
        <p:sp>
          <p:nvSpPr>
            <p:cNvPr id="10" name="圆角矩形 9"/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606446" y="4459582"/>
              <a:ext cx="784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462811" y="3597928"/>
            <a:ext cx="3396495" cy="790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数据库就类似于一个文件夹，里面放了很多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excel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表格，但是数据库是专门用来管理数据的软件，所以效率要远远高于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excel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或者文本的存储方式。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9" y="1037816"/>
            <a:ext cx="3251200" cy="3251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1274" b="75981"/>
          <a:stretch>
            <a:fillRect/>
          </a:stretch>
        </p:blipFill>
        <p:spPr>
          <a:xfrm>
            <a:off x="4216879" y="1394832"/>
            <a:ext cx="3583687" cy="811764"/>
          </a:xfrm>
          <a:prstGeom prst="rect">
            <a:avLst/>
          </a:prstGeom>
        </p:spPr>
      </p:pic>
      <p:cxnSp>
        <p:nvCxnSpPr>
          <p:cNvPr id="6" name="直线箭头连接符 5"/>
          <p:cNvCxnSpPr>
            <a:stCxn id="15" idx="1"/>
            <a:endCxn id="4" idx="3"/>
          </p:cNvCxnSpPr>
          <p:nvPr/>
        </p:nvCxnSpPr>
        <p:spPr>
          <a:xfrm flipH="1">
            <a:off x="3455819" y="1800714"/>
            <a:ext cx="761060" cy="86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数据库概念解释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93" y="1424519"/>
            <a:ext cx="3251200" cy="231621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55503" y="1403044"/>
            <a:ext cx="1276986" cy="303011"/>
            <a:chOff x="1793812" y="4421987"/>
            <a:chExt cx="1702648" cy="404014"/>
          </a:xfrm>
        </p:grpSpPr>
        <p:sp>
          <p:nvSpPr>
            <p:cNvPr id="14" name="圆角矩形 13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73184" y="4462470"/>
              <a:ext cx="1143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数据库介绍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4143587" y="1980880"/>
            <a:ext cx="4039359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数据库管理系统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(</a:t>
            </a:r>
            <a:r>
              <a:rPr lang="en-GB" altLang="zh-CN" sz="1100" b="1" dirty="0" err="1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DataBase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-Management </a:t>
            </a:r>
            <a:r>
              <a:rPr lang="en-GB" altLang="zh-CN" sz="1100" b="1" dirty="0" err="1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System,DBMS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)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由一个相互关联的数据的集合和一组用以访问这些数据的程序组成。这个数据集合通常称作</a:t>
            </a:r>
            <a:r>
              <a:rPr lang="zh-CN" altLang="en-US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数据库</a:t>
            </a:r>
            <a:r>
              <a:rPr lang="en-US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(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database)</a:t>
            </a:r>
            <a:r>
              <a:rPr lang="zh-CN" altLang="en-GB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55503" y="3184165"/>
            <a:ext cx="1276986" cy="303011"/>
            <a:chOff x="6463726" y="4421987"/>
            <a:chExt cx="1702648" cy="404014"/>
          </a:xfrm>
        </p:grpSpPr>
        <p:sp>
          <p:nvSpPr>
            <p:cNvPr id="19" name="圆角矩形 18"/>
            <p:cNvSpPr/>
            <p:nvPr/>
          </p:nvSpPr>
          <p:spPr>
            <a:xfrm>
              <a:off x="6463726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FFC165"/>
                </a:gs>
                <a:gs pos="0">
                  <a:srgbClr val="FF9A05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53330" y="4465800"/>
              <a:ext cx="1323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关系型数据库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4176343" y="3726357"/>
            <a:ext cx="4235303" cy="107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关系数据库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基于</a:t>
            </a:r>
            <a:r>
              <a:rPr lang="zh-CN" altLang="en-US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关系模型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，使用</a:t>
            </a:r>
            <a:r>
              <a:rPr lang="zh-CN" altLang="en-US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一系列表来表达数据以及这些数据之间的关系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。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MySQL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就是关系型数据库。</a:t>
            </a:r>
            <a:r>
              <a:rPr lang="zh-CN" altLang="en-US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关系模型已经成为当今主要的数据模型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，它比之前的的网络模型和层次模型简化了编程者的工作。现在开始流行的</a:t>
            </a:r>
            <a:r>
              <a:rPr lang="en-GB" altLang="zh-CN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NoSQL</a:t>
            </a:r>
            <a:r>
              <a:rPr lang="zh-CN" altLang="en-GB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，</a:t>
            </a:r>
            <a:r>
              <a:rPr lang="zh-CN" altLang="en-US" sz="11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泛指非关系型的数据库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初步了解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623737" y="1252221"/>
            <a:ext cx="1276986" cy="303011"/>
            <a:chOff x="1793812" y="4421987"/>
            <a:chExt cx="1702648" cy="404014"/>
          </a:xfrm>
        </p:grpSpPr>
        <p:sp>
          <p:nvSpPr>
            <p:cNvPr id="38" name="圆角矩形 37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889373" y="4454716"/>
              <a:ext cx="1511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配置文件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542854" y="1226208"/>
            <a:ext cx="1276986" cy="303011"/>
            <a:chOff x="4128769" y="4421987"/>
            <a:chExt cx="1702648" cy="404014"/>
          </a:xfrm>
        </p:grpSpPr>
        <p:sp>
          <p:nvSpPr>
            <p:cNvPr id="41" name="圆角矩形 40"/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228605" y="4446191"/>
              <a:ext cx="15115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查看</a:t>
              </a:r>
              <a:r>
                <a:rPr lang="en-US" altLang="zh-CN" sz="1050" b="1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23737" y="2783243"/>
            <a:ext cx="1276986" cy="303011"/>
            <a:chOff x="6463726" y="4421987"/>
            <a:chExt cx="1702648" cy="404014"/>
          </a:xfrm>
        </p:grpSpPr>
        <p:sp>
          <p:nvSpPr>
            <p:cNvPr id="44" name="圆角矩形 43"/>
            <p:cNvSpPr/>
            <p:nvPr/>
          </p:nvSpPr>
          <p:spPr>
            <a:xfrm>
              <a:off x="6463726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FFC165"/>
                </a:gs>
                <a:gs pos="0">
                  <a:srgbClr val="FF9A05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79373" y="4451927"/>
              <a:ext cx="11524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登录</a:t>
              </a:r>
              <a:r>
                <a:rPr lang="en-US" altLang="zh-CN" sz="1050" b="1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endParaRPr lang="zh-CN" altLang="en-US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17731" y="2783243"/>
            <a:ext cx="1276985" cy="303011"/>
            <a:chOff x="8798682" y="4421987"/>
            <a:chExt cx="1702648" cy="404014"/>
          </a:xfrm>
        </p:grpSpPr>
        <p:sp>
          <p:nvSpPr>
            <p:cNvPr id="47" name="圆角矩形 46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078053" y="4451927"/>
              <a:ext cx="1143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查看数据库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736232" y="1718633"/>
            <a:ext cx="3051996" cy="89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Ubuntu18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上通过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apt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安装的</a:t>
            </a:r>
            <a:r>
              <a:rPr lang="en-GB" altLang="zh-CN" sz="9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配置文件及目录是</a:t>
            </a:r>
            <a:r>
              <a:rPr lang="en-US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GB" altLang="zh-CN" sz="9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etc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GB" altLang="zh-CN" sz="9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GB" altLang="zh-CN" sz="9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mysql.conf.d</a:t>
            </a:r>
            <a:r>
              <a:rPr lang="zh-CN" altLang="en-GB" sz="9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上面是安装目录下的</a:t>
            </a:r>
            <a:r>
              <a:rPr lang="en-GB" altLang="zh-CN" sz="9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my.ini</a:t>
            </a:r>
            <a:r>
              <a:rPr lang="zh-CN" altLang="en-GB" sz="9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如果需要改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的一些设置就需要在配置文件里面去改。</a:t>
            </a:r>
          </a:p>
        </p:txBody>
      </p:sp>
      <p:sp>
        <p:nvSpPr>
          <p:cNvPr id="50" name="矩形 49"/>
          <p:cNvSpPr/>
          <p:nvPr/>
        </p:nvSpPr>
        <p:spPr>
          <a:xfrm>
            <a:off x="4991511" y="1718633"/>
            <a:ext cx="2379673" cy="71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Linux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上，通过：</a:t>
            </a: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service </a:t>
            </a:r>
            <a:r>
              <a:rPr lang="en-GB" altLang="zh-CN" sz="9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mysql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status</a:t>
            </a:r>
            <a:r>
              <a:rPr lang="en-US" altLang="en-GB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/start  stop</a:t>
            </a:r>
            <a:endParaRPr lang="en-GB" altLang="zh-CN" sz="9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Windows</a:t>
            </a:r>
            <a:r>
              <a:rPr lang="zh-CN" altLang="en-GB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下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通过任务管理器即可查看</a:t>
            </a:r>
            <a:endParaRPr lang="zh-CN" altLang="en-US" sz="101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24310" y="3209428"/>
            <a:ext cx="3075840" cy="152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本地连接：</a:t>
            </a:r>
          </a:p>
          <a:p>
            <a:pPr algn="ctr">
              <a:lnSpc>
                <a:spcPct val="150000"/>
              </a:lnSpc>
            </a:pPr>
            <a:r>
              <a:rPr lang="en-GB" altLang="zh-CN" sz="9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mysql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-u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用户名 </a:t>
            </a:r>
            <a:r>
              <a:rPr lang="en-US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p</a:t>
            </a: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输入密码</a:t>
            </a:r>
          </a:p>
          <a:p>
            <a:pPr algn="ctr">
              <a:lnSpc>
                <a:spcPct val="150000"/>
              </a:lnSpc>
            </a:pP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远程连接：</a:t>
            </a:r>
          </a:p>
          <a:p>
            <a:pPr algn="ctr">
              <a:lnSpc>
                <a:spcPct val="150000"/>
              </a:lnSpc>
            </a:pPr>
            <a:r>
              <a:rPr lang="en-GB" altLang="zh-CN" sz="9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mysql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-</a:t>
            </a:r>
            <a:r>
              <a:rPr lang="en-GB" altLang="zh-CN" sz="9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hIP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地址  </a:t>
            </a:r>
            <a:r>
              <a:rPr lang="en-US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P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端口 </a:t>
            </a:r>
            <a:r>
              <a:rPr lang="en-US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u</a:t>
            </a:r>
            <a:r>
              <a:rPr lang="zh-CN" altLang="en-US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用户 </a:t>
            </a:r>
            <a:r>
              <a:rPr lang="en-US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p</a:t>
            </a:r>
          </a:p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输入密码</a:t>
            </a:r>
            <a:endParaRPr lang="zh-CN" altLang="en-US" sz="101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05217" y="3294637"/>
            <a:ext cx="3331077" cy="89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查看有哪些数据库：  </a:t>
            </a: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SHOW DATABASES;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进入某个数据库： </a:t>
            </a: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USE </a:t>
            </a:r>
            <a:r>
              <a:rPr lang="en-GB" altLang="zh-CN" sz="900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判断是否在哪个数据库里</a:t>
            </a: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SELECT DATABASE();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查看当前用户：  </a:t>
            </a: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GB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SELECT user(); </a:t>
            </a:r>
            <a:endParaRPr lang="zh-CN" altLang="en-US" sz="9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9" grpId="0"/>
      <p:bldP spid="50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10546" y="1415248"/>
            <a:ext cx="2011776" cy="1945175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数据库基本操作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noProof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创建数据库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删除数据库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使用数据库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创建数据库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414459"/>
            <a:ext cx="4546600" cy="698500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3715309" y="2682464"/>
            <a:ext cx="171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B850"/>
                </a:solidFill>
                <a:latin typeface="微软雅黑" panose="020B0503020204020204" charset="-122"/>
                <a:ea typeface="微软雅黑" panose="020B0503020204020204" charset="-122"/>
              </a:rPr>
              <a:t>创建数据库</a:t>
            </a:r>
          </a:p>
        </p:txBody>
      </p:sp>
      <p:sp>
        <p:nvSpPr>
          <p:cNvPr id="96" name="文本框 113"/>
          <p:cNvSpPr txBox="1"/>
          <p:nvPr/>
        </p:nvSpPr>
        <p:spPr>
          <a:xfrm>
            <a:off x="2146519" y="3030542"/>
            <a:ext cx="4850962" cy="158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11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CREATE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</a:rPr>
              <a:t> {</a:t>
            </a:r>
            <a:r>
              <a:rPr lang="en-GB" altLang="zh-CN" sz="11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</a:rPr>
              <a:t>DATABASE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</a:rPr>
              <a:t> | </a:t>
            </a:r>
            <a:r>
              <a:rPr lang="en-GB" altLang="zh-CN" sz="11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</a:rPr>
              <a:t>SCHEMA</a:t>
            </a:r>
            <a:r>
              <a:rPr lang="en-GB" altLang="zh-CN" sz="1100" b="1" dirty="0">
                <a:latin typeface="微软雅黑" panose="020B0503020204020204" charset="-122"/>
                <a:ea typeface="微软雅黑" panose="020B0503020204020204" charset="-122"/>
              </a:rPr>
              <a:t>} </a:t>
            </a:r>
            <a:r>
              <a:rPr lang="en-GB" altLang="zh-CN" sz="11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GB" altLang="zh-CN" sz="1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IF NOT EXISTS</a:t>
            </a:r>
            <a:r>
              <a:rPr lang="en-GB" altLang="zh-CN" sz="11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] </a:t>
            </a:r>
            <a:r>
              <a:rPr lang="zh-CN" altLang="en-US" sz="11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1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`</a:t>
            </a:r>
            <a:r>
              <a:rPr lang="en-GB" altLang="zh-CN" sz="1100" b="1" dirty="0" err="1">
                <a:solidFill>
                  <a:srgbClr val="E66B6B"/>
                </a:solidFill>
                <a:latin typeface="微软雅黑" panose="020B0503020204020204" charset="-122"/>
                <a:ea typeface="微软雅黑" panose="020B0503020204020204" charset="-122"/>
              </a:rPr>
              <a:t>db_name</a:t>
            </a:r>
            <a:r>
              <a:rPr lang="en-GB" altLang="zh-CN" sz="1100" b="1" dirty="0">
                <a:solidFill>
                  <a:srgbClr val="E66B6B"/>
                </a:solidFill>
                <a:latin typeface="微软雅黑" panose="020B0503020204020204" charset="-122"/>
                <a:ea typeface="微软雅黑" panose="020B050302020402020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endParaRPr lang="en-GB" altLang="zh-CN" sz="1100" b="1" dirty="0">
              <a:solidFill>
                <a:srgbClr val="E66B6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用大括号的部分，就是</a:t>
            </a:r>
            <a:r>
              <a:rPr lang="zh-CN" altLang="en-US" sz="1100" b="1" dirty="0">
                <a:solidFill>
                  <a:srgbClr val="E66B6B"/>
                </a:solidFill>
                <a:latin typeface="微软雅黑" panose="020B0503020204020204" charset="-122"/>
                <a:ea typeface="微软雅黑" panose="020B0503020204020204" charset="-122"/>
              </a:rPr>
              <a:t>多选一</a:t>
            </a:r>
            <a:endParaRPr lang="en-US" altLang="zh-CN" sz="1100" b="1" dirty="0">
              <a:solidFill>
                <a:srgbClr val="E66B6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用中括号的部分， 是</a:t>
            </a:r>
            <a:r>
              <a:rPr lang="zh-CN" altLang="en-US" sz="1100" b="1" dirty="0">
                <a:solidFill>
                  <a:srgbClr val="E66B6B"/>
                </a:solidFill>
                <a:latin typeface="微软雅黑" panose="020B0503020204020204" charset="-122"/>
                <a:ea typeface="微软雅黑" panose="020B0503020204020204" charset="-122"/>
              </a:rPr>
              <a:t>可选项</a:t>
            </a:r>
            <a:endParaRPr lang="en-US" altLang="zh-CN" sz="1100" b="1" dirty="0">
              <a:solidFill>
                <a:srgbClr val="E66B6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100" b="1" dirty="0" err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中，数据库名用 </a:t>
            </a:r>
            <a:r>
              <a:rPr lang="zh-CN" altLang="en-US" sz="1100" b="1" dirty="0">
                <a:solidFill>
                  <a:srgbClr val="E66B6B"/>
                </a:solidFill>
                <a:latin typeface="微软雅黑" panose="020B0503020204020204" charset="-122"/>
                <a:ea typeface="微软雅黑" panose="020B0503020204020204" charset="-122"/>
              </a:rPr>
              <a:t>反引号 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引起来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100" b="1" dirty="0" err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GB" altLang="zh-CN" sz="11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</a:rPr>
              <a:t>DATABASE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GB" altLang="zh-CN" sz="1100" b="1" dirty="0">
                <a:solidFill>
                  <a:srgbClr val="6E4180"/>
                </a:solidFill>
                <a:latin typeface="微软雅黑" panose="020B0503020204020204" charset="-122"/>
                <a:ea typeface="微软雅黑" panose="020B0503020204020204" charset="-122"/>
              </a:rPr>
              <a:t>SCHEMA</a:t>
            </a:r>
            <a:r>
              <a:rPr lang="zh-CN" altLang="en-US" sz="1100" b="1" dirty="0">
                <a:latin typeface="微软雅黑" panose="020B0503020204020204" charset="-122"/>
                <a:ea typeface="微软雅黑" panose="020B0503020204020204" charset="-122"/>
              </a:rPr>
              <a:t>等效，在其他数据库中可能会有不一样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5" grpId="0"/>
      <p:bldP spid="96" grpId="0"/>
    </p:bldLst>
  </p:timing>
</p:sld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1311</Words>
  <Application>Microsoft Office PowerPoint</Application>
  <PresentationFormat>全屏显示(16:9)</PresentationFormat>
  <Paragraphs>231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LiHei Pro</vt:lpstr>
      <vt:lpstr>PMingLiU</vt:lpstr>
      <vt:lpstr>方正兰亭超细黑简体</vt:lpstr>
      <vt:lpstr>黑体</vt:lpstr>
      <vt:lpstr>华文细黑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蒋 权</cp:lastModifiedBy>
  <cp:revision>53</cp:revision>
  <dcterms:created xsi:type="dcterms:W3CDTF">2016-07-16T02:16:00Z</dcterms:created>
  <dcterms:modified xsi:type="dcterms:W3CDTF">2022-07-20T14:51:01Z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