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88" r:id="rId3"/>
    <p:sldId id="257" r:id="rId4"/>
    <p:sldId id="258" r:id="rId5"/>
    <p:sldId id="259" r:id="rId6"/>
    <p:sldId id="293" r:id="rId7"/>
    <p:sldId id="289" r:id="rId8"/>
    <p:sldId id="260" r:id="rId9"/>
    <p:sldId id="265" r:id="rId10"/>
    <p:sldId id="266" r:id="rId11"/>
    <p:sldId id="267" r:id="rId12"/>
    <p:sldId id="271" r:id="rId13"/>
    <p:sldId id="272" r:id="rId14"/>
    <p:sldId id="290" r:id="rId15"/>
    <p:sldId id="292" r:id="rId16"/>
    <p:sldId id="291" r:id="rId17"/>
    <p:sldId id="274" r:id="rId18"/>
    <p:sldId id="276" r:id="rId19"/>
    <p:sldId id="277" r:id="rId20"/>
    <p:sldId id="278" r:id="rId21"/>
    <p:sldId id="287" r:id="rId2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B7"/>
    <a:srgbClr val="E66B6B"/>
    <a:srgbClr val="00A6B6"/>
    <a:srgbClr val="FFB352"/>
    <a:srgbClr val="6E4180"/>
    <a:srgbClr val="FFA538"/>
    <a:srgbClr val="6C407D"/>
    <a:srgbClr val="F45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918" autoAdjust="0"/>
  </p:normalViewPr>
  <p:slideViewPr>
    <p:cSldViewPr snapToGrid="0">
      <p:cViewPr varScale="1">
        <p:scale>
          <a:sx n="132" d="100"/>
          <a:sy n="132" d="100"/>
        </p:scale>
        <p:origin x="282" y="12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2022/6/20</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stretch>
            <a:fillRect/>
          </a:stretch>
        </p:blipFill>
        <p:spPr>
          <a:xfrm>
            <a:off x="-1395296" y="-1278367"/>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47843" y="1694254"/>
            <a:ext cx="3619382" cy="1323439"/>
          </a:xfrm>
          <a:prstGeom prst="rect">
            <a:avLst/>
          </a:prstGeom>
          <a:noFill/>
        </p:spPr>
        <p:txBody>
          <a:bodyPr wrap="square" rtlCol="0">
            <a:spAutoFit/>
          </a:bodyPr>
          <a:lstStyle/>
          <a:p>
            <a:r>
              <a:rPr lang="en-US" altLang="zh-CN" sz="8000">
                <a:solidFill>
                  <a:srgbClr val="6E4180"/>
                </a:solidFill>
                <a:latin typeface="华文细黑" pitchFamily="2" charset="-122"/>
                <a:ea typeface="华文细黑" pitchFamily="2" charset="-122"/>
              </a:rPr>
              <a:t>2</a:t>
            </a:r>
            <a:r>
              <a:rPr lang="en-US" altLang="zh-CN" sz="8000">
                <a:solidFill>
                  <a:srgbClr val="FFB352"/>
                </a:solidFill>
                <a:latin typeface="华文细黑" pitchFamily="2" charset="-122"/>
                <a:ea typeface="华文细黑" pitchFamily="2" charset="-122"/>
              </a:rPr>
              <a:t>0</a:t>
            </a:r>
            <a:r>
              <a:rPr lang="en-US" altLang="zh-CN" sz="8000">
                <a:solidFill>
                  <a:srgbClr val="E66B6B"/>
                </a:solidFill>
                <a:latin typeface="华文细黑" pitchFamily="2" charset="-122"/>
                <a:ea typeface="华文细黑" pitchFamily="2" charset="-122"/>
              </a:rPr>
              <a:t>2</a:t>
            </a:r>
            <a:r>
              <a:rPr lang="en-US" altLang="zh-CN" sz="8000" dirty="0">
                <a:solidFill>
                  <a:srgbClr val="00A6B6"/>
                </a:solidFill>
                <a:latin typeface="华文细黑" pitchFamily="2" charset="-122"/>
                <a:ea typeface="华文细黑" pitchFamily="2" charset="-122"/>
              </a:rPr>
              <a:t>2</a:t>
            </a:r>
            <a:endParaRPr lang="zh-CN" altLang="en-US" sz="8000" dirty="0">
              <a:solidFill>
                <a:srgbClr val="00A6B6"/>
              </a:solidFill>
              <a:latin typeface="华文细黑" pitchFamily="2" charset="-122"/>
              <a:ea typeface="华文细黑" pitchFamily="2" charset="-122"/>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307080" y="3035300"/>
            <a:ext cx="2293620" cy="737235"/>
          </a:xfrm>
          <a:prstGeom prst="rect">
            <a:avLst/>
          </a:prstGeom>
          <a:noFill/>
        </p:spPr>
        <p:txBody>
          <a:bodyPr wrap="square" rtlCol="0">
            <a:spAutoFit/>
          </a:bodyPr>
          <a:lstStyle/>
          <a:p>
            <a:pPr algn="ctr"/>
            <a:r>
              <a:rPr lang="zh-CN" altLang="en-US" sz="1400" dirty="0">
                <a:solidFill>
                  <a:srgbClr val="002060"/>
                </a:solidFill>
                <a:latin typeface="微软雅黑" panose="020B0503020204020204" charset="-122"/>
                <a:ea typeface="微软雅黑" panose="020B0503020204020204" charset="-122"/>
              </a:rPr>
              <a:t>码趣教育</a:t>
            </a:r>
            <a:r>
              <a:rPr lang="en-US" altLang="zh-CN" sz="1400" dirty="0">
                <a:solidFill>
                  <a:srgbClr val="002060"/>
                </a:solidFill>
                <a:latin typeface="微软雅黑" panose="020B0503020204020204" charset="-122"/>
                <a:ea typeface="微软雅黑" panose="020B0503020204020204" charset="-122"/>
              </a:rPr>
              <a:t>-</a:t>
            </a:r>
            <a:r>
              <a:rPr lang="zh-CN" altLang="en-US" sz="1400" dirty="0">
                <a:solidFill>
                  <a:srgbClr val="002060"/>
                </a:solidFill>
                <a:latin typeface="微软雅黑" panose="020B0503020204020204" charset="-122"/>
                <a:ea typeface="微软雅黑" panose="020B0503020204020204" charset="-122"/>
              </a:rPr>
              <a:t>让代码充满乐趣</a:t>
            </a:r>
            <a:endParaRPr lang="en-US" altLang="zh-CN" sz="1400" dirty="0">
              <a:solidFill>
                <a:srgbClr val="002060"/>
              </a:solidFill>
              <a:latin typeface="微软雅黑" panose="020B0503020204020204" charset="-122"/>
              <a:ea typeface="微软雅黑" panose="020B0503020204020204" charset="-122"/>
            </a:endParaRPr>
          </a:p>
          <a:p>
            <a:pPr algn="ctr"/>
            <a:endParaRPr lang="en-US" altLang="zh-CN" sz="1400" dirty="0">
              <a:solidFill>
                <a:srgbClr val="002060"/>
              </a:solidFill>
              <a:latin typeface="微软雅黑" panose="020B0503020204020204" charset="-122"/>
              <a:ea typeface="微软雅黑" panose="020B0503020204020204" charset="-122"/>
            </a:endParaRPr>
          </a:p>
          <a:p>
            <a:pPr algn="ctr"/>
            <a:r>
              <a:rPr lang="en-US" altLang="zh-CN" sz="1400" dirty="0">
                <a:solidFill>
                  <a:srgbClr val="002060"/>
                </a:solidFill>
                <a:latin typeface="微软雅黑" panose="020B0503020204020204" charset="-122"/>
                <a:ea typeface="微软雅黑" panose="020B0503020204020204" charset="-122"/>
              </a:rPr>
              <a:t>MongoDB</a:t>
            </a:r>
            <a:r>
              <a:rPr lang="zh-CN" altLang="en-US" sz="1400" dirty="0">
                <a:solidFill>
                  <a:srgbClr val="002060"/>
                </a:solidFill>
                <a:latin typeface="微软雅黑" panose="020B0503020204020204" charset="-122"/>
                <a:ea typeface="微软雅黑" panose="020B0503020204020204" charset="-122"/>
              </a:rPr>
              <a:t>学习</a:t>
            </a: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库操作语句</a:t>
            </a:r>
          </a:p>
        </p:txBody>
      </p:sp>
      <p:sp>
        <p:nvSpPr>
          <p:cNvPr id="110" name="文本框 63"/>
          <p:cNvSpPr txBox="1"/>
          <p:nvPr/>
        </p:nvSpPr>
        <p:spPr>
          <a:xfrm>
            <a:off x="739504" y="3884339"/>
            <a:ext cx="1713382" cy="276999"/>
          </a:xfrm>
          <a:prstGeom prst="rect">
            <a:avLst/>
          </a:prstGeom>
          <a:noFill/>
        </p:spPr>
        <p:txBody>
          <a:bodyPr wrap="square" rtlCol="0">
            <a:spAutoFit/>
          </a:bodyPr>
          <a:lstStyle/>
          <a:p>
            <a:pPr algn="ctr"/>
            <a:r>
              <a:rPr lang="zh-CN" altLang="en-US" sz="1200" b="1" dirty="0">
                <a:solidFill>
                  <a:srgbClr val="01ACBE"/>
                </a:solidFill>
                <a:latin typeface="微软雅黑" panose="020B0503020204020204" charset="-122"/>
                <a:ea typeface="微软雅黑" panose="020B0503020204020204" charset="-122"/>
              </a:rPr>
              <a:t>切换数据库</a:t>
            </a:r>
          </a:p>
        </p:txBody>
      </p:sp>
      <p:sp>
        <p:nvSpPr>
          <p:cNvPr id="111" name="文本框 77"/>
          <p:cNvSpPr txBox="1"/>
          <p:nvPr/>
        </p:nvSpPr>
        <p:spPr>
          <a:xfrm>
            <a:off x="6537757" y="1267055"/>
            <a:ext cx="1713382" cy="276999"/>
          </a:xfrm>
          <a:prstGeom prst="rect">
            <a:avLst/>
          </a:prstGeom>
          <a:noFill/>
        </p:spPr>
        <p:txBody>
          <a:bodyPr wrap="square" rtlCol="0">
            <a:spAutoFit/>
          </a:bodyPr>
          <a:lstStyle/>
          <a:p>
            <a:pPr algn="ctr"/>
            <a:r>
              <a:rPr lang="zh-CN" altLang="en-US" sz="1200" b="1" dirty="0">
                <a:solidFill>
                  <a:srgbClr val="663A77"/>
                </a:solidFill>
                <a:latin typeface="微软雅黑" panose="020B0503020204020204" charset="-122"/>
                <a:ea typeface="微软雅黑" panose="020B0503020204020204" charset="-122"/>
              </a:rPr>
              <a:t>删除数据库</a:t>
            </a:r>
          </a:p>
        </p:txBody>
      </p:sp>
      <p:sp>
        <p:nvSpPr>
          <p:cNvPr id="112" name="文本框 93"/>
          <p:cNvSpPr txBox="1"/>
          <p:nvPr/>
        </p:nvSpPr>
        <p:spPr>
          <a:xfrm>
            <a:off x="6537757" y="3884339"/>
            <a:ext cx="1713382" cy="276999"/>
          </a:xfrm>
          <a:prstGeom prst="rect">
            <a:avLst/>
          </a:prstGeom>
          <a:noFill/>
        </p:spPr>
        <p:txBody>
          <a:bodyPr wrap="square" rtlCol="0">
            <a:spAutoFit/>
          </a:bodyPr>
          <a:lstStyle/>
          <a:p>
            <a:pPr algn="ctr"/>
            <a:r>
              <a:rPr lang="zh-CN" altLang="en-US" sz="1200" b="1" dirty="0">
                <a:solidFill>
                  <a:srgbClr val="E87071"/>
                </a:solidFill>
                <a:latin typeface="微软雅黑" panose="020B0503020204020204" charset="-122"/>
                <a:ea typeface="微软雅黑" panose="020B0503020204020204" charset="-122"/>
              </a:rPr>
              <a:t>查看在那个数据库</a:t>
            </a:r>
          </a:p>
        </p:txBody>
      </p:sp>
      <p:sp>
        <p:nvSpPr>
          <p:cNvPr id="113" name="文本框 94"/>
          <p:cNvSpPr txBox="1"/>
          <p:nvPr/>
        </p:nvSpPr>
        <p:spPr>
          <a:xfrm>
            <a:off x="744684" y="1267055"/>
            <a:ext cx="1713382" cy="276999"/>
          </a:xfrm>
          <a:prstGeom prst="rect">
            <a:avLst/>
          </a:prstGeom>
          <a:noFill/>
        </p:spPr>
        <p:txBody>
          <a:bodyPr wrap="square" rtlCol="0">
            <a:spAutoFit/>
          </a:bodyPr>
          <a:lstStyle/>
          <a:p>
            <a:pPr algn="ctr"/>
            <a:r>
              <a:rPr lang="zh-CN" altLang="en-US" sz="1200" b="1" dirty="0">
                <a:solidFill>
                  <a:srgbClr val="FFB850"/>
                </a:solidFill>
                <a:latin typeface="微软雅黑" panose="020B0503020204020204" charset="-122"/>
                <a:ea typeface="微软雅黑" panose="020B0503020204020204" charset="-122"/>
              </a:rPr>
              <a:t>显示所有库</a:t>
            </a:r>
          </a:p>
        </p:txBody>
      </p:sp>
      <p:sp>
        <p:nvSpPr>
          <p:cNvPr id="114" name="矩形 113"/>
          <p:cNvSpPr/>
          <p:nvPr/>
        </p:nvSpPr>
        <p:spPr>
          <a:xfrm rot="18900000" flipH="1">
            <a:off x="4893367" y="2170318"/>
            <a:ext cx="676840" cy="151070"/>
          </a:xfrm>
          <a:prstGeom prst="rect">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5" name="矩形 114"/>
          <p:cNvSpPr/>
          <p:nvPr/>
        </p:nvSpPr>
        <p:spPr>
          <a:xfrm rot="18900000" flipH="1">
            <a:off x="3505047" y="3503949"/>
            <a:ext cx="676840" cy="151070"/>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6" name="矩形 115"/>
          <p:cNvSpPr/>
          <p:nvPr/>
        </p:nvSpPr>
        <p:spPr>
          <a:xfrm rot="2700000">
            <a:off x="4803026" y="3517520"/>
            <a:ext cx="676595" cy="151124"/>
          </a:xfrm>
          <a:prstGeom prst="rect">
            <a:avLst/>
          </a:pr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7" name="矩形 116"/>
          <p:cNvSpPr/>
          <p:nvPr/>
        </p:nvSpPr>
        <p:spPr>
          <a:xfrm rot="2700000">
            <a:off x="3489887" y="2228030"/>
            <a:ext cx="676595" cy="151124"/>
          </a:xfrm>
          <a:prstGeom prst="rect">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18" name="组合 117"/>
          <p:cNvGrpSpPr/>
          <p:nvPr/>
        </p:nvGrpSpPr>
        <p:grpSpPr>
          <a:xfrm>
            <a:off x="3167468" y="714711"/>
            <a:ext cx="2793554" cy="4428790"/>
            <a:chOff x="4231114" y="765498"/>
            <a:chExt cx="3724253" cy="5906420"/>
          </a:xfrm>
        </p:grpSpPr>
        <p:sp>
          <p:nvSpPr>
            <p:cNvPr id="119" name="任意多边形 118"/>
            <p:cNvSpPr/>
            <p:nvPr/>
          </p:nvSpPr>
          <p:spPr>
            <a:xfrm rot="2700000">
              <a:off x="4682811" y="1856583"/>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0" name="任意多边形 119"/>
            <p:cNvSpPr/>
            <p:nvPr/>
          </p:nvSpPr>
          <p:spPr>
            <a:xfrm rot="2700000" flipV="1">
              <a:off x="3140031" y="3399362"/>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1" name="任意多边形 120"/>
            <p:cNvSpPr/>
            <p:nvPr/>
          </p:nvSpPr>
          <p:spPr>
            <a:xfrm rot="2700000" flipH="1">
              <a:off x="4682810" y="1856582"/>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663A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2" name="任意多边形 121"/>
            <p:cNvSpPr/>
            <p:nvPr/>
          </p:nvSpPr>
          <p:spPr>
            <a:xfrm rot="2700000" flipH="1" flipV="1">
              <a:off x="3140030" y="3399361"/>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FFB8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23" name="组合 122"/>
          <p:cNvGrpSpPr/>
          <p:nvPr/>
        </p:nvGrpSpPr>
        <p:grpSpPr>
          <a:xfrm>
            <a:off x="2779252" y="1222296"/>
            <a:ext cx="1163849" cy="1093925"/>
            <a:chOff x="3713558" y="1442435"/>
            <a:chExt cx="1551596" cy="1458904"/>
          </a:xfrm>
        </p:grpSpPr>
        <p:sp>
          <p:nvSpPr>
            <p:cNvPr id="124" name="椭圆 123"/>
            <p:cNvSpPr/>
            <p:nvPr/>
          </p:nvSpPr>
          <p:spPr>
            <a:xfrm>
              <a:off x="3713558" y="1442435"/>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5" name="任意多边形 124"/>
            <p:cNvSpPr/>
            <p:nvPr/>
          </p:nvSpPr>
          <p:spPr>
            <a:xfrm rot="2700000">
              <a:off x="4306647" y="1877061"/>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6" name="任意多边形 125"/>
            <p:cNvSpPr/>
            <p:nvPr/>
          </p:nvSpPr>
          <p:spPr>
            <a:xfrm rot="2700000">
              <a:off x="4362762" y="1817902"/>
              <a:ext cx="540019"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7" name="椭圆 126"/>
            <p:cNvSpPr/>
            <p:nvPr/>
          </p:nvSpPr>
          <p:spPr>
            <a:xfrm>
              <a:off x="3902991" y="1631868"/>
              <a:ext cx="1080039" cy="108003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8" name="文本框 24"/>
            <p:cNvSpPr txBox="1"/>
            <p:nvPr/>
          </p:nvSpPr>
          <p:spPr>
            <a:xfrm>
              <a:off x="4084266" y="1819279"/>
              <a:ext cx="685644"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FFB850"/>
                  </a:solidFill>
                  <a:effectLst>
                    <a:innerShdw blurRad="50800" dist="50800" dir="13500000">
                      <a:srgbClr val="925700">
                        <a:alpha val="65000"/>
                      </a:srgbClr>
                    </a:innerShdw>
                  </a:effectLst>
                  <a:latin typeface="Impact" panose="020B0806030902050204" pitchFamily="34" charset="0"/>
                </a:rPr>
                <a:t>01</a:t>
              </a:r>
              <a:endParaRPr lang="zh-CN" altLang="en-US" sz="2700" dirty="0">
                <a:solidFill>
                  <a:srgbClr val="FFB850"/>
                </a:solidFill>
                <a:effectLst>
                  <a:innerShdw blurRad="50800" dist="50800" dir="13500000">
                    <a:srgbClr val="925700">
                      <a:alpha val="65000"/>
                    </a:srgbClr>
                  </a:innerShdw>
                </a:effectLst>
                <a:latin typeface="Impact" panose="020B0806030902050204" pitchFamily="34" charset="0"/>
              </a:endParaRPr>
            </a:p>
          </p:txBody>
        </p:sp>
        <p:sp>
          <p:nvSpPr>
            <p:cNvPr id="129" name="任意多边形 128"/>
            <p:cNvSpPr/>
            <p:nvPr/>
          </p:nvSpPr>
          <p:spPr>
            <a:xfrm rot="18900000">
              <a:off x="4043616" y="1969288"/>
              <a:ext cx="1080039"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0" name="椭圆 129"/>
            <p:cNvSpPr/>
            <p:nvPr/>
          </p:nvSpPr>
          <p:spPr>
            <a:xfrm rot="18900000">
              <a:off x="4043435" y="1764530"/>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31" name="组合 130"/>
          <p:cNvGrpSpPr/>
          <p:nvPr/>
        </p:nvGrpSpPr>
        <p:grpSpPr>
          <a:xfrm>
            <a:off x="2740708" y="3580112"/>
            <a:ext cx="1168949" cy="1093925"/>
            <a:chOff x="3662171" y="4586918"/>
            <a:chExt cx="1558396" cy="1458904"/>
          </a:xfrm>
        </p:grpSpPr>
        <p:sp>
          <p:nvSpPr>
            <p:cNvPr id="132" name="任意多边形 131"/>
            <p:cNvSpPr/>
            <p:nvPr/>
          </p:nvSpPr>
          <p:spPr>
            <a:xfrm rot="2700000">
              <a:off x="4262060" y="5027270"/>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33" name="组合 132"/>
            <p:cNvGrpSpPr/>
            <p:nvPr/>
          </p:nvGrpSpPr>
          <p:grpSpPr>
            <a:xfrm>
              <a:off x="3662171" y="4586918"/>
              <a:ext cx="1459233" cy="1458904"/>
              <a:chOff x="3662171" y="4586918"/>
              <a:chExt cx="1459233" cy="1458904"/>
            </a:xfrm>
          </p:grpSpPr>
          <p:sp>
            <p:nvSpPr>
              <p:cNvPr id="134" name="椭圆 133"/>
              <p:cNvSpPr/>
              <p:nvPr/>
            </p:nvSpPr>
            <p:spPr>
              <a:xfrm>
                <a:off x="3662171" y="4586918"/>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5" name="任意多边形 134"/>
              <p:cNvSpPr/>
              <p:nvPr/>
            </p:nvSpPr>
            <p:spPr>
              <a:xfrm rot="2700000">
                <a:off x="4311375" y="4962385"/>
                <a:ext cx="540019"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6" name="椭圆 135"/>
              <p:cNvSpPr/>
              <p:nvPr/>
            </p:nvSpPr>
            <p:spPr>
              <a:xfrm>
                <a:off x="3851604" y="4776351"/>
                <a:ext cx="1080039" cy="108003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7" name="文本框 74"/>
              <p:cNvSpPr txBox="1"/>
              <p:nvPr/>
            </p:nvSpPr>
            <p:spPr>
              <a:xfrm>
                <a:off x="4015718" y="4942651"/>
                <a:ext cx="755082"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01ACBE"/>
                    </a:solidFill>
                    <a:effectLst>
                      <a:innerShdw blurRad="50800" dist="50800" dir="13500000">
                        <a:srgbClr val="01525B">
                          <a:alpha val="64706"/>
                        </a:srgbClr>
                      </a:innerShdw>
                    </a:effectLst>
                    <a:latin typeface="Impact" panose="020B0806030902050204" pitchFamily="34" charset="0"/>
                  </a:rPr>
                  <a:t>02</a:t>
                </a:r>
                <a:endParaRPr lang="zh-CN" altLang="en-US" sz="2700" dirty="0">
                  <a:solidFill>
                    <a:srgbClr val="01ACBE"/>
                  </a:solidFill>
                  <a:effectLst>
                    <a:innerShdw blurRad="50800" dist="50800" dir="13500000">
                      <a:srgbClr val="01525B">
                        <a:alpha val="64706"/>
                      </a:srgbClr>
                    </a:innerShdw>
                  </a:effectLst>
                  <a:latin typeface="Impact" panose="020B0806030902050204" pitchFamily="34" charset="0"/>
                </a:endParaRPr>
              </a:p>
            </p:txBody>
          </p:sp>
          <p:sp>
            <p:nvSpPr>
              <p:cNvPr id="138" name="任意多边形 137"/>
              <p:cNvSpPr/>
              <p:nvPr/>
            </p:nvSpPr>
            <p:spPr>
              <a:xfrm rot="18900000">
                <a:off x="3992229" y="5113771"/>
                <a:ext cx="1080039"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9" name="椭圆 138"/>
              <p:cNvSpPr/>
              <p:nvPr/>
            </p:nvSpPr>
            <p:spPr>
              <a:xfrm rot="18900000">
                <a:off x="3992048" y="4909013"/>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nvGrpSpPr>
          <p:cNvPr id="140" name="组合 139"/>
          <p:cNvGrpSpPr/>
          <p:nvPr/>
        </p:nvGrpSpPr>
        <p:grpSpPr>
          <a:xfrm>
            <a:off x="5201243" y="1222296"/>
            <a:ext cx="1162601" cy="1093925"/>
            <a:chOff x="6942459" y="1442435"/>
            <a:chExt cx="1549932" cy="1458904"/>
          </a:xfrm>
        </p:grpSpPr>
        <p:sp>
          <p:nvSpPr>
            <p:cNvPr id="141" name="椭圆 140"/>
            <p:cNvSpPr/>
            <p:nvPr/>
          </p:nvSpPr>
          <p:spPr>
            <a:xfrm>
              <a:off x="6942459" y="1442435"/>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2" name="任意多边形 141"/>
            <p:cNvSpPr/>
            <p:nvPr/>
          </p:nvSpPr>
          <p:spPr>
            <a:xfrm rot="2700000">
              <a:off x="7533884" y="1864323"/>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3" name="任意多边形 142"/>
            <p:cNvSpPr/>
            <p:nvPr/>
          </p:nvSpPr>
          <p:spPr>
            <a:xfrm rot="2700000">
              <a:off x="7591663" y="1817903"/>
              <a:ext cx="540020"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4" name="椭圆 143"/>
            <p:cNvSpPr/>
            <p:nvPr/>
          </p:nvSpPr>
          <p:spPr>
            <a:xfrm>
              <a:off x="7131891" y="1631868"/>
              <a:ext cx="1080038" cy="1080039"/>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5" name="文本框 82"/>
            <p:cNvSpPr txBox="1"/>
            <p:nvPr/>
          </p:nvSpPr>
          <p:spPr>
            <a:xfrm>
              <a:off x="7225846" y="1790832"/>
              <a:ext cx="882841"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663A77"/>
                  </a:solidFill>
                  <a:effectLst>
                    <a:innerShdw blurRad="50800" dist="50800" dir="13500000">
                      <a:srgbClr val="160C1A">
                        <a:alpha val="64706"/>
                      </a:srgbClr>
                    </a:innerShdw>
                  </a:effectLst>
                  <a:latin typeface="Impact" panose="020B0806030902050204" pitchFamily="34" charset="0"/>
                </a:rPr>
                <a:t>04</a:t>
              </a:r>
              <a:endParaRPr lang="zh-CN" altLang="en-US" sz="2700" dirty="0">
                <a:solidFill>
                  <a:srgbClr val="663A77"/>
                </a:solidFill>
                <a:effectLst>
                  <a:innerShdw blurRad="50800" dist="50800" dir="13500000">
                    <a:srgbClr val="160C1A">
                      <a:alpha val="64706"/>
                    </a:srgbClr>
                  </a:innerShdw>
                </a:effectLst>
                <a:latin typeface="Impact" panose="020B0806030902050204" pitchFamily="34" charset="0"/>
              </a:endParaRPr>
            </a:p>
          </p:txBody>
        </p:sp>
        <p:sp>
          <p:nvSpPr>
            <p:cNvPr id="146" name="任意多边形 145"/>
            <p:cNvSpPr/>
            <p:nvPr/>
          </p:nvSpPr>
          <p:spPr>
            <a:xfrm rot="18900000">
              <a:off x="7272515" y="1969288"/>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7" name="椭圆 146"/>
            <p:cNvSpPr/>
            <p:nvPr/>
          </p:nvSpPr>
          <p:spPr>
            <a:xfrm rot="18900000">
              <a:off x="7272335" y="1764530"/>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8" name="组合 147"/>
          <p:cNvGrpSpPr/>
          <p:nvPr/>
        </p:nvGrpSpPr>
        <p:grpSpPr>
          <a:xfrm>
            <a:off x="3815833" y="2208593"/>
            <a:ext cx="1497011" cy="1437902"/>
            <a:chOff x="5095487" y="2757803"/>
            <a:chExt cx="1995754" cy="1917646"/>
          </a:xfrm>
        </p:grpSpPr>
        <p:grpSp>
          <p:nvGrpSpPr>
            <p:cNvPr id="149" name="组合 148"/>
            <p:cNvGrpSpPr/>
            <p:nvPr/>
          </p:nvGrpSpPr>
          <p:grpSpPr>
            <a:xfrm>
              <a:off x="5095487" y="2757803"/>
              <a:ext cx="1995754" cy="1917646"/>
              <a:chOff x="3436505" y="1693315"/>
              <a:chExt cx="2185300" cy="2099772"/>
            </a:xfrm>
          </p:grpSpPr>
          <p:sp>
            <p:nvSpPr>
              <p:cNvPr id="151" name="椭圆 150"/>
              <p:cNvSpPr/>
              <p:nvPr/>
            </p:nvSpPr>
            <p:spPr>
              <a:xfrm>
                <a:off x="3436505" y="1693315"/>
                <a:ext cx="2099772" cy="2099772"/>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2" name="任意多边形 151"/>
              <p:cNvSpPr/>
              <p:nvPr/>
            </p:nvSpPr>
            <p:spPr>
              <a:xfrm rot="2700000">
                <a:off x="4312862" y="2324471"/>
                <a:ext cx="1062685" cy="1555200"/>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3" name="任意多边形 152"/>
              <p:cNvSpPr/>
              <p:nvPr/>
            </p:nvSpPr>
            <p:spPr>
              <a:xfrm rot="2700000">
                <a:off x="4370891" y="2233718"/>
                <a:ext cx="777239" cy="1554478"/>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4" name="椭圆 153"/>
              <p:cNvSpPr/>
              <p:nvPr/>
            </p:nvSpPr>
            <p:spPr>
              <a:xfrm>
                <a:off x="3709152" y="1965962"/>
                <a:ext cx="1554478" cy="155447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5" name="任意多边形 154"/>
              <p:cNvSpPr/>
              <p:nvPr/>
            </p:nvSpPr>
            <p:spPr>
              <a:xfrm rot="-2700000">
                <a:off x="3911551" y="2451604"/>
                <a:ext cx="1554478" cy="977266"/>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6" name="椭圆 155"/>
              <p:cNvSpPr/>
              <p:nvPr/>
            </p:nvSpPr>
            <p:spPr>
              <a:xfrm rot="18900000">
                <a:off x="3891654" y="2165034"/>
                <a:ext cx="462589" cy="298032"/>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50" name="文本框 61"/>
            <p:cNvSpPr txBox="1"/>
            <p:nvPr/>
          </p:nvSpPr>
          <p:spPr>
            <a:xfrm>
              <a:off x="5400059" y="3404739"/>
              <a:ext cx="1331265" cy="554125"/>
            </a:xfrm>
            <a:prstGeom prst="rect">
              <a:avLst/>
            </a:prstGeom>
            <a:noFill/>
          </p:spPr>
          <p:txBody>
            <a:bodyPr wrap="square" rtlCol="0">
              <a:spAutoFit/>
            </a:bodyPr>
            <a:lstStyle/>
            <a:p>
              <a:pPr algn="ctr"/>
              <a:r>
                <a:rPr lang="zh-CN" altLang="en-US" sz="2100" dirty="0">
                  <a:solidFill>
                    <a:schemeClr val="accent5"/>
                  </a:solidFill>
                  <a:latin typeface="微软雅黑" panose="020B0503020204020204" charset="-122"/>
                  <a:ea typeface="微软雅黑" panose="020B0503020204020204" charset="-122"/>
                </a:rPr>
                <a:t>库操作</a:t>
              </a:r>
            </a:p>
          </p:txBody>
        </p:sp>
      </p:grpSp>
      <p:grpSp>
        <p:nvGrpSpPr>
          <p:cNvPr id="157" name="Group 41"/>
          <p:cNvGrpSpPr>
            <a:grpSpLocks noChangeAspect="1"/>
          </p:cNvGrpSpPr>
          <p:nvPr/>
        </p:nvGrpSpPr>
        <p:grpSpPr bwMode="auto">
          <a:xfrm>
            <a:off x="3243699" y="2599452"/>
            <a:ext cx="459071" cy="561764"/>
            <a:chOff x="3783" y="2089"/>
            <a:chExt cx="114" cy="142"/>
          </a:xfrm>
          <a:effectLst/>
        </p:grpSpPr>
        <p:sp>
          <p:nvSpPr>
            <p:cNvPr id="158" name="AutoShape 40"/>
            <p:cNvSpPr>
              <a:spLocks noChangeAspect="1" noChangeArrowheads="1" noTextEdit="1"/>
            </p:cNvSpPr>
            <p:nvPr/>
          </p:nvSpPr>
          <p:spPr bwMode="auto">
            <a:xfrm>
              <a:off x="3783" y="2089"/>
              <a:ext cx="11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9" name="Freeform 42"/>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0" name="Freeform 43"/>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1" name="Freeform 44"/>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2" name="Freeform 45"/>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3" name="Freeform 46"/>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4" name="Freeform 47"/>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5" name="Freeform 48"/>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6" name="Freeform 49"/>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67" name="Group 52"/>
          <p:cNvGrpSpPr>
            <a:grpSpLocks noChangeAspect="1"/>
          </p:cNvGrpSpPr>
          <p:nvPr/>
        </p:nvGrpSpPr>
        <p:grpSpPr bwMode="auto">
          <a:xfrm>
            <a:off x="4338345" y="3771637"/>
            <a:ext cx="464187" cy="460019"/>
            <a:chOff x="3783" y="2102"/>
            <a:chExt cx="116" cy="115"/>
          </a:xfrm>
          <a:effectLst/>
        </p:grpSpPr>
        <p:sp>
          <p:nvSpPr>
            <p:cNvPr id="168"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rgbClr val="C466C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9"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0" name="Freeform 55"/>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1" name="Freeform 56"/>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2" name="Freeform 57"/>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3" name="Freeform 58"/>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4" name="Freeform 59"/>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solidFill>
              <a:srgbClr val="6A565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75" name="Group 62"/>
          <p:cNvGrpSpPr>
            <a:grpSpLocks noChangeAspect="1"/>
          </p:cNvGrpSpPr>
          <p:nvPr/>
        </p:nvGrpSpPr>
        <p:grpSpPr bwMode="auto">
          <a:xfrm>
            <a:off x="5361157" y="2738720"/>
            <a:ext cx="499454" cy="398643"/>
            <a:chOff x="3775" y="2110"/>
            <a:chExt cx="129" cy="103"/>
          </a:xfrm>
          <a:effectLst/>
        </p:grpSpPr>
        <p:sp>
          <p:nvSpPr>
            <p:cNvPr id="176"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7"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8"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79" name="Group 68"/>
          <p:cNvGrpSpPr>
            <a:grpSpLocks noChangeAspect="1"/>
          </p:cNvGrpSpPr>
          <p:nvPr/>
        </p:nvGrpSpPr>
        <p:grpSpPr bwMode="auto">
          <a:xfrm>
            <a:off x="4357410" y="1620117"/>
            <a:ext cx="422748" cy="407173"/>
            <a:chOff x="3770" y="2095"/>
            <a:chExt cx="137" cy="132"/>
          </a:xfrm>
          <a:effectLst/>
        </p:grpSpPr>
        <p:sp>
          <p:nvSpPr>
            <p:cNvPr id="180" name="Freeform 69"/>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rgbClr val="663A7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1" name="Freeform 70"/>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2" name="Freeform 71"/>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3" name="Freeform 72"/>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4" name="Freeform 73"/>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5" name="Freeform 74"/>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6" name="Freeform 75"/>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87" name="组合 186"/>
          <p:cNvGrpSpPr/>
          <p:nvPr/>
        </p:nvGrpSpPr>
        <p:grpSpPr>
          <a:xfrm>
            <a:off x="5187309" y="3560635"/>
            <a:ext cx="1180517" cy="1093925"/>
            <a:chOff x="6923882" y="4560943"/>
            <a:chExt cx="1573817" cy="1458904"/>
          </a:xfrm>
        </p:grpSpPr>
        <p:sp>
          <p:nvSpPr>
            <p:cNvPr id="188" name="椭圆 187"/>
            <p:cNvSpPr/>
            <p:nvPr/>
          </p:nvSpPr>
          <p:spPr>
            <a:xfrm>
              <a:off x="6923882" y="4560943"/>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9" name="任意多边形 188"/>
            <p:cNvSpPr/>
            <p:nvPr/>
          </p:nvSpPr>
          <p:spPr>
            <a:xfrm rot="2700000">
              <a:off x="7539192" y="5007673"/>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0" name="任意多边形 189"/>
            <p:cNvSpPr/>
            <p:nvPr/>
          </p:nvSpPr>
          <p:spPr>
            <a:xfrm rot="2700000">
              <a:off x="7573086" y="4936411"/>
              <a:ext cx="540020"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1" name="椭圆 190"/>
            <p:cNvSpPr/>
            <p:nvPr/>
          </p:nvSpPr>
          <p:spPr>
            <a:xfrm>
              <a:off x="7113314" y="4750376"/>
              <a:ext cx="1080038" cy="1080039"/>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2" name="文本框 90"/>
            <p:cNvSpPr txBox="1"/>
            <p:nvPr/>
          </p:nvSpPr>
          <p:spPr>
            <a:xfrm>
              <a:off x="7259374" y="4935590"/>
              <a:ext cx="787914"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E76F71"/>
                  </a:solidFill>
                  <a:effectLst>
                    <a:innerShdw blurRad="50800" dist="50800" dir="13500000">
                      <a:srgbClr val="8D171A">
                        <a:alpha val="64706"/>
                      </a:srgbClr>
                    </a:innerShdw>
                  </a:effectLst>
                  <a:latin typeface="Impact" panose="020B0806030902050204" pitchFamily="34" charset="0"/>
                </a:rPr>
                <a:t>03</a:t>
              </a:r>
              <a:endParaRPr lang="zh-CN" altLang="en-US" sz="2700" dirty="0">
                <a:solidFill>
                  <a:srgbClr val="E76F71"/>
                </a:solidFill>
                <a:effectLst>
                  <a:innerShdw blurRad="50800" dist="50800" dir="13500000">
                    <a:srgbClr val="8D171A">
                      <a:alpha val="64706"/>
                    </a:srgbClr>
                  </a:innerShdw>
                </a:effectLst>
                <a:latin typeface="Impact" panose="020B0806030902050204" pitchFamily="34" charset="0"/>
              </a:endParaRPr>
            </a:p>
          </p:txBody>
        </p:sp>
        <p:sp>
          <p:nvSpPr>
            <p:cNvPr id="193" name="任意多边形 192"/>
            <p:cNvSpPr/>
            <p:nvPr/>
          </p:nvSpPr>
          <p:spPr>
            <a:xfrm rot="18900000">
              <a:off x="7253938" y="5087796"/>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4" name="椭圆 193"/>
            <p:cNvSpPr/>
            <p:nvPr/>
          </p:nvSpPr>
          <p:spPr>
            <a:xfrm rot="18900000">
              <a:off x="7253757" y="4883038"/>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5" name="任意多边形 194"/>
            <p:cNvSpPr/>
            <p:nvPr/>
          </p:nvSpPr>
          <p:spPr>
            <a:xfrm rot="18900000">
              <a:off x="7272515" y="5080791"/>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96" name="文本框 113"/>
          <p:cNvSpPr txBox="1"/>
          <p:nvPr/>
        </p:nvSpPr>
        <p:spPr>
          <a:xfrm>
            <a:off x="765110" y="1527430"/>
            <a:ext cx="1642514" cy="295978"/>
          </a:xfrm>
          <a:prstGeom prst="rect">
            <a:avLst/>
          </a:prstGeom>
          <a:noFill/>
        </p:spPr>
        <p:txBody>
          <a:bodyPr wrap="square" rtlCol="0">
            <a:spAutoFit/>
          </a:bodyPr>
          <a:lstStyle/>
          <a:p>
            <a:pPr algn="just">
              <a:lnSpc>
                <a:spcPct val="150000"/>
              </a:lnSpc>
            </a:pPr>
            <a:r>
              <a:rPr lang="en-US" altLang="zh-CN" sz="1000" b="1" dirty="0">
                <a:solidFill>
                  <a:srgbClr val="00A6B6"/>
                </a:solidFill>
                <a:latin typeface="微软雅黑" panose="020B0503020204020204" charset="-122"/>
                <a:ea typeface="微软雅黑" panose="020B0503020204020204" charset="-122"/>
              </a:rPr>
              <a:t>show</a:t>
            </a:r>
            <a:r>
              <a:rPr lang="en-US" altLang="zh-CN" sz="1000" b="1" dirty="0">
                <a:latin typeface="微软雅黑" panose="020B0503020204020204" charset="-122"/>
                <a:ea typeface="微软雅黑" panose="020B0503020204020204" charset="-122"/>
              </a:rPr>
              <a:t> </a:t>
            </a:r>
            <a:r>
              <a:rPr lang="en-US" altLang="zh-CN" sz="1000" b="1" dirty="0" err="1">
                <a:solidFill>
                  <a:schemeClr val="accent2"/>
                </a:solidFill>
                <a:latin typeface="微软雅黑" panose="020B0503020204020204" charset="-122"/>
                <a:ea typeface="微软雅黑" panose="020B0503020204020204" charset="-122"/>
              </a:rPr>
              <a:t>dbs</a:t>
            </a:r>
            <a:endParaRPr lang="zh-CN" altLang="en-US" sz="1000" b="1" dirty="0">
              <a:solidFill>
                <a:schemeClr val="accent2"/>
              </a:solidFill>
              <a:latin typeface="微软雅黑" panose="020B0503020204020204" charset="-122"/>
              <a:ea typeface="微软雅黑" panose="020B0503020204020204" charset="-122"/>
            </a:endParaRPr>
          </a:p>
        </p:txBody>
      </p:sp>
      <p:sp>
        <p:nvSpPr>
          <p:cNvPr id="197" name="文本框 113"/>
          <p:cNvSpPr txBox="1"/>
          <p:nvPr/>
        </p:nvSpPr>
        <p:spPr>
          <a:xfrm>
            <a:off x="765110" y="4170293"/>
            <a:ext cx="1642514" cy="757643"/>
          </a:xfrm>
          <a:prstGeom prst="rect">
            <a:avLst/>
          </a:prstGeom>
          <a:noFill/>
        </p:spPr>
        <p:txBody>
          <a:bodyPr wrap="square" rtlCol="0">
            <a:spAutoFit/>
          </a:bodyPr>
          <a:lstStyle/>
          <a:p>
            <a:pPr algn="just">
              <a:lnSpc>
                <a:spcPct val="150000"/>
              </a:lnSpc>
            </a:pPr>
            <a:r>
              <a:rPr lang="en-US" altLang="zh-CN" sz="1000" b="1" dirty="0">
                <a:solidFill>
                  <a:srgbClr val="00A6B6"/>
                </a:solidFill>
                <a:latin typeface="微软雅黑" panose="020B0503020204020204" charset="-122"/>
                <a:ea typeface="微软雅黑" panose="020B0503020204020204" charset="-122"/>
              </a:rPr>
              <a:t>use</a:t>
            </a:r>
            <a:r>
              <a:rPr lang="zh-CN" altLang="en-US" sz="1000" b="1" dirty="0">
                <a:latin typeface="微软雅黑" panose="020B0503020204020204" charset="-122"/>
                <a:ea typeface="微软雅黑" panose="020B0503020204020204" charset="-122"/>
              </a:rPr>
              <a:t> </a:t>
            </a:r>
            <a:r>
              <a:rPr lang="en-US" altLang="zh-CN" sz="1000" b="1" dirty="0">
                <a:solidFill>
                  <a:schemeClr val="accent2"/>
                </a:solidFill>
                <a:latin typeface="微软雅黑" panose="020B0503020204020204" charset="-122"/>
                <a:ea typeface="微软雅黑" panose="020B0503020204020204" charset="-122"/>
              </a:rPr>
              <a:t>student</a:t>
            </a:r>
          </a:p>
          <a:p>
            <a:pPr algn="just">
              <a:lnSpc>
                <a:spcPct val="150000"/>
              </a:lnSpc>
            </a:pPr>
            <a:r>
              <a:rPr lang="zh-CN" altLang="en-US" sz="1000" b="1" dirty="0">
                <a:latin typeface="微软雅黑" panose="020B0503020204020204" charset="-122"/>
                <a:ea typeface="微软雅黑" panose="020B0503020204020204" charset="-122"/>
              </a:rPr>
              <a:t>当数据库不存在时会</a:t>
            </a:r>
            <a:r>
              <a:rPr lang="zh-CN" altLang="en-US" sz="1000" b="1">
                <a:latin typeface="微软雅黑" panose="020B0503020204020204" charset="-122"/>
                <a:ea typeface="微软雅黑" panose="020B0503020204020204" charset="-122"/>
              </a:rPr>
              <a:t>自动创建，没有任何数据时</a:t>
            </a:r>
            <a:endParaRPr lang="zh-CN" altLang="en-US" sz="1000" b="1" dirty="0">
              <a:latin typeface="微软雅黑" panose="020B0503020204020204" charset="-122"/>
              <a:ea typeface="微软雅黑" panose="020B0503020204020204" charset="-122"/>
            </a:endParaRPr>
          </a:p>
        </p:txBody>
      </p:sp>
      <p:sp>
        <p:nvSpPr>
          <p:cNvPr id="198" name="文本框 113"/>
          <p:cNvSpPr txBox="1"/>
          <p:nvPr/>
        </p:nvSpPr>
        <p:spPr>
          <a:xfrm>
            <a:off x="6563362" y="1524612"/>
            <a:ext cx="1642514" cy="526811"/>
          </a:xfrm>
          <a:prstGeom prst="rect">
            <a:avLst/>
          </a:prstGeom>
          <a:noFill/>
        </p:spPr>
        <p:txBody>
          <a:bodyPr wrap="square" rtlCol="0">
            <a:spAutoFit/>
          </a:bodyPr>
          <a:lstStyle/>
          <a:p>
            <a:pPr algn="just">
              <a:lnSpc>
                <a:spcPct val="150000"/>
              </a:lnSpc>
            </a:pPr>
            <a:r>
              <a:rPr lang="en-GB" altLang="zh-CN" sz="1000" b="1" dirty="0" err="1">
                <a:solidFill>
                  <a:srgbClr val="00A6B6"/>
                </a:solidFill>
                <a:latin typeface="微软雅黑" panose="020B0503020204020204" charset="-122"/>
                <a:ea typeface="微软雅黑" panose="020B0503020204020204" charset="-122"/>
              </a:rPr>
              <a:t>db.dropDatabase</a:t>
            </a:r>
            <a:r>
              <a:rPr lang="en-GB" altLang="zh-CN" sz="1000" b="1" dirty="0">
                <a:latin typeface="微软雅黑" panose="020B0503020204020204" charset="-122"/>
                <a:ea typeface="微软雅黑" panose="020B0503020204020204" charset="-122"/>
              </a:rPr>
              <a:t>()</a:t>
            </a:r>
          </a:p>
          <a:p>
            <a:pPr algn="just">
              <a:lnSpc>
                <a:spcPct val="150000"/>
              </a:lnSpc>
            </a:pPr>
            <a:r>
              <a:rPr lang="zh-CN" altLang="en-GB" sz="1000" b="1" dirty="0">
                <a:latin typeface="微软雅黑" panose="020B0503020204020204" charset="-122"/>
                <a:ea typeface="微软雅黑" panose="020B0503020204020204" charset="-122"/>
              </a:rPr>
              <a:t>退出</a:t>
            </a:r>
            <a:r>
              <a:rPr lang="zh-CN" altLang="en-US" sz="1000" b="1" dirty="0">
                <a:latin typeface="微软雅黑" panose="020B0503020204020204" charset="-122"/>
                <a:ea typeface="微软雅黑" panose="020B0503020204020204" charset="-122"/>
              </a:rPr>
              <a:t>后会彻底删除</a:t>
            </a:r>
          </a:p>
        </p:txBody>
      </p:sp>
      <p:sp>
        <p:nvSpPr>
          <p:cNvPr id="199" name="文本框 113"/>
          <p:cNvSpPr txBox="1"/>
          <p:nvPr/>
        </p:nvSpPr>
        <p:spPr>
          <a:xfrm>
            <a:off x="6558183" y="4170293"/>
            <a:ext cx="1642514" cy="526811"/>
          </a:xfrm>
          <a:prstGeom prst="rect">
            <a:avLst/>
          </a:prstGeom>
          <a:noFill/>
        </p:spPr>
        <p:txBody>
          <a:bodyPr wrap="square" rtlCol="0">
            <a:spAutoFit/>
          </a:bodyPr>
          <a:lstStyle/>
          <a:p>
            <a:pPr algn="just">
              <a:lnSpc>
                <a:spcPct val="150000"/>
              </a:lnSpc>
            </a:pPr>
            <a:r>
              <a:rPr lang="en-US" altLang="zh-CN" sz="1000" b="1" dirty="0" err="1">
                <a:latin typeface="微软雅黑" panose="020B0503020204020204" charset="-122"/>
                <a:ea typeface="微软雅黑" panose="020B0503020204020204" charset="-122"/>
              </a:rPr>
              <a:t>db</a:t>
            </a:r>
            <a:endParaRPr lang="en-US" altLang="zh-CN" sz="1000" b="1" dirty="0">
              <a:latin typeface="微软雅黑" panose="020B0503020204020204" charset="-122"/>
              <a:ea typeface="微软雅黑" panose="020B0503020204020204" charset="-122"/>
            </a:endParaRPr>
          </a:p>
          <a:p>
            <a:pPr algn="just">
              <a:lnSpc>
                <a:spcPct val="150000"/>
              </a:lnSpc>
            </a:pPr>
            <a:r>
              <a:rPr lang="zh-CN" altLang="en-US" sz="1000" b="1" dirty="0">
                <a:latin typeface="微软雅黑" panose="020B0503020204020204" charset="-122"/>
                <a:ea typeface="微软雅黑" panose="020B0503020204020204" charset="-122"/>
              </a:rPr>
              <a:t>默认会自动进入 </a:t>
            </a:r>
            <a:r>
              <a:rPr lang="en-US" altLang="zh-CN" sz="1000" b="1" dirty="0">
                <a:latin typeface="微软雅黑" panose="020B0503020204020204" charset="-122"/>
                <a:ea typeface="微软雅黑" panose="020B0503020204020204" charset="-122"/>
              </a:rPr>
              <a:t>test</a:t>
            </a:r>
            <a:r>
              <a:rPr lang="zh-CN" altLang="en-US" sz="1000" b="1" dirty="0">
                <a:latin typeface="微软雅黑" panose="020B0503020204020204" charset="-122"/>
                <a:ea typeface="微软雅黑" panose="020B0503020204020204" charset="-122"/>
              </a:rPr>
              <a:t> 库</a:t>
            </a: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 calcmode="lin" valueType="num">
                                      <p:cBhvr>
                                        <p:cTn id="11" dur="500" fill="hold"/>
                                        <p:tgtEl>
                                          <p:spTgt spid="148"/>
                                        </p:tgtEl>
                                        <p:attrNameLst>
                                          <p:attrName>ppt_w</p:attrName>
                                        </p:attrNameLst>
                                      </p:cBhvr>
                                      <p:tavLst>
                                        <p:tav tm="0">
                                          <p:val>
                                            <p:fltVal val="0"/>
                                          </p:val>
                                        </p:tav>
                                        <p:tav tm="100000">
                                          <p:val>
                                            <p:strVal val="#ppt_w"/>
                                          </p:val>
                                        </p:tav>
                                      </p:tavLst>
                                    </p:anim>
                                    <p:anim calcmode="lin" valueType="num">
                                      <p:cBhvr>
                                        <p:cTn id="12" dur="500" fill="hold"/>
                                        <p:tgtEl>
                                          <p:spTgt spid="148"/>
                                        </p:tgtEl>
                                        <p:attrNameLst>
                                          <p:attrName>ppt_h</p:attrName>
                                        </p:attrNameLst>
                                      </p:cBhvr>
                                      <p:tavLst>
                                        <p:tav tm="0">
                                          <p:val>
                                            <p:fltVal val="0"/>
                                          </p:val>
                                        </p:tav>
                                        <p:tav tm="100000">
                                          <p:val>
                                            <p:strVal val="#ppt_h"/>
                                          </p:val>
                                        </p:tav>
                                      </p:tavLst>
                                    </p:anim>
                                    <p:animEffect transition="in" filter="fade">
                                      <p:cBhvr>
                                        <p:cTn id="13" dur="500"/>
                                        <p:tgtEl>
                                          <p:spTgt spid="148"/>
                                        </p:tgtEl>
                                      </p:cBhvr>
                                    </p:animEffect>
                                  </p:childTnLst>
                                </p:cTn>
                              </p:par>
                            </p:childTnLst>
                          </p:cTn>
                        </p:par>
                        <p:par>
                          <p:cTn id="14" fill="hold">
                            <p:stCondLst>
                              <p:cond delay="1400"/>
                            </p:stCondLst>
                            <p:childTnLst>
                              <p:par>
                                <p:cTn id="15" presetID="22" presetClass="entr" presetSubtype="4" fill="hold" grpId="0" nodeType="after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wipe(down)">
                                      <p:cBhvr>
                                        <p:cTn id="17" dur="500"/>
                                        <p:tgtEl>
                                          <p:spTgt spid="11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wipe(down)">
                                      <p:cBhvr>
                                        <p:cTn id="20" dur="500"/>
                                        <p:tgtEl>
                                          <p:spTgt spid="11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up)">
                                      <p:cBhvr>
                                        <p:cTn id="23" dur="500"/>
                                        <p:tgtEl>
                                          <p:spTgt spid="11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wipe(up)">
                                      <p:cBhvr>
                                        <p:cTn id="26" dur="500"/>
                                        <p:tgtEl>
                                          <p:spTgt spid="116"/>
                                        </p:tgtEl>
                                      </p:cBhvr>
                                    </p:animEffect>
                                  </p:childTnLst>
                                </p:cTn>
                              </p:par>
                            </p:childTnLst>
                          </p:cTn>
                        </p:par>
                        <p:par>
                          <p:cTn id="27" fill="hold">
                            <p:stCondLst>
                              <p:cond delay="1900"/>
                            </p:stCondLst>
                            <p:childTnLst>
                              <p:par>
                                <p:cTn id="28" presetID="21" presetClass="entr" presetSubtype="1" fill="hold" nodeType="after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wheel(1)">
                                      <p:cBhvr>
                                        <p:cTn id="30" dur="1500"/>
                                        <p:tgtEl>
                                          <p:spTgt spid="118"/>
                                        </p:tgtEl>
                                      </p:cBhvr>
                                    </p:animEffect>
                                  </p:childTnLst>
                                </p:cTn>
                              </p:par>
                            </p:childTnLst>
                          </p:cTn>
                        </p:par>
                        <p:par>
                          <p:cTn id="31" fill="hold">
                            <p:stCondLst>
                              <p:cond delay="3400"/>
                            </p:stCondLst>
                            <p:childTnLst>
                              <p:par>
                                <p:cTn id="32" presetID="45" presetClass="entr" presetSubtype="0" fill="hold" nodeType="afterEffect">
                                  <p:stCondLst>
                                    <p:cond delay="0"/>
                                  </p:stCondLst>
                                  <p:childTnLst>
                                    <p:set>
                                      <p:cBhvr>
                                        <p:cTn id="33" dur="1" fill="hold">
                                          <p:stCondLst>
                                            <p:cond delay="0"/>
                                          </p:stCondLst>
                                        </p:cTn>
                                        <p:tgtEl>
                                          <p:spTgt spid="167"/>
                                        </p:tgtEl>
                                        <p:attrNameLst>
                                          <p:attrName>style.visibility</p:attrName>
                                        </p:attrNameLst>
                                      </p:cBhvr>
                                      <p:to>
                                        <p:strVal val="visible"/>
                                      </p:to>
                                    </p:set>
                                    <p:animEffect transition="in" filter="fade">
                                      <p:cBhvr>
                                        <p:cTn id="34" dur="750"/>
                                        <p:tgtEl>
                                          <p:spTgt spid="167"/>
                                        </p:tgtEl>
                                      </p:cBhvr>
                                    </p:animEffect>
                                    <p:anim calcmode="lin" valueType="num">
                                      <p:cBhvr>
                                        <p:cTn id="35" dur="750" fill="hold"/>
                                        <p:tgtEl>
                                          <p:spTgt spid="167"/>
                                        </p:tgtEl>
                                        <p:attrNameLst>
                                          <p:attrName>ppt_w</p:attrName>
                                        </p:attrNameLst>
                                      </p:cBhvr>
                                      <p:tavLst>
                                        <p:tav tm="0" fmla="#ppt_w*sin(2.5*pi*$)">
                                          <p:val>
                                            <p:fltVal val="0"/>
                                          </p:val>
                                        </p:tav>
                                        <p:tav tm="100000">
                                          <p:val>
                                            <p:fltVal val="1"/>
                                          </p:val>
                                        </p:tav>
                                      </p:tavLst>
                                    </p:anim>
                                    <p:anim calcmode="lin" valueType="num">
                                      <p:cBhvr>
                                        <p:cTn id="36" dur="750" fill="hold"/>
                                        <p:tgtEl>
                                          <p:spTgt spid="167"/>
                                        </p:tgtEl>
                                        <p:attrNameLst>
                                          <p:attrName>ppt_h</p:attrName>
                                        </p:attrNameLst>
                                      </p:cBhvr>
                                      <p:tavLst>
                                        <p:tav tm="0">
                                          <p:val>
                                            <p:strVal val="#ppt_h"/>
                                          </p:val>
                                        </p:tav>
                                        <p:tav tm="100000">
                                          <p:val>
                                            <p:strVal val="#ppt_h"/>
                                          </p:val>
                                        </p:tav>
                                      </p:tavLst>
                                    </p:anim>
                                  </p:childTnLst>
                                </p:cTn>
                              </p:par>
                              <p:par>
                                <p:cTn id="37" presetID="45" presetClass="entr" presetSubtype="0" fill="hold" nodeType="withEffect">
                                  <p:stCondLst>
                                    <p:cond delay="0"/>
                                  </p:stCondLst>
                                  <p:childTnLst>
                                    <p:set>
                                      <p:cBhvr>
                                        <p:cTn id="38" dur="1" fill="hold">
                                          <p:stCondLst>
                                            <p:cond delay="0"/>
                                          </p:stCondLst>
                                        </p:cTn>
                                        <p:tgtEl>
                                          <p:spTgt spid="175"/>
                                        </p:tgtEl>
                                        <p:attrNameLst>
                                          <p:attrName>style.visibility</p:attrName>
                                        </p:attrNameLst>
                                      </p:cBhvr>
                                      <p:to>
                                        <p:strVal val="visible"/>
                                      </p:to>
                                    </p:set>
                                    <p:animEffect transition="in" filter="fade">
                                      <p:cBhvr>
                                        <p:cTn id="39" dur="750"/>
                                        <p:tgtEl>
                                          <p:spTgt spid="175"/>
                                        </p:tgtEl>
                                      </p:cBhvr>
                                    </p:animEffect>
                                    <p:anim calcmode="lin" valueType="num">
                                      <p:cBhvr>
                                        <p:cTn id="40" dur="750" fill="hold"/>
                                        <p:tgtEl>
                                          <p:spTgt spid="175"/>
                                        </p:tgtEl>
                                        <p:attrNameLst>
                                          <p:attrName>ppt_w</p:attrName>
                                        </p:attrNameLst>
                                      </p:cBhvr>
                                      <p:tavLst>
                                        <p:tav tm="0" fmla="#ppt_w*sin(2.5*pi*$)">
                                          <p:val>
                                            <p:fltVal val="0"/>
                                          </p:val>
                                        </p:tav>
                                        <p:tav tm="100000">
                                          <p:val>
                                            <p:fltVal val="1"/>
                                          </p:val>
                                        </p:tav>
                                      </p:tavLst>
                                    </p:anim>
                                    <p:anim calcmode="lin" valueType="num">
                                      <p:cBhvr>
                                        <p:cTn id="41" dur="750" fill="hold"/>
                                        <p:tgtEl>
                                          <p:spTgt spid="175"/>
                                        </p:tgtEl>
                                        <p:attrNameLst>
                                          <p:attrName>ppt_h</p:attrName>
                                        </p:attrNameLst>
                                      </p:cBhvr>
                                      <p:tavLst>
                                        <p:tav tm="0">
                                          <p:val>
                                            <p:strVal val="#ppt_h"/>
                                          </p:val>
                                        </p:tav>
                                        <p:tav tm="100000">
                                          <p:val>
                                            <p:strVal val="#ppt_h"/>
                                          </p:val>
                                        </p:tav>
                                      </p:tavLst>
                                    </p:anim>
                                  </p:childTnLst>
                                </p:cTn>
                              </p:par>
                              <p:par>
                                <p:cTn id="42" presetID="45" presetClass="entr" presetSubtype="0" fill="hold" nodeType="withEffect">
                                  <p:stCondLst>
                                    <p:cond delay="0"/>
                                  </p:stCondLst>
                                  <p:childTnLst>
                                    <p:set>
                                      <p:cBhvr>
                                        <p:cTn id="43" dur="1" fill="hold">
                                          <p:stCondLst>
                                            <p:cond delay="0"/>
                                          </p:stCondLst>
                                        </p:cTn>
                                        <p:tgtEl>
                                          <p:spTgt spid="157"/>
                                        </p:tgtEl>
                                        <p:attrNameLst>
                                          <p:attrName>style.visibility</p:attrName>
                                        </p:attrNameLst>
                                      </p:cBhvr>
                                      <p:to>
                                        <p:strVal val="visible"/>
                                      </p:to>
                                    </p:set>
                                    <p:animEffect transition="in" filter="fade">
                                      <p:cBhvr>
                                        <p:cTn id="44" dur="750"/>
                                        <p:tgtEl>
                                          <p:spTgt spid="157"/>
                                        </p:tgtEl>
                                      </p:cBhvr>
                                    </p:animEffect>
                                    <p:anim calcmode="lin" valueType="num">
                                      <p:cBhvr>
                                        <p:cTn id="45" dur="750" fill="hold"/>
                                        <p:tgtEl>
                                          <p:spTgt spid="157"/>
                                        </p:tgtEl>
                                        <p:attrNameLst>
                                          <p:attrName>ppt_w</p:attrName>
                                        </p:attrNameLst>
                                      </p:cBhvr>
                                      <p:tavLst>
                                        <p:tav tm="0" fmla="#ppt_w*sin(2.5*pi*$)">
                                          <p:val>
                                            <p:fltVal val="0"/>
                                          </p:val>
                                        </p:tav>
                                        <p:tav tm="100000">
                                          <p:val>
                                            <p:fltVal val="1"/>
                                          </p:val>
                                        </p:tav>
                                      </p:tavLst>
                                    </p:anim>
                                    <p:anim calcmode="lin" valueType="num">
                                      <p:cBhvr>
                                        <p:cTn id="46" dur="750" fill="hold"/>
                                        <p:tgtEl>
                                          <p:spTgt spid="157"/>
                                        </p:tgtEl>
                                        <p:attrNameLst>
                                          <p:attrName>ppt_h</p:attrName>
                                        </p:attrNameLst>
                                      </p:cBhvr>
                                      <p:tavLst>
                                        <p:tav tm="0">
                                          <p:val>
                                            <p:strVal val="#ppt_h"/>
                                          </p:val>
                                        </p:tav>
                                        <p:tav tm="100000">
                                          <p:val>
                                            <p:strVal val="#ppt_h"/>
                                          </p:val>
                                        </p:tav>
                                      </p:tavLst>
                                    </p:anim>
                                  </p:childTnLst>
                                </p:cTn>
                              </p:par>
                              <p:par>
                                <p:cTn id="47" presetID="45" presetClass="entr" presetSubtype="0" fill="hold" nodeType="withEffect">
                                  <p:stCondLst>
                                    <p:cond delay="0"/>
                                  </p:stCondLst>
                                  <p:childTnLst>
                                    <p:set>
                                      <p:cBhvr>
                                        <p:cTn id="48" dur="1" fill="hold">
                                          <p:stCondLst>
                                            <p:cond delay="0"/>
                                          </p:stCondLst>
                                        </p:cTn>
                                        <p:tgtEl>
                                          <p:spTgt spid="179"/>
                                        </p:tgtEl>
                                        <p:attrNameLst>
                                          <p:attrName>style.visibility</p:attrName>
                                        </p:attrNameLst>
                                      </p:cBhvr>
                                      <p:to>
                                        <p:strVal val="visible"/>
                                      </p:to>
                                    </p:set>
                                    <p:animEffect transition="in" filter="fade">
                                      <p:cBhvr>
                                        <p:cTn id="49" dur="750"/>
                                        <p:tgtEl>
                                          <p:spTgt spid="179"/>
                                        </p:tgtEl>
                                      </p:cBhvr>
                                    </p:animEffect>
                                    <p:anim calcmode="lin" valueType="num">
                                      <p:cBhvr>
                                        <p:cTn id="50" dur="750" fill="hold"/>
                                        <p:tgtEl>
                                          <p:spTgt spid="179"/>
                                        </p:tgtEl>
                                        <p:attrNameLst>
                                          <p:attrName>ppt_w</p:attrName>
                                        </p:attrNameLst>
                                      </p:cBhvr>
                                      <p:tavLst>
                                        <p:tav tm="0" fmla="#ppt_w*sin(2.5*pi*$)">
                                          <p:val>
                                            <p:fltVal val="0"/>
                                          </p:val>
                                        </p:tav>
                                        <p:tav tm="100000">
                                          <p:val>
                                            <p:fltVal val="1"/>
                                          </p:val>
                                        </p:tav>
                                      </p:tavLst>
                                    </p:anim>
                                    <p:anim calcmode="lin" valueType="num">
                                      <p:cBhvr>
                                        <p:cTn id="51" dur="750" fill="hold"/>
                                        <p:tgtEl>
                                          <p:spTgt spid="179"/>
                                        </p:tgtEl>
                                        <p:attrNameLst>
                                          <p:attrName>ppt_h</p:attrName>
                                        </p:attrNameLst>
                                      </p:cBhvr>
                                      <p:tavLst>
                                        <p:tav tm="0">
                                          <p:val>
                                            <p:strVal val="#ppt_h"/>
                                          </p:val>
                                        </p:tav>
                                        <p:tav tm="100000">
                                          <p:val>
                                            <p:strVal val="#ppt_h"/>
                                          </p:val>
                                        </p:tav>
                                      </p:tavLst>
                                    </p:anim>
                                  </p:childTnLst>
                                </p:cTn>
                              </p:par>
                            </p:childTnLst>
                          </p:cTn>
                        </p:par>
                        <p:par>
                          <p:cTn id="52" fill="hold">
                            <p:stCondLst>
                              <p:cond delay="4400"/>
                            </p:stCondLst>
                            <p:childTnLst>
                              <p:par>
                                <p:cTn id="53" presetID="8" presetClass="emph" presetSubtype="0" fill="hold" nodeType="afterEffect">
                                  <p:stCondLst>
                                    <p:cond delay="0"/>
                                  </p:stCondLst>
                                  <p:childTnLst>
                                    <p:animRot by="21600000">
                                      <p:cBhvr>
                                        <p:cTn id="54" dur="2000" fill="hold"/>
                                        <p:tgtEl>
                                          <p:spTgt spid="118"/>
                                        </p:tgtEl>
                                        <p:attrNameLst>
                                          <p:attrName>r</p:attrName>
                                        </p:attrNameLst>
                                      </p:cBhvr>
                                    </p:animRot>
                                  </p:childTnLst>
                                </p:cTn>
                              </p:par>
                            </p:childTnLst>
                          </p:cTn>
                        </p:par>
                        <p:par>
                          <p:cTn id="55" fill="hold">
                            <p:stCondLst>
                              <p:cond delay="6400"/>
                            </p:stCondLst>
                            <p:childTnLst>
                              <p:par>
                                <p:cTn id="56" presetID="10" presetClass="entr" presetSubtype="0" fill="hold" nodeType="after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1000"/>
                                        <p:tgtEl>
                                          <p:spTgt spid="123"/>
                                        </p:tgtEl>
                                      </p:cBhvr>
                                    </p:animEffect>
                                  </p:childTnLst>
                                </p:cTn>
                              </p:par>
                              <p:par>
                                <p:cTn id="59" presetID="42" presetClass="path" presetSubtype="0" accel="50000" decel="50000" fill="hold" nodeType="withEffect">
                                  <p:stCondLst>
                                    <p:cond delay="0"/>
                                  </p:stCondLst>
                                  <p:childTnLst>
                                    <p:animMotion origin="layout" path="M 0.12578 0.21504 L 8.33333E-7 3.33333E-6 " pathEditMode="relative" rAng="0" ptsTypes="AA">
                                      <p:cBhvr>
                                        <p:cTn id="60" dur="1000" fill="hold"/>
                                        <p:tgtEl>
                                          <p:spTgt spid="123"/>
                                        </p:tgtEl>
                                        <p:attrNameLst>
                                          <p:attrName>ppt_x</p:attrName>
                                          <p:attrName>ppt_y</p:attrName>
                                        </p:attrNameLst>
                                      </p:cBhvr>
                                      <p:rCtr x="-6289" y="-10764"/>
                                    </p:animMotion>
                                  </p:childTnLst>
                                </p:cTn>
                              </p:par>
                              <p:par>
                                <p:cTn id="61" presetID="10" presetClass="entr" presetSubtype="0" fill="hold" nodeType="withEffect">
                                  <p:stCondLst>
                                    <p:cond delay="0"/>
                                  </p:stCondLst>
                                  <p:childTnLst>
                                    <p:set>
                                      <p:cBhvr>
                                        <p:cTn id="62" dur="1" fill="hold">
                                          <p:stCondLst>
                                            <p:cond delay="0"/>
                                          </p:stCondLst>
                                        </p:cTn>
                                        <p:tgtEl>
                                          <p:spTgt spid="187"/>
                                        </p:tgtEl>
                                        <p:attrNameLst>
                                          <p:attrName>style.visibility</p:attrName>
                                        </p:attrNameLst>
                                      </p:cBhvr>
                                      <p:to>
                                        <p:strVal val="visible"/>
                                      </p:to>
                                    </p:set>
                                    <p:animEffect transition="in" filter="fade">
                                      <p:cBhvr>
                                        <p:cTn id="63" dur="1000"/>
                                        <p:tgtEl>
                                          <p:spTgt spid="187"/>
                                        </p:tgtEl>
                                      </p:cBhvr>
                                    </p:animEffect>
                                  </p:childTnLst>
                                </p:cTn>
                              </p:par>
                              <p:par>
                                <p:cTn id="64" presetID="42" presetClass="path" presetSubtype="0" accel="50000" decel="50000" fill="hold" nodeType="withEffect">
                                  <p:stCondLst>
                                    <p:cond delay="0"/>
                                  </p:stCondLst>
                                  <p:childTnLst>
                                    <p:animMotion origin="layout" path="M -0.14427 -0.23959 L -1.875E-6 3.7037E-6 " pathEditMode="relative" rAng="0" ptsTypes="AA">
                                      <p:cBhvr>
                                        <p:cTn id="65" dur="1000" fill="hold"/>
                                        <p:tgtEl>
                                          <p:spTgt spid="187"/>
                                        </p:tgtEl>
                                        <p:attrNameLst>
                                          <p:attrName>ppt_x</p:attrName>
                                          <p:attrName>ppt_y</p:attrName>
                                        </p:attrNameLst>
                                      </p:cBhvr>
                                      <p:rCtr x="7214" y="11968"/>
                                    </p:animMotion>
                                  </p:childTnLst>
                                </p:cTn>
                              </p:par>
                              <p:par>
                                <p:cTn id="66" presetID="10" presetClass="entr" presetSubtype="0" fill="hold" nodeType="withEffect">
                                  <p:stCondLst>
                                    <p:cond delay="0"/>
                                  </p:stCondLst>
                                  <p:childTnLst>
                                    <p:set>
                                      <p:cBhvr>
                                        <p:cTn id="67" dur="1" fill="hold">
                                          <p:stCondLst>
                                            <p:cond delay="0"/>
                                          </p:stCondLst>
                                        </p:cTn>
                                        <p:tgtEl>
                                          <p:spTgt spid="140"/>
                                        </p:tgtEl>
                                        <p:attrNameLst>
                                          <p:attrName>style.visibility</p:attrName>
                                        </p:attrNameLst>
                                      </p:cBhvr>
                                      <p:to>
                                        <p:strVal val="visible"/>
                                      </p:to>
                                    </p:set>
                                    <p:animEffect transition="in" filter="fade">
                                      <p:cBhvr>
                                        <p:cTn id="68" dur="1000"/>
                                        <p:tgtEl>
                                          <p:spTgt spid="140"/>
                                        </p:tgtEl>
                                      </p:cBhvr>
                                    </p:animEffect>
                                  </p:childTnLst>
                                </p:cTn>
                              </p:par>
                              <p:par>
                                <p:cTn id="69" presetID="42" presetClass="path" presetSubtype="0" accel="50000" decel="50000" fill="hold" nodeType="withEffect">
                                  <p:stCondLst>
                                    <p:cond delay="0"/>
                                  </p:stCondLst>
                                  <p:childTnLst>
                                    <p:animMotion origin="layout" path="M -0.13893 0.21504 L -2.70833E-6 3.33333E-6 " pathEditMode="relative" rAng="0" ptsTypes="AA">
                                      <p:cBhvr>
                                        <p:cTn id="70" dur="1000" fill="hold"/>
                                        <p:tgtEl>
                                          <p:spTgt spid="140"/>
                                        </p:tgtEl>
                                        <p:attrNameLst>
                                          <p:attrName>ppt_x</p:attrName>
                                          <p:attrName>ppt_y</p:attrName>
                                        </p:attrNameLst>
                                      </p:cBhvr>
                                      <p:rCtr x="6940" y="-10764"/>
                                    </p:animMotion>
                                  </p:childTnLst>
                                </p:cTn>
                              </p:par>
                              <p:par>
                                <p:cTn id="71" presetID="10" presetClass="entr" presetSubtype="0" fill="hold" nodeType="withEffect">
                                  <p:stCondLst>
                                    <p:cond delay="0"/>
                                  </p:stCondLst>
                                  <p:childTnLst>
                                    <p:set>
                                      <p:cBhvr>
                                        <p:cTn id="72" dur="1" fill="hold">
                                          <p:stCondLst>
                                            <p:cond delay="0"/>
                                          </p:stCondLst>
                                        </p:cTn>
                                        <p:tgtEl>
                                          <p:spTgt spid="131"/>
                                        </p:tgtEl>
                                        <p:attrNameLst>
                                          <p:attrName>style.visibility</p:attrName>
                                        </p:attrNameLst>
                                      </p:cBhvr>
                                      <p:to>
                                        <p:strVal val="visible"/>
                                      </p:to>
                                    </p:set>
                                    <p:animEffect transition="in" filter="fade">
                                      <p:cBhvr>
                                        <p:cTn id="73" dur="1000"/>
                                        <p:tgtEl>
                                          <p:spTgt spid="131"/>
                                        </p:tgtEl>
                                      </p:cBhvr>
                                    </p:animEffect>
                                  </p:childTnLst>
                                </p:cTn>
                              </p:par>
                              <p:par>
                                <p:cTn id="74" presetID="42" presetClass="path" presetSubtype="0" accel="50000" decel="50000" fill="hold" nodeType="withEffect">
                                  <p:stCondLst>
                                    <p:cond delay="0"/>
                                  </p:stCondLst>
                                  <p:childTnLst>
                                    <p:animMotion origin="layout" path="M 0.12969 -0.25394 L -2.91667E-6 0 " pathEditMode="relative" rAng="0" ptsTypes="AA">
                                      <p:cBhvr>
                                        <p:cTn id="75" dur="1000" fill="hold"/>
                                        <p:tgtEl>
                                          <p:spTgt spid="131"/>
                                        </p:tgtEl>
                                        <p:attrNameLst>
                                          <p:attrName>ppt_x</p:attrName>
                                          <p:attrName>ppt_y</p:attrName>
                                        </p:attrNameLst>
                                      </p:cBhvr>
                                      <p:rCtr x="-6484" y="12685"/>
                                    </p:animMotion>
                                  </p:childTnLst>
                                </p:cTn>
                              </p:par>
                            </p:childTnLst>
                          </p:cTn>
                        </p:par>
                        <p:par>
                          <p:cTn id="76" fill="hold">
                            <p:stCondLst>
                              <p:cond delay="7400"/>
                            </p:stCondLst>
                            <p:childTnLst>
                              <p:par>
                                <p:cTn id="77" presetID="22" presetClass="entr" presetSubtype="2" fill="hold" grpId="0" nodeType="afterEffect">
                                  <p:stCondLst>
                                    <p:cond delay="0"/>
                                  </p:stCondLst>
                                  <p:childTnLst>
                                    <p:set>
                                      <p:cBhvr>
                                        <p:cTn id="78" dur="1" fill="hold">
                                          <p:stCondLst>
                                            <p:cond delay="0"/>
                                          </p:stCondLst>
                                        </p:cTn>
                                        <p:tgtEl>
                                          <p:spTgt spid="110"/>
                                        </p:tgtEl>
                                        <p:attrNameLst>
                                          <p:attrName>style.visibility</p:attrName>
                                        </p:attrNameLst>
                                      </p:cBhvr>
                                      <p:to>
                                        <p:strVal val="visible"/>
                                      </p:to>
                                    </p:set>
                                    <p:animEffect transition="in" filter="wipe(right)">
                                      <p:cBhvr>
                                        <p:cTn id="79" dur="500"/>
                                        <p:tgtEl>
                                          <p:spTgt spid="110"/>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wipe(right)">
                                      <p:cBhvr>
                                        <p:cTn id="82" dur="500"/>
                                        <p:tgtEl>
                                          <p:spTgt spid="113"/>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196"/>
                                        </p:tgtEl>
                                        <p:attrNameLst>
                                          <p:attrName>style.visibility</p:attrName>
                                        </p:attrNameLst>
                                      </p:cBhvr>
                                      <p:to>
                                        <p:strVal val="visible"/>
                                      </p:to>
                                    </p:set>
                                    <p:animEffect transition="in" filter="wipe(right)">
                                      <p:cBhvr>
                                        <p:cTn id="85" dur="500"/>
                                        <p:tgtEl>
                                          <p:spTgt spid="196"/>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197"/>
                                        </p:tgtEl>
                                        <p:attrNameLst>
                                          <p:attrName>style.visibility</p:attrName>
                                        </p:attrNameLst>
                                      </p:cBhvr>
                                      <p:to>
                                        <p:strVal val="visible"/>
                                      </p:to>
                                    </p:set>
                                    <p:animEffect transition="in" filter="wipe(right)">
                                      <p:cBhvr>
                                        <p:cTn id="88" dur="500"/>
                                        <p:tgtEl>
                                          <p:spTgt spid="197"/>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wipe(left)">
                                      <p:cBhvr>
                                        <p:cTn id="91" dur="500"/>
                                        <p:tgtEl>
                                          <p:spTgt spid="111"/>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12"/>
                                        </p:tgtEl>
                                        <p:attrNameLst>
                                          <p:attrName>style.visibility</p:attrName>
                                        </p:attrNameLst>
                                      </p:cBhvr>
                                      <p:to>
                                        <p:strVal val="visible"/>
                                      </p:to>
                                    </p:set>
                                    <p:animEffect transition="in" filter="wipe(left)">
                                      <p:cBhvr>
                                        <p:cTn id="94" dur="500"/>
                                        <p:tgtEl>
                                          <p:spTgt spid="112"/>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98"/>
                                        </p:tgtEl>
                                        <p:attrNameLst>
                                          <p:attrName>style.visibility</p:attrName>
                                        </p:attrNameLst>
                                      </p:cBhvr>
                                      <p:to>
                                        <p:strVal val="visible"/>
                                      </p:to>
                                    </p:set>
                                    <p:animEffect transition="in" filter="wipe(left)">
                                      <p:cBhvr>
                                        <p:cTn id="97" dur="500"/>
                                        <p:tgtEl>
                                          <p:spTgt spid="19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99"/>
                                        </p:tgtEl>
                                        <p:attrNameLst>
                                          <p:attrName>style.visibility</p:attrName>
                                        </p:attrNameLst>
                                      </p:cBhvr>
                                      <p:to>
                                        <p:strVal val="visible"/>
                                      </p:to>
                                    </p:set>
                                    <p:animEffect transition="in" filter="wipe(left)">
                                      <p:cBhvr>
                                        <p:cTn id="100"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0" grpId="0"/>
      <p:bldP spid="111" grpId="0"/>
      <p:bldP spid="112" grpId="0"/>
      <p:bldP spid="113" grpId="0"/>
      <p:bldP spid="114" grpId="0" animBg="1"/>
      <p:bldP spid="115" grpId="0" animBg="1"/>
      <p:bldP spid="116" grpId="0" animBg="1"/>
      <p:bldP spid="117" grpId="0" animBg="1"/>
      <p:bldP spid="196" grpId="0"/>
      <p:bldP spid="197" grpId="0"/>
      <p:bldP spid="198" grpId="0"/>
      <p:bldP spid="1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集合操作语句</a:t>
            </a:r>
          </a:p>
        </p:txBody>
      </p:sp>
      <p:sp>
        <p:nvSpPr>
          <p:cNvPr id="169" name="Freeform 16"/>
          <p:cNvSpPr>
            <a:spLocks noEditPoints="1"/>
          </p:cNvSpPr>
          <p:nvPr/>
        </p:nvSpPr>
        <p:spPr bwMode="auto">
          <a:xfrm>
            <a:off x="5516564" y="2081131"/>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70" name="组合 169"/>
          <p:cNvGrpSpPr/>
          <p:nvPr/>
        </p:nvGrpSpPr>
        <p:grpSpPr>
          <a:xfrm>
            <a:off x="5464990" y="2108109"/>
            <a:ext cx="2343031" cy="351893"/>
            <a:chOff x="7285702" y="2315256"/>
            <a:chExt cx="3123634" cy="469300"/>
          </a:xfrm>
        </p:grpSpPr>
        <p:sp>
          <p:nvSpPr>
            <p:cNvPr id="171" name="Freeform 16"/>
            <p:cNvSpPr>
              <a:spLocks noEditPoints="1"/>
            </p:cNvSpPr>
            <p:nvPr/>
          </p:nvSpPr>
          <p:spPr bwMode="auto">
            <a:xfrm>
              <a:off x="10191576" y="2567822"/>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72" name="组合 171"/>
            <p:cNvGrpSpPr/>
            <p:nvPr/>
          </p:nvGrpSpPr>
          <p:grpSpPr>
            <a:xfrm>
              <a:off x="7285702" y="2315256"/>
              <a:ext cx="2912224" cy="429601"/>
              <a:chOff x="7285702" y="2315256"/>
              <a:chExt cx="2912224" cy="429601"/>
            </a:xfrm>
          </p:grpSpPr>
          <p:sp>
            <p:nvSpPr>
              <p:cNvPr id="173" name="任意多边形 172"/>
              <p:cNvSpPr/>
              <p:nvPr/>
            </p:nvSpPr>
            <p:spPr>
              <a:xfrm rot="2700000" flipH="1">
                <a:off x="7085301" y="2515657"/>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4" name="矩形 173"/>
              <p:cNvSpPr/>
              <p:nvPr/>
            </p:nvSpPr>
            <p:spPr>
              <a:xfrm flipH="1">
                <a:off x="7442294" y="2664258"/>
                <a:ext cx="2755632"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sp>
        <p:nvSpPr>
          <p:cNvPr id="175" name="Freeform 16"/>
          <p:cNvSpPr>
            <a:spLocks noEditPoints="1"/>
          </p:cNvSpPr>
          <p:nvPr/>
        </p:nvSpPr>
        <p:spPr bwMode="auto">
          <a:xfrm>
            <a:off x="5785680" y="3825403"/>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76" name="组合 175"/>
          <p:cNvGrpSpPr/>
          <p:nvPr/>
        </p:nvGrpSpPr>
        <p:grpSpPr>
          <a:xfrm>
            <a:off x="5734107" y="3852380"/>
            <a:ext cx="2025967" cy="351893"/>
            <a:chOff x="7644477" y="4641489"/>
            <a:chExt cx="2700937" cy="469300"/>
          </a:xfrm>
        </p:grpSpPr>
        <p:grpSp>
          <p:nvGrpSpPr>
            <p:cNvPr id="177" name="组合 176"/>
            <p:cNvGrpSpPr/>
            <p:nvPr/>
          </p:nvGrpSpPr>
          <p:grpSpPr>
            <a:xfrm>
              <a:off x="7644477" y="4641489"/>
              <a:ext cx="2488890" cy="429601"/>
              <a:chOff x="7644477" y="4641489"/>
              <a:chExt cx="2488890" cy="429601"/>
            </a:xfrm>
          </p:grpSpPr>
          <p:sp>
            <p:nvSpPr>
              <p:cNvPr id="179" name="矩形 178"/>
              <p:cNvSpPr/>
              <p:nvPr/>
            </p:nvSpPr>
            <p:spPr>
              <a:xfrm flipH="1">
                <a:off x="7800060" y="4990491"/>
                <a:ext cx="2333307"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0" name="任意多边形 179"/>
              <p:cNvSpPr/>
              <p:nvPr/>
            </p:nvSpPr>
            <p:spPr>
              <a:xfrm rot="2700000" flipH="1">
                <a:off x="7444076" y="4841890"/>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78" name="Freeform 16"/>
            <p:cNvSpPr>
              <a:spLocks noEditPoints="1"/>
            </p:cNvSpPr>
            <p:nvPr/>
          </p:nvSpPr>
          <p:spPr bwMode="auto">
            <a:xfrm>
              <a:off x="10127654" y="4894055"/>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sp>
        <p:nvSpPr>
          <p:cNvPr id="181" name="Freeform 16"/>
          <p:cNvSpPr>
            <a:spLocks noEditPoints="1"/>
          </p:cNvSpPr>
          <p:nvPr/>
        </p:nvSpPr>
        <p:spPr bwMode="auto">
          <a:xfrm flipH="1" flipV="1">
            <a:off x="2907814" y="2613346"/>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82" name="组合 181"/>
          <p:cNvGrpSpPr/>
          <p:nvPr/>
        </p:nvGrpSpPr>
        <p:grpSpPr>
          <a:xfrm>
            <a:off x="791087" y="2511870"/>
            <a:ext cx="2418618" cy="354905"/>
            <a:chOff x="1054646" y="2853730"/>
            <a:chExt cx="3224404" cy="473316"/>
          </a:xfrm>
        </p:grpSpPr>
        <p:grpSp>
          <p:nvGrpSpPr>
            <p:cNvPr id="183" name="组合 182"/>
            <p:cNvGrpSpPr/>
            <p:nvPr/>
          </p:nvGrpSpPr>
          <p:grpSpPr>
            <a:xfrm>
              <a:off x="1270669" y="2897445"/>
              <a:ext cx="3008381" cy="429601"/>
              <a:chOff x="1414685" y="2583842"/>
              <a:chExt cx="3008381" cy="429601"/>
            </a:xfrm>
          </p:grpSpPr>
          <p:sp>
            <p:nvSpPr>
              <p:cNvPr id="185" name="矩形 184"/>
              <p:cNvSpPr/>
              <p:nvPr/>
            </p:nvSpPr>
            <p:spPr>
              <a:xfrm flipV="1">
                <a:off x="1414685" y="2641741"/>
                <a:ext cx="2852495" cy="216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6" name="任意多边形 185"/>
              <p:cNvSpPr/>
              <p:nvPr/>
            </p:nvSpPr>
            <p:spPr>
              <a:xfrm rot="2700000" flipV="1">
                <a:off x="4193865" y="2784243"/>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84" name="Freeform 16"/>
            <p:cNvSpPr>
              <a:spLocks noEditPoints="1"/>
            </p:cNvSpPr>
            <p:nvPr/>
          </p:nvSpPr>
          <p:spPr bwMode="auto">
            <a:xfrm flipH="1" flipV="1">
              <a:off x="1054646" y="2853730"/>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sp>
        <p:nvSpPr>
          <p:cNvPr id="187" name="Freeform 16"/>
          <p:cNvSpPr>
            <a:spLocks noEditPoints="1"/>
          </p:cNvSpPr>
          <p:nvPr/>
        </p:nvSpPr>
        <p:spPr bwMode="auto">
          <a:xfrm flipH="1" flipV="1">
            <a:off x="3452585" y="4129085"/>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88" name="组合 187"/>
          <p:cNvGrpSpPr/>
          <p:nvPr/>
        </p:nvGrpSpPr>
        <p:grpSpPr>
          <a:xfrm>
            <a:off x="897812" y="4021158"/>
            <a:ext cx="2853363" cy="356540"/>
            <a:chOff x="1196926" y="4866578"/>
            <a:chExt cx="3803989" cy="475497"/>
          </a:xfrm>
        </p:grpSpPr>
        <p:grpSp>
          <p:nvGrpSpPr>
            <p:cNvPr id="189" name="组合 188"/>
            <p:cNvGrpSpPr/>
            <p:nvPr/>
          </p:nvGrpSpPr>
          <p:grpSpPr>
            <a:xfrm>
              <a:off x="1414686" y="4912474"/>
              <a:ext cx="3586229" cy="429601"/>
              <a:chOff x="1414686" y="4912474"/>
              <a:chExt cx="3586229" cy="429601"/>
            </a:xfrm>
          </p:grpSpPr>
          <p:sp>
            <p:nvSpPr>
              <p:cNvPr id="191" name="矩形 190"/>
              <p:cNvSpPr/>
              <p:nvPr/>
            </p:nvSpPr>
            <p:spPr>
              <a:xfrm flipV="1">
                <a:off x="1414686" y="4964274"/>
                <a:ext cx="3420000"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2" name="任意多边形 191"/>
              <p:cNvSpPr/>
              <p:nvPr/>
            </p:nvSpPr>
            <p:spPr>
              <a:xfrm rot="2700000" flipV="1">
                <a:off x="4771714" y="5112875"/>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90" name="Freeform 16"/>
            <p:cNvSpPr>
              <a:spLocks noEditPoints="1"/>
            </p:cNvSpPr>
            <p:nvPr/>
          </p:nvSpPr>
          <p:spPr bwMode="auto">
            <a:xfrm flipH="1" flipV="1">
              <a:off x="1196926" y="4866578"/>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sp>
        <p:nvSpPr>
          <p:cNvPr id="193" name="Freeform 5"/>
          <p:cNvSpPr/>
          <p:nvPr/>
        </p:nvSpPr>
        <p:spPr bwMode="auto">
          <a:xfrm>
            <a:off x="3284830" y="972516"/>
            <a:ext cx="2500874" cy="4170984"/>
          </a:xfrm>
          <a:custGeom>
            <a:avLst/>
            <a:gdLst>
              <a:gd name="T0" fmla="*/ 952 w 1289"/>
              <a:gd name="T1" fmla="*/ 1022 h 2152"/>
              <a:gd name="T2" fmla="*/ 759 w 1289"/>
              <a:gd name="T3" fmla="*/ 1082 h 2152"/>
              <a:gd name="T4" fmla="*/ 722 w 1289"/>
              <a:gd name="T5" fmla="*/ 1071 h 2152"/>
              <a:gd name="T6" fmla="*/ 727 w 1289"/>
              <a:gd name="T7" fmla="*/ 1010 h 2152"/>
              <a:gd name="T8" fmla="*/ 672 w 1289"/>
              <a:gd name="T9" fmla="*/ 817 h 2152"/>
              <a:gd name="T10" fmla="*/ 691 w 1289"/>
              <a:gd name="T11" fmla="*/ 786 h 2152"/>
              <a:gd name="T12" fmla="*/ 770 w 1289"/>
              <a:gd name="T13" fmla="*/ 794 h 2152"/>
              <a:gd name="T14" fmla="*/ 1168 w 1289"/>
              <a:gd name="T15" fmla="*/ 397 h 2152"/>
              <a:gd name="T16" fmla="*/ 770 w 1289"/>
              <a:gd name="T17" fmla="*/ 0 h 2152"/>
              <a:gd name="T18" fmla="*/ 373 w 1289"/>
              <a:gd name="T19" fmla="*/ 397 h 2152"/>
              <a:gd name="T20" fmla="*/ 437 w 1289"/>
              <a:gd name="T21" fmla="*/ 613 h 2152"/>
              <a:gd name="T22" fmla="*/ 418 w 1289"/>
              <a:gd name="T23" fmla="*/ 650 h 2152"/>
              <a:gd name="T24" fmla="*/ 364 w 1289"/>
              <a:gd name="T25" fmla="*/ 646 h 2152"/>
              <a:gd name="T26" fmla="*/ 0 w 1289"/>
              <a:gd name="T27" fmla="*/ 1010 h 2152"/>
              <a:gd name="T28" fmla="*/ 364 w 1289"/>
              <a:gd name="T29" fmla="*/ 1373 h 2152"/>
              <a:gd name="T30" fmla="*/ 587 w 1289"/>
              <a:gd name="T31" fmla="*/ 1297 h 2152"/>
              <a:gd name="T32" fmla="*/ 618 w 1289"/>
              <a:gd name="T33" fmla="*/ 1311 h 2152"/>
              <a:gd name="T34" fmla="*/ 615 w 1289"/>
              <a:gd name="T35" fmla="*/ 1359 h 2152"/>
              <a:gd name="T36" fmla="*/ 665 w 1289"/>
              <a:gd name="T37" fmla="*/ 1536 h 2152"/>
              <a:gd name="T38" fmla="*/ 652 w 1289"/>
              <a:gd name="T39" fmla="*/ 1556 h 2152"/>
              <a:gd name="T40" fmla="*/ 567 w 1289"/>
              <a:gd name="T41" fmla="*/ 1544 h 2152"/>
              <a:gd name="T42" fmla="*/ 263 w 1289"/>
              <a:gd name="T43" fmla="*/ 1848 h 2152"/>
              <a:gd name="T44" fmla="*/ 567 w 1289"/>
              <a:gd name="T45" fmla="*/ 2152 h 2152"/>
              <a:gd name="T46" fmla="*/ 870 w 1289"/>
              <a:gd name="T47" fmla="*/ 1848 h 2152"/>
              <a:gd name="T48" fmla="*/ 832 w 1289"/>
              <a:gd name="T49" fmla="*/ 1700 h 2152"/>
              <a:gd name="T50" fmla="*/ 851 w 1289"/>
              <a:gd name="T51" fmla="*/ 1681 h 2152"/>
              <a:gd name="T52" fmla="*/ 952 w 1289"/>
              <a:gd name="T53" fmla="*/ 1696 h 2152"/>
              <a:gd name="T54" fmla="*/ 1289 w 1289"/>
              <a:gd name="T55" fmla="*/ 1359 h 2152"/>
              <a:gd name="T56" fmla="*/ 952 w 1289"/>
              <a:gd name="T57" fmla="*/ 1022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9" h="2152">
                <a:moveTo>
                  <a:pt x="952" y="1022"/>
                </a:moveTo>
                <a:cubicBezTo>
                  <a:pt x="880" y="1022"/>
                  <a:pt x="814" y="1044"/>
                  <a:pt x="759" y="1082"/>
                </a:cubicBezTo>
                <a:cubicBezTo>
                  <a:pt x="741" y="1095"/>
                  <a:pt x="719" y="1090"/>
                  <a:pt x="722" y="1071"/>
                </a:cubicBezTo>
                <a:cubicBezTo>
                  <a:pt x="725" y="1051"/>
                  <a:pt x="727" y="1031"/>
                  <a:pt x="727" y="1010"/>
                </a:cubicBezTo>
                <a:cubicBezTo>
                  <a:pt x="727" y="939"/>
                  <a:pt x="707" y="873"/>
                  <a:pt x="672" y="817"/>
                </a:cubicBezTo>
                <a:cubicBezTo>
                  <a:pt x="662" y="801"/>
                  <a:pt x="673" y="783"/>
                  <a:pt x="691" y="786"/>
                </a:cubicBezTo>
                <a:cubicBezTo>
                  <a:pt x="717" y="791"/>
                  <a:pt x="743" y="794"/>
                  <a:pt x="770" y="794"/>
                </a:cubicBezTo>
                <a:cubicBezTo>
                  <a:pt x="990" y="794"/>
                  <a:pt x="1168" y="616"/>
                  <a:pt x="1168" y="397"/>
                </a:cubicBezTo>
                <a:cubicBezTo>
                  <a:pt x="1168" y="177"/>
                  <a:pt x="990" y="0"/>
                  <a:pt x="770" y="0"/>
                </a:cubicBezTo>
                <a:cubicBezTo>
                  <a:pt x="551" y="0"/>
                  <a:pt x="373" y="177"/>
                  <a:pt x="373" y="397"/>
                </a:cubicBezTo>
                <a:cubicBezTo>
                  <a:pt x="373" y="476"/>
                  <a:pt x="396" y="551"/>
                  <a:pt x="437" y="613"/>
                </a:cubicBezTo>
                <a:cubicBezTo>
                  <a:pt x="449" y="631"/>
                  <a:pt x="438" y="653"/>
                  <a:pt x="418" y="650"/>
                </a:cubicBezTo>
                <a:cubicBezTo>
                  <a:pt x="400" y="648"/>
                  <a:pt x="382" y="646"/>
                  <a:pt x="364" y="646"/>
                </a:cubicBezTo>
                <a:cubicBezTo>
                  <a:pt x="163" y="646"/>
                  <a:pt x="0" y="809"/>
                  <a:pt x="0" y="1010"/>
                </a:cubicBezTo>
                <a:cubicBezTo>
                  <a:pt x="0" y="1211"/>
                  <a:pt x="163" y="1373"/>
                  <a:pt x="364" y="1373"/>
                </a:cubicBezTo>
                <a:cubicBezTo>
                  <a:pt x="448" y="1373"/>
                  <a:pt x="525" y="1345"/>
                  <a:pt x="587" y="1297"/>
                </a:cubicBezTo>
                <a:cubicBezTo>
                  <a:pt x="602" y="1285"/>
                  <a:pt x="621" y="1292"/>
                  <a:pt x="618" y="1311"/>
                </a:cubicBezTo>
                <a:cubicBezTo>
                  <a:pt x="616" y="1327"/>
                  <a:pt x="615" y="1343"/>
                  <a:pt x="615" y="1359"/>
                </a:cubicBezTo>
                <a:cubicBezTo>
                  <a:pt x="615" y="1424"/>
                  <a:pt x="633" y="1484"/>
                  <a:pt x="665" y="1536"/>
                </a:cubicBezTo>
                <a:cubicBezTo>
                  <a:pt x="673" y="1548"/>
                  <a:pt x="665" y="1560"/>
                  <a:pt x="652" y="1556"/>
                </a:cubicBezTo>
                <a:cubicBezTo>
                  <a:pt x="625" y="1548"/>
                  <a:pt x="596" y="1544"/>
                  <a:pt x="567" y="1544"/>
                </a:cubicBezTo>
                <a:cubicBezTo>
                  <a:pt x="399" y="1544"/>
                  <a:pt x="263" y="1680"/>
                  <a:pt x="263" y="1848"/>
                </a:cubicBezTo>
                <a:cubicBezTo>
                  <a:pt x="263" y="2016"/>
                  <a:pt x="399" y="2152"/>
                  <a:pt x="567" y="2152"/>
                </a:cubicBezTo>
                <a:cubicBezTo>
                  <a:pt x="734" y="2152"/>
                  <a:pt x="870" y="2016"/>
                  <a:pt x="870" y="1848"/>
                </a:cubicBezTo>
                <a:cubicBezTo>
                  <a:pt x="870" y="1794"/>
                  <a:pt x="856" y="1744"/>
                  <a:pt x="832" y="1700"/>
                </a:cubicBezTo>
                <a:cubicBezTo>
                  <a:pt x="825" y="1687"/>
                  <a:pt x="836" y="1676"/>
                  <a:pt x="851" y="1681"/>
                </a:cubicBezTo>
                <a:cubicBezTo>
                  <a:pt x="883" y="1691"/>
                  <a:pt x="917" y="1696"/>
                  <a:pt x="952" y="1696"/>
                </a:cubicBezTo>
                <a:cubicBezTo>
                  <a:pt x="1138" y="1696"/>
                  <a:pt x="1289" y="1545"/>
                  <a:pt x="1289" y="1359"/>
                </a:cubicBezTo>
                <a:cubicBezTo>
                  <a:pt x="1289" y="1173"/>
                  <a:pt x="1138" y="1022"/>
                  <a:pt x="952" y="1022"/>
                </a:cubicBezTo>
                <a:close/>
              </a:path>
            </a:pathLst>
          </a:custGeom>
          <a:solidFill>
            <a:srgbClr val="C9C9C9"/>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94" name="组合 193"/>
          <p:cNvGrpSpPr/>
          <p:nvPr/>
        </p:nvGrpSpPr>
        <p:grpSpPr>
          <a:xfrm>
            <a:off x="4129570" y="1095675"/>
            <a:ext cx="1287320" cy="1286855"/>
            <a:chOff x="5505375" y="965032"/>
            <a:chExt cx="1716204" cy="1716204"/>
          </a:xfrm>
        </p:grpSpPr>
        <p:grpSp>
          <p:nvGrpSpPr>
            <p:cNvPr id="195" name="组合 194"/>
            <p:cNvGrpSpPr/>
            <p:nvPr/>
          </p:nvGrpSpPr>
          <p:grpSpPr>
            <a:xfrm>
              <a:off x="5505375" y="965032"/>
              <a:ext cx="1716204" cy="1716204"/>
              <a:chOff x="1200760" y="3842075"/>
              <a:chExt cx="1784148" cy="1784148"/>
            </a:xfrm>
          </p:grpSpPr>
          <p:sp>
            <p:nvSpPr>
              <p:cNvPr id="197" name="椭圆 196"/>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8" name="椭圆 197"/>
              <p:cNvSpPr/>
              <p:nvPr/>
            </p:nvSpPr>
            <p:spPr>
              <a:xfrm>
                <a:off x="1475770" y="4117085"/>
                <a:ext cx="1234127" cy="1234127"/>
              </a:xfrm>
              <a:prstGeom prst="ellipse">
                <a:avLst/>
              </a:prstGeom>
              <a:solidFill>
                <a:srgbClr val="FFB850"/>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96" name="文本框 66"/>
            <p:cNvSpPr txBox="1"/>
            <p:nvPr/>
          </p:nvSpPr>
          <p:spPr>
            <a:xfrm>
              <a:off x="5676154" y="1414524"/>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A</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199" name="组合 198"/>
          <p:cNvGrpSpPr/>
          <p:nvPr/>
        </p:nvGrpSpPr>
        <p:grpSpPr>
          <a:xfrm>
            <a:off x="3407643" y="2335815"/>
            <a:ext cx="1148039" cy="1147625"/>
            <a:chOff x="4542929" y="2618936"/>
            <a:chExt cx="1530520" cy="1530520"/>
          </a:xfrm>
        </p:grpSpPr>
        <p:grpSp>
          <p:nvGrpSpPr>
            <p:cNvPr id="200" name="组合 199"/>
            <p:cNvGrpSpPr/>
            <p:nvPr/>
          </p:nvGrpSpPr>
          <p:grpSpPr>
            <a:xfrm>
              <a:off x="4542929" y="2618936"/>
              <a:ext cx="1530520" cy="1530520"/>
              <a:chOff x="1200760" y="3842075"/>
              <a:chExt cx="1784148" cy="1784148"/>
            </a:xfrm>
          </p:grpSpPr>
          <p:sp>
            <p:nvSpPr>
              <p:cNvPr id="202" name="椭圆 201"/>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3" name="椭圆 202"/>
              <p:cNvSpPr/>
              <p:nvPr/>
            </p:nvSpPr>
            <p:spPr>
              <a:xfrm>
                <a:off x="1475770" y="4117085"/>
                <a:ext cx="1234127" cy="1234127"/>
              </a:xfrm>
              <a:prstGeom prst="ellipse">
                <a:avLst/>
              </a:prstGeom>
              <a:solidFill>
                <a:srgbClr val="01ACBE"/>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01" name="文本框 80"/>
            <p:cNvSpPr txBox="1"/>
            <p:nvPr/>
          </p:nvSpPr>
          <p:spPr>
            <a:xfrm>
              <a:off x="4625120" y="2975870"/>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B</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204" name="组合 203"/>
          <p:cNvGrpSpPr/>
          <p:nvPr/>
        </p:nvGrpSpPr>
        <p:grpSpPr>
          <a:xfrm>
            <a:off x="4599347" y="3071786"/>
            <a:ext cx="1057680" cy="1057298"/>
            <a:chOff x="6131664" y="3600460"/>
            <a:chExt cx="1410056" cy="1410056"/>
          </a:xfrm>
        </p:grpSpPr>
        <p:grpSp>
          <p:nvGrpSpPr>
            <p:cNvPr id="205" name="组合 204"/>
            <p:cNvGrpSpPr/>
            <p:nvPr/>
          </p:nvGrpSpPr>
          <p:grpSpPr>
            <a:xfrm>
              <a:off x="6131664" y="3600460"/>
              <a:ext cx="1410056" cy="1410056"/>
              <a:chOff x="1200760" y="3842075"/>
              <a:chExt cx="1784148" cy="1784148"/>
            </a:xfrm>
          </p:grpSpPr>
          <p:sp>
            <p:nvSpPr>
              <p:cNvPr id="207" name="椭圆 206"/>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8" name="椭圆 207"/>
              <p:cNvSpPr/>
              <p:nvPr/>
            </p:nvSpPr>
            <p:spPr>
              <a:xfrm>
                <a:off x="1475770" y="4117085"/>
                <a:ext cx="1234127" cy="1234127"/>
              </a:xfrm>
              <a:prstGeom prst="ellipse">
                <a:avLst/>
              </a:prstGeom>
              <a:solidFill>
                <a:srgbClr val="F6615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06" name="文本框 81"/>
            <p:cNvSpPr txBox="1"/>
            <p:nvPr/>
          </p:nvSpPr>
          <p:spPr>
            <a:xfrm>
              <a:off x="6154376" y="3896098"/>
              <a:ext cx="1374645"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C</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209" name="组合 208"/>
          <p:cNvGrpSpPr/>
          <p:nvPr/>
        </p:nvGrpSpPr>
        <p:grpSpPr>
          <a:xfrm>
            <a:off x="3863163" y="4089395"/>
            <a:ext cx="1031117" cy="917254"/>
            <a:chOff x="5150211" y="4957584"/>
            <a:chExt cx="1374644" cy="1223288"/>
          </a:xfrm>
        </p:grpSpPr>
        <p:grpSp>
          <p:nvGrpSpPr>
            <p:cNvPr id="210" name="组合 209"/>
            <p:cNvGrpSpPr/>
            <p:nvPr/>
          </p:nvGrpSpPr>
          <p:grpSpPr>
            <a:xfrm>
              <a:off x="5225889" y="4957584"/>
              <a:ext cx="1223288" cy="1223288"/>
              <a:chOff x="1200760" y="3842075"/>
              <a:chExt cx="1784148" cy="1784148"/>
            </a:xfrm>
          </p:grpSpPr>
          <p:sp>
            <p:nvSpPr>
              <p:cNvPr id="212" name="椭圆 211"/>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13" name="椭圆 212"/>
              <p:cNvSpPr/>
              <p:nvPr/>
            </p:nvSpPr>
            <p:spPr>
              <a:xfrm>
                <a:off x="1475770" y="4117085"/>
                <a:ext cx="1234127" cy="1234127"/>
              </a:xfrm>
              <a:prstGeom prst="ellipse">
                <a:avLst/>
              </a:prstGeom>
              <a:solidFill>
                <a:srgbClr val="663A77"/>
              </a:solidFill>
              <a:ln>
                <a:noFill/>
              </a:ln>
              <a:effectLst>
                <a:innerShdw blurRad="228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11" name="文本框 82"/>
            <p:cNvSpPr txBox="1"/>
            <p:nvPr/>
          </p:nvSpPr>
          <p:spPr>
            <a:xfrm>
              <a:off x="5150211" y="5159471"/>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D</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214" name="组合 213"/>
          <p:cNvGrpSpPr/>
          <p:nvPr/>
        </p:nvGrpSpPr>
        <p:grpSpPr>
          <a:xfrm>
            <a:off x="877331" y="3363818"/>
            <a:ext cx="1674529" cy="713785"/>
            <a:chOff x="1381398" y="3989930"/>
            <a:chExt cx="1653625" cy="951935"/>
          </a:xfrm>
        </p:grpSpPr>
        <p:sp>
          <p:nvSpPr>
            <p:cNvPr id="215" name="Freeform 983"/>
            <p:cNvSpPr>
              <a:spLocks noEditPoints="1"/>
            </p:cNvSpPr>
            <p:nvPr/>
          </p:nvSpPr>
          <p:spPr bwMode="auto">
            <a:xfrm>
              <a:off x="1873575" y="3989930"/>
              <a:ext cx="540751" cy="554818"/>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rgbClr val="663A77"/>
            </a:solidFill>
            <a:ln>
              <a:noFill/>
            </a:ln>
          </p:spPr>
          <p:txBody>
            <a:bodyPr vert="horz" wrap="square" lIns="68580" tIns="34290" rIns="68580" bIns="34290" numCol="1" anchor="t" anchorCtr="0" compatLnSpc="1"/>
            <a:lstStyle/>
            <a:p>
              <a:endParaRPr lang="zh-CN" altLang="en-US" sz="1050" b="1">
                <a:solidFill>
                  <a:prstClr val="black"/>
                </a:solidFill>
              </a:endParaRPr>
            </a:p>
          </p:txBody>
        </p:sp>
        <p:sp>
          <p:nvSpPr>
            <p:cNvPr id="216" name="文本框 102"/>
            <p:cNvSpPr txBox="1"/>
            <p:nvPr/>
          </p:nvSpPr>
          <p:spPr>
            <a:xfrm>
              <a:off x="1381398" y="4531400"/>
              <a:ext cx="1653625" cy="410465"/>
            </a:xfrm>
            <a:prstGeom prst="rect">
              <a:avLst/>
            </a:prstGeom>
            <a:noFill/>
          </p:spPr>
          <p:txBody>
            <a:bodyPr wrap="square" rtlCol="0">
              <a:spAutoFit/>
            </a:bodyPr>
            <a:lstStyle/>
            <a:p>
              <a:pPr algn="ctr"/>
              <a:r>
                <a:rPr lang="zh-CN" altLang="en-US" sz="1400" b="1" dirty="0">
                  <a:solidFill>
                    <a:srgbClr val="663A77"/>
                  </a:solidFill>
                  <a:latin typeface="微软雅黑" panose="020B0503020204020204" charset="-122"/>
                  <a:ea typeface="微软雅黑" panose="020B0503020204020204" charset="-122"/>
                </a:rPr>
                <a:t>默认创建</a:t>
              </a:r>
            </a:p>
          </p:txBody>
        </p:sp>
      </p:grpSp>
      <p:grpSp>
        <p:nvGrpSpPr>
          <p:cNvPr id="217" name="组合 216"/>
          <p:cNvGrpSpPr/>
          <p:nvPr/>
        </p:nvGrpSpPr>
        <p:grpSpPr>
          <a:xfrm>
            <a:off x="845237" y="1294032"/>
            <a:ext cx="2707703" cy="1248660"/>
            <a:chOff x="1296675" y="1427577"/>
            <a:chExt cx="2673900" cy="1665265"/>
          </a:xfrm>
        </p:grpSpPr>
        <p:sp>
          <p:nvSpPr>
            <p:cNvPr id="218" name="Freeform 979"/>
            <p:cNvSpPr>
              <a:spLocks noEditPoints="1"/>
            </p:cNvSpPr>
            <p:nvPr/>
          </p:nvSpPr>
          <p:spPr bwMode="auto">
            <a:xfrm>
              <a:off x="1296675" y="1427577"/>
              <a:ext cx="642872" cy="574888"/>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rgbClr val="01ACBE"/>
            </a:solidFill>
            <a:ln>
              <a:noFill/>
            </a:ln>
          </p:spPr>
          <p:txBody>
            <a:bodyPr vert="horz" wrap="square" lIns="68580" tIns="34290" rIns="68580" bIns="34290" numCol="1" anchor="t" anchorCtr="0" compatLnSpc="1"/>
            <a:lstStyle/>
            <a:p>
              <a:endParaRPr lang="zh-CN" altLang="en-US" sz="1050" b="1">
                <a:solidFill>
                  <a:prstClr val="black"/>
                </a:solidFill>
              </a:endParaRPr>
            </a:p>
          </p:txBody>
        </p:sp>
        <p:sp>
          <p:nvSpPr>
            <p:cNvPr id="219" name="文本框 118"/>
            <p:cNvSpPr txBox="1"/>
            <p:nvPr/>
          </p:nvSpPr>
          <p:spPr>
            <a:xfrm>
              <a:off x="1342678" y="1809776"/>
              <a:ext cx="1653625" cy="410464"/>
            </a:xfrm>
            <a:prstGeom prst="rect">
              <a:avLst/>
            </a:prstGeom>
            <a:noFill/>
          </p:spPr>
          <p:txBody>
            <a:bodyPr wrap="square" rtlCol="0">
              <a:spAutoFit/>
            </a:bodyPr>
            <a:lstStyle/>
            <a:p>
              <a:pPr algn="ctr"/>
              <a:r>
                <a:rPr lang="zh-CN" altLang="en-US" sz="1400" b="1" dirty="0">
                  <a:solidFill>
                    <a:srgbClr val="01ACBE"/>
                  </a:solidFill>
                  <a:latin typeface="微软雅黑" panose="020B0503020204020204" charset="-122"/>
                  <a:ea typeface="微软雅黑" panose="020B0503020204020204" charset="-122"/>
                </a:rPr>
                <a:t>创建集合</a:t>
              </a:r>
            </a:p>
          </p:txBody>
        </p:sp>
        <p:sp>
          <p:nvSpPr>
            <p:cNvPr id="220" name="矩形 47"/>
            <p:cNvSpPr>
              <a:spLocks noChangeArrowheads="1"/>
            </p:cNvSpPr>
            <p:nvPr/>
          </p:nvSpPr>
          <p:spPr bwMode="auto">
            <a:xfrm>
              <a:off x="1364664" y="2136297"/>
              <a:ext cx="2605911" cy="9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just">
                <a:lnSpc>
                  <a:spcPct val="150000"/>
                </a:lnSpc>
              </a:pPr>
              <a:r>
                <a:rPr lang="en-GB" altLang="zh-CN" sz="1000" b="1" dirty="0" err="1">
                  <a:solidFill>
                    <a:srgbClr val="00A6B6"/>
                  </a:solidFill>
                  <a:latin typeface="微软雅黑" panose="020B0503020204020204" charset="-122"/>
                  <a:ea typeface="微软雅黑" panose="020B0503020204020204" charset="-122"/>
                </a:rPr>
                <a:t>db.createCollection</a:t>
              </a:r>
              <a:r>
                <a:rPr lang="en-GB" altLang="zh-CN" sz="1000" b="1" dirty="0">
                  <a:latin typeface="微软雅黑" panose="020B0503020204020204" charset="-122"/>
                  <a:ea typeface="微软雅黑" panose="020B0503020204020204" charset="-122"/>
                </a:rPr>
                <a:t>(</a:t>
              </a:r>
              <a:r>
                <a:rPr lang="en-GB" altLang="zh-CN" sz="1000" b="1" dirty="0">
                  <a:solidFill>
                    <a:schemeClr val="accent2"/>
                  </a:solidFill>
                  <a:latin typeface="微软雅黑" panose="020B0503020204020204" charset="-122"/>
                  <a:ea typeface="微软雅黑" panose="020B0503020204020204" charset="-122"/>
                </a:rPr>
                <a:t>'name'</a:t>
              </a:r>
              <a:r>
                <a:rPr lang="en-GB" altLang="zh-CN" sz="1000" b="1" dirty="0">
                  <a:latin typeface="微软雅黑" panose="020B0503020204020204" charset="-122"/>
                  <a:ea typeface="微软雅黑" panose="020B0503020204020204" charset="-122"/>
                </a:rPr>
                <a:t>)</a:t>
              </a:r>
            </a:p>
            <a:p>
              <a:pPr algn="just">
                <a:lnSpc>
                  <a:spcPct val="150000"/>
                </a:lnSpc>
              </a:pPr>
              <a:r>
                <a:rPr lang="zh-CN" altLang="en-GB" sz="1000" b="1" dirty="0">
                  <a:latin typeface="微软雅黑" panose="020B0503020204020204" charset="-122"/>
                  <a:ea typeface="微软雅黑" panose="020B0503020204020204" charset="-122"/>
                </a:rPr>
                <a:t>例如</a:t>
              </a:r>
              <a:r>
                <a:rPr lang="zh-CN" altLang="en-US" sz="1000" b="1" dirty="0">
                  <a:latin typeface="微软雅黑" panose="020B0503020204020204" charset="-122"/>
                  <a:ea typeface="微软雅黑" panose="020B0503020204020204" charset="-122"/>
                </a:rPr>
                <a:t>：</a:t>
              </a:r>
              <a:endParaRPr lang="en-US" altLang="zh-CN" sz="1000" b="1" dirty="0">
                <a:latin typeface="微软雅黑" panose="020B0503020204020204" charset="-122"/>
                <a:ea typeface="微软雅黑" panose="020B0503020204020204" charset="-122"/>
              </a:endParaRPr>
            </a:p>
            <a:p>
              <a:pPr algn="just">
                <a:lnSpc>
                  <a:spcPct val="150000"/>
                </a:lnSpc>
              </a:pPr>
              <a:r>
                <a:rPr lang="en-GB" altLang="zh-CN" sz="1000" b="1" dirty="0" err="1">
                  <a:solidFill>
                    <a:srgbClr val="00A6B6"/>
                  </a:solidFill>
                  <a:latin typeface="微软雅黑" panose="020B0503020204020204" charset="-122"/>
                  <a:ea typeface="微软雅黑" panose="020B0503020204020204" charset="-122"/>
                </a:rPr>
                <a:t>db.createCollection</a:t>
              </a:r>
              <a:r>
                <a:rPr lang="en-GB" altLang="zh-CN" sz="1000" b="1" dirty="0">
                  <a:latin typeface="微软雅黑" panose="020B0503020204020204" charset="-122"/>
                  <a:ea typeface="微软雅黑" panose="020B0503020204020204" charset="-122"/>
                </a:rPr>
                <a:t>(</a:t>
              </a:r>
              <a:r>
                <a:rPr lang="en-GB" altLang="zh-CN" sz="1000" b="1" dirty="0">
                  <a:solidFill>
                    <a:schemeClr val="accent2"/>
                  </a:solidFill>
                  <a:latin typeface="微软雅黑" panose="020B0503020204020204" charset="-122"/>
                  <a:ea typeface="微软雅黑" panose="020B0503020204020204" charset="-122"/>
                </a:rPr>
                <a:t>'</a:t>
              </a:r>
              <a:r>
                <a:rPr lang="en-GB" altLang="zh-CN" sz="1000" b="1" dirty="0" err="1">
                  <a:solidFill>
                    <a:schemeClr val="accent2"/>
                  </a:solidFill>
                  <a:latin typeface="微软雅黑" panose="020B0503020204020204" charset="-122"/>
                  <a:ea typeface="微软雅黑" panose="020B0503020204020204" charset="-122"/>
                </a:rPr>
                <a:t>studente</a:t>
              </a:r>
              <a:r>
                <a:rPr lang="en-GB" altLang="zh-CN" sz="1000" b="1" dirty="0">
                  <a:solidFill>
                    <a:schemeClr val="accent2"/>
                  </a:solidFill>
                  <a:latin typeface="微软雅黑" panose="020B0503020204020204" charset="-122"/>
                  <a:ea typeface="微软雅黑" panose="020B0503020204020204" charset="-122"/>
                </a:rPr>
                <a:t>'</a:t>
              </a:r>
              <a:r>
                <a:rPr lang="en-GB" altLang="zh-CN" sz="1000" b="1" dirty="0">
                  <a:latin typeface="微软雅黑" panose="020B0503020204020204" charset="-122"/>
                  <a:ea typeface="微软雅黑" panose="020B0503020204020204" charset="-122"/>
                </a:rPr>
                <a:t>) </a:t>
              </a:r>
              <a:endParaRPr lang="zh-CN" altLang="en-US" sz="1000" b="1" dirty="0">
                <a:latin typeface="微软雅黑" panose="020B0503020204020204" charset="-122"/>
                <a:ea typeface="微软雅黑" panose="020B0503020204020204" charset="-122"/>
              </a:endParaRPr>
            </a:p>
          </p:txBody>
        </p:sp>
      </p:grpSp>
      <p:sp>
        <p:nvSpPr>
          <p:cNvPr id="221" name="矩形 47"/>
          <p:cNvSpPr>
            <a:spLocks noChangeArrowheads="1"/>
          </p:cNvSpPr>
          <p:nvPr/>
        </p:nvSpPr>
        <p:spPr bwMode="auto">
          <a:xfrm>
            <a:off x="810614" y="4187653"/>
            <a:ext cx="2638853" cy="48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just">
              <a:lnSpc>
                <a:spcPct val="150000"/>
              </a:lnSpc>
            </a:pPr>
            <a:r>
              <a:rPr lang="zh-CN" altLang="en-US" sz="1000" b="1" dirty="0">
                <a:latin typeface="微软雅黑" panose="020B0503020204020204" charset="-122"/>
                <a:ea typeface="微软雅黑" panose="020B0503020204020204" charset="-122"/>
              </a:rPr>
              <a:t>进入数据库之后，可以不用创建集合，当插入一个不存在的集合时，会自动创建集合</a:t>
            </a:r>
          </a:p>
        </p:txBody>
      </p:sp>
      <p:grpSp>
        <p:nvGrpSpPr>
          <p:cNvPr id="222" name="组合 221"/>
          <p:cNvGrpSpPr/>
          <p:nvPr/>
        </p:nvGrpSpPr>
        <p:grpSpPr>
          <a:xfrm>
            <a:off x="4622231" y="1517399"/>
            <a:ext cx="3036615" cy="691169"/>
            <a:chOff x="6835033" y="1503288"/>
            <a:chExt cx="2998706" cy="921772"/>
          </a:xfrm>
        </p:grpSpPr>
        <p:sp>
          <p:nvSpPr>
            <p:cNvPr id="223" name="Freeform 975"/>
            <p:cNvSpPr>
              <a:spLocks noEditPoints="1"/>
            </p:cNvSpPr>
            <p:nvPr/>
          </p:nvSpPr>
          <p:spPr bwMode="auto">
            <a:xfrm>
              <a:off x="9408679" y="1503288"/>
              <a:ext cx="425060" cy="524931"/>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rgbClr val="FFB850"/>
            </a:solidFill>
            <a:ln>
              <a:noFill/>
            </a:ln>
          </p:spPr>
          <p:txBody>
            <a:bodyPr vert="horz" wrap="square" lIns="68580" tIns="34290" rIns="68580" bIns="34290" numCol="1" anchor="t" anchorCtr="0" compatLnSpc="1"/>
            <a:lstStyle/>
            <a:p>
              <a:endParaRPr lang="zh-CN" altLang="en-US" sz="1050" b="1" dirty="0">
                <a:solidFill>
                  <a:prstClr val="black"/>
                </a:solidFill>
              </a:endParaRPr>
            </a:p>
          </p:txBody>
        </p:sp>
        <p:sp>
          <p:nvSpPr>
            <p:cNvPr id="224" name="文本框 96"/>
            <p:cNvSpPr txBox="1"/>
            <p:nvPr/>
          </p:nvSpPr>
          <p:spPr>
            <a:xfrm>
              <a:off x="8061727" y="1743011"/>
              <a:ext cx="1402465" cy="410464"/>
            </a:xfrm>
            <a:prstGeom prst="rect">
              <a:avLst/>
            </a:prstGeom>
            <a:noFill/>
          </p:spPr>
          <p:txBody>
            <a:bodyPr wrap="square" rtlCol="0">
              <a:spAutoFit/>
            </a:bodyPr>
            <a:lstStyle/>
            <a:p>
              <a:pPr algn="ctr"/>
              <a:r>
                <a:rPr lang="zh-CN" altLang="en-US" sz="1400" b="1" dirty="0">
                  <a:solidFill>
                    <a:srgbClr val="FFB850"/>
                  </a:solidFill>
                  <a:latin typeface="微软雅黑" panose="020B0503020204020204" charset="-122"/>
                  <a:ea typeface="微软雅黑" panose="020B0503020204020204" charset="-122"/>
                </a:rPr>
                <a:t>显示所有集合</a:t>
              </a:r>
            </a:p>
          </p:txBody>
        </p:sp>
        <p:sp>
          <p:nvSpPr>
            <p:cNvPr id="225" name="矩形 47"/>
            <p:cNvSpPr>
              <a:spLocks noChangeArrowheads="1"/>
            </p:cNvSpPr>
            <p:nvPr/>
          </p:nvSpPr>
          <p:spPr bwMode="auto">
            <a:xfrm>
              <a:off x="6835033" y="2084211"/>
              <a:ext cx="2605910" cy="34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r">
                <a:lnSpc>
                  <a:spcPct val="150000"/>
                </a:lnSpc>
              </a:pPr>
              <a:r>
                <a:rPr lang="en-GB" altLang="zh-CN" sz="1000" b="1" dirty="0">
                  <a:solidFill>
                    <a:srgbClr val="00A6B6"/>
                  </a:solidFill>
                  <a:latin typeface="微软雅黑" panose="020B0503020204020204" charset="-122"/>
                  <a:ea typeface="微软雅黑" panose="020B0503020204020204" charset="-122"/>
                </a:rPr>
                <a:t>show collections</a:t>
              </a:r>
              <a:endParaRPr lang="zh-CN" altLang="en-US" sz="1000" b="1" dirty="0">
                <a:solidFill>
                  <a:srgbClr val="00A6B6"/>
                </a:solidFill>
                <a:latin typeface="微软雅黑" panose="020B0503020204020204" charset="-122"/>
                <a:ea typeface="微软雅黑" panose="020B0503020204020204" charset="-122"/>
              </a:endParaRPr>
            </a:p>
          </p:txBody>
        </p:sp>
      </p:grpSp>
      <p:grpSp>
        <p:nvGrpSpPr>
          <p:cNvPr id="226" name="组合 225"/>
          <p:cNvGrpSpPr/>
          <p:nvPr/>
        </p:nvGrpSpPr>
        <p:grpSpPr>
          <a:xfrm>
            <a:off x="5528542" y="2587625"/>
            <a:ext cx="2638853" cy="1514787"/>
            <a:chOff x="7692420" y="2954762"/>
            <a:chExt cx="2605910" cy="2020184"/>
          </a:xfrm>
        </p:grpSpPr>
        <p:sp>
          <p:nvSpPr>
            <p:cNvPr id="227" name="Freeform 987"/>
            <p:cNvSpPr>
              <a:spLocks noEditPoints="1"/>
            </p:cNvSpPr>
            <p:nvPr/>
          </p:nvSpPr>
          <p:spPr bwMode="auto">
            <a:xfrm>
              <a:off x="9385696" y="2954762"/>
              <a:ext cx="446333" cy="717951"/>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rgbClr val="F6615B"/>
            </a:solidFill>
            <a:ln>
              <a:noFill/>
            </a:ln>
          </p:spPr>
          <p:txBody>
            <a:bodyPr vert="horz" wrap="square" lIns="68580" tIns="34290" rIns="68580" bIns="34290" numCol="1" anchor="t" anchorCtr="0" compatLnSpc="1"/>
            <a:lstStyle/>
            <a:p>
              <a:endParaRPr lang="zh-CN" altLang="en-US" sz="1050" b="1">
                <a:solidFill>
                  <a:prstClr val="black"/>
                </a:solidFill>
              </a:endParaRPr>
            </a:p>
          </p:txBody>
        </p:sp>
        <p:sp>
          <p:nvSpPr>
            <p:cNvPr id="228" name="文本框 98"/>
            <p:cNvSpPr txBox="1"/>
            <p:nvPr/>
          </p:nvSpPr>
          <p:spPr>
            <a:xfrm>
              <a:off x="8834070" y="3667304"/>
              <a:ext cx="1402465" cy="410464"/>
            </a:xfrm>
            <a:prstGeom prst="rect">
              <a:avLst/>
            </a:prstGeom>
            <a:noFill/>
          </p:spPr>
          <p:txBody>
            <a:bodyPr wrap="square" rtlCol="0">
              <a:spAutoFit/>
            </a:bodyPr>
            <a:lstStyle/>
            <a:p>
              <a:pPr algn="ctr"/>
              <a:r>
                <a:rPr lang="zh-CN" altLang="en-US" sz="1400" b="1" dirty="0">
                  <a:solidFill>
                    <a:srgbClr val="E87071"/>
                  </a:solidFill>
                  <a:latin typeface="微软雅黑" panose="020B0503020204020204" charset="-122"/>
                  <a:ea typeface="微软雅黑" panose="020B0503020204020204" charset="-122"/>
                </a:rPr>
                <a:t>删除集合</a:t>
              </a:r>
            </a:p>
          </p:txBody>
        </p:sp>
        <p:sp>
          <p:nvSpPr>
            <p:cNvPr id="229" name="矩形 47"/>
            <p:cNvSpPr>
              <a:spLocks noChangeArrowheads="1"/>
            </p:cNvSpPr>
            <p:nvPr/>
          </p:nvSpPr>
          <p:spPr bwMode="auto">
            <a:xfrm>
              <a:off x="7692420" y="4018401"/>
              <a:ext cx="2605910" cy="9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r">
                <a:lnSpc>
                  <a:spcPct val="150000"/>
                </a:lnSpc>
              </a:pPr>
              <a:r>
                <a:rPr lang="en-US" altLang="zh-CN" sz="1000" b="1" dirty="0">
                  <a:solidFill>
                    <a:srgbClr val="00A6B6"/>
                  </a:solidFill>
                  <a:latin typeface="微软雅黑" panose="020B0503020204020204" charset="-122"/>
                  <a:ea typeface="微软雅黑" panose="020B0503020204020204" charset="-122"/>
                </a:rPr>
                <a:t>db</a:t>
              </a:r>
              <a:r>
                <a:rPr lang="en-US" altLang="zh-CN" sz="1000" b="1" dirty="0">
                  <a:latin typeface="微软雅黑" panose="020B0503020204020204" charset="-122"/>
                  <a:ea typeface="微软雅黑" panose="020B0503020204020204" charset="-122"/>
                </a:rPr>
                <a:t>.</a:t>
              </a:r>
              <a:r>
                <a:rPr lang="zh-CN" altLang="en-US" sz="1000" b="1" dirty="0">
                  <a:solidFill>
                    <a:schemeClr val="accent2"/>
                  </a:solidFill>
                  <a:latin typeface="微软雅黑" panose="020B0503020204020204" charset="-122"/>
                  <a:ea typeface="微软雅黑" panose="020B0503020204020204" charset="-122"/>
                </a:rPr>
                <a:t>集合名字</a:t>
              </a:r>
              <a:r>
                <a:rPr lang="en-US" altLang="zh-CN" sz="1000" b="1" dirty="0">
                  <a:latin typeface="微软雅黑" panose="020B0503020204020204" charset="-122"/>
                  <a:ea typeface="微软雅黑" panose="020B0503020204020204" charset="-122"/>
                </a:rPr>
                <a:t>.</a:t>
              </a:r>
              <a:r>
                <a:rPr lang="en-US" altLang="zh-CN" sz="1000" b="1" dirty="0">
                  <a:solidFill>
                    <a:srgbClr val="00A6B6"/>
                  </a:solidFill>
                  <a:latin typeface="微软雅黑" panose="020B0503020204020204" charset="-122"/>
                  <a:ea typeface="微软雅黑" panose="020B0503020204020204" charset="-122"/>
                </a:rPr>
                <a:t>drop</a:t>
              </a:r>
              <a:r>
                <a:rPr lang="en-US" altLang="zh-CN" sz="1000" b="1" dirty="0">
                  <a:latin typeface="微软雅黑" panose="020B0503020204020204" charset="-122"/>
                  <a:ea typeface="微软雅黑" panose="020B0503020204020204" charset="-122"/>
                </a:rPr>
                <a:t>()</a:t>
              </a:r>
            </a:p>
            <a:p>
              <a:pPr algn="r">
                <a:lnSpc>
                  <a:spcPct val="150000"/>
                </a:lnSpc>
              </a:pPr>
              <a:r>
                <a:rPr lang="zh-CN" altLang="en-US" sz="1000" b="1" dirty="0">
                  <a:latin typeface="微软雅黑" panose="020B0503020204020204" charset="-122"/>
                  <a:ea typeface="微软雅黑" panose="020B0503020204020204" charset="-122"/>
                </a:rPr>
                <a:t>例如：</a:t>
              </a:r>
              <a:endParaRPr lang="en-US" altLang="zh-CN" sz="1000" b="1" dirty="0">
                <a:latin typeface="微软雅黑" panose="020B0503020204020204" charset="-122"/>
                <a:ea typeface="微软雅黑" panose="020B0503020204020204" charset="-122"/>
              </a:endParaRPr>
            </a:p>
            <a:p>
              <a:pPr algn="r">
                <a:lnSpc>
                  <a:spcPct val="150000"/>
                </a:lnSpc>
              </a:pPr>
              <a:r>
                <a:rPr lang="en-US" altLang="zh-CN" sz="1000" b="1" dirty="0" err="1">
                  <a:solidFill>
                    <a:srgbClr val="00A6B6"/>
                  </a:solidFill>
                  <a:latin typeface="微软雅黑" panose="020B0503020204020204" charset="-122"/>
                  <a:ea typeface="微软雅黑" panose="020B0503020204020204" charset="-122"/>
                </a:rPr>
                <a:t>db</a:t>
              </a:r>
              <a:r>
                <a:rPr lang="en-US" altLang="zh-CN" sz="1000" b="1" dirty="0" err="1">
                  <a:latin typeface="微软雅黑" panose="020B0503020204020204" charset="-122"/>
                  <a:ea typeface="微软雅黑" panose="020B0503020204020204" charset="-122"/>
                </a:rPr>
                <a:t>.</a:t>
              </a:r>
              <a:r>
                <a:rPr lang="en-US" altLang="zh-CN" sz="1000" b="1" dirty="0" err="1">
                  <a:solidFill>
                    <a:schemeClr val="accent2"/>
                  </a:solidFill>
                  <a:latin typeface="微软雅黑" panose="020B0503020204020204" charset="-122"/>
                  <a:ea typeface="微软雅黑" panose="020B0503020204020204" charset="-122"/>
                </a:rPr>
                <a:t>student</a:t>
              </a:r>
              <a:r>
                <a:rPr lang="en-US" altLang="zh-CN" sz="1000" b="1" dirty="0" err="1">
                  <a:latin typeface="微软雅黑" panose="020B0503020204020204" charset="-122"/>
                  <a:ea typeface="微软雅黑" panose="020B0503020204020204" charset="-122"/>
                </a:rPr>
                <a:t>.</a:t>
              </a:r>
              <a:r>
                <a:rPr lang="en-US" altLang="zh-CN" sz="1000" b="1" dirty="0" err="1">
                  <a:solidFill>
                    <a:srgbClr val="00A6B6"/>
                  </a:solidFill>
                  <a:latin typeface="微软雅黑" panose="020B0503020204020204" charset="-122"/>
                  <a:ea typeface="微软雅黑" panose="020B0503020204020204" charset="-122"/>
                </a:rPr>
                <a:t>drop</a:t>
              </a:r>
              <a:r>
                <a:rPr lang="en-US" altLang="zh-CN" sz="1000" b="1" dirty="0">
                  <a:latin typeface="微软雅黑" panose="020B0503020204020204" charset="-122"/>
                  <a:ea typeface="微软雅黑" panose="020B0503020204020204" charset="-122"/>
                </a:rPr>
                <a:t>()</a:t>
              </a:r>
              <a:endParaRPr lang="zh-CN" altLang="en-US" sz="1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10" presetClass="entr" presetSubtype="0" fill="hold" grpId="0" nodeType="afterEffect">
                                  <p:stCondLst>
                                    <p:cond delay="0"/>
                                  </p:stCondLst>
                                  <p:childTnLst>
                                    <p:set>
                                      <p:cBhvr>
                                        <p:cTn id="10" dur="1" fill="hold">
                                          <p:stCondLst>
                                            <p:cond delay="0"/>
                                          </p:stCondLst>
                                        </p:cTn>
                                        <p:tgtEl>
                                          <p:spTgt spid="193"/>
                                        </p:tgtEl>
                                        <p:attrNameLst>
                                          <p:attrName>style.visibility</p:attrName>
                                        </p:attrNameLst>
                                      </p:cBhvr>
                                      <p:to>
                                        <p:strVal val="visible"/>
                                      </p:to>
                                    </p:set>
                                    <p:animEffect transition="in" filter="fade">
                                      <p:cBhvr>
                                        <p:cTn id="11" dur="1000"/>
                                        <p:tgtEl>
                                          <p:spTgt spid="193"/>
                                        </p:tgtEl>
                                      </p:cBhvr>
                                    </p:animEffect>
                                  </p:childTnLst>
                                </p:cTn>
                              </p:par>
                            </p:childTnLst>
                          </p:cTn>
                        </p:par>
                        <p:par>
                          <p:cTn id="12" fill="hold">
                            <p:stCondLst>
                              <p:cond delay="1900"/>
                            </p:stCondLst>
                            <p:childTnLst>
                              <p:par>
                                <p:cTn id="13" presetID="53" presetClass="entr" presetSubtype="16" fill="hold" nodeType="afterEffect">
                                  <p:stCondLst>
                                    <p:cond delay="0"/>
                                  </p:stCondLst>
                                  <p:childTnLst>
                                    <p:set>
                                      <p:cBhvr>
                                        <p:cTn id="14" dur="1" fill="hold">
                                          <p:stCondLst>
                                            <p:cond delay="0"/>
                                          </p:stCondLst>
                                        </p:cTn>
                                        <p:tgtEl>
                                          <p:spTgt spid="194"/>
                                        </p:tgtEl>
                                        <p:attrNameLst>
                                          <p:attrName>style.visibility</p:attrName>
                                        </p:attrNameLst>
                                      </p:cBhvr>
                                      <p:to>
                                        <p:strVal val="visible"/>
                                      </p:to>
                                    </p:set>
                                    <p:anim calcmode="lin" valueType="num">
                                      <p:cBhvr>
                                        <p:cTn id="15" dur="100" fill="hold"/>
                                        <p:tgtEl>
                                          <p:spTgt spid="194"/>
                                        </p:tgtEl>
                                        <p:attrNameLst>
                                          <p:attrName>ppt_w</p:attrName>
                                        </p:attrNameLst>
                                      </p:cBhvr>
                                      <p:tavLst>
                                        <p:tav tm="0">
                                          <p:val>
                                            <p:fltVal val="0"/>
                                          </p:val>
                                        </p:tav>
                                        <p:tav tm="100000">
                                          <p:val>
                                            <p:strVal val="#ppt_w"/>
                                          </p:val>
                                        </p:tav>
                                      </p:tavLst>
                                    </p:anim>
                                    <p:anim calcmode="lin" valueType="num">
                                      <p:cBhvr>
                                        <p:cTn id="16" dur="100" fill="hold"/>
                                        <p:tgtEl>
                                          <p:spTgt spid="194"/>
                                        </p:tgtEl>
                                        <p:attrNameLst>
                                          <p:attrName>ppt_h</p:attrName>
                                        </p:attrNameLst>
                                      </p:cBhvr>
                                      <p:tavLst>
                                        <p:tav tm="0">
                                          <p:val>
                                            <p:fltVal val="0"/>
                                          </p:val>
                                        </p:tav>
                                        <p:tav tm="100000">
                                          <p:val>
                                            <p:strVal val="#ppt_h"/>
                                          </p:val>
                                        </p:tav>
                                      </p:tavLst>
                                    </p:anim>
                                    <p:animEffect transition="in" filter="fade">
                                      <p:cBhvr>
                                        <p:cTn id="17" dur="100"/>
                                        <p:tgtEl>
                                          <p:spTgt spid="194"/>
                                        </p:tgtEl>
                                      </p:cBhvr>
                                    </p:animEffect>
                                  </p:childTnLst>
                                </p:cTn>
                              </p:par>
                              <p:par>
                                <p:cTn id="18" presetID="6" presetClass="emph" presetSubtype="0" fill="hold" nodeType="withEffect">
                                  <p:stCondLst>
                                    <p:cond delay="100"/>
                                  </p:stCondLst>
                                  <p:childTnLst>
                                    <p:animScale>
                                      <p:cBhvr>
                                        <p:cTn id="19" dur="100" fill="hold"/>
                                        <p:tgtEl>
                                          <p:spTgt spid="194"/>
                                        </p:tgtEl>
                                      </p:cBhvr>
                                      <p:by x="110000" y="110000"/>
                                    </p:animScale>
                                  </p:childTnLst>
                                </p:cTn>
                              </p:par>
                              <p:par>
                                <p:cTn id="20" presetID="6" presetClass="emph" presetSubtype="0" fill="hold" nodeType="withEffect">
                                  <p:stCondLst>
                                    <p:cond delay="200"/>
                                  </p:stCondLst>
                                  <p:childTnLst>
                                    <p:animScale>
                                      <p:cBhvr>
                                        <p:cTn id="21" dur="200" fill="hold"/>
                                        <p:tgtEl>
                                          <p:spTgt spid="194"/>
                                        </p:tgtEl>
                                      </p:cBhvr>
                                      <p:by x="90000" y="90000"/>
                                    </p:animScale>
                                  </p:childTnLst>
                                </p:cTn>
                              </p:par>
                              <p:par>
                                <p:cTn id="22" presetID="6" presetClass="emph" presetSubtype="0" fill="hold" nodeType="withEffect">
                                  <p:stCondLst>
                                    <p:cond delay="400"/>
                                  </p:stCondLst>
                                  <p:childTnLst>
                                    <p:animScale>
                                      <p:cBhvr>
                                        <p:cTn id="23" dur="100" fill="hold"/>
                                        <p:tgtEl>
                                          <p:spTgt spid="194"/>
                                        </p:tgtEl>
                                      </p:cBhvr>
                                      <p:by x="105000" y="105000"/>
                                    </p:animScale>
                                  </p:childTnLst>
                                </p:cTn>
                              </p:par>
                              <p:par>
                                <p:cTn id="24" presetID="6" presetClass="emph" presetSubtype="0" fill="hold" nodeType="withEffect">
                                  <p:stCondLst>
                                    <p:cond delay="500"/>
                                  </p:stCondLst>
                                  <p:childTnLst>
                                    <p:animScale>
                                      <p:cBhvr>
                                        <p:cTn id="25" dur="200" fill="hold"/>
                                        <p:tgtEl>
                                          <p:spTgt spid="194"/>
                                        </p:tgtEl>
                                      </p:cBhvr>
                                      <p:by x="95000" y="95000"/>
                                    </p:animScale>
                                  </p:childTnLst>
                                </p:cTn>
                              </p:par>
                            </p:childTnLst>
                          </p:cTn>
                        </p:par>
                        <p:par>
                          <p:cTn id="26" fill="hold">
                            <p:stCondLst>
                              <p:cond delay="2400"/>
                            </p:stCondLst>
                            <p:childTnLst>
                              <p:par>
                                <p:cTn id="27" presetID="21" presetClass="entr" presetSubtype="1" fill="hold" grpId="0" nodeType="after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wheel(1)">
                                      <p:cBhvr>
                                        <p:cTn id="29" dur="1000"/>
                                        <p:tgtEl>
                                          <p:spTgt spid="169"/>
                                        </p:tgtEl>
                                      </p:cBhvr>
                                    </p:animEffect>
                                  </p:childTnLst>
                                </p:cTn>
                              </p:par>
                            </p:childTnLst>
                          </p:cTn>
                        </p:par>
                        <p:par>
                          <p:cTn id="30" fill="hold">
                            <p:stCondLst>
                              <p:cond delay="3400"/>
                            </p:stCondLst>
                            <p:childTnLst>
                              <p:par>
                                <p:cTn id="31" presetID="22" presetClass="entr" presetSubtype="8" fill="hold" nodeType="after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wipe(left)">
                                      <p:cBhvr>
                                        <p:cTn id="33" dur="500"/>
                                        <p:tgtEl>
                                          <p:spTgt spid="170"/>
                                        </p:tgtEl>
                                      </p:cBhvr>
                                    </p:animEffect>
                                  </p:childTnLst>
                                </p:cTn>
                              </p:par>
                            </p:childTnLst>
                          </p:cTn>
                        </p:par>
                        <p:par>
                          <p:cTn id="34" fill="hold">
                            <p:stCondLst>
                              <p:cond delay="3900"/>
                            </p:stCondLst>
                            <p:childTnLst>
                              <p:par>
                                <p:cTn id="35" presetID="22" presetClass="entr" presetSubtype="4" fill="hold" nodeType="afterEffect">
                                  <p:stCondLst>
                                    <p:cond delay="0"/>
                                  </p:stCondLst>
                                  <p:childTnLst>
                                    <p:set>
                                      <p:cBhvr>
                                        <p:cTn id="36" dur="1" fill="hold">
                                          <p:stCondLst>
                                            <p:cond delay="0"/>
                                          </p:stCondLst>
                                        </p:cTn>
                                        <p:tgtEl>
                                          <p:spTgt spid="222"/>
                                        </p:tgtEl>
                                        <p:attrNameLst>
                                          <p:attrName>style.visibility</p:attrName>
                                        </p:attrNameLst>
                                      </p:cBhvr>
                                      <p:to>
                                        <p:strVal val="visible"/>
                                      </p:to>
                                    </p:set>
                                    <p:animEffect transition="in" filter="wipe(down)">
                                      <p:cBhvr>
                                        <p:cTn id="37" dur="500"/>
                                        <p:tgtEl>
                                          <p:spTgt spid="222"/>
                                        </p:tgtEl>
                                      </p:cBhvr>
                                    </p:animEffect>
                                  </p:childTnLst>
                                </p:cTn>
                              </p:par>
                            </p:childTnLst>
                          </p:cTn>
                        </p:par>
                        <p:par>
                          <p:cTn id="38" fill="hold">
                            <p:stCondLst>
                              <p:cond delay="4400"/>
                            </p:stCondLst>
                            <p:childTnLst>
                              <p:par>
                                <p:cTn id="39" presetID="53" presetClass="entr" presetSubtype="16" fill="hold" nodeType="afterEffect">
                                  <p:stCondLst>
                                    <p:cond delay="0"/>
                                  </p:stCondLst>
                                  <p:childTnLst>
                                    <p:set>
                                      <p:cBhvr>
                                        <p:cTn id="40" dur="1" fill="hold">
                                          <p:stCondLst>
                                            <p:cond delay="0"/>
                                          </p:stCondLst>
                                        </p:cTn>
                                        <p:tgtEl>
                                          <p:spTgt spid="199"/>
                                        </p:tgtEl>
                                        <p:attrNameLst>
                                          <p:attrName>style.visibility</p:attrName>
                                        </p:attrNameLst>
                                      </p:cBhvr>
                                      <p:to>
                                        <p:strVal val="visible"/>
                                      </p:to>
                                    </p:set>
                                    <p:anim calcmode="lin" valueType="num">
                                      <p:cBhvr>
                                        <p:cTn id="41" dur="100" fill="hold"/>
                                        <p:tgtEl>
                                          <p:spTgt spid="199"/>
                                        </p:tgtEl>
                                        <p:attrNameLst>
                                          <p:attrName>ppt_w</p:attrName>
                                        </p:attrNameLst>
                                      </p:cBhvr>
                                      <p:tavLst>
                                        <p:tav tm="0">
                                          <p:val>
                                            <p:fltVal val="0"/>
                                          </p:val>
                                        </p:tav>
                                        <p:tav tm="100000">
                                          <p:val>
                                            <p:strVal val="#ppt_w"/>
                                          </p:val>
                                        </p:tav>
                                      </p:tavLst>
                                    </p:anim>
                                    <p:anim calcmode="lin" valueType="num">
                                      <p:cBhvr>
                                        <p:cTn id="42" dur="100" fill="hold"/>
                                        <p:tgtEl>
                                          <p:spTgt spid="199"/>
                                        </p:tgtEl>
                                        <p:attrNameLst>
                                          <p:attrName>ppt_h</p:attrName>
                                        </p:attrNameLst>
                                      </p:cBhvr>
                                      <p:tavLst>
                                        <p:tav tm="0">
                                          <p:val>
                                            <p:fltVal val="0"/>
                                          </p:val>
                                        </p:tav>
                                        <p:tav tm="100000">
                                          <p:val>
                                            <p:strVal val="#ppt_h"/>
                                          </p:val>
                                        </p:tav>
                                      </p:tavLst>
                                    </p:anim>
                                    <p:animEffect transition="in" filter="fade">
                                      <p:cBhvr>
                                        <p:cTn id="43" dur="100"/>
                                        <p:tgtEl>
                                          <p:spTgt spid="199"/>
                                        </p:tgtEl>
                                      </p:cBhvr>
                                    </p:animEffect>
                                  </p:childTnLst>
                                </p:cTn>
                              </p:par>
                              <p:par>
                                <p:cTn id="44" presetID="6" presetClass="emph" presetSubtype="0" fill="hold" nodeType="withEffect">
                                  <p:stCondLst>
                                    <p:cond delay="100"/>
                                  </p:stCondLst>
                                  <p:childTnLst>
                                    <p:animScale>
                                      <p:cBhvr>
                                        <p:cTn id="45" dur="100" fill="hold"/>
                                        <p:tgtEl>
                                          <p:spTgt spid="199"/>
                                        </p:tgtEl>
                                      </p:cBhvr>
                                      <p:by x="110000" y="110000"/>
                                    </p:animScale>
                                  </p:childTnLst>
                                </p:cTn>
                              </p:par>
                              <p:par>
                                <p:cTn id="46" presetID="6" presetClass="emph" presetSubtype="0" fill="hold" nodeType="withEffect">
                                  <p:stCondLst>
                                    <p:cond delay="200"/>
                                  </p:stCondLst>
                                  <p:childTnLst>
                                    <p:animScale>
                                      <p:cBhvr>
                                        <p:cTn id="47" dur="200" fill="hold"/>
                                        <p:tgtEl>
                                          <p:spTgt spid="199"/>
                                        </p:tgtEl>
                                      </p:cBhvr>
                                      <p:by x="90000" y="90000"/>
                                    </p:animScale>
                                  </p:childTnLst>
                                </p:cTn>
                              </p:par>
                              <p:par>
                                <p:cTn id="48" presetID="6" presetClass="emph" presetSubtype="0" fill="hold" nodeType="withEffect">
                                  <p:stCondLst>
                                    <p:cond delay="400"/>
                                  </p:stCondLst>
                                  <p:childTnLst>
                                    <p:animScale>
                                      <p:cBhvr>
                                        <p:cTn id="49" dur="100" fill="hold"/>
                                        <p:tgtEl>
                                          <p:spTgt spid="199"/>
                                        </p:tgtEl>
                                      </p:cBhvr>
                                      <p:by x="105000" y="105000"/>
                                    </p:animScale>
                                  </p:childTnLst>
                                </p:cTn>
                              </p:par>
                              <p:par>
                                <p:cTn id="50" presetID="6" presetClass="emph" presetSubtype="0" fill="hold" nodeType="withEffect">
                                  <p:stCondLst>
                                    <p:cond delay="500"/>
                                  </p:stCondLst>
                                  <p:childTnLst>
                                    <p:animScale>
                                      <p:cBhvr>
                                        <p:cTn id="51" dur="200" fill="hold"/>
                                        <p:tgtEl>
                                          <p:spTgt spid="199"/>
                                        </p:tgtEl>
                                      </p:cBhvr>
                                      <p:by x="95000" y="95000"/>
                                    </p:animScale>
                                  </p:childTnLst>
                                </p:cTn>
                              </p:par>
                            </p:childTnLst>
                          </p:cTn>
                        </p:par>
                        <p:par>
                          <p:cTn id="52" fill="hold">
                            <p:stCondLst>
                              <p:cond delay="4900"/>
                            </p:stCondLst>
                            <p:childTnLst>
                              <p:par>
                                <p:cTn id="53" presetID="21" presetClass="entr" presetSubtype="1" fill="hold" grpId="0" nodeType="afterEffect">
                                  <p:stCondLst>
                                    <p:cond delay="0"/>
                                  </p:stCondLst>
                                  <p:childTnLst>
                                    <p:set>
                                      <p:cBhvr>
                                        <p:cTn id="54" dur="1" fill="hold">
                                          <p:stCondLst>
                                            <p:cond delay="0"/>
                                          </p:stCondLst>
                                        </p:cTn>
                                        <p:tgtEl>
                                          <p:spTgt spid="181"/>
                                        </p:tgtEl>
                                        <p:attrNameLst>
                                          <p:attrName>style.visibility</p:attrName>
                                        </p:attrNameLst>
                                      </p:cBhvr>
                                      <p:to>
                                        <p:strVal val="visible"/>
                                      </p:to>
                                    </p:set>
                                    <p:animEffect transition="in" filter="wheel(1)">
                                      <p:cBhvr>
                                        <p:cTn id="55" dur="1000"/>
                                        <p:tgtEl>
                                          <p:spTgt spid="181"/>
                                        </p:tgtEl>
                                      </p:cBhvr>
                                    </p:animEffect>
                                  </p:childTnLst>
                                </p:cTn>
                              </p:par>
                            </p:childTnLst>
                          </p:cTn>
                        </p:par>
                        <p:par>
                          <p:cTn id="56" fill="hold">
                            <p:stCondLst>
                              <p:cond delay="5900"/>
                            </p:stCondLst>
                            <p:childTnLst>
                              <p:par>
                                <p:cTn id="57" presetID="22" presetClass="entr" presetSubtype="2" fill="hold" nodeType="afterEffect">
                                  <p:stCondLst>
                                    <p:cond delay="0"/>
                                  </p:stCondLst>
                                  <p:childTnLst>
                                    <p:set>
                                      <p:cBhvr>
                                        <p:cTn id="58" dur="1" fill="hold">
                                          <p:stCondLst>
                                            <p:cond delay="0"/>
                                          </p:stCondLst>
                                        </p:cTn>
                                        <p:tgtEl>
                                          <p:spTgt spid="182"/>
                                        </p:tgtEl>
                                        <p:attrNameLst>
                                          <p:attrName>style.visibility</p:attrName>
                                        </p:attrNameLst>
                                      </p:cBhvr>
                                      <p:to>
                                        <p:strVal val="visible"/>
                                      </p:to>
                                    </p:set>
                                    <p:animEffect transition="in" filter="wipe(right)">
                                      <p:cBhvr>
                                        <p:cTn id="59" dur="500"/>
                                        <p:tgtEl>
                                          <p:spTgt spid="182"/>
                                        </p:tgtEl>
                                      </p:cBhvr>
                                    </p:animEffect>
                                  </p:childTnLst>
                                </p:cTn>
                              </p:par>
                            </p:childTnLst>
                          </p:cTn>
                        </p:par>
                        <p:par>
                          <p:cTn id="60" fill="hold">
                            <p:stCondLst>
                              <p:cond delay="6400"/>
                            </p:stCondLst>
                            <p:childTnLst>
                              <p:par>
                                <p:cTn id="61" presetID="22" presetClass="entr" presetSubtype="4" fill="hold" nodeType="afterEffect">
                                  <p:stCondLst>
                                    <p:cond delay="0"/>
                                  </p:stCondLst>
                                  <p:childTnLst>
                                    <p:set>
                                      <p:cBhvr>
                                        <p:cTn id="62" dur="1" fill="hold">
                                          <p:stCondLst>
                                            <p:cond delay="0"/>
                                          </p:stCondLst>
                                        </p:cTn>
                                        <p:tgtEl>
                                          <p:spTgt spid="217"/>
                                        </p:tgtEl>
                                        <p:attrNameLst>
                                          <p:attrName>style.visibility</p:attrName>
                                        </p:attrNameLst>
                                      </p:cBhvr>
                                      <p:to>
                                        <p:strVal val="visible"/>
                                      </p:to>
                                    </p:set>
                                    <p:animEffect transition="in" filter="wipe(down)">
                                      <p:cBhvr>
                                        <p:cTn id="63" dur="500"/>
                                        <p:tgtEl>
                                          <p:spTgt spid="217"/>
                                        </p:tgtEl>
                                      </p:cBhvr>
                                    </p:animEffect>
                                  </p:childTnLst>
                                </p:cTn>
                              </p:par>
                            </p:childTnLst>
                          </p:cTn>
                        </p:par>
                        <p:par>
                          <p:cTn id="64" fill="hold">
                            <p:stCondLst>
                              <p:cond delay="6900"/>
                            </p:stCondLst>
                            <p:childTnLst>
                              <p:par>
                                <p:cTn id="65" presetID="53" presetClass="entr" presetSubtype="16" fill="hold" nodeType="afterEffect">
                                  <p:stCondLst>
                                    <p:cond delay="0"/>
                                  </p:stCondLst>
                                  <p:childTnLst>
                                    <p:set>
                                      <p:cBhvr>
                                        <p:cTn id="66" dur="1" fill="hold">
                                          <p:stCondLst>
                                            <p:cond delay="0"/>
                                          </p:stCondLst>
                                        </p:cTn>
                                        <p:tgtEl>
                                          <p:spTgt spid="204"/>
                                        </p:tgtEl>
                                        <p:attrNameLst>
                                          <p:attrName>style.visibility</p:attrName>
                                        </p:attrNameLst>
                                      </p:cBhvr>
                                      <p:to>
                                        <p:strVal val="visible"/>
                                      </p:to>
                                    </p:set>
                                    <p:anim calcmode="lin" valueType="num">
                                      <p:cBhvr>
                                        <p:cTn id="67" dur="100" fill="hold"/>
                                        <p:tgtEl>
                                          <p:spTgt spid="204"/>
                                        </p:tgtEl>
                                        <p:attrNameLst>
                                          <p:attrName>ppt_w</p:attrName>
                                        </p:attrNameLst>
                                      </p:cBhvr>
                                      <p:tavLst>
                                        <p:tav tm="0">
                                          <p:val>
                                            <p:fltVal val="0"/>
                                          </p:val>
                                        </p:tav>
                                        <p:tav tm="100000">
                                          <p:val>
                                            <p:strVal val="#ppt_w"/>
                                          </p:val>
                                        </p:tav>
                                      </p:tavLst>
                                    </p:anim>
                                    <p:anim calcmode="lin" valueType="num">
                                      <p:cBhvr>
                                        <p:cTn id="68" dur="100" fill="hold"/>
                                        <p:tgtEl>
                                          <p:spTgt spid="204"/>
                                        </p:tgtEl>
                                        <p:attrNameLst>
                                          <p:attrName>ppt_h</p:attrName>
                                        </p:attrNameLst>
                                      </p:cBhvr>
                                      <p:tavLst>
                                        <p:tav tm="0">
                                          <p:val>
                                            <p:fltVal val="0"/>
                                          </p:val>
                                        </p:tav>
                                        <p:tav tm="100000">
                                          <p:val>
                                            <p:strVal val="#ppt_h"/>
                                          </p:val>
                                        </p:tav>
                                      </p:tavLst>
                                    </p:anim>
                                    <p:animEffect transition="in" filter="fade">
                                      <p:cBhvr>
                                        <p:cTn id="69" dur="100"/>
                                        <p:tgtEl>
                                          <p:spTgt spid="204"/>
                                        </p:tgtEl>
                                      </p:cBhvr>
                                    </p:animEffect>
                                  </p:childTnLst>
                                </p:cTn>
                              </p:par>
                              <p:par>
                                <p:cTn id="70" presetID="6" presetClass="emph" presetSubtype="0" fill="hold" nodeType="withEffect">
                                  <p:stCondLst>
                                    <p:cond delay="100"/>
                                  </p:stCondLst>
                                  <p:childTnLst>
                                    <p:animScale>
                                      <p:cBhvr>
                                        <p:cTn id="71" dur="100" fill="hold"/>
                                        <p:tgtEl>
                                          <p:spTgt spid="204"/>
                                        </p:tgtEl>
                                      </p:cBhvr>
                                      <p:by x="110000" y="110000"/>
                                    </p:animScale>
                                  </p:childTnLst>
                                </p:cTn>
                              </p:par>
                              <p:par>
                                <p:cTn id="72" presetID="6" presetClass="emph" presetSubtype="0" fill="hold" nodeType="withEffect">
                                  <p:stCondLst>
                                    <p:cond delay="200"/>
                                  </p:stCondLst>
                                  <p:childTnLst>
                                    <p:animScale>
                                      <p:cBhvr>
                                        <p:cTn id="73" dur="200" fill="hold"/>
                                        <p:tgtEl>
                                          <p:spTgt spid="204"/>
                                        </p:tgtEl>
                                      </p:cBhvr>
                                      <p:by x="90000" y="90000"/>
                                    </p:animScale>
                                  </p:childTnLst>
                                </p:cTn>
                              </p:par>
                              <p:par>
                                <p:cTn id="74" presetID="6" presetClass="emph" presetSubtype="0" fill="hold" nodeType="withEffect">
                                  <p:stCondLst>
                                    <p:cond delay="400"/>
                                  </p:stCondLst>
                                  <p:childTnLst>
                                    <p:animScale>
                                      <p:cBhvr>
                                        <p:cTn id="75" dur="100" fill="hold"/>
                                        <p:tgtEl>
                                          <p:spTgt spid="204"/>
                                        </p:tgtEl>
                                      </p:cBhvr>
                                      <p:by x="105000" y="105000"/>
                                    </p:animScale>
                                  </p:childTnLst>
                                </p:cTn>
                              </p:par>
                              <p:par>
                                <p:cTn id="76" presetID="6" presetClass="emph" presetSubtype="0" fill="hold" nodeType="withEffect">
                                  <p:stCondLst>
                                    <p:cond delay="500"/>
                                  </p:stCondLst>
                                  <p:childTnLst>
                                    <p:animScale>
                                      <p:cBhvr>
                                        <p:cTn id="77" dur="200" fill="hold"/>
                                        <p:tgtEl>
                                          <p:spTgt spid="204"/>
                                        </p:tgtEl>
                                      </p:cBhvr>
                                      <p:by x="95000" y="95000"/>
                                    </p:animScale>
                                  </p:childTnLst>
                                </p:cTn>
                              </p:par>
                            </p:childTnLst>
                          </p:cTn>
                        </p:par>
                        <p:par>
                          <p:cTn id="78" fill="hold">
                            <p:stCondLst>
                              <p:cond delay="7400"/>
                            </p:stCondLst>
                            <p:childTnLst>
                              <p:par>
                                <p:cTn id="79" presetID="21" presetClass="entr" presetSubtype="1" fill="hold" grpId="0" nodeType="afterEffect">
                                  <p:stCondLst>
                                    <p:cond delay="0"/>
                                  </p:stCondLst>
                                  <p:childTnLst>
                                    <p:set>
                                      <p:cBhvr>
                                        <p:cTn id="80" dur="1" fill="hold">
                                          <p:stCondLst>
                                            <p:cond delay="0"/>
                                          </p:stCondLst>
                                        </p:cTn>
                                        <p:tgtEl>
                                          <p:spTgt spid="175"/>
                                        </p:tgtEl>
                                        <p:attrNameLst>
                                          <p:attrName>style.visibility</p:attrName>
                                        </p:attrNameLst>
                                      </p:cBhvr>
                                      <p:to>
                                        <p:strVal val="visible"/>
                                      </p:to>
                                    </p:set>
                                    <p:animEffect transition="in" filter="wheel(1)">
                                      <p:cBhvr>
                                        <p:cTn id="81" dur="1000"/>
                                        <p:tgtEl>
                                          <p:spTgt spid="175"/>
                                        </p:tgtEl>
                                      </p:cBhvr>
                                    </p:animEffect>
                                  </p:childTnLst>
                                </p:cTn>
                              </p:par>
                            </p:childTnLst>
                          </p:cTn>
                        </p:par>
                        <p:par>
                          <p:cTn id="82" fill="hold">
                            <p:stCondLst>
                              <p:cond delay="8400"/>
                            </p:stCondLst>
                            <p:childTnLst>
                              <p:par>
                                <p:cTn id="83" presetID="22" presetClass="entr" presetSubtype="8" fill="hold" nodeType="afterEffect">
                                  <p:stCondLst>
                                    <p:cond delay="0"/>
                                  </p:stCondLst>
                                  <p:childTnLst>
                                    <p:set>
                                      <p:cBhvr>
                                        <p:cTn id="84" dur="1" fill="hold">
                                          <p:stCondLst>
                                            <p:cond delay="0"/>
                                          </p:stCondLst>
                                        </p:cTn>
                                        <p:tgtEl>
                                          <p:spTgt spid="176"/>
                                        </p:tgtEl>
                                        <p:attrNameLst>
                                          <p:attrName>style.visibility</p:attrName>
                                        </p:attrNameLst>
                                      </p:cBhvr>
                                      <p:to>
                                        <p:strVal val="visible"/>
                                      </p:to>
                                    </p:set>
                                    <p:animEffect transition="in" filter="wipe(left)">
                                      <p:cBhvr>
                                        <p:cTn id="85" dur="500"/>
                                        <p:tgtEl>
                                          <p:spTgt spid="176"/>
                                        </p:tgtEl>
                                      </p:cBhvr>
                                    </p:animEffect>
                                  </p:childTnLst>
                                </p:cTn>
                              </p:par>
                            </p:childTnLst>
                          </p:cTn>
                        </p:par>
                        <p:par>
                          <p:cTn id="86" fill="hold">
                            <p:stCondLst>
                              <p:cond delay="8900"/>
                            </p:stCondLst>
                            <p:childTnLst>
                              <p:par>
                                <p:cTn id="87" presetID="22" presetClass="entr" presetSubtype="4" fill="hold" nodeType="afterEffect">
                                  <p:stCondLst>
                                    <p:cond delay="0"/>
                                  </p:stCondLst>
                                  <p:childTnLst>
                                    <p:set>
                                      <p:cBhvr>
                                        <p:cTn id="88" dur="1" fill="hold">
                                          <p:stCondLst>
                                            <p:cond delay="0"/>
                                          </p:stCondLst>
                                        </p:cTn>
                                        <p:tgtEl>
                                          <p:spTgt spid="226"/>
                                        </p:tgtEl>
                                        <p:attrNameLst>
                                          <p:attrName>style.visibility</p:attrName>
                                        </p:attrNameLst>
                                      </p:cBhvr>
                                      <p:to>
                                        <p:strVal val="visible"/>
                                      </p:to>
                                    </p:set>
                                    <p:animEffect transition="in" filter="wipe(down)">
                                      <p:cBhvr>
                                        <p:cTn id="89" dur="500"/>
                                        <p:tgtEl>
                                          <p:spTgt spid="226"/>
                                        </p:tgtEl>
                                      </p:cBhvr>
                                    </p:animEffect>
                                  </p:childTnLst>
                                </p:cTn>
                              </p:par>
                            </p:childTnLst>
                          </p:cTn>
                        </p:par>
                        <p:par>
                          <p:cTn id="90" fill="hold">
                            <p:stCondLst>
                              <p:cond delay="9400"/>
                            </p:stCondLst>
                            <p:childTnLst>
                              <p:par>
                                <p:cTn id="91" presetID="53" presetClass="entr" presetSubtype="16" fill="hold" nodeType="afterEffect">
                                  <p:stCondLst>
                                    <p:cond delay="0"/>
                                  </p:stCondLst>
                                  <p:childTnLst>
                                    <p:set>
                                      <p:cBhvr>
                                        <p:cTn id="92" dur="1" fill="hold">
                                          <p:stCondLst>
                                            <p:cond delay="0"/>
                                          </p:stCondLst>
                                        </p:cTn>
                                        <p:tgtEl>
                                          <p:spTgt spid="209"/>
                                        </p:tgtEl>
                                        <p:attrNameLst>
                                          <p:attrName>style.visibility</p:attrName>
                                        </p:attrNameLst>
                                      </p:cBhvr>
                                      <p:to>
                                        <p:strVal val="visible"/>
                                      </p:to>
                                    </p:set>
                                    <p:anim calcmode="lin" valueType="num">
                                      <p:cBhvr>
                                        <p:cTn id="93" dur="100" fill="hold"/>
                                        <p:tgtEl>
                                          <p:spTgt spid="209"/>
                                        </p:tgtEl>
                                        <p:attrNameLst>
                                          <p:attrName>ppt_w</p:attrName>
                                        </p:attrNameLst>
                                      </p:cBhvr>
                                      <p:tavLst>
                                        <p:tav tm="0">
                                          <p:val>
                                            <p:fltVal val="0"/>
                                          </p:val>
                                        </p:tav>
                                        <p:tav tm="100000">
                                          <p:val>
                                            <p:strVal val="#ppt_w"/>
                                          </p:val>
                                        </p:tav>
                                      </p:tavLst>
                                    </p:anim>
                                    <p:anim calcmode="lin" valueType="num">
                                      <p:cBhvr>
                                        <p:cTn id="94" dur="100" fill="hold"/>
                                        <p:tgtEl>
                                          <p:spTgt spid="209"/>
                                        </p:tgtEl>
                                        <p:attrNameLst>
                                          <p:attrName>ppt_h</p:attrName>
                                        </p:attrNameLst>
                                      </p:cBhvr>
                                      <p:tavLst>
                                        <p:tav tm="0">
                                          <p:val>
                                            <p:fltVal val="0"/>
                                          </p:val>
                                        </p:tav>
                                        <p:tav tm="100000">
                                          <p:val>
                                            <p:strVal val="#ppt_h"/>
                                          </p:val>
                                        </p:tav>
                                      </p:tavLst>
                                    </p:anim>
                                    <p:animEffect transition="in" filter="fade">
                                      <p:cBhvr>
                                        <p:cTn id="95" dur="100"/>
                                        <p:tgtEl>
                                          <p:spTgt spid="209"/>
                                        </p:tgtEl>
                                      </p:cBhvr>
                                    </p:animEffect>
                                  </p:childTnLst>
                                </p:cTn>
                              </p:par>
                              <p:par>
                                <p:cTn id="96" presetID="6" presetClass="emph" presetSubtype="0" fill="hold" nodeType="withEffect">
                                  <p:stCondLst>
                                    <p:cond delay="100"/>
                                  </p:stCondLst>
                                  <p:childTnLst>
                                    <p:animScale>
                                      <p:cBhvr>
                                        <p:cTn id="97" dur="100" fill="hold"/>
                                        <p:tgtEl>
                                          <p:spTgt spid="209"/>
                                        </p:tgtEl>
                                      </p:cBhvr>
                                      <p:by x="110000" y="110000"/>
                                    </p:animScale>
                                  </p:childTnLst>
                                </p:cTn>
                              </p:par>
                              <p:par>
                                <p:cTn id="98" presetID="6" presetClass="emph" presetSubtype="0" fill="hold" nodeType="withEffect">
                                  <p:stCondLst>
                                    <p:cond delay="200"/>
                                  </p:stCondLst>
                                  <p:childTnLst>
                                    <p:animScale>
                                      <p:cBhvr>
                                        <p:cTn id="99" dur="200" fill="hold"/>
                                        <p:tgtEl>
                                          <p:spTgt spid="209"/>
                                        </p:tgtEl>
                                      </p:cBhvr>
                                      <p:by x="90000" y="90000"/>
                                    </p:animScale>
                                  </p:childTnLst>
                                </p:cTn>
                              </p:par>
                              <p:par>
                                <p:cTn id="100" presetID="6" presetClass="emph" presetSubtype="0" fill="hold" nodeType="withEffect">
                                  <p:stCondLst>
                                    <p:cond delay="400"/>
                                  </p:stCondLst>
                                  <p:childTnLst>
                                    <p:animScale>
                                      <p:cBhvr>
                                        <p:cTn id="101" dur="100" fill="hold"/>
                                        <p:tgtEl>
                                          <p:spTgt spid="209"/>
                                        </p:tgtEl>
                                      </p:cBhvr>
                                      <p:by x="105000" y="105000"/>
                                    </p:animScale>
                                  </p:childTnLst>
                                </p:cTn>
                              </p:par>
                              <p:par>
                                <p:cTn id="102" presetID="6" presetClass="emph" presetSubtype="0" fill="hold" nodeType="withEffect">
                                  <p:stCondLst>
                                    <p:cond delay="500"/>
                                  </p:stCondLst>
                                  <p:childTnLst>
                                    <p:animScale>
                                      <p:cBhvr>
                                        <p:cTn id="103" dur="200" fill="hold"/>
                                        <p:tgtEl>
                                          <p:spTgt spid="209"/>
                                        </p:tgtEl>
                                      </p:cBhvr>
                                      <p:by x="95000" y="95000"/>
                                    </p:animScale>
                                  </p:childTnLst>
                                </p:cTn>
                              </p:par>
                            </p:childTnLst>
                          </p:cTn>
                        </p:par>
                        <p:par>
                          <p:cTn id="104" fill="hold">
                            <p:stCondLst>
                              <p:cond delay="9900"/>
                            </p:stCondLst>
                            <p:childTnLst>
                              <p:par>
                                <p:cTn id="105" presetID="21" presetClass="entr" presetSubtype="1" fill="hold" grpId="0" nodeType="afterEffect">
                                  <p:stCondLst>
                                    <p:cond delay="0"/>
                                  </p:stCondLst>
                                  <p:childTnLst>
                                    <p:set>
                                      <p:cBhvr>
                                        <p:cTn id="106" dur="1" fill="hold">
                                          <p:stCondLst>
                                            <p:cond delay="0"/>
                                          </p:stCondLst>
                                        </p:cTn>
                                        <p:tgtEl>
                                          <p:spTgt spid="187"/>
                                        </p:tgtEl>
                                        <p:attrNameLst>
                                          <p:attrName>style.visibility</p:attrName>
                                        </p:attrNameLst>
                                      </p:cBhvr>
                                      <p:to>
                                        <p:strVal val="visible"/>
                                      </p:to>
                                    </p:set>
                                    <p:animEffect transition="in" filter="wheel(1)">
                                      <p:cBhvr>
                                        <p:cTn id="107" dur="1000"/>
                                        <p:tgtEl>
                                          <p:spTgt spid="187"/>
                                        </p:tgtEl>
                                      </p:cBhvr>
                                    </p:animEffect>
                                  </p:childTnLst>
                                </p:cTn>
                              </p:par>
                            </p:childTnLst>
                          </p:cTn>
                        </p:par>
                        <p:par>
                          <p:cTn id="108" fill="hold">
                            <p:stCondLst>
                              <p:cond delay="10900"/>
                            </p:stCondLst>
                            <p:childTnLst>
                              <p:par>
                                <p:cTn id="109" presetID="22" presetClass="entr" presetSubtype="2" fill="hold" nodeType="afterEffect">
                                  <p:stCondLst>
                                    <p:cond delay="0"/>
                                  </p:stCondLst>
                                  <p:childTnLst>
                                    <p:set>
                                      <p:cBhvr>
                                        <p:cTn id="110" dur="1" fill="hold">
                                          <p:stCondLst>
                                            <p:cond delay="0"/>
                                          </p:stCondLst>
                                        </p:cTn>
                                        <p:tgtEl>
                                          <p:spTgt spid="188"/>
                                        </p:tgtEl>
                                        <p:attrNameLst>
                                          <p:attrName>style.visibility</p:attrName>
                                        </p:attrNameLst>
                                      </p:cBhvr>
                                      <p:to>
                                        <p:strVal val="visible"/>
                                      </p:to>
                                    </p:set>
                                    <p:animEffect transition="in" filter="wipe(right)">
                                      <p:cBhvr>
                                        <p:cTn id="111" dur="500"/>
                                        <p:tgtEl>
                                          <p:spTgt spid="188"/>
                                        </p:tgtEl>
                                      </p:cBhvr>
                                    </p:animEffect>
                                  </p:childTnLst>
                                </p:cTn>
                              </p:par>
                            </p:childTnLst>
                          </p:cTn>
                        </p:par>
                        <p:par>
                          <p:cTn id="112" fill="hold">
                            <p:stCondLst>
                              <p:cond delay="11400"/>
                            </p:stCondLst>
                            <p:childTnLst>
                              <p:par>
                                <p:cTn id="113" presetID="42" presetClass="entr" presetSubtype="0" fill="hold" nodeType="afterEffect">
                                  <p:stCondLst>
                                    <p:cond delay="0"/>
                                  </p:stCondLst>
                                  <p:childTnLst>
                                    <p:set>
                                      <p:cBhvr>
                                        <p:cTn id="114" dur="1" fill="hold">
                                          <p:stCondLst>
                                            <p:cond delay="0"/>
                                          </p:stCondLst>
                                        </p:cTn>
                                        <p:tgtEl>
                                          <p:spTgt spid="214"/>
                                        </p:tgtEl>
                                        <p:attrNameLst>
                                          <p:attrName>style.visibility</p:attrName>
                                        </p:attrNameLst>
                                      </p:cBhvr>
                                      <p:to>
                                        <p:strVal val="visible"/>
                                      </p:to>
                                    </p:set>
                                    <p:animEffect transition="in" filter="fade">
                                      <p:cBhvr>
                                        <p:cTn id="115" dur="500"/>
                                        <p:tgtEl>
                                          <p:spTgt spid="214"/>
                                        </p:tgtEl>
                                      </p:cBhvr>
                                    </p:animEffect>
                                    <p:anim calcmode="lin" valueType="num">
                                      <p:cBhvr>
                                        <p:cTn id="116" dur="500" fill="hold"/>
                                        <p:tgtEl>
                                          <p:spTgt spid="214"/>
                                        </p:tgtEl>
                                        <p:attrNameLst>
                                          <p:attrName>ppt_x</p:attrName>
                                        </p:attrNameLst>
                                      </p:cBhvr>
                                      <p:tavLst>
                                        <p:tav tm="0">
                                          <p:val>
                                            <p:strVal val="#ppt_x"/>
                                          </p:val>
                                        </p:tav>
                                        <p:tav tm="100000">
                                          <p:val>
                                            <p:strVal val="#ppt_x"/>
                                          </p:val>
                                        </p:tav>
                                      </p:tavLst>
                                    </p:anim>
                                    <p:anim calcmode="lin" valueType="num">
                                      <p:cBhvr>
                                        <p:cTn id="117" dur="500" fill="hold"/>
                                        <p:tgtEl>
                                          <p:spTgt spid="214"/>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0"/>
                                  </p:stCondLst>
                                  <p:childTnLst>
                                    <p:set>
                                      <p:cBhvr>
                                        <p:cTn id="119" dur="1" fill="hold">
                                          <p:stCondLst>
                                            <p:cond delay="0"/>
                                          </p:stCondLst>
                                        </p:cTn>
                                        <p:tgtEl>
                                          <p:spTgt spid="221"/>
                                        </p:tgtEl>
                                        <p:attrNameLst>
                                          <p:attrName>style.visibility</p:attrName>
                                        </p:attrNameLst>
                                      </p:cBhvr>
                                      <p:to>
                                        <p:strVal val="visible"/>
                                      </p:to>
                                    </p:set>
                                    <p:animEffect transition="in" filter="fade">
                                      <p:cBhvr>
                                        <p:cTn id="120" dur="500"/>
                                        <p:tgtEl>
                                          <p:spTgt spid="221"/>
                                        </p:tgtEl>
                                      </p:cBhvr>
                                    </p:animEffect>
                                    <p:anim calcmode="lin" valueType="num">
                                      <p:cBhvr>
                                        <p:cTn id="121" dur="500" fill="hold"/>
                                        <p:tgtEl>
                                          <p:spTgt spid="221"/>
                                        </p:tgtEl>
                                        <p:attrNameLst>
                                          <p:attrName>ppt_x</p:attrName>
                                        </p:attrNameLst>
                                      </p:cBhvr>
                                      <p:tavLst>
                                        <p:tav tm="0">
                                          <p:val>
                                            <p:strVal val="#ppt_x"/>
                                          </p:val>
                                        </p:tav>
                                        <p:tav tm="100000">
                                          <p:val>
                                            <p:strVal val="#ppt_x"/>
                                          </p:val>
                                        </p:tav>
                                      </p:tavLst>
                                    </p:anim>
                                    <p:anim calcmode="lin" valueType="num">
                                      <p:cBhvr>
                                        <p:cTn id="122" dur="500" fill="hold"/>
                                        <p:tgtEl>
                                          <p:spTgt spid="2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9" grpId="0" animBg="1"/>
      <p:bldP spid="175" grpId="0" animBg="1"/>
      <p:bldP spid="181" grpId="0" animBg="1"/>
      <p:bldP spid="187" grpId="0" animBg="1"/>
      <p:bldP spid="193" grpId="0" animBg="1"/>
      <p:bldP spid="2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6C407D"/>
                  </a:solidFill>
                  <a:latin typeface="微软雅黑" panose="020B0503020204020204" charset="-122"/>
                  <a:ea typeface="微软雅黑" panose="020B0503020204020204" charset="-122"/>
                </a:rPr>
                <a:t>文档操作</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 </a:t>
            </a:r>
            <a:r>
              <a:rPr lang="zh-CN" altLang="en-US" sz="1000" b="1" kern="0" dirty="0">
                <a:solidFill>
                  <a:srgbClr val="6C407D"/>
                </a:solidFill>
                <a:latin typeface="微软雅黑" panose="020B0503020204020204" charset="-122"/>
                <a:ea typeface="微软雅黑" panose="020B0503020204020204" charset="-122"/>
              </a:rPr>
              <a:t>添加文档</a:t>
            </a:r>
            <a:endPar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a:t>
            </a:r>
            <a:r>
              <a:rPr lang="zh-CN" altLang="en-US" sz="1000" b="1" kern="0" dirty="0">
                <a:solidFill>
                  <a:srgbClr val="6C407D"/>
                </a:solidFill>
                <a:latin typeface="微软雅黑" panose="020B0503020204020204" charset="-122"/>
                <a:ea typeface="微软雅黑" panose="020B0503020204020204" charset="-122"/>
              </a:rPr>
              <a:t> 查询文档</a:t>
            </a:r>
          </a:p>
        </p:txBody>
      </p:sp>
      <p:sp>
        <p:nvSpPr>
          <p:cNvPr id="13"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 </a:t>
            </a:r>
            <a:r>
              <a:rPr lang="zh-CN" altLang="en-US" sz="1000" b="1" kern="0" dirty="0">
                <a:solidFill>
                  <a:srgbClr val="6C407D"/>
                </a:solidFill>
                <a:latin typeface="微软雅黑" panose="020B0503020204020204" charset="-122"/>
                <a:ea typeface="微软雅黑" panose="020B0503020204020204" charset="-122"/>
              </a:rPr>
              <a:t>修改文档</a:t>
            </a:r>
          </a:p>
        </p:txBody>
      </p:sp>
      <p:sp>
        <p:nvSpPr>
          <p:cNvPr id="14" name="TextBox 29"/>
          <p:cNvSpPr txBox="1"/>
          <p:nvPr/>
        </p:nvSpPr>
        <p:spPr>
          <a:xfrm>
            <a:off x="4666884" y="3949364"/>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a:t>
            </a:r>
            <a:r>
              <a:rPr lang="zh-CN" altLang="en-US" sz="1000" b="1" kern="0" dirty="0">
                <a:solidFill>
                  <a:srgbClr val="6C407D"/>
                </a:solidFill>
                <a:latin typeface="微软雅黑" panose="020B0503020204020204" charset="-122"/>
                <a:ea typeface="微软雅黑" panose="020B0503020204020204" charset="-122"/>
              </a:rPr>
              <a:t> 删除文档</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插入</a:t>
            </a:r>
          </a:p>
        </p:txBody>
      </p:sp>
      <p:grpSp>
        <p:nvGrpSpPr>
          <p:cNvPr id="34" name="组合 33"/>
          <p:cNvGrpSpPr/>
          <p:nvPr/>
        </p:nvGrpSpPr>
        <p:grpSpPr>
          <a:xfrm>
            <a:off x="3274222" y="1481138"/>
            <a:ext cx="2595561" cy="2595561"/>
            <a:chOff x="4179570" y="1588770"/>
            <a:chExt cx="2735580" cy="2735580"/>
          </a:xfrm>
        </p:grpSpPr>
        <p:sp>
          <p:nvSpPr>
            <p:cNvPr id="35" name="椭圆 34"/>
            <p:cNvSpPr/>
            <p:nvPr/>
          </p:nvSpPr>
          <p:spPr>
            <a:xfrm>
              <a:off x="4179570" y="1588770"/>
              <a:ext cx="2735580" cy="2735580"/>
            </a:xfrm>
            <a:prstGeom prst="ellipse">
              <a:avLst/>
            </a:prstGeom>
            <a:solidFill>
              <a:schemeClr val="bg1">
                <a:lumMod val="95000"/>
              </a:schemeClr>
            </a:solidFill>
            <a:ln w="28575">
              <a:gradFill flip="none" rotWithShape="1">
                <a:gsLst>
                  <a:gs pos="0">
                    <a:schemeClr val="bg1">
                      <a:lumMod val="75000"/>
                    </a:schemeClr>
                  </a:gs>
                  <a:gs pos="100000">
                    <a:schemeClr val="bg1">
                      <a:lumMod val="99000"/>
                    </a:schemeClr>
                  </a:gs>
                </a:gsLst>
                <a:lin ang="2700000" scaled="1"/>
                <a:tileRect/>
              </a:gradFill>
            </a:ln>
            <a:effectLst>
              <a:innerShdw blurRad="215900" dist="889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椭圆 35"/>
            <p:cNvSpPr/>
            <p:nvPr/>
          </p:nvSpPr>
          <p:spPr>
            <a:xfrm>
              <a:off x="4368227" y="1777427"/>
              <a:ext cx="2358266" cy="2358266"/>
            </a:xfrm>
            <a:prstGeom prst="ellipse">
              <a:avLst/>
            </a:prstGeom>
            <a:solidFill>
              <a:schemeClr val="bg1">
                <a:lumMod val="95000"/>
              </a:schemeClr>
            </a:solidFill>
            <a:ln w="25400">
              <a:gradFill flip="none" rotWithShape="1">
                <a:gsLst>
                  <a:gs pos="0">
                    <a:schemeClr val="bg1"/>
                  </a:gs>
                  <a:gs pos="100000">
                    <a:schemeClr val="bg1">
                      <a:lumMod val="75000"/>
                    </a:schemeClr>
                  </a:gs>
                </a:gsLst>
                <a:lin ang="2700000" scaled="1"/>
                <a:tileRect/>
              </a:gradFill>
            </a:ln>
            <a:effectLst>
              <a:outerShdw blurRad="2032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37" name="组合 36"/>
          <p:cNvGrpSpPr/>
          <p:nvPr/>
        </p:nvGrpSpPr>
        <p:grpSpPr>
          <a:xfrm>
            <a:off x="4134458" y="1045976"/>
            <a:ext cx="875086" cy="875086"/>
            <a:chOff x="5512610" y="1118409"/>
            <a:chExt cx="1166781" cy="1166781"/>
          </a:xfrm>
        </p:grpSpPr>
        <p:grpSp>
          <p:nvGrpSpPr>
            <p:cNvPr id="38" name="组合 37"/>
            <p:cNvGrpSpPr/>
            <p:nvPr/>
          </p:nvGrpSpPr>
          <p:grpSpPr>
            <a:xfrm>
              <a:off x="5512610" y="1118409"/>
              <a:ext cx="1166781" cy="1166781"/>
              <a:chOff x="4881965" y="2278250"/>
              <a:chExt cx="2169764" cy="2169764"/>
            </a:xfrm>
          </p:grpSpPr>
          <p:sp>
            <p:nvSpPr>
              <p:cNvPr id="44" name="椭圆 43"/>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5" name="椭圆 44"/>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6" name="椭圆 45"/>
              <p:cNvSpPr/>
              <p:nvPr/>
            </p:nvSpPr>
            <p:spPr>
              <a:xfrm>
                <a:off x="5279713" y="2675998"/>
                <a:ext cx="1374270" cy="1374270"/>
              </a:xfrm>
              <a:prstGeom prst="ellipse">
                <a:avLst/>
              </a:prstGeom>
              <a:solidFill>
                <a:srgbClr val="FFB850"/>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9" name="Group 4"/>
            <p:cNvGrpSpPr>
              <a:grpSpLocks noChangeAspect="1"/>
            </p:cNvGrpSpPr>
            <p:nvPr/>
          </p:nvGrpSpPr>
          <p:grpSpPr bwMode="auto">
            <a:xfrm>
              <a:off x="5952367" y="1530305"/>
              <a:ext cx="287266" cy="336642"/>
              <a:chOff x="1776" y="1776"/>
              <a:chExt cx="64" cy="75"/>
            </a:xfrm>
            <a:solidFill>
              <a:schemeClr val="bg1"/>
            </a:solidFill>
            <a:effectLst/>
          </p:grpSpPr>
          <p:sp>
            <p:nvSpPr>
              <p:cNvPr id="4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47" name="组合 46"/>
          <p:cNvGrpSpPr/>
          <p:nvPr/>
        </p:nvGrpSpPr>
        <p:grpSpPr>
          <a:xfrm>
            <a:off x="5420332" y="2331852"/>
            <a:ext cx="875086" cy="875086"/>
            <a:chOff x="7227109" y="2832909"/>
            <a:chExt cx="1166781" cy="1166781"/>
          </a:xfrm>
        </p:grpSpPr>
        <p:grpSp>
          <p:nvGrpSpPr>
            <p:cNvPr id="48" name="组合 47"/>
            <p:cNvGrpSpPr/>
            <p:nvPr/>
          </p:nvGrpSpPr>
          <p:grpSpPr>
            <a:xfrm>
              <a:off x="7227109" y="2832909"/>
              <a:ext cx="1166781" cy="1166781"/>
              <a:chOff x="4881965" y="2278250"/>
              <a:chExt cx="2169764" cy="2169764"/>
            </a:xfrm>
          </p:grpSpPr>
          <p:sp>
            <p:nvSpPr>
              <p:cNvPr id="55" name="椭圆 54"/>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椭圆 55"/>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7" name="椭圆 56"/>
              <p:cNvSpPr/>
              <p:nvPr/>
            </p:nvSpPr>
            <p:spPr>
              <a:xfrm>
                <a:off x="5279713" y="2675998"/>
                <a:ext cx="1374270" cy="1374270"/>
              </a:xfrm>
              <a:prstGeom prst="ellipse">
                <a:avLst/>
              </a:prstGeom>
              <a:solidFill>
                <a:srgbClr val="663A77"/>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49" name="Group 18"/>
            <p:cNvGrpSpPr>
              <a:grpSpLocks noChangeAspect="1"/>
            </p:cNvGrpSpPr>
            <p:nvPr/>
          </p:nvGrpSpPr>
          <p:grpSpPr bwMode="auto">
            <a:xfrm>
              <a:off x="7645844" y="3247027"/>
              <a:ext cx="320918" cy="299035"/>
              <a:chOff x="3802" y="2858"/>
              <a:chExt cx="616" cy="574"/>
            </a:xfrm>
            <a:solidFill>
              <a:schemeClr val="bg1"/>
            </a:solidFill>
            <a:effectLst/>
          </p:grpSpPr>
          <p:sp>
            <p:nvSpPr>
              <p:cNvPr id="50"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1"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2"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3"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4"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58" name="组合 57"/>
          <p:cNvGrpSpPr/>
          <p:nvPr/>
        </p:nvGrpSpPr>
        <p:grpSpPr>
          <a:xfrm>
            <a:off x="2848583" y="2331852"/>
            <a:ext cx="875086" cy="875086"/>
            <a:chOff x="3798110" y="2832909"/>
            <a:chExt cx="1166781" cy="1166781"/>
          </a:xfrm>
        </p:grpSpPr>
        <p:grpSp>
          <p:nvGrpSpPr>
            <p:cNvPr id="59" name="组合 58"/>
            <p:cNvGrpSpPr/>
            <p:nvPr/>
          </p:nvGrpSpPr>
          <p:grpSpPr>
            <a:xfrm>
              <a:off x="3798110" y="2832909"/>
              <a:ext cx="1166781" cy="1166781"/>
              <a:chOff x="4881965" y="2278250"/>
              <a:chExt cx="2169764" cy="2169764"/>
            </a:xfrm>
          </p:grpSpPr>
          <p:sp>
            <p:nvSpPr>
              <p:cNvPr id="63" name="椭圆 62"/>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4" name="椭圆 63"/>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5" name="椭圆 64"/>
              <p:cNvSpPr/>
              <p:nvPr/>
            </p:nvSpPr>
            <p:spPr>
              <a:xfrm>
                <a:off x="5279713" y="2675998"/>
                <a:ext cx="1374270" cy="1374270"/>
              </a:xfrm>
              <a:prstGeom prst="ellipse">
                <a:avLst/>
              </a:prstGeom>
              <a:solidFill>
                <a:srgbClr val="01ACBE"/>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0" name="Group 13"/>
            <p:cNvGrpSpPr>
              <a:grpSpLocks noChangeAspect="1"/>
            </p:cNvGrpSpPr>
            <p:nvPr/>
          </p:nvGrpSpPr>
          <p:grpSpPr bwMode="auto">
            <a:xfrm>
              <a:off x="4206344" y="3251776"/>
              <a:ext cx="350311" cy="354447"/>
              <a:chOff x="2426" y="2781"/>
              <a:chExt cx="593" cy="600"/>
            </a:xfrm>
            <a:solidFill>
              <a:schemeClr val="bg1"/>
            </a:solidFill>
            <a:effectLst/>
          </p:grpSpPr>
          <p:sp>
            <p:nvSpPr>
              <p:cNvPr id="61"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66" name="组合 65"/>
          <p:cNvGrpSpPr/>
          <p:nvPr/>
        </p:nvGrpSpPr>
        <p:grpSpPr>
          <a:xfrm>
            <a:off x="4134458" y="3617727"/>
            <a:ext cx="875086" cy="875086"/>
            <a:chOff x="5512610" y="4547410"/>
            <a:chExt cx="1166781" cy="1166781"/>
          </a:xfrm>
        </p:grpSpPr>
        <p:grpSp>
          <p:nvGrpSpPr>
            <p:cNvPr id="67" name="组合 66"/>
            <p:cNvGrpSpPr/>
            <p:nvPr/>
          </p:nvGrpSpPr>
          <p:grpSpPr>
            <a:xfrm>
              <a:off x="5512610" y="4547410"/>
              <a:ext cx="1166781" cy="1166781"/>
              <a:chOff x="4881965" y="2278250"/>
              <a:chExt cx="2169764" cy="2169764"/>
            </a:xfrm>
          </p:grpSpPr>
          <p:sp>
            <p:nvSpPr>
              <p:cNvPr id="73" name="椭圆 72"/>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4" name="椭圆 73"/>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椭圆 74"/>
              <p:cNvSpPr/>
              <p:nvPr/>
            </p:nvSpPr>
            <p:spPr>
              <a:xfrm>
                <a:off x="5279713" y="2675998"/>
                <a:ext cx="1374270" cy="1374270"/>
              </a:xfrm>
              <a:prstGeom prst="ellipse">
                <a:avLst/>
              </a:prstGeom>
              <a:solidFill>
                <a:srgbClr val="E87071"/>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8" name="组合 67"/>
            <p:cNvGrpSpPr/>
            <p:nvPr/>
          </p:nvGrpSpPr>
          <p:grpSpPr>
            <a:xfrm>
              <a:off x="5930425" y="4950620"/>
              <a:ext cx="331151" cy="360360"/>
              <a:chOff x="4873620" y="1965325"/>
              <a:chExt cx="269882" cy="293688"/>
            </a:xfrm>
            <a:solidFill>
              <a:schemeClr val="bg1"/>
            </a:solidFill>
            <a:effectLst/>
          </p:grpSpPr>
          <p:sp>
            <p:nvSpPr>
              <p:cNvPr id="69"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0"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1"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2"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76" name="组合 75"/>
          <p:cNvGrpSpPr/>
          <p:nvPr/>
        </p:nvGrpSpPr>
        <p:grpSpPr>
          <a:xfrm>
            <a:off x="1251028" y="3063850"/>
            <a:ext cx="1604774" cy="628160"/>
            <a:chOff x="1258030" y="3593783"/>
            <a:chExt cx="2139699" cy="837547"/>
          </a:xfrm>
        </p:grpSpPr>
        <p:sp>
          <p:nvSpPr>
            <p:cNvPr id="77" name="文本框 76"/>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78" name="文本框 77"/>
            <p:cNvSpPr txBox="1"/>
            <p:nvPr/>
          </p:nvSpPr>
          <p:spPr>
            <a:xfrm>
              <a:off x="1799069" y="3696239"/>
              <a:ext cx="1598660" cy="338555"/>
            </a:xfrm>
            <a:prstGeom prst="rect">
              <a:avLst/>
            </a:prstGeom>
            <a:noFill/>
          </p:spPr>
          <p:txBody>
            <a:bodyPr wrap="square" rtlCol="0">
              <a:spAutoFit/>
            </a:bodyPr>
            <a:lstStyle/>
            <a:p>
              <a:r>
                <a:rPr lang="en-US" altLang="zh-CN" sz="1050" b="1" dirty="0" err="1">
                  <a:solidFill>
                    <a:srgbClr val="01ACBE"/>
                  </a:solidFill>
                  <a:latin typeface="时尚中黑简体" panose="01010104010101010101" pitchFamily="2" charset="-122"/>
                  <a:ea typeface="时尚中黑简体" panose="01010104010101010101" pitchFamily="2" charset="-122"/>
                </a:rPr>
                <a:t>insertMany</a:t>
              </a:r>
              <a:endParaRPr lang="zh-CN" altLang="en-US" sz="1050" b="1" dirty="0">
                <a:solidFill>
                  <a:srgbClr val="01ACBE"/>
                </a:solidFill>
                <a:latin typeface="时尚中黑简体" panose="01010104010101010101" pitchFamily="2" charset="-122"/>
                <a:ea typeface="时尚中黑简体" panose="01010104010101010101" pitchFamily="2" charset="-122"/>
              </a:endParaRPr>
            </a:p>
          </p:txBody>
        </p:sp>
        <p:sp>
          <p:nvSpPr>
            <p:cNvPr id="79" name="文本框 78"/>
            <p:cNvSpPr txBox="1"/>
            <p:nvPr/>
          </p:nvSpPr>
          <p:spPr>
            <a:xfrm>
              <a:off x="1417962" y="4103035"/>
              <a:ext cx="1915200" cy="328295"/>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插入多条</a:t>
              </a:r>
            </a:p>
          </p:txBody>
        </p:sp>
      </p:grpSp>
      <p:grpSp>
        <p:nvGrpSpPr>
          <p:cNvPr id="80" name="组合 79"/>
          <p:cNvGrpSpPr/>
          <p:nvPr/>
        </p:nvGrpSpPr>
        <p:grpSpPr>
          <a:xfrm>
            <a:off x="6063189" y="1839137"/>
            <a:ext cx="2978174" cy="1192237"/>
            <a:chOff x="1162277" y="3553194"/>
            <a:chExt cx="3970896" cy="1589649"/>
          </a:xfrm>
        </p:grpSpPr>
        <p:sp>
          <p:nvSpPr>
            <p:cNvPr id="81" name="文本框 80"/>
            <p:cNvSpPr txBox="1"/>
            <p:nvPr/>
          </p:nvSpPr>
          <p:spPr>
            <a:xfrm>
              <a:off x="1162277" y="3553194"/>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02</a:t>
              </a:r>
              <a:endParaRPr lang="zh-CN" altLang="en-US" sz="2400" b="1" dirty="0">
                <a:solidFill>
                  <a:srgbClr val="663A77"/>
                </a:solidFill>
                <a:latin typeface="Impact" panose="020B0806030902050204" pitchFamily="34" charset="0"/>
              </a:endParaRPr>
            </a:p>
          </p:txBody>
        </p:sp>
        <p:sp>
          <p:nvSpPr>
            <p:cNvPr id="82" name="文本框 81"/>
            <p:cNvSpPr txBox="1"/>
            <p:nvPr/>
          </p:nvSpPr>
          <p:spPr>
            <a:xfrm>
              <a:off x="1767729" y="3668663"/>
              <a:ext cx="1598660"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插入多条</a:t>
              </a:r>
            </a:p>
          </p:txBody>
        </p:sp>
        <p:sp>
          <p:nvSpPr>
            <p:cNvPr id="83" name="文本框 82"/>
            <p:cNvSpPr txBox="1"/>
            <p:nvPr/>
          </p:nvSpPr>
          <p:spPr>
            <a:xfrm>
              <a:off x="1438395" y="3993811"/>
              <a:ext cx="3694778" cy="1149032"/>
            </a:xfrm>
            <a:prstGeom prst="rect">
              <a:avLst/>
            </a:prstGeom>
            <a:noFill/>
          </p:spPr>
          <p:txBody>
            <a:bodyPr wrap="square" rtlCol="0">
              <a:spAutoFit/>
            </a:bodyPr>
            <a:lstStyle/>
            <a:p>
              <a:pPr algn="just"/>
              <a:r>
                <a:rPr lang="en-GB" altLang="zh-CN" sz="1000" b="1" dirty="0" err="1">
                  <a:solidFill>
                    <a:srgbClr val="00A6B6"/>
                  </a:solidFill>
                  <a:latin typeface="微软雅黑" panose="020B0503020204020204" charset="-122"/>
                  <a:ea typeface="微软雅黑" panose="020B0503020204020204" charset="-122"/>
                </a:rPr>
                <a:t>db</a:t>
              </a:r>
              <a:r>
                <a:rPr lang="en-GB" altLang="zh-CN" sz="1000" b="1" dirty="0" err="1">
                  <a:latin typeface="微软雅黑" panose="020B0503020204020204" charset="-122"/>
                  <a:ea typeface="微软雅黑" panose="020B0503020204020204" charset="-122"/>
                </a:rPr>
                <a:t>.</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latin typeface="微软雅黑" panose="020B0503020204020204" charset="-122"/>
                  <a:ea typeface="微软雅黑" panose="020B0503020204020204" charset="-122"/>
                </a:rPr>
                <a:t>.</a:t>
              </a:r>
              <a:r>
                <a:rPr lang="en-GB" altLang="zh-CN" sz="1000" b="1" dirty="0" err="1">
                  <a:solidFill>
                    <a:srgbClr val="00A6B6"/>
                  </a:solidFill>
                  <a:latin typeface="微软雅黑" panose="020B0503020204020204" charset="-122"/>
                  <a:ea typeface="微软雅黑" panose="020B0503020204020204" charset="-122"/>
                </a:rPr>
                <a:t>insert</a:t>
              </a:r>
              <a:r>
                <a:rPr lang="en-GB" altLang="zh-CN" sz="1000" b="1" dirty="0">
                  <a:latin typeface="微软雅黑" panose="020B0503020204020204" charset="-122"/>
                  <a:ea typeface="微软雅黑" panose="020B0503020204020204" charset="-122"/>
                </a:rPr>
                <a:t>([</a:t>
              </a:r>
            </a:p>
            <a:p>
              <a:pPr algn="just"/>
              <a:r>
                <a:rPr lang="en-GB" altLang="zh-CN" sz="1000" b="1" dirty="0">
                  <a:latin typeface="微软雅黑" panose="020B0503020204020204" charset="-122"/>
                  <a:ea typeface="微软雅黑" panose="020B0503020204020204" charset="-122"/>
                </a:rPr>
                <a:t>{name:'</a:t>
              </a:r>
              <a:r>
                <a:rPr lang="en-GB" altLang="zh-CN" sz="1000" b="1" dirty="0" err="1">
                  <a:latin typeface="微软雅黑" panose="020B0503020204020204" charset="-122"/>
                  <a:ea typeface="微软雅黑" panose="020B0503020204020204" charset="-122"/>
                </a:rPr>
                <a:t>kongshan</a:t>
              </a:r>
              <a:r>
                <a:rPr lang="en-GB" altLang="zh-CN" sz="1000" b="1" dirty="0">
                  <a:latin typeface="微软雅黑" panose="020B0503020204020204" charset="-122"/>
                  <a:ea typeface="微软雅黑" panose="020B0503020204020204" charset="-122"/>
                </a:rPr>
                <a:t>', age:18},</a:t>
              </a:r>
            </a:p>
            <a:p>
              <a:pPr algn="just"/>
              <a:r>
                <a:rPr lang="en-GB" altLang="zh-CN" sz="1000" b="1" dirty="0">
                  <a:latin typeface="微软雅黑" panose="020B0503020204020204" charset="-122"/>
                  <a:ea typeface="微软雅黑" panose="020B0503020204020204" charset="-122"/>
                </a:rPr>
                <a:t>{name:'</a:t>
              </a:r>
              <a:r>
                <a:rPr lang="en-GB" altLang="zh-CN" sz="1000" b="1" dirty="0" err="1">
                  <a:latin typeface="微软雅黑" panose="020B0503020204020204" charset="-122"/>
                  <a:ea typeface="微软雅黑" panose="020B0503020204020204" charset="-122"/>
                </a:rPr>
                <a:t>yefeng</a:t>
              </a:r>
              <a:r>
                <a:rPr lang="en-GB" altLang="zh-CN" sz="1000" b="1" dirty="0">
                  <a:latin typeface="微软雅黑" panose="020B0503020204020204" charset="-122"/>
                  <a:ea typeface="微软雅黑" panose="020B0503020204020204" charset="-122"/>
                </a:rPr>
                <a:t>', age:19}</a:t>
              </a:r>
            </a:p>
            <a:p>
              <a:pPr algn="just"/>
              <a:r>
                <a:rPr lang="en-GB" altLang="zh-CN" sz="1000" b="1" dirty="0">
                  <a:latin typeface="微软雅黑" panose="020B0503020204020204" charset="-122"/>
                  <a:ea typeface="微软雅黑" panose="020B0503020204020204" charset="-122"/>
                </a:rPr>
                <a:t>])</a:t>
              </a:r>
            </a:p>
            <a:p>
              <a:pPr algn="just"/>
              <a:r>
                <a:rPr lang="zh-CN" altLang="en-US" sz="1000" b="1" dirty="0">
                  <a:latin typeface="微软雅黑" panose="020B0503020204020204" charset="-122"/>
                  <a:ea typeface="微软雅黑" panose="020B0503020204020204" charset="-122"/>
                </a:rPr>
                <a:t> 多条需要用</a:t>
              </a:r>
              <a:r>
                <a:rPr lang="zh-CN" altLang="en-US" sz="1000" b="1" dirty="0">
                  <a:solidFill>
                    <a:schemeClr val="accent2"/>
                  </a:solidFill>
                  <a:latin typeface="微软雅黑" panose="020B0503020204020204" charset="-122"/>
                  <a:ea typeface="微软雅黑" panose="020B0503020204020204" charset="-122"/>
                </a:rPr>
                <a:t> 中括号 </a:t>
              </a:r>
              <a:r>
                <a:rPr lang="zh-CN" altLang="en-US" sz="1000" b="1" dirty="0">
                  <a:latin typeface="微软雅黑" panose="020B0503020204020204" charset="-122"/>
                  <a:ea typeface="微软雅黑" panose="020B0503020204020204" charset="-122"/>
                </a:rPr>
                <a:t>括起来</a:t>
              </a:r>
            </a:p>
          </p:txBody>
        </p:sp>
      </p:grpSp>
      <p:grpSp>
        <p:nvGrpSpPr>
          <p:cNvPr id="84" name="组合 83"/>
          <p:cNvGrpSpPr/>
          <p:nvPr/>
        </p:nvGrpSpPr>
        <p:grpSpPr>
          <a:xfrm>
            <a:off x="457201" y="937343"/>
            <a:ext cx="3472409" cy="928735"/>
            <a:chOff x="-1210933" y="3494162"/>
            <a:chExt cx="4629880" cy="1238313"/>
          </a:xfrm>
        </p:grpSpPr>
        <p:sp>
          <p:nvSpPr>
            <p:cNvPr id="85" name="文本框 84"/>
            <p:cNvSpPr txBox="1"/>
            <p:nvPr/>
          </p:nvSpPr>
          <p:spPr>
            <a:xfrm>
              <a:off x="1239876" y="3494162"/>
              <a:ext cx="870790"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86" name="文本框 85"/>
            <p:cNvSpPr txBox="1"/>
            <p:nvPr/>
          </p:nvSpPr>
          <p:spPr>
            <a:xfrm>
              <a:off x="1820288" y="3645907"/>
              <a:ext cx="1598659" cy="338555"/>
            </a:xfrm>
            <a:prstGeom prst="rect">
              <a:avLst/>
            </a:prstGeom>
            <a:noFill/>
          </p:spPr>
          <p:txBody>
            <a:bodyPr wrap="square" rtlCol="0">
              <a:spAutoFit/>
            </a:bodyPr>
            <a:lstStyle/>
            <a:p>
              <a:r>
                <a:rPr lang="zh-CN" altLang="en-US" sz="1050" b="1" dirty="0">
                  <a:solidFill>
                    <a:srgbClr val="FFB850"/>
                  </a:solidFill>
                  <a:latin typeface="时尚中黑简体" panose="01010104010101010101" pitchFamily="2" charset="-122"/>
                  <a:ea typeface="时尚中黑简体" panose="01010104010101010101" pitchFamily="2" charset="-122"/>
                </a:rPr>
                <a:t>插入单条</a:t>
              </a:r>
            </a:p>
          </p:txBody>
        </p:sp>
        <p:sp>
          <p:nvSpPr>
            <p:cNvPr id="87" name="文本框 86"/>
            <p:cNvSpPr txBox="1"/>
            <p:nvPr/>
          </p:nvSpPr>
          <p:spPr>
            <a:xfrm>
              <a:off x="-1210933" y="3993811"/>
              <a:ext cx="4589413" cy="738664"/>
            </a:xfrm>
            <a:prstGeom prst="rect">
              <a:avLst/>
            </a:prstGeom>
            <a:noFill/>
          </p:spPr>
          <p:txBody>
            <a:bodyPr wrap="square" rtlCol="0">
              <a:spAutoFit/>
            </a:bodyPr>
            <a:lstStyle/>
            <a:p>
              <a:pPr algn="r"/>
              <a:r>
                <a:rPr lang="en-GB" altLang="zh-CN" sz="1000" b="1" dirty="0">
                  <a:solidFill>
                    <a:srgbClr val="00A6B6"/>
                  </a:solidFill>
                  <a:latin typeface="微软雅黑" panose="020B0503020204020204" charset="-122"/>
                  <a:ea typeface="微软雅黑" panose="020B0503020204020204" charset="-122"/>
                </a:rPr>
                <a:t>db</a:t>
              </a:r>
              <a:r>
                <a:rPr lang="en-GB" altLang="zh-CN" sz="1000" b="1" dirty="0">
                  <a:latin typeface="微软雅黑" panose="020B0503020204020204" charset="-122"/>
                  <a:ea typeface="微软雅黑" panose="020B0503020204020204" charset="-122"/>
                </a:rPr>
                <a:t>.</a:t>
              </a:r>
              <a:r>
                <a:rPr lang="zh-CN" altLang="en-US" sz="1000" b="1" dirty="0">
                  <a:solidFill>
                    <a:schemeClr val="accent2"/>
                  </a:solidFill>
                  <a:latin typeface="微软雅黑" panose="020B0503020204020204" charset="-122"/>
                  <a:ea typeface="微软雅黑" panose="020B0503020204020204" charset="-122"/>
                </a:rPr>
                <a:t>集合名称</a:t>
              </a:r>
              <a:r>
                <a:rPr lang="en-US" altLang="zh-CN" sz="1000" b="1" dirty="0">
                  <a:latin typeface="微软雅黑" panose="020B0503020204020204" charset="-122"/>
                  <a:ea typeface="微软雅黑" panose="020B0503020204020204" charset="-122"/>
                </a:rPr>
                <a:t>.</a:t>
              </a:r>
              <a:r>
                <a:rPr lang="en-GB" altLang="zh-CN" sz="1000" b="1" dirty="0">
                  <a:solidFill>
                    <a:srgbClr val="00A6B6"/>
                  </a:solidFill>
                  <a:latin typeface="微软雅黑" panose="020B0503020204020204" charset="-122"/>
                  <a:ea typeface="微软雅黑" panose="020B0503020204020204" charset="-122"/>
                </a:rPr>
                <a:t>insert</a:t>
              </a:r>
              <a:r>
                <a:rPr lang="en-GB" altLang="zh-CN" sz="1000" b="1" dirty="0">
                  <a:latin typeface="微软雅黑" panose="020B0503020204020204" charset="-122"/>
                  <a:ea typeface="微软雅黑" panose="020B0503020204020204" charset="-122"/>
                </a:rPr>
                <a:t>(document)</a:t>
              </a:r>
            </a:p>
            <a:p>
              <a:pPr algn="r"/>
              <a:r>
                <a:rPr lang="zh-CN" altLang="en-GB" sz="1000" b="1" dirty="0">
                  <a:latin typeface="微软雅黑" panose="020B0503020204020204" charset="-122"/>
                  <a:ea typeface="微软雅黑" panose="020B0503020204020204" charset="-122"/>
                </a:rPr>
                <a:t>例如</a:t>
              </a:r>
              <a:r>
                <a:rPr lang="zh-CN" altLang="en-US" sz="1000" b="1" dirty="0">
                  <a:latin typeface="微软雅黑" panose="020B0503020204020204" charset="-122"/>
                  <a:ea typeface="微软雅黑" panose="020B0503020204020204" charset="-122"/>
                </a:rPr>
                <a:t>：</a:t>
              </a:r>
              <a:endParaRPr lang="en-US" altLang="zh-CN" sz="1000" b="1" dirty="0">
                <a:latin typeface="微软雅黑" panose="020B0503020204020204" charset="-122"/>
                <a:ea typeface="微软雅黑" panose="020B0503020204020204" charset="-122"/>
              </a:endParaRPr>
            </a:p>
            <a:p>
              <a:pPr algn="r"/>
              <a:r>
                <a:rPr lang="en-GB" altLang="zh-CN" sz="1000" b="1" dirty="0" err="1">
                  <a:solidFill>
                    <a:srgbClr val="00A6B6"/>
                  </a:solidFill>
                  <a:latin typeface="微软雅黑" panose="020B0503020204020204" charset="-122"/>
                  <a:ea typeface="微软雅黑" panose="020B0503020204020204" charset="-122"/>
                </a:rPr>
                <a:t>db</a:t>
              </a:r>
              <a:r>
                <a:rPr lang="en-GB" altLang="zh-CN" sz="1000" b="1" dirty="0" err="1">
                  <a:latin typeface="微软雅黑" panose="020B0503020204020204" charset="-122"/>
                  <a:ea typeface="微软雅黑" panose="020B0503020204020204" charset="-122"/>
                </a:rPr>
                <a:t>.</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latin typeface="微软雅黑" panose="020B0503020204020204" charset="-122"/>
                  <a:ea typeface="微软雅黑" panose="020B0503020204020204" charset="-122"/>
                </a:rPr>
                <a:t>.</a:t>
              </a:r>
              <a:r>
                <a:rPr lang="en-GB" altLang="zh-CN" sz="1000" b="1" dirty="0" err="1">
                  <a:solidFill>
                    <a:srgbClr val="00A6B6"/>
                  </a:solidFill>
                  <a:latin typeface="微软雅黑" panose="020B0503020204020204" charset="-122"/>
                  <a:ea typeface="微软雅黑" panose="020B0503020204020204" charset="-122"/>
                </a:rPr>
                <a:t>insert</a:t>
              </a:r>
              <a:r>
                <a:rPr lang="en-GB" altLang="zh-CN" sz="1000" b="1" dirty="0">
                  <a:latin typeface="微软雅黑" panose="020B0503020204020204" charset="-122"/>
                  <a:ea typeface="微软雅黑" panose="020B0503020204020204" charset="-122"/>
                </a:rPr>
                <a:t>({name: "</a:t>
              </a:r>
              <a:r>
                <a:rPr lang="en-GB" altLang="zh-CN" sz="1000" b="1" dirty="0" err="1">
                  <a:latin typeface="微软雅黑" panose="020B0503020204020204" charset="-122"/>
                  <a:ea typeface="微软雅黑" panose="020B0503020204020204" charset="-122"/>
                </a:rPr>
                <a:t>budong</a:t>
              </a:r>
              <a:r>
                <a:rPr lang="en-GB" altLang="zh-CN" sz="1000" b="1" dirty="0">
                  <a:latin typeface="微软雅黑" panose="020B0503020204020204" charset="-122"/>
                  <a:ea typeface="微软雅黑" panose="020B0503020204020204" charset="-122"/>
                </a:rPr>
                <a:t>", age:18})</a:t>
              </a:r>
              <a:endParaRPr lang="zh-CN" altLang="en-US" sz="1000" b="1" dirty="0">
                <a:latin typeface="微软雅黑" panose="020B0503020204020204" charset="-122"/>
                <a:ea typeface="微软雅黑" panose="020B0503020204020204" charset="-122"/>
              </a:endParaRPr>
            </a:p>
          </p:txBody>
        </p:sp>
      </p:grpSp>
      <p:grpSp>
        <p:nvGrpSpPr>
          <p:cNvPr id="88" name="组合 87"/>
          <p:cNvGrpSpPr/>
          <p:nvPr/>
        </p:nvGrpSpPr>
        <p:grpSpPr>
          <a:xfrm>
            <a:off x="5055420" y="4039588"/>
            <a:ext cx="1660860" cy="779501"/>
            <a:chOff x="1258030" y="3593783"/>
            <a:chExt cx="2214481" cy="1039335"/>
          </a:xfrm>
        </p:grpSpPr>
        <p:sp>
          <p:nvSpPr>
            <p:cNvPr id="89" name="文本框 88"/>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03</a:t>
              </a:r>
              <a:endParaRPr lang="zh-CN" altLang="en-US" sz="2400" b="1" dirty="0">
                <a:solidFill>
                  <a:srgbClr val="E87071"/>
                </a:solidFill>
                <a:latin typeface="Impact" panose="020B0806030902050204" pitchFamily="34" charset="0"/>
              </a:endParaRPr>
            </a:p>
          </p:txBody>
        </p:sp>
        <p:sp>
          <p:nvSpPr>
            <p:cNvPr id="90" name="文本框 89"/>
            <p:cNvSpPr txBox="1"/>
            <p:nvPr/>
          </p:nvSpPr>
          <p:spPr>
            <a:xfrm>
              <a:off x="1873851" y="3722367"/>
              <a:ext cx="1598660" cy="338555"/>
            </a:xfrm>
            <a:prstGeom prst="rect">
              <a:avLst/>
            </a:prstGeom>
            <a:noFill/>
          </p:spPr>
          <p:txBody>
            <a:bodyPr wrap="square" rtlCol="0">
              <a:spAutoFit/>
            </a:bodyPr>
            <a:lstStyle/>
            <a:p>
              <a:r>
                <a:rPr lang="en-US" altLang="zh-CN" sz="1050" b="1" dirty="0" err="1">
                  <a:solidFill>
                    <a:srgbClr val="E87071"/>
                  </a:solidFill>
                  <a:latin typeface="时尚中黑简体" panose="01010104010101010101" pitchFamily="2" charset="-122"/>
                  <a:ea typeface="时尚中黑简体" panose="01010104010101010101" pitchFamily="2" charset="-122"/>
                </a:rPr>
                <a:t>insertOne</a:t>
              </a:r>
              <a:endParaRPr lang="zh-CN" altLang="en-US" sz="1050" b="1" dirty="0">
                <a:solidFill>
                  <a:srgbClr val="E87071"/>
                </a:solidFill>
                <a:latin typeface="时尚中黑简体" panose="01010104010101010101" pitchFamily="2" charset="-122"/>
                <a:ea typeface="时尚中黑简体" panose="01010104010101010101" pitchFamily="2" charset="-122"/>
              </a:endParaRPr>
            </a:p>
          </p:txBody>
        </p:sp>
        <p:sp>
          <p:nvSpPr>
            <p:cNvPr id="91" name="文本框 90"/>
            <p:cNvSpPr txBox="1"/>
            <p:nvPr/>
          </p:nvSpPr>
          <p:spPr>
            <a:xfrm>
              <a:off x="1409674" y="4099638"/>
              <a:ext cx="1915200" cy="533480"/>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现在官方推广这种方法</a:t>
              </a:r>
            </a:p>
          </p:txBody>
        </p:sp>
      </p:grpSp>
      <p:sp>
        <p:nvSpPr>
          <p:cNvPr id="92" name="文本框 91"/>
          <p:cNvSpPr txBox="1"/>
          <p:nvPr/>
        </p:nvSpPr>
        <p:spPr>
          <a:xfrm>
            <a:off x="4043365" y="2700458"/>
            <a:ext cx="1057275" cy="346249"/>
          </a:xfrm>
          <a:prstGeom prst="rect">
            <a:avLst/>
          </a:prstGeom>
          <a:noFill/>
        </p:spPr>
        <p:txBody>
          <a:bodyPr wrap="square" rtlCol="0">
            <a:spAutoFit/>
          </a:bodyPr>
          <a:lstStyle/>
          <a:p>
            <a:pPr algn="ctr"/>
            <a:r>
              <a:rPr lang="zh-CN" altLang="en-US" sz="1650" u="sng" dirty="0">
                <a:effectLst>
                  <a:innerShdw blurRad="63500" dist="50800" dir="13500000">
                    <a:prstClr val="black">
                      <a:alpha val="50000"/>
                    </a:prstClr>
                  </a:innerShdw>
                </a:effectLst>
                <a:latin typeface="LiHei Pro" panose="020B0500000000000000" pitchFamily="34" charset="-122"/>
                <a:ea typeface="LiHei Pro" panose="020B0500000000000000" pitchFamily="34" charset="-122"/>
              </a:rPr>
              <a:t>插入文档</a:t>
            </a:r>
          </a:p>
        </p:txBody>
      </p:sp>
      <p:sp>
        <p:nvSpPr>
          <p:cNvPr id="93" name="Freeform 48"/>
          <p:cNvSpPr>
            <a:spLocks noEditPoints="1"/>
          </p:cNvSpPr>
          <p:nvPr/>
        </p:nvSpPr>
        <p:spPr bwMode="auto">
          <a:xfrm>
            <a:off x="4371893" y="2249755"/>
            <a:ext cx="410314" cy="446258"/>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par>
                                    <p:cTn id="14" presetID="6" presetClass="emph" presetSubtype="0" fill="hold" nodeType="withEffect">
                                      <p:stCondLst>
                                        <p:cond delay="100"/>
                                      </p:stCondLst>
                                      <p:childTnLst>
                                        <p:animScale>
                                          <p:cBhvr>
                                            <p:cTn id="15" dur="100" fill="hold"/>
                                            <p:tgtEl>
                                              <p:spTgt spid="34"/>
                                            </p:tgtEl>
                                          </p:cBhvr>
                                          <p:by x="110000" y="110000"/>
                                        </p:animScale>
                                      </p:childTnLst>
                                    </p:cTn>
                                  </p:par>
                                  <p:par>
                                    <p:cTn id="16" presetID="6" presetClass="emph" presetSubtype="0" fill="hold" nodeType="withEffect">
                                      <p:stCondLst>
                                        <p:cond delay="200"/>
                                      </p:stCondLst>
                                      <p:childTnLst>
                                        <p:animScale>
                                          <p:cBhvr>
                                            <p:cTn id="17" dur="200" fill="hold"/>
                                            <p:tgtEl>
                                              <p:spTgt spid="34"/>
                                            </p:tgtEl>
                                          </p:cBhvr>
                                          <p:by x="90000" y="90000"/>
                                        </p:animScale>
                                      </p:childTnLst>
                                    </p:cTn>
                                  </p:par>
                                  <p:par>
                                    <p:cTn id="18" presetID="6" presetClass="emph" presetSubtype="0" fill="hold" nodeType="withEffect">
                                      <p:stCondLst>
                                        <p:cond delay="400"/>
                                      </p:stCondLst>
                                      <p:childTnLst>
                                        <p:animScale>
                                          <p:cBhvr>
                                            <p:cTn id="19" dur="100" fill="hold"/>
                                            <p:tgtEl>
                                              <p:spTgt spid="34"/>
                                            </p:tgtEl>
                                          </p:cBhvr>
                                          <p:by x="105000" y="105000"/>
                                        </p:animScale>
                                      </p:childTnLst>
                                    </p:cTn>
                                  </p:par>
                                  <p:par>
                                    <p:cTn id="20" presetID="6" presetClass="emph" presetSubtype="0" fill="hold" nodeType="withEffect">
                                      <p:stCondLst>
                                        <p:cond delay="500"/>
                                      </p:stCondLst>
                                      <p:childTnLst>
                                        <p:animScale>
                                          <p:cBhvr>
                                            <p:cTn id="21" dur="200" fill="hold"/>
                                            <p:tgtEl>
                                              <p:spTgt spid="34"/>
                                            </p:tgtEl>
                                          </p:cBhvr>
                                          <p:by x="95000" y="95000"/>
                                        </p:animScale>
                                      </p:childTnLst>
                                    </p:cTn>
                                  </p:par>
                                </p:childTnLst>
                              </p:cTn>
                            </p:par>
                            <p:par>
                              <p:cTn id="22" fill="hold">
                                <p:stCondLst>
                                  <p:cond delay="1400"/>
                                </p:stCondLst>
                                <p:childTnLst>
                                  <p:par>
                                    <p:cTn id="23" presetID="14" presetClass="entr" presetSubtype="1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randombar(horizontal)">
                                          <p:cBhvr>
                                            <p:cTn id="25" dur="500"/>
                                            <p:tgtEl>
                                              <p:spTgt spid="93"/>
                                            </p:tgtEl>
                                          </p:cBhvr>
                                        </p:animEffect>
                                      </p:childTnLst>
                                    </p:cTn>
                                  </p:par>
                                </p:childTnLst>
                              </p:cTn>
                            </p:par>
                            <p:par>
                              <p:cTn id="26" fill="hold">
                                <p:stCondLst>
                                  <p:cond delay="19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92"/>
                                            </p:tgtEl>
                                            <p:attrNameLst>
                                              <p:attrName>style.visibility</p:attrName>
                                            </p:attrNameLst>
                                          </p:cBhvr>
                                          <p:to>
                                            <p:strVal val="visible"/>
                                          </p:to>
                                        </p:set>
                                        <p:animScale>
                                          <p:cBhvr>
                                            <p:cTn id="29"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92"/>
                                            </p:tgtEl>
                                            <p:attrNameLst>
                                              <p:attrName>ppt_x</p:attrName>
                                              <p:attrName>ppt_y</p:attrName>
                                            </p:attrNameLst>
                                          </p:cBhvr>
                                        </p:animMotion>
                                        <p:animEffect transition="in" filter="fade">
                                          <p:cBhvr>
                                            <p:cTn id="31" dur="1000"/>
                                            <p:tgtEl>
                                              <p:spTgt spid="92"/>
                                            </p:tgtEl>
                                          </p:cBhvr>
                                        </p:animEffect>
                                      </p:childTnLst>
                                    </p:cTn>
                                  </p:par>
                                </p:childTnLst>
                              </p:cTn>
                            </p:par>
                            <p:par>
                              <p:cTn id="32" fill="hold">
                                <p:stCondLst>
                                  <p:cond delay="34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par>
                                    <p:cTn id="36"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37" dur="2000" fill="hold"/>
                                            <p:tgtEl>
                                              <p:spTgt spid="37"/>
                                            </p:tgtEl>
                                            <p:attrNameLst>
                                              <p:attrName>ppt_x</p:attrName>
                                              <p:attrName>ppt_y</p:attrName>
                                            </p:attrNameLst>
                                          </p:cBhvr>
                                          <p:rCtr x="13" y="23889"/>
                                        </p:animMotion>
                                      </p:childTnLst>
                                    </p:cTn>
                                  </p:par>
                                </p:childTnLst>
                              </p:cTn>
                            </p:par>
                            <p:par>
                              <p:cTn id="38" fill="hold">
                                <p:stCondLst>
                                  <p:cond delay="4400"/>
                                </p:stCondLst>
                                <p:childTnLst>
                                  <p:par>
                                    <p:cTn id="39" presetID="2" presetClass="entr" presetSubtype="8" accel="40000" fill="hold" nodeType="afterEffect" p14:presetBounceEnd="40000">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14:bounceEnd="40000">
                                          <p:cBhvr additive="base">
                                            <p:cTn id="4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42" dur="750" fill="hold"/>
                                            <p:tgtEl>
                                              <p:spTgt spid="84"/>
                                            </p:tgtEl>
                                            <p:attrNameLst>
                                              <p:attrName>ppt_y</p:attrName>
                                            </p:attrNameLst>
                                          </p:cBhvr>
                                          <p:tavLst>
                                            <p:tav tm="0">
                                              <p:val>
                                                <p:strVal val="#ppt_y"/>
                                              </p:val>
                                            </p:tav>
                                            <p:tav tm="100000">
                                              <p:val>
                                                <p:strVal val="#ppt_y"/>
                                              </p:val>
                                            </p:tav>
                                          </p:tavLst>
                                        </p:anim>
                                      </p:childTnLst>
                                    </p:cTn>
                                  </p:par>
                                </p:childTnLst>
                              </p:cTn>
                            </p:par>
                            <p:par>
                              <p:cTn id="43" fill="hold">
                                <p:stCondLst>
                                  <p:cond delay="540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childTnLst>
                                    </p:cTn>
                                  </p:par>
                                  <p:par>
                                    <p:cTn id="47"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60" ptsTypes="fffff">
                                          <p:cBhvr>
                                            <p:cTn id="48" dur="2000" fill="hold"/>
                                            <p:tgtEl>
                                              <p:spTgt spid="47"/>
                                            </p:tgtEl>
                                            <p:attrNameLst>
                                              <p:attrName>ppt_x</p:attrName>
                                              <p:attrName>ppt_y</p:attrName>
                                            </p:attrNameLst>
                                          </p:cBhvr>
                                          <p:rCtr x="-13411" y="1620"/>
                                        </p:animMotion>
                                      </p:childTnLst>
                                    </p:cTn>
                                  </p:par>
                                </p:childTnLst>
                              </p:cTn>
                            </p:par>
                            <p:par>
                              <p:cTn id="49" fill="hold">
                                <p:stCondLst>
                                  <p:cond delay="6400"/>
                                </p:stCondLst>
                                <p:childTnLst>
                                  <p:par>
                                    <p:cTn id="50" presetID="2" presetClass="entr" presetSubtype="2" accel="40000" fill="hold" nodeType="afterEffect" p14:presetBounceEnd="40000">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14:bounceEnd="40000">
                                          <p:cBhvr additive="base">
                                            <p:cTn id="52"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53" dur="750" fill="hold"/>
                                            <p:tgtEl>
                                              <p:spTgt spid="80"/>
                                            </p:tgtEl>
                                            <p:attrNameLst>
                                              <p:attrName>ppt_y</p:attrName>
                                            </p:attrNameLst>
                                          </p:cBhvr>
                                          <p:tavLst>
                                            <p:tav tm="0">
                                              <p:val>
                                                <p:strVal val="#ppt_y"/>
                                              </p:val>
                                            </p:tav>
                                            <p:tav tm="100000">
                                              <p:val>
                                                <p:strVal val="#ppt_y"/>
                                              </p:val>
                                            </p:tav>
                                          </p:tavLst>
                                        </p:anim>
                                      </p:childTnLst>
                                    </p:cTn>
                                  </p:par>
                                </p:childTnLst>
                              </p:cTn>
                            </p:par>
                            <p:par>
                              <p:cTn id="54" fill="hold">
                                <p:stCondLst>
                                  <p:cond delay="7400"/>
                                </p:stCondLst>
                                <p:childTnLst>
                                  <p:par>
                                    <p:cTn id="55" presetID="10" presetClass="entr" presetSubtype="0"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childTnLst>
                                    </p:cTn>
                                  </p:par>
                                  <p:par>
                                    <p:cTn id="58"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59" dur="2000" fill="hold"/>
                                            <p:tgtEl>
                                              <p:spTgt spid="66"/>
                                            </p:tgtEl>
                                            <p:attrNameLst>
                                              <p:attrName>ppt_x</p:attrName>
                                              <p:attrName>ppt_y</p:attrName>
                                            </p:attrNameLst>
                                          </p:cBhvr>
                                          <p:rCtr x="-13" y="-23889"/>
                                        </p:animMotion>
                                      </p:childTnLst>
                                    </p:cTn>
                                  </p:par>
                                </p:childTnLst>
                              </p:cTn>
                            </p:par>
                            <p:par>
                              <p:cTn id="60" fill="hold">
                                <p:stCondLst>
                                  <p:cond delay="8400"/>
                                </p:stCondLst>
                                <p:childTnLst>
                                  <p:par>
                                    <p:cTn id="61" presetID="2" presetClass="entr" presetSubtype="2" accel="40000" fill="hold" nodeType="afterEffect" p14:presetBounceEnd="40000">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14:bounceEnd="40000">
                                          <p:cBhvr additive="base">
                                            <p:cTn id="63" dur="750" fill="hold"/>
                                            <p:tgtEl>
                                              <p:spTgt spid="88"/>
                                            </p:tgtEl>
                                            <p:attrNameLst>
                                              <p:attrName>ppt_x</p:attrName>
                                            </p:attrNameLst>
                                          </p:cBhvr>
                                          <p:tavLst>
                                            <p:tav tm="0">
                                              <p:val>
                                                <p:strVal val="1+#ppt_w/2"/>
                                              </p:val>
                                            </p:tav>
                                            <p:tav tm="100000">
                                              <p:val>
                                                <p:strVal val="#ppt_x"/>
                                              </p:val>
                                            </p:tav>
                                          </p:tavLst>
                                        </p:anim>
                                        <p:anim calcmode="lin" valueType="num" p14:bounceEnd="40000">
                                          <p:cBhvr additive="base">
                                            <p:cTn id="64" dur="750" fill="hold"/>
                                            <p:tgtEl>
                                              <p:spTgt spid="88"/>
                                            </p:tgtEl>
                                            <p:attrNameLst>
                                              <p:attrName>ppt_y</p:attrName>
                                            </p:attrNameLst>
                                          </p:cBhvr>
                                          <p:tavLst>
                                            <p:tav tm="0">
                                              <p:val>
                                                <p:strVal val="#ppt_y"/>
                                              </p:val>
                                            </p:tav>
                                            <p:tav tm="100000">
                                              <p:val>
                                                <p:strVal val="#ppt_y"/>
                                              </p:val>
                                            </p:tav>
                                          </p:tavLst>
                                        </p:anim>
                                      </p:childTnLst>
                                    </p:cTn>
                                  </p:par>
                                </p:childTnLst>
                              </p:cTn>
                            </p:par>
                            <p:par>
                              <p:cTn id="65" fill="hold">
                                <p:stCondLst>
                                  <p:cond delay="9400"/>
                                </p:stCondLst>
                                <p:childTnLst>
                                  <p:par>
                                    <p:cTn id="66" presetID="10" presetClass="entr" presetSubtype="0" fill="hold"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childTnLst>
                                    </p:cTn>
                                  </p:par>
                                  <p:par>
                                    <p:cTn id="69"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70" dur="2000" fill="hold"/>
                                            <p:tgtEl>
                                              <p:spTgt spid="58"/>
                                            </p:tgtEl>
                                            <p:attrNameLst>
                                              <p:attrName>ppt_x</p:attrName>
                                              <p:attrName>ppt_y</p:attrName>
                                            </p:attrNameLst>
                                          </p:cBhvr>
                                          <p:rCtr x="13438" y="-23"/>
                                        </p:animMotion>
                                      </p:childTnLst>
                                    </p:cTn>
                                  </p:par>
                                </p:childTnLst>
                              </p:cTn>
                            </p:par>
                            <p:par>
                              <p:cTn id="71" fill="hold">
                                <p:stCondLst>
                                  <p:cond delay="10400"/>
                                </p:stCondLst>
                                <p:childTnLst>
                                  <p:par>
                                    <p:cTn id="72" presetID="2" presetClass="entr" presetSubtype="8" accel="40000" fill="hold" nodeType="afterEffect" p14:presetBounceEnd="40000">
                                      <p:stCondLst>
                                        <p:cond delay="0"/>
                                      </p:stCondLst>
                                      <p:childTnLst>
                                        <p:set>
                                          <p:cBhvr>
                                            <p:cTn id="73" dur="1" fill="hold">
                                              <p:stCondLst>
                                                <p:cond delay="0"/>
                                              </p:stCondLst>
                                            </p:cTn>
                                            <p:tgtEl>
                                              <p:spTgt spid="76"/>
                                            </p:tgtEl>
                                            <p:attrNameLst>
                                              <p:attrName>style.visibility</p:attrName>
                                            </p:attrNameLst>
                                          </p:cBhvr>
                                          <p:to>
                                            <p:strVal val="visible"/>
                                          </p:to>
                                        </p:set>
                                        <p:anim calcmode="lin" valueType="num" p14:bounceEnd="40000">
                                          <p:cBhvr additive="base">
                                            <p:cTn id="74" dur="750" fill="hold"/>
                                            <p:tgtEl>
                                              <p:spTgt spid="76"/>
                                            </p:tgtEl>
                                            <p:attrNameLst>
                                              <p:attrName>ppt_x</p:attrName>
                                            </p:attrNameLst>
                                          </p:cBhvr>
                                          <p:tavLst>
                                            <p:tav tm="0">
                                              <p:val>
                                                <p:strVal val="0-#ppt_w/2"/>
                                              </p:val>
                                            </p:tav>
                                            <p:tav tm="100000">
                                              <p:val>
                                                <p:strVal val="#ppt_x"/>
                                              </p:val>
                                            </p:tav>
                                          </p:tavLst>
                                        </p:anim>
                                        <p:anim calcmode="lin" valueType="num" p14:bounceEnd="40000">
                                          <p:cBhvr additive="base">
                                            <p:cTn id="75"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2" grpId="0"/>
          <p:bldP spid="9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par>
                                    <p:cTn id="14" presetID="6" presetClass="emph" presetSubtype="0" fill="hold" nodeType="withEffect">
                                      <p:stCondLst>
                                        <p:cond delay="100"/>
                                      </p:stCondLst>
                                      <p:childTnLst>
                                        <p:animScale>
                                          <p:cBhvr>
                                            <p:cTn id="15" dur="100" fill="hold"/>
                                            <p:tgtEl>
                                              <p:spTgt spid="34"/>
                                            </p:tgtEl>
                                          </p:cBhvr>
                                          <p:by x="110000" y="110000"/>
                                        </p:animScale>
                                      </p:childTnLst>
                                    </p:cTn>
                                  </p:par>
                                  <p:par>
                                    <p:cTn id="16" presetID="6" presetClass="emph" presetSubtype="0" fill="hold" nodeType="withEffect">
                                      <p:stCondLst>
                                        <p:cond delay="200"/>
                                      </p:stCondLst>
                                      <p:childTnLst>
                                        <p:animScale>
                                          <p:cBhvr>
                                            <p:cTn id="17" dur="200" fill="hold"/>
                                            <p:tgtEl>
                                              <p:spTgt spid="34"/>
                                            </p:tgtEl>
                                          </p:cBhvr>
                                          <p:by x="90000" y="90000"/>
                                        </p:animScale>
                                      </p:childTnLst>
                                    </p:cTn>
                                  </p:par>
                                  <p:par>
                                    <p:cTn id="18" presetID="6" presetClass="emph" presetSubtype="0" fill="hold" nodeType="withEffect">
                                      <p:stCondLst>
                                        <p:cond delay="400"/>
                                      </p:stCondLst>
                                      <p:childTnLst>
                                        <p:animScale>
                                          <p:cBhvr>
                                            <p:cTn id="19" dur="100" fill="hold"/>
                                            <p:tgtEl>
                                              <p:spTgt spid="34"/>
                                            </p:tgtEl>
                                          </p:cBhvr>
                                          <p:by x="105000" y="105000"/>
                                        </p:animScale>
                                      </p:childTnLst>
                                    </p:cTn>
                                  </p:par>
                                  <p:par>
                                    <p:cTn id="20" presetID="6" presetClass="emph" presetSubtype="0" fill="hold" nodeType="withEffect">
                                      <p:stCondLst>
                                        <p:cond delay="500"/>
                                      </p:stCondLst>
                                      <p:childTnLst>
                                        <p:animScale>
                                          <p:cBhvr>
                                            <p:cTn id="21" dur="200" fill="hold"/>
                                            <p:tgtEl>
                                              <p:spTgt spid="34"/>
                                            </p:tgtEl>
                                          </p:cBhvr>
                                          <p:by x="95000" y="95000"/>
                                        </p:animScale>
                                      </p:childTnLst>
                                    </p:cTn>
                                  </p:par>
                                </p:childTnLst>
                              </p:cTn>
                            </p:par>
                            <p:par>
                              <p:cTn id="22" fill="hold">
                                <p:stCondLst>
                                  <p:cond delay="1400"/>
                                </p:stCondLst>
                                <p:childTnLst>
                                  <p:par>
                                    <p:cTn id="23" presetID="14" presetClass="entr" presetSubtype="1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randombar(horizontal)">
                                          <p:cBhvr>
                                            <p:cTn id="25" dur="500"/>
                                            <p:tgtEl>
                                              <p:spTgt spid="93"/>
                                            </p:tgtEl>
                                          </p:cBhvr>
                                        </p:animEffect>
                                      </p:childTnLst>
                                    </p:cTn>
                                  </p:par>
                                </p:childTnLst>
                              </p:cTn>
                            </p:par>
                            <p:par>
                              <p:cTn id="26" fill="hold">
                                <p:stCondLst>
                                  <p:cond delay="19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92"/>
                                            </p:tgtEl>
                                            <p:attrNameLst>
                                              <p:attrName>style.visibility</p:attrName>
                                            </p:attrNameLst>
                                          </p:cBhvr>
                                          <p:to>
                                            <p:strVal val="visible"/>
                                          </p:to>
                                        </p:set>
                                        <p:animScale>
                                          <p:cBhvr>
                                            <p:cTn id="29"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92"/>
                                            </p:tgtEl>
                                            <p:attrNameLst>
                                              <p:attrName>ppt_x</p:attrName>
                                              <p:attrName>ppt_y</p:attrName>
                                            </p:attrNameLst>
                                          </p:cBhvr>
                                        </p:animMotion>
                                        <p:animEffect transition="in" filter="fade">
                                          <p:cBhvr>
                                            <p:cTn id="31" dur="1000"/>
                                            <p:tgtEl>
                                              <p:spTgt spid="92"/>
                                            </p:tgtEl>
                                          </p:cBhvr>
                                        </p:animEffect>
                                      </p:childTnLst>
                                    </p:cTn>
                                  </p:par>
                                </p:childTnLst>
                              </p:cTn>
                            </p:par>
                            <p:par>
                              <p:cTn id="32" fill="hold">
                                <p:stCondLst>
                                  <p:cond delay="34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par>
                                    <p:cTn id="36"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37" dur="2000" fill="hold"/>
                                            <p:tgtEl>
                                              <p:spTgt spid="37"/>
                                            </p:tgtEl>
                                            <p:attrNameLst>
                                              <p:attrName>ppt_x</p:attrName>
                                              <p:attrName>ppt_y</p:attrName>
                                            </p:attrNameLst>
                                          </p:cBhvr>
                                          <p:rCtr x="13" y="23889"/>
                                        </p:animMotion>
                                      </p:childTnLst>
                                    </p:cTn>
                                  </p:par>
                                </p:childTnLst>
                              </p:cTn>
                            </p:par>
                            <p:par>
                              <p:cTn id="38" fill="hold">
                                <p:stCondLst>
                                  <p:cond delay="4400"/>
                                </p:stCondLst>
                                <p:childTnLst>
                                  <p:par>
                                    <p:cTn id="39" presetID="2" presetClass="entr" presetSubtype="8" accel="40000"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750" fill="hold"/>
                                            <p:tgtEl>
                                              <p:spTgt spid="84"/>
                                            </p:tgtEl>
                                            <p:attrNameLst>
                                              <p:attrName>ppt_x</p:attrName>
                                            </p:attrNameLst>
                                          </p:cBhvr>
                                          <p:tavLst>
                                            <p:tav tm="0">
                                              <p:val>
                                                <p:strVal val="0-#ppt_w/2"/>
                                              </p:val>
                                            </p:tav>
                                            <p:tav tm="100000">
                                              <p:val>
                                                <p:strVal val="#ppt_x"/>
                                              </p:val>
                                            </p:tav>
                                          </p:tavLst>
                                        </p:anim>
                                        <p:anim calcmode="lin" valueType="num">
                                          <p:cBhvr additive="base">
                                            <p:cTn id="42" dur="750" fill="hold"/>
                                            <p:tgtEl>
                                              <p:spTgt spid="84"/>
                                            </p:tgtEl>
                                            <p:attrNameLst>
                                              <p:attrName>ppt_y</p:attrName>
                                            </p:attrNameLst>
                                          </p:cBhvr>
                                          <p:tavLst>
                                            <p:tav tm="0">
                                              <p:val>
                                                <p:strVal val="#ppt_y"/>
                                              </p:val>
                                            </p:tav>
                                            <p:tav tm="100000">
                                              <p:val>
                                                <p:strVal val="#ppt_y"/>
                                              </p:val>
                                            </p:tav>
                                          </p:tavLst>
                                        </p:anim>
                                      </p:childTnLst>
                                    </p:cTn>
                                  </p:par>
                                </p:childTnLst>
                              </p:cTn>
                            </p:par>
                            <p:par>
                              <p:cTn id="43" fill="hold">
                                <p:stCondLst>
                                  <p:cond delay="540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childTnLst>
                                    </p:cTn>
                                  </p:par>
                                  <p:par>
                                    <p:cTn id="47"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60" ptsTypes="fffff">
                                          <p:cBhvr>
                                            <p:cTn id="48" dur="2000" fill="hold"/>
                                            <p:tgtEl>
                                              <p:spTgt spid="47"/>
                                            </p:tgtEl>
                                            <p:attrNameLst>
                                              <p:attrName>ppt_x</p:attrName>
                                              <p:attrName>ppt_y</p:attrName>
                                            </p:attrNameLst>
                                          </p:cBhvr>
                                          <p:rCtr x="-13411" y="1620"/>
                                        </p:animMotion>
                                      </p:childTnLst>
                                    </p:cTn>
                                  </p:par>
                                </p:childTnLst>
                              </p:cTn>
                            </p:par>
                            <p:par>
                              <p:cTn id="49" fill="hold">
                                <p:stCondLst>
                                  <p:cond delay="6400"/>
                                </p:stCondLst>
                                <p:childTnLst>
                                  <p:par>
                                    <p:cTn id="50" presetID="2" presetClass="entr" presetSubtype="2" accel="40000"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750" fill="hold"/>
                                            <p:tgtEl>
                                              <p:spTgt spid="80"/>
                                            </p:tgtEl>
                                            <p:attrNameLst>
                                              <p:attrName>ppt_x</p:attrName>
                                            </p:attrNameLst>
                                          </p:cBhvr>
                                          <p:tavLst>
                                            <p:tav tm="0">
                                              <p:val>
                                                <p:strVal val="1+#ppt_w/2"/>
                                              </p:val>
                                            </p:tav>
                                            <p:tav tm="100000">
                                              <p:val>
                                                <p:strVal val="#ppt_x"/>
                                              </p:val>
                                            </p:tav>
                                          </p:tavLst>
                                        </p:anim>
                                        <p:anim calcmode="lin" valueType="num">
                                          <p:cBhvr additive="base">
                                            <p:cTn id="53" dur="750" fill="hold"/>
                                            <p:tgtEl>
                                              <p:spTgt spid="80"/>
                                            </p:tgtEl>
                                            <p:attrNameLst>
                                              <p:attrName>ppt_y</p:attrName>
                                            </p:attrNameLst>
                                          </p:cBhvr>
                                          <p:tavLst>
                                            <p:tav tm="0">
                                              <p:val>
                                                <p:strVal val="#ppt_y"/>
                                              </p:val>
                                            </p:tav>
                                            <p:tav tm="100000">
                                              <p:val>
                                                <p:strVal val="#ppt_y"/>
                                              </p:val>
                                            </p:tav>
                                          </p:tavLst>
                                        </p:anim>
                                      </p:childTnLst>
                                    </p:cTn>
                                  </p:par>
                                </p:childTnLst>
                              </p:cTn>
                            </p:par>
                            <p:par>
                              <p:cTn id="54" fill="hold">
                                <p:stCondLst>
                                  <p:cond delay="7400"/>
                                </p:stCondLst>
                                <p:childTnLst>
                                  <p:par>
                                    <p:cTn id="55" presetID="10" presetClass="entr" presetSubtype="0"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childTnLst>
                                    </p:cTn>
                                  </p:par>
                                  <p:par>
                                    <p:cTn id="58"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59" dur="2000" fill="hold"/>
                                            <p:tgtEl>
                                              <p:spTgt spid="66"/>
                                            </p:tgtEl>
                                            <p:attrNameLst>
                                              <p:attrName>ppt_x</p:attrName>
                                              <p:attrName>ppt_y</p:attrName>
                                            </p:attrNameLst>
                                          </p:cBhvr>
                                          <p:rCtr x="-13" y="-23889"/>
                                        </p:animMotion>
                                      </p:childTnLst>
                                    </p:cTn>
                                  </p:par>
                                </p:childTnLst>
                              </p:cTn>
                            </p:par>
                            <p:par>
                              <p:cTn id="60" fill="hold">
                                <p:stCondLst>
                                  <p:cond delay="8400"/>
                                </p:stCondLst>
                                <p:childTnLst>
                                  <p:par>
                                    <p:cTn id="61" presetID="2" presetClass="entr" presetSubtype="2" accel="40000" fill="hold" nodeType="afterEffect">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cBhvr additive="base">
                                            <p:cTn id="63" dur="750" fill="hold"/>
                                            <p:tgtEl>
                                              <p:spTgt spid="88"/>
                                            </p:tgtEl>
                                            <p:attrNameLst>
                                              <p:attrName>ppt_x</p:attrName>
                                            </p:attrNameLst>
                                          </p:cBhvr>
                                          <p:tavLst>
                                            <p:tav tm="0">
                                              <p:val>
                                                <p:strVal val="1+#ppt_w/2"/>
                                              </p:val>
                                            </p:tav>
                                            <p:tav tm="100000">
                                              <p:val>
                                                <p:strVal val="#ppt_x"/>
                                              </p:val>
                                            </p:tav>
                                          </p:tavLst>
                                        </p:anim>
                                        <p:anim calcmode="lin" valueType="num">
                                          <p:cBhvr additive="base">
                                            <p:cTn id="64" dur="750" fill="hold"/>
                                            <p:tgtEl>
                                              <p:spTgt spid="88"/>
                                            </p:tgtEl>
                                            <p:attrNameLst>
                                              <p:attrName>ppt_y</p:attrName>
                                            </p:attrNameLst>
                                          </p:cBhvr>
                                          <p:tavLst>
                                            <p:tav tm="0">
                                              <p:val>
                                                <p:strVal val="#ppt_y"/>
                                              </p:val>
                                            </p:tav>
                                            <p:tav tm="100000">
                                              <p:val>
                                                <p:strVal val="#ppt_y"/>
                                              </p:val>
                                            </p:tav>
                                          </p:tavLst>
                                        </p:anim>
                                      </p:childTnLst>
                                    </p:cTn>
                                  </p:par>
                                </p:childTnLst>
                              </p:cTn>
                            </p:par>
                            <p:par>
                              <p:cTn id="65" fill="hold">
                                <p:stCondLst>
                                  <p:cond delay="9400"/>
                                </p:stCondLst>
                                <p:childTnLst>
                                  <p:par>
                                    <p:cTn id="66" presetID="10" presetClass="entr" presetSubtype="0" fill="hold"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childTnLst>
                                    </p:cTn>
                                  </p:par>
                                  <p:par>
                                    <p:cTn id="69"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70" dur="2000" fill="hold"/>
                                            <p:tgtEl>
                                              <p:spTgt spid="58"/>
                                            </p:tgtEl>
                                            <p:attrNameLst>
                                              <p:attrName>ppt_x</p:attrName>
                                              <p:attrName>ppt_y</p:attrName>
                                            </p:attrNameLst>
                                          </p:cBhvr>
                                          <p:rCtr x="13438" y="-23"/>
                                        </p:animMotion>
                                      </p:childTnLst>
                                    </p:cTn>
                                  </p:par>
                                </p:childTnLst>
                              </p:cTn>
                            </p:par>
                            <p:par>
                              <p:cTn id="71" fill="hold">
                                <p:stCondLst>
                                  <p:cond delay="10400"/>
                                </p:stCondLst>
                                <p:childTnLst>
                                  <p:par>
                                    <p:cTn id="72" presetID="2" presetClass="entr" presetSubtype="8" accel="40000" fill="hold" nodeType="afterEffect">
                                      <p:stCondLst>
                                        <p:cond delay="0"/>
                                      </p:stCondLst>
                                      <p:childTnLst>
                                        <p:set>
                                          <p:cBhvr>
                                            <p:cTn id="73" dur="1" fill="hold">
                                              <p:stCondLst>
                                                <p:cond delay="0"/>
                                              </p:stCondLst>
                                            </p:cTn>
                                            <p:tgtEl>
                                              <p:spTgt spid="76"/>
                                            </p:tgtEl>
                                            <p:attrNameLst>
                                              <p:attrName>style.visibility</p:attrName>
                                            </p:attrNameLst>
                                          </p:cBhvr>
                                          <p:to>
                                            <p:strVal val="visible"/>
                                          </p:to>
                                        </p:set>
                                        <p:anim calcmode="lin" valueType="num">
                                          <p:cBhvr additive="base">
                                            <p:cTn id="74" dur="750" fill="hold"/>
                                            <p:tgtEl>
                                              <p:spTgt spid="76"/>
                                            </p:tgtEl>
                                            <p:attrNameLst>
                                              <p:attrName>ppt_x</p:attrName>
                                            </p:attrNameLst>
                                          </p:cBhvr>
                                          <p:tavLst>
                                            <p:tav tm="0">
                                              <p:val>
                                                <p:strVal val="0-#ppt_w/2"/>
                                              </p:val>
                                            </p:tav>
                                            <p:tav tm="100000">
                                              <p:val>
                                                <p:strVal val="#ppt_x"/>
                                              </p:val>
                                            </p:tav>
                                          </p:tavLst>
                                        </p:anim>
                                        <p:anim calcmode="lin" valueType="num">
                                          <p:cBhvr additive="base">
                                            <p:cTn id="75"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2" grpId="0"/>
          <p:bldP spid="93"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查询文档</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612" y="1285996"/>
            <a:ext cx="5237090" cy="2819473"/>
          </a:xfrm>
          <a:prstGeom prst="rect">
            <a:avLst/>
          </a:prstGeom>
        </p:spPr>
      </p:pic>
      <p:sp>
        <p:nvSpPr>
          <p:cNvPr id="94" name="文本框 93"/>
          <p:cNvSpPr txBox="1"/>
          <p:nvPr/>
        </p:nvSpPr>
        <p:spPr>
          <a:xfrm>
            <a:off x="5764346" y="1285996"/>
            <a:ext cx="1198995" cy="307777"/>
          </a:xfrm>
          <a:prstGeom prst="rect">
            <a:avLst/>
          </a:prstGeom>
          <a:noFill/>
        </p:spPr>
        <p:txBody>
          <a:bodyPr wrap="square" rtlCol="0">
            <a:spAutoFit/>
          </a:bodyPr>
          <a:lstStyle/>
          <a:p>
            <a:r>
              <a:rPr lang="en-US" altLang="zh-CN" sz="1400" b="1" dirty="0">
                <a:solidFill>
                  <a:srgbClr val="663A77"/>
                </a:solidFill>
                <a:latin typeface="时尚中黑简体" panose="01010104010101010101" pitchFamily="2" charset="-122"/>
                <a:ea typeface="时尚中黑简体" panose="01010104010101010101" pitchFamily="2" charset="-122"/>
              </a:rPr>
              <a:t>find</a:t>
            </a:r>
            <a:endParaRPr lang="zh-CN" altLang="en-US" sz="1400" b="1" dirty="0">
              <a:solidFill>
                <a:srgbClr val="663A77"/>
              </a:solidFill>
              <a:latin typeface="时尚中黑简体" panose="01010104010101010101" pitchFamily="2" charset="-122"/>
              <a:ea typeface="时尚中黑简体" panose="01010104010101010101" pitchFamily="2" charset="-122"/>
            </a:endParaRPr>
          </a:p>
        </p:txBody>
      </p:sp>
      <p:sp>
        <p:nvSpPr>
          <p:cNvPr id="95" name="文本框 94"/>
          <p:cNvSpPr txBox="1"/>
          <p:nvPr/>
        </p:nvSpPr>
        <p:spPr>
          <a:xfrm>
            <a:off x="5764345" y="1654026"/>
            <a:ext cx="2819817" cy="1938992"/>
          </a:xfrm>
          <a:prstGeom prst="rect">
            <a:avLst/>
          </a:prstGeom>
          <a:noFill/>
        </p:spPr>
        <p:txBody>
          <a:bodyPr wrap="square" rtlCol="0">
            <a:spAutoFit/>
          </a:bodyPr>
          <a:lstStyle/>
          <a:p>
            <a:pPr algn="just"/>
            <a:r>
              <a:rPr lang="en-US" altLang="zh-CN" sz="1200" b="1" dirty="0">
                <a:solidFill>
                  <a:srgbClr val="00A6B6"/>
                </a:solidFill>
                <a:latin typeface="微软雅黑" panose="020B0503020204020204" charset="-122"/>
                <a:ea typeface="微软雅黑" panose="020B0503020204020204" charset="-122"/>
              </a:rPr>
              <a:t>db</a:t>
            </a:r>
            <a:r>
              <a:rPr lang="en-US" altLang="zh-CN" sz="1200" b="1" dirty="0">
                <a:latin typeface="微软雅黑" panose="020B0503020204020204" charset="-122"/>
                <a:ea typeface="微软雅黑" panose="020B0503020204020204" charset="-122"/>
              </a:rPr>
              <a:t>.</a:t>
            </a:r>
            <a:r>
              <a:rPr lang="zh-CN" altLang="en-US" sz="1200" b="1" dirty="0">
                <a:solidFill>
                  <a:schemeClr val="accent2"/>
                </a:solidFill>
                <a:latin typeface="微软雅黑" panose="020B0503020204020204" charset="-122"/>
                <a:ea typeface="微软雅黑" panose="020B0503020204020204" charset="-122"/>
              </a:rPr>
              <a:t>集合名</a:t>
            </a:r>
            <a:r>
              <a:rPr lang="en-US" altLang="zh-CN" sz="1200" b="1" dirty="0">
                <a:latin typeface="微软雅黑" panose="020B0503020204020204" charset="-122"/>
                <a:ea typeface="微软雅黑" panose="020B0503020204020204" charset="-122"/>
              </a:rPr>
              <a:t>.</a:t>
            </a:r>
            <a:r>
              <a:rPr lang="en-US" altLang="zh-CN" sz="1200" b="1" dirty="0">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a:t>
            </a:r>
            <a:r>
              <a:rPr lang="zh-CN" altLang="en-US" sz="1200" b="1" dirty="0">
                <a:latin typeface="微软雅黑" panose="020B0503020204020204" charset="-122"/>
                <a:ea typeface="微软雅黑" panose="020B0503020204020204" charset="-122"/>
              </a:rPr>
              <a:t> 查询所有内容</a:t>
            </a:r>
            <a:endParaRPr lang="en-US" altLang="zh-CN" sz="1200" b="1" dirty="0">
              <a:latin typeface="微软雅黑" panose="020B0503020204020204" charset="-122"/>
              <a:ea typeface="微软雅黑" panose="020B0503020204020204" charset="-122"/>
            </a:endParaRPr>
          </a:p>
          <a:p>
            <a:pPr algn="just"/>
            <a:r>
              <a:rPr lang="zh-CN" altLang="en-US" sz="1200" b="1" dirty="0">
                <a:latin typeface="微软雅黑" panose="020B0503020204020204" charset="-122"/>
                <a:ea typeface="微软雅黑" panose="020B0503020204020204" charset="-122"/>
              </a:rPr>
              <a:t>例：</a:t>
            </a:r>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7B7"/>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a:t>
            </a:r>
          </a:p>
          <a:p>
            <a:pPr algn="just"/>
            <a:endParaRPr lang="en-US" altLang="zh-CN" sz="1200" b="1" dirty="0">
              <a:latin typeface="微软雅黑" panose="020B0503020204020204" charset="-122"/>
              <a:ea typeface="微软雅黑" panose="020B0503020204020204" charset="-122"/>
            </a:endParaRPr>
          </a:p>
          <a:p>
            <a:pPr algn="just"/>
            <a:r>
              <a:rPr lang="zh-CN" altLang="en-US" sz="1200" b="1" dirty="0">
                <a:latin typeface="微软雅黑" panose="020B0503020204020204" charset="-122"/>
                <a:ea typeface="微软雅黑" panose="020B0503020204020204" charset="-122"/>
              </a:rPr>
              <a:t>格式化显示出来</a:t>
            </a:r>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7B7"/>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a:t>
            </a:r>
            <a:r>
              <a:rPr lang="en-US" altLang="zh-CN" sz="1200" b="1" dirty="0">
                <a:solidFill>
                  <a:srgbClr val="00A7B7"/>
                </a:solidFill>
                <a:latin typeface="微软雅黑" panose="020B0503020204020204" charset="-122"/>
                <a:ea typeface="微软雅黑" panose="020B0503020204020204" charset="-122"/>
              </a:rPr>
              <a:t>pretty</a:t>
            </a:r>
            <a:r>
              <a:rPr lang="en-US" altLang="zh-CN" sz="1200" b="1" dirty="0">
                <a:latin typeface="微软雅黑" panose="020B0503020204020204" charset="-122"/>
                <a:ea typeface="微软雅黑" panose="020B0503020204020204" charset="-122"/>
              </a:rPr>
              <a:t>()</a:t>
            </a:r>
          </a:p>
          <a:p>
            <a:pPr algn="just"/>
            <a:endParaRPr lang="en-US" altLang="zh-CN" sz="1200" b="1" dirty="0">
              <a:latin typeface="微软雅黑" panose="020B0503020204020204" charset="-122"/>
              <a:ea typeface="微软雅黑" panose="020B0503020204020204" charset="-122"/>
            </a:endParaRPr>
          </a:p>
          <a:p>
            <a:pPr algn="just"/>
            <a:r>
              <a:rPr lang="zh-CN" altLang="en-US" sz="1200" b="1" dirty="0">
                <a:latin typeface="微软雅黑" panose="020B0503020204020204" charset="-122"/>
                <a:ea typeface="微软雅黑" panose="020B0503020204020204" charset="-122"/>
              </a:rPr>
              <a:t>带条件查询</a:t>
            </a:r>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7B7"/>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({name:'</a:t>
            </a:r>
            <a:r>
              <a:rPr lang="en-US" altLang="zh-CN" sz="1200" b="1" dirty="0" err="1">
                <a:latin typeface="微软雅黑" panose="020B0503020204020204" charset="-122"/>
                <a:ea typeface="微软雅黑" panose="020B0503020204020204" charset="-122"/>
              </a:rPr>
              <a:t>budong</a:t>
            </a:r>
            <a:r>
              <a:rPr lang="en-US" altLang="zh-CN" sz="1200" b="1" dirty="0">
                <a:latin typeface="微软雅黑" panose="020B0503020204020204" charset="-122"/>
                <a:ea typeface="微软雅黑" panose="020B0503020204020204" charset="-122"/>
              </a:rPr>
              <a:t>'}).</a:t>
            </a:r>
            <a:r>
              <a:rPr lang="en-US" altLang="zh-CN" sz="1200" b="1" dirty="0">
                <a:solidFill>
                  <a:srgbClr val="00A7B7"/>
                </a:solidFill>
                <a:latin typeface="微软雅黑" panose="020B0503020204020204" charset="-122"/>
                <a:ea typeface="微软雅黑" panose="020B0503020204020204" charset="-122"/>
              </a:rPr>
              <a:t>pretty</a:t>
            </a:r>
            <a:r>
              <a:rPr lang="en-US" altLang="zh-CN" sz="1200" b="1" dirty="0">
                <a:latin typeface="微软雅黑" panose="020B0503020204020204" charset="-122"/>
                <a:ea typeface="微软雅黑" panose="020B0503020204020204" charset="-122"/>
              </a:rPr>
              <a:t>()</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94"/>
                                        </p:tgtEl>
                                        <p:attrNameLst>
                                          <p:attrName>style.visibility</p:attrName>
                                        </p:attrNameLst>
                                      </p:cBhvr>
                                      <p:to>
                                        <p:strVal val="visible"/>
                                      </p:to>
                                    </p:set>
                                    <p:anim calcmode="lin" valueType="num">
                                      <p:cBhvr>
                                        <p:cTn id="16" dur="500" fill="hold"/>
                                        <p:tgtEl>
                                          <p:spTgt spid="9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94"/>
                                        </p:tgtEl>
                                        <p:attrNameLst>
                                          <p:attrName>ppt_y</p:attrName>
                                        </p:attrNameLst>
                                      </p:cBhvr>
                                      <p:tavLst>
                                        <p:tav tm="0">
                                          <p:val>
                                            <p:strVal val="#ppt_y"/>
                                          </p:val>
                                        </p:tav>
                                        <p:tav tm="100000">
                                          <p:val>
                                            <p:strVal val="#ppt_y"/>
                                          </p:val>
                                        </p:tav>
                                      </p:tavLst>
                                    </p:anim>
                                    <p:anim calcmode="lin" valueType="num">
                                      <p:cBhvr>
                                        <p:cTn id="18" dur="500" fill="hold"/>
                                        <p:tgtEl>
                                          <p:spTgt spid="9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9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94"/>
                                        </p:tgtEl>
                                      </p:cBhvr>
                                    </p:animEffect>
                                  </p:childTnLst>
                                </p:cTn>
                              </p:par>
                            </p:childTnLst>
                          </p:cTn>
                        </p:par>
                        <p:par>
                          <p:cTn id="21" fill="hold">
                            <p:stCondLst>
                              <p:cond delay="1149"/>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5"/>
                                        </p:tgtEl>
                                        <p:attrNameLst>
                                          <p:attrName>style.visibility</p:attrName>
                                        </p:attrNameLst>
                                      </p:cBhvr>
                                      <p:to>
                                        <p:strVal val="visible"/>
                                      </p:to>
                                    </p:set>
                                    <p:anim calcmode="lin" valueType="num">
                                      <p:cBhvr>
                                        <p:cTn id="24" dur="500" fill="hold"/>
                                        <p:tgtEl>
                                          <p:spTgt spid="95"/>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5"/>
                                        </p:tgtEl>
                                        <p:attrNameLst>
                                          <p:attrName>ppt_y</p:attrName>
                                        </p:attrNameLst>
                                      </p:cBhvr>
                                      <p:tavLst>
                                        <p:tav tm="0">
                                          <p:val>
                                            <p:strVal val="#ppt_y"/>
                                          </p:val>
                                        </p:tav>
                                        <p:tav tm="100000">
                                          <p:val>
                                            <p:strVal val="#ppt_y"/>
                                          </p:val>
                                        </p:tav>
                                      </p:tavLst>
                                    </p:anim>
                                    <p:anim calcmode="lin" valueType="num">
                                      <p:cBhvr>
                                        <p:cTn id="26" dur="500" fill="hold"/>
                                        <p:tgtEl>
                                          <p:spTgt spid="95"/>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5"/>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4" grpId="0"/>
      <p:bldP spid="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条件查询</a:t>
            </a:r>
          </a:p>
        </p:txBody>
      </p:sp>
      <p:sp>
        <p:nvSpPr>
          <p:cNvPr id="94" name="文本框 93"/>
          <p:cNvSpPr txBox="1"/>
          <p:nvPr/>
        </p:nvSpPr>
        <p:spPr>
          <a:xfrm>
            <a:off x="5145415" y="1141938"/>
            <a:ext cx="1198995" cy="307777"/>
          </a:xfrm>
          <a:prstGeom prst="rect">
            <a:avLst/>
          </a:prstGeom>
          <a:noFill/>
        </p:spPr>
        <p:txBody>
          <a:bodyPr wrap="square" rtlCol="0">
            <a:spAutoFit/>
          </a:bodyPr>
          <a:lstStyle/>
          <a:p>
            <a:r>
              <a:rPr lang="en-US" altLang="zh-CN" sz="1400" b="1" dirty="0">
                <a:solidFill>
                  <a:srgbClr val="663A77"/>
                </a:solidFill>
                <a:latin typeface="时尚中黑简体" panose="01010104010101010101" pitchFamily="2" charset="-122"/>
                <a:ea typeface="时尚中黑简体" panose="01010104010101010101" pitchFamily="2" charset="-122"/>
              </a:rPr>
              <a:t>and</a:t>
            </a:r>
            <a:r>
              <a:rPr lang="zh-CN" altLang="en-US" sz="1400" b="1" dirty="0">
                <a:solidFill>
                  <a:srgbClr val="663A77"/>
                </a:solidFill>
                <a:latin typeface="时尚中黑简体" panose="01010104010101010101" pitchFamily="2" charset="-122"/>
                <a:ea typeface="时尚中黑简体" panose="01010104010101010101" pitchFamily="2" charset="-122"/>
              </a:rPr>
              <a:t> 和 </a:t>
            </a:r>
            <a:r>
              <a:rPr lang="en-US" altLang="zh-CN" sz="1400" b="1" dirty="0">
                <a:solidFill>
                  <a:srgbClr val="663A77"/>
                </a:solidFill>
                <a:latin typeface="时尚中黑简体" panose="01010104010101010101" pitchFamily="2" charset="-122"/>
                <a:ea typeface="时尚中黑简体" panose="01010104010101010101" pitchFamily="2" charset="-122"/>
              </a:rPr>
              <a:t>or</a:t>
            </a:r>
            <a:endParaRPr lang="zh-CN" altLang="en-US" sz="1400" b="1" dirty="0">
              <a:solidFill>
                <a:srgbClr val="663A77"/>
              </a:solidFill>
              <a:latin typeface="时尚中黑简体" panose="01010104010101010101" pitchFamily="2" charset="-122"/>
              <a:ea typeface="时尚中黑简体" panose="01010104010101010101" pitchFamily="2" charset="-122"/>
            </a:endParaRPr>
          </a:p>
        </p:txBody>
      </p:sp>
      <p:sp>
        <p:nvSpPr>
          <p:cNvPr id="95" name="文本框 94"/>
          <p:cNvSpPr txBox="1"/>
          <p:nvPr/>
        </p:nvSpPr>
        <p:spPr>
          <a:xfrm>
            <a:off x="4774529" y="1739873"/>
            <a:ext cx="3750541" cy="1384995"/>
          </a:xfrm>
          <a:prstGeom prst="rect">
            <a:avLst/>
          </a:prstGeom>
          <a:noFill/>
        </p:spPr>
        <p:txBody>
          <a:bodyPr wrap="square" rtlCol="0">
            <a:spAutoFit/>
          </a:bodyPr>
          <a:lstStyle/>
          <a:p>
            <a:pPr algn="just"/>
            <a:r>
              <a:rPr lang="en-US" altLang="zh-CN" sz="1200" b="1" dirty="0">
                <a:latin typeface="微软雅黑" panose="020B0503020204020204" charset="-122"/>
                <a:ea typeface="微软雅黑" panose="020B0503020204020204" charset="-122"/>
              </a:rPr>
              <a:t>and</a:t>
            </a:r>
            <a:r>
              <a:rPr lang="zh-CN" altLang="en-US" sz="1200" b="1" dirty="0">
                <a:latin typeface="微软雅黑" panose="020B0503020204020204" charset="-122"/>
                <a:ea typeface="微软雅黑" panose="020B0503020204020204" charset="-122"/>
              </a:rPr>
              <a:t>的使用， 直接用逗号分割即可</a:t>
            </a:r>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6B6"/>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6B6"/>
                </a:solidFill>
                <a:latin typeface="微软雅黑" panose="020B0503020204020204" charset="-122"/>
                <a:ea typeface="微软雅黑" panose="020B0503020204020204" charset="-122"/>
              </a:rPr>
              <a:t>.find</a:t>
            </a:r>
            <a:r>
              <a:rPr lang="en-US" altLang="zh-CN" sz="1200" b="1" dirty="0">
                <a:solidFill>
                  <a:srgbClr val="00A6B6"/>
                </a:solidFill>
                <a:latin typeface="微软雅黑" panose="020B0503020204020204" charset="-122"/>
                <a:ea typeface="微软雅黑" panose="020B0503020204020204" charset="-122"/>
              </a:rPr>
              <a:t>({name:"</a:t>
            </a:r>
            <a:r>
              <a:rPr lang="en-US" altLang="zh-CN" sz="1200" b="1" dirty="0" err="1">
                <a:solidFill>
                  <a:srgbClr val="00A6B6"/>
                </a:solidFill>
                <a:latin typeface="微软雅黑" panose="020B0503020204020204" charset="-122"/>
                <a:ea typeface="微软雅黑" panose="020B0503020204020204" charset="-122"/>
              </a:rPr>
              <a:t>budong</a:t>
            </a:r>
            <a:r>
              <a:rPr lang="en-US" altLang="zh-CN" sz="1200" b="1" dirty="0">
                <a:solidFill>
                  <a:srgbClr val="00A6B6"/>
                </a:solidFill>
                <a:latin typeface="微软雅黑" panose="020B0503020204020204" charset="-122"/>
                <a:ea typeface="微软雅黑" panose="020B0503020204020204" charset="-122"/>
              </a:rPr>
              <a:t>", age:18})</a:t>
            </a:r>
          </a:p>
          <a:p>
            <a:pPr algn="just"/>
            <a:endParaRPr lang="en-US" altLang="zh-CN" sz="1200" b="1" dirty="0">
              <a:solidFill>
                <a:srgbClr val="00A6B6"/>
              </a:solidFill>
              <a:latin typeface="微软雅黑" panose="020B0503020204020204" charset="-122"/>
              <a:ea typeface="微软雅黑" panose="020B0503020204020204" charset="-122"/>
            </a:endParaRPr>
          </a:p>
          <a:p>
            <a:pPr algn="just"/>
            <a:r>
              <a:rPr lang="en-US" altLang="zh-CN" sz="1200" b="1" dirty="0">
                <a:latin typeface="微软雅黑" panose="020B0503020204020204" charset="-122"/>
                <a:ea typeface="微软雅黑" panose="020B0503020204020204" charset="-122"/>
              </a:rPr>
              <a:t>or </a:t>
            </a:r>
            <a:r>
              <a:rPr lang="zh-CN" altLang="en-US" sz="1200" b="1" dirty="0">
                <a:latin typeface="微软雅黑" panose="020B0503020204020204" charset="-122"/>
                <a:ea typeface="微软雅黑" panose="020B0503020204020204" charset="-122"/>
              </a:rPr>
              <a:t>的使用</a:t>
            </a:r>
            <a:r>
              <a:rPr lang="en-US" altLang="zh-CN" sz="1200" b="1">
                <a:latin typeface="微软雅黑" panose="020B0503020204020204" charset="-122"/>
                <a:ea typeface="微软雅黑" panose="020B0503020204020204" charset="-122"/>
              </a:rPr>
              <a:t>$or</a:t>
            </a:r>
            <a:r>
              <a:rPr lang="zh-CN" altLang="en-US" sz="1200" b="1">
                <a:latin typeface="微软雅黑" panose="020B0503020204020204" charset="-122"/>
                <a:ea typeface="微软雅黑" panose="020B0503020204020204" charset="-122"/>
              </a:rPr>
              <a:t>：</a:t>
            </a:r>
            <a:r>
              <a:rPr lang="en-US" altLang="zh-CN" sz="1200" b="1">
                <a:latin typeface="微软雅黑" panose="020B0503020204020204" charset="-122"/>
                <a:ea typeface="微软雅黑" panose="020B0503020204020204" charset="-122"/>
              </a:rPr>
              <a:t>[ </a:t>
            </a:r>
            <a:r>
              <a:rPr lang="en-US" altLang="zh-CN" sz="1200" b="1" dirty="0">
                <a:latin typeface="微软雅黑" panose="020B0503020204020204" charset="-122"/>
                <a:ea typeface="微软雅黑" panose="020B0503020204020204" charset="-122"/>
              </a:rPr>
              <a:t>{key1: value1}, {key2: value2} ]</a:t>
            </a:r>
          </a:p>
          <a:p>
            <a:pPr algn="just"/>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7B7"/>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({name:"</a:t>
            </a:r>
            <a:r>
              <a:rPr lang="en-US" altLang="zh-CN" sz="1200" b="1" dirty="0" err="1">
                <a:latin typeface="微软雅黑" panose="020B0503020204020204" charset="-122"/>
                <a:ea typeface="微软雅黑" panose="020B0503020204020204" charset="-122"/>
              </a:rPr>
              <a:t>budong</a:t>
            </a:r>
            <a:r>
              <a:rPr lang="en-US" altLang="zh-CN" sz="1200" b="1" dirty="0">
                <a:latin typeface="微软雅黑" panose="020B0503020204020204" charset="-122"/>
                <a:ea typeface="微软雅黑" panose="020B0503020204020204" charset="-122"/>
              </a:rPr>
              <a:t>", </a:t>
            </a:r>
            <a:r>
              <a:rPr lang="en-US" altLang="zh-CN" sz="1200" b="1" dirty="0">
                <a:solidFill>
                  <a:srgbClr val="00A7B7"/>
                </a:solidFill>
                <a:latin typeface="微软雅黑" panose="020B0503020204020204" charset="-122"/>
                <a:ea typeface="微软雅黑" panose="020B0503020204020204" charset="-122"/>
              </a:rPr>
              <a:t>$or</a:t>
            </a:r>
            <a:r>
              <a:rPr lang="en-US" altLang="zh-CN" sz="1200" b="1" dirty="0">
                <a:latin typeface="微软雅黑" panose="020B0503020204020204" charset="-122"/>
                <a:ea typeface="微软雅黑" panose="020B0503020204020204" charset="-122"/>
              </a:rPr>
              <a:t>:[{"name":'</a:t>
            </a:r>
            <a:r>
              <a:rPr lang="en-US" altLang="zh-CN" sz="1200" b="1" dirty="0" err="1">
                <a:latin typeface="微软雅黑" panose="020B0503020204020204" charset="-122"/>
                <a:ea typeface="微软雅黑" panose="020B0503020204020204" charset="-122"/>
              </a:rPr>
              <a:t>kongshan</a:t>
            </a:r>
            <a:r>
              <a:rPr lang="en-US" altLang="zh-CN" sz="1200" b="1" dirty="0">
                <a:latin typeface="微软雅黑" panose="020B0503020204020204" charset="-122"/>
                <a:ea typeface="微软雅黑" panose="020B0503020204020204" charset="-122"/>
              </a:rPr>
              <a:t>'}, {"_id":{$ne:1}}] })</a:t>
            </a:r>
          </a:p>
        </p:txBody>
      </p:sp>
      <p:graphicFrame>
        <p:nvGraphicFramePr>
          <p:cNvPr id="2" name="表格 1"/>
          <p:cNvGraphicFramePr>
            <a:graphicFrameLocks noGrp="1"/>
          </p:cNvGraphicFramePr>
          <p:nvPr/>
        </p:nvGraphicFramePr>
        <p:xfrm>
          <a:off x="618930" y="1295827"/>
          <a:ext cx="3953070" cy="2635717"/>
        </p:xfrm>
        <a:graphic>
          <a:graphicData uri="http://schemas.openxmlformats.org/drawingml/2006/table">
            <a:tbl>
              <a:tblPr firstRow="1" bandRow="1">
                <a:tableStyleId>{5C22544A-7EE6-4342-B048-85BDC9FD1C3A}</a:tableStyleId>
              </a:tblPr>
              <a:tblGrid>
                <a:gridCol w="985934">
                  <a:extLst>
                    <a:ext uri="{9D8B030D-6E8A-4147-A177-3AD203B41FA5}">
                      <a16:colId xmlns:a16="http://schemas.microsoft.com/office/drawing/2014/main" val="20000"/>
                    </a:ext>
                  </a:extLst>
                </a:gridCol>
                <a:gridCol w="951723">
                  <a:extLst>
                    <a:ext uri="{9D8B030D-6E8A-4147-A177-3AD203B41FA5}">
                      <a16:colId xmlns:a16="http://schemas.microsoft.com/office/drawing/2014/main" val="20001"/>
                    </a:ext>
                  </a:extLst>
                </a:gridCol>
                <a:gridCol w="2015413">
                  <a:extLst>
                    <a:ext uri="{9D8B030D-6E8A-4147-A177-3AD203B41FA5}">
                      <a16:colId xmlns:a16="http://schemas.microsoft.com/office/drawing/2014/main" val="20002"/>
                    </a:ext>
                  </a:extLst>
                </a:gridCol>
              </a:tblGrid>
              <a:tr h="376531">
                <a:tc>
                  <a:txBody>
                    <a:bodyPr/>
                    <a:lstStyle/>
                    <a:p>
                      <a:pPr algn="ctr"/>
                      <a:r>
                        <a:rPr lang="zh-CN" altLang="en-US" b="1" dirty="0">
                          <a:effectLst/>
                        </a:rPr>
                        <a:t>操作符</a:t>
                      </a:r>
                    </a:p>
                  </a:txBody>
                  <a:tcPr marL="123825" marR="123825" marT="57150" marB="57150" anchor="ctr"/>
                </a:tc>
                <a:tc>
                  <a:txBody>
                    <a:bodyPr/>
                    <a:lstStyle/>
                    <a:p>
                      <a:pPr algn="ctr"/>
                      <a:r>
                        <a:rPr lang="zh-CN" altLang="en-US" b="1">
                          <a:effectLst/>
                        </a:rPr>
                        <a:t>描述</a:t>
                      </a:r>
                    </a:p>
                  </a:txBody>
                  <a:tcPr marL="123825" marR="123825" marT="57150" marB="57150" anchor="ctr"/>
                </a:tc>
                <a:tc>
                  <a:txBody>
                    <a:bodyPr/>
                    <a:lstStyle/>
                    <a:p>
                      <a:pPr algn="ctr"/>
                      <a:r>
                        <a:rPr lang="zh-CN" altLang="en-US" b="1">
                          <a:effectLst/>
                        </a:rPr>
                        <a:t>解释</a:t>
                      </a:r>
                    </a:p>
                  </a:txBody>
                  <a:tcPr marL="123825" marR="123825" marT="57150" marB="57150" anchor="ctr"/>
                </a:tc>
                <a:extLst>
                  <a:ext uri="{0D108BD9-81ED-4DB2-BD59-A6C34878D82A}">
                    <a16:rowId xmlns:a16="http://schemas.microsoft.com/office/drawing/2014/main" val="10000"/>
                  </a:ext>
                </a:extLst>
              </a:tr>
              <a:tr h="376531">
                <a:tc>
                  <a:txBody>
                    <a:bodyPr/>
                    <a:lstStyle/>
                    <a:p>
                      <a:pPr algn="ctr"/>
                      <a:r>
                        <a:rPr lang="en-GB" b="1">
                          <a:effectLst/>
                        </a:rPr>
                        <a:t>$gt</a:t>
                      </a:r>
                    </a:p>
                  </a:txBody>
                  <a:tcPr marL="123825" marR="123825" marT="57150" marB="57150" anchor="ctr"/>
                </a:tc>
                <a:tc>
                  <a:txBody>
                    <a:bodyPr/>
                    <a:lstStyle/>
                    <a:p>
                      <a:pPr algn="ctr"/>
                      <a:r>
                        <a:rPr lang="zh-CN" altLang="en-US" b="1" dirty="0">
                          <a:effectLst/>
                        </a:rPr>
                        <a:t>大于</a:t>
                      </a:r>
                    </a:p>
                  </a:txBody>
                  <a:tcPr marL="123825" marR="123825" marT="57150" marB="57150" anchor="ctr"/>
                </a:tc>
                <a:tc>
                  <a:txBody>
                    <a:bodyPr/>
                    <a:lstStyle/>
                    <a:p>
                      <a:pPr algn="ctr"/>
                      <a:r>
                        <a:rPr lang="en-GB" b="1">
                          <a:effectLst/>
                        </a:rPr>
                        <a:t>greater than</a:t>
                      </a:r>
                    </a:p>
                  </a:txBody>
                  <a:tcPr marL="123825" marR="123825" marT="57150" marB="57150" anchor="ctr"/>
                </a:tc>
                <a:extLst>
                  <a:ext uri="{0D108BD9-81ED-4DB2-BD59-A6C34878D82A}">
                    <a16:rowId xmlns:a16="http://schemas.microsoft.com/office/drawing/2014/main" val="10001"/>
                  </a:ext>
                </a:extLst>
              </a:tr>
              <a:tr h="376531">
                <a:tc>
                  <a:txBody>
                    <a:bodyPr/>
                    <a:lstStyle/>
                    <a:p>
                      <a:pPr algn="ctr"/>
                      <a:r>
                        <a:rPr lang="en-GB" b="1">
                          <a:effectLst/>
                        </a:rPr>
                        <a:t>$gte</a:t>
                      </a:r>
                    </a:p>
                  </a:txBody>
                  <a:tcPr marL="123825" marR="123825" marT="57150" marB="57150" anchor="ctr"/>
                </a:tc>
                <a:tc>
                  <a:txBody>
                    <a:bodyPr/>
                    <a:lstStyle/>
                    <a:p>
                      <a:pPr algn="ctr"/>
                      <a:r>
                        <a:rPr lang="zh-CN" altLang="en-US" b="1">
                          <a:effectLst/>
                        </a:rPr>
                        <a:t>大于等于</a:t>
                      </a:r>
                    </a:p>
                  </a:txBody>
                  <a:tcPr marL="123825" marR="123825" marT="57150" marB="57150" anchor="ctr"/>
                </a:tc>
                <a:tc>
                  <a:txBody>
                    <a:bodyPr/>
                    <a:lstStyle/>
                    <a:p>
                      <a:pPr algn="ctr"/>
                      <a:r>
                        <a:rPr lang="en-GB" b="1">
                          <a:effectLst/>
                        </a:rPr>
                        <a:t>gt equal</a:t>
                      </a:r>
                    </a:p>
                  </a:txBody>
                  <a:tcPr marL="123825" marR="123825" marT="57150" marB="57150" anchor="ctr"/>
                </a:tc>
                <a:extLst>
                  <a:ext uri="{0D108BD9-81ED-4DB2-BD59-A6C34878D82A}">
                    <a16:rowId xmlns:a16="http://schemas.microsoft.com/office/drawing/2014/main" val="10002"/>
                  </a:ext>
                </a:extLst>
              </a:tr>
              <a:tr h="376531">
                <a:tc>
                  <a:txBody>
                    <a:bodyPr/>
                    <a:lstStyle/>
                    <a:p>
                      <a:pPr algn="ctr"/>
                      <a:r>
                        <a:rPr lang="en-GB" b="1">
                          <a:effectLst/>
                        </a:rPr>
                        <a:t>$lt</a:t>
                      </a:r>
                    </a:p>
                  </a:txBody>
                  <a:tcPr marL="123825" marR="123825" marT="57150" marB="57150" anchor="ctr"/>
                </a:tc>
                <a:tc>
                  <a:txBody>
                    <a:bodyPr/>
                    <a:lstStyle/>
                    <a:p>
                      <a:pPr algn="ctr"/>
                      <a:r>
                        <a:rPr lang="zh-CN" altLang="en-US" b="1">
                          <a:effectLst/>
                        </a:rPr>
                        <a:t>小于</a:t>
                      </a:r>
                    </a:p>
                  </a:txBody>
                  <a:tcPr marL="123825" marR="123825" marT="57150" marB="57150" anchor="ctr"/>
                </a:tc>
                <a:tc>
                  <a:txBody>
                    <a:bodyPr/>
                    <a:lstStyle/>
                    <a:p>
                      <a:pPr algn="ctr"/>
                      <a:r>
                        <a:rPr lang="en-GB" b="1" dirty="0">
                          <a:effectLst/>
                        </a:rPr>
                        <a:t>less than</a:t>
                      </a:r>
                    </a:p>
                  </a:txBody>
                  <a:tcPr marL="123825" marR="123825" marT="57150" marB="57150" anchor="ctr"/>
                </a:tc>
                <a:extLst>
                  <a:ext uri="{0D108BD9-81ED-4DB2-BD59-A6C34878D82A}">
                    <a16:rowId xmlns:a16="http://schemas.microsoft.com/office/drawing/2014/main" val="10003"/>
                  </a:ext>
                </a:extLst>
              </a:tr>
              <a:tr h="376531">
                <a:tc>
                  <a:txBody>
                    <a:bodyPr/>
                    <a:lstStyle/>
                    <a:p>
                      <a:pPr algn="ctr"/>
                      <a:r>
                        <a:rPr lang="en-GB" b="1">
                          <a:effectLst/>
                        </a:rPr>
                        <a:t>$lte</a:t>
                      </a:r>
                    </a:p>
                  </a:txBody>
                  <a:tcPr marL="123825" marR="123825" marT="57150" marB="57150" anchor="ctr"/>
                </a:tc>
                <a:tc>
                  <a:txBody>
                    <a:bodyPr/>
                    <a:lstStyle/>
                    <a:p>
                      <a:pPr algn="ctr"/>
                      <a:r>
                        <a:rPr lang="zh-CN" altLang="en-US" b="1">
                          <a:effectLst/>
                        </a:rPr>
                        <a:t>小于等于</a:t>
                      </a:r>
                    </a:p>
                  </a:txBody>
                  <a:tcPr marL="123825" marR="123825" marT="57150" marB="57150" anchor="ctr"/>
                </a:tc>
                <a:tc>
                  <a:txBody>
                    <a:bodyPr/>
                    <a:lstStyle/>
                    <a:p>
                      <a:pPr algn="ctr"/>
                      <a:r>
                        <a:rPr lang="en-GB" b="1">
                          <a:effectLst/>
                        </a:rPr>
                        <a:t>lt equal</a:t>
                      </a:r>
                    </a:p>
                  </a:txBody>
                  <a:tcPr marL="123825" marR="123825" marT="57150" marB="57150" anchor="ctr"/>
                </a:tc>
                <a:extLst>
                  <a:ext uri="{0D108BD9-81ED-4DB2-BD59-A6C34878D82A}">
                    <a16:rowId xmlns:a16="http://schemas.microsoft.com/office/drawing/2014/main" val="10004"/>
                  </a:ext>
                </a:extLst>
              </a:tr>
              <a:tr h="376531">
                <a:tc>
                  <a:txBody>
                    <a:bodyPr/>
                    <a:lstStyle/>
                    <a:p>
                      <a:pPr algn="ctr"/>
                      <a:r>
                        <a:rPr lang="en-GB" b="1">
                          <a:effectLst/>
                        </a:rPr>
                        <a:t>$ne</a:t>
                      </a:r>
                    </a:p>
                  </a:txBody>
                  <a:tcPr marL="123825" marR="123825" marT="57150" marB="57150" anchor="ctr"/>
                </a:tc>
                <a:tc>
                  <a:txBody>
                    <a:bodyPr/>
                    <a:lstStyle/>
                    <a:p>
                      <a:pPr algn="ctr"/>
                      <a:r>
                        <a:rPr lang="zh-CN" altLang="en-US" b="1">
                          <a:effectLst/>
                        </a:rPr>
                        <a:t>不等于</a:t>
                      </a:r>
                    </a:p>
                  </a:txBody>
                  <a:tcPr marL="123825" marR="123825" marT="57150" marB="57150" anchor="ctr"/>
                </a:tc>
                <a:tc>
                  <a:txBody>
                    <a:bodyPr/>
                    <a:lstStyle/>
                    <a:p>
                      <a:pPr algn="ctr"/>
                      <a:r>
                        <a:rPr lang="en-GB" b="1">
                          <a:effectLst/>
                        </a:rPr>
                        <a:t>not equal</a:t>
                      </a:r>
                    </a:p>
                  </a:txBody>
                  <a:tcPr marL="123825" marR="123825" marT="57150" marB="57150" anchor="ctr"/>
                </a:tc>
                <a:extLst>
                  <a:ext uri="{0D108BD9-81ED-4DB2-BD59-A6C34878D82A}">
                    <a16:rowId xmlns:a16="http://schemas.microsoft.com/office/drawing/2014/main" val="10005"/>
                  </a:ext>
                </a:extLst>
              </a:tr>
              <a:tr h="376531">
                <a:tc>
                  <a:txBody>
                    <a:bodyPr/>
                    <a:lstStyle/>
                    <a:p>
                      <a:pPr algn="ctr"/>
                      <a:r>
                        <a:rPr lang="en-GB" b="1">
                          <a:effectLst/>
                        </a:rPr>
                        <a:t>$eq</a:t>
                      </a:r>
                    </a:p>
                  </a:txBody>
                  <a:tcPr marL="123825" marR="123825" marT="57150" marB="57150" anchor="ctr"/>
                </a:tc>
                <a:tc>
                  <a:txBody>
                    <a:bodyPr/>
                    <a:lstStyle/>
                    <a:p>
                      <a:pPr algn="ctr"/>
                      <a:r>
                        <a:rPr lang="zh-CN" altLang="en-US" b="1">
                          <a:effectLst/>
                        </a:rPr>
                        <a:t>等于</a:t>
                      </a:r>
                    </a:p>
                  </a:txBody>
                  <a:tcPr marL="123825" marR="123825" marT="57150" marB="57150" anchor="ctr"/>
                </a:tc>
                <a:tc>
                  <a:txBody>
                    <a:bodyPr/>
                    <a:lstStyle/>
                    <a:p>
                      <a:pPr algn="ctr"/>
                      <a:r>
                        <a:rPr lang="en-GB" b="1" dirty="0">
                          <a:effectLst/>
                        </a:rPr>
                        <a:t>equal</a:t>
                      </a:r>
                    </a:p>
                  </a:txBody>
                  <a:tcPr marL="123825" marR="123825" marT="57150" marB="5715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94"/>
                                        </p:tgtEl>
                                        <p:attrNameLst>
                                          <p:attrName>style.visibility</p:attrName>
                                        </p:attrNameLst>
                                      </p:cBhvr>
                                      <p:to>
                                        <p:strVal val="visible"/>
                                      </p:to>
                                    </p:set>
                                    <p:anim calcmode="lin" valueType="num">
                                      <p:cBhvr>
                                        <p:cTn id="16" dur="500" fill="hold"/>
                                        <p:tgtEl>
                                          <p:spTgt spid="9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94"/>
                                        </p:tgtEl>
                                        <p:attrNameLst>
                                          <p:attrName>ppt_y</p:attrName>
                                        </p:attrNameLst>
                                      </p:cBhvr>
                                      <p:tavLst>
                                        <p:tav tm="0">
                                          <p:val>
                                            <p:strVal val="#ppt_y"/>
                                          </p:val>
                                        </p:tav>
                                        <p:tav tm="100000">
                                          <p:val>
                                            <p:strVal val="#ppt_y"/>
                                          </p:val>
                                        </p:tav>
                                      </p:tavLst>
                                    </p:anim>
                                    <p:anim calcmode="lin" valueType="num">
                                      <p:cBhvr>
                                        <p:cTn id="18" dur="500" fill="hold"/>
                                        <p:tgtEl>
                                          <p:spTgt spid="9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9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94"/>
                                        </p:tgtEl>
                                      </p:cBhvr>
                                    </p:animEffect>
                                  </p:childTnLst>
                                </p:cTn>
                              </p:par>
                            </p:childTnLst>
                          </p:cTn>
                        </p:par>
                        <p:par>
                          <p:cTn id="21" fill="hold">
                            <p:stCondLst>
                              <p:cond delay="12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5"/>
                                        </p:tgtEl>
                                        <p:attrNameLst>
                                          <p:attrName>style.visibility</p:attrName>
                                        </p:attrNameLst>
                                      </p:cBhvr>
                                      <p:to>
                                        <p:strVal val="visible"/>
                                      </p:to>
                                    </p:set>
                                    <p:anim calcmode="lin" valueType="num">
                                      <p:cBhvr>
                                        <p:cTn id="24" dur="500" fill="hold"/>
                                        <p:tgtEl>
                                          <p:spTgt spid="95"/>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5"/>
                                        </p:tgtEl>
                                        <p:attrNameLst>
                                          <p:attrName>ppt_y</p:attrName>
                                        </p:attrNameLst>
                                      </p:cBhvr>
                                      <p:tavLst>
                                        <p:tav tm="0">
                                          <p:val>
                                            <p:strVal val="#ppt_y"/>
                                          </p:val>
                                        </p:tav>
                                        <p:tav tm="100000">
                                          <p:val>
                                            <p:strVal val="#ppt_y"/>
                                          </p:val>
                                        </p:tav>
                                      </p:tavLst>
                                    </p:anim>
                                    <p:anim calcmode="lin" valueType="num">
                                      <p:cBhvr>
                                        <p:cTn id="26" dur="500" fill="hold"/>
                                        <p:tgtEl>
                                          <p:spTgt spid="95"/>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5"/>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4" grpId="0"/>
      <p:bldP spid="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修改文档</a:t>
            </a:r>
          </a:p>
        </p:txBody>
      </p:sp>
      <p:grpSp>
        <p:nvGrpSpPr>
          <p:cNvPr id="34" name="组合 33"/>
          <p:cNvGrpSpPr/>
          <p:nvPr/>
        </p:nvGrpSpPr>
        <p:grpSpPr>
          <a:xfrm>
            <a:off x="3274222" y="1481138"/>
            <a:ext cx="2595561" cy="2595561"/>
            <a:chOff x="4179570" y="1588770"/>
            <a:chExt cx="2735580" cy="2735580"/>
          </a:xfrm>
        </p:grpSpPr>
        <p:sp>
          <p:nvSpPr>
            <p:cNvPr id="35" name="椭圆 34"/>
            <p:cNvSpPr/>
            <p:nvPr/>
          </p:nvSpPr>
          <p:spPr>
            <a:xfrm>
              <a:off x="4179570" y="1588770"/>
              <a:ext cx="2735580" cy="2735580"/>
            </a:xfrm>
            <a:prstGeom prst="ellipse">
              <a:avLst/>
            </a:prstGeom>
            <a:solidFill>
              <a:schemeClr val="bg1">
                <a:lumMod val="95000"/>
              </a:schemeClr>
            </a:solidFill>
            <a:ln w="28575">
              <a:gradFill flip="none" rotWithShape="1">
                <a:gsLst>
                  <a:gs pos="0">
                    <a:schemeClr val="bg1">
                      <a:lumMod val="75000"/>
                    </a:schemeClr>
                  </a:gs>
                  <a:gs pos="100000">
                    <a:schemeClr val="bg1">
                      <a:lumMod val="99000"/>
                    </a:schemeClr>
                  </a:gs>
                </a:gsLst>
                <a:lin ang="2700000" scaled="1"/>
                <a:tileRect/>
              </a:gradFill>
            </a:ln>
            <a:effectLst>
              <a:innerShdw blurRad="215900" dist="889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椭圆 35"/>
            <p:cNvSpPr/>
            <p:nvPr/>
          </p:nvSpPr>
          <p:spPr>
            <a:xfrm>
              <a:off x="4368227" y="1777427"/>
              <a:ext cx="2358266" cy="2358266"/>
            </a:xfrm>
            <a:prstGeom prst="ellipse">
              <a:avLst/>
            </a:prstGeom>
            <a:solidFill>
              <a:schemeClr val="bg1">
                <a:lumMod val="95000"/>
              </a:schemeClr>
            </a:solidFill>
            <a:ln w="25400">
              <a:gradFill flip="none" rotWithShape="1">
                <a:gsLst>
                  <a:gs pos="0">
                    <a:schemeClr val="bg1"/>
                  </a:gs>
                  <a:gs pos="100000">
                    <a:schemeClr val="bg1">
                      <a:lumMod val="75000"/>
                    </a:schemeClr>
                  </a:gs>
                </a:gsLst>
                <a:lin ang="2700000" scaled="1"/>
                <a:tileRect/>
              </a:gradFill>
            </a:ln>
            <a:effectLst>
              <a:outerShdw blurRad="2032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37" name="组合 36"/>
          <p:cNvGrpSpPr/>
          <p:nvPr/>
        </p:nvGrpSpPr>
        <p:grpSpPr>
          <a:xfrm>
            <a:off x="4134458" y="1045976"/>
            <a:ext cx="875086" cy="875086"/>
            <a:chOff x="5512610" y="1118409"/>
            <a:chExt cx="1166781" cy="1166781"/>
          </a:xfrm>
        </p:grpSpPr>
        <p:grpSp>
          <p:nvGrpSpPr>
            <p:cNvPr id="38" name="组合 37"/>
            <p:cNvGrpSpPr/>
            <p:nvPr/>
          </p:nvGrpSpPr>
          <p:grpSpPr>
            <a:xfrm>
              <a:off x="5512610" y="1118409"/>
              <a:ext cx="1166781" cy="1166781"/>
              <a:chOff x="4881965" y="2278250"/>
              <a:chExt cx="2169764" cy="2169764"/>
            </a:xfrm>
          </p:grpSpPr>
          <p:sp>
            <p:nvSpPr>
              <p:cNvPr id="44" name="椭圆 43"/>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5" name="椭圆 44"/>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6" name="椭圆 45"/>
              <p:cNvSpPr/>
              <p:nvPr/>
            </p:nvSpPr>
            <p:spPr>
              <a:xfrm>
                <a:off x="5279713" y="2675998"/>
                <a:ext cx="1374270" cy="1374270"/>
              </a:xfrm>
              <a:prstGeom prst="ellipse">
                <a:avLst/>
              </a:prstGeom>
              <a:solidFill>
                <a:srgbClr val="FFB850"/>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9" name="Group 4"/>
            <p:cNvGrpSpPr>
              <a:grpSpLocks noChangeAspect="1"/>
            </p:cNvGrpSpPr>
            <p:nvPr/>
          </p:nvGrpSpPr>
          <p:grpSpPr bwMode="auto">
            <a:xfrm>
              <a:off x="5952367" y="1530305"/>
              <a:ext cx="287266" cy="336642"/>
              <a:chOff x="1776" y="1776"/>
              <a:chExt cx="64" cy="75"/>
            </a:xfrm>
            <a:solidFill>
              <a:schemeClr val="bg1"/>
            </a:solidFill>
            <a:effectLst/>
          </p:grpSpPr>
          <p:sp>
            <p:nvSpPr>
              <p:cNvPr id="4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47" name="组合 46"/>
          <p:cNvGrpSpPr/>
          <p:nvPr/>
        </p:nvGrpSpPr>
        <p:grpSpPr>
          <a:xfrm>
            <a:off x="5432240" y="2331852"/>
            <a:ext cx="875086" cy="875086"/>
            <a:chOff x="7227109" y="2832909"/>
            <a:chExt cx="1166781" cy="1166781"/>
          </a:xfrm>
        </p:grpSpPr>
        <p:grpSp>
          <p:nvGrpSpPr>
            <p:cNvPr id="48" name="组合 47"/>
            <p:cNvGrpSpPr/>
            <p:nvPr/>
          </p:nvGrpSpPr>
          <p:grpSpPr>
            <a:xfrm>
              <a:off x="7227109" y="2832909"/>
              <a:ext cx="1166781" cy="1166781"/>
              <a:chOff x="4881965" y="2278250"/>
              <a:chExt cx="2169764" cy="2169764"/>
            </a:xfrm>
          </p:grpSpPr>
          <p:sp>
            <p:nvSpPr>
              <p:cNvPr id="55" name="椭圆 54"/>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椭圆 55"/>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7" name="椭圆 56"/>
              <p:cNvSpPr/>
              <p:nvPr/>
            </p:nvSpPr>
            <p:spPr>
              <a:xfrm>
                <a:off x="5279713" y="2675998"/>
                <a:ext cx="1374270" cy="1374270"/>
              </a:xfrm>
              <a:prstGeom prst="ellipse">
                <a:avLst/>
              </a:prstGeom>
              <a:solidFill>
                <a:srgbClr val="663A77"/>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49" name="Group 18"/>
            <p:cNvGrpSpPr>
              <a:grpSpLocks noChangeAspect="1"/>
            </p:cNvGrpSpPr>
            <p:nvPr/>
          </p:nvGrpSpPr>
          <p:grpSpPr bwMode="auto">
            <a:xfrm>
              <a:off x="7645844" y="3247027"/>
              <a:ext cx="320918" cy="299035"/>
              <a:chOff x="3802" y="2858"/>
              <a:chExt cx="616" cy="574"/>
            </a:xfrm>
            <a:solidFill>
              <a:schemeClr val="bg1"/>
            </a:solidFill>
            <a:effectLst/>
          </p:grpSpPr>
          <p:sp>
            <p:nvSpPr>
              <p:cNvPr id="50"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1"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2"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3"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4"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58" name="组合 57"/>
          <p:cNvGrpSpPr/>
          <p:nvPr/>
        </p:nvGrpSpPr>
        <p:grpSpPr>
          <a:xfrm>
            <a:off x="2848583" y="2331852"/>
            <a:ext cx="875086" cy="875086"/>
            <a:chOff x="3798110" y="2832909"/>
            <a:chExt cx="1166781" cy="1166781"/>
          </a:xfrm>
        </p:grpSpPr>
        <p:grpSp>
          <p:nvGrpSpPr>
            <p:cNvPr id="59" name="组合 58"/>
            <p:cNvGrpSpPr/>
            <p:nvPr/>
          </p:nvGrpSpPr>
          <p:grpSpPr>
            <a:xfrm>
              <a:off x="3798110" y="2832909"/>
              <a:ext cx="1166781" cy="1166781"/>
              <a:chOff x="4881965" y="2278250"/>
              <a:chExt cx="2169764" cy="2169764"/>
            </a:xfrm>
          </p:grpSpPr>
          <p:sp>
            <p:nvSpPr>
              <p:cNvPr id="63" name="椭圆 62"/>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4" name="椭圆 63"/>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5" name="椭圆 64"/>
              <p:cNvSpPr/>
              <p:nvPr/>
            </p:nvSpPr>
            <p:spPr>
              <a:xfrm>
                <a:off x="5279713" y="2675998"/>
                <a:ext cx="1374270" cy="1374270"/>
              </a:xfrm>
              <a:prstGeom prst="ellipse">
                <a:avLst/>
              </a:prstGeom>
              <a:solidFill>
                <a:srgbClr val="01ACBE"/>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0" name="Group 13"/>
            <p:cNvGrpSpPr>
              <a:grpSpLocks noChangeAspect="1"/>
            </p:cNvGrpSpPr>
            <p:nvPr/>
          </p:nvGrpSpPr>
          <p:grpSpPr bwMode="auto">
            <a:xfrm>
              <a:off x="4206344" y="3251776"/>
              <a:ext cx="350311" cy="354447"/>
              <a:chOff x="2426" y="2781"/>
              <a:chExt cx="593" cy="600"/>
            </a:xfrm>
            <a:solidFill>
              <a:schemeClr val="bg1"/>
            </a:solidFill>
            <a:effectLst/>
          </p:grpSpPr>
          <p:sp>
            <p:nvSpPr>
              <p:cNvPr id="61"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66" name="组合 65"/>
          <p:cNvGrpSpPr/>
          <p:nvPr/>
        </p:nvGrpSpPr>
        <p:grpSpPr>
          <a:xfrm>
            <a:off x="4134458" y="3617727"/>
            <a:ext cx="875086" cy="875086"/>
            <a:chOff x="5512610" y="4547410"/>
            <a:chExt cx="1166781" cy="1166781"/>
          </a:xfrm>
        </p:grpSpPr>
        <p:grpSp>
          <p:nvGrpSpPr>
            <p:cNvPr id="67" name="组合 66"/>
            <p:cNvGrpSpPr/>
            <p:nvPr/>
          </p:nvGrpSpPr>
          <p:grpSpPr>
            <a:xfrm>
              <a:off x="5512610" y="4547410"/>
              <a:ext cx="1166781" cy="1166781"/>
              <a:chOff x="4881965" y="2278250"/>
              <a:chExt cx="2169764" cy="2169764"/>
            </a:xfrm>
          </p:grpSpPr>
          <p:sp>
            <p:nvSpPr>
              <p:cNvPr id="73" name="椭圆 72"/>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4" name="椭圆 73"/>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椭圆 74"/>
              <p:cNvSpPr/>
              <p:nvPr/>
            </p:nvSpPr>
            <p:spPr>
              <a:xfrm>
                <a:off x="5279713" y="2675998"/>
                <a:ext cx="1374270" cy="1374270"/>
              </a:xfrm>
              <a:prstGeom prst="ellipse">
                <a:avLst/>
              </a:prstGeom>
              <a:solidFill>
                <a:srgbClr val="E87071"/>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8" name="组合 67"/>
            <p:cNvGrpSpPr/>
            <p:nvPr/>
          </p:nvGrpSpPr>
          <p:grpSpPr>
            <a:xfrm>
              <a:off x="5930425" y="4950620"/>
              <a:ext cx="331151" cy="360360"/>
              <a:chOff x="4873620" y="1965325"/>
              <a:chExt cx="269882" cy="293688"/>
            </a:xfrm>
            <a:solidFill>
              <a:schemeClr val="bg1"/>
            </a:solidFill>
            <a:effectLst/>
          </p:grpSpPr>
          <p:sp>
            <p:nvSpPr>
              <p:cNvPr id="69"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0"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1"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2"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76" name="组合 75"/>
          <p:cNvGrpSpPr/>
          <p:nvPr/>
        </p:nvGrpSpPr>
        <p:grpSpPr>
          <a:xfrm>
            <a:off x="483021" y="3102305"/>
            <a:ext cx="3416972" cy="867446"/>
            <a:chOff x="1199729" y="3537248"/>
            <a:chExt cx="4555961" cy="1156595"/>
          </a:xfrm>
        </p:grpSpPr>
        <p:sp>
          <p:nvSpPr>
            <p:cNvPr id="77" name="文本框 76"/>
            <p:cNvSpPr txBox="1"/>
            <p:nvPr/>
          </p:nvSpPr>
          <p:spPr>
            <a:xfrm>
              <a:off x="1199729" y="3537248"/>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78" name="文本框 77"/>
            <p:cNvSpPr txBox="1"/>
            <p:nvPr/>
          </p:nvSpPr>
          <p:spPr>
            <a:xfrm>
              <a:off x="1856746" y="3682204"/>
              <a:ext cx="1598660" cy="338555"/>
            </a:xfrm>
            <a:prstGeom prst="rect">
              <a:avLst/>
            </a:prstGeom>
            <a:noFill/>
          </p:spPr>
          <p:txBody>
            <a:bodyPr wrap="square" rtlCol="0">
              <a:spAutoFit/>
            </a:bodyPr>
            <a:lstStyle/>
            <a:p>
              <a:r>
                <a:rPr lang="zh-CN" altLang="en-US" sz="1050" b="1" dirty="0">
                  <a:solidFill>
                    <a:srgbClr val="01ACBE"/>
                  </a:solidFill>
                  <a:latin typeface="时尚中黑简体" panose="01010104010101010101" pitchFamily="2" charset="-122"/>
                  <a:ea typeface="时尚中黑简体" panose="01010104010101010101" pitchFamily="2" charset="-122"/>
                </a:rPr>
                <a:t>更新所有</a:t>
              </a:r>
            </a:p>
          </p:txBody>
        </p:sp>
        <p:sp>
          <p:nvSpPr>
            <p:cNvPr id="79" name="文本框 78"/>
            <p:cNvSpPr txBox="1"/>
            <p:nvPr/>
          </p:nvSpPr>
          <p:spPr>
            <a:xfrm>
              <a:off x="1442992" y="3956396"/>
              <a:ext cx="4312698" cy="737447"/>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更新集合中所有满足条件的文档</a:t>
              </a:r>
              <a:endParaRPr lang="en-US" altLang="zh-CN" sz="1000" b="1" dirty="0">
                <a:latin typeface="微软雅黑" panose="020B0503020204020204" charset="-122"/>
                <a:ea typeface="微软雅黑" panose="020B0503020204020204" charset="-122"/>
              </a:endParaRPr>
            </a:p>
            <a:p>
              <a:pPr algn="just"/>
              <a:r>
                <a:rPr lang="en-GB" altLang="zh-CN" sz="1000" b="1" dirty="0" err="1">
                  <a:solidFill>
                    <a:srgbClr val="00A7B7"/>
                  </a:solidFill>
                  <a:latin typeface="微软雅黑" panose="020B0503020204020204" charset="-122"/>
                  <a:ea typeface="微软雅黑" panose="020B0503020204020204" charset="-122"/>
                </a:rPr>
                <a:t>db.</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solidFill>
                    <a:srgbClr val="00A7B7"/>
                  </a:solidFill>
                  <a:latin typeface="微软雅黑" panose="020B0503020204020204" charset="-122"/>
                  <a:ea typeface="微软雅黑" panose="020B0503020204020204" charset="-122"/>
                </a:rPr>
                <a:t>.update</a:t>
              </a:r>
              <a:r>
                <a:rPr lang="en-GB" altLang="zh-CN" sz="1000" b="1" dirty="0">
                  <a:latin typeface="微软雅黑" panose="020B0503020204020204" charset="-122"/>
                  <a:ea typeface="微软雅黑" panose="020B0503020204020204" charset="-122"/>
                </a:rPr>
                <a:t>({age:18},{$set:{age:20}}, {</a:t>
              </a:r>
              <a:r>
                <a:rPr lang="en-GB" altLang="zh-CN" sz="1000" b="1" dirty="0" err="1">
                  <a:latin typeface="微软雅黑" panose="020B0503020204020204" charset="-122"/>
                  <a:ea typeface="微软雅黑" panose="020B0503020204020204" charset="-122"/>
                </a:rPr>
                <a:t>mult</a:t>
              </a:r>
              <a:r>
                <a:rPr lang="en-US" altLang="en-GB" sz="1000" b="1" dirty="0" err="1">
                  <a:latin typeface="微软雅黑" panose="020B0503020204020204" charset="-122"/>
                  <a:ea typeface="微软雅黑" panose="020B0503020204020204" charset="-122"/>
                </a:rPr>
                <a:t>i</a:t>
              </a:r>
              <a:r>
                <a:rPr lang="en-GB" altLang="zh-CN" sz="1000" b="1" dirty="0" err="1">
                  <a:latin typeface="微软雅黑" panose="020B0503020204020204" charset="-122"/>
                  <a:ea typeface="微软雅黑" panose="020B0503020204020204" charset="-122"/>
                </a:rPr>
                <a:t>:true</a:t>
              </a:r>
              <a:r>
                <a:rPr lang="en-GB" altLang="zh-CN" sz="1000" b="1" dirty="0">
                  <a:latin typeface="微软雅黑" panose="020B0503020204020204" charset="-122"/>
                  <a:ea typeface="微软雅黑" panose="020B0503020204020204" charset="-122"/>
                </a:rPr>
                <a:t>})</a:t>
              </a:r>
              <a:endParaRPr lang="zh-CN" altLang="en-US" sz="1000" b="1" dirty="0">
                <a:latin typeface="微软雅黑" panose="020B0503020204020204" charset="-122"/>
                <a:ea typeface="微软雅黑" panose="020B0503020204020204" charset="-122"/>
              </a:endParaRPr>
            </a:p>
          </p:txBody>
        </p:sp>
      </p:grpSp>
      <p:grpSp>
        <p:nvGrpSpPr>
          <p:cNvPr id="80" name="组合 79"/>
          <p:cNvGrpSpPr/>
          <p:nvPr/>
        </p:nvGrpSpPr>
        <p:grpSpPr>
          <a:xfrm>
            <a:off x="6303060" y="1852459"/>
            <a:ext cx="2744040" cy="925562"/>
            <a:chOff x="1258030" y="3593783"/>
            <a:chExt cx="3658720" cy="1234083"/>
          </a:xfrm>
        </p:grpSpPr>
        <p:sp>
          <p:nvSpPr>
            <p:cNvPr id="81" name="文本框 80"/>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02</a:t>
              </a:r>
              <a:endParaRPr lang="zh-CN" altLang="en-US" sz="2400" b="1" dirty="0">
                <a:solidFill>
                  <a:srgbClr val="663A77"/>
                </a:solidFill>
                <a:latin typeface="Impact" panose="020B0806030902050204" pitchFamily="34" charset="0"/>
              </a:endParaRPr>
            </a:p>
          </p:txBody>
        </p:sp>
        <p:sp>
          <p:nvSpPr>
            <p:cNvPr id="82" name="文本框 81"/>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全文档替换</a:t>
              </a:r>
            </a:p>
          </p:txBody>
        </p:sp>
        <p:sp>
          <p:nvSpPr>
            <p:cNvPr id="83" name="文本框 82"/>
            <p:cNvSpPr txBox="1"/>
            <p:nvPr/>
          </p:nvSpPr>
          <p:spPr>
            <a:xfrm>
              <a:off x="1456003" y="4089202"/>
              <a:ext cx="3460747" cy="738664"/>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将整个文档修改为提供的数据</a:t>
              </a:r>
              <a:endParaRPr lang="en-GB" altLang="zh-CN" sz="1000" b="1" dirty="0">
                <a:latin typeface="微软雅黑" panose="020B0503020204020204" charset="-122"/>
                <a:ea typeface="微软雅黑" panose="020B0503020204020204" charset="-122"/>
              </a:endParaRPr>
            </a:p>
            <a:p>
              <a:pPr algn="just"/>
              <a:r>
                <a:rPr lang="en-GB" altLang="zh-CN" sz="1000" b="1" dirty="0" err="1">
                  <a:solidFill>
                    <a:srgbClr val="00A7B7"/>
                  </a:solidFill>
                  <a:latin typeface="微软雅黑" panose="020B0503020204020204" charset="-122"/>
                  <a:ea typeface="微软雅黑" panose="020B0503020204020204" charset="-122"/>
                </a:rPr>
                <a:t>db.</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solidFill>
                    <a:srgbClr val="00A7B7"/>
                  </a:solidFill>
                  <a:latin typeface="微软雅黑" panose="020B0503020204020204" charset="-122"/>
                  <a:ea typeface="微软雅黑" panose="020B0503020204020204" charset="-122"/>
                </a:rPr>
                <a:t>.update</a:t>
              </a:r>
              <a:r>
                <a:rPr lang="en-GB" altLang="zh-CN" sz="1000" b="1" dirty="0">
                  <a:latin typeface="微软雅黑" panose="020B0503020204020204" charset="-122"/>
                  <a:ea typeface="微软雅黑" panose="020B0503020204020204" charset="-122"/>
                </a:rPr>
                <a:t>({name:'</a:t>
              </a:r>
              <a:r>
                <a:rPr lang="en-GB" altLang="zh-CN" sz="1000" b="1" dirty="0" err="1">
                  <a:latin typeface="微软雅黑" panose="020B0503020204020204" charset="-122"/>
                  <a:ea typeface="微软雅黑" panose="020B0503020204020204" charset="-122"/>
                </a:rPr>
                <a:t>yefeng</a:t>
              </a:r>
              <a:r>
                <a:rPr lang="en-GB" altLang="zh-CN" sz="1000" b="1" dirty="0">
                  <a:latin typeface="微软雅黑" panose="020B0503020204020204" charset="-122"/>
                  <a:ea typeface="微软雅黑" panose="020B0503020204020204" charset="-122"/>
                </a:rPr>
                <a:t>'}, {age:27}) </a:t>
              </a:r>
              <a:endParaRPr lang="zh-CN" altLang="en-US" sz="1000" b="1" dirty="0">
                <a:latin typeface="微软雅黑" panose="020B0503020204020204" charset="-122"/>
                <a:ea typeface="微软雅黑" panose="020B0503020204020204" charset="-122"/>
              </a:endParaRPr>
            </a:p>
          </p:txBody>
        </p:sp>
      </p:grpSp>
      <p:grpSp>
        <p:nvGrpSpPr>
          <p:cNvPr id="84" name="组合 83"/>
          <p:cNvGrpSpPr/>
          <p:nvPr/>
        </p:nvGrpSpPr>
        <p:grpSpPr>
          <a:xfrm>
            <a:off x="1123713" y="997591"/>
            <a:ext cx="2332780" cy="734786"/>
            <a:chOff x="262884" y="3547576"/>
            <a:chExt cx="3110373" cy="979715"/>
          </a:xfrm>
        </p:grpSpPr>
        <p:sp>
          <p:nvSpPr>
            <p:cNvPr id="85" name="文本框 84"/>
            <p:cNvSpPr txBox="1"/>
            <p:nvPr/>
          </p:nvSpPr>
          <p:spPr>
            <a:xfrm>
              <a:off x="1140709" y="3547576"/>
              <a:ext cx="870789"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86" name="文本框 85"/>
            <p:cNvSpPr txBox="1"/>
            <p:nvPr/>
          </p:nvSpPr>
          <p:spPr>
            <a:xfrm>
              <a:off x="1774597" y="3655395"/>
              <a:ext cx="1598660" cy="338555"/>
            </a:xfrm>
            <a:prstGeom prst="rect">
              <a:avLst/>
            </a:prstGeom>
            <a:noFill/>
          </p:spPr>
          <p:txBody>
            <a:bodyPr wrap="square" rtlCol="0">
              <a:spAutoFit/>
            </a:bodyPr>
            <a:lstStyle/>
            <a:p>
              <a:r>
                <a:rPr lang="zh-CN" altLang="en-US" sz="1050" b="1" dirty="0">
                  <a:solidFill>
                    <a:srgbClr val="FFB850"/>
                  </a:solidFill>
                  <a:latin typeface="时尚中黑简体" panose="01010104010101010101" pitchFamily="2" charset="-122"/>
                  <a:ea typeface="时尚中黑简体" panose="01010104010101010101" pitchFamily="2" charset="-122"/>
                </a:rPr>
                <a:t>修改数据</a:t>
              </a:r>
            </a:p>
          </p:txBody>
        </p:sp>
        <p:sp>
          <p:nvSpPr>
            <p:cNvPr id="87" name="文本框 86"/>
            <p:cNvSpPr txBox="1"/>
            <p:nvPr/>
          </p:nvSpPr>
          <p:spPr>
            <a:xfrm>
              <a:off x="262884" y="3993811"/>
              <a:ext cx="3090712" cy="533480"/>
            </a:xfrm>
            <a:prstGeom prst="rect">
              <a:avLst/>
            </a:prstGeom>
            <a:noFill/>
          </p:spPr>
          <p:txBody>
            <a:bodyPr wrap="square" rtlCol="0">
              <a:spAutoFit/>
            </a:bodyPr>
            <a:lstStyle/>
            <a:p>
              <a:r>
                <a:rPr lang="en-GB" altLang="zh-CN" sz="1000" b="1" dirty="0">
                  <a:solidFill>
                    <a:srgbClr val="00A7B7"/>
                  </a:solidFill>
                  <a:latin typeface="微软雅黑" panose="020B0503020204020204" charset="-122"/>
                  <a:ea typeface="微软雅黑" panose="020B0503020204020204" charset="-122"/>
                </a:rPr>
                <a:t>db</a:t>
              </a:r>
              <a:r>
                <a:rPr lang="en-GB" altLang="zh-CN" sz="1000" b="1" dirty="0">
                  <a:latin typeface="微软雅黑" panose="020B0503020204020204" charset="-122"/>
                  <a:ea typeface="微软雅黑" panose="020B0503020204020204" charset="-122"/>
                </a:rPr>
                <a:t>.</a:t>
              </a:r>
              <a:r>
                <a:rPr lang="zh-CN" altLang="en-US" sz="1000" b="1" dirty="0">
                  <a:solidFill>
                    <a:schemeClr val="accent2"/>
                  </a:solidFill>
                  <a:latin typeface="微软雅黑" panose="020B0503020204020204" charset="-122"/>
                  <a:ea typeface="微软雅黑" panose="020B0503020204020204" charset="-122"/>
                </a:rPr>
                <a:t>集合名字</a:t>
              </a:r>
              <a:r>
                <a:rPr lang="en-US" altLang="zh-CN" sz="1000" b="1" dirty="0">
                  <a:latin typeface="微软雅黑" panose="020B0503020204020204" charset="-122"/>
                  <a:ea typeface="微软雅黑" panose="020B0503020204020204" charset="-122"/>
                </a:rPr>
                <a:t>.</a:t>
              </a:r>
              <a:r>
                <a:rPr lang="en-GB" altLang="zh-CN" sz="1000" b="1" dirty="0">
                  <a:solidFill>
                    <a:srgbClr val="00A7B7"/>
                  </a:solidFill>
                  <a:latin typeface="微软雅黑" panose="020B0503020204020204" charset="-122"/>
                  <a:ea typeface="微软雅黑" panose="020B0503020204020204" charset="-122"/>
                </a:rPr>
                <a:t>update</a:t>
              </a:r>
              <a:r>
                <a:rPr lang="en-GB" altLang="zh-CN" sz="1000" b="1" dirty="0">
                  <a:latin typeface="微软雅黑" panose="020B0503020204020204" charset="-122"/>
                  <a:ea typeface="微软雅黑" panose="020B0503020204020204" charset="-122"/>
                </a:rPr>
                <a:t>(&lt;query&gt;, &lt;update&gt;, {mul</a:t>
              </a:r>
              <a:r>
                <a:rPr lang="en-US" altLang="zh-CN" sz="1000" b="1" dirty="0" err="1">
                  <a:latin typeface="微软雅黑" panose="020B0503020204020204" charset="-122"/>
                  <a:ea typeface="微软雅黑" panose="020B0503020204020204" charset="-122"/>
                </a:rPr>
                <a:t>ti</a:t>
              </a:r>
              <a:r>
                <a:rPr lang="en-GB" altLang="zh-CN" sz="1000" b="1" dirty="0">
                  <a:latin typeface="微软雅黑" panose="020B0503020204020204" charset="-122"/>
                  <a:ea typeface="微软雅黑" panose="020B0503020204020204" charset="-122"/>
                </a:rPr>
                <a:t>:&lt;boolen&gt;})</a:t>
              </a:r>
              <a:endParaRPr lang="zh-CN" altLang="en-US" sz="1000" b="1" dirty="0">
                <a:latin typeface="微软雅黑" panose="020B0503020204020204" charset="-122"/>
                <a:ea typeface="微软雅黑" panose="020B0503020204020204" charset="-122"/>
              </a:endParaRPr>
            </a:p>
          </p:txBody>
        </p:sp>
      </p:grpSp>
      <p:grpSp>
        <p:nvGrpSpPr>
          <p:cNvPr id="88" name="组合 87"/>
          <p:cNvGrpSpPr/>
          <p:nvPr/>
        </p:nvGrpSpPr>
        <p:grpSpPr>
          <a:xfrm>
            <a:off x="5347535" y="3920135"/>
            <a:ext cx="3319886" cy="794560"/>
            <a:chOff x="1258030" y="3593783"/>
            <a:chExt cx="4426515" cy="1059415"/>
          </a:xfrm>
        </p:grpSpPr>
        <p:sp>
          <p:nvSpPr>
            <p:cNvPr id="89" name="文本框 88"/>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03</a:t>
              </a:r>
              <a:endParaRPr lang="zh-CN" altLang="en-US" sz="2400" b="1" dirty="0">
                <a:solidFill>
                  <a:srgbClr val="E87071"/>
                </a:solidFill>
                <a:latin typeface="Impact" panose="020B0806030902050204" pitchFamily="34" charset="0"/>
              </a:endParaRPr>
            </a:p>
          </p:txBody>
        </p:sp>
        <p:sp>
          <p:nvSpPr>
            <p:cNvPr id="90" name="文本框 89"/>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E87071"/>
                  </a:solidFill>
                  <a:latin typeface="时尚中黑简体" panose="01010104010101010101" pitchFamily="2" charset="-122"/>
                  <a:ea typeface="时尚中黑简体" panose="01010104010101010101" pitchFamily="2" charset="-122"/>
                </a:rPr>
                <a:t>指定属性修改</a:t>
              </a:r>
            </a:p>
          </p:txBody>
        </p:sp>
        <p:sp>
          <p:nvSpPr>
            <p:cNvPr id="91" name="文本框 90"/>
            <p:cNvSpPr txBox="1"/>
            <p:nvPr/>
          </p:nvSpPr>
          <p:spPr>
            <a:xfrm>
              <a:off x="1517207" y="4119717"/>
              <a:ext cx="4167338" cy="533481"/>
            </a:xfrm>
            <a:prstGeom prst="rect">
              <a:avLst/>
            </a:prstGeom>
            <a:noFill/>
          </p:spPr>
          <p:txBody>
            <a:bodyPr wrap="square" rtlCol="0">
              <a:spAutoFit/>
            </a:bodyPr>
            <a:lstStyle/>
            <a:p>
              <a:pPr algn="just"/>
              <a:r>
                <a:rPr lang="zh-CN" altLang="en-GB" sz="1000" b="1" dirty="0">
                  <a:latin typeface="微软雅黑" panose="020B0503020204020204" charset="-122"/>
                  <a:ea typeface="微软雅黑" panose="020B0503020204020204" charset="-122"/>
                </a:rPr>
                <a:t>只会</a:t>
              </a:r>
              <a:r>
                <a:rPr lang="zh-CN" altLang="en-US" sz="1000" b="1" dirty="0">
                  <a:latin typeface="微软雅黑" panose="020B0503020204020204" charset="-122"/>
                  <a:ea typeface="微软雅黑" panose="020B0503020204020204" charset="-122"/>
                </a:rPr>
                <a:t>修改看到的第一条记录</a:t>
              </a:r>
              <a:endParaRPr lang="en-GB" altLang="zh-CN" sz="1000" b="1" dirty="0">
                <a:latin typeface="微软雅黑" panose="020B0503020204020204" charset="-122"/>
                <a:ea typeface="微软雅黑" panose="020B0503020204020204" charset="-122"/>
              </a:endParaRPr>
            </a:p>
            <a:p>
              <a:pPr algn="just"/>
              <a:r>
                <a:rPr lang="en-GB" altLang="zh-CN" sz="1000" b="1" dirty="0" err="1">
                  <a:solidFill>
                    <a:srgbClr val="00A7B7"/>
                  </a:solidFill>
                  <a:latin typeface="微软雅黑" panose="020B0503020204020204" charset="-122"/>
                  <a:ea typeface="微软雅黑" panose="020B0503020204020204" charset="-122"/>
                </a:rPr>
                <a:t>db.</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solidFill>
                    <a:srgbClr val="00A7B7"/>
                  </a:solidFill>
                  <a:latin typeface="微软雅黑" panose="020B0503020204020204" charset="-122"/>
                  <a:ea typeface="微软雅黑" panose="020B0503020204020204" charset="-122"/>
                </a:rPr>
                <a:t>.update</a:t>
              </a:r>
              <a:r>
                <a:rPr lang="en-GB" altLang="zh-CN" sz="1000" b="1" dirty="0">
                  <a:latin typeface="微软雅黑" panose="020B0503020204020204" charset="-122"/>
                  <a:ea typeface="微软雅黑" panose="020B0503020204020204" charset="-122"/>
                </a:rPr>
                <a:t>({age:18}, {$set:{age:20}})</a:t>
              </a:r>
              <a:endParaRPr lang="zh-CN" altLang="en-US" sz="1000" b="1" dirty="0">
                <a:latin typeface="微软雅黑" panose="020B0503020204020204" charset="-122"/>
                <a:ea typeface="微软雅黑" panose="020B0503020204020204" charset="-122"/>
              </a:endParaRPr>
            </a:p>
          </p:txBody>
        </p:sp>
      </p:grpSp>
      <p:sp>
        <p:nvSpPr>
          <p:cNvPr id="92" name="文本框 91"/>
          <p:cNvSpPr txBox="1"/>
          <p:nvPr/>
        </p:nvSpPr>
        <p:spPr>
          <a:xfrm>
            <a:off x="4043365" y="2700458"/>
            <a:ext cx="1057275" cy="346249"/>
          </a:xfrm>
          <a:prstGeom prst="rect">
            <a:avLst/>
          </a:prstGeom>
          <a:noFill/>
        </p:spPr>
        <p:txBody>
          <a:bodyPr wrap="square" rtlCol="0">
            <a:spAutoFit/>
          </a:bodyPr>
          <a:lstStyle/>
          <a:p>
            <a:pPr algn="ctr"/>
            <a:r>
              <a:rPr lang="zh-CN" altLang="en-US" sz="1650" u="sng" dirty="0">
                <a:effectLst>
                  <a:innerShdw blurRad="63500" dist="50800" dir="13500000">
                    <a:prstClr val="black">
                      <a:alpha val="50000"/>
                    </a:prstClr>
                  </a:innerShdw>
                </a:effectLst>
                <a:latin typeface="LiHei Pro" panose="020B0500000000000000" pitchFamily="34" charset="-122"/>
                <a:ea typeface="LiHei Pro" panose="020B0500000000000000" pitchFamily="34" charset="-122"/>
              </a:rPr>
              <a:t>修改文档</a:t>
            </a:r>
          </a:p>
        </p:txBody>
      </p:sp>
      <p:sp>
        <p:nvSpPr>
          <p:cNvPr id="93" name="Freeform 48"/>
          <p:cNvSpPr>
            <a:spLocks noEditPoints="1"/>
          </p:cNvSpPr>
          <p:nvPr/>
        </p:nvSpPr>
        <p:spPr bwMode="auto">
          <a:xfrm>
            <a:off x="4371893" y="2249755"/>
            <a:ext cx="410314" cy="446258"/>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par>
                                    <p:cTn id="14" presetID="6" presetClass="emph" presetSubtype="0" fill="hold" nodeType="withEffect">
                                      <p:stCondLst>
                                        <p:cond delay="100"/>
                                      </p:stCondLst>
                                      <p:childTnLst>
                                        <p:animScale>
                                          <p:cBhvr>
                                            <p:cTn id="15" dur="100" fill="hold"/>
                                            <p:tgtEl>
                                              <p:spTgt spid="34"/>
                                            </p:tgtEl>
                                          </p:cBhvr>
                                          <p:by x="110000" y="110000"/>
                                        </p:animScale>
                                      </p:childTnLst>
                                    </p:cTn>
                                  </p:par>
                                  <p:par>
                                    <p:cTn id="16" presetID="6" presetClass="emph" presetSubtype="0" fill="hold" nodeType="withEffect">
                                      <p:stCondLst>
                                        <p:cond delay="200"/>
                                      </p:stCondLst>
                                      <p:childTnLst>
                                        <p:animScale>
                                          <p:cBhvr>
                                            <p:cTn id="17" dur="200" fill="hold"/>
                                            <p:tgtEl>
                                              <p:spTgt spid="34"/>
                                            </p:tgtEl>
                                          </p:cBhvr>
                                          <p:by x="90000" y="90000"/>
                                        </p:animScale>
                                      </p:childTnLst>
                                    </p:cTn>
                                  </p:par>
                                  <p:par>
                                    <p:cTn id="18" presetID="6" presetClass="emph" presetSubtype="0" fill="hold" nodeType="withEffect">
                                      <p:stCondLst>
                                        <p:cond delay="400"/>
                                      </p:stCondLst>
                                      <p:childTnLst>
                                        <p:animScale>
                                          <p:cBhvr>
                                            <p:cTn id="19" dur="100" fill="hold"/>
                                            <p:tgtEl>
                                              <p:spTgt spid="34"/>
                                            </p:tgtEl>
                                          </p:cBhvr>
                                          <p:by x="105000" y="105000"/>
                                        </p:animScale>
                                      </p:childTnLst>
                                    </p:cTn>
                                  </p:par>
                                  <p:par>
                                    <p:cTn id="20" presetID="6" presetClass="emph" presetSubtype="0" fill="hold" nodeType="withEffect">
                                      <p:stCondLst>
                                        <p:cond delay="500"/>
                                      </p:stCondLst>
                                      <p:childTnLst>
                                        <p:animScale>
                                          <p:cBhvr>
                                            <p:cTn id="21" dur="200" fill="hold"/>
                                            <p:tgtEl>
                                              <p:spTgt spid="34"/>
                                            </p:tgtEl>
                                          </p:cBhvr>
                                          <p:by x="95000" y="95000"/>
                                        </p:animScale>
                                      </p:childTnLst>
                                    </p:cTn>
                                  </p:par>
                                </p:childTnLst>
                              </p:cTn>
                            </p:par>
                            <p:par>
                              <p:cTn id="22" fill="hold">
                                <p:stCondLst>
                                  <p:cond delay="1400"/>
                                </p:stCondLst>
                                <p:childTnLst>
                                  <p:par>
                                    <p:cTn id="23" presetID="14" presetClass="entr" presetSubtype="1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randombar(horizontal)">
                                          <p:cBhvr>
                                            <p:cTn id="25" dur="500"/>
                                            <p:tgtEl>
                                              <p:spTgt spid="93"/>
                                            </p:tgtEl>
                                          </p:cBhvr>
                                        </p:animEffect>
                                      </p:childTnLst>
                                    </p:cTn>
                                  </p:par>
                                </p:childTnLst>
                              </p:cTn>
                            </p:par>
                            <p:par>
                              <p:cTn id="26" fill="hold">
                                <p:stCondLst>
                                  <p:cond delay="19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92"/>
                                            </p:tgtEl>
                                            <p:attrNameLst>
                                              <p:attrName>style.visibility</p:attrName>
                                            </p:attrNameLst>
                                          </p:cBhvr>
                                          <p:to>
                                            <p:strVal val="visible"/>
                                          </p:to>
                                        </p:set>
                                        <p:animScale>
                                          <p:cBhvr>
                                            <p:cTn id="29"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92"/>
                                            </p:tgtEl>
                                            <p:attrNameLst>
                                              <p:attrName>ppt_x</p:attrName>
                                              <p:attrName>ppt_y</p:attrName>
                                            </p:attrNameLst>
                                          </p:cBhvr>
                                        </p:animMotion>
                                        <p:animEffect transition="in" filter="fade">
                                          <p:cBhvr>
                                            <p:cTn id="31" dur="1000"/>
                                            <p:tgtEl>
                                              <p:spTgt spid="92"/>
                                            </p:tgtEl>
                                          </p:cBhvr>
                                        </p:animEffect>
                                      </p:childTnLst>
                                    </p:cTn>
                                  </p:par>
                                </p:childTnLst>
                              </p:cTn>
                            </p:par>
                            <p:par>
                              <p:cTn id="32" fill="hold">
                                <p:stCondLst>
                                  <p:cond delay="34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par>
                                    <p:cTn id="36"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37" dur="2000" fill="hold"/>
                                            <p:tgtEl>
                                              <p:spTgt spid="37"/>
                                            </p:tgtEl>
                                            <p:attrNameLst>
                                              <p:attrName>ppt_x</p:attrName>
                                              <p:attrName>ppt_y</p:attrName>
                                            </p:attrNameLst>
                                          </p:cBhvr>
                                          <p:rCtr x="13" y="23889"/>
                                        </p:animMotion>
                                      </p:childTnLst>
                                    </p:cTn>
                                  </p:par>
                                </p:childTnLst>
                              </p:cTn>
                            </p:par>
                            <p:par>
                              <p:cTn id="38" fill="hold">
                                <p:stCondLst>
                                  <p:cond delay="4400"/>
                                </p:stCondLst>
                                <p:childTnLst>
                                  <p:par>
                                    <p:cTn id="39" presetID="2" presetClass="entr" presetSubtype="8" accel="40000" fill="hold" nodeType="afterEffect" p14:presetBounceEnd="40000">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14:bounceEnd="40000">
                                          <p:cBhvr additive="base">
                                            <p:cTn id="4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42" dur="750" fill="hold"/>
                                            <p:tgtEl>
                                              <p:spTgt spid="84"/>
                                            </p:tgtEl>
                                            <p:attrNameLst>
                                              <p:attrName>ppt_y</p:attrName>
                                            </p:attrNameLst>
                                          </p:cBhvr>
                                          <p:tavLst>
                                            <p:tav tm="0">
                                              <p:val>
                                                <p:strVal val="#ppt_y"/>
                                              </p:val>
                                            </p:tav>
                                            <p:tav tm="100000">
                                              <p:val>
                                                <p:strVal val="#ppt_y"/>
                                              </p:val>
                                            </p:tav>
                                          </p:tavLst>
                                        </p:anim>
                                      </p:childTnLst>
                                    </p:cTn>
                                  </p:par>
                                </p:childTnLst>
                              </p:cTn>
                            </p:par>
                            <p:par>
                              <p:cTn id="43" fill="hold">
                                <p:stCondLst>
                                  <p:cond delay="540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childTnLst>
                                    </p:cTn>
                                  </p:par>
                                  <p:par>
                                    <p:cTn id="47"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60" ptsTypes="fffff">
                                          <p:cBhvr>
                                            <p:cTn id="48" dur="2000" fill="hold"/>
                                            <p:tgtEl>
                                              <p:spTgt spid="47"/>
                                            </p:tgtEl>
                                            <p:attrNameLst>
                                              <p:attrName>ppt_x</p:attrName>
                                              <p:attrName>ppt_y</p:attrName>
                                            </p:attrNameLst>
                                          </p:cBhvr>
                                          <p:rCtr x="-13411" y="1620"/>
                                        </p:animMotion>
                                      </p:childTnLst>
                                    </p:cTn>
                                  </p:par>
                                </p:childTnLst>
                              </p:cTn>
                            </p:par>
                            <p:par>
                              <p:cTn id="49" fill="hold">
                                <p:stCondLst>
                                  <p:cond delay="6400"/>
                                </p:stCondLst>
                                <p:childTnLst>
                                  <p:par>
                                    <p:cTn id="50" presetID="2" presetClass="entr" presetSubtype="2" accel="40000" fill="hold" nodeType="afterEffect" p14:presetBounceEnd="40000">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14:bounceEnd="40000">
                                          <p:cBhvr additive="base">
                                            <p:cTn id="52"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53" dur="750" fill="hold"/>
                                            <p:tgtEl>
                                              <p:spTgt spid="80"/>
                                            </p:tgtEl>
                                            <p:attrNameLst>
                                              <p:attrName>ppt_y</p:attrName>
                                            </p:attrNameLst>
                                          </p:cBhvr>
                                          <p:tavLst>
                                            <p:tav tm="0">
                                              <p:val>
                                                <p:strVal val="#ppt_y"/>
                                              </p:val>
                                            </p:tav>
                                            <p:tav tm="100000">
                                              <p:val>
                                                <p:strVal val="#ppt_y"/>
                                              </p:val>
                                            </p:tav>
                                          </p:tavLst>
                                        </p:anim>
                                      </p:childTnLst>
                                    </p:cTn>
                                  </p:par>
                                </p:childTnLst>
                              </p:cTn>
                            </p:par>
                            <p:par>
                              <p:cTn id="54" fill="hold">
                                <p:stCondLst>
                                  <p:cond delay="7400"/>
                                </p:stCondLst>
                                <p:childTnLst>
                                  <p:par>
                                    <p:cTn id="55" presetID="10" presetClass="entr" presetSubtype="0"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childTnLst>
                                    </p:cTn>
                                  </p:par>
                                  <p:par>
                                    <p:cTn id="58"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59" dur="2000" fill="hold"/>
                                            <p:tgtEl>
                                              <p:spTgt spid="66"/>
                                            </p:tgtEl>
                                            <p:attrNameLst>
                                              <p:attrName>ppt_x</p:attrName>
                                              <p:attrName>ppt_y</p:attrName>
                                            </p:attrNameLst>
                                          </p:cBhvr>
                                          <p:rCtr x="-13" y="-23889"/>
                                        </p:animMotion>
                                      </p:childTnLst>
                                    </p:cTn>
                                  </p:par>
                                </p:childTnLst>
                              </p:cTn>
                            </p:par>
                            <p:par>
                              <p:cTn id="60" fill="hold">
                                <p:stCondLst>
                                  <p:cond delay="8400"/>
                                </p:stCondLst>
                                <p:childTnLst>
                                  <p:par>
                                    <p:cTn id="61" presetID="2" presetClass="entr" presetSubtype="2" accel="40000" fill="hold" nodeType="afterEffect" p14:presetBounceEnd="40000">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14:bounceEnd="40000">
                                          <p:cBhvr additive="base">
                                            <p:cTn id="63" dur="750" fill="hold"/>
                                            <p:tgtEl>
                                              <p:spTgt spid="88"/>
                                            </p:tgtEl>
                                            <p:attrNameLst>
                                              <p:attrName>ppt_x</p:attrName>
                                            </p:attrNameLst>
                                          </p:cBhvr>
                                          <p:tavLst>
                                            <p:tav tm="0">
                                              <p:val>
                                                <p:strVal val="1+#ppt_w/2"/>
                                              </p:val>
                                            </p:tav>
                                            <p:tav tm="100000">
                                              <p:val>
                                                <p:strVal val="#ppt_x"/>
                                              </p:val>
                                            </p:tav>
                                          </p:tavLst>
                                        </p:anim>
                                        <p:anim calcmode="lin" valueType="num" p14:bounceEnd="40000">
                                          <p:cBhvr additive="base">
                                            <p:cTn id="64" dur="750" fill="hold"/>
                                            <p:tgtEl>
                                              <p:spTgt spid="88"/>
                                            </p:tgtEl>
                                            <p:attrNameLst>
                                              <p:attrName>ppt_y</p:attrName>
                                            </p:attrNameLst>
                                          </p:cBhvr>
                                          <p:tavLst>
                                            <p:tav tm="0">
                                              <p:val>
                                                <p:strVal val="#ppt_y"/>
                                              </p:val>
                                            </p:tav>
                                            <p:tav tm="100000">
                                              <p:val>
                                                <p:strVal val="#ppt_y"/>
                                              </p:val>
                                            </p:tav>
                                          </p:tavLst>
                                        </p:anim>
                                      </p:childTnLst>
                                    </p:cTn>
                                  </p:par>
                                </p:childTnLst>
                              </p:cTn>
                            </p:par>
                            <p:par>
                              <p:cTn id="65" fill="hold">
                                <p:stCondLst>
                                  <p:cond delay="9400"/>
                                </p:stCondLst>
                                <p:childTnLst>
                                  <p:par>
                                    <p:cTn id="66" presetID="10" presetClass="entr" presetSubtype="0" fill="hold"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childTnLst>
                                    </p:cTn>
                                  </p:par>
                                  <p:par>
                                    <p:cTn id="69"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70" dur="2000" fill="hold"/>
                                            <p:tgtEl>
                                              <p:spTgt spid="58"/>
                                            </p:tgtEl>
                                            <p:attrNameLst>
                                              <p:attrName>ppt_x</p:attrName>
                                              <p:attrName>ppt_y</p:attrName>
                                            </p:attrNameLst>
                                          </p:cBhvr>
                                          <p:rCtr x="13438" y="-23"/>
                                        </p:animMotion>
                                      </p:childTnLst>
                                    </p:cTn>
                                  </p:par>
                                </p:childTnLst>
                              </p:cTn>
                            </p:par>
                            <p:par>
                              <p:cTn id="71" fill="hold">
                                <p:stCondLst>
                                  <p:cond delay="10400"/>
                                </p:stCondLst>
                                <p:childTnLst>
                                  <p:par>
                                    <p:cTn id="72" presetID="2" presetClass="entr" presetSubtype="8" accel="40000" fill="hold" nodeType="afterEffect" p14:presetBounceEnd="40000">
                                      <p:stCondLst>
                                        <p:cond delay="0"/>
                                      </p:stCondLst>
                                      <p:childTnLst>
                                        <p:set>
                                          <p:cBhvr>
                                            <p:cTn id="73" dur="1" fill="hold">
                                              <p:stCondLst>
                                                <p:cond delay="0"/>
                                              </p:stCondLst>
                                            </p:cTn>
                                            <p:tgtEl>
                                              <p:spTgt spid="76"/>
                                            </p:tgtEl>
                                            <p:attrNameLst>
                                              <p:attrName>style.visibility</p:attrName>
                                            </p:attrNameLst>
                                          </p:cBhvr>
                                          <p:to>
                                            <p:strVal val="visible"/>
                                          </p:to>
                                        </p:set>
                                        <p:anim calcmode="lin" valueType="num" p14:bounceEnd="40000">
                                          <p:cBhvr additive="base">
                                            <p:cTn id="74" dur="750" fill="hold"/>
                                            <p:tgtEl>
                                              <p:spTgt spid="76"/>
                                            </p:tgtEl>
                                            <p:attrNameLst>
                                              <p:attrName>ppt_x</p:attrName>
                                            </p:attrNameLst>
                                          </p:cBhvr>
                                          <p:tavLst>
                                            <p:tav tm="0">
                                              <p:val>
                                                <p:strVal val="0-#ppt_w/2"/>
                                              </p:val>
                                            </p:tav>
                                            <p:tav tm="100000">
                                              <p:val>
                                                <p:strVal val="#ppt_x"/>
                                              </p:val>
                                            </p:tav>
                                          </p:tavLst>
                                        </p:anim>
                                        <p:anim calcmode="lin" valueType="num" p14:bounceEnd="40000">
                                          <p:cBhvr additive="base">
                                            <p:cTn id="75"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2" grpId="0"/>
          <p:bldP spid="9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par>
                                    <p:cTn id="14" presetID="6" presetClass="emph" presetSubtype="0" fill="hold" nodeType="withEffect">
                                      <p:stCondLst>
                                        <p:cond delay="100"/>
                                      </p:stCondLst>
                                      <p:childTnLst>
                                        <p:animScale>
                                          <p:cBhvr>
                                            <p:cTn id="15" dur="100" fill="hold"/>
                                            <p:tgtEl>
                                              <p:spTgt spid="34"/>
                                            </p:tgtEl>
                                          </p:cBhvr>
                                          <p:by x="110000" y="110000"/>
                                        </p:animScale>
                                      </p:childTnLst>
                                    </p:cTn>
                                  </p:par>
                                  <p:par>
                                    <p:cTn id="16" presetID="6" presetClass="emph" presetSubtype="0" fill="hold" nodeType="withEffect">
                                      <p:stCondLst>
                                        <p:cond delay="200"/>
                                      </p:stCondLst>
                                      <p:childTnLst>
                                        <p:animScale>
                                          <p:cBhvr>
                                            <p:cTn id="17" dur="200" fill="hold"/>
                                            <p:tgtEl>
                                              <p:spTgt spid="34"/>
                                            </p:tgtEl>
                                          </p:cBhvr>
                                          <p:by x="90000" y="90000"/>
                                        </p:animScale>
                                      </p:childTnLst>
                                    </p:cTn>
                                  </p:par>
                                  <p:par>
                                    <p:cTn id="18" presetID="6" presetClass="emph" presetSubtype="0" fill="hold" nodeType="withEffect">
                                      <p:stCondLst>
                                        <p:cond delay="400"/>
                                      </p:stCondLst>
                                      <p:childTnLst>
                                        <p:animScale>
                                          <p:cBhvr>
                                            <p:cTn id="19" dur="100" fill="hold"/>
                                            <p:tgtEl>
                                              <p:spTgt spid="34"/>
                                            </p:tgtEl>
                                          </p:cBhvr>
                                          <p:by x="105000" y="105000"/>
                                        </p:animScale>
                                      </p:childTnLst>
                                    </p:cTn>
                                  </p:par>
                                  <p:par>
                                    <p:cTn id="20" presetID="6" presetClass="emph" presetSubtype="0" fill="hold" nodeType="withEffect">
                                      <p:stCondLst>
                                        <p:cond delay="500"/>
                                      </p:stCondLst>
                                      <p:childTnLst>
                                        <p:animScale>
                                          <p:cBhvr>
                                            <p:cTn id="21" dur="200" fill="hold"/>
                                            <p:tgtEl>
                                              <p:spTgt spid="34"/>
                                            </p:tgtEl>
                                          </p:cBhvr>
                                          <p:by x="95000" y="95000"/>
                                        </p:animScale>
                                      </p:childTnLst>
                                    </p:cTn>
                                  </p:par>
                                </p:childTnLst>
                              </p:cTn>
                            </p:par>
                            <p:par>
                              <p:cTn id="22" fill="hold">
                                <p:stCondLst>
                                  <p:cond delay="1400"/>
                                </p:stCondLst>
                                <p:childTnLst>
                                  <p:par>
                                    <p:cTn id="23" presetID="14" presetClass="entr" presetSubtype="1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randombar(horizontal)">
                                          <p:cBhvr>
                                            <p:cTn id="25" dur="500"/>
                                            <p:tgtEl>
                                              <p:spTgt spid="93"/>
                                            </p:tgtEl>
                                          </p:cBhvr>
                                        </p:animEffect>
                                      </p:childTnLst>
                                    </p:cTn>
                                  </p:par>
                                </p:childTnLst>
                              </p:cTn>
                            </p:par>
                            <p:par>
                              <p:cTn id="26" fill="hold">
                                <p:stCondLst>
                                  <p:cond delay="19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92"/>
                                            </p:tgtEl>
                                            <p:attrNameLst>
                                              <p:attrName>style.visibility</p:attrName>
                                            </p:attrNameLst>
                                          </p:cBhvr>
                                          <p:to>
                                            <p:strVal val="visible"/>
                                          </p:to>
                                        </p:set>
                                        <p:animScale>
                                          <p:cBhvr>
                                            <p:cTn id="29"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92"/>
                                            </p:tgtEl>
                                            <p:attrNameLst>
                                              <p:attrName>ppt_x</p:attrName>
                                              <p:attrName>ppt_y</p:attrName>
                                            </p:attrNameLst>
                                          </p:cBhvr>
                                        </p:animMotion>
                                        <p:animEffect transition="in" filter="fade">
                                          <p:cBhvr>
                                            <p:cTn id="31" dur="1000"/>
                                            <p:tgtEl>
                                              <p:spTgt spid="92"/>
                                            </p:tgtEl>
                                          </p:cBhvr>
                                        </p:animEffect>
                                      </p:childTnLst>
                                    </p:cTn>
                                  </p:par>
                                </p:childTnLst>
                              </p:cTn>
                            </p:par>
                            <p:par>
                              <p:cTn id="32" fill="hold">
                                <p:stCondLst>
                                  <p:cond delay="34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par>
                                    <p:cTn id="36"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37" dur="2000" fill="hold"/>
                                            <p:tgtEl>
                                              <p:spTgt spid="37"/>
                                            </p:tgtEl>
                                            <p:attrNameLst>
                                              <p:attrName>ppt_x</p:attrName>
                                              <p:attrName>ppt_y</p:attrName>
                                            </p:attrNameLst>
                                          </p:cBhvr>
                                          <p:rCtr x="13" y="23889"/>
                                        </p:animMotion>
                                      </p:childTnLst>
                                    </p:cTn>
                                  </p:par>
                                </p:childTnLst>
                              </p:cTn>
                            </p:par>
                            <p:par>
                              <p:cTn id="38" fill="hold">
                                <p:stCondLst>
                                  <p:cond delay="4400"/>
                                </p:stCondLst>
                                <p:childTnLst>
                                  <p:par>
                                    <p:cTn id="39" presetID="2" presetClass="entr" presetSubtype="8" accel="40000"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750" fill="hold"/>
                                            <p:tgtEl>
                                              <p:spTgt spid="84"/>
                                            </p:tgtEl>
                                            <p:attrNameLst>
                                              <p:attrName>ppt_x</p:attrName>
                                            </p:attrNameLst>
                                          </p:cBhvr>
                                          <p:tavLst>
                                            <p:tav tm="0">
                                              <p:val>
                                                <p:strVal val="0-#ppt_w/2"/>
                                              </p:val>
                                            </p:tav>
                                            <p:tav tm="100000">
                                              <p:val>
                                                <p:strVal val="#ppt_x"/>
                                              </p:val>
                                            </p:tav>
                                          </p:tavLst>
                                        </p:anim>
                                        <p:anim calcmode="lin" valueType="num">
                                          <p:cBhvr additive="base">
                                            <p:cTn id="42" dur="750" fill="hold"/>
                                            <p:tgtEl>
                                              <p:spTgt spid="84"/>
                                            </p:tgtEl>
                                            <p:attrNameLst>
                                              <p:attrName>ppt_y</p:attrName>
                                            </p:attrNameLst>
                                          </p:cBhvr>
                                          <p:tavLst>
                                            <p:tav tm="0">
                                              <p:val>
                                                <p:strVal val="#ppt_y"/>
                                              </p:val>
                                            </p:tav>
                                            <p:tav tm="100000">
                                              <p:val>
                                                <p:strVal val="#ppt_y"/>
                                              </p:val>
                                            </p:tav>
                                          </p:tavLst>
                                        </p:anim>
                                      </p:childTnLst>
                                    </p:cTn>
                                  </p:par>
                                </p:childTnLst>
                              </p:cTn>
                            </p:par>
                            <p:par>
                              <p:cTn id="43" fill="hold">
                                <p:stCondLst>
                                  <p:cond delay="540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childTnLst>
                                    </p:cTn>
                                  </p:par>
                                  <p:par>
                                    <p:cTn id="47"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60" ptsTypes="fffff">
                                          <p:cBhvr>
                                            <p:cTn id="48" dur="2000" fill="hold"/>
                                            <p:tgtEl>
                                              <p:spTgt spid="47"/>
                                            </p:tgtEl>
                                            <p:attrNameLst>
                                              <p:attrName>ppt_x</p:attrName>
                                              <p:attrName>ppt_y</p:attrName>
                                            </p:attrNameLst>
                                          </p:cBhvr>
                                          <p:rCtr x="-13411" y="1620"/>
                                        </p:animMotion>
                                      </p:childTnLst>
                                    </p:cTn>
                                  </p:par>
                                </p:childTnLst>
                              </p:cTn>
                            </p:par>
                            <p:par>
                              <p:cTn id="49" fill="hold">
                                <p:stCondLst>
                                  <p:cond delay="6400"/>
                                </p:stCondLst>
                                <p:childTnLst>
                                  <p:par>
                                    <p:cTn id="50" presetID="2" presetClass="entr" presetSubtype="2" accel="40000"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750" fill="hold"/>
                                            <p:tgtEl>
                                              <p:spTgt spid="80"/>
                                            </p:tgtEl>
                                            <p:attrNameLst>
                                              <p:attrName>ppt_x</p:attrName>
                                            </p:attrNameLst>
                                          </p:cBhvr>
                                          <p:tavLst>
                                            <p:tav tm="0">
                                              <p:val>
                                                <p:strVal val="1+#ppt_w/2"/>
                                              </p:val>
                                            </p:tav>
                                            <p:tav tm="100000">
                                              <p:val>
                                                <p:strVal val="#ppt_x"/>
                                              </p:val>
                                            </p:tav>
                                          </p:tavLst>
                                        </p:anim>
                                        <p:anim calcmode="lin" valueType="num">
                                          <p:cBhvr additive="base">
                                            <p:cTn id="53" dur="750" fill="hold"/>
                                            <p:tgtEl>
                                              <p:spTgt spid="80"/>
                                            </p:tgtEl>
                                            <p:attrNameLst>
                                              <p:attrName>ppt_y</p:attrName>
                                            </p:attrNameLst>
                                          </p:cBhvr>
                                          <p:tavLst>
                                            <p:tav tm="0">
                                              <p:val>
                                                <p:strVal val="#ppt_y"/>
                                              </p:val>
                                            </p:tav>
                                            <p:tav tm="100000">
                                              <p:val>
                                                <p:strVal val="#ppt_y"/>
                                              </p:val>
                                            </p:tav>
                                          </p:tavLst>
                                        </p:anim>
                                      </p:childTnLst>
                                    </p:cTn>
                                  </p:par>
                                </p:childTnLst>
                              </p:cTn>
                            </p:par>
                            <p:par>
                              <p:cTn id="54" fill="hold">
                                <p:stCondLst>
                                  <p:cond delay="7400"/>
                                </p:stCondLst>
                                <p:childTnLst>
                                  <p:par>
                                    <p:cTn id="55" presetID="10" presetClass="entr" presetSubtype="0"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childTnLst>
                                    </p:cTn>
                                  </p:par>
                                  <p:par>
                                    <p:cTn id="58"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59" dur="2000" fill="hold"/>
                                            <p:tgtEl>
                                              <p:spTgt spid="66"/>
                                            </p:tgtEl>
                                            <p:attrNameLst>
                                              <p:attrName>ppt_x</p:attrName>
                                              <p:attrName>ppt_y</p:attrName>
                                            </p:attrNameLst>
                                          </p:cBhvr>
                                          <p:rCtr x="-13" y="-23889"/>
                                        </p:animMotion>
                                      </p:childTnLst>
                                    </p:cTn>
                                  </p:par>
                                </p:childTnLst>
                              </p:cTn>
                            </p:par>
                            <p:par>
                              <p:cTn id="60" fill="hold">
                                <p:stCondLst>
                                  <p:cond delay="8400"/>
                                </p:stCondLst>
                                <p:childTnLst>
                                  <p:par>
                                    <p:cTn id="61" presetID="2" presetClass="entr" presetSubtype="2" accel="40000" fill="hold" nodeType="afterEffect">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cBhvr additive="base">
                                            <p:cTn id="63" dur="750" fill="hold"/>
                                            <p:tgtEl>
                                              <p:spTgt spid="88"/>
                                            </p:tgtEl>
                                            <p:attrNameLst>
                                              <p:attrName>ppt_x</p:attrName>
                                            </p:attrNameLst>
                                          </p:cBhvr>
                                          <p:tavLst>
                                            <p:tav tm="0">
                                              <p:val>
                                                <p:strVal val="1+#ppt_w/2"/>
                                              </p:val>
                                            </p:tav>
                                            <p:tav tm="100000">
                                              <p:val>
                                                <p:strVal val="#ppt_x"/>
                                              </p:val>
                                            </p:tav>
                                          </p:tavLst>
                                        </p:anim>
                                        <p:anim calcmode="lin" valueType="num">
                                          <p:cBhvr additive="base">
                                            <p:cTn id="64" dur="750" fill="hold"/>
                                            <p:tgtEl>
                                              <p:spTgt spid="88"/>
                                            </p:tgtEl>
                                            <p:attrNameLst>
                                              <p:attrName>ppt_y</p:attrName>
                                            </p:attrNameLst>
                                          </p:cBhvr>
                                          <p:tavLst>
                                            <p:tav tm="0">
                                              <p:val>
                                                <p:strVal val="#ppt_y"/>
                                              </p:val>
                                            </p:tav>
                                            <p:tav tm="100000">
                                              <p:val>
                                                <p:strVal val="#ppt_y"/>
                                              </p:val>
                                            </p:tav>
                                          </p:tavLst>
                                        </p:anim>
                                      </p:childTnLst>
                                    </p:cTn>
                                  </p:par>
                                </p:childTnLst>
                              </p:cTn>
                            </p:par>
                            <p:par>
                              <p:cTn id="65" fill="hold">
                                <p:stCondLst>
                                  <p:cond delay="9400"/>
                                </p:stCondLst>
                                <p:childTnLst>
                                  <p:par>
                                    <p:cTn id="66" presetID="10" presetClass="entr" presetSubtype="0" fill="hold"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childTnLst>
                                    </p:cTn>
                                  </p:par>
                                  <p:par>
                                    <p:cTn id="69"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70" dur="2000" fill="hold"/>
                                            <p:tgtEl>
                                              <p:spTgt spid="58"/>
                                            </p:tgtEl>
                                            <p:attrNameLst>
                                              <p:attrName>ppt_x</p:attrName>
                                              <p:attrName>ppt_y</p:attrName>
                                            </p:attrNameLst>
                                          </p:cBhvr>
                                          <p:rCtr x="13438" y="-23"/>
                                        </p:animMotion>
                                      </p:childTnLst>
                                    </p:cTn>
                                  </p:par>
                                </p:childTnLst>
                              </p:cTn>
                            </p:par>
                            <p:par>
                              <p:cTn id="71" fill="hold">
                                <p:stCondLst>
                                  <p:cond delay="10400"/>
                                </p:stCondLst>
                                <p:childTnLst>
                                  <p:par>
                                    <p:cTn id="72" presetID="2" presetClass="entr" presetSubtype="8" accel="40000" fill="hold" nodeType="afterEffect">
                                      <p:stCondLst>
                                        <p:cond delay="0"/>
                                      </p:stCondLst>
                                      <p:childTnLst>
                                        <p:set>
                                          <p:cBhvr>
                                            <p:cTn id="73" dur="1" fill="hold">
                                              <p:stCondLst>
                                                <p:cond delay="0"/>
                                              </p:stCondLst>
                                            </p:cTn>
                                            <p:tgtEl>
                                              <p:spTgt spid="76"/>
                                            </p:tgtEl>
                                            <p:attrNameLst>
                                              <p:attrName>style.visibility</p:attrName>
                                            </p:attrNameLst>
                                          </p:cBhvr>
                                          <p:to>
                                            <p:strVal val="visible"/>
                                          </p:to>
                                        </p:set>
                                        <p:anim calcmode="lin" valueType="num">
                                          <p:cBhvr additive="base">
                                            <p:cTn id="74" dur="750" fill="hold"/>
                                            <p:tgtEl>
                                              <p:spTgt spid="76"/>
                                            </p:tgtEl>
                                            <p:attrNameLst>
                                              <p:attrName>ppt_x</p:attrName>
                                            </p:attrNameLst>
                                          </p:cBhvr>
                                          <p:tavLst>
                                            <p:tav tm="0">
                                              <p:val>
                                                <p:strVal val="0-#ppt_w/2"/>
                                              </p:val>
                                            </p:tav>
                                            <p:tav tm="100000">
                                              <p:val>
                                                <p:strVal val="#ppt_x"/>
                                              </p:val>
                                            </p:tav>
                                          </p:tavLst>
                                        </p:anim>
                                        <p:anim calcmode="lin" valueType="num">
                                          <p:cBhvr additive="base">
                                            <p:cTn id="75"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2" grpId="0"/>
          <p:bldP spid="93"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删除文档</a:t>
            </a:r>
          </a:p>
        </p:txBody>
      </p:sp>
      <p:grpSp>
        <p:nvGrpSpPr>
          <p:cNvPr id="68" name="组合 67"/>
          <p:cNvGrpSpPr/>
          <p:nvPr/>
        </p:nvGrpSpPr>
        <p:grpSpPr>
          <a:xfrm>
            <a:off x="3265341" y="2582197"/>
            <a:ext cx="2105129" cy="2570468"/>
            <a:chOff x="4408748" y="2851198"/>
            <a:chExt cx="2806473" cy="3428085"/>
          </a:xfrm>
          <a:solidFill>
            <a:srgbClr val="A6A6A6"/>
          </a:solidFill>
        </p:grpSpPr>
        <p:sp>
          <p:nvSpPr>
            <p:cNvPr id="69" name="矩形 68"/>
            <p:cNvSpPr/>
            <p:nvPr/>
          </p:nvSpPr>
          <p:spPr>
            <a:xfrm>
              <a:off x="5654903" y="2851198"/>
              <a:ext cx="308446" cy="3428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0" name="矩形 69"/>
            <p:cNvSpPr/>
            <p:nvPr/>
          </p:nvSpPr>
          <p:spPr>
            <a:xfrm rot="3628266">
              <a:off x="6344896" y="3307680"/>
              <a:ext cx="240375" cy="1500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1" name="矩形 70"/>
            <p:cNvSpPr/>
            <p:nvPr/>
          </p:nvSpPr>
          <p:spPr>
            <a:xfrm rot="3222577">
              <a:off x="6279379" y="4508173"/>
              <a:ext cx="117002" cy="1500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2" name="矩形 71"/>
            <p:cNvSpPr/>
            <p:nvPr/>
          </p:nvSpPr>
          <p:spPr>
            <a:xfrm rot="18144688" flipH="1">
              <a:off x="5094796" y="2855932"/>
              <a:ext cx="152149" cy="1500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3" name="矩形 72"/>
            <p:cNvSpPr/>
            <p:nvPr/>
          </p:nvSpPr>
          <p:spPr>
            <a:xfrm rot="17368525" flipH="1">
              <a:off x="5067148" y="4124428"/>
              <a:ext cx="183475" cy="1500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74" name="组合 73"/>
          <p:cNvGrpSpPr/>
          <p:nvPr/>
        </p:nvGrpSpPr>
        <p:grpSpPr>
          <a:xfrm>
            <a:off x="3533385" y="1043824"/>
            <a:ext cx="1686239" cy="1685630"/>
            <a:chOff x="4710563" y="795050"/>
            <a:chExt cx="2248026" cy="2248026"/>
          </a:xfrm>
        </p:grpSpPr>
        <p:grpSp>
          <p:nvGrpSpPr>
            <p:cNvPr id="75" name="组合 74"/>
            <p:cNvGrpSpPr/>
            <p:nvPr/>
          </p:nvGrpSpPr>
          <p:grpSpPr>
            <a:xfrm>
              <a:off x="4710563" y="795050"/>
              <a:ext cx="2248026" cy="2248026"/>
              <a:chOff x="1200760" y="3842074"/>
              <a:chExt cx="1784148" cy="1784148"/>
            </a:xfrm>
          </p:grpSpPr>
          <p:sp>
            <p:nvSpPr>
              <p:cNvPr id="77" name="椭圆 76"/>
              <p:cNvSpPr/>
              <p:nvPr/>
            </p:nvSpPr>
            <p:spPr>
              <a:xfrm>
                <a:off x="1200760" y="3842074"/>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8" name="椭圆 77"/>
              <p:cNvSpPr/>
              <p:nvPr/>
            </p:nvSpPr>
            <p:spPr>
              <a:xfrm>
                <a:off x="1475770" y="4117085"/>
                <a:ext cx="1234127" cy="1234127"/>
              </a:xfrm>
              <a:prstGeom prst="ellipse">
                <a:avLst/>
              </a:prstGeom>
              <a:solidFill>
                <a:srgbClr val="FFB850"/>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76" name="Freeform 987"/>
            <p:cNvSpPr>
              <a:spLocks noEditPoints="1"/>
            </p:cNvSpPr>
            <p:nvPr/>
          </p:nvSpPr>
          <p:spPr bwMode="auto">
            <a:xfrm>
              <a:off x="5564060" y="1377589"/>
              <a:ext cx="540619" cy="869615"/>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79" name="组合 78"/>
          <p:cNvGrpSpPr/>
          <p:nvPr/>
        </p:nvGrpSpPr>
        <p:grpSpPr>
          <a:xfrm>
            <a:off x="5054034" y="2216896"/>
            <a:ext cx="1457974" cy="1457447"/>
            <a:chOff x="6737835" y="2359506"/>
            <a:chExt cx="1943712" cy="1943712"/>
          </a:xfrm>
        </p:grpSpPr>
        <p:grpSp>
          <p:nvGrpSpPr>
            <p:cNvPr id="80" name="组合 79"/>
            <p:cNvGrpSpPr/>
            <p:nvPr/>
          </p:nvGrpSpPr>
          <p:grpSpPr>
            <a:xfrm>
              <a:off x="6737835" y="2359506"/>
              <a:ext cx="1943712" cy="1943712"/>
              <a:chOff x="1200760" y="3842075"/>
              <a:chExt cx="1784148" cy="1784148"/>
            </a:xfrm>
          </p:grpSpPr>
          <p:sp>
            <p:nvSpPr>
              <p:cNvPr id="82" name="椭圆 81"/>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3" name="椭圆 82"/>
              <p:cNvSpPr/>
              <p:nvPr/>
            </p:nvSpPr>
            <p:spPr>
              <a:xfrm>
                <a:off x="1475770" y="4117085"/>
                <a:ext cx="1234127" cy="1234127"/>
              </a:xfrm>
              <a:prstGeom prst="ellipse">
                <a:avLst/>
              </a:prstGeom>
              <a:solidFill>
                <a:srgbClr val="00AF92"/>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81" name="Freeform 975"/>
            <p:cNvSpPr>
              <a:spLocks noEditPoints="1"/>
            </p:cNvSpPr>
            <p:nvPr/>
          </p:nvSpPr>
          <p:spPr bwMode="auto">
            <a:xfrm>
              <a:off x="7454671" y="2997168"/>
              <a:ext cx="514323" cy="635166"/>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84" name="组合 83"/>
          <p:cNvGrpSpPr/>
          <p:nvPr/>
        </p:nvGrpSpPr>
        <p:grpSpPr>
          <a:xfrm>
            <a:off x="2335965" y="3278451"/>
            <a:ext cx="1301495" cy="1301024"/>
            <a:chOff x="3114213" y="3775241"/>
            <a:chExt cx="1735100" cy="1735100"/>
          </a:xfrm>
        </p:grpSpPr>
        <p:grpSp>
          <p:nvGrpSpPr>
            <p:cNvPr id="85" name="组合 84"/>
            <p:cNvGrpSpPr/>
            <p:nvPr/>
          </p:nvGrpSpPr>
          <p:grpSpPr>
            <a:xfrm>
              <a:off x="3114213" y="3775241"/>
              <a:ext cx="1735100" cy="1735100"/>
              <a:chOff x="1200760" y="3842075"/>
              <a:chExt cx="1784148" cy="1784148"/>
            </a:xfrm>
          </p:grpSpPr>
          <p:sp>
            <p:nvSpPr>
              <p:cNvPr id="87" name="椭圆 86"/>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8" name="椭圆 87"/>
              <p:cNvSpPr/>
              <p:nvPr/>
            </p:nvSpPr>
            <p:spPr>
              <a:xfrm>
                <a:off x="1475770" y="4117085"/>
                <a:ext cx="1234127" cy="1234127"/>
              </a:xfrm>
              <a:prstGeom prst="ellipse">
                <a:avLst/>
              </a:prstGeom>
              <a:solidFill>
                <a:srgbClr val="01ACBE"/>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86" name="Freeform 979"/>
            <p:cNvSpPr>
              <a:spLocks noEditPoints="1"/>
            </p:cNvSpPr>
            <p:nvPr/>
          </p:nvSpPr>
          <p:spPr bwMode="auto">
            <a:xfrm>
              <a:off x="3652134" y="4331642"/>
              <a:ext cx="707159" cy="632376"/>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89" name="组合 88"/>
          <p:cNvGrpSpPr/>
          <p:nvPr/>
        </p:nvGrpSpPr>
        <p:grpSpPr>
          <a:xfrm>
            <a:off x="2447238" y="2026263"/>
            <a:ext cx="1145447" cy="1145033"/>
            <a:chOff x="3262555" y="2105270"/>
            <a:chExt cx="1527064" cy="1527064"/>
          </a:xfrm>
        </p:grpSpPr>
        <p:grpSp>
          <p:nvGrpSpPr>
            <p:cNvPr id="90" name="组合 89"/>
            <p:cNvGrpSpPr/>
            <p:nvPr/>
          </p:nvGrpSpPr>
          <p:grpSpPr>
            <a:xfrm>
              <a:off x="3262555" y="2105270"/>
              <a:ext cx="1527064" cy="1527064"/>
              <a:chOff x="1200760" y="3842075"/>
              <a:chExt cx="1784148" cy="1784148"/>
            </a:xfrm>
          </p:grpSpPr>
          <p:sp>
            <p:nvSpPr>
              <p:cNvPr id="92" name="椭圆 91"/>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93" name="椭圆 92"/>
              <p:cNvSpPr/>
              <p:nvPr/>
            </p:nvSpPr>
            <p:spPr>
              <a:xfrm>
                <a:off x="1475770" y="4117085"/>
                <a:ext cx="1234127" cy="1234127"/>
              </a:xfrm>
              <a:prstGeom prst="ellipse">
                <a:avLst/>
              </a:prstGeom>
              <a:solidFill>
                <a:srgbClr val="F6615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1" name="Freeform 983"/>
            <p:cNvSpPr>
              <a:spLocks noEditPoints="1"/>
            </p:cNvSpPr>
            <p:nvPr/>
          </p:nvSpPr>
          <p:spPr bwMode="auto">
            <a:xfrm>
              <a:off x="3706500" y="2533067"/>
              <a:ext cx="654309" cy="671330"/>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94" name="组合 93"/>
          <p:cNvGrpSpPr/>
          <p:nvPr/>
        </p:nvGrpSpPr>
        <p:grpSpPr>
          <a:xfrm>
            <a:off x="4825113" y="3722628"/>
            <a:ext cx="917585" cy="917254"/>
            <a:chOff x="6432642" y="4367614"/>
            <a:chExt cx="1223288" cy="1223288"/>
          </a:xfrm>
        </p:grpSpPr>
        <p:grpSp>
          <p:nvGrpSpPr>
            <p:cNvPr id="95" name="组合 94"/>
            <p:cNvGrpSpPr/>
            <p:nvPr/>
          </p:nvGrpSpPr>
          <p:grpSpPr>
            <a:xfrm>
              <a:off x="6432642" y="4367614"/>
              <a:ext cx="1223288" cy="1223288"/>
              <a:chOff x="1200760" y="3842075"/>
              <a:chExt cx="1784148" cy="1784148"/>
            </a:xfrm>
          </p:grpSpPr>
          <p:sp>
            <p:nvSpPr>
              <p:cNvPr id="99" name="椭圆 98"/>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0" name="椭圆 99"/>
              <p:cNvSpPr/>
              <p:nvPr/>
            </p:nvSpPr>
            <p:spPr>
              <a:xfrm>
                <a:off x="1475770" y="4117085"/>
                <a:ext cx="1234127" cy="1234127"/>
              </a:xfrm>
              <a:prstGeom prst="ellipse">
                <a:avLst/>
              </a:prstGeom>
              <a:solidFill>
                <a:srgbClr val="663A77"/>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6" name="Group 17"/>
            <p:cNvGrpSpPr>
              <a:grpSpLocks noChangeAspect="1"/>
            </p:cNvGrpSpPr>
            <p:nvPr/>
          </p:nvGrpSpPr>
          <p:grpSpPr bwMode="auto">
            <a:xfrm>
              <a:off x="6852573" y="4726587"/>
              <a:ext cx="457188" cy="490764"/>
              <a:chOff x="231" y="1205"/>
              <a:chExt cx="640" cy="687"/>
            </a:xfrm>
            <a:solidFill>
              <a:schemeClr val="bg1"/>
            </a:solidFill>
            <a:effectLst>
              <a:outerShdw blurRad="50800" dist="38100" dir="2700000" algn="tl" rotWithShape="0">
                <a:prstClr val="black">
                  <a:alpha val="40000"/>
                </a:prstClr>
              </a:outerShdw>
            </a:effectLst>
          </p:grpSpPr>
          <p:sp>
            <p:nvSpPr>
              <p:cNvPr id="97"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8"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01" name="组合 100"/>
          <p:cNvGrpSpPr/>
          <p:nvPr/>
        </p:nvGrpSpPr>
        <p:grpSpPr>
          <a:xfrm>
            <a:off x="3593022" y="4595472"/>
            <a:ext cx="564393" cy="555415"/>
            <a:chOff x="646691" y="2628229"/>
            <a:chExt cx="2672598" cy="2631032"/>
          </a:xfrm>
        </p:grpSpPr>
        <p:grpSp>
          <p:nvGrpSpPr>
            <p:cNvPr id="102" name="组合 101"/>
            <p:cNvGrpSpPr/>
            <p:nvPr/>
          </p:nvGrpSpPr>
          <p:grpSpPr>
            <a:xfrm>
              <a:off x="1066991" y="3331434"/>
              <a:ext cx="1712544" cy="1927827"/>
              <a:chOff x="3442680" y="2338959"/>
              <a:chExt cx="3567427" cy="4015885"/>
            </a:xfrm>
            <a:solidFill>
              <a:schemeClr val="bg1">
                <a:lumMod val="65000"/>
              </a:schemeClr>
            </a:solidFill>
            <a:effectLst/>
          </p:grpSpPr>
          <p:sp>
            <p:nvSpPr>
              <p:cNvPr id="108" name="矩形 107"/>
              <p:cNvSpPr/>
              <p:nvPr/>
            </p:nvSpPr>
            <p:spPr>
              <a:xfrm>
                <a:off x="5138533" y="2338959"/>
                <a:ext cx="246743" cy="4015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9" name="矩形 108"/>
              <p:cNvSpPr/>
              <p:nvPr/>
            </p:nvSpPr>
            <p:spPr>
              <a:xfrm rot="3540000">
                <a:off x="5934433" y="3106991"/>
                <a:ext cx="246743"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0" name="矩形 109"/>
              <p:cNvSpPr/>
              <p:nvPr/>
            </p:nvSpPr>
            <p:spPr>
              <a:xfrm rot="3000000">
                <a:off x="5675244" y="4619284"/>
                <a:ext cx="246743" cy="14459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1" name="矩形 110"/>
              <p:cNvSpPr/>
              <p:nvPr/>
            </p:nvSpPr>
            <p:spPr>
              <a:xfrm rot="18060000" flipH="1">
                <a:off x="4447752" y="2660478"/>
                <a:ext cx="160051"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2" name="矩形 111"/>
              <p:cNvSpPr/>
              <p:nvPr/>
            </p:nvSpPr>
            <p:spPr>
              <a:xfrm rot="17340000" flipH="1">
                <a:off x="4336072" y="3870037"/>
                <a:ext cx="117819"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03" name="椭圆 102"/>
            <p:cNvSpPr/>
            <p:nvPr/>
          </p:nvSpPr>
          <p:spPr>
            <a:xfrm>
              <a:off x="1413019" y="2628229"/>
              <a:ext cx="1079165" cy="1079165"/>
            </a:xfrm>
            <a:prstGeom prst="ellipse">
              <a:avLst/>
            </a:prstGeom>
            <a:solidFill>
              <a:srgbClr val="FFB85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4" name="椭圆 103"/>
            <p:cNvSpPr/>
            <p:nvPr/>
          </p:nvSpPr>
          <p:spPr>
            <a:xfrm>
              <a:off x="646691" y="4058872"/>
              <a:ext cx="832935" cy="832935"/>
            </a:xfrm>
            <a:prstGeom prst="ellipse">
              <a:avLst/>
            </a:prstGeom>
            <a:solidFill>
              <a:srgbClr val="01ACBE"/>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5" name="椭圆 104"/>
            <p:cNvSpPr/>
            <p:nvPr/>
          </p:nvSpPr>
          <p:spPr>
            <a:xfrm>
              <a:off x="2239703" y="4343238"/>
              <a:ext cx="587239" cy="587239"/>
            </a:xfrm>
            <a:prstGeom prst="ellipse">
              <a:avLst/>
            </a:prstGeom>
            <a:solidFill>
              <a:srgbClr val="663A77"/>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6" name="椭圆 105"/>
            <p:cNvSpPr/>
            <p:nvPr/>
          </p:nvSpPr>
          <p:spPr>
            <a:xfrm>
              <a:off x="717904" y="3257202"/>
              <a:ext cx="733068" cy="733068"/>
            </a:xfrm>
            <a:prstGeom prst="ellipse">
              <a:avLst/>
            </a:prstGeom>
            <a:solidFill>
              <a:srgbClr val="F6615B"/>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7" name="椭圆 106"/>
            <p:cNvSpPr/>
            <p:nvPr/>
          </p:nvSpPr>
          <p:spPr>
            <a:xfrm>
              <a:off x="2386211" y="3379248"/>
              <a:ext cx="933078" cy="933080"/>
            </a:xfrm>
            <a:prstGeom prst="ellipse">
              <a:avLst/>
            </a:prstGeom>
            <a:solidFill>
              <a:srgbClr val="00AF92"/>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3" name="组合 112"/>
          <p:cNvGrpSpPr/>
          <p:nvPr/>
        </p:nvGrpSpPr>
        <p:grpSpPr>
          <a:xfrm>
            <a:off x="4602906" y="4738758"/>
            <a:ext cx="424037" cy="417290"/>
            <a:chOff x="646691" y="2628229"/>
            <a:chExt cx="2672598" cy="2631032"/>
          </a:xfrm>
        </p:grpSpPr>
        <p:grpSp>
          <p:nvGrpSpPr>
            <p:cNvPr id="114" name="组合 113"/>
            <p:cNvGrpSpPr/>
            <p:nvPr/>
          </p:nvGrpSpPr>
          <p:grpSpPr>
            <a:xfrm>
              <a:off x="1066991" y="3331434"/>
              <a:ext cx="1712544" cy="1927827"/>
              <a:chOff x="3442680" y="2338959"/>
              <a:chExt cx="3567427" cy="4015885"/>
            </a:xfrm>
            <a:solidFill>
              <a:schemeClr val="bg1">
                <a:lumMod val="65000"/>
              </a:schemeClr>
            </a:solidFill>
            <a:effectLst/>
          </p:grpSpPr>
          <p:sp>
            <p:nvSpPr>
              <p:cNvPr id="120" name="矩形 119"/>
              <p:cNvSpPr/>
              <p:nvPr/>
            </p:nvSpPr>
            <p:spPr>
              <a:xfrm>
                <a:off x="5138533" y="2338959"/>
                <a:ext cx="246743" cy="4015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1" name="矩形 120"/>
              <p:cNvSpPr/>
              <p:nvPr/>
            </p:nvSpPr>
            <p:spPr>
              <a:xfrm rot="3540000">
                <a:off x="5934433" y="3106991"/>
                <a:ext cx="246743"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2" name="矩形 121"/>
              <p:cNvSpPr/>
              <p:nvPr/>
            </p:nvSpPr>
            <p:spPr>
              <a:xfrm rot="3000000">
                <a:off x="5675244" y="4619284"/>
                <a:ext cx="246743" cy="14459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3" name="矩形 122"/>
              <p:cNvSpPr/>
              <p:nvPr/>
            </p:nvSpPr>
            <p:spPr>
              <a:xfrm rot="18060000" flipH="1">
                <a:off x="4447752" y="2660478"/>
                <a:ext cx="160051"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4" name="矩形 123"/>
              <p:cNvSpPr/>
              <p:nvPr/>
            </p:nvSpPr>
            <p:spPr>
              <a:xfrm rot="17340000" flipH="1">
                <a:off x="4336072" y="3870037"/>
                <a:ext cx="117819"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15" name="椭圆 114"/>
            <p:cNvSpPr/>
            <p:nvPr/>
          </p:nvSpPr>
          <p:spPr>
            <a:xfrm>
              <a:off x="1413019" y="2628229"/>
              <a:ext cx="1079165" cy="1079165"/>
            </a:xfrm>
            <a:prstGeom prst="ellipse">
              <a:avLst/>
            </a:prstGeom>
            <a:solidFill>
              <a:srgbClr val="FFB85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6" name="椭圆 115"/>
            <p:cNvSpPr/>
            <p:nvPr/>
          </p:nvSpPr>
          <p:spPr>
            <a:xfrm>
              <a:off x="646691" y="4058872"/>
              <a:ext cx="832935" cy="832935"/>
            </a:xfrm>
            <a:prstGeom prst="ellipse">
              <a:avLst/>
            </a:prstGeom>
            <a:solidFill>
              <a:srgbClr val="01ACBE"/>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7" name="椭圆 116"/>
            <p:cNvSpPr/>
            <p:nvPr/>
          </p:nvSpPr>
          <p:spPr>
            <a:xfrm>
              <a:off x="2239703" y="4343238"/>
              <a:ext cx="587239" cy="587239"/>
            </a:xfrm>
            <a:prstGeom prst="ellipse">
              <a:avLst/>
            </a:prstGeom>
            <a:solidFill>
              <a:srgbClr val="663A77"/>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8" name="椭圆 117"/>
            <p:cNvSpPr/>
            <p:nvPr/>
          </p:nvSpPr>
          <p:spPr>
            <a:xfrm>
              <a:off x="717904" y="3257202"/>
              <a:ext cx="733068" cy="733068"/>
            </a:xfrm>
            <a:prstGeom prst="ellipse">
              <a:avLst/>
            </a:prstGeom>
            <a:solidFill>
              <a:srgbClr val="F6615B"/>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9" name="椭圆 118"/>
            <p:cNvSpPr/>
            <p:nvPr/>
          </p:nvSpPr>
          <p:spPr>
            <a:xfrm>
              <a:off x="2386211" y="3379248"/>
              <a:ext cx="933078" cy="933080"/>
            </a:xfrm>
            <a:prstGeom prst="ellipse">
              <a:avLst/>
            </a:prstGeom>
            <a:solidFill>
              <a:srgbClr val="00AF92"/>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25" name="文本框 161"/>
          <p:cNvSpPr txBox="1"/>
          <p:nvPr/>
        </p:nvSpPr>
        <p:spPr>
          <a:xfrm>
            <a:off x="5437497" y="1332069"/>
            <a:ext cx="1578820" cy="338554"/>
          </a:xfrm>
          <a:prstGeom prst="rect">
            <a:avLst/>
          </a:prstGeom>
          <a:noFill/>
        </p:spPr>
        <p:txBody>
          <a:bodyPr wrap="square" rtlCol="0">
            <a:spAutoFit/>
          </a:bodyPr>
          <a:lstStyle/>
          <a:p>
            <a:r>
              <a:rPr lang="zh-CN" altLang="en-US" sz="1600" b="1" dirty="0">
                <a:solidFill>
                  <a:srgbClr val="FFB850"/>
                </a:solidFill>
                <a:latin typeface="微软雅黑" panose="020B0503020204020204" charset="-122"/>
                <a:ea typeface="微软雅黑" panose="020B0503020204020204" charset="-122"/>
              </a:rPr>
              <a:t>删除语句</a:t>
            </a:r>
          </a:p>
        </p:txBody>
      </p:sp>
      <p:sp>
        <p:nvSpPr>
          <p:cNvPr id="126" name="文本框 163"/>
          <p:cNvSpPr txBox="1"/>
          <p:nvPr/>
        </p:nvSpPr>
        <p:spPr>
          <a:xfrm>
            <a:off x="6708391" y="2616628"/>
            <a:ext cx="1578820" cy="338554"/>
          </a:xfrm>
          <a:prstGeom prst="rect">
            <a:avLst/>
          </a:prstGeom>
          <a:noFill/>
        </p:spPr>
        <p:txBody>
          <a:bodyPr wrap="square" rtlCol="0">
            <a:spAutoFit/>
          </a:bodyPr>
          <a:lstStyle/>
          <a:p>
            <a:r>
              <a:rPr lang="zh-CN" altLang="en-US" sz="1600" b="1" dirty="0">
                <a:solidFill>
                  <a:srgbClr val="00AF92"/>
                </a:solidFill>
                <a:latin typeface="微软雅黑" panose="020B0503020204020204" charset="-122"/>
                <a:ea typeface="微软雅黑" panose="020B0503020204020204" charset="-122"/>
              </a:rPr>
              <a:t>删除所有文档</a:t>
            </a:r>
          </a:p>
        </p:txBody>
      </p:sp>
      <p:sp>
        <p:nvSpPr>
          <p:cNvPr id="127" name="文本框 166"/>
          <p:cNvSpPr txBox="1"/>
          <p:nvPr/>
        </p:nvSpPr>
        <p:spPr>
          <a:xfrm>
            <a:off x="5936984" y="3846259"/>
            <a:ext cx="1578820" cy="338554"/>
          </a:xfrm>
          <a:prstGeom prst="rect">
            <a:avLst/>
          </a:prstGeom>
          <a:noFill/>
        </p:spPr>
        <p:txBody>
          <a:bodyPr wrap="square" rtlCol="0">
            <a:spAutoFit/>
          </a:bodyPr>
          <a:lstStyle/>
          <a:p>
            <a:r>
              <a:rPr lang="zh-CN" altLang="en-US" sz="1600" b="1" dirty="0">
                <a:solidFill>
                  <a:srgbClr val="7030A0"/>
                </a:solidFill>
                <a:latin typeface="微软雅黑" panose="020B0503020204020204" charset="-122"/>
                <a:ea typeface="微软雅黑" panose="020B0503020204020204" charset="-122"/>
              </a:rPr>
              <a:t>新方法</a:t>
            </a:r>
          </a:p>
        </p:txBody>
      </p:sp>
      <p:sp>
        <p:nvSpPr>
          <p:cNvPr id="128" name="文本框 168"/>
          <p:cNvSpPr txBox="1"/>
          <p:nvPr/>
        </p:nvSpPr>
        <p:spPr>
          <a:xfrm>
            <a:off x="157983" y="2074384"/>
            <a:ext cx="2220457" cy="338554"/>
          </a:xfrm>
          <a:prstGeom prst="rect">
            <a:avLst/>
          </a:prstGeom>
          <a:noFill/>
        </p:spPr>
        <p:txBody>
          <a:bodyPr wrap="square" rtlCol="0">
            <a:spAutoFit/>
          </a:bodyPr>
          <a:lstStyle/>
          <a:p>
            <a:pPr algn="r"/>
            <a:r>
              <a:rPr lang="zh-CN" altLang="en-US" sz="1600" b="1" dirty="0">
                <a:solidFill>
                  <a:srgbClr val="F6615B"/>
                </a:solidFill>
                <a:latin typeface="微软雅黑" panose="020B0503020204020204" charset="-122"/>
                <a:ea typeface="微软雅黑" panose="020B0503020204020204" charset="-122"/>
              </a:rPr>
              <a:t>删除一条数据</a:t>
            </a:r>
          </a:p>
        </p:txBody>
      </p:sp>
      <p:sp>
        <p:nvSpPr>
          <p:cNvPr id="129" name="文本框 170"/>
          <p:cNvSpPr txBox="1"/>
          <p:nvPr/>
        </p:nvSpPr>
        <p:spPr>
          <a:xfrm>
            <a:off x="438539" y="3602705"/>
            <a:ext cx="1986018" cy="338554"/>
          </a:xfrm>
          <a:prstGeom prst="rect">
            <a:avLst/>
          </a:prstGeom>
          <a:noFill/>
        </p:spPr>
        <p:txBody>
          <a:bodyPr wrap="square" rtlCol="0">
            <a:spAutoFit/>
          </a:bodyPr>
          <a:lstStyle/>
          <a:p>
            <a:r>
              <a:rPr lang="en-GB" altLang="zh-CN" sz="1600" b="1" dirty="0" err="1">
                <a:solidFill>
                  <a:srgbClr val="01ACBE"/>
                </a:solidFill>
                <a:latin typeface="微软雅黑" panose="020B0503020204020204" charset="-122"/>
                <a:ea typeface="微软雅黑" panose="020B0503020204020204" charset="-122"/>
              </a:rPr>
              <a:t>repairDatabase</a:t>
            </a:r>
            <a:endParaRPr lang="zh-CN" altLang="en-US" sz="1600" b="1" dirty="0">
              <a:solidFill>
                <a:srgbClr val="01ACBE"/>
              </a:solidFill>
              <a:latin typeface="微软雅黑" panose="020B0503020204020204" charset="-122"/>
              <a:ea typeface="微软雅黑" panose="020B0503020204020204" charset="-122"/>
            </a:endParaRPr>
          </a:p>
        </p:txBody>
      </p:sp>
      <p:sp>
        <p:nvSpPr>
          <p:cNvPr id="130" name="文本框 113"/>
          <p:cNvSpPr txBox="1"/>
          <p:nvPr/>
        </p:nvSpPr>
        <p:spPr>
          <a:xfrm>
            <a:off x="154139" y="2493001"/>
            <a:ext cx="2220457" cy="483337"/>
          </a:xfrm>
          <a:prstGeom prst="rect">
            <a:avLst/>
          </a:prstGeom>
          <a:noFill/>
        </p:spPr>
        <p:txBody>
          <a:bodyPr wrap="square" rtlCol="0">
            <a:spAutoFit/>
          </a:bodyPr>
          <a:lstStyle/>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a:t>
            </a:r>
            <a:r>
              <a:rPr lang="en-GB" altLang="zh-CN" sz="900" b="1" dirty="0" err="1">
                <a:solidFill>
                  <a:schemeClr val="accent2"/>
                </a:solidFill>
                <a:latin typeface="微软雅黑" panose="020B0503020204020204" charset="-122"/>
                <a:ea typeface="微软雅黑" panose="020B0503020204020204" charset="-122"/>
              </a:rPr>
              <a:t>student</a:t>
            </a:r>
            <a:r>
              <a:rPr lang="en-GB" altLang="zh-CN" sz="900" b="1" dirty="0" err="1">
                <a:solidFill>
                  <a:srgbClr val="00A7B7"/>
                </a:solidFill>
                <a:latin typeface="微软雅黑" panose="020B0503020204020204" charset="-122"/>
                <a:ea typeface="微软雅黑" panose="020B0503020204020204" charset="-122"/>
              </a:rPr>
              <a:t>.remove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yefeng</a:t>
            </a:r>
            <a:r>
              <a:rPr lang="en-GB" altLang="zh-CN" sz="900" b="1" dirty="0">
                <a:latin typeface="微软雅黑" panose="020B0503020204020204" charset="-122"/>
                <a:ea typeface="微软雅黑" panose="020B0503020204020204" charset="-122"/>
              </a:rPr>
              <a:t>"},{</a:t>
            </a:r>
            <a:r>
              <a:rPr lang="en-GB" altLang="zh-CN" sz="900" b="1" dirty="0" err="1">
                <a:latin typeface="微软雅黑" panose="020B0503020204020204" charset="-122"/>
                <a:ea typeface="微软雅黑" panose="020B0503020204020204" charset="-122"/>
              </a:rPr>
              <a:t>justOne:true</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sp>
        <p:nvSpPr>
          <p:cNvPr id="131" name="文本框 113"/>
          <p:cNvSpPr txBox="1"/>
          <p:nvPr/>
        </p:nvSpPr>
        <p:spPr>
          <a:xfrm>
            <a:off x="255778" y="3894297"/>
            <a:ext cx="2090239" cy="898836"/>
          </a:xfrm>
          <a:prstGeom prst="rect">
            <a:avLst/>
          </a:prstGeom>
          <a:noFill/>
        </p:spPr>
        <p:txBody>
          <a:bodyPr wrap="square" rtlCol="0">
            <a:spAutoFit/>
          </a:bodyPr>
          <a:lstStyle/>
          <a:p>
            <a:pPr algn="just">
              <a:lnSpc>
                <a:spcPct val="150000"/>
              </a:lnSpc>
            </a:pPr>
            <a:r>
              <a:rPr lang="en-GB" altLang="zh-CN" sz="900" b="1" dirty="0">
                <a:latin typeface="微软雅黑" panose="020B0503020204020204" charset="-122"/>
                <a:ea typeface="微软雅黑" panose="020B0503020204020204" charset="-122"/>
              </a:rPr>
              <a:t>remove() </a:t>
            </a:r>
            <a:r>
              <a:rPr lang="zh-CN" altLang="en-US" sz="900" b="1" dirty="0">
                <a:latin typeface="微软雅黑" panose="020B0503020204020204" charset="-122"/>
                <a:ea typeface="微软雅黑" panose="020B0503020204020204" charset="-122"/>
              </a:rPr>
              <a:t>方法 并不会真正释放空间</a:t>
            </a:r>
            <a:endParaRPr lang="en-US" altLang="zh-CN" sz="900" b="1" dirty="0">
              <a:latin typeface="微软雅黑" panose="020B0503020204020204" charset="-122"/>
              <a:ea typeface="微软雅黑" panose="020B0503020204020204" charset="-122"/>
            </a:endParaRPr>
          </a:p>
          <a:p>
            <a:pPr algn="just">
              <a:lnSpc>
                <a:spcPct val="150000"/>
              </a:lnSpc>
            </a:pPr>
            <a:r>
              <a:rPr lang="zh-CN" altLang="en-US" sz="900" b="1" dirty="0">
                <a:latin typeface="微软雅黑" panose="020B0503020204020204" charset="-122"/>
                <a:ea typeface="微软雅黑" panose="020B0503020204020204" charset="-122"/>
              </a:rPr>
              <a:t>需要继续</a:t>
            </a:r>
            <a:r>
              <a:rPr lang="zh-CN" altLang="en-US" sz="900" b="1">
                <a:latin typeface="微软雅黑" panose="020B0503020204020204" charset="-122"/>
                <a:ea typeface="微软雅黑" panose="020B0503020204020204" charset="-122"/>
              </a:rPr>
              <a:t>执行 </a:t>
            </a:r>
            <a:r>
              <a:rPr lang="en-GB" altLang="zh-CN" sz="900" b="1">
                <a:latin typeface="微软雅黑" panose="020B0503020204020204" charset="-122"/>
                <a:ea typeface="微软雅黑" panose="020B0503020204020204" charset="-122"/>
              </a:rPr>
              <a:t>db.repairDatabase() </a:t>
            </a:r>
            <a:r>
              <a:rPr lang="zh-CN" altLang="en-US" sz="900" b="1" dirty="0">
                <a:latin typeface="微软雅黑" panose="020B0503020204020204" charset="-122"/>
                <a:ea typeface="微软雅黑" panose="020B0503020204020204" charset="-122"/>
              </a:rPr>
              <a:t>来回收</a:t>
            </a:r>
            <a:r>
              <a:rPr lang="zh-CN" altLang="en-US" sz="900" b="1">
                <a:latin typeface="微软雅黑" panose="020B0503020204020204" charset="-122"/>
                <a:ea typeface="微软雅黑" panose="020B0503020204020204" charset="-122"/>
              </a:rPr>
              <a:t>磁盘空间</a:t>
            </a:r>
            <a:endParaRPr lang="en-US" altLang="zh-CN" sz="900" b="1" dirty="0">
              <a:latin typeface="微软雅黑" panose="020B0503020204020204" charset="-122"/>
              <a:ea typeface="微软雅黑" panose="020B0503020204020204" charset="-122"/>
            </a:endParaRPr>
          </a:p>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db.repairDatabase</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sp>
        <p:nvSpPr>
          <p:cNvPr id="132" name="文本框 113"/>
          <p:cNvSpPr txBox="1"/>
          <p:nvPr/>
        </p:nvSpPr>
        <p:spPr>
          <a:xfrm>
            <a:off x="6733173" y="2881620"/>
            <a:ext cx="1457973" cy="275588"/>
          </a:xfrm>
          <a:prstGeom prst="rect">
            <a:avLst/>
          </a:prstGeom>
          <a:noFill/>
        </p:spPr>
        <p:txBody>
          <a:bodyPr wrap="square" rtlCol="0">
            <a:spAutoFit/>
          </a:bodyPr>
          <a:lstStyle/>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a:t>
            </a:r>
            <a:r>
              <a:rPr lang="en-GB" altLang="zh-CN" sz="900" b="1" dirty="0" err="1">
                <a:solidFill>
                  <a:schemeClr val="accent2"/>
                </a:solidFill>
                <a:latin typeface="微软雅黑" panose="020B0503020204020204" charset="-122"/>
                <a:ea typeface="微软雅黑" panose="020B0503020204020204" charset="-122"/>
              </a:rPr>
              <a:t>student</a:t>
            </a:r>
            <a:r>
              <a:rPr lang="en-GB" altLang="zh-CN" sz="900" b="1" dirty="0" err="1">
                <a:solidFill>
                  <a:srgbClr val="00A7B7"/>
                </a:solidFill>
                <a:latin typeface="微软雅黑" panose="020B0503020204020204" charset="-122"/>
                <a:ea typeface="微软雅黑" panose="020B0503020204020204" charset="-122"/>
              </a:rPr>
              <a:t>.remove</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sp>
        <p:nvSpPr>
          <p:cNvPr id="133" name="文本框 113"/>
          <p:cNvSpPr txBox="1"/>
          <p:nvPr/>
        </p:nvSpPr>
        <p:spPr>
          <a:xfrm>
            <a:off x="5976990" y="4158730"/>
            <a:ext cx="3092365" cy="483337"/>
          </a:xfrm>
          <a:prstGeom prst="rect">
            <a:avLst/>
          </a:prstGeom>
          <a:noFill/>
        </p:spPr>
        <p:txBody>
          <a:bodyPr wrap="square" rtlCol="0">
            <a:spAutoFit/>
          </a:bodyPr>
          <a:lstStyle/>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a:t>
            </a:r>
            <a:r>
              <a:rPr lang="en-GB" altLang="zh-CN" sz="900" b="1" dirty="0" err="1">
                <a:solidFill>
                  <a:schemeClr val="accent2"/>
                </a:solidFill>
                <a:latin typeface="微软雅黑" panose="020B0503020204020204" charset="-122"/>
                <a:ea typeface="微软雅黑" panose="020B0503020204020204" charset="-122"/>
              </a:rPr>
              <a:t>student</a:t>
            </a:r>
            <a:r>
              <a:rPr lang="en-GB" altLang="zh-CN" sz="900" b="1" dirty="0" err="1">
                <a:solidFill>
                  <a:srgbClr val="00A7B7"/>
                </a:solidFill>
                <a:latin typeface="微软雅黑" panose="020B0503020204020204" charset="-122"/>
                <a:ea typeface="微软雅黑" panose="020B0503020204020204" charset="-122"/>
              </a:rPr>
              <a:t>.deleteOne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a:t>
            </a:r>
          </a:p>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a:t>
            </a:r>
            <a:r>
              <a:rPr lang="en-GB" altLang="zh-CN" sz="900" b="1" dirty="0" err="1">
                <a:solidFill>
                  <a:schemeClr val="accent2"/>
                </a:solidFill>
                <a:latin typeface="微软雅黑" panose="020B0503020204020204" charset="-122"/>
                <a:ea typeface="微软雅黑" panose="020B0503020204020204" charset="-122"/>
              </a:rPr>
              <a:t>student</a:t>
            </a:r>
            <a:r>
              <a:rPr lang="en-GB" altLang="zh-CN" sz="900" b="1" dirty="0" err="1">
                <a:solidFill>
                  <a:srgbClr val="00A7B7"/>
                </a:solidFill>
                <a:latin typeface="微软雅黑" panose="020B0503020204020204" charset="-122"/>
                <a:ea typeface="微软雅黑" panose="020B0503020204020204" charset="-122"/>
              </a:rPr>
              <a:t>.deleteMany</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sp>
        <p:nvSpPr>
          <p:cNvPr id="134" name="文本框 113"/>
          <p:cNvSpPr txBox="1"/>
          <p:nvPr/>
        </p:nvSpPr>
        <p:spPr>
          <a:xfrm>
            <a:off x="5436207" y="1561599"/>
            <a:ext cx="3194609" cy="483337"/>
          </a:xfrm>
          <a:prstGeom prst="rect">
            <a:avLst/>
          </a:prstGeom>
          <a:noFill/>
        </p:spPr>
        <p:txBody>
          <a:bodyPr wrap="square" rtlCol="0">
            <a:spAutoFit/>
          </a:bodyPr>
          <a:lstStyle/>
          <a:p>
            <a:pPr algn="just">
              <a:lnSpc>
                <a:spcPct val="150000"/>
              </a:lnSpc>
            </a:pPr>
            <a:r>
              <a:rPr lang="en-GB" altLang="zh-CN" sz="900" b="1" dirty="0">
                <a:solidFill>
                  <a:srgbClr val="00A7B7"/>
                </a:solidFill>
                <a:latin typeface="微软雅黑" panose="020B0503020204020204" charset="-122"/>
                <a:ea typeface="微软雅黑" panose="020B0503020204020204" charset="-122"/>
              </a:rPr>
              <a:t>db.</a:t>
            </a:r>
            <a:r>
              <a:rPr lang="zh-CN" altLang="en-US" sz="900" b="1" dirty="0">
                <a:solidFill>
                  <a:schemeClr val="accent2"/>
                </a:solidFill>
                <a:latin typeface="微软雅黑" panose="020B0503020204020204" charset="-122"/>
                <a:ea typeface="微软雅黑" panose="020B0503020204020204" charset="-122"/>
              </a:rPr>
              <a:t>集合名称</a:t>
            </a:r>
            <a:r>
              <a:rPr lang="en-US" altLang="zh-CN" sz="900" b="1" dirty="0">
                <a:solidFill>
                  <a:srgbClr val="00A7B7"/>
                </a:solidFill>
                <a:latin typeface="微软雅黑" panose="020B0503020204020204" charset="-122"/>
                <a:ea typeface="微软雅黑" panose="020B0503020204020204" charset="-122"/>
              </a:rPr>
              <a:t>.</a:t>
            </a:r>
            <a:r>
              <a:rPr lang="en-GB" altLang="zh-CN" sz="900" b="1" dirty="0">
                <a:solidFill>
                  <a:srgbClr val="00A7B7"/>
                </a:solidFill>
                <a:latin typeface="微软雅黑" panose="020B0503020204020204" charset="-122"/>
                <a:ea typeface="微软雅黑" panose="020B0503020204020204" charset="-122"/>
              </a:rPr>
              <a:t>remove</a:t>
            </a:r>
            <a:r>
              <a:rPr lang="en-GB" altLang="zh-CN" sz="900" b="1" dirty="0">
                <a:latin typeface="微软雅黑" panose="020B0503020204020204" charset="-122"/>
                <a:ea typeface="微软雅黑" panose="020B0503020204020204" charset="-122"/>
              </a:rPr>
              <a:t>(&lt;query</a:t>
            </a:r>
            <a:r>
              <a:rPr lang="zh-CN" altLang="en-GB" sz="900" b="1" dirty="0">
                <a:latin typeface="微软雅黑" panose="020B0503020204020204" charset="-122"/>
                <a:ea typeface="微软雅黑" panose="020B0503020204020204" charset="-122"/>
              </a:rPr>
              <a:t>， </a:t>
            </a:r>
            <a:r>
              <a:rPr lang="en-GB" altLang="zh-CN" sz="900" b="1" dirty="0">
                <a:latin typeface="微软雅黑" panose="020B0503020204020204" charset="-122"/>
                <a:ea typeface="微软雅黑" panose="020B0503020204020204" charset="-122"/>
              </a:rPr>
              <a:t>{</a:t>
            </a:r>
            <a:r>
              <a:rPr lang="en-GB" altLang="zh-CN" sz="900" b="1" dirty="0" err="1">
                <a:latin typeface="微软雅黑" panose="020B0503020204020204" charset="-122"/>
                <a:ea typeface="微软雅黑" panose="020B0503020204020204" charset="-122"/>
              </a:rPr>
              <a:t>justOne:boolean</a:t>
            </a:r>
            <a:r>
              <a:rPr lang="en-GB" altLang="zh-CN" sz="900" b="1" dirty="0">
                <a:latin typeface="微软雅黑" panose="020B0503020204020204" charset="-122"/>
                <a:ea typeface="微软雅黑" panose="020B0503020204020204" charset="-122"/>
              </a:rPr>
              <a:t>}&gt;)</a:t>
            </a:r>
          </a:p>
          <a:p>
            <a:pPr algn="just">
              <a:lnSpc>
                <a:spcPct val="150000"/>
              </a:lnSpc>
            </a:pPr>
            <a:r>
              <a:rPr lang="zh-CN" altLang="en-GB" sz="900" b="1" dirty="0">
                <a:latin typeface="微软雅黑" panose="020B0503020204020204" charset="-122"/>
                <a:ea typeface="微软雅黑" panose="020B0503020204020204" charset="-122"/>
              </a:rPr>
              <a:t>删除</a:t>
            </a:r>
            <a:r>
              <a:rPr lang="zh-CN" altLang="en-US" sz="900" b="1" dirty="0">
                <a:latin typeface="微软雅黑" panose="020B0503020204020204" charset="-122"/>
                <a:ea typeface="微软雅黑" panose="020B0503020204020204" charset="-122"/>
              </a:rPr>
              <a:t>是会默认删除所有符合的文档</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2" presetClass="entr" presetSubtype="4"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wipe(down)">
                                      <p:cBhvr>
                                        <p:cTn id="11" dur="500"/>
                                        <p:tgtEl>
                                          <p:spTgt spid="101"/>
                                        </p:tgtEl>
                                      </p:cBhvr>
                                    </p:animEffect>
                                  </p:childTnLst>
                                </p:cTn>
                              </p:par>
                            </p:childTnLst>
                          </p:cTn>
                        </p:par>
                        <p:par>
                          <p:cTn id="12" fill="hold">
                            <p:stCondLst>
                              <p:cond delay="1400"/>
                            </p:stCondLst>
                            <p:childTnLst>
                              <p:par>
                                <p:cTn id="13" presetID="22" presetClass="entr" presetSubtype="4" fill="hold" nodeType="afterEffect">
                                  <p:stCondLst>
                                    <p:cond delay="0"/>
                                  </p:stCondLst>
                                  <p:childTnLst>
                                    <p:set>
                                      <p:cBhvr>
                                        <p:cTn id="14" dur="1" fill="hold">
                                          <p:stCondLst>
                                            <p:cond delay="0"/>
                                          </p:stCondLst>
                                        </p:cTn>
                                        <p:tgtEl>
                                          <p:spTgt spid="113"/>
                                        </p:tgtEl>
                                        <p:attrNameLst>
                                          <p:attrName>style.visibility</p:attrName>
                                        </p:attrNameLst>
                                      </p:cBhvr>
                                      <p:to>
                                        <p:strVal val="visible"/>
                                      </p:to>
                                    </p:set>
                                    <p:animEffect transition="in" filter="wipe(down)">
                                      <p:cBhvr>
                                        <p:cTn id="15" dur="500"/>
                                        <p:tgtEl>
                                          <p:spTgt spid="113"/>
                                        </p:tgtEl>
                                      </p:cBhvr>
                                    </p:animEffect>
                                  </p:childTnLst>
                                </p:cTn>
                              </p:par>
                            </p:childTnLst>
                          </p:cTn>
                        </p:par>
                        <p:par>
                          <p:cTn id="16" fill="hold">
                            <p:stCondLst>
                              <p:cond delay="1900"/>
                            </p:stCondLst>
                            <p:childTnLst>
                              <p:par>
                                <p:cTn id="17" presetID="22" presetClass="entr" presetSubtype="4"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down)">
                                      <p:cBhvr>
                                        <p:cTn id="19" dur="500"/>
                                        <p:tgtEl>
                                          <p:spTgt spid="68"/>
                                        </p:tgtEl>
                                      </p:cBhvr>
                                    </p:animEffect>
                                  </p:childTnLst>
                                </p:cTn>
                              </p:par>
                            </p:childTnLst>
                          </p:cTn>
                        </p:par>
                        <p:par>
                          <p:cTn id="20" fill="hold">
                            <p:stCondLst>
                              <p:cond delay="2400"/>
                            </p:stCondLst>
                            <p:childTnLst>
                              <p:par>
                                <p:cTn id="21" presetID="53" presetClass="entr" presetSubtype="16"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p:cTn id="23" dur="100" fill="hold"/>
                                        <p:tgtEl>
                                          <p:spTgt spid="74"/>
                                        </p:tgtEl>
                                        <p:attrNameLst>
                                          <p:attrName>ppt_w</p:attrName>
                                        </p:attrNameLst>
                                      </p:cBhvr>
                                      <p:tavLst>
                                        <p:tav tm="0">
                                          <p:val>
                                            <p:fltVal val="0"/>
                                          </p:val>
                                        </p:tav>
                                        <p:tav tm="100000">
                                          <p:val>
                                            <p:strVal val="#ppt_w"/>
                                          </p:val>
                                        </p:tav>
                                      </p:tavLst>
                                    </p:anim>
                                    <p:anim calcmode="lin" valueType="num">
                                      <p:cBhvr>
                                        <p:cTn id="24" dur="100" fill="hold"/>
                                        <p:tgtEl>
                                          <p:spTgt spid="74"/>
                                        </p:tgtEl>
                                        <p:attrNameLst>
                                          <p:attrName>ppt_h</p:attrName>
                                        </p:attrNameLst>
                                      </p:cBhvr>
                                      <p:tavLst>
                                        <p:tav tm="0">
                                          <p:val>
                                            <p:fltVal val="0"/>
                                          </p:val>
                                        </p:tav>
                                        <p:tav tm="100000">
                                          <p:val>
                                            <p:strVal val="#ppt_h"/>
                                          </p:val>
                                        </p:tav>
                                      </p:tavLst>
                                    </p:anim>
                                    <p:animEffect transition="in" filter="fade">
                                      <p:cBhvr>
                                        <p:cTn id="25" dur="100"/>
                                        <p:tgtEl>
                                          <p:spTgt spid="74"/>
                                        </p:tgtEl>
                                      </p:cBhvr>
                                    </p:animEffect>
                                  </p:childTnLst>
                                </p:cTn>
                              </p:par>
                              <p:par>
                                <p:cTn id="26" presetID="6" presetClass="emph" presetSubtype="0" fill="hold" nodeType="withEffect">
                                  <p:stCondLst>
                                    <p:cond delay="100"/>
                                  </p:stCondLst>
                                  <p:childTnLst>
                                    <p:animScale>
                                      <p:cBhvr>
                                        <p:cTn id="27" dur="100" fill="hold"/>
                                        <p:tgtEl>
                                          <p:spTgt spid="74"/>
                                        </p:tgtEl>
                                      </p:cBhvr>
                                      <p:by x="110000" y="110000"/>
                                    </p:animScale>
                                  </p:childTnLst>
                                </p:cTn>
                              </p:par>
                              <p:par>
                                <p:cTn id="28" presetID="6" presetClass="emph" presetSubtype="0" fill="hold" nodeType="withEffect">
                                  <p:stCondLst>
                                    <p:cond delay="200"/>
                                  </p:stCondLst>
                                  <p:childTnLst>
                                    <p:animScale>
                                      <p:cBhvr>
                                        <p:cTn id="29" dur="200" fill="hold"/>
                                        <p:tgtEl>
                                          <p:spTgt spid="74"/>
                                        </p:tgtEl>
                                      </p:cBhvr>
                                      <p:by x="90000" y="90000"/>
                                    </p:animScale>
                                  </p:childTnLst>
                                </p:cTn>
                              </p:par>
                              <p:par>
                                <p:cTn id="30" presetID="6" presetClass="emph" presetSubtype="0" fill="hold" nodeType="withEffect">
                                  <p:stCondLst>
                                    <p:cond delay="400"/>
                                  </p:stCondLst>
                                  <p:childTnLst>
                                    <p:animScale>
                                      <p:cBhvr>
                                        <p:cTn id="31" dur="100" fill="hold"/>
                                        <p:tgtEl>
                                          <p:spTgt spid="74"/>
                                        </p:tgtEl>
                                      </p:cBhvr>
                                      <p:by x="105000" y="105000"/>
                                    </p:animScale>
                                  </p:childTnLst>
                                </p:cTn>
                              </p:par>
                              <p:par>
                                <p:cTn id="32" presetID="6" presetClass="emph" presetSubtype="0" fill="hold" nodeType="withEffect">
                                  <p:stCondLst>
                                    <p:cond delay="500"/>
                                  </p:stCondLst>
                                  <p:childTnLst>
                                    <p:animScale>
                                      <p:cBhvr>
                                        <p:cTn id="33" dur="200" fill="hold"/>
                                        <p:tgtEl>
                                          <p:spTgt spid="74"/>
                                        </p:tgtEl>
                                      </p:cBhvr>
                                      <p:by x="95000" y="95000"/>
                                    </p:animScale>
                                  </p:childTnLst>
                                </p:cTn>
                              </p:par>
                            </p:childTnLst>
                          </p:cTn>
                        </p:par>
                        <p:par>
                          <p:cTn id="34" fill="hold">
                            <p:stCondLst>
                              <p:cond delay="2900"/>
                            </p:stCondLst>
                            <p:childTnLst>
                              <p:par>
                                <p:cTn id="35" presetID="53" presetClass="entr" presetSubtype="16"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p:cTn id="37" dur="100" fill="hold"/>
                                        <p:tgtEl>
                                          <p:spTgt spid="89"/>
                                        </p:tgtEl>
                                        <p:attrNameLst>
                                          <p:attrName>ppt_w</p:attrName>
                                        </p:attrNameLst>
                                      </p:cBhvr>
                                      <p:tavLst>
                                        <p:tav tm="0">
                                          <p:val>
                                            <p:fltVal val="0"/>
                                          </p:val>
                                        </p:tav>
                                        <p:tav tm="100000">
                                          <p:val>
                                            <p:strVal val="#ppt_w"/>
                                          </p:val>
                                        </p:tav>
                                      </p:tavLst>
                                    </p:anim>
                                    <p:anim calcmode="lin" valueType="num">
                                      <p:cBhvr>
                                        <p:cTn id="38" dur="100" fill="hold"/>
                                        <p:tgtEl>
                                          <p:spTgt spid="89"/>
                                        </p:tgtEl>
                                        <p:attrNameLst>
                                          <p:attrName>ppt_h</p:attrName>
                                        </p:attrNameLst>
                                      </p:cBhvr>
                                      <p:tavLst>
                                        <p:tav tm="0">
                                          <p:val>
                                            <p:fltVal val="0"/>
                                          </p:val>
                                        </p:tav>
                                        <p:tav tm="100000">
                                          <p:val>
                                            <p:strVal val="#ppt_h"/>
                                          </p:val>
                                        </p:tav>
                                      </p:tavLst>
                                    </p:anim>
                                    <p:animEffect transition="in" filter="fade">
                                      <p:cBhvr>
                                        <p:cTn id="39" dur="100"/>
                                        <p:tgtEl>
                                          <p:spTgt spid="89"/>
                                        </p:tgtEl>
                                      </p:cBhvr>
                                    </p:animEffect>
                                  </p:childTnLst>
                                </p:cTn>
                              </p:par>
                              <p:par>
                                <p:cTn id="40" presetID="6" presetClass="emph" presetSubtype="0" fill="hold" nodeType="withEffect">
                                  <p:stCondLst>
                                    <p:cond delay="100"/>
                                  </p:stCondLst>
                                  <p:childTnLst>
                                    <p:animScale>
                                      <p:cBhvr>
                                        <p:cTn id="41" dur="100" fill="hold"/>
                                        <p:tgtEl>
                                          <p:spTgt spid="89"/>
                                        </p:tgtEl>
                                      </p:cBhvr>
                                      <p:by x="110000" y="110000"/>
                                    </p:animScale>
                                  </p:childTnLst>
                                </p:cTn>
                              </p:par>
                              <p:par>
                                <p:cTn id="42" presetID="6" presetClass="emph" presetSubtype="0" fill="hold" nodeType="withEffect">
                                  <p:stCondLst>
                                    <p:cond delay="200"/>
                                  </p:stCondLst>
                                  <p:childTnLst>
                                    <p:animScale>
                                      <p:cBhvr>
                                        <p:cTn id="43" dur="200" fill="hold"/>
                                        <p:tgtEl>
                                          <p:spTgt spid="89"/>
                                        </p:tgtEl>
                                      </p:cBhvr>
                                      <p:by x="90000" y="90000"/>
                                    </p:animScale>
                                  </p:childTnLst>
                                </p:cTn>
                              </p:par>
                              <p:par>
                                <p:cTn id="44" presetID="6" presetClass="emph" presetSubtype="0" fill="hold" nodeType="withEffect">
                                  <p:stCondLst>
                                    <p:cond delay="400"/>
                                  </p:stCondLst>
                                  <p:childTnLst>
                                    <p:animScale>
                                      <p:cBhvr>
                                        <p:cTn id="45" dur="100" fill="hold"/>
                                        <p:tgtEl>
                                          <p:spTgt spid="89"/>
                                        </p:tgtEl>
                                      </p:cBhvr>
                                      <p:by x="105000" y="105000"/>
                                    </p:animScale>
                                  </p:childTnLst>
                                </p:cTn>
                              </p:par>
                              <p:par>
                                <p:cTn id="46" presetID="6" presetClass="emph" presetSubtype="0" fill="hold" nodeType="withEffect">
                                  <p:stCondLst>
                                    <p:cond delay="500"/>
                                  </p:stCondLst>
                                  <p:childTnLst>
                                    <p:animScale>
                                      <p:cBhvr>
                                        <p:cTn id="47" dur="200" fill="hold"/>
                                        <p:tgtEl>
                                          <p:spTgt spid="89"/>
                                        </p:tgtEl>
                                      </p:cBhvr>
                                      <p:by x="95000" y="95000"/>
                                    </p:animScale>
                                  </p:childTnLst>
                                </p:cTn>
                              </p:par>
                            </p:childTnLst>
                          </p:cTn>
                        </p:par>
                        <p:par>
                          <p:cTn id="48" fill="hold">
                            <p:stCondLst>
                              <p:cond delay="3400"/>
                            </p:stCondLst>
                            <p:childTnLst>
                              <p:par>
                                <p:cTn id="49" presetID="53" presetClass="entr" presetSubtype="16" fill="hold"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100" fill="hold"/>
                                        <p:tgtEl>
                                          <p:spTgt spid="79"/>
                                        </p:tgtEl>
                                        <p:attrNameLst>
                                          <p:attrName>ppt_w</p:attrName>
                                        </p:attrNameLst>
                                      </p:cBhvr>
                                      <p:tavLst>
                                        <p:tav tm="0">
                                          <p:val>
                                            <p:fltVal val="0"/>
                                          </p:val>
                                        </p:tav>
                                        <p:tav tm="100000">
                                          <p:val>
                                            <p:strVal val="#ppt_w"/>
                                          </p:val>
                                        </p:tav>
                                      </p:tavLst>
                                    </p:anim>
                                    <p:anim calcmode="lin" valueType="num">
                                      <p:cBhvr>
                                        <p:cTn id="52" dur="100" fill="hold"/>
                                        <p:tgtEl>
                                          <p:spTgt spid="79"/>
                                        </p:tgtEl>
                                        <p:attrNameLst>
                                          <p:attrName>ppt_h</p:attrName>
                                        </p:attrNameLst>
                                      </p:cBhvr>
                                      <p:tavLst>
                                        <p:tav tm="0">
                                          <p:val>
                                            <p:fltVal val="0"/>
                                          </p:val>
                                        </p:tav>
                                        <p:tav tm="100000">
                                          <p:val>
                                            <p:strVal val="#ppt_h"/>
                                          </p:val>
                                        </p:tav>
                                      </p:tavLst>
                                    </p:anim>
                                    <p:animEffect transition="in" filter="fade">
                                      <p:cBhvr>
                                        <p:cTn id="53" dur="100"/>
                                        <p:tgtEl>
                                          <p:spTgt spid="79"/>
                                        </p:tgtEl>
                                      </p:cBhvr>
                                    </p:animEffect>
                                  </p:childTnLst>
                                </p:cTn>
                              </p:par>
                              <p:par>
                                <p:cTn id="54" presetID="6" presetClass="emph" presetSubtype="0" fill="hold" nodeType="withEffect">
                                  <p:stCondLst>
                                    <p:cond delay="100"/>
                                  </p:stCondLst>
                                  <p:childTnLst>
                                    <p:animScale>
                                      <p:cBhvr>
                                        <p:cTn id="55" dur="100" fill="hold"/>
                                        <p:tgtEl>
                                          <p:spTgt spid="79"/>
                                        </p:tgtEl>
                                      </p:cBhvr>
                                      <p:by x="110000" y="110000"/>
                                    </p:animScale>
                                  </p:childTnLst>
                                </p:cTn>
                              </p:par>
                              <p:par>
                                <p:cTn id="56" presetID="6" presetClass="emph" presetSubtype="0" fill="hold" nodeType="withEffect">
                                  <p:stCondLst>
                                    <p:cond delay="200"/>
                                  </p:stCondLst>
                                  <p:childTnLst>
                                    <p:animScale>
                                      <p:cBhvr>
                                        <p:cTn id="57" dur="200" fill="hold"/>
                                        <p:tgtEl>
                                          <p:spTgt spid="79"/>
                                        </p:tgtEl>
                                      </p:cBhvr>
                                      <p:by x="90000" y="90000"/>
                                    </p:animScale>
                                  </p:childTnLst>
                                </p:cTn>
                              </p:par>
                              <p:par>
                                <p:cTn id="58" presetID="6" presetClass="emph" presetSubtype="0" fill="hold" nodeType="withEffect">
                                  <p:stCondLst>
                                    <p:cond delay="400"/>
                                  </p:stCondLst>
                                  <p:childTnLst>
                                    <p:animScale>
                                      <p:cBhvr>
                                        <p:cTn id="59" dur="100" fill="hold"/>
                                        <p:tgtEl>
                                          <p:spTgt spid="79"/>
                                        </p:tgtEl>
                                      </p:cBhvr>
                                      <p:by x="105000" y="105000"/>
                                    </p:animScale>
                                  </p:childTnLst>
                                </p:cTn>
                              </p:par>
                              <p:par>
                                <p:cTn id="60" presetID="6" presetClass="emph" presetSubtype="0" fill="hold" nodeType="withEffect">
                                  <p:stCondLst>
                                    <p:cond delay="500"/>
                                  </p:stCondLst>
                                  <p:childTnLst>
                                    <p:animScale>
                                      <p:cBhvr>
                                        <p:cTn id="61" dur="200" fill="hold"/>
                                        <p:tgtEl>
                                          <p:spTgt spid="79"/>
                                        </p:tgtEl>
                                      </p:cBhvr>
                                      <p:by x="95000" y="95000"/>
                                    </p:animScale>
                                  </p:childTnLst>
                                </p:cTn>
                              </p:par>
                            </p:childTnLst>
                          </p:cTn>
                        </p:par>
                        <p:par>
                          <p:cTn id="62" fill="hold">
                            <p:stCondLst>
                              <p:cond delay="3900"/>
                            </p:stCondLst>
                            <p:childTnLst>
                              <p:par>
                                <p:cTn id="63" presetID="53" presetClass="entr" presetSubtype="16" fill="hold" nodeType="afterEffect">
                                  <p:stCondLst>
                                    <p:cond delay="0"/>
                                  </p:stCondLst>
                                  <p:childTnLst>
                                    <p:set>
                                      <p:cBhvr>
                                        <p:cTn id="64" dur="1" fill="hold">
                                          <p:stCondLst>
                                            <p:cond delay="0"/>
                                          </p:stCondLst>
                                        </p:cTn>
                                        <p:tgtEl>
                                          <p:spTgt spid="84"/>
                                        </p:tgtEl>
                                        <p:attrNameLst>
                                          <p:attrName>style.visibility</p:attrName>
                                        </p:attrNameLst>
                                      </p:cBhvr>
                                      <p:to>
                                        <p:strVal val="visible"/>
                                      </p:to>
                                    </p:set>
                                    <p:anim calcmode="lin" valueType="num">
                                      <p:cBhvr>
                                        <p:cTn id="65" dur="100" fill="hold"/>
                                        <p:tgtEl>
                                          <p:spTgt spid="84"/>
                                        </p:tgtEl>
                                        <p:attrNameLst>
                                          <p:attrName>ppt_w</p:attrName>
                                        </p:attrNameLst>
                                      </p:cBhvr>
                                      <p:tavLst>
                                        <p:tav tm="0">
                                          <p:val>
                                            <p:fltVal val="0"/>
                                          </p:val>
                                        </p:tav>
                                        <p:tav tm="100000">
                                          <p:val>
                                            <p:strVal val="#ppt_w"/>
                                          </p:val>
                                        </p:tav>
                                      </p:tavLst>
                                    </p:anim>
                                    <p:anim calcmode="lin" valueType="num">
                                      <p:cBhvr>
                                        <p:cTn id="66" dur="100" fill="hold"/>
                                        <p:tgtEl>
                                          <p:spTgt spid="84"/>
                                        </p:tgtEl>
                                        <p:attrNameLst>
                                          <p:attrName>ppt_h</p:attrName>
                                        </p:attrNameLst>
                                      </p:cBhvr>
                                      <p:tavLst>
                                        <p:tav tm="0">
                                          <p:val>
                                            <p:fltVal val="0"/>
                                          </p:val>
                                        </p:tav>
                                        <p:tav tm="100000">
                                          <p:val>
                                            <p:strVal val="#ppt_h"/>
                                          </p:val>
                                        </p:tav>
                                      </p:tavLst>
                                    </p:anim>
                                    <p:animEffect transition="in" filter="fade">
                                      <p:cBhvr>
                                        <p:cTn id="67" dur="100"/>
                                        <p:tgtEl>
                                          <p:spTgt spid="84"/>
                                        </p:tgtEl>
                                      </p:cBhvr>
                                    </p:animEffect>
                                  </p:childTnLst>
                                </p:cTn>
                              </p:par>
                              <p:par>
                                <p:cTn id="68" presetID="6" presetClass="emph" presetSubtype="0" fill="hold" nodeType="withEffect">
                                  <p:stCondLst>
                                    <p:cond delay="100"/>
                                  </p:stCondLst>
                                  <p:childTnLst>
                                    <p:animScale>
                                      <p:cBhvr>
                                        <p:cTn id="69" dur="100" fill="hold"/>
                                        <p:tgtEl>
                                          <p:spTgt spid="84"/>
                                        </p:tgtEl>
                                      </p:cBhvr>
                                      <p:by x="110000" y="110000"/>
                                    </p:animScale>
                                  </p:childTnLst>
                                </p:cTn>
                              </p:par>
                              <p:par>
                                <p:cTn id="70" presetID="6" presetClass="emph" presetSubtype="0" fill="hold" nodeType="withEffect">
                                  <p:stCondLst>
                                    <p:cond delay="200"/>
                                  </p:stCondLst>
                                  <p:childTnLst>
                                    <p:animScale>
                                      <p:cBhvr>
                                        <p:cTn id="71" dur="200" fill="hold"/>
                                        <p:tgtEl>
                                          <p:spTgt spid="84"/>
                                        </p:tgtEl>
                                      </p:cBhvr>
                                      <p:by x="90000" y="90000"/>
                                    </p:animScale>
                                  </p:childTnLst>
                                </p:cTn>
                              </p:par>
                              <p:par>
                                <p:cTn id="72" presetID="6" presetClass="emph" presetSubtype="0" fill="hold" nodeType="withEffect">
                                  <p:stCondLst>
                                    <p:cond delay="400"/>
                                  </p:stCondLst>
                                  <p:childTnLst>
                                    <p:animScale>
                                      <p:cBhvr>
                                        <p:cTn id="73" dur="100" fill="hold"/>
                                        <p:tgtEl>
                                          <p:spTgt spid="84"/>
                                        </p:tgtEl>
                                      </p:cBhvr>
                                      <p:by x="105000" y="105000"/>
                                    </p:animScale>
                                  </p:childTnLst>
                                </p:cTn>
                              </p:par>
                              <p:par>
                                <p:cTn id="74" presetID="6" presetClass="emph" presetSubtype="0" fill="hold" nodeType="withEffect">
                                  <p:stCondLst>
                                    <p:cond delay="500"/>
                                  </p:stCondLst>
                                  <p:childTnLst>
                                    <p:animScale>
                                      <p:cBhvr>
                                        <p:cTn id="75" dur="200" fill="hold"/>
                                        <p:tgtEl>
                                          <p:spTgt spid="84"/>
                                        </p:tgtEl>
                                      </p:cBhvr>
                                      <p:by x="95000" y="95000"/>
                                    </p:animScale>
                                  </p:childTnLst>
                                </p:cTn>
                              </p:par>
                            </p:childTnLst>
                          </p:cTn>
                        </p:par>
                        <p:par>
                          <p:cTn id="76" fill="hold">
                            <p:stCondLst>
                              <p:cond delay="4400"/>
                            </p:stCondLst>
                            <p:childTnLst>
                              <p:par>
                                <p:cTn id="77" presetID="53" presetClass="entr" presetSubtype="16" fill="hold" nodeType="after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p:cTn id="79" dur="100" fill="hold"/>
                                        <p:tgtEl>
                                          <p:spTgt spid="94"/>
                                        </p:tgtEl>
                                        <p:attrNameLst>
                                          <p:attrName>ppt_w</p:attrName>
                                        </p:attrNameLst>
                                      </p:cBhvr>
                                      <p:tavLst>
                                        <p:tav tm="0">
                                          <p:val>
                                            <p:fltVal val="0"/>
                                          </p:val>
                                        </p:tav>
                                        <p:tav tm="100000">
                                          <p:val>
                                            <p:strVal val="#ppt_w"/>
                                          </p:val>
                                        </p:tav>
                                      </p:tavLst>
                                    </p:anim>
                                    <p:anim calcmode="lin" valueType="num">
                                      <p:cBhvr>
                                        <p:cTn id="80" dur="100" fill="hold"/>
                                        <p:tgtEl>
                                          <p:spTgt spid="94"/>
                                        </p:tgtEl>
                                        <p:attrNameLst>
                                          <p:attrName>ppt_h</p:attrName>
                                        </p:attrNameLst>
                                      </p:cBhvr>
                                      <p:tavLst>
                                        <p:tav tm="0">
                                          <p:val>
                                            <p:fltVal val="0"/>
                                          </p:val>
                                        </p:tav>
                                        <p:tav tm="100000">
                                          <p:val>
                                            <p:strVal val="#ppt_h"/>
                                          </p:val>
                                        </p:tav>
                                      </p:tavLst>
                                    </p:anim>
                                    <p:animEffect transition="in" filter="fade">
                                      <p:cBhvr>
                                        <p:cTn id="81" dur="100"/>
                                        <p:tgtEl>
                                          <p:spTgt spid="94"/>
                                        </p:tgtEl>
                                      </p:cBhvr>
                                    </p:animEffect>
                                  </p:childTnLst>
                                </p:cTn>
                              </p:par>
                              <p:par>
                                <p:cTn id="82" presetID="6" presetClass="emph" presetSubtype="0" fill="hold" nodeType="withEffect">
                                  <p:stCondLst>
                                    <p:cond delay="100"/>
                                  </p:stCondLst>
                                  <p:childTnLst>
                                    <p:animScale>
                                      <p:cBhvr>
                                        <p:cTn id="83" dur="100" fill="hold"/>
                                        <p:tgtEl>
                                          <p:spTgt spid="94"/>
                                        </p:tgtEl>
                                      </p:cBhvr>
                                      <p:by x="110000" y="110000"/>
                                    </p:animScale>
                                  </p:childTnLst>
                                </p:cTn>
                              </p:par>
                              <p:par>
                                <p:cTn id="84" presetID="6" presetClass="emph" presetSubtype="0" fill="hold" nodeType="withEffect">
                                  <p:stCondLst>
                                    <p:cond delay="200"/>
                                  </p:stCondLst>
                                  <p:childTnLst>
                                    <p:animScale>
                                      <p:cBhvr>
                                        <p:cTn id="85" dur="200" fill="hold"/>
                                        <p:tgtEl>
                                          <p:spTgt spid="94"/>
                                        </p:tgtEl>
                                      </p:cBhvr>
                                      <p:by x="90000" y="90000"/>
                                    </p:animScale>
                                  </p:childTnLst>
                                </p:cTn>
                              </p:par>
                              <p:par>
                                <p:cTn id="86" presetID="6" presetClass="emph" presetSubtype="0" fill="hold" nodeType="withEffect">
                                  <p:stCondLst>
                                    <p:cond delay="400"/>
                                  </p:stCondLst>
                                  <p:childTnLst>
                                    <p:animScale>
                                      <p:cBhvr>
                                        <p:cTn id="87" dur="100" fill="hold"/>
                                        <p:tgtEl>
                                          <p:spTgt spid="94"/>
                                        </p:tgtEl>
                                      </p:cBhvr>
                                      <p:by x="105000" y="105000"/>
                                    </p:animScale>
                                  </p:childTnLst>
                                </p:cTn>
                              </p:par>
                              <p:par>
                                <p:cTn id="88" presetID="6" presetClass="emph" presetSubtype="0" fill="hold" nodeType="withEffect">
                                  <p:stCondLst>
                                    <p:cond delay="500"/>
                                  </p:stCondLst>
                                  <p:childTnLst>
                                    <p:animScale>
                                      <p:cBhvr>
                                        <p:cTn id="89" dur="200" fill="hold"/>
                                        <p:tgtEl>
                                          <p:spTgt spid="94"/>
                                        </p:tgtEl>
                                      </p:cBhvr>
                                      <p:by x="95000" y="95000"/>
                                    </p:animScale>
                                  </p:childTnLst>
                                </p:cTn>
                              </p:par>
                            </p:childTnLst>
                          </p:cTn>
                        </p:par>
                        <p:par>
                          <p:cTn id="90" fill="hold">
                            <p:stCondLst>
                              <p:cond delay="4900"/>
                            </p:stCondLst>
                            <p:childTnLst>
                              <p:par>
                                <p:cTn id="91" presetID="22" presetClass="entr" presetSubtype="2" fill="hold" grpId="0" nodeType="afterEffect">
                                  <p:stCondLst>
                                    <p:cond delay="0"/>
                                  </p:stCondLst>
                                  <p:childTnLst>
                                    <p:set>
                                      <p:cBhvr>
                                        <p:cTn id="92" dur="1" fill="hold">
                                          <p:stCondLst>
                                            <p:cond delay="0"/>
                                          </p:stCondLst>
                                        </p:cTn>
                                        <p:tgtEl>
                                          <p:spTgt spid="128"/>
                                        </p:tgtEl>
                                        <p:attrNameLst>
                                          <p:attrName>style.visibility</p:attrName>
                                        </p:attrNameLst>
                                      </p:cBhvr>
                                      <p:to>
                                        <p:strVal val="visible"/>
                                      </p:to>
                                    </p:set>
                                    <p:animEffect transition="in" filter="wipe(right)">
                                      <p:cBhvr>
                                        <p:cTn id="93" dur="500"/>
                                        <p:tgtEl>
                                          <p:spTgt spid="128"/>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129"/>
                                        </p:tgtEl>
                                        <p:attrNameLst>
                                          <p:attrName>style.visibility</p:attrName>
                                        </p:attrNameLst>
                                      </p:cBhvr>
                                      <p:to>
                                        <p:strVal val="visible"/>
                                      </p:to>
                                    </p:set>
                                    <p:animEffect transition="in" filter="wipe(right)">
                                      <p:cBhvr>
                                        <p:cTn id="96" dur="500"/>
                                        <p:tgtEl>
                                          <p:spTgt spid="129"/>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wipe(right)">
                                      <p:cBhvr>
                                        <p:cTn id="99" dur="500"/>
                                        <p:tgtEl>
                                          <p:spTgt spid="130"/>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131"/>
                                        </p:tgtEl>
                                        <p:attrNameLst>
                                          <p:attrName>style.visibility</p:attrName>
                                        </p:attrNameLst>
                                      </p:cBhvr>
                                      <p:to>
                                        <p:strVal val="visible"/>
                                      </p:to>
                                    </p:set>
                                    <p:animEffect transition="in" filter="wipe(right)">
                                      <p:cBhvr>
                                        <p:cTn id="102" dur="500"/>
                                        <p:tgtEl>
                                          <p:spTgt spid="131"/>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25"/>
                                        </p:tgtEl>
                                        <p:attrNameLst>
                                          <p:attrName>style.visibility</p:attrName>
                                        </p:attrNameLst>
                                      </p:cBhvr>
                                      <p:to>
                                        <p:strVal val="visible"/>
                                      </p:to>
                                    </p:set>
                                    <p:animEffect transition="in" filter="wipe(left)">
                                      <p:cBhvr>
                                        <p:cTn id="105" dur="500"/>
                                        <p:tgtEl>
                                          <p:spTgt spid="125"/>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34"/>
                                        </p:tgtEl>
                                        <p:attrNameLst>
                                          <p:attrName>style.visibility</p:attrName>
                                        </p:attrNameLst>
                                      </p:cBhvr>
                                      <p:to>
                                        <p:strVal val="visible"/>
                                      </p:to>
                                    </p:set>
                                    <p:animEffect transition="in" filter="wipe(left)">
                                      <p:cBhvr>
                                        <p:cTn id="108" dur="500"/>
                                        <p:tgtEl>
                                          <p:spTgt spid="134"/>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126"/>
                                        </p:tgtEl>
                                        <p:attrNameLst>
                                          <p:attrName>style.visibility</p:attrName>
                                        </p:attrNameLst>
                                      </p:cBhvr>
                                      <p:to>
                                        <p:strVal val="visible"/>
                                      </p:to>
                                    </p:set>
                                    <p:animEffect transition="in" filter="wipe(left)">
                                      <p:cBhvr>
                                        <p:cTn id="111" dur="500"/>
                                        <p:tgtEl>
                                          <p:spTgt spid="126"/>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32"/>
                                        </p:tgtEl>
                                        <p:attrNameLst>
                                          <p:attrName>style.visibility</p:attrName>
                                        </p:attrNameLst>
                                      </p:cBhvr>
                                      <p:to>
                                        <p:strVal val="visible"/>
                                      </p:to>
                                    </p:set>
                                    <p:animEffect transition="in" filter="wipe(left)">
                                      <p:cBhvr>
                                        <p:cTn id="114" dur="500"/>
                                        <p:tgtEl>
                                          <p:spTgt spid="132"/>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127"/>
                                        </p:tgtEl>
                                        <p:attrNameLst>
                                          <p:attrName>style.visibility</p:attrName>
                                        </p:attrNameLst>
                                      </p:cBhvr>
                                      <p:to>
                                        <p:strVal val="visible"/>
                                      </p:to>
                                    </p:set>
                                    <p:animEffect transition="in" filter="wipe(left)">
                                      <p:cBhvr>
                                        <p:cTn id="117" dur="500"/>
                                        <p:tgtEl>
                                          <p:spTgt spid="127"/>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133"/>
                                        </p:tgtEl>
                                        <p:attrNameLst>
                                          <p:attrName>style.visibility</p:attrName>
                                        </p:attrNameLst>
                                      </p:cBhvr>
                                      <p:to>
                                        <p:strVal val="visible"/>
                                      </p:to>
                                    </p:set>
                                    <p:animEffect transition="in" filter="wipe(left)">
                                      <p:cBhvr>
                                        <p:cTn id="120"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5" grpId="0"/>
      <p:bldP spid="126" grpId="0"/>
      <p:bldP spid="127" grpId="0"/>
      <p:bldP spid="128" grpId="0"/>
      <p:bldP spid="129" grpId="0"/>
      <p:bldP spid="130" grpId="0"/>
      <p:bldP spid="131" grpId="0"/>
      <p:bldP spid="132" grpId="0"/>
      <p:bldP spid="133" grpId="0"/>
      <p:bldP spid="1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总结</a:t>
            </a:r>
          </a:p>
        </p:txBody>
      </p:sp>
      <p:grpSp>
        <p:nvGrpSpPr>
          <p:cNvPr id="3" name="组合 2"/>
          <p:cNvGrpSpPr/>
          <p:nvPr/>
        </p:nvGrpSpPr>
        <p:grpSpPr>
          <a:xfrm flipH="1" flipV="1">
            <a:off x="1396244" y="1211274"/>
            <a:ext cx="1795634" cy="335882"/>
            <a:chOff x="5246304" y="4593021"/>
            <a:chExt cx="2393867" cy="447947"/>
          </a:xfrm>
        </p:grpSpPr>
        <p:sp>
          <p:nvSpPr>
            <p:cNvPr id="4" name="椭圆 3"/>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任意多边形 4"/>
            <p:cNvSpPr/>
            <p:nvPr/>
          </p:nvSpPr>
          <p:spPr>
            <a:xfrm>
              <a:off x="5335434" y="4686872"/>
              <a:ext cx="2304737" cy="354096"/>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2010913" y="1005938"/>
            <a:ext cx="5262014" cy="4281882"/>
            <a:chOff x="2680868" y="1341562"/>
            <a:chExt cx="7015106" cy="5710498"/>
          </a:xfrm>
        </p:grpSpPr>
        <p:sp>
          <p:nvSpPr>
            <p:cNvPr id="7" name="椭圆 6"/>
            <p:cNvSpPr/>
            <p:nvPr/>
          </p:nvSpPr>
          <p:spPr>
            <a:xfrm>
              <a:off x="2680868" y="4478962"/>
              <a:ext cx="7015106" cy="2573098"/>
            </a:xfrm>
            <a:prstGeom prst="ellipse">
              <a:avLst/>
            </a:prstGeom>
            <a:gradFill flip="none" rotWithShape="1">
              <a:gsLst>
                <a:gs pos="45000">
                  <a:schemeClr val="tx1">
                    <a:alpha val="50000"/>
                  </a:schemeClr>
                </a:gs>
                <a:gs pos="18000">
                  <a:schemeClr val="tx1">
                    <a:alpha val="89000"/>
                  </a:schemeClr>
                </a:gs>
                <a:gs pos="100000">
                  <a:schemeClr val="bg1">
                    <a:lumMod val="85000"/>
                    <a:alpha val="0"/>
                  </a:scheme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8" name="组合 7"/>
            <p:cNvGrpSpPr/>
            <p:nvPr/>
          </p:nvGrpSpPr>
          <p:grpSpPr>
            <a:xfrm>
              <a:off x="3618836" y="1341562"/>
              <a:ext cx="4768013" cy="4757650"/>
              <a:chOff x="3618836" y="1341562"/>
              <a:chExt cx="4768013" cy="4757650"/>
            </a:xfrm>
          </p:grpSpPr>
          <p:sp>
            <p:nvSpPr>
              <p:cNvPr id="9" name="任意多边形 8"/>
              <p:cNvSpPr/>
              <p:nvPr/>
            </p:nvSpPr>
            <p:spPr>
              <a:xfrm>
                <a:off x="3781486" y="4554428"/>
                <a:ext cx="4451044" cy="1544784"/>
              </a:xfrm>
              <a:custGeom>
                <a:avLst/>
                <a:gdLst>
                  <a:gd name="connsiteX0" fmla="*/ 0 w 5388800"/>
                  <a:gd name="connsiteY0" fmla="*/ 0 h 1870242"/>
                  <a:gd name="connsiteX1" fmla="*/ 48476 w 5388800"/>
                  <a:gd name="connsiteY1" fmla="*/ 22961 h 1870242"/>
                  <a:gd name="connsiteX2" fmla="*/ 2694400 w 5388800"/>
                  <a:gd name="connsiteY2" fmla="*/ 427778 h 1870242"/>
                  <a:gd name="connsiteX3" fmla="*/ 5340324 w 5388800"/>
                  <a:gd name="connsiteY3" fmla="*/ 22961 h 1870242"/>
                  <a:gd name="connsiteX4" fmla="*/ 5388800 w 5388800"/>
                  <a:gd name="connsiteY4" fmla="*/ 0 h 1870242"/>
                  <a:gd name="connsiteX5" fmla="*/ 5348075 w 5388800"/>
                  <a:gd name="connsiteY5" fmla="*/ 111268 h 1870242"/>
                  <a:gd name="connsiteX6" fmla="*/ 2694400 w 5388800"/>
                  <a:gd name="connsiteY6" fmla="*/ 1870242 h 1870242"/>
                  <a:gd name="connsiteX7" fmla="*/ 40725 w 5388800"/>
                  <a:gd name="connsiteY7" fmla="*/ 111268 h 187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8800" h="1870242">
                    <a:moveTo>
                      <a:pt x="0" y="0"/>
                    </a:moveTo>
                    <a:lnTo>
                      <a:pt x="48476" y="22961"/>
                    </a:lnTo>
                    <a:cubicBezTo>
                      <a:pt x="621900" y="267199"/>
                      <a:pt x="1592980" y="427778"/>
                      <a:pt x="2694400" y="427778"/>
                    </a:cubicBezTo>
                    <a:cubicBezTo>
                      <a:pt x="3795820" y="427778"/>
                      <a:pt x="4766901" y="267199"/>
                      <a:pt x="5340324" y="22961"/>
                    </a:cubicBezTo>
                    <a:lnTo>
                      <a:pt x="5388800" y="0"/>
                    </a:lnTo>
                    <a:lnTo>
                      <a:pt x="5348075" y="111268"/>
                    </a:lnTo>
                    <a:cubicBezTo>
                      <a:pt x="4910867" y="1144943"/>
                      <a:pt x="3887335" y="1870242"/>
                      <a:pt x="2694400" y="1870242"/>
                    </a:cubicBezTo>
                    <a:cubicBezTo>
                      <a:pt x="1501465" y="1870242"/>
                      <a:pt x="477933" y="1144943"/>
                      <a:pt x="40725" y="111268"/>
                    </a:cubicBezTo>
                    <a:close/>
                  </a:path>
                </a:pathLst>
              </a:cu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任意多边形 9"/>
              <p:cNvSpPr/>
              <p:nvPr/>
            </p:nvSpPr>
            <p:spPr>
              <a:xfrm>
                <a:off x="3622732" y="3308921"/>
                <a:ext cx="4757647" cy="1602019"/>
              </a:xfrm>
              <a:custGeom>
                <a:avLst/>
                <a:gdLst>
                  <a:gd name="connsiteX0" fmla="*/ 46543 w 5760000"/>
                  <a:gd name="connsiteY0" fmla="*/ 0 h 1939535"/>
                  <a:gd name="connsiteX1" fmla="*/ 74247 w 5760000"/>
                  <a:gd name="connsiteY1" fmla="*/ 16549 h 1939535"/>
                  <a:gd name="connsiteX2" fmla="*/ 2880000 w 5760000"/>
                  <a:gd name="connsiteY2" fmla="*/ 497070 h 1939535"/>
                  <a:gd name="connsiteX3" fmla="*/ 5685754 w 5760000"/>
                  <a:gd name="connsiteY3" fmla="*/ 16549 h 1939535"/>
                  <a:gd name="connsiteX4" fmla="*/ 5713457 w 5760000"/>
                  <a:gd name="connsiteY4" fmla="*/ 0 h 1939535"/>
                  <a:gd name="connsiteX5" fmla="*/ 5745131 w 5760000"/>
                  <a:gd name="connsiteY5" fmla="*/ 207536 h 1939535"/>
                  <a:gd name="connsiteX6" fmla="*/ 5760000 w 5760000"/>
                  <a:gd name="connsiteY6" fmla="*/ 501999 h 1939535"/>
                  <a:gd name="connsiteX7" fmla="*/ 5630521 w 5760000"/>
                  <a:gd name="connsiteY7" fmla="*/ 1358423 h 1939535"/>
                  <a:gd name="connsiteX8" fmla="*/ 5574400 w 5760000"/>
                  <a:gd name="connsiteY8" fmla="*/ 1511757 h 1939535"/>
                  <a:gd name="connsiteX9" fmla="*/ 5525924 w 5760000"/>
                  <a:gd name="connsiteY9" fmla="*/ 1534718 h 1939535"/>
                  <a:gd name="connsiteX10" fmla="*/ 2880000 w 5760000"/>
                  <a:gd name="connsiteY10" fmla="*/ 1939535 h 1939535"/>
                  <a:gd name="connsiteX11" fmla="*/ 234077 w 5760000"/>
                  <a:gd name="connsiteY11" fmla="*/ 1534718 h 1939535"/>
                  <a:gd name="connsiteX12" fmla="*/ 185600 w 5760000"/>
                  <a:gd name="connsiteY12" fmla="*/ 1511757 h 1939535"/>
                  <a:gd name="connsiteX13" fmla="*/ 129479 w 5760000"/>
                  <a:gd name="connsiteY13" fmla="*/ 1358423 h 1939535"/>
                  <a:gd name="connsiteX14" fmla="*/ 0 w 5760000"/>
                  <a:gd name="connsiteY14" fmla="*/ 501999 h 1939535"/>
                  <a:gd name="connsiteX15" fmla="*/ 14869 w 5760000"/>
                  <a:gd name="connsiteY15" fmla="*/ 207536 h 193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60000" h="1939535">
                    <a:moveTo>
                      <a:pt x="46543" y="0"/>
                    </a:moveTo>
                    <a:lnTo>
                      <a:pt x="74247" y="16549"/>
                    </a:lnTo>
                    <a:cubicBezTo>
                      <a:pt x="614587" y="302769"/>
                      <a:pt x="1668438" y="497070"/>
                      <a:pt x="2880000" y="497070"/>
                    </a:cubicBezTo>
                    <a:cubicBezTo>
                      <a:pt x="4091562" y="497070"/>
                      <a:pt x="5145413" y="302769"/>
                      <a:pt x="5685754" y="16549"/>
                    </a:cubicBezTo>
                    <a:lnTo>
                      <a:pt x="5713457" y="0"/>
                    </a:lnTo>
                    <a:lnTo>
                      <a:pt x="5745131" y="207536"/>
                    </a:lnTo>
                    <a:cubicBezTo>
                      <a:pt x="5754963" y="304353"/>
                      <a:pt x="5760000" y="402588"/>
                      <a:pt x="5760000" y="501999"/>
                    </a:cubicBezTo>
                    <a:cubicBezTo>
                      <a:pt x="5760000" y="800233"/>
                      <a:pt x="5714669" y="1087879"/>
                      <a:pt x="5630521" y="1358423"/>
                    </a:cubicBezTo>
                    <a:lnTo>
                      <a:pt x="5574400" y="1511757"/>
                    </a:lnTo>
                    <a:lnTo>
                      <a:pt x="5525924" y="1534718"/>
                    </a:lnTo>
                    <a:cubicBezTo>
                      <a:pt x="4952501" y="1778956"/>
                      <a:pt x="3981420" y="1939535"/>
                      <a:pt x="2880000" y="1939535"/>
                    </a:cubicBezTo>
                    <a:cubicBezTo>
                      <a:pt x="1778580" y="1939535"/>
                      <a:pt x="807500" y="1778956"/>
                      <a:pt x="234077" y="1534718"/>
                    </a:cubicBezTo>
                    <a:lnTo>
                      <a:pt x="185600" y="1511757"/>
                    </a:lnTo>
                    <a:lnTo>
                      <a:pt x="129479" y="1358423"/>
                    </a:lnTo>
                    <a:cubicBezTo>
                      <a:pt x="45332" y="1087879"/>
                      <a:pt x="0" y="800233"/>
                      <a:pt x="0" y="501999"/>
                    </a:cubicBezTo>
                    <a:cubicBezTo>
                      <a:pt x="0" y="402588"/>
                      <a:pt x="5037" y="304353"/>
                      <a:pt x="14869" y="207536"/>
                    </a:cubicBezTo>
                    <a:close/>
                  </a:path>
                </a:pathLst>
              </a:cu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 name="任意多边形 10"/>
              <p:cNvSpPr/>
              <p:nvPr/>
            </p:nvSpPr>
            <p:spPr>
              <a:xfrm>
                <a:off x="3659848" y="2307346"/>
                <a:ext cx="4681017" cy="1419460"/>
              </a:xfrm>
              <a:custGeom>
                <a:avLst/>
                <a:gdLst>
                  <a:gd name="connsiteX0" fmla="*/ 5139639 w 5667225"/>
                  <a:gd name="connsiteY0" fmla="*/ 0 h 1718514"/>
                  <a:gd name="connsiteX1" fmla="*/ 5162027 w 5667225"/>
                  <a:gd name="connsiteY1" fmla="*/ 28143 h 1718514"/>
                  <a:gd name="connsiteX2" fmla="*/ 5655101 w 5667225"/>
                  <a:gd name="connsiteY2" fmla="*/ 1143023 h 1718514"/>
                  <a:gd name="connsiteX3" fmla="*/ 5667225 w 5667225"/>
                  <a:gd name="connsiteY3" fmla="*/ 1222461 h 1718514"/>
                  <a:gd name="connsiteX4" fmla="*/ 5532121 w 5667225"/>
                  <a:gd name="connsiteY4" fmla="*/ 1290557 h 1718514"/>
                  <a:gd name="connsiteX5" fmla="*/ 2833612 w 5667225"/>
                  <a:gd name="connsiteY5" fmla="*/ 1718514 h 1718514"/>
                  <a:gd name="connsiteX6" fmla="*/ 135103 w 5667225"/>
                  <a:gd name="connsiteY6" fmla="*/ 1290557 h 1718514"/>
                  <a:gd name="connsiteX7" fmla="*/ 0 w 5667225"/>
                  <a:gd name="connsiteY7" fmla="*/ 1222461 h 1718514"/>
                  <a:gd name="connsiteX8" fmla="*/ 12123 w 5667225"/>
                  <a:gd name="connsiteY8" fmla="*/ 1143023 h 1718514"/>
                  <a:gd name="connsiteX9" fmla="*/ 505198 w 5667225"/>
                  <a:gd name="connsiteY9" fmla="*/ 28143 h 1718514"/>
                  <a:gd name="connsiteX10" fmla="*/ 527586 w 5667225"/>
                  <a:gd name="connsiteY10" fmla="*/ 0 h 1718514"/>
                  <a:gd name="connsiteX11" fmla="*/ 577323 w 5667225"/>
                  <a:gd name="connsiteY11" fmla="*/ 15747 h 1718514"/>
                  <a:gd name="connsiteX12" fmla="*/ 2833612 w 5667225"/>
                  <a:gd name="connsiteY12" fmla="*/ 284676 h 1718514"/>
                  <a:gd name="connsiteX13" fmla="*/ 5089902 w 5667225"/>
                  <a:gd name="connsiteY13" fmla="*/ 15747 h 17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67225" h="1718514">
                    <a:moveTo>
                      <a:pt x="5139639" y="0"/>
                    </a:moveTo>
                    <a:lnTo>
                      <a:pt x="5162027" y="28143"/>
                    </a:lnTo>
                    <a:cubicBezTo>
                      <a:pt x="5400087" y="354547"/>
                      <a:pt x="5571180" y="732908"/>
                      <a:pt x="5655101" y="1143023"/>
                    </a:cubicBezTo>
                    <a:lnTo>
                      <a:pt x="5667225" y="1222461"/>
                    </a:lnTo>
                    <a:lnTo>
                      <a:pt x="5532121" y="1290557"/>
                    </a:lnTo>
                    <a:cubicBezTo>
                      <a:pt x="4966678" y="1547742"/>
                      <a:pt x="3969452" y="1718514"/>
                      <a:pt x="2833612" y="1718514"/>
                    </a:cubicBezTo>
                    <a:cubicBezTo>
                      <a:pt x="1697773" y="1718514"/>
                      <a:pt x="700546" y="1547742"/>
                      <a:pt x="135103" y="1290557"/>
                    </a:cubicBezTo>
                    <a:lnTo>
                      <a:pt x="0" y="1222461"/>
                    </a:lnTo>
                    <a:lnTo>
                      <a:pt x="12123" y="1143023"/>
                    </a:lnTo>
                    <a:cubicBezTo>
                      <a:pt x="96045" y="732908"/>
                      <a:pt x="267138" y="354547"/>
                      <a:pt x="505198" y="28143"/>
                    </a:cubicBezTo>
                    <a:lnTo>
                      <a:pt x="527586" y="0"/>
                    </a:lnTo>
                    <a:lnTo>
                      <a:pt x="577323" y="15747"/>
                    </a:lnTo>
                    <a:cubicBezTo>
                      <a:pt x="1154757" y="181905"/>
                      <a:pt x="1952476" y="284676"/>
                      <a:pt x="2833612" y="284676"/>
                    </a:cubicBezTo>
                    <a:cubicBezTo>
                      <a:pt x="3714748" y="284676"/>
                      <a:pt x="4512467" y="181905"/>
                      <a:pt x="5089902" y="15747"/>
                    </a:cubicBez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 name="任意多边形 11"/>
              <p:cNvSpPr/>
              <p:nvPr/>
            </p:nvSpPr>
            <p:spPr>
              <a:xfrm>
                <a:off x="4092973" y="1355986"/>
                <a:ext cx="3809464" cy="1190431"/>
              </a:xfrm>
              <a:custGeom>
                <a:avLst/>
                <a:gdLst>
                  <a:gd name="connsiteX0" fmla="*/ 2306025 w 4612051"/>
                  <a:gd name="connsiteY0" fmla="*/ 0 h 1441233"/>
                  <a:gd name="connsiteX1" fmla="*/ 4483730 w 4612051"/>
                  <a:gd name="connsiteY1" fmla="*/ 995254 h 1441233"/>
                  <a:gd name="connsiteX2" fmla="*/ 4612051 w 4612051"/>
                  <a:gd name="connsiteY2" fmla="*/ 1156557 h 1441233"/>
                  <a:gd name="connsiteX3" fmla="*/ 4562315 w 4612051"/>
                  <a:gd name="connsiteY3" fmla="*/ 1172304 h 1441233"/>
                  <a:gd name="connsiteX4" fmla="*/ 2306025 w 4612051"/>
                  <a:gd name="connsiteY4" fmla="*/ 1441233 h 1441233"/>
                  <a:gd name="connsiteX5" fmla="*/ 49736 w 4612051"/>
                  <a:gd name="connsiteY5" fmla="*/ 1172304 h 1441233"/>
                  <a:gd name="connsiteX6" fmla="*/ 0 w 4612051"/>
                  <a:gd name="connsiteY6" fmla="*/ 1156557 h 1441233"/>
                  <a:gd name="connsiteX7" fmla="*/ 128321 w 4612051"/>
                  <a:gd name="connsiteY7" fmla="*/ 995254 h 1441233"/>
                  <a:gd name="connsiteX8" fmla="*/ 2306025 w 4612051"/>
                  <a:gd name="connsiteY8" fmla="*/ 0 h 144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2051" h="1441233">
                    <a:moveTo>
                      <a:pt x="2306025" y="0"/>
                    </a:moveTo>
                    <a:cubicBezTo>
                      <a:pt x="3175874" y="0"/>
                      <a:pt x="3955654" y="385630"/>
                      <a:pt x="4483730" y="995254"/>
                    </a:cubicBezTo>
                    <a:lnTo>
                      <a:pt x="4612051" y="1156557"/>
                    </a:lnTo>
                    <a:lnTo>
                      <a:pt x="4562315" y="1172304"/>
                    </a:lnTo>
                    <a:cubicBezTo>
                      <a:pt x="3984880" y="1338462"/>
                      <a:pt x="3187161" y="1441233"/>
                      <a:pt x="2306025" y="1441233"/>
                    </a:cubicBezTo>
                    <a:cubicBezTo>
                      <a:pt x="1424889" y="1441233"/>
                      <a:pt x="627171" y="1338462"/>
                      <a:pt x="49736" y="1172304"/>
                    </a:cubicBezTo>
                    <a:lnTo>
                      <a:pt x="0" y="1156557"/>
                    </a:lnTo>
                    <a:lnTo>
                      <a:pt x="128321" y="995254"/>
                    </a:lnTo>
                    <a:cubicBezTo>
                      <a:pt x="656397" y="385630"/>
                      <a:pt x="1436177" y="0"/>
                      <a:pt x="2306025" y="0"/>
                    </a:cubicBez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pic>
            <p:nvPicPr>
              <p:cNvPr id="13" name="图片 12"/>
              <p:cNvPicPr>
                <a:picLocks noChangeAspect="1"/>
              </p:cNvPicPr>
              <p:nvPr/>
            </p:nvPicPr>
            <p:blipFill>
              <a:blip r:embed="rId2" cstate="email"/>
              <a:srcRect/>
              <a:stretch>
                <a:fillRect/>
              </a:stretch>
            </p:blipFill>
            <p:spPr>
              <a:xfrm>
                <a:off x="3989994" y="1591325"/>
                <a:ext cx="4396855" cy="4345737"/>
              </a:xfrm>
              <a:custGeom>
                <a:avLst/>
                <a:gdLst>
                  <a:gd name="connsiteX0" fmla="*/ 1164281 w 5323194"/>
                  <a:gd name="connsiteY0" fmla="*/ 0 h 5261304"/>
                  <a:gd name="connsiteX1" fmla="*/ 3722108 w 5323194"/>
                  <a:gd name="connsiteY1" fmla="*/ 0 h 5261304"/>
                  <a:gd name="connsiteX2" fmla="*/ 3815973 w 5323194"/>
                  <a:gd name="connsiteY2" fmla="*/ 45218 h 5261304"/>
                  <a:gd name="connsiteX3" fmla="*/ 5323194 w 5323194"/>
                  <a:gd name="connsiteY3" fmla="*/ 2577617 h 5261304"/>
                  <a:gd name="connsiteX4" fmla="*/ 3564220 w 5323194"/>
                  <a:gd name="connsiteY4" fmla="*/ 5231292 h 5261304"/>
                  <a:gd name="connsiteX5" fmla="*/ 3482222 w 5323194"/>
                  <a:gd name="connsiteY5" fmla="*/ 5261304 h 5261304"/>
                  <a:gd name="connsiteX6" fmla="*/ 1404167 w 5323194"/>
                  <a:gd name="connsiteY6" fmla="*/ 5261304 h 5261304"/>
                  <a:gd name="connsiteX7" fmla="*/ 1322168 w 5323194"/>
                  <a:gd name="connsiteY7" fmla="*/ 5231292 h 5261304"/>
                  <a:gd name="connsiteX8" fmla="*/ 55053 w 5323194"/>
                  <a:gd name="connsiteY8" fmla="*/ 4187853 h 5261304"/>
                  <a:gd name="connsiteX9" fmla="*/ 0 w 5323194"/>
                  <a:gd name="connsiteY9" fmla="*/ 4097233 h 5261304"/>
                  <a:gd name="connsiteX10" fmla="*/ 0 w 5323194"/>
                  <a:gd name="connsiteY10" fmla="*/ 1058001 h 5261304"/>
                  <a:gd name="connsiteX11" fmla="*/ 55053 w 5323194"/>
                  <a:gd name="connsiteY11" fmla="*/ 967382 h 5261304"/>
                  <a:gd name="connsiteX12" fmla="*/ 1070415 w 5323194"/>
                  <a:gd name="connsiteY12" fmla="*/ 45218 h 526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3194" h="5261304">
                    <a:moveTo>
                      <a:pt x="1164281" y="0"/>
                    </a:moveTo>
                    <a:lnTo>
                      <a:pt x="3722108" y="0"/>
                    </a:lnTo>
                    <a:lnTo>
                      <a:pt x="3815973" y="45218"/>
                    </a:lnTo>
                    <a:cubicBezTo>
                      <a:pt x="4713742" y="532915"/>
                      <a:pt x="5323194" y="1484093"/>
                      <a:pt x="5323194" y="2577617"/>
                    </a:cubicBezTo>
                    <a:cubicBezTo>
                      <a:pt x="5323194" y="3770552"/>
                      <a:pt x="4597895" y="4794085"/>
                      <a:pt x="3564220" y="5231292"/>
                    </a:cubicBezTo>
                    <a:lnTo>
                      <a:pt x="3482222" y="5261304"/>
                    </a:lnTo>
                    <a:lnTo>
                      <a:pt x="1404167" y="5261304"/>
                    </a:lnTo>
                    <a:lnTo>
                      <a:pt x="1322168" y="5231292"/>
                    </a:lnTo>
                    <a:cubicBezTo>
                      <a:pt x="805331" y="5012689"/>
                      <a:pt x="365587" y="4647504"/>
                      <a:pt x="55053" y="4187853"/>
                    </a:cubicBezTo>
                    <a:lnTo>
                      <a:pt x="0" y="4097233"/>
                    </a:lnTo>
                    <a:lnTo>
                      <a:pt x="0" y="1058001"/>
                    </a:lnTo>
                    <a:lnTo>
                      <a:pt x="55053" y="967382"/>
                    </a:lnTo>
                    <a:cubicBezTo>
                      <a:pt x="313831" y="584339"/>
                      <a:pt x="662339" y="266898"/>
                      <a:pt x="1070415" y="45218"/>
                    </a:cubicBezTo>
                    <a:close/>
                  </a:path>
                </a:pathLst>
              </a:custGeom>
            </p:spPr>
          </p:pic>
          <p:grpSp>
            <p:nvGrpSpPr>
              <p:cNvPr id="14" name="Group 35"/>
              <p:cNvGrpSpPr>
                <a:grpSpLocks noChangeAspect="1"/>
              </p:cNvGrpSpPr>
              <p:nvPr/>
            </p:nvGrpSpPr>
            <p:grpSpPr bwMode="auto">
              <a:xfrm>
                <a:off x="3835110" y="1369110"/>
                <a:ext cx="4481337" cy="4345538"/>
                <a:chOff x="3477" y="1809"/>
                <a:chExt cx="726" cy="704"/>
              </a:xfrm>
              <a:solidFill>
                <a:schemeClr val="bg1">
                  <a:lumMod val="85000"/>
                  <a:alpha val="76000"/>
                </a:schemeClr>
              </a:solidFill>
            </p:grpSpPr>
            <p:sp>
              <p:nvSpPr>
                <p:cNvPr id="40" name="Freeform 36"/>
                <p:cNvSpPr/>
                <p:nvPr/>
              </p:nvSpPr>
              <p:spPr bwMode="auto">
                <a:xfrm>
                  <a:off x="3928" y="1833"/>
                  <a:ext cx="15" cy="12"/>
                </a:xfrm>
                <a:custGeom>
                  <a:avLst/>
                  <a:gdLst>
                    <a:gd name="T0" fmla="*/ 5 w 6"/>
                    <a:gd name="T1" fmla="*/ 0 h 5"/>
                    <a:gd name="T2" fmla="*/ 0 w 6"/>
                    <a:gd name="T3" fmla="*/ 0 h 5"/>
                    <a:gd name="T4" fmla="*/ 0 w 6"/>
                    <a:gd name="T5" fmla="*/ 3 h 5"/>
                    <a:gd name="T6" fmla="*/ 0 w 6"/>
                    <a:gd name="T7" fmla="*/ 4 h 5"/>
                    <a:gd name="T8" fmla="*/ 0 w 6"/>
                    <a:gd name="T9" fmla="*/ 5 h 5"/>
                    <a:gd name="T10" fmla="*/ 1 w 6"/>
                    <a:gd name="T11" fmla="*/ 5 h 5"/>
                    <a:gd name="T12" fmla="*/ 5 w 6"/>
                    <a:gd name="T13" fmla="*/ 5 h 5"/>
                    <a:gd name="T14" fmla="*/ 6 w 6"/>
                    <a:gd name="T15" fmla="*/ 5 h 5"/>
                    <a:gd name="T16" fmla="*/ 6 w 6"/>
                    <a:gd name="T17" fmla="*/ 5 h 5"/>
                    <a:gd name="T18" fmla="*/ 6 w 6"/>
                    <a:gd name="T19" fmla="*/ 5 h 5"/>
                    <a:gd name="T20" fmla="*/ 6 w 6"/>
                    <a:gd name="T21" fmla="*/ 4 h 5"/>
                    <a:gd name="T22" fmla="*/ 6 w 6"/>
                    <a:gd name="T23" fmla="*/ 3 h 5"/>
                    <a:gd name="T24" fmla="*/ 6 w 6"/>
                    <a:gd name="T25" fmla="*/ 3 h 5"/>
                    <a:gd name="T26" fmla="*/ 5 w 6"/>
                    <a:gd name="T27" fmla="*/ 2 h 5"/>
                    <a:gd name="T28" fmla="*/ 5 w 6"/>
                    <a:gd name="T29" fmla="*/ 2 h 5"/>
                    <a:gd name="T30" fmla="*/ 5 w 6"/>
                    <a:gd name="T31" fmla="*/ 1 h 5"/>
                    <a:gd name="T32" fmla="*/ 5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5" y="0"/>
                      </a:moveTo>
                      <a:cubicBezTo>
                        <a:pt x="0" y="0"/>
                        <a:pt x="0" y="0"/>
                        <a:pt x="0" y="0"/>
                      </a:cubicBezTo>
                      <a:cubicBezTo>
                        <a:pt x="0" y="3"/>
                        <a:pt x="0" y="3"/>
                        <a:pt x="0" y="3"/>
                      </a:cubicBezTo>
                      <a:cubicBezTo>
                        <a:pt x="0" y="4"/>
                        <a:pt x="0" y="4"/>
                        <a:pt x="0" y="4"/>
                      </a:cubicBezTo>
                      <a:cubicBezTo>
                        <a:pt x="0" y="4"/>
                        <a:pt x="0" y="4"/>
                        <a:pt x="0" y="5"/>
                      </a:cubicBezTo>
                      <a:cubicBezTo>
                        <a:pt x="1" y="5"/>
                        <a:pt x="1" y="5"/>
                        <a:pt x="1" y="5"/>
                      </a:cubicBezTo>
                      <a:cubicBezTo>
                        <a:pt x="5" y="5"/>
                        <a:pt x="5" y="5"/>
                        <a:pt x="5" y="5"/>
                      </a:cubicBezTo>
                      <a:cubicBezTo>
                        <a:pt x="6" y="5"/>
                        <a:pt x="6" y="5"/>
                        <a:pt x="6" y="5"/>
                      </a:cubicBezTo>
                      <a:cubicBezTo>
                        <a:pt x="6" y="5"/>
                        <a:pt x="6" y="5"/>
                        <a:pt x="6" y="5"/>
                      </a:cubicBezTo>
                      <a:cubicBezTo>
                        <a:pt x="6" y="5"/>
                        <a:pt x="6" y="5"/>
                        <a:pt x="6" y="5"/>
                      </a:cubicBezTo>
                      <a:cubicBezTo>
                        <a:pt x="6" y="4"/>
                        <a:pt x="6" y="4"/>
                        <a:pt x="6" y="4"/>
                      </a:cubicBezTo>
                      <a:cubicBezTo>
                        <a:pt x="6" y="4"/>
                        <a:pt x="6" y="4"/>
                        <a:pt x="6" y="3"/>
                      </a:cubicBezTo>
                      <a:cubicBezTo>
                        <a:pt x="6" y="3"/>
                        <a:pt x="6" y="3"/>
                        <a:pt x="6" y="3"/>
                      </a:cubicBezTo>
                      <a:cubicBezTo>
                        <a:pt x="6" y="3"/>
                        <a:pt x="6" y="3"/>
                        <a:pt x="5" y="2"/>
                      </a:cubicBezTo>
                      <a:cubicBezTo>
                        <a:pt x="5" y="2"/>
                        <a:pt x="5" y="2"/>
                        <a:pt x="5" y="2"/>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1" name="Freeform 37"/>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2" name="Freeform 38"/>
                <p:cNvSpPr/>
                <p:nvPr/>
              </p:nvSpPr>
              <p:spPr bwMode="auto">
                <a:xfrm>
                  <a:off x="3959" y="1847"/>
                  <a:ext cx="22" cy="19"/>
                </a:xfrm>
                <a:custGeom>
                  <a:avLst/>
                  <a:gdLst>
                    <a:gd name="T0" fmla="*/ 4 w 9"/>
                    <a:gd name="T1" fmla="*/ 0 h 8"/>
                    <a:gd name="T2" fmla="*/ 0 w 9"/>
                    <a:gd name="T3" fmla="*/ 1 h 8"/>
                    <a:gd name="T4" fmla="*/ 0 w 9"/>
                    <a:gd name="T5" fmla="*/ 2 h 8"/>
                    <a:gd name="T6" fmla="*/ 1 w 9"/>
                    <a:gd name="T7" fmla="*/ 3 h 8"/>
                    <a:gd name="T8" fmla="*/ 2 w 9"/>
                    <a:gd name="T9" fmla="*/ 4 h 8"/>
                    <a:gd name="T10" fmla="*/ 3 w 9"/>
                    <a:gd name="T11" fmla="*/ 5 h 8"/>
                    <a:gd name="T12" fmla="*/ 3 w 9"/>
                    <a:gd name="T13" fmla="*/ 6 h 8"/>
                    <a:gd name="T14" fmla="*/ 4 w 9"/>
                    <a:gd name="T15" fmla="*/ 6 h 8"/>
                    <a:gd name="T16" fmla="*/ 4 w 9"/>
                    <a:gd name="T17" fmla="*/ 6 h 8"/>
                    <a:gd name="T18" fmla="*/ 4 w 9"/>
                    <a:gd name="T19" fmla="*/ 7 h 8"/>
                    <a:gd name="T20" fmla="*/ 4 w 9"/>
                    <a:gd name="T21" fmla="*/ 7 h 8"/>
                    <a:gd name="T22" fmla="*/ 6 w 9"/>
                    <a:gd name="T23" fmla="*/ 7 h 8"/>
                    <a:gd name="T24" fmla="*/ 6 w 9"/>
                    <a:gd name="T25" fmla="*/ 8 h 8"/>
                    <a:gd name="T26" fmla="*/ 9 w 9"/>
                    <a:gd name="T27" fmla="*/ 6 h 8"/>
                    <a:gd name="T28" fmla="*/ 9 w 9"/>
                    <a:gd name="T29" fmla="*/ 3 h 8"/>
                    <a:gd name="T30" fmla="*/ 9 w 9"/>
                    <a:gd name="T31" fmla="*/ 2 h 8"/>
                    <a:gd name="T32" fmla="*/ 9 w 9"/>
                    <a:gd name="T33" fmla="*/ 1 h 8"/>
                    <a:gd name="T34" fmla="*/ 8 w 9"/>
                    <a:gd name="T35" fmla="*/ 1 h 8"/>
                    <a:gd name="T36" fmla="*/ 7 w 9"/>
                    <a:gd name="T37" fmla="*/ 1 h 8"/>
                    <a:gd name="T38" fmla="*/ 7 w 9"/>
                    <a:gd name="T39" fmla="*/ 1 h 8"/>
                    <a:gd name="T40" fmla="*/ 7 w 9"/>
                    <a:gd name="T41" fmla="*/ 1 h 8"/>
                    <a:gd name="T42" fmla="*/ 8 w 9"/>
                    <a:gd name="T43" fmla="*/ 0 h 8"/>
                    <a:gd name="T44" fmla="*/ 7 w 9"/>
                    <a:gd name="T45" fmla="*/ 0 h 8"/>
                    <a:gd name="T46" fmla="*/ 5 w 9"/>
                    <a:gd name="T47" fmla="*/ 0 h 8"/>
                    <a:gd name="T48" fmla="*/ 4 w 9"/>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4" y="0"/>
                      </a:moveTo>
                      <a:cubicBezTo>
                        <a:pt x="3" y="0"/>
                        <a:pt x="1" y="0"/>
                        <a:pt x="0" y="1"/>
                      </a:cubicBezTo>
                      <a:cubicBezTo>
                        <a:pt x="0" y="1"/>
                        <a:pt x="0" y="2"/>
                        <a:pt x="0" y="2"/>
                      </a:cubicBezTo>
                      <a:cubicBezTo>
                        <a:pt x="0" y="3"/>
                        <a:pt x="0" y="3"/>
                        <a:pt x="1" y="3"/>
                      </a:cubicBezTo>
                      <a:cubicBezTo>
                        <a:pt x="2" y="4"/>
                        <a:pt x="2" y="4"/>
                        <a:pt x="2" y="4"/>
                      </a:cubicBezTo>
                      <a:cubicBezTo>
                        <a:pt x="2" y="4"/>
                        <a:pt x="3" y="5"/>
                        <a:pt x="3" y="5"/>
                      </a:cubicBezTo>
                      <a:cubicBezTo>
                        <a:pt x="3" y="6"/>
                        <a:pt x="3" y="6"/>
                        <a:pt x="3" y="6"/>
                      </a:cubicBezTo>
                      <a:cubicBezTo>
                        <a:pt x="4" y="6"/>
                        <a:pt x="4" y="6"/>
                        <a:pt x="4" y="6"/>
                      </a:cubicBezTo>
                      <a:cubicBezTo>
                        <a:pt x="4" y="6"/>
                        <a:pt x="4" y="6"/>
                        <a:pt x="4" y="6"/>
                      </a:cubicBezTo>
                      <a:cubicBezTo>
                        <a:pt x="4" y="6"/>
                        <a:pt x="4" y="6"/>
                        <a:pt x="4" y="7"/>
                      </a:cubicBezTo>
                      <a:cubicBezTo>
                        <a:pt x="4" y="7"/>
                        <a:pt x="4" y="7"/>
                        <a:pt x="4" y="7"/>
                      </a:cubicBezTo>
                      <a:cubicBezTo>
                        <a:pt x="6" y="7"/>
                        <a:pt x="6" y="7"/>
                        <a:pt x="6" y="7"/>
                      </a:cubicBezTo>
                      <a:cubicBezTo>
                        <a:pt x="6" y="8"/>
                        <a:pt x="6" y="8"/>
                        <a:pt x="6" y="8"/>
                      </a:cubicBezTo>
                      <a:cubicBezTo>
                        <a:pt x="7" y="8"/>
                        <a:pt x="8" y="7"/>
                        <a:pt x="9" y="6"/>
                      </a:cubicBezTo>
                      <a:cubicBezTo>
                        <a:pt x="9" y="5"/>
                        <a:pt x="9" y="4"/>
                        <a:pt x="9" y="3"/>
                      </a:cubicBezTo>
                      <a:cubicBezTo>
                        <a:pt x="9" y="2"/>
                        <a:pt x="9" y="2"/>
                        <a:pt x="9" y="2"/>
                      </a:cubicBezTo>
                      <a:cubicBezTo>
                        <a:pt x="9" y="1"/>
                        <a:pt x="9" y="1"/>
                        <a:pt x="9" y="1"/>
                      </a:cubicBezTo>
                      <a:cubicBezTo>
                        <a:pt x="8" y="1"/>
                        <a:pt x="8" y="1"/>
                        <a:pt x="8" y="1"/>
                      </a:cubicBezTo>
                      <a:cubicBezTo>
                        <a:pt x="8" y="1"/>
                        <a:pt x="8" y="1"/>
                        <a:pt x="7" y="1"/>
                      </a:cubicBezTo>
                      <a:cubicBezTo>
                        <a:pt x="7" y="1"/>
                        <a:pt x="7" y="1"/>
                        <a:pt x="7" y="1"/>
                      </a:cubicBezTo>
                      <a:cubicBezTo>
                        <a:pt x="7" y="1"/>
                        <a:pt x="7" y="1"/>
                        <a:pt x="7" y="1"/>
                      </a:cubicBezTo>
                      <a:cubicBezTo>
                        <a:pt x="8" y="0"/>
                        <a:pt x="8" y="0"/>
                        <a:pt x="8" y="0"/>
                      </a:cubicBezTo>
                      <a:cubicBezTo>
                        <a:pt x="7" y="0"/>
                        <a:pt x="7" y="0"/>
                        <a:pt x="7" y="0"/>
                      </a:cubicBezTo>
                      <a:cubicBezTo>
                        <a:pt x="6" y="0"/>
                        <a:pt x="6"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3" name="Freeform 39"/>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4" name="Freeform 40"/>
                <p:cNvSpPr/>
                <p:nvPr/>
              </p:nvSpPr>
              <p:spPr bwMode="auto">
                <a:xfrm>
                  <a:off x="3764" y="1809"/>
                  <a:ext cx="81" cy="57"/>
                </a:xfrm>
                <a:custGeom>
                  <a:avLst/>
                  <a:gdLst>
                    <a:gd name="T0" fmla="*/ 14 w 34"/>
                    <a:gd name="T1" fmla="*/ 1 h 24"/>
                    <a:gd name="T2" fmla="*/ 2 w 34"/>
                    <a:gd name="T3" fmla="*/ 2 h 24"/>
                    <a:gd name="T4" fmla="*/ 2 w 34"/>
                    <a:gd name="T5" fmla="*/ 5 h 24"/>
                    <a:gd name="T6" fmla="*/ 4 w 34"/>
                    <a:gd name="T7" fmla="*/ 6 h 24"/>
                    <a:gd name="T8" fmla="*/ 4 w 34"/>
                    <a:gd name="T9" fmla="*/ 9 h 24"/>
                    <a:gd name="T10" fmla="*/ 4 w 34"/>
                    <a:gd name="T11" fmla="*/ 12 h 24"/>
                    <a:gd name="T12" fmla="*/ 3 w 34"/>
                    <a:gd name="T13" fmla="*/ 13 h 24"/>
                    <a:gd name="T14" fmla="*/ 0 w 34"/>
                    <a:gd name="T15" fmla="*/ 15 h 24"/>
                    <a:gd name="T16" fmla="*/ 0 w 34"/>
                    <a:gd name="T17" fmla="*/ 18 h 24"/>
                    <a:gd name="T18" fmla="*/ 2 w 34"/>
                    <a:gd name="T19" fmla="*/ 20 h 24"/>
                    <a:gd name="T20" fmla="*/ 5 w 34"/>
                    <a:gd name="T21" fmla="*/ 24 h 24"/>
                    <a:gd name="T22" fmla="*/ 11 w 34"/>
                    <a:gd name="T23" fmla="*/ 24 h 24"/>
                    <a:gd name="T24" fmla="*/ 13 w 34"/>
                    <a:gd name="T25" fmla="*/ 22 h 24"/>
                    <a:gd name="T26" fmla="*/ 14 w 34"/>
                    <a:gd name="T27" fmla="*/ 19 h 24"/>
                    <a:gd name="T28" fmla="*/ 15 w 34"/>
                    <a:gd name="T29" fmla="*/ 18 h 24"/>
                    <a:gd name="T30" fmla="*/ 16 w 34"/>
                    <a:gd name="T31" fmla="*/ 18 h 24"/>
                    <a:gd name="T32" fmla="*/ 17 w 34"/>
                    <a:gd name="T33" fmla="*/ 18 h 24"/>
                    <a:gd name="T34" fmla="*/ 21 w 34"/>
                    <a:gd name="T35" fmla="*/ 17 h 24"/>
                    <a:gd name="T36" fmla="*/ 21 w 34"/>
                    <a:gd name="T37" fmla="*/ 16 h 24"/>
                    <a:gd name="T38" fmla="*/ 22 w 34"/>
                    <a:gd name="T39" fmla="*/ 16 h 24"/>
                    <a:gd name="T40" fmla="*/ 25 w 34"/>
                    <a:gd name="T41" fmla="*/ 14 h 24"/>
                    <a:gd name="T42" fmla="*/ 28 w 34"/>
                    <a:gd name="T43" fmla="*/ 14 h 24"/>
                    <a:gd name="T44" fmla="*/ 29 w 34"/>
                    <a:gd name="T45" fmla="*/ 12 h 24"/>
                    <a:gd name="T46" fmla="*/ 29 w 34"/>
                    <a:gd name="T47" fmla="*/ 12 h 24"/>
                    <a:gd name="T48" fmla="*/ 31 w 34"/>
                    <a:gd name="T49" fmla="*/ 11 h 24"/>
                    <a:gd name="T50" fmla="*/ 31 w 34"/>
                    <a:gd name="T51" fmla="*/ 9 h 24"/>
                    <a:gd name="T52" fmla="*/ 31 w 34"/>
                    <a:gd name="T53" fmla="*/ 7 h 24"/>
                    <a:gd name="T54" fmla="*/ 33 w 34"/>
                    <a:gd name="T55" fmla="*/ 5 h 24"/>
                    <a:gd name="T56" fmla="*/ 34 w 34"/>
                    <a:gd name="T57" fmla="*/ 3 h 24"/>
                    <a:gd name="T58" fmla="*/ 34 w 34"/>
                    <a:gd name="T59" fmla="*/ 2 h 24"/>
                    <a:gd name="T60" fmla="*/ 32 w 34"/>
                    <a:gd name="T61" fmla="*/ 0 h 24"/>
                    <a:gd name="T62" fmla="*/ 27 w 34"/>
                    <a:gd name="T6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24">
                      <a:moveTo>
                        <a:pt x="27" y="0"/>
                      </a:moveTo>
                      <a:cubicBezTo>
                        <a:pt x="23" y="0"/>
                        <a:pt x="18" y="0"/>
                        <a:pt x="14" y="1"/>
                      </a:cubicBezTo>
                      <a:cubicBezTo>
                        <a:pt x="10" y="1"/>
                        <a:pt x="6" y="2"/>
                        <a:pt x="3" y="2"/>
                      </a:cubicBezTo>
                      <a:cubicBezTo>
                        <a:pt x="2" y="2"/>
                        <a:pt x="2" y="2"/>
                        <a:pt x="2" y="2"/>
                      </a:cubicBezTo>
                      <a:cubicBezTo>
                        <a:pt x="2" y="4"/>
                        <a:pt x="2" y="4"/>
                        <a:pt x="2" y="4"/>
                      </a:cubicBezTo>
                      <a:cubicBezTo>
                        <a:pt x="2" y="4"/>
                        <a:pt x="2" y="5"/>
                        <a:pt x="2" y="5"/>
                      </a:cubicBezTo>
                      <a:cubicBezTo>
                        <a:pt x="3" y="5"/>
                        <a:pt x="3" y="5"/>
                        <a:pt x="3" y="5"/>
                      </a:cubicBezTo>
                      <a:cubicBezTo>
                        <a:pt x="3" y="5"/>
                        <a:pt x="3" y="5"/>
                        <a:pt x="4" y="6"/>
                      </a:cubicBezTo>
                      <a:cubicBezTo>
                        <a:pt x="4" y="6"/>
                        <a:pt x="4" y="7"/>
                        <a:pt x="4" y="8"/>
                      </a:cubicBezTo>
                      <a:cubicBezTo>
                        <a:pt x="4" y="9"/>
                        <a:pt x="4" y="9"/>
                        <a:pt x="4" y="9"/>
                      </a:cubicBezTo>
                      <a:cubicBezTo>
                        <a:pt x="5" y="10"/>
                        <a:pt x="5" y="11"/>
                        <a:pt x="4" y="12"/>
                      </a:cubicBezTo>
                      <a:cubicBezTo>
                        <a:pt x="4" y="12"/>
                        <a:pt x="4" y="12"/>
                        <a:pt x="4" y="12"/>
                      </a:cubicBezTo>
                      <a:cubicBezTo>
                        <a:pt x="4" y="12"/>
                        <a:pt x="3" y="12"/>
                        <a:pt x="3" y="12"/>
                      </a:cubicBezTo>
                      <a:cubicBezTo>
                        <a:pt x="3" y="13"/>
                        <a:pt x="3" y="13"/>
                        <a:pt x="3" y="13"/>
                      </a:cubicBezTo>
                      <a:cubicBezTo>
                        <a:pt x="2" y="14"/>
                        <a:pt x="2" y="14"/>
                        <a:pt x="1" y="15"/>
                      </a:cubicBezTo>
                      <a:cubicBezTo>
                        <a:pt x="0" y="15"/>
                        <a:pt x="0" y="15"/>
                        <a:pt x="0" y="15"/>
                      </a:cubicBezTo>
                      <a:cubicBezTo>
                        <a:pt x="0" y="18"/>
                        <a:pt x="0" y="18"/>
                        <a:pt x="0" y="18"/>
                      </a:cubicBezTo>
                      <a:cubicBezTo>
                        <a:pt x="0" y="18"/>
                        <a:pt x="0" y="18"/>
                        <a:pt x="0" y="18"/>
                      </a:cubicBezTo>
                      <a:cubicBezTo>
                        <a:pt x="0" y="18"/>
                        <a:pt x="0" y="19"/>
                        <a:pt x="1" y="19"/>
                      </a:cubicBezTo>
                      <a:cubicBezTo>
                        <a:pt x="2" y="20"/>
                        <a:pt x="2" y="20"/>
                        <a:pt x="2" y="20"/>
                      </a:cubicBezTo>
                      <a:cubicBezTo>
                        <a:pt x="3" y="21"/>
                        <a:pt x="4" y="22"/>
                        <a:pt x="5" y="23"/>
                      </a:cubicBezTo>
                      <a:cubicBezTo>
                        <a:pt x="5" y="24"/>
                        <a:pt x="5" y="24"/>
                        <a:pt x="5" y="24"/>
                      </a:cubicBezTo>
                      <a:cubicBezTo>
                        <a:pt x="10" y="24"/>
                        <a:pt x="10" y="24"/>
                        <a:pt x="10" y="24"/>
                      </a:cubicBezTo>
                      <a:cubicBezTo>
                        <a:pt x="11" y="24"/>
                        <a:pt x="11" y="24"/>
                        <a:pt x="11" y="24"/>
                      </a:cubicBezTo>
                      <a:cubicBezTo>
                        <a:pt x="11" y="24"/>
                        <a:pt x="11" y="24"/>
                        <a:pt x="11" y="24"/>
                      </a:cubicBezTo>
                      <a:cubicBezTo>
                        <a:pt x="13" y="24"/>
                        <a:pt x="13" y="23"/>
                        <a:pt x="13" y="22"/>
                      </a:cubicBezTo>
                      <a:cubicBezTo>
                        <a:pt x="13" y="22"/>
                        <a:pt x="14" y="21"/>
                        <a:pt x="14" y="21"/>
                      </a:cubicBezTo>
                      <a:cubicBezTo>
                        <a:pt x="14" y="20"/>
                        <a:pt x="14" y="20"/>
                        <a:pt x="14" y="19"/>
                      </a:cubicBezTo>
                      <a:cubicBezTo>
                        <a:pt x="14" y="19"/>
                        <a:pt x="14" y="19"/>
                        <a:pt x="14" y="19"/>
                      </a:cubicBezTo>
                      <a:cubicBezTo>
                        <a:pt x="15" y="19"/>
                        <a:pt x="15" y="19"/>
                        <a:pt x="15" y="18"/>
                      </a:cubicBezTo>
                      <a:cubicBezTo>
                        <a:pt x="15" y="18"/>
                        <a:pt x="15" y="18"/>
                        <a:pt x="15" y="18"/>
                      </a:cubicBezTo>
                      <a:cubicBezTo>
                        <a:pt x="15" y="18"/>
                        <a:pt x="15" y="18"/>
                        <a:pt x="16" y="18"/>
                      </a:cubicBezTo>
                      <a:cubicBezTo>
                        <a:pt x="16" y="18"/>
                        <a:pt x="16" y="18"/>
                        <a:pt x="16" y="18"/>
                      </a:cubicBezTo>
                      <a:cubicBezTo>
                        <a:pt x="17" y="18"/>
                        <a:pt x="17" y="18"/>
                        <a:pt x="17" y="18"/>
                      </a:cubicBezTo>
                      <a:cubicBezTo>
                        <a:pt x="19" y="18"/>
                        <a:pt x="19" y="18"/>
                        <a:pt x="19" y="18"/>
                      </a:cubicBezTo>
                      <a:cubicBezTo>
                        <a:pt x="20" y="18"/>
                        <a:pt x="21" y="18"/>
                        <a:pt x="21" y="17"/>
                      </a:cubicBezTo>
                      <a:cubicBezTo>
                        <a:pt x="21" y="16"/>
                        <a:pt x="21" y="16"/>
                        <a:pt x="21" y="16"/>
                      </a:cubicBezTo>
                      <a:cubicBezTo>
                        <a:pt x="21" y="16"/>
                        <a:pt x="21" y="16"/>
                        <a:pt x="21" y="16"/>
                      </a:cubicBezTo>
                      <a:cubicBezTo>
                        <a:pt x="21" y="16"/>
                        <a:pt x="22" y="16"/>
                        <a:pt x="22" y="16"/>
                      </a:cubicBezTo>
                      <a:cubicBezTo>
                        <a:pt x="22" y="16"/>
                        <a:pt x="22" y="16"/>
                        <a:pt x="22" y="16"/>
                      </a:cubicBezTo>
                      <a:cubicBezTo>
                        <a:pt x="23" y="16"/>
                        <a:pt x="23" y="16"/>
                        <a:pt x="24" y="15"/>
                      </a:cubicBezTo>
                      <a:cubicBezTo>
                        <a:pt x="24" y="15"/>
                        <a:pt x="25" y="14"/>
                        <a:pt x="25" y="14"/>
                      </a:cubicBezTo>
                      <a:cubicBezTo>
                        <a:pt x="25" y="14"/>
                        <a:pt x="26" y="14"/>
                        <a:pt x="26" y="14"/>
                      </a:cubicBezTo>
                      <a:cubicBezTo>
                        <a:pt x="28" y="14"/>
                        <a:pt x="28" y="14"/>
                        <a:pt x="28" y="14"/>
                      </a:cubicBezTo>
                      <a:cubicBezTo>
                        <a:pt x="28" y="14"/>
                        <a:pt x="28" y="14"/>
                        <a:pt x="28" y="14"/>
                      </a:cubicBezTo>
                      <a:cubicBezTo>
                        <a:pt x="29" y="14"/>
                        <a:pt x="29" y="13"/>
                        <a:pt x="29" y="12"/>
                      </a:cubicBezTo>
                      <a:cubicBezTo>
                        <a:pt x="29" y="12"/>
                        <a:pt x="29" y="12"/>
                        <a:pt x="29" y="12"/>
                      </a:cubicBezTo>
                      <a:cubicBezTo>
                        <a:pt x="29" y="12"/>
                        <a:pt x="29" y="12"/>
                        <a:pt x="29" y="12"/>
                      </a:cubicBezTo>
                      <a:cubicBezTo>
                        <a:pt x="30" y="12"/>
                        <a:pt x="30" y="12"/>
                        <a:pt x="30" y="12"/>
                      </a:cubicBezTo>
                      <a:cubicBezTo>
                        <a:pt x="30" y="12"/>
                        <a:pt x="31" y="12"/>
                        <a:pt x="31" y="11"/>
                      </a:cubicBezTo>
                      <a:cubicBezTo>
                        <a:pt x="32" y="11"/>
                        <a:pt x="32" y="10"/>
                        <a:pt x="31" y="10"/>
                      </a:cubicBezTo>
                      <a:cubicBezTo>
                        <a:pt x="31" y="9"/>
                        <a:pt x="31" y="9"/>
                        <a:pt x="31" y="9"/>
                      </a:cubicBezTo>
                      <a:cubicBezTo>
                        <a:pt x="31" y="9"/>
                        <a:pt x="31" y="9"/>
                        <a:pt x="31" y="9"/>
                      </a:cubicBezTo>
                      <a:cubicBezTo>
                        <a:pt x="31" y="8"/>
                        <a:pt x="31" y="7"/>
                        <a:pt x="31" y="7"/>
                      </a:cubicBezTo>
                      <a:cubicBezTo>
                        <a:pt x="31" y="6"/>
                        <a:pt x="31" y="6"/>
                        <a:pt x="32" y="5"/>
                      </a:cubicBezTo>
                      <a:cubicBezTo>
                        <a:pt x="33" y="5"/>
                        <a:pt x="33" y="5"/>
                        <a:pt x="33" y="5"/>
                      </a:cubicBezTo>
                      <a:cubicBezTo>
                        <a:pt x="34" y="5"/>
                        <a:pt x="34" y="3"/>
                        <a:pt x="34" y="3"/>
                      </a:cubicBezTo>
                      <a:cubicBezTo>
                        <a:pt x="34" y="3"/>
                        <a:pt x="34" y="3"/>
                        <a:pt x="34" y="3"/>
                      </a:cubicBezTo>
                      <a:cubicBezTo>
                        <a:pt x="34" y="2"/>
                        <a:pt x="34" y="2"/>
                        <a:pt x="34" y="2"/>
                      </a:cubicBezTo>
                      <a:cubicBezTo>
                        <a:pt x="34" y="2"/>
                        <a:pt x="34" y="2"/>
                        <a:pt x="34" y="2"/>
                      </a:cubicBezTo>
                      <a:cubicBezTo>
                        <a:pt x="34" y="1"/>
                        <a:pt x="34" y="1"/>
                        <a:pt x="33" y="1"/>
                      </a:cubicBezTo>
                      <a:cubicBezTo>
                        <a:pt x="33" y="0"/>
                        <a:pt x="33" y="0"/>
                        <a:pt x="32" y="0"/>
                      </a:cubicBezTo>
                      <a:cubicBezTo>
                        <a:pt x="32" y="0"/>
                        <a:pt x="31" y="0"/>
                        <a:pt x="31" y="0"/>
                      </a:cubicBezTo>
                      <a:cubicBezTo>
                        <a:pt x="29" y="0"/>
                        <a:pt x="28"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5" name="Freeform 41"/>
                <p:cNvSpPr>
                  <a:spLocks noEditPoints="1"/>
                </p:cNvSpPr>
                <p:nvPr/>
              </p:nvSpPr>
              <p:spPr bwMode="auto">
                <a:xfrm>
                  <a:off x="3902" y="1838"/>
                  <a:ext cx="301" cy="585"/>
                </a:xfrm>
                <a:custGeom>
                  <a:avLst/>
                  <a:gdLst>
                    <a:gd name="T0" fmla="*/ 51 w 126"/>
                    <a:gd name="T1" fmla="*/ 38 h 245"/>
                    <a:gd name="T2" fmla="*/ 34 w 126"/>
                    <a:gd name="T3" fmla="*/ 3 h 245"/>
                    <a:gd name="T4" fmla="*/ 35 w 126"/>
                    <a:gd name="T5" fmla="*/ 9 h 245"/>
                    <a:gd name="T6" fmla="*/ 34 w 126"/>
                    <a:gd name="T7" fmla="*/ 18 h 245"/>
                    <a:gd name="T8" fmla="*/ 22 w 126"/>
                    <a:gd name="T9" fmla="*/ 26 h 245"/>
                    <a:gd name="T10" fmla="*/ 39 w 126"/>
                    <a:gd name="T11" fmla="*/ 42 h 245"/>
                    <a:gd name="T12" fmla="*/ 48 w 126"/>
                    <a:gd name="T13" fmla="*/ 45 h 245"/>
                    <a:gd name="T14" fmla="*/ 59 w 126"/>
                    <a:gd name="T15" fmla="*/ 54 h 245"/>
                    <a:gd name="T16" fmla="*/ 58 w 126"/>
                    <a:gd name="T17" fmla="*/ 43 h 245"/>
                    <a:gd name="T18" fmla="*/ 65 w 126"/>
                    <a:gd name="T19" fmla="*/ 49 h 245"/>
                    <a:gd name="T20" fmla="*/ 67 w 126"/>
                    <a:gd name="T21" fmla="*/ 34 h 245"/>
                    <a:gd name="T22" fmla="*/ 74 w 126"/>
                    <a:gd name="T23" fmla="*/ 44 h 245"/>
                    <a:gd name="T24" fmla="*/ 78 w 126"/>
                    <a:gd name="T25" fmla="*/ 55 h 245"/>
                    <a:gd name="T26" fmla="*/ 85 w 126"/>
                    <a:gd name="T27" fmla="*/ 56 h 245"/>
                    <a:gd name="T28" fmla="*/ 90 w 126"/>
                    <a:gd name="T29" fmla="*/ 63 h 245"/>
                    <a:gd name="T30" fmla="*/ 80 w 126"/>
                    <a:gd name="T31" fmla="*/ 65 h 245"/>
                    <a:gd name="T32" fmla="*/ 71 w 126"/>
                    <a:gd name="T33" fmla="*/ 66 h 245"/>
                    <a:gd name="T34" fmla="*/ 64 w 126"/>
                    <a:gd name="T35" fmla="*/ 63 h 245"/>
                    <a:gd name="T36" fmla="*/ 56 w 126"/>
                    <a:gd name="T37" fmla="*/ 58 h 245"/>
                    <a:gd name="T38" fmla="*/ 48 w 126"/>
                    <a:gd name="T39" fmla="*/ 53 h 245"/>
                    <a:gd name="T40" fmla="*/ 32 w 126"/>
                    <a:gd name="T41" fmla="*/ 54 h 245"/>
                    <a:gd name="T42" fmla="*/ 24 w 126"/>
                    <a:gd name="T43" fmla="*/ 58 h 245"/>
                    <a:gd name="T44" fmla="*/ 14 w 126"/>
                    <a:gd name="T45" fmla="*/ 72 h 245"/>
                    <a:gd name="T46" fmla="*/ 6 w 126"/>
                    <a:gd name="T47" fmla="*/ 80 h 245"/>
                    <a:gd name="T48" fmla="*/ 1 w 126"/>
                    <a:gd name="T49" fmla="*/ 96 h 245"/>
                    <a:gd name="T50" fmla="*/ 1 w 126"/>
                    <a:gd name="T51" fmla="*/ 109 h 245"/>
                    <a:gd name="T52" fmla="*/ 9 w 126"/>
                    <a:gd name="T53" fmla="*/ 120 h 245"/>
                    <a:gd name="T54" fmla="*/ 21 w 126"/>
                    <a:gd name="T55" fmla="*/ 132 h 245"/>
                    <a:gd name="T56" fmla="*/ 33 w 126"/>
                    <a:gd name="T57" fmla="*/ 138 h 245"/>
                    <a:gd name="T58" fmla="*/ 43 w 126"/>
                    <a:gd name="T59" fmla="*/ 139 h 245"/>
                    <a:gd name="T60" fmla="*/ 57 w 126"/>
                    <a:gd name="T61" fmla="*/ 135 h 245"/>
                    <a:gd name="T62" fmla="*/ 67 w 126"/>
                    <a:gd name="T63" fmla="*/ 140 h 245"/>
                    <a:gd name="T64" fmla="*/ 68 w 126"/>
                    <a:gd name="T65" fmla="*/ 153 h 245"/>
                    <a:gd name="T66" fmla="*/ 76 w 126"/>
                    <a:gd name="T67" fmla="*/ 168 h 245"/>
                    <a:gd name="T68" fmla="*/ 77 w 126"/>
                    <a:gd name="T69" fmla="*/ 181 h 245"/>
                    <a:gd name="T70" fmla="*/ 71 w 126"/>
                    <a:gd name="T71" fmla="*/ 194 h 245"/>
                    <a:gd name="T72" fmla="*/ 71 w 126"/>
                    <a:gd name="T73" fmla="*/ 214 h 245"/>
                    <a:gd name="T74" fmla="*/ 72 w 126"/>
                    <a:gd name="T75" fmla="*/ 234 h 245"/>
                    <a:gd name="T76" fmla="*/ 81 w 126"/>
                    <a:gd name="T77" fmla="*/ 242 h 245"/>
                    <a:gd name="T78" fmla="*/ 97 w 126"/>
                    <a:gd name="T79" fmla="*/ 232 h 245"/>
                    <a:gd name="T80" fmla="*/ 100 w 126"/>
                    <a:gd name="T81" fmla="*/ 221 h 245"/>
                    <a:gd name="T82" fmla="*/ 108 w 126"/>
                    <a:gd name="T83" fmla="*/ 206 h 245"/>
                    <a:gd name="T84" fmla="*/ 119 w 126"/>
                    <a:gd name="T85" fmla="*/ 181 h 245"/>
                    <a:gd name="T86" fmla="*/ 122 w 126"/>
                    <a:gd name="T87" fmla="*/ 158 h 245"/>
                    <a:gd name="T88" fmla="*/ 124 w 126"/>
                    <a:gd name="T89" fmla="*/ 142 h 245"/>
                    <a:gd name="T90" fmla="*/ 122 w 126"/>
                    <a:gd name="T91" fmla="*/ 116 h 245"/>
                    <a:gd name="T92" fmla="*/ 116 w 126"/>
                    <a:gd name="T93" fmla="*/ 107 h 245"/>
                    <a:gd name="T94" fmla="*/ 106 w 126"/>
                    <a:gd name="T95" fmla="*/ 90 h 245"/>
                    <a:gd name="T96" fmla="*/ 99 w 126"/>
                    <a:gd name="T97" fmla="*/ 76 h 245"/>
                    <a:gd name="T98" fmla="*/ 103 w 126"/>
                    <a:gd name="T99" fmla="*/ 82 h 245"/>
                    <a:gd name="T100" fmla="*/ 111 w 126"/>
                    <a:gd name="T101" fmla="*/ 95 h 245"/>
                    <a:gd name="T102" fmla="*/ 116 w 126"/>
                    <a:gd name="T103" fmla="*/ 105 h 245"/>
                    <a:gd name="T104" fmla="*/ 118 w 126"/>
                    <a:gd name="T105" fmla="*/ 84 h 245"/>
                    <a:gd name="T106" fmla="*/ 115 w 126"/>
                    <a:gd name="T107" fmla="*/ 77 h 245"/>
                    <a:gd name="T108" fmla="*/ 110 w 126"/>
                    <a:gd name="T109" fmla="*/ 69 h 245"/>
                    <a:gd name="T110" fmla="*/ 106 w 126"/>
                    <a:gd name="T111" fmla="*/ 62 h 245"/>
                    <a:gd name="T112" fmla="*/ 99 w 126"/>
                    <a:gd name="T113" fmla="*/ 52 h 245"/>
                    <a:gd name="T114" fmla="*/ 80 w 126"/>
                    <a:gd name="T115" fmla="*/ 31 h 245"/>
                    <a:gd name="T116" fmla="*/ 62 w 126"/>
                    <a:gd name="T117" fmla="*/ 1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245">
                      <a:moveTo>
                        <a:pt x="49" y="38"/>
                      </a:moveTo>
                      <a:cubicBezTo>
                        <a:pt x="49" y="38"/>
                        <a:pt x="49" y="38"/>
                        <a:pt x="49" y="38"/>
                      </a:cubicBezTo>
                      <a:cubicBezTo>
                        <a:pt x="49" y="37"/>
                        <a:pt x="49" y="37"/>
                        <a:pt x="49" y="37"/>
                      </a:cubicBezTo>
                      <a:cubicBezTo>
                        <a:pt x="48" y="37"/>
                        <a:pt x="48" y="37"/>
                        <a:pt x="48" y="37"/>
                      </a:cubicBezTo>
                      <a:cubicBezTo>
                        <a:pt x="47" y="37"/>
                        <a:pt x="46" y="36"/>
                        <a:pt x="46" y="35"/>
                      </a:cubicBezTo>
                      <a:cubicBezTo>
                        <a:pt x="46" y="34"/>
                        <a:pt x="46" y="34"/>
                        <a:pt x="46" y="34"/>
                      </a:cubicBezTo>
                      <a:cubicBezTo>
                        <a:pt x="46" y="34"/>
                        <a:pt x="46" y="34"/>
                        <a:pt x="46" y="34"/>
                      </a:cubicBezTo>
                      <a:cubicBezTo>
                        <a:pt x="47" y="34"/>
                        <a:pt x="47" y="35"/>
                        <a:pt x="47" y="35"/>
                      </a:cubicBezTo>
                      <a:cubicBezTo>
                        <a:pt x="47" y="35"/>
                        <a:pt x="47" y="35"/>
                        <a:pt x="47" y="35"/>
                      </a:cubicBezTo>
                      <a:cubicBezTo>
                        <a:pt x="47" y="36"/>
                        <a:pt x="47" y="36"/>
                        <a:pt x="47" y="36"/>
                      </a:cubicBezTo>
                      <a:cubicBezTo>
                        <a:pt x="48" y="36"/>
                        <a:pt x="48" y="36"/>
                        <a:pt x="48" y="36"/>
                      </a:cubicBezTo>
                      <a:cubicBezTo>
                        <a:pt x="48" y="36"/>
                        <a:pt x="48" y="36"/>
                        <a:pt x="49" y="37"/>
                      </a:cubicBezTo>
                      <a:cubicBezTo>
                        <a:pt x="50" y="37"/>
                        <a:pt x="50" y="37"/>
                        <a:pt x="50" y="37"/>
                      </a:cubicBezTo>
                      <a:cubicBezTo>
                        <a:pt x="50" y="37"/>
                        <a:pt x="50" y="37"/>
                        <a:pt x="51" y="38"/>
                      </a:cubicBezTo>
                      <a:cubicBezTo>
                        <a:pt x="51" y="38"/>
                        <a:pt x="52" y="38"/>
                        <a:pt x="52" y="38"/>
                      </a:cubicBezTo>
                      <a:cubicBezTo>
                        <a:pt x="52" y="39"/>
                        <a:pt x="52" y="39"/>
                        <a:pt x="52" y="39"/>
                      </a:cubicBezTo>
                      <a:cubicBezTo>
                        <a:pt x="53" y="39"/>
                        <a:pt x="53" y="39"/>
                        <a:pt x="53" y="39"/>
                      </a:cubicBezTo>
                      <a:cubicBezTo>
                        <a:pt x="53" y="40"/>
                        <a:pt x="53" y="40"/>
                        <a:pt x="53" y="40"/>
                      </a:cubicBezTo>
                      <a:cubicBezTo>
                        <a:pt x="52" y="40"/>
                        <a:pt x="52" y="40"/>
                        <a:pt x="52" y="40"/>
                      </a:cubicBezTo>
                      <a:cubicBezTo>
                        <a:pt x="52" y="40"/>
                        <a:pt x="52" y="40"/>
                        <a:pt x="52" y="40"/>
                      </a:cubicBezTo>
                      <a:cubicBezTo>
                        <a:pt x="52" y="38"/>
                        <a:pt x="52" y="38"/>
                        <a:pt x="52" y="38"/>
                      </a:cubicBezTo>
                      <a:cubicBezTo>
                        <a:pt x="51" y="38"/>
                        <a:pt x="51" y="38"/>
                        <a:pt x="51" y="38"/>
                      </a:cubicBezTo>
                      <a:cubicBezTo>
                        <a:pt x="50" y="38"/>
                        <a:pt x="50" y="38"/>
                        <a:pt x="50" y="38"/>
                      </a:cubicBezTo>
                      <a:cubicBezTo>
                        <a:pt x="50" y="38"/>
                        <a:pt x="50" y="38"/>
                        <a:pt x="50" y="38"/>
                      </a:cubicBezTo>
                      <a:cubicBezTo>
                        <a:pt x="49" y="38"/>
                        <a:pt x="49" y="38"/>
                        <a:pt x="49" y="38"/>
                      </a:cubicBezTo>
                      <a:cubicBezTo>
                        <a:pt x="49" y="38"/>
                        <a:pt x="49" y="38"/>
                        <a:pt x="49" y="38"/>
                      </a:cubicBezTo>
                      <a:moveTo>
                        <a:pt x="34" y="0"/>
                      </a:moveTo>
                      <a:cubicBezTo>
                        <a:pt x="34" y="3"/>
                        <a:pt x="34" y="3"/>
                        <a:pt x="34" y="3"/>
                      </a:cubicBezTo>
                      <a:cubicBezTo>
                        <a:pt x="34" y="4"/>
                        <a:pt x="34" y="4"/>
                        <a:pt x="35" y="4"/>
                      </a:cubicBezTo>
                      <a:cubicBezTo>
                        <a:pt x="35" y="4"/>
                        <a:pt x="35" y="4"/>
                        <a:pt x="35" y="4"/>
                      </a:cubicBezTo>
                      <a:cubicBezTo>
                        <a:pt x="35" y="5"/>
                        <a:pt x="35" y="5"/>
                        <a:pt x="35" y="5"/>
                      </a:cubicBezTo>
                      <a:cubicBezTo>
                        <a:pt x="35" y="5"/>
                        <a:pt x="35" y="5"/>
                        <a:pt x="35" y="5"/>
                      </a:cubicBezTo>
                      <a:cubicBezTo>
                        <a:pt x="35" y="6"/>
                        <a:pt x="35" y="6"/>
                        <a:pt x="35" y="6"/>
                      </a:cubicBezTo>
                      <a:cubicBezTo>
                        <a:pt x="35" y="6"/>
                        <a:pt x="35" y="6"/>
                        <a:pt x="35" y="6"/>
                      </a:cubicBezTo>
                      <a:cubicBezTo>
                        <a:pt x="35" y="6"/>
                        <a:pt x="35" y="6"/>
                        <a:pt x="36" y="7"/>
                      </a:cubicBezTo>
                      <a:cubicBezTo>
                        <a:pt x="36" y="7"/>
                        <a:pt x="36" y="7"/>
                        <a:pt x="36" y="7"/>
                      </a:cubicBezTo>
                      <a:cubicBezTo>
                        <a:pt x="37" y="7"/>
                        <a:pt x="37" y="7"/>
                        <a:pt x="37" y="7"/>
                      </a:cubicBezTo>
                      <a:cubicBezTo>
                        <a:pt x="37" y="9"/>
                        <a:pt x="37" y="9"/>
                        <a:pt x="37" y="9"/>
                      </a:cubicBezTo>
                      <a:cubicBezTo>
                        <a:pt x="37" y="9"/>
                        <a:pt x="37" y="9"/>
                        <a:pt x="37" y="9"/>
                      </a:cubicBezTo>
                      <a:cubicBezTo>
                        <a:pt x="37" y="10"/>
                        <a:pt x="37" y="10"/>
                        <a:pt x="37" y="10"/>
                      </a:cubicBezTo>
                      <a:cubicBezTo>
                        <a:pt x="37" y="10"/>
                        <a:pt x="37" y="10"/>
                        <a:pt x="37" y="10"/>
                      </a:cubicBezTo>
                      <a:cubicBezTo>
                        <a:pt x="35" y="9"/>
                        <a:pt x="35" y="9"/>
                        <a:pt x="35" y="9"/>
                      </a:cubicBezTo>
                      <a:cubicBezTo>
                        <a:pt x="35" y="12"/>
                        <a:pt x="35" y="12"/>
                        <a:pt x="35" y="12"/>
                      </a:cubicBezTo>
                      <a:cubicBezTo>
                        <a:pt x="35" y="12"/>
                        <a:pt x="35" y="12"/>
                        <a:pt x="35" y="12"/>
                      </a:cubicBezTo>
                      <a:cubicBezTo>
                        <a:pt x="35" y="13"/>
                        <a:pt x="35" y="14"/>
                        <a:pt x="36" y="14"/>
                      </a:cubicBezTo>
                      <a:cubicBezTo>
                        <a:pt x="37" y="15"/>
                        <a:pt x="37" y="15"/>
                        <a:pt x="38" y="15"/>
                      </a:cubicBezTo>
                      <a:cubicBezTo>
                        <a:pt x="38" y="16"/>
                        <a:pt x="38" y="16"/>
                        <a:pt x="38" y="16"/>
                      </a:cubicBezTo>
                      <a:cubicBezTo>
                        <a:pt x="38" y="16"/>
                        <a:pt x="38" y="17"/>
                        <a:pt x="39" y="17"/>
                      </a:cubicBezTo>
                      <a:cubicBezTo>
                        <a:pt x="40" y="18"/>
                        <a:pt x="40" y="18"/>
                        <a:pt x="40" y="18"/>
                      </a:cubicBezTo>
                      <a:cubicBezTo>
                        <a:pt x="40" y="18"/>
                        <a:pt x="40" y="18"/>
                        <a:pt x="40" y="18"/>
                      </a:cubicBezTo>
                      <a:cubicBezTo>
                        <a:pt x="39" y="18"/>
                        <a:pt x="39" y="18"/>
                        <a:pt x="39" y="18"/>
                      </a:cubicBezTo>
                      <a:cubicBezTo>
                        <a:pt x="39" y="19"/>
                        <a:pt x="39" y="19"/>
                        <a:pt x="39" y="19"/>
                      </a:cubicBezTo>
                      <a:cubicBezTo>
                        <a:pt x="38" y="18"/>
                        <a:pt x="38" y="18"/>
                        <a:pt x="38" y="18"/>
                      </a:cubicBezTo>
                      <a:cubicBezTo>
                        <a:pt x="35" y="18"/>
                        <a:pt x="35" y="18"/>
                        <a:pt x="35" y="18"/>
                      </a:cubicBezTo>
                      <a:cubicBezTo>
                        <a:pt x="34" y="18"/>
                        <a:pt x="34" y="18"/>
                        <a:pt x="34" y="18"/>
                      </a:cubicBezTo>
                      <a:cubicBezTo>
                        <a:pt x="34" y="18"/>
                        <a:pt x="34" y="18"/>
                        <a:pt x="34" y="18"/>
                      </a:cubicBezTo>
                      <a:cubicBezTo>
                        <a:pt x="33" y="18"/>
                        <a:pt x="33" y="19"/>
                        <a:pt x="32" y="19"/>
                      </a:cubicBezTo>
                      <a:cubicBezTo>
                        <a:pt x="32" y="20"/>
                        <a:pt x="32" y="20"/>
                        <a:pt x="32" y="20"/>
                      </a:cubicBezTo>
                      <a:cubicBezTo>
                        <a:pt x="32" y="20"/>
                        <a:pt x="32" y="20"/>
                        <a:pt x="32" y="20"/>
                      </a:cubicBezTo>
                      <a:cubicBezTo>
                        <a:pt x="32" y="20"/>
                        <a:pt x="32" y="20"/>
                        <a:pt x="32" y="20"/>
                      </a:cubicBezTo>
                      <a:cubicBezTo>
                        <a:pt x="31" y="20"/>
                        <a:pt x="31" y="20"/>
                        <a:pt x="31" y="20"/>
                      </a:cubicBezTo>
                      <a:cubicBezTo>
                        <a:pt x="29" y="20"/>
                        <a:pt x="29" y="20"/>
                        <a:pt x="29" y="20"/>
                      </a:cubicBezTo>
                      <a:cubicBezTo>
                        <a:pt x="28" y="20"/>
                        <a:pt x="28" y="20"/>
                        <a:pt x="28" y="21"/>
                      </a:cubicBezTo>
                      <a:cubicBezTo>
                        <a:pt x="28" y="21"/>
                        <a:pt x="28" y="21"/>
                        <a:pt x="28" y="21"/>
                      </a:cubicBezTo>
                      <a:cubicBezTo>
                        <a:pt x="27" y="21"/>
                        <a:pt x="27" y="21"/>
                        <a:pt x="27" y="21"/>
                      </a:cubicBezTo>
                      <a:cubicBezTo>
                        <a:pt x="27" y="21"/>
                        <a:pt x="27" y="21"/>
                        <a:pt x="27" y="21"/>
                      </a:cubicBezTo>
                      <a:cubicBezTo>
                        <a:pt x="26" y="21"/>
                        <a:pt x="25" y="21"/>
                        <a:pt x="24" y="22"/>
                      </a:cubicBezTo>
                      <a:cubicBezTo>
                        <a:pt x="24" y="23"/>
                        <a:pt x="23" y="23"/>
                        <a:pt x="23" y="24"/>
                      </a:cubicBezTo>
                      <a:cubicBezTo>
                        <a:pt x="22" y="25"/>
                        <a:pt x="22" y="25"/>
                        <a:pt x="22" y="25"/>
                      </a:cubicBezTo>
                      <a:cubicBezTo>
                        <a:pt x="22" y="25"/>
                        <a:pt x="22" y="26"/>
                        <a:pt x="22" y="26"/>
                      </a:cubicBezTo>
                      <a:cubicBezTo>
                        <a:pt x="21" y="26"/>
                        <a:pt x="21" y="27"/>
                        <a:pt x="20" y="27"/>
                      </a:cubicBezTo>
                      <a:cubicBezTo>
                        <a:pt x="19" y="27"/>
                        <a:pt x="19" y="27"/>
                        <a:pt x="19" y="27"/>
                      </a:cubicBezTo>
                      <a:cubicBezTo>
                        <a:pt x="20" y="28"/>
                        <a:pt x="20" y="28"/>
                        <a:pt x="20" y="28"/>
                      </a:cubicBezTo>
                      <a:cubicBezTo>
                        <a:pt x="21" y="31"/>
                        <a:pt x="23" y="33"/>
                        <a:pt x="25" y="34"/>
                      </a:cubicBezTo>
                      <a:cubicBezTo>
                        <a:pt x="25" y="35"/>
                        <a:pt x="26" y="36"/>
                        <a:pt x="27" y="36"/>
                      </a:cubicBezTo>
                      <a:cubicBezTo>
                        <a:pt x="29" y="39"/>
                        <a:pt x="31" y="42"/>
                        <a:pt x="31" y="45"/>
                      </a:cubicBezTo>
                      <a:cubicBezTo>
                        <a:pt x="31" y="46"/>
                        <a:pt x="31" y="46"/>
                        <a:pt x="31" y="46"/>
                      </a:cubicBezTo>
                      <a:cubicBezTo>
                        <a:pt x="32" y="46"/>
                        <a:pt x="32" y="46"/>
                        <a:pt x="32" y="46"/>
                      </a:cubicBezTo>
                      <a:cubicBezTo>
                        <a:pt x="34" y="46"/>
                        <a:pt x="34" y="44"/>
                        <a:pt x="34" y="43"/>
                      </a:cubicBezTo>
                      <a:cubicBezTo>
                        <a:pt x="34" y="42"/>
                        <a:pt x="34" y="42"/>
                        <a:pt x="34" y="42"/>
                      </a:cubicBezTo>
                      <a:cubicBezTo>
                        <a:pt x="35" y="42"/>
                        <a:pt x="35" y="42"/>
                        <a:pt x="35" y="42"/>
                      </a:cubicBezTo>
                      <a:cubicBezTo>
                        <a:pt x="35" y="42"/>
                        <a:pt x="35" y="42"/>
                        <a:pt x="35" y="42"/>
                      </a:cubicBezTo>
                      <a:cubicBezTo>
                        <a:pt x="38" y="42"/>
                        <a:pt x="38" y="42"/>
                        <a:pt x="38" y="42"/>
                      </a:cubicBezTo>
                      <a:cubicBezTo>
                        <a:pt x="39" y="42"/>
                        <a:pt x="39" y="42"/>
                        <a:pt x="39" y="42"/>
                      </a:cubicBezTo>
                      <a:cubicBezTo>
                        <a:pt x="39" y="42"/>
                        <a:pt x="39" y="42"/>
                        <a:pt x="39" y="42"/>
                      </a:cubicBezTo>
                      <a:cubicBezTo>
                        <a:pt x="39" y="42"/>
                        <a:pt x="40" y="42"/>
                        <a:pt x="40" y="41"/>
                      </a:cubicBezTo>
                      <a:cubicBezTo>
                        <a:pt x="40" y="41"/>
                        <a:pt x="41" y="40"/>
                        <a:pt x="41" y="40"/>
                      </a:cubicBezTo>
                      <a:cubicBezTo>
                        <a:pt x="41" y="40"/>
                        <a:pt x="41" y="40"/>
                        <a:pt x="41" y="40"/>
                      </a:cubicBezTo>
                      <a:cubicBezTo>
                        <a:pt x="42" y="40"/>
                        <a:pt x="42" y="40"/>
                        <a:pt x="42" y="41"/>
                      </a:cubicBezTo>
                      <a:cubicBezTo>
                        <a:pt x="43" y="41"/>
                        <a:pt x="43" y="41"/>
                        <a:pt x="43" y="41"/>
                      </a:cubicBezTo>
                      <a:cubicBezTo>
                        <a:pt x="43" y="41"/>
                        <a:pt x="43" y="42"/>
                        <a:pt x="44" y="42"/>
                      </a:cubicBezTo>
                      <a:cubicBezTo>
                        <a:pt x="44" y="42"/>
                        <a:pt x="44" y="42"/>
                        <a:pt x="44" y="42"/>
                      </a:cubicBezTo>
                      <a:cubicBezTo>
                        <a:pt x="44" y="42"/>
                        <a:pt x="44" y="42"/>
                        <a:pt x="44" y="42"/>
                      </a:cubicBezTo>
                      <a:cubicBezTo>
                        <a:pt x="45" y="42"/>
                        <a:pt x="45" y="42"/>
                        <a:pt x="46" y="42"/>
                      </a:cubicBezTo>
                      <a:cubicBezTo>
                        <a:pt x="46" y="42"/>
                        <a:pt x="46" y="43"/>
                        <a:pt x="46" y="43"/>
                      </a:cubicBezTo>
                      <a:cubicBezTo>
                        <a:pt x="47" y="44"/>
                        <a:pt x="47" y="44"/>
                        <a:pt x="47" y="44"/>
                      </a:cubicBezTo>
                      <a:cubicBezTo>
                        <a:pt x="47" y="44"/>
                        <a:pt x="47" y="45"/>
                        <a:pt x="48" y="45"/>
                      </a:cubicBezTo>
                      <a:cubicBezTo>
                        <a:pt x="48" y="45"/>
                        <a:pt x="48" y="45"/>
                        <a:pt x="48" y="45"/>
                      </a:cubicBezTo>
                      <a:cubicBezTo>
                        <a:pt x="50" y="45"/>
                        <a:pt x="50" y="45"/>
                        <a:pt x="50" y="45"/>
                      </a:cubicBezTo>
                      <a:cubicBezTo>
                        <a:pt x="50" y="45"/>
                        <a:pt x="50" y="45"/>
                        <a:pt x="50" y="45"/>
                      </a:cubicBezTo>
                      <a:cubicBezTo>
                        <a:pt x="49" y="46"/>
                        <a:pt x="49" y="46"/>
                        <a:pt x="49" y="46"/>
                      </a:cubicBezTo>
                      <a:cubicBezTo>
                        <a:pt x="51" y="46"/>
                        <a:pt x="51" y="46"/>
                        <a:pt x="51" y="46"/>
                      </a:cubicBezTo>
                      <a:cubicBezTo>
                        <a:pt x="52" y="46"/>
                        <a:pt x="52" y="46"/>
                        <a:pt x="53" y="47"/>
                      </a:cubicBezTo>
                      <a:cubicBezTo>
                        <a:pt x="54" y="47"/>
                        <a:pt x="54" y="48"/>
                        <a:pt x="54" y="48"/>
                      </a:cubicBezTo>
                      <a:cubicBezTo>
                        <a:pt x="54" y="53"/>
                        <a:pt x="54" y="53"/>
                        <a:pt x="54" y="53"/>
                      </a:cubicBezTo>
                      <a:cubicBezTo>
                        <a:pt x="55" y="53"/>
                        <a:pt x="55" y="53"/>
                        <a:pt x="55" y="53"/>
                      </a:cubicBezTo>
                      <a:cubicBezTo>
                        <a:pt x="55" y="53"/>
                        <a:pt x="55" y="53"/>
                        <a:pt x="55" y="53"/>
                      </a:cubicBezTo>
                      <a:cubicBezTo>
                        <a:pt x="55" y="53"/>
                        <a:pt x="55" y="53"/>
                        <a:pt x="55" y="53"/>
                      </a:cubicBezTo>
                      <a:cubicBezTo>
                        <a:pt x="55" y="53"/>
                        <a:pt x="55" y="53"/>
                        <a:pt x="55" y="53"/>
                      </a:cubicBezTo>
                      <a:cubicBezTo>
                        <a:pt x="55" y="55"/>
                        <a:pt x="55" y="55"/>
                        <a:pt x="55" y="55"/>
                      </a:cubicBezTo>
                      <a:cubicBezTo>
                        <a:pt x="59" y="55"/>
                        <a:pt x="59" y="55"/>
                        <a:pt x="59" y="55"/>
                      </a:cubicBezTo>
                      <a:cubicBezTo>
                        <a:pt x="59" y="54"/>
                        <a:pt x="59" y="54"/>
                        <a:pt x="59" y="54"/>
                      </a:cubicBezTo>
                      <a:cubicBezTo>
                        <a:pt x="59" y="53"/>
                        <a:pt x="59" y="53"/>
                        <a:pt x="59" y="53"/>
                      </a:cubicBezTo>
                      <a:cubicBezTo>
                        <a:pt x="59" y="53"/>
                        <a:pt x="59" y="53"/>
                        <a:pt x="59" y="53"/>
                      </a:cubicBezTo>
                      <a:cubicBezTo>
                        <a:pt x="60" y="52"/>
                        <a:pt x="60" y="52"/>
                        <a:pt x="60" y="51"/>
                      </a:cubicBezTo>
                      <a:cubicBezTo>
                        <a:pt x="60" y="51"/>
                        <a:pt x="60" y="51"/>
                        <a:pt x="60" y="51"/>
                      </a:cubicBezTo>
                      <a:cubicBezTo>
                        <a:pt x="60" y="45"/>
                        <a:pt x="60" y="45"/>
                        <a:pt x="60" y="45"/>
                      </a:cubicBezTo>
                      <a:cubicBezTo>
                        <a:pt x="60" y="44"/>
                        <a:pt x="59" y="44"/>
                        <a:pt x="59" y="44"/>
                      </a:cubicBezTo>
                      <a:cubicBezTo>
                        <a:pt x="59" y="44"/>
                        <a:pt x="59" y="44"/>
                        <a:pt x="59" y="44"/>
                      </a:cubicBezTo>
                      <a:cubicBezTo>
                        <a:pt x="58" y="43"/>
                        <a:pt x="57" y="43"/>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2"/>
                        <a:pt x="58" y="42"/>
                        <a:pt x="58" y="42"/>
                      </a:cubicBezTo>
                      <a:cubicBezTo>
                        <a:pt x="58" y="43"/>
                        <a:pt x="58" y="43"/>
                        <a:pt x="58" y="43"/>
                      </a:cubicBezTo>
                      <a:cubicBezTo>
                        <a:pt x="59" y="43"/>
                        <a:pt x="59" y="43"/>
                        <a:pt x="59" y="43"/>
                      </a:cubicBezTo>
                      <a:cubicBezTo>
                        <a:pt x="60" y="43"/>
                        <a:pt x="60" y="43"/>
                        <a:pt x="60" y="43"/>
                      </a:cubicBezTo>
                      <a:cubicBezTo>
                        <a:pt x="60" y="43"/>
                        <a:pt x="60" y="43"/>
                        <a:pt x="60" y="43"/>
                      </a:cubicBezTo>
                      <a:cubicBezTo>
                        <a:pt x="61" y="43"/>
                        <a:pt x="61" y="43"/>
                        <a:pt x="61" y="43"/>
                      </a:cubicBezTo>
                      <a:cubicBezTo>
                        <a:pt x="61" y="43"/>
                        <a:pt x="61" y="43"/>
                        <a:pt x="61" y="43"/>
                      </a:cubicBezTo>
                      <a:cubicBezTo>
                        <a:pt x="61" y="43"/>
                        <a:pt x="61" y="43"/>
                        <a:pt x="61" y="43"/>
                      </a:cubicBezTo>
                      <a:cubicBezTo>
                        <a:pt x="61" y="44"/>
                        <a:pt x="61" y="44"/>
                        <a:pt x="61" y="44"/>
                      </a:cubicBezTo>
                      <a:cubicBezTo>
                        <a:pt x="61" y="45"/>
                        <a:pt x="62" y="46"/>
                        <a:pt x="62" y="46"/>
                      </a:cubicBezTo>
                      <a:cubicBezTo>
                        <a:pt x="63" y="47"/>
                        <a:pt x="63" y="47"/>
                        <a:pt x="63" y="47"/>
                      </a:cubicBezTo>
                      <a:cubicBezTo>
                        <a:pt x="63" y="47"/>
                        <a:pt x="63" y="47"/>
                        <a:pt x="63" y="47"/>
                      </a:cubicBezTo>
                      <a:cubicBezTo>
                        <a:pt x="63" y="47"/>
                        <a:pt x="63" y="47"/>
                        <a:pt x="63" y="47"/>
                      </a:cubicBezTo>
                      <a:cubicBezTo>
                        <a:pt x="64" y="48"/>
                        <a:pt x="64" y="48"/>
                        <a:pt x="64" y="48"/>
                      </a:cubicBezTo>
                      <a:cubicBezTo>
                        <a:pt x="65" y="48"/>
                        <a:pt x="65" y="48"/>
                        <a:pt x="65" y="49"/>
                      </a:cubicBezTo>
                      <a:cubicBezTo>
                        <a:pt x="65" y="49"/>
                        <a:pt x="65" y="49"/>
                        <a:pt x="65" y="49"/>
                      </a:cubicBezTo>
                      <a:cubicBezTo>
                        <a:pt x="65" y="49"/>
                        <a:pt x="65" y="49"/>
                        <a:pt x="65" y="49"/>
                      </a:cubicBezTo>
                      <a:cubicBezTo>
                        <a:pt x="66" y="50"/>
                        <a:pt x="66" y="50"/>
                        <a:pt x="67" y="50"/>
                      </a:cubicBezTo>
                      <a:cubicBezTo>
                        <a:pt x="67" y="50"/>
                        <a:pt x="67" y="50"/>
                        <a:pt x="67" y="50"/>
                      </a:cubicBezTo>
                      <a:cubicBezTo>
                        <a:pt x="67" y="50"/>
                        <a:pt x="68" y="50"/>
                        <a:pt x="69" y="49"/>
                      </a:cubicBezTo>
                      <a:cubicBezTo>
                        <a:pt x="69" y="49"/>
                        <a:pt x="69" y="49"/>
                        <a:pt x="69" y="48"/>
                      </a:cubicBezTo>
                      <a:cubicBezTo>
                        <a:pt x="69" y="48"/>
                        <a:pt x="69" y="48"/>
                        <a:pt x="69" y="48"/>
                      </a:cubicBezTo>
                      <a:cubicBezTo>
                        <a:pt x="70" y="47"/>
                        <a:pt x="70" y="46"/>
                        <a:pt x="70" y="44"/>
                      </a:cubicBezTo>
                      <a:cubicBezTo>
                        <a:pt x="70" y="42"/>
                        <a:pt x="69" y="40"/>
                        <a:pt x="67" y="38"/>
                      </a:cubicBezTo>
                      <a:cubicBezTo>
                        <a:pt x="67" y="38"/>
                        <a:pt x="67" y="38"/>
                        <a:pt x="67" y="38"/>
                      </a:cubicBezTo>
                      <a:cubicBezTo>
                        <a:pt x="67" y="37"/>
                        <a:pt x="66" y="37"/>
                        <a:pt x="66" y="36"/>
                      </a:cubicBezTo>
                      <a:cubicBezTo>
                        <a:pt x="66" y="36"/>
                        <a:pt x="66" y="36"/>
                        <a:pt x="66" y="36"/>
                      </a:cubicBezTo>
                      <a:cubicBezTo>
                        <a:pt x="66" y="36"/>
                        <a:pt x="66" y="35"/>
                        <a:pt x="66" y="35"/>
                      </a:cubicBezTo>
                      <a:cubicBezTo>
                        <a:pt x="67" y="34"/>
                        <a:pt x="67" y="34"/>
                        <a:pt x="67" y="34"/>
                      </a:cubicBezTo>
                      <a:cubicBezTo>
                        <a:pt x="67" y="34"/>
                        <a:pt x="67" y="34"/>
                        <a:pt x="67" y="34"/>
                      </a:cubicBezTo>
                      <a:cubicBezTo>
                        <a:pt x="68" y="34"/>
                        <a:pt x="69" y="35"/>
                        <a:pt x="70" y="35"/>
                      </a:cubicBezTo>
                      <a:cubicBezTo>
                        <a:pt x="71" y="36"/>
                        <a:pt x="71" y="36"/>
                        <a:pt x="72" y="36"/>
                      </a:cubicBezTo>
                      <a:cubicBezTo>
                        <a:pt x="73" y="37"/>
                        <a:pt x="73" y="37"/>
                        <a:pt x="73" y="37"/>
                      </a:cubicBezTo>
                      <a:cubicBezTo>
                        <a:pt x="73" y="37"/>
                        <a:pt x="74" y="37"/>
                        <a:pt x="74" y="37"/>
                      </a:cubicBezTo>
                      <a:cubicBezTo>
                        <a:pt x="74" y="37"/>
                        <a:pt x="74" y="37"/>
                        <a:pt x="74" y="37"/>
                      </a:cubicBezTo>
                      <a:cubicBezTo>
                        <a:pt x="74" y="38"/>
                        <a:pt x="74" y="39"/>
                        <a:pt x="75" y="39"/>
                      </a:cubicBezTo>
                      <a:cubicBezTo>
                        <a:pt x="76" y="39"/>
                        <a:pt x="76" y="39"/>
                        <a:pt x="76" y="39"/>
                      </a:cubicBezTo>
                      <a:cubicBezTo>
                        <a:pt x="76" y="40"/>
                        <a:pt x="77" y="40"/>
                        <a:pt x="78" y="41"/>
                      </a:cubicBezTo>
                      <a:cubicBezTo>
                        <a:pt x="78" y="42"/>
                        <a:pt x="78" y="42"/>
                        <a:pt x="78" y="42"/>
                      </a:cubicBezTo>
                      <a:cubicBezTo>
                        <a:pt x="78" y="42"/>
                        <a:pt x="78" y="42"/>
                        <a:pt x="79" y="43"/>
                      </a:cubicBezTo>
                      <a:cubicBezTo>
                        <a:pt x="76" y="43"/>
                        <a:pt x="76" y="43"/>
                        <a:pt x="76" y="43"/>
                      </a:cubicBezTo>
                      <a:cubicBezTo>
                        <a:pt x="75" y="43"/>
                        <a:pt x="74" y="43"/>
                        <a:pt x="74" y="44"/>
                      </a:cubicBezTo>
                      <a:cubicBezTo>
                        <a:pt x="74" y="44"/>
                        <a:pt x="74" y="44"/>
                        <a:pt x="74" y="44"/>
                      </a:cubicBezTo>
                      <a:cubicBezTo>
                        <a:pt x="74" y="44"/>
                        <a:pt x="74" y="44"/>
                        <a:pt x="74" y="44"/>
                      </a:cubicBezTo>
                      <a:cubicBezTo>
                        <a:pt x="74" y="44"/>
                        <a:pt x="74" y="44"/>
                        <a:pt x="74" y="44"/>
                      </a:cubicBezTo>
                      <a:cubicBezTo>
                        <a:pt x="74" y="44"/>
                        <a:pt x="74" y="44"/>
                        <a:pt x="74" y="44"/>
                      </a:cubicBezTo>
                      <a:cubicBezTo>
                        <a:pt x="73" y="44"/>
                        <a:pt x="73" y="44"/>
                        <a:pt x="73" y="44"/>
                      </a:cubicBezTo>
                      <a:cubicBezTo>
                        <a:pt x="73" y="45"/>
                        <a:pt x="73" y="45"/>
                        <a:pt x="73" y="45"/>
                      </a:cubicBezTo>
                      <a:cubicBezTo>
                        <a:pt x="73" y="46"/>
                        <a:pt x="73" y="48"/>
                        <a:pt x="74" y="49"/>
                      </a:cubicBezTo>
                      <a:cubicBezTo>
                        <a:pt x="74" y="49"/>
                        <a:pt x="74" y="49"/>
                        <a:pt x="74" y="49"/>
                      </a:cubicBezTo>
                      <a:cubicBezTo>
                        <a:pt x="74" y="50"/>
                        <a:pt x="74" y="50"/>
                        <a:pt x="75" y="50"/>
                      </a:cubicBezTo>
                      <a:cubicBezTo>
                        <a:pt x="76" y="50"/>
                        <a:pt x="76" y="50"/>
                        <a:pt x="76" y="50"/>
                      </a:cubicBezTo>
                      <a:cubicBezTo>
                        <a:pt x="76" y="51"/>
                        <a:pt x="76" y="51"/>
                        <a:pt x="76" y="51"/>
                      </a:cubicBezTo>
                      <a:cubicBezTo>
                        <a:pt x="76" y="51"/>
                        <a:pt x="76" y="53"/>
                        <a:pt x="77" y="53"/>
                      </a:cubicBezTo>
                      <a:cubicBezTo>
                        <a:pt x="78" y="53"/>
                        <a:pt x="78" y="53"/>
                        <a:pt x="78" y="53"/>
                      </a:cubicBezTo>
                      <a:cubicBezTo>
                        <a:pt x="78" y="53"/>
                        <a:pt x="78" y="53"/>
                        <a:pt x="78" y="53"/>
                      </a:cubicBezTo>
                      <a:cubicBezTo>
                        <a:pt x="78" y="53"/>
                        <a:pt x="78" y="53"/>
                        <a:pt x="78" y="53"/>
                      </a:cubicBezTo>
                      <a:cubicBezTo>
                        <a:pt x="78" y="55"/>
                        <a:pt x="78" y="55"/>
                        <a:pt x="78" y="55"/>
                      </a:cubicBezTo>
                      <a:cubicBezTo>
                        <a:pt x="79" y="55"/>
                        <a:pt x="79" y="55"/>
                        <a:pt x="79" y="55"/>
                      </a:cubicBezTo>
                      <a:cubicBezTo>
                        <a:pt x="80" y="55"/>
                        <a:pt x="80" y="55"/>
                        <a:pt x="81" y="55"/>
                      </a:cubicBezTo>
                      <a:cubicBezTo>
                        <a:pt x="81" y="56"/>
                        <a:pt x="82" y="56"/>
                        <a:pt x="83" y="56"/>
                      </a:cubicBezTo>
                      <a:cubicBezTo>
                        <a:pt x="84" y="56"/>
                        <a:pt x="84" y="56"/>
                        <a:pt x="84" y="56"/>
                      </a:cubicBezTo>
                      <a:cubicBezTo>
                        <a:pt x="85" y="56"/>
                        <a:pt x="85" y="56"/>
                        <a:pt x="85" y="56"/>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6" y="55"/>
                        <a:pt x="86" y="55"/>
                      </a:cubicBezTo>
                      <a:cubicBezTo>
                        <a:pt x="86" y="55"/>
                        <a:pt x="86" y="55"/>
                        <a:pt x="86" y="55"/>
                      </a:cubicBezTo>
                      <a:cubicBezTo>
                        <a:pt x="85" y="56"/>
                        <a:pt x="85" y="56"/>
                        <a:pt x="85" y="56"/>
                      </a:cubicBezTo>
                      <a:cubicBezTo>
                        <a:pt x="86" y="56"/>
                        <a:pt x="86" y="56"/>
                        <a:pt x="86" y="56"/>
                      </a:cubicBezTo>
                      <a:cubicBezTo>
                        <a:pt x="87" y="56"/>
                        <a:pt x="87" y="56"/>
                        <a:pt x="87" y="56"/>
                      </a:cubicBezTo>
                      <a:cubicBezTo>
                        <a:pt x="87" y="56"/>
                        <a:pt x="87" y="56"/>
                        <a:pt x="87" y="56"/>
                      </a:cubicBezTo>
                      <a:cubicBezTo>
                        <a:pt x="87" y="57"/>
                        <a:pt x="87" y="57"/>
                        <a:pt x="87" y="57"/>
                      </a:cubicBezTo>
                      <a:cubicBezTo>
                        <a:pt x="87" y="59"/>
                        <a:pt x="87" y="59"/>
                        <a:pt x="87" y="59"/>
                      </a:cubicBezTo>
                      <a:cubicBezTo>
                        <a:pt x="87" y="59"/>
                        <a:pt x="87" y="59"/>
                        <a:pt x="87" y="59"/>
                      </a:cubicBezTo>
                      <a:cubicBezTo>
                        <a:pt x="87" y="59"/>
                        <a:pt x="87" y="60"/>
                        <a:pt x="88" y="60"/>
                      </a:cubicBezTo>
                      <a:cubicBezTo>
                        <a:pt x="88" y="60"/>
                        <a:pt x="88" y="60"/>
                        <a:pt x="88" y="60"/>
                      </a:cubicBezTo>
                      <a:cubicBezTo>
                        <a:pt x="88" y="60"/>
                        <a:pt x="88" y="60"/>
                        <a:pt x="88" y="60"/>
                      </a:cubicBezTo>
                      <a:cubicBezTo>
                        <a:pt x="88" y="62"/>
                        <a:pt x="88" y="62"/>
                        <a:pt x="88" y="62"/>
                      </a:cubicBezTo>
                      <a:cubicBezTo>
                        <a:pt x="88" y="62"/>
                        <a:pt x="88" y="62"/>
                        <a:pt x="88" y="62"/>
                      </a:cubicBezTo>
                      <a:cubicBezTo>
                        <a:pt x="88" y="63"/>
                        <a:pt x="88" y="63"/>
                        <a:pt x="88" y="63"/>
                      </a:cubicBezTo>
                      <a:cubicBezTo>
                        <a:pt x="89" y="63"/>
                        <a:pt x="89" y="63"/>
                        <a:pt x="89" y="63"/>
                      </a:cubicBezTo>
                      <a:cubicBezTo>
                        <a:pt x="90" y="63"/>
                        <a:pt x="90" y="63"/>
                        <a:pt x="90" y="63"/>
                      </a:cubicBezTo>
                      <a:cubicBezTo>
                        <a:pt x="90" y="65"/>
                        <a:pt x="90" y="65"/>
                        <a:pt x="90" y="65"/>
                      </a:cubicBezTo>
                      <a:cubicBezTo>
                        <a:pt x="90" y="65"/>
                        <a:pt x="90" y="65"/>
                        <a:pt x="90" y="65"/>
                      </a:cubicBezTo>
                      <a:cubicBezTo>
                        <a:pt x="90" y="66"/>
                        <a:pt x="89" y="66"/>
                        <a:pt x="89" y="66"/>
                      </a:cubicBezTo>
                      <a:cubicBezTo>
                        <a:pt x="88" y="66"/>
                        <a:pt x="88" y="66"/>
                        <a:pt x="88" y="66"/>
                      </a:cubicBezTo>
                      <a:cubicBezTo>
                        <a:pt x="87" y="65"/>
                        <a:pt x="87" y="65"/>
                        <a:pt x="87" y="65"/>
                      </a:cubicBezTo>
                      <a:cubicBezTo>
                        <a:pt x="87" y="67"/>
                        <a:pt x="87" y="67"/>
                        <a:pt x="87" y="67"/>
                      </a:cubicBezTo>
                      <a:cubicBezTo>
                        <a:pt x="87" y="67"/>
                        <a:pt x="86" y="67"/>
                        <a:pt x="86" y="67"/>
                      </a:cubicBezTo>
                      <a:cubicBezTo>
                        <a:pt x="85" y="67"/>
                        <a:pt x="85" y="67"/>
                        <a:pt x="85" y="67"/>
                      </a:cubicBezTo>
                      <a:cubicBezTo>
                        <a:pt x="85" y="66"/>
                        <a:pt x="85" y="66"/>
                        <a:pt x="85" y="66"/>
                      </a:cubicBezTo>
                      <a:cubicBezTo>
                        <a:pt x="84" y="66"/>
                        <a:pt x="83" y="66"/>
                        <a:pt x="83" y="66"/>
                      </a:cubicBezTo>
                      <a:cubicBezTo>
                        <a:pt x="82" y="66"/>
                        <a:pt x="82" y="66"/>
                        <a:pt x="82" y="66"/>
                      </a:cubicBezTo>
                      <a:cubicBezTo>
                        <a:pt x="81" y="66"/>
                        <a:pt x="81" y="66"/>
                        <a:pt x="81" y="66"/>
                      </a:cubicBezTo>
                      <a:cubicBezTo>
                        <a:pt x="80" y="66"/>
                        <a:pt x="80" y="66"/>
                        <a:pt x="80" y="66"/>
                      </a:cubicBezTo>
                      <a:cubicBezTo>
                        <a:pt x="80" y="65"/>
                        <a:pt x="80" y="65"/>
                        <a:pt x="80" y="65"/>
                      </a:cubicBezTo>
                      <a:cubicBezTo>
                        <a:pt x="80" y="64"/>
                        <a:pt x="80" y="64"/>
                        <a:pt x="80" y="64"/>
                      </a:cubicBezTo>
                      <a:cubicBezTo>
                        <a:pt x="79" y="64"/>
                        <a:pt x="79" y="64"/>
                        <a:pt x="79" y="64"/>
                      </a:cubicBezTo>
                      <a:cubicBezTo>
                        <a:pt x="79" y="64"/>
                        <a:pt x="79" y="64"/>
                        <a:pt x="78" y="64"/>
                      </a:cubicBezTo>
                      <a:cubicBezTo>
                        <a:pt x="78" y="63"/>
                        <a:pt x="77" y="63"/>
                        <a:pt x="77" y="63"/>
                      </a:cubicBezTo>
                      <a:cubicBezTo>
                        <a:pt x="76" y="63"/>
                        <a:pt x="76" y="63"/>
                        <a:pt x="76" y="63"/>
                      </a:cubicBezTo>
                      <a:cubicBezTo>
                        <a:pt x="76" y="64"/>
                        <a:pt x="76" y="64"/>
                        <a:pt x="76" y="64"/>
                      </a:cubicBezTo>
                      <a:cubicBezTo>
                        <a:pt x="76" y="65"/>
                        <a:pt x="76" y="66"/>
                        <a:pt x="75" y="67"/>
                      </a:cubicBezTo>
                      <a:cubicBezTo>
                        <a:pt x="75" y="67"/>
                        <a:pt x="75" y="67"/>
                        <a:pt x="74" y="67"/>
                      </a:cubicBezTo>
                      <a:cubicBezTo>
                        <a:pt x="74" y="67"/>
                        <a:pt x="74" y="67"/>
                        <a:pt x="74" y="67"/>
                      </a:cubicBezTo>
                      <a:cubicBezTo>
                        <a:pt x="73" y="67"/>
                        <a:pt x="73" y="67"/>
                        <a:pt x="73" y="67"/>
                      </a:cubicBezTo>
                      <a:cubicBezTo>
                        <a:pt x="73" y="67"/>
                        <a:pt x="73" y="67"/>
                        <a:pt x="73" y="67"/>
                      </a:cubicBezTo>
                      <a:cubicBezTo>
                        <a:pt x="72" y="67"/>
                        <a:pt x="72" y="67"/>
                        <a:pt x="72" y="67"/>
                      </a:cubicBezTo>
                      <a:cubicBezTo>
                        <a:pt x="72" y="66"/>
                        <a:pt x="72" y="66"/>
                        <a:pt x="72" y="66"/>
                      </a:cubicBezTo>
                      <a:cubicBezTo>
                        <a:pt x="71" y="66"/>
                        <a:pt x="71" y="66"/>
                        <a:pt x="71" y="66"/>
                      </a:cubicBezTo>
                      <a:cubicBezTo>
                        <a:pt x="70" y="66"/>
                        <a:pt x="70" y="66"/>
                        <a:pt x="70" y="66"/>
                      </a:cubicBezTo>
                      <a:cubicBezTo>
                        <a:pt x="70" y="66"/>
                        <a:pt x="70" y="66"/>
                        <a:pt x="70" y="66"/>
                      </a:cubicBezTo>
                      <a:cubicBezTo>
                        <a:pt x="69" y="66"/>
                        <a:pt x="69" y="66"/>
                        <a:pt x="69" y="66"/>
                      </a:cubicBezTo>
                      <a:cubicBezTo>
                        <a:pt x="69" y="66"/>
                        <a:pt x="69" y="66"/>
                        <a:pt x="69" y="66"/>
                      </a:cubicBezTo>
                      <a:cubicBezTo>
                        <a:pt x="69" y="65"/>
                        <a:pt x="69" y="65"/>
                        <a:pt x="69" y="65"/>
                      </a:cubicBezTo>
                      <a:cubicBezTo>
                        <a:pt x="69" y="64"/>
                        <a:pt x="69" y="64"/>
                        <a:pt x="69" y="64"/>
                      </a:cubicBezTo>
                      <a:cubicBezTo>
                        <a:pt x="68" y="64"/>
                        <a:pt x="68" y="64"/>
                        <a:pt x="68" y="64"/>
                      </a:cubicBezTo>
                      <a:cubicBezTo>
                        <a:pt x="68" y="64"/>
                        <a:pt x="67" y="64"/>
                        <a:pt x="67" y="64"/>
                      </a:cubicBezTo>
                      <a:cubicBezTo>
                        <a:pt x="67" y="64"/>
                        <a:pt x="67" y="64"/>
                        <a:pt x="67" y="64"/>
                      </a:cubicBezTo>
                      <a:cubicBezTo>
                        <a:pt x="67" y="64"/>
                        <a:pt x="67" y="64"/>
                        <a:pt x="67" y="64"/>
                      </a:cubicBezTo>
                      <a:cubicBezTo>
                        <a:pt x="68" y="63"/>
                        <a:pt x="68" y="63"/>
                        <a:pt x="68" y="63"/>
                      </a:cubicBezTo>
                      <a:cubicBezTo>
                        <a:pt x="66" y="63"/>
                        <a:pt x="66" y="63"/>
                        <a:pt x="66" y="63"/>
                      </a:cubicBezTo>
                      <a:cubicBezTo>
                        <a:pt x="66" y="63"/>
                        <a:pt x="66" y="63"/>
                        <a:pt x="66" y="63"/>
                      </a:cubicBezTo>
                      <a:cubicBezTo>
                        <a:pt x="65" y="63"/>
                        <a:pt x="65" y="63"/>
                        <a:pt x="64" y="63"/>
                      </a:cubicBezTo>
                      <a:cubicBezTo>
                        <a:pt x="63" y="63"/>
                        <a:pt x="63" y="63"/>
                        <a:pt x="63" y="63"/>
                      </a:cubicBezTo>
                      <a:cubicBezTo>
                        <a:pt x="63" y="63"/>
                        <a:pt x="63" y="63"/>
                        <a:pt x="63" y="63"/>
                      </a:cubicBezTo>
                      <a:cubicBezTo>
                        <a:pt x="63" y="62"/>
                        <a:pt x="63" y="62"/>
                        <a:pt x="63" y="62"/>
                      </a:cubicBezTo>
                      <a:cubicBezTo>
                        <a:pt x="63" y="61"/>
                        <a:pt x="63" y="61"/>
                        <a:pt x="63" y="61"/>
                      </a:cubicBezTo>
                      <a:cubicBezTo>
                        <a:pt x="62" y="61"/>
                        <a:pt x="62" y="61"/>
                        <a:pt x="62" y="61"/>
                      </a:cubicBezTo>
                      <a:cubicBezTo>
                        <a:pt x="61" y="61"/>
                        <a:pt x="61" y="61"/>
                        <a:pt x="61" y="61"/>
                      </a:cubicBezTo>
                      <a:cubicBezTo>
                        <a:pt x="61" y="61"/>
                        <a:pt x="60" y="61"/>
                        <a:pt x="60" y="61"/>
                      </a:cubicBezTo>
                      <a:cubicBezTo>
                        <a:pt x="59" y="61"/>
                        <a:pt x="59" y="61"/>
                        <a:pt x="58" y="61"/>
                      </a:cubicBezTo>
                      <a:cubicBezTo>
                        <a:pt x="58" y="61"/>
                        <a:pt x="58" y="61"/>
                        <a:pt x="58" y="61"/>
                      </a:cubicBezTo>
                      <a:cubicBezTo>
                        <a:pt x="57" y="61"/>
                        <a:pt x="57" y="61"/>
                        <a:pt x="57" y="61"/>
                      </a:cubicBezTo>
                      <a:cubicBezTo>
                        <a:pt x="57" y="61"/>
                        <a:pt x="57" y="60"/>
                        <a:pt x="57" y="60"/>
                      </a:cubicBezTo>
                      <a:cubicBezTo>
                        <a:pt x="58" y="59"/>
                        <a:pt x="58" y="59"/>
                        <a:pt x="58" y="59"/>
                      </a:cubicBezTo>
                      <a:cubicBezTo>
                        <a:pt x="56" y="58"/>
                        <a:pt x="56" y="58"/>
                        <a:pt x="56" y="58"/>
                      </a:cubicBezTo>
                      <a:cubicBezTo>
                        <a:pt x="56" y="58"/>
                        <a:pt x="56" y="58"/>
                        <a:pt x="56" y="58"/>
                      </a:cubicBezTo>
                      <a:cubicBezTo>
                        <a:pt x="56" y="58"/>
                        <a:pt x="56" y="58"/>
                        <a:pt x="56" y="58"/>
                      </a:cubicBezTo>
                      <a:cubicBezTo>
                        <a:pt x="56" y="58"/>
                        <a:pt x="56" y="58"/>
                        <a:pt x="56" y="58"/>
                      </a:cubicBezTo>
                      <a:cubicBezTo>
                        <a:pt x="56" y="56"/>
                        <a:pt x="56" y="56"/>
                        <a:pt x="56" y="56"/>
                      </a:cubicBezTo>
                      <a:cubicBezTo>
                        <a:pt x="55" y="56"/>
                        <a:pt x="55" y="56"/>
                        <a:pt x="55" y="56"/>
                      </a:cubicBezTo>
                      <a:cubicBezTo>
                        <a:pt x="55" y="56"/>
                        <a:pt x="55" y="56"/>
                        <a:pt x="55" y="56"/>
                      </a:cubicBezTo>
                      <a:cubicBezTo>
                        <a:pt x="54" y="56"/>
                        <a:pt x="54" y="56"/>
                        <a:pt x="54" y="56"/>
                      </a:cubicBezTo>
                      <a:cubicBezTo>
                        <a:pt x="54" y="55"/>
                        <a:pt x="54" y="55"/>
                        <a:pt x="54" y="55"/>
                      </a:cubicBezTo>
                      <a:cubicBezTo>
                        <a:pt x="55" y="55"/>
                        <a:pt x="55" y="54"/>
                        <a:pt x="54" y="54"/>
                      </a:cubicBezTo>
                      <a:cubicBezTo>
                        <a:pt x="54" y="53"/>
                        <a:pt x="53" y="53"/>
                        <a:pt x="52" y="53"/>
                      </a:cubicBezTo>
                      <a:cubicBezTo>
                        <a:pt x="52" y="53"/>
                        <a:pt x="52" y="53"/>
                        <a:pt x="52" y="53"/>
                      </a:cubicBezTo>
                      <a:cubicBezTo>
                        <a:pt x="52" y="52"/>
                        <a:pt x="52" y="52"/>
                        <a:pt x="52" y="52"/>
                      </a:cubicBezTo>
                      <a:cubicBezTo>
                        <a:pt x="52" y="51"/>
                        <a:pt x="52" y="51"/>
                        <a:pt x="52" y="51"/>
                      </a:cubicBezTo>
                      <a:cubicBezTo>
                        <a:pt x="51" y="51"/>
                        <a:pt x="51" y="51"/>
                        <a:pt x="51" y="51"/>
                      </a:cubicBezTo>
                      <a:cubicBezTo>
                        <a:pt x="49" y="51"/>
                        <a:pt x="48" y="52"/>
                        <a:pt x="48" y="53"/>
                      </a:cubicBezTo>
                      <a:cubicBezTo>
                        <a:pt x="47" y="54"/>
                        <a:pt x="47" y="54"/>
                        <a:pt x="46" y="54"/>
                      </a:cubicBezTo>
                      <a:cubicBezTo>
                        <a:pt x="46" y="54"/>
                        <a:pt x="46" y="54"/>
                        <a:pt x="46" y="54"/>
                      </a:cubicBezTo>
                      <a:cubicBezTo>
                        <a:pt x="46" y="54"/>
                        <a:pt x="45" y="54"/>
                        <a:pt x="44" y="54"/>
                      </a:cubicBezTo>
                      <a:cubicBezTo>
                        <a:pt x="44" y="53"/>
                        <a:pt x="43" y="53"/>
                        <a:pt x="43" y="53"/>
                      </a:cubicBezTo>
                      <a:cubicBezTo>
                        <a:pt x="41" y="53"/>
                        <a:pt x="40" y="53"/>
                        <a:pt x="39" y="53"/>
                      </a:cubicBezTo>
                      <a:cubicBezTo>
                        <a:pt x="39" y="53"/>
                        <a:pt x="38" y="53"/>
                        <a:pt x="38" y="53"/>
                      </a:cubicBezTo>
                      <a:cubicBezTo>
                        <a:pt x="37" y="53"/>
                        <a:pt x="37" y="53"/>
                        <a:pt x="36" y="53"/>
                      </a:cubicBezTo>
                      <a:cubicBezTo>
                        <a:pt x="35" y="53"/>
                        <a:pt x="35" y="53"/>
                        <a:pt x="35" y="53"/>
                      </a:cubicBezTo>
                      <a:cubicBezTo>
                        <a:pt x="35" y="54"/>
                        <a:pt x="35" y="54"/>
                        <a:pt x="35" y="54"/>
                      </a:cubicBezTo>
                      <a:cubicBezTo>
                        <a:pt x="35" y="54"/>
                        <a:pt x="35" y="54"/>
                        <a:pt x="35" y="54"/>
                      </a:cubicBezTo>
                      <a:cubicBezTo>
                        <a:pt x="35" y="54"/>
                        <a:pt x="35" y="54"/>
                        <a:pt x="34" y="54"/>
                      </a:cubicBezTo>
                      <a:cubicBezTo>
                        <a:pt x="34" y="54"/>
                        <a:pt x="34" y="54"/>
                        <a:pt x="34" y="54"/>
                      </a:cubicBezTo>
                      <a:cubicBezTo>
                        <a:pt x="33" y="54"/>
                        <a:pt x="33" y="54"/>
                        <a:pt x="33" y="54"/>
                      </a:cubicBezTo>
                      <a:cubicBezTo>
                        <a:pt x="32" y="54"/>
                        <a:pt x="32" y="54"/>
                        <a:pt x="32" y="54"/>
                      </a:cubicBezTo>
                      <a:cubicBezTo>
                        <a:pt x="32" y="55"/>
                        <a:pt x="32" y="55"/>
                        <a:pt x="32" y="55"/>
                      </a:cubicBezTo>
                      <a:cubicBezTo>
                        <a:pt x="32" y="56"/>
                        <a:pt x="32" y="56"/>
                        <a:pt x="32" y="56"/>
                      </a:cubicBezTo>
                      <a:cubicBezTo>
                        <a:pt x="32" y="56"/>
                        <a:pt x="32" y="56"/>
                        <a:pt x="31" y="56"/>
                      </a:cubicBezTo>
                      <a:cubicBezTo>
                        <a:pt x="31" y="56"/>
                        <a:pt x="30" y="56"/>
                        <a:pt x="30" y="56"/>
                      </a:cubicBezTo>
                      <a:cubicBezTo>
                        <a:pt x="29" y="56"/>
                        <a:pt x="29" y="56"/>
                        <a:pt x="29" y="56"/>
                      </a:cubicBezTo>
                      <a:cubicBezTo>
                        <a:pt x="29" y="55"/>
                        <a:pt x="28" y="55"/>
                        <a:pt x="27" y="55"/>
                      </a:cubicBezTo>
                      <a:cubicBezTo>
                        <a:pt x="27" y="55"/>
                        <a:pt x="27" y="55"/>
                        <a:pt x="26" y="56"/>
                      </a:cubicBezTo>
                      <a:cubicBezTo>
                        <a:pt x="26" y="56"/>
                        <a:pt x="26" y="56"/>
                        <a:pt x="26" y="56"/>
                      </a:cubicBezTo>
                      <a:cubicBezTo>
                        <a:pt x="26" y="57"/>
                        <a:pt x="26" y="57"/>
                        <a:pt x="26" y="57"/>
                      </a:cubicBezTo>
                      <a:cubicBezTo>
                        <a:pt x="26" y="56"/>
                        <a:pt x="26" y="56"/>
                        <a:pt x="26" y="56"/>
                      </a:cubicBezTo>
                      <a:cubicBezTo>
                        <a:pt x="26" y="56"/>
                        <a:pt x="25" y="56"/>
                        <a:pt x="24" y="57"/>
                      </a:cubicBezTo>
                      <a:cubicBezTo>
                        <a:pt x="24" y="57"/>
                        <a:pt x="24" y="57"/>
                        <a:pt x="24" y="58"/>
                      </a:cubicBezTo>
                      <a:cubicBezTo>
                        <a:pt x="24" y="58"/>
                        <a:pt x="24" y="58"/>
                        <a:pt x="24" y="58"/>
                      </a:cubicBezTo>
                      <a:cubicBezTo>
                        <a:pt x="24" y="58"/>
                        <a:pt x="24" y="58"/>
                        <a:pt x="24" y="58"/>
                      </a:cubicBezTo>
                      <a:cubicBezTo>
                        <a:pt x="23" y="60"/>
                        <a:pt x="22" y="60"/>
                        <a:pt x="21" y="60"/>
                      </a:cubicBezTo>
                      <a:cubicBezTo>
                        <a:pt x="20" y="60"/>
                        <a:pt x="20" y="60"/>
                        <a:pt x="20" y="61"/>
                      </a:cubicBezTo>
                      <a:cubicBezTo>
                        <a:pt x="20" y="61"/>
                        <a:pt x="20" y="61"/>
                        <a:pt x="20" y="61"/>
                      </a:cubicBezTo>
                      <a:cubicBezTo>
                        <a:pt x="19" y="61"/>
                        <a:pt x="19" y="61"/>
                        <a:pt x="19" y="61"/>
                      </a:cubicBezTo>
                      <a:cubicBezTo>
                        <a:pt x="19" y="61"/>
                        <a:pt x="19" y="61"/>
                        <a:pt x="19" y="61"/>
                      </a:cubicBezTo>
                      <a:cubicBezTo>
                        <a:pt x="19" y="61"/>
                        <a:pt x="19" y="61"/>
                        <a:pt x="19" y="61"/>
                      </a:cubicBezTo>
                      <a:cubicBezTo>
                        <a:pt x="18" y="61"/>
                        <a:pt x="18" y="61"/>
                        <a:pt x="18" y="61"/>
                      </a:cubicBezTo>
                      <a:cubicBezTo>
                        <a:pt x="17" y="62"/>
                        <a:pt x="17" y="64"/>
                        <a:pt x="17" y="65"/>
                      </a:cubicBezTo>
                      <a:cubicBezTo>
                        <a:pt x="17" y="65"/>
                        <a:pt x="17" y="65"/>
                        <a:pt x="17" y="65"/>
                      </a:cubicBezTo>
                      <a:cubicBezTo>
                        <a:pt x="17" y="66"/>
                        <a:pt x="16" y="67"/>
                        <a:pt x="16" y="67"/>
                      </a:cubicBezTo>
                      <a:cubicBezTo>
                        <a:pt x="15" y="67"/>
                        <a:pt x="15" y="67"/>
                        <a:pt x="15" y="67"/>
                      </a:cubicBezTo>
                      <a:cubicBezTo>
                        <a:pt x="15" y="68"/>
                        <a:pt x="15" y="68"/>
                        <a:pt x="15" y="68"/>
                      </a:cubicBezTo>
                      <a:cubicBezTo>
                        <a:pt x="16" y="70"/>
                        <a:pt x="16" y="71"/>
                        <a:pt x="15" y="71"/>
                      </a:cubicBezTo>
                      <a:cubicBezTo>
                        <a:pt x="15" y="72"/>
                        <a:pt x="14" y="72"/>
                        <a:pt x="14" y="72"/>
                      </a:cubicBezTo>
                      <a:cubicBezTo>
                        <a:pt x="13" y="72"/>
                        <a:pt x="13" y="72"/>
                        <a:pt x="13" y="72"/>
                      </a:cubicBezTo>
                      <a:cubicBezTo>
                        <a:pt x="13" y="72"/>
                        <a:pt x="13" y="72"/>
                        <a:pt x="13" y="72"/>
                      </a:cubicBezTo>
                      <a:cubicBezTo>
                        <a:pt x="12" y="71"/>
                        <a:pt x="12" y="71"/>
                        <a:pt x="12" y="71"/>
                      </a:cubicBezTo>
                      <a:cubicBezTo>
                        <a:pt x="11" y="71"/>
                        <a:pt x="11" y="72"/>
                        <a:pt x="11" y="72"/>
                      </a:cubicBezTo>
                      <a:cubicBezTo>
                        <a:pt x="11" y="73"/>
                        <a:pt x="11" y="73"/>
                        <a:pt x="11" y="73"/>
                      </a:cubicBezTo>
                      <a:cubicBezTo>
                        <a:pt x="10" y="73"/>
                        <a:pt x="10" y="73"/>
                        <a:pt x="10" y="73"/>
                      </a:cubicBezTo>
                      <a:cubicBezTo>
                        <a:pt x="10" y="73"/>
                        <a:pt x="10" y="73"/>
                        <a:pt x="10" y="73"/>
                      </a:cubicBezTo>
                      <a:cubicBezTo>
                        <a:pt x="10" y="73"/>
                        <a:pt x="10" y="73"/>
                        <a:pt x="10" y="73"/>
                      </a:cubicBezTo>
                      <a:cubicBezTo>
                        <a:pt x="9" y="73"/>
                        <a:pt x="9" y="73"/>
                        <a:pt x="9" y="73"/>
                      </a:cubicBezTo>
                      <a:cubicBezTo>
                        <a:pt x="9" y="73"/>
                        <a:pt x="8" y="73"/>
                        <a:pt x="8" y="73"/>
                      </a:cubicBezTo>
                      <a:cubicBezTo>
                        <a:pt x="8" y="74"/>
                        <a:pt x="8" y="74"/>
                        <a:pt x="8" y="74"/>
                      </a:cubicBezTo>
                      <a:cubicBezTo>
                        <a:pt x="7" y="75"/>
                        <a:pt x="7" y="77"/>
                        <a:pt x="7" y="78"/>
                      </a:cubicBezTo>
                      <a:cubicBezTo>
                        <a:pt x="7" y="79"/>
                        <a:pt x="7" y="79"/>
                        <a:pt x="7" y="79"/>
                      </a:cubicBezTo>
                      <a:cubicBezTo>
                        <a:pt x="6" y="79"/>
                        <a:pt x="6" y="80"/>
                        <a:pt x="6" y="80"/>
                      </a:cubicBezTo>
                      <a:cubicBezTo>
                        <a:pt x="6" y="80"/>
                        <a:pt x="6" y="80"/>
                        <a:pt x="6" y="80"/>
                      </a:cubicBezTo>
                      <a:cubicBezTo>
                        <a:pt x="5" y="80"/>
                        <a:pt x="5" y="80"/>
                        <a:pt x="5" y="80"/>
                      </a:cubicBezTo>
                      <a:cubicBezTo>
                        <a:pt x="5" y="83"/>
                        <a:pt x="5" y="83"/>
                        <a:pt x="5" y="83"/>
                      </a:cubicBezTo>
                      <a:cubicBezTo>
                        <a:pt x="5" y="84"/>
                        <a:pt x="5" y="85"/>
                        <a:pt x="4" y="85"/>
                      </a:cubicBezTo>
                      <a:cubicBezTo>
                        <a:pt x="3" y="86"/>
                        <a:pt x="3" y="86"/>
                        <a:pt x="3" y="86"/>
                      </a:cubicBezTo>
                      <a:cubicBezTo>
                        <a:pt x="2" y="86"/>
                        <a:pt x="2" y="86"/>
                        <a:pt x="2" y="86"/>
                      </a:cubicBezTo>
                      <a:cubicBezTo>
                        <a:pt x="2" y="87"/>
                        <a:pt x="2" y="87"/>
                        <a:pt x="2" y="87"/>
                      </a:cubicBezTo>
                      <a:cubicBezTo>
                        <a:pt x="2" y="87"/>
                        <a:pt x="2" y="88"/>
                        <a:pt x="2" y="88"/>
                      </a:cubicBezTo>
                      <a:cubicBezTo>
                        <a:pt x="2" y="89"/>
                        <a:pt x="2" y="89"/>
                        <a:pt x="1" y="90"/>
                      </a:cubicBezTo>
                      <a:cubicBezTo>
                        <a:pt x="1" y="90"/>
                        <a:pt x="1" y="90"/>
                        <a:pt x="0" y="90"/>
                      </a:cubicBezTo>
                      <a:cubicBezTo>
                        <a:pt x="0" y="90"/>
                        <a:pt x="0" y="90"/>
                        <a:pt x="0" y="90"/>
                      </a:cubicBezTo>
                      <a:cubicBezTo>
                        <a:pt x="0" y="93"/>
                        <a:pt x="0" y="93"/>
                        <a:pt x="0" y="93"/>
                      </a:cubicBezTo>
                      <a:cubicBezTo>
                        <a:pt x="0" y="94"/>
                        <a:pt x="0" y="95"/>
                        <a:pt x="0" y="96"/>
                      </a:cubicBezTo>
                      <a:cubicBezTo>
                        <a:pt x="1" y="96"/>
                        <a:pt x="1" y="96"/>
                        <a:pt x="1" y="96"/>
                      </a:cubicBezTo>
                      <a:cubicBezTo>
                        <a:pt x="1" y="97"/>
                        <a:pt x="1" y="97"/>
                        <a:pt x="1" y="97"/>
                      </a:cubicBezTo>
                      <a:cubicBezTo>
                        <a:pt x="1" y="97"/>
                        <a:pt x="1" y="98"/>
                        <a:pt x="2" y="98"/>
                      </a:cubicBezTo>
                      <a:cubicBezTo>
                        <a:pt x="2" y="98"/>
                        <a:pt x="2" y="98"/>
                        <a:pt x="2" y="98"/>
                      </a:cubicBezTo>
                      <a:cubicBezTo>
                        <a:pt x="2" y="98"/>
                        <a:pt x="2" y="98"/>
                        <a:pt x="2" y="98"/>
                      </a:cubicBezTo>
                      <a:cubicBezTo>
                        <a:pt x="2" y="99"/>
                        <a:pt x="2" y="99"/>
                        <a:pt x="2" y="99"/>
                      </a:cubicBezTo>
                      <a:cubicBezTo>
                        <a:pt x="2" y="99"/>
                        <a:pt x="2" y="99"/>
                        <a:pt x="2" y="99"/>
                      </a:cubicBezTo>
                      <a:cubicBezTo>
                        <a:pt x="2" y="100"/>
                        <a:pt x="3" y="100"/>
                        <a:pt x="4" y="101"/>
                      </a:cubicBezTo>
                      <a:cubicBezTo>
                        <a:pt x="4" y="101"/>
                        <a:pt x="4" y="101"/>
                        <a:pt x="4" y="101"/>
                      </a:cubicBezTo>
                      <a:cubicBezTo>
                        <a:pt x="4" y="101"/>
                        <a:pt x="4" y="101"/>
                        <a:pt x="4" y="101"/>
                      </a:cubicBezTo>
                      <a:cubicBezTo>
                        <a:pt x="4" y="101"/>
                        <a:pt x="4" y="102"/>
                        <a:pt x="4" y="102"/>
                      </a:cubicBezTo>
                      <a:cubicBezTo>
                        <a:pt x="4" y="103"/>
                        <a:pt x="4" y="103"/>
                        <a:pt x="4" y="103"/>
                      </a:cubicBezTo>
                      <a:cubicBezTo>
                        <a:pt x="4" y="104"/>
                        <a:pt x="4" y="105"/>
                        <a:pt x="3" y="106"/>
                      </a:cubicBezTo>
                      <a:cubicBezTo>
                        <a:pt x="3" y="106"/>
                        <a:pt x="3" y="107"/>
                        <a:pt x="2" y="107"/>
                      </a:cubicBezTo>
                      <a:cubicBezTo>
                        <a:pt x="2" y="108"/>
                        <a:pt x="1" y="108"/>
                        <a:pt x="1" y="109"/>
                      </a:cubicBezTo>
                      <a:cubicBezTo>
                        <a:pt x="0" y="110"/>
                        <a:pt x="0" y="110"/>
                        <a:pt x="0" y="110"/>
                      </a:cubicBezTo>
                      <a:cubicBezTo>
                        <a:pt x="2" y="111"/>
                        <a:pt x="2" y="111"/>
                        <a:pt x="2" y="111"/>
                      </a:cubicBezTo>
                      <a:cubicBezTo>
                        <a:pt x="2" y="111"/>
                        <a:pt x="2" y="111"/>
                        <a:pt x="2" y="111"/>
                      </a:cubicBezTo>
                      <a:cubicBezTo>
                        <a:pt x="2" y="111"/>
                        <a:pt x="2" y="111"/>
                        <a:pt x="2" y="111"/>
                      </a:cubicBezTo>
                      <a:cubicBezTo>
                        <a:pt x="2" y="112"/>
                        <a:pt x="2" y="112"/>
                        <a:pt x="2" y="112"/>
                      </a:cubicBezTo>
                      <a:cubicBezTo>
                        <a:pt x="2" y="112"/>
                        <a:pt x="2" y="112"/>
                        <a:pt x="2" y="112"/>
                      </a:cubicBezTo>
                      <a:cubicBezTo>
                        <a:pt x="2" y="112"/>
                        <a:pt x="2" y="113"/>
                        <a:pt x="3" y="113"/>
                      </a:cubicBezTo>
                      <a:cubicBezTo>
                        <a:pt x="4" y="114"/>
                        <a:pt x="4" y="114"/>
                        <a:pt x="4" y="114"/>
                      </a:cubicBezTo>
                      <a:cubicBezTo>
                        <a:pt x="4" y="114"/>
                        <a:pt x="4" y="115"/>
                        <a:pt x="5" y="116"/>
                      </a:cubicBezTo>
                      <a:cubicBezTo>
                        <a:pt x="5" y="116"/>
                        <a:pt x="5" y="116"/>
                        <a:pt x="5" y="116"/>
                      </a:cubicBezTo>
                      <a:cubicBezTo>
                        <a:pt x="5" y="117"/>
                        <a:pt x="5" y="117"/>
                        <a:pt x="6" y="118"/>
                      </a:cubicBezTo>
                      <a:cubicBezTo>
                        <a:pt x="6" y="118"/>
                        <a:pt x="7" y="118"/>
                        <a:pt x="7" y="118"/>
                      </a:cubicBezTo>
                      <a:cubicBezTo>
                        <a:pt x="7" y="119"/>
                        <a:pt x="7" y="119"/>
                        <a:pt x="7" y="119"/>
                      </a:cubicBezTo>
                      <a:cubicBezTo>
                        <a:pt x="8" y="119"/>
                        <a:pt x="9" y="120"/>
                        <a:pt x="9" y="120"/>
                      </a:cubicBezTo>
                      <a:cubicBezTo>
                        <a:pt x="11" y="121"/>
                        <a:pt x="11" y="123"/>
                        <a:pt x="11" y="125"/>
                      </a:cubicBezTo>
                      <a:cubicBezTo>
                        <a:pt x="11" y="125"/>
                        <a:pt x="11" y="125"/>
                        <a:pt x="11" y="125"/>
                      </a:cubicBezTo>
                      <a:cubicBezTo>
                        <a:pt x="11" y="126"/>
                        <a:pt x="11" y="129"/>
                        <a:pt x="13" y="129"/>
                      </a:cubicBezTo>
                      <a:cubicBezTo>
                        <a:pt x="13" y="129"/>
                        <a:pt x="13" y="129"/>
                        <a:pt x="13" y="129"/>
                      </a:cubicBezTo>
                      <a:cubicBezTo>
                        <a:pt x="14" y="129"/>
                        <a:pt x="14" y="129"/>
                        <a:pt x="14" y="129"/>
                      </a:cubicBezTo>
                      <a:cubicBezTo>
                        <a:pt x="14" y="129"/>
                        <a:pt x="14" y="129"/>
                        <a:pt x="14" y="129"/>
                      </a:cubicBezTo>
                      <a:cubicBezTo>
                        <a:pt x="14" y="131"/>
                        <a:pt x="14" y="131"/>
                        <a:pt x="14" y="131"/>
                      </a:cubicBezTo>
                      <a:cubicBezTo>
                        <a:pt x="15" y="131"/>
                        <a:pt x="15" y="131"/>
                        <a:pt x="15" y="131"/>
                      </a:cubicBezTo>
                      <a:cubicBezTo>
                        <a:pt x="16" y="131"/>
                        <a:pt x="16" y="131"/>
                        <a:pt x="16" y="131"/>
                      </a:cubicBezTo>
                      <a:cubicBezTo>
                        <a:pt x="18" y="131"/>
                        <a:pt x="18" y="131"/>
                        <a:pt x="18" y="131"/>
                      </a:cubicBezTo>
                      <a:cubicBezTo>
                        <a:pt x="18" y="131"/>
                        <a:pt x="18" y="132"/>
                        <a:pt x="20" y="132"/>
                      </a:cubicBezTo>
                      <a:cubicBezTo>
                        <a:pt x="20" y="132"/>
                        <a:pt x="20" y="132"/>
                        <a:pt x="20" y="132"/>
                      </a:cubicBezTo>
                      <a:cubicBezTo>
                        <a:pt x="20" y="132"/>
                        <a:pt x="20" y="132"/>
                        <a:pt x="20" y="132"/>
                      </a:cubicBezTo>
                      <a:cubicBezTo>
                        <a:pt x="21" y="132"/>
                        <a:pt x="21" y="132"/>
                        <a:pt x="21" y="132"/>
                      </a:cubicBezTo>
                      <a:cubicBezTo>
                        <a:pt x="21" y="132"/>
                        <a:pt x="21" y="132"/>
                        <a:pt x="21" y="132"/>
                      </a:cubicBezTo>
                      <a:cubicBezTo>
                        <a:pt x="21" y="132"/>
                        <a:pt x="21" y="132"/>
                        <a:pt x="21" y="132"/>
                      </a:cubicBezTo>
                      <a:cubicBezTo>
                        <a:pt x="21" y="133"/>
                        <a:pt x="21" y="134"/>
                        <a:pt x="22" y="134"/>
                      </a:cubicBezTo>
                      <a:cubicBezTo>
                        <a:pt x="22" y="134"/>
                        <a:pt x="22" y="134"/>
                        <a:pt x="22" y="134"/>
                      </a:cubicBezTo>
                      <a:cubicBezTo>
                        <a:pt x="22" y="135"/>
                        <a:pt x="23" y="136"/>
                        <a:pt x="24" y="136"/>
                      </a:cubicBezTo>
                      <a:cubicBezTo>
                        <a:pt x="25" y="136"/>
                        <a:pt x="26" y="137"/>
                        <a:pt x="26" y="137"/>
                      </a:cubicBezTo>
                      <a:cubicBezTo>
                        <a:pt x="27" y="138"/>
                        <a:pt x="27" y="138"/>
                        <a:pt x="27" y="138"/>
                      </a:cubicBezTo>
                      <a:cubicBezTo>
                        <a:pt x="27" y="138"/>
                        <a:pt x="27" y="138"/>
                        <a:pt x="27" y="138"/>
                      </a:cubicBezTo>
                      <a:cubicBezTo>
                        <a:pt x="27" y="139"/>
                        <a:pt x="28" y="139"/>
                        <a:pt x="28" y="139"/>
                      </a:cubicBezTo>
                      <a:cubicBezTo>
                        <a:pt x="30" y="139"/>
                        <a:pt x="30" y="139"/>
                        <a:pt x="30" y="139"/>
                      </a:cubicBezTo>
                      <a:cubicBezTo>
                        <a:pt x="30" y="138"/>
                        <a:pt x="30" y="138"/>
                        <a:pt x="30" y="138"/>
                      </a:cubicBezTo>
                      <a:cubicBezTo>
                        <a:pt x="30" y="138"/>
                        <a:pt x="30" y="138"/>
                        <a:pt x="30" y="138"/>
                      </a:cubicBezTo>
                      <a:cubicBezTo>
                        <a:pt x="31" y="138"/>
                        <a:pt x="31" y="138"/>
                        <a:pt x="32" y="138"/>
                      </a:cubicBezTo>
                      <a:cubicBezTo>
                        <a:pt x="33" y="138"/>
                        <a:pt x="33" y="138"/>
                        <a:pt x="33" y="138"/>
                      </a:cubicBezTo>
                      <a:cubicBezTo>
                        <a:pt x="33" y="137"/>
                        <a:pt x="33" y="137"/>
                        <a:pt x="33" y="137"/>
                      </a:cubicBezTo>
                      <a:cubicBezTo>
                        <a:pt x="33" y="137"/>
                        <a:pt x="33" y="137"/>
                        <a:pt x="33" y="137"/>
                      </a:cubicBezTo>
                      <a:cubicBezTo>
                        <a:pt x="33" y="137"/>
                        <a:pt x="34" y="136"/>
                        <a:pt x="34" y="136"/>
                      </a:cubicBezTo>
                      <a:cubicBezTo>
                        <a:pt x="34" y="136"/>
                        <a:pt x="35" y="137"/>
                        <a:pt x="35" y="137"/>
                      </a:cubicBezTo>
                      <a:cubicBezTo>
                        <a:pt x="35" y="137"/>
                        <a:pt x="35" y="137"/>
                        <a:pt x="35" y="137"/>
                      </a:cubicBezTo>
                      <a:cubicBezTo>
                        <a:pt x="35" y="137"/>
                        <a:pt x="36" y="138"/>
                        <a:pt x="37" y="138"/>
                      </a:cubicBezTo>
                      <a:cubicBezTo>
                        <a:pt x="38" y="138"/>
                        <a:pt x="38" y="138"/>
                        <a:pt x="38" y="138"/>
                      </a:cubicBezTo>
                      <a:cubicBezTo>
                        <a:pt x="38" y="138"/>
                        <a:pt x="38" y="138"/>
                        <a:pt x="38" y="138"/>
                      </a:cubicBezTo>
                      <a:cubicBezTo>
                        <a:pt x="38" y="138"/>
                        <a:pt x="38" y="138"/>
                        <a:pt x="38" y="138"/>
                      </a:cubicBezTo>
                      <a:cubicBezTo>
                        <a:pt x="39" y="138"/>
                        <a:pt x="39" y="138"/>
                        <a:pt x="39" y="139"/>
                      </a:cubicBezTo>
                      <a:cubicBezTo>
                        <a:pt x="40" y="139"/>
                        <a:pt x="41" y="139"/>
                        <a:pt x="42" y="139"/>
                      </a:cubicBezTo>
                      <a:cubicBezTo>
                        <a:pt x="42" y="139"/>
                        <a:pt x="42" y="139"/>
                        <a:pt x="42" y="139"/>
                      </a:cubicBezTo>
                      <a:cubicBezTo>
                        <a:pt x="43" y="139"/>
                        <a:pt x="43" y="139"/>
                        <a:pt x="43" y="139"/>
                      </a:cubicBezTo>
                      <a:cubicBezTo>
                        <a:pt x="43" y="139"/>
                        <a:pt x="43" y="139"/>
                        <a:pt x="43" y="139"/>
                      </a:cubicBezTo>
                      <a:cubicBezTo>
                        <a:pt x="44" y="139"/>
                        <a:pt x="44" y="139"/>
                        <a:pt x="44" y="139"/>
                      </a:cubicBezTo>
                      <a:cubicBezTo>
                        <a:pt x="46" y="139"/>
                        <a:pt x="46" y="139"/>
                        <a:pt x="46" y="138"/>
                      </a:cubicBezTo>
                      <a:cubicBezTo>
                        <a:pt x="46" y="138"/>
                        <a:pt x="46" y="138"/>
                        <a:pt x="46" y="138"/>
                      </a:cubicBezTo>
                      <a:cubicBezTo>
                        <a:pt x="46" y="138"/>
                        <a:pt x="46" y="138"/>
                        <a:pt x="46" y="138"/>
                      </a:cubicBezTo>
                      <a:cubicBezTo>
                        <a:pt x="46" y="138"/>
                        <a:pt x="46" y="138"/>
                        <a:pt x="46" y="138"/>
                      </a:cubicBezTo>
                      <a:cubicBezTo>
                        <a:pt x="47" y="138"/>
                        <a:pt x="47" y="138"/>
                        <a:pt x="47" y="138"/>
                      </a:cubicBezTo>
                      <a:cubicBezTo>
                        <a:pt x="47" y="137"/>
                        <a:pt x="47" y="137"/>
                        <a:pt x="47" y="137"/>
                      </a:cubicBezTo>
                      <a:cubicBezTo>
                        <a:pt x="47" y="136"/>
                        <a:pt x="47" y="136"/>
                        <a:pt x="48" y="135"/>
                      </a:cubicBezTo>
                      <a:cubicBezTo>
                        <a:pt x="48" y="134"/>
                        <a:pt x="48" y="134"/>
                        <a:pt x="49" y="134"/>
                      </a:cubicBezTo>
                      <a:cubicBezTo>
                        <a:pt x="49" y="134"/>
                        <a:pt x="49" y="133"/>
                        <a:pt x="50" y="133"/>
                      </a:cubicBezTo>
                      <a:cubicBezTo>
                        <a:pt x="50" y="133"/>
                        <a:pt x="50" y="133"/>
                        <a:pt x="50" y="133"/>
                      </a:cubicBezTo>
                      <a:cubicBezTo>
                        <a:pt x="51" y="133"/>
                        <a:pt x="51" y="133"/>
                        <a:pt x="51" y="133"/>
                      </a:cubicBezTo>
                      <a:cubicBezTo>
                        <a:pt x="54" y="133"/>
                        <a:pt x="54" y="133"/>
                        <a:pt x="54" y="133"/>
                      </a:cubicBezTo>
                      <a:cubicBezTo>
                        <a:pt x="55" y="133"/>
                        <a:pt x="56" y="134"/>
                        <a:pt x="57" y="135"/>
                      </a:cubicBezTo>
                      <a:cubicBezTo>
                        <a:pt x="57" y="136"/>
                        <a:pt x="57" y="136"/>
                        <a:pt x="58" y="136"/>
                      </a:cubicBezTo>
                      <a:cubicBezTo>
                        <a:pt x="59" y="136"/>
                        <a:pt x="59" y="136"/>
                        <a:pt x="59" y="136"/>
                      </a:cubicBezTo>
                      <a:cubicBezTo>
                        <a:pt x="60" y="136"/>
                        <a:pt x="60" y="136"/>
                        <a:pt x="60" y="136"/>
                      </a:cubicBezTo>
                      <a:cubicBezTo>
                        <a:pt x="60" y="136"/>
                        <a:pt x="60" y="136"/>
                        <a:pt x="60" y="136"/>
                      </a:cubicBezTo>
                      <a:cubicBezTo>
                        <a:pt x="60" y="137"/>
                        <a:pt x="60" y="137"/>
                        <a:pt x="60" y="137"/>
                      </a:cubicBezTo>
                      <a:cubicBezTo>
                        <a:pt x="60" y="138"/>
                        <a:pt x="60" y="138"/>
                        <a:pt x="60" y="138"/>
                      </a:cubicBezTo>
                      <a:cubicBezTo>
                        <a:pt x="61" y="138"/>
                        <a:pt x="61" y="138"/>
                        <a:pt x="61" y="138"/>
                      </a:cubicBezTo>
                      <a:cubicBezTo>
                        <a:pt x="61" y="138"/>
                        <a:pt x="61" y="138"/>
                        <a:pt x="61" y="138"/>
                      </a:cubicBezTo>
                      <a:cubicBezTo>
                        <a:pt x="62" y="138"/>
                        <a:pt x="62" y="138"/>
                        <a:pt x="63" y="138"/>
                      </a:cubicBezTo>
                      <a:cubicBezTo>
                        <a:pt x="64" y="138"/>
                        <a:pt x="64" y="138"/>
                        <a:pt x="64" y="138"/>
                      </a:cubicBezTo>
                      <a:cubicBezTo>
                        <a:pt x="64" y="138"/>
                        <a:pt x="64" y="138"/>
                        <a:pt x="64" y="138"/>
                      </a:cubicBezTo>
                      <a:cubicBezTo>
                        <a:pt x="64" y="139"/>
                        <a:pt x="64" y="139"/>
                        <a:pt x="64" y="139"/>
                      </a:cubicBezTo>
                      <a:cubicBezTo>
                        <a:pt x="65" y="139"/>
                        <a:pt x="65" y="139"/>
                        <a:pt x="65" y="139"/>
                      </a:cubicBezTo>
                      <a:cubicBezTo>
                        <a:pt x="66" y="139"/>
                        <a:pt x="66" y="139"/>
                        <a:pt x="67" y="140"/>
                      </a:cubicBezTo>
                      <a:cubicBezTo>
                        <a:pt x="67" y="140"/>
                        <a:pt x="68" y="140"/>
                        <a:pt x="68" y="141"/>
                      </a:cubicBezTo>
                      <a:cubicBezTo>
                        <a:pt x="69" y="141"/>
                        <a:pt x="70" y="143"/>
                        <a:pt x="70" y="144"/>
                      </a:cubicBezTo>
                      <a:cubicBezTo>
                        <a:pt x="70" y="145"/>
                        <a:pt x="70" y="145"/>
                        <a:pt x="69" y="146"/>
                      </a:cubicBezTo>
                      <a:cubicBezTo>
                        <a:pt x="69" y="147"/>
                        <a:pt x="69" y="147"/>
                        <a:pt x="69" y="147"/>
                      </a:cubicBezTo>
                      <a:cubicBezTo>
                        <a:pt x="69" y="147"/>
                        <a:pt x="69" y="148"/>
                        <a:pt x="68" y="148"/>
                      </a:cubicBezTo>
                      <a:cubicBezTo>
                        <a:pt x="68" y="149"/>
                        <a:pt x="68" y="149"/>
                        <a:pt x="68" y="149"/>
                      </a:cubicBezTo>
                      <a:cubicBezTo>
                        <a:pt x="68" y="149"/>
                        <a:pt x="68" y="149"/>
                        <a:pt x="68" y="149"/>
                      </a:cubicBezTo>
                      <a:cubicBezTo>
                        <a:pt x="67" y="149"/>
                        <a:pt x="67" y="149"/>
                        <a:pt x="67" y="149"/>
                      </a:cubicBezTo>
                      <a:cubicBezTo>
                        <a:pt x="67" y="151"/>
                        <a:pt x="67" y="151"/>
                        <a:pt x="67" y="151"/>
                      </a:cubicBezTo>
                      <a:cubicBezTo>
                        <a:pt x="67" y="152"/>
                        <a:pt x="67" y="152"/>
                        <a:pt x="67" y="152"/>
                      </a:cubicBezTo>
                      <a:cubicBezTo>
                        <a:pt x="68" y="152"/>
                        <a:pt x="68" y="152"/>
                        <a:pt x="68" y="152"/>
                      </a:cubicBezTo>
                      <a:cubicBezTo>
                        <a:pt x="68" y="152"/>
                        <a:pt x="68" y="152"/>
                        <a:pt x="68" y="152"/>
                      </a:cubicBezTo>
                      <a:cubicBezTo>
                        <a:pt x="68" y="153"/>
                        <a:pt x="68" y="153"/>
                        <a:pt x="68" y="153"/>
                      </a:cubicBezTo>
                      <a:cubicBezTo>
                        <a:pt x="68" y="153"/>
                        <a:pt x="68" y="153"/>
                        <a:pt x="68" y="153"/>
                      </a:cubicBezTo>
                      <a:cubicBezTo>
                        <a:pt x="68" y="154"/>
                        <a:pt x="68" y="154"/>
                        <a:pt x="68" y="154"/>
                      </a:cubicBezTo>
                      <a:cubicBezTo>
                        <a:pt x="68" y="154"/>
                        <a:pt x="69" y="155"/>
                        <a:pt x="70" y="155"/>
                      </a:cubicBezTo>
                      <a:cubicBezTo>
                        <a:pt x="70" y="155"/>
                        <a:pt x="70" y="155"/>
                        <a:pt x="70" y="155"/>
                      </a:cubicBezTo>
                      <a:cubicBezTo>
                        <a:pt x="70" y="156"/>
                        <a:pt x="71" y="156"/>
                        <a:pt x="71" y="157"/>
                      </a:cubicBezTo>
                      <a:cubicBezTo>
                        <a:pt x="71" y="157"/>
                        <a:pt x="71" y="157"/>
                        <a:pt x="72" y="158"/>
                      </a:cubicBezTo>
                      <a:cubicBezTo>
                        <a:pt x="72" y="159"/>
                        <a:pt x="72" y="159"/>
                        <a:pt x="73" y="160"/>
                      </a:cubicBezTo>
                      <a:cubicBezTo>
                        <a:pt x="73" y="161"/>
                        <a:pt x="73" y="161"/>
                        <a:pt x="73" y="161"/>
                      </a:cubicBezTo>
                      <a:cubicBezTo>
                        <a:pt x="73" y="161"/>
                        <a:pt x="73" y="162"/>
                        <a:pt x="73" y="162"/>
                      </a:cubicBezTo>
                      <a:cubicBezTo>
                        <a:pt x="73" y="163"/>
                        <a:pt x="73" y="163"/>
                        <a:pt x="74" y="164"/>
                      </a:cubicBezTo>
                      <a:cubicBezTo>
                        <a:pt x="75" y="164"/>
                        <a:pt x="75" y="164"/>
                        <a:pt x="75" y="164"/>
                      </a:cubicBezTo>
                      <a:cubicBezTo>
                        <a:pt x="75" y="165"/>
                        <a:pt x="75" y="165"/>
                        <a:pt x="76" y="165"/>
                      </a:cubicBezTo>
                      <a:cubicBezTo>
                        <a:pt x="76" y="165"/>
                        <a:pt x="76" y="166"/>
                        <a:pt x="76" y="166"/>
                      </a:cubicBezTo>
                      <a:cubicBezTo>
                        <a:pt x="76" y="166"/>
                        <a:pt x="76" y="166"/>
                        <a:pt x="76" y="166"/>
                      </a:cubicBezTo>
                      <a:cubicBezTo>
                        <a:pt x="76" y="167"/>
                        <a:pt x="76" y="167"/>
                        <a:pt x="76" y="168"/>
                      </a:cubicBezTo>
                      <a:cubicBezTo>
                        <a:pt x="76" y="169"/>
                        <a:pt x="76" y="169"/>
                        <a:pt x="76" y="169"/>
                      </a:cubicBezTo>
                      <a:cubicBezTo>
                        <a:pt x="76" y="169"/>
                        <a:pt x="76" y="169"/>
                        <a:pt x="76" y="169"/>
                      </a:cubicBezTo>
                      <a:cubicBezTo>
                        <a:pt x="77" y="169"/>
                        <a:pt x="77" y="169"/>
                        <a:pt x="77" y="169"/>
                      </a:cubicBezTo>
                      <a:cubicBezTo>
                        <a:pt x="77" y="169"/>
                        <a:pt x="77" y="169"/>
                        <a:pt x="77" y="169"/>
                      </a:cubicBezTo>
                      <a:cubicBezTo>
                        <a:pt x="77" y="170"/>
                        <a:pt x="77" y="170"/>
                        <a:pt x="77" y="170"/>
                      </a:cubicBezTo>
                      <a:cubicBezTo>
                        <a:pt x="77" y="170"/>
                        <a:pt x="77" y="170"/>
                        <a:pt x="77" y="170"/>
                      </a:cubicBezTo>
                      <a:cubicBezTo>
                        <a:pt x="77" y="173"/>
                        <a:pt x="77" y="173"/>
                        <a:pt x="77" y="173"/>
                      </a:cubicBezTo>
                      <a:cubicBezTo>
                        <a:pt x="77" y="174"/>
                        <a:pt x="77" y="174"/>
                        <a:pt x="77" y="174"/>
                      </a:cubicBezTo>
                      <a:cubicBezTo>
                        <a:pt x="77" y="174"/>
                        <a:pt x="77" y="176"/>
                        <a:pt x="77" y="176"/>
                      </a:cubicBezTo>
                      <a:cubicBezTo>
                        <a:pt x="77" y="176"/>
                        <a:pt x="77" y="176"/>
                        <a:pt x="77" y="176"/>
                      </a:cubicBezTo>
                      <a:cubicBezTo>
                        <a:pt x="76" y="176"/>
                        <a:pt x="76" y="176"/>
                        <a:pt x="76" y="176"/>
                      </a:cubicBezTo>
                      <a:cubicBezTo>
                        <a:pt x="76" y="181"/>
                        <a:pt x="76" y="181"/>
                        <a:pt x="76" y="181"/>
                      </a:cubicBezTo>
                      <a:cubicBezTo>
                        <a:pt x="76" y="181"/>
                        <a:pt x="76" y="181"/>
                        <a:pt x="76" y="181"/>
                      </a:cubicBezTo>
                      <a:cubicBezTo>
                        <a:pt x="77" y="181"/>
                        <a:pt x="77" y="181"/>
                        <a:pt x="77" y="181"/>
                      </a:cubicBezTo>
                      <a:cubicBezTo>
                        <a:pt x="78" y="182"/>
                        <a:pt x="78" y="182"/>
                        <a:pt x="78" y="182"/>
                      </a:cubicBezTo>
                      <a:cubicBezTo>
                        <a:pt x="77" y="182"/>
                        <a:pt x="77" y="182"/>
                        <a:pt x="77" y="183"/>
                      </a:cubicBezTo>
                      <a:cubicBezTo>
                        <a:pt x="77" y="183"/>
                        <a:pt x="77" y="183"/>
                        <a:pt x="77" y="183"/>
                      </a:cubicBezTo>
                      <a:cubicBezTo>
                        <a:pt x="77" y="183"/>
                        <a:pt x="76" y="184"/>
                        <a:pt x="76" y="184"/>
                      </a:cubicBezTo>
                      <a:cubicBezTo>
                        <a:pt x="75" y="185"/>
                        <a:pt x="75" y="185"/>
                        <a:pt x="75" y="185"/>
                      </a:cubicBezTo>
                      <a:cubicBezTo>
                        <a:pt x="74" y="186"/>
                        <a:pt x="74" y="186"/>
                        <a:pt x="74" y="187"/>
                      </a:cubicBezTo>
                      <a:cubicBezTo>
                        <a:pt x="74" y="188"/>
                        <a:pt x="74" y="188"/>
                        <a:pt x="74" y="188"/>
                      </a:cubicBezTo>
                      <a:cubicBezTo>
                        <a:pt x="74" y="188"/>
                        <a:pt x="74" y="188"/>
                        <a:pt x="74" y="188"/>
                      </a:cubicBezTo>
                      <a:cubicBezTo>
                        <a:pt x="73" y="187"/>
                        <a:pt x="73" y="187"/>
                        <a:pt x="73" y="187"/>
                      </a:cubicBezTo>
                      <a:cubicBezTo>
                        <a:pt x="73" y="193"/>
                        <a:pt x="73" y="193"/>
                        <a:pt x="73" y="193"/>
                      </a:cubicBezTo>
                      <a:cubicBezTo>
                        <a:pt x="73" y="193"/>
                        <a:pt x="73" y="193"/>
                        <a:pt x="73" y="193"/>
                      </a:cubicBezTo>
                      <a:cubicBezTo>
                        <a:pt x="72" y="193"/>
                        <a:pt x="72" y="193"/>
                        <a:pt x="72" y="193"/>
                      </a:cubicBezTo>
                      <a:cubicBezTo>
                        <a:pt x="71" y="193"/>
                        <a:pt x="71" y="193"/>
                        <a:pt x="71" y="193"/>
                      </a:cubicBezTo>
                      <a:cubicBezTo>
                        <a:pt x="71" y="194"/>
                        <a:pt x="71" y="194"/>
                        <a:pt x="71" y="194"/>
                      </a:cubicBezTo>
                      <a:cubicBezTo>
                        <a:pt x="71" y="195"/>
                        <a:pt x="71" y="195"/>
                        <a:pt x="71" y="195"/>
                      </a:cubicBezTo>
                      <a:cubicBezTo>
                        <a:pt x="70" y="196"/>
                        <a:pt x="70" y="196"/>
                        <a:pt x="70" y="196"/>
                      </a:cubicBezTo>
                      <a:cubicBezTo>
                        <a:pt x="70" y="197"/>
                        <a:pt x="70" y="197"/>
                        <a:pt x="70" y="197"/>
                      </a:cubicBezTo>
                      <a:cubicBezTo>
                        <a:pt x="70" y="198"/>
                        <a:pt x="70" y="198"/>
                        <a:pt x="70" y="198"/>
                      </a:cubicBezTo>
                      <a:cubicBezTo>
                        <a:pt x="69" y="198"/>
                        <a:pt x="69" y="198"/>
                        <a:pt x="69" y="198"/>
                      </a:cubicBezTo>
                      <a:cubicBezTo>
                        <a:pt x="68" y="197"/>
                        <a:pt x="68" y="197"/>
                        <a:pt x="68" y="197"/>
                      </a:cubicBezTo>
                      <a:cubicBezTo>
                        <a:pt x="68" y="211"/>
                        <a:pt x="68" y="211"/>
                        <a:pt x="68" y="211"/>
                      </a:cubicBezTo>
                      <a:cubicBezTo>
                        <a:pt x="69" y="211"/>
                        <a:pt x="69" y="211"/>
                        <a:pt x="69" y="211"/>
                      </a:cubicBezTo>
                      <a:cubicBezTo>
                        <a:pt x="70" y="211"/>
                        <a:pt x="70" y="211"/>
                        <a:pt x="70" y="211"/>
                      </a:cubicBezTo>
                      <a:cubicBezTo>
                        <a:pt x="70" y="211"/>
                        <a:pt x="70" y="211"/>
                        <a:pt x="70" y="211"/>
                      </a:cubicBezTo>
                      <a:cubicBezTo>
                        <a:pt x="70" y="211"/>
                        <a:pt x="70" y="211"/>
                        <a:pt x="70" y="211"/>
                      </a:cubicBezTo>
                      <a:cubicBezTo>
                        <a:pt x="70" y="212"/>
                        <a:pt x="70" y="212"/>
                        <a:pt x="70" y="212"/>
                      </a:cubicBezTo>
                      <a:cubicBezTo>
                        <a:pt x="70" y="213"/>
                        <a:pt x="70" y="213"/>
                        <a:pt x="70" y="213"/>
                      </a:cubicBezTo>
                      <a:cubicBezTo>
                        <a:pt x="70" y="213"/>
                        <a:pt x="70"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5"/>
                        <a:pt x="71" y="215"/>
                        <a:pt x="71" y="215"/>
                      </a:cubicBezTo>
                      <a:cubicBezTo>
                        <a:pt x="71" y="217"/>
                        <a:pt x="71" y="217"/>
                        <a:pt x="71" y="218"/>
                      </a:cubicBezTo>
                      <a:cubicBezTo>
                        <a:pt x="71" y="218"/>
                        <a:pt x="71" y="218"/>
                        <a:pt x="71" y="218"/>
                      </a:cubicBezTo>
                      <a:cubicBezTo>
                        <a:pt x="70" y="217"/>
                        <a:pt x="70" y="217"/>
                        <a:pt x="70" y="217"/>
                      </a:cubicBezTo>
                      <a:cubicBezTo>
                        <a:pt x="70" y="231"/>
                        <a:pt x="70" y="231"/>
                        <a:pt x="70" y="231"/>
                      </a:cubicBezTo>
                      <a:cubicBezTo>
                        <a:pt x="70" y="231"/>
                        <a:pt x="70" y="231"/>
                        <a:pt x="70" y="231"/>
                      </a:cubicBezTo>
                      <a:cubicBezTo>
                        <a:pt x="71" y="232"/>
                        <a:pt x="71" y="232"/>
                        <a:pt x="71" y="232"/>
                      </a:cubicBezTo>
                      <a:cubicBezTo>
                        <a:pt x="72" y="232"/>
                        <a:pt x="72" y="233"/>
                        <a:pt x="72" y="234"/>
                      </a:cubicBezTo>
                      <a:cubicBezTo>
                        <a:pt x="73" y="235"/>
                        <a:pt x="73" y="236"/>
                        <a:pt x="72" y="236"/>
                      </a:cubicBezTo>
                      <a:cubicBezTo>
                        <a:pt x="72" y="237"/>
                        <a:pt x="72" y="237"/>
                        <a:pt x="71" y="238"/>
                      </a:cubicBezTo>
                      <a:cubicBezTo>
                        <a:pt x="71" y="238"/>
                        <a:pt x="70" y="238"/>
                        <a:pt x="70" y="238"/>
                      </a:cubicBezTo>
                      <a:cubicBezTo>
                        <a:pt x="69" y="239"/>
                        <a:pt x="69" y="239"/>
                        <a:pt x="69" y="239"/>
                      </a:cubicBezTo>
                      <a:cubicBezTo>
                        <a:pt x="68" y="239"/>
                        <a:pt x="68" y="239"/>
                        <a:pt x="67" y="239"/>
                      </a:cubicBezTo>
                      <a:cubicBezTo>
                        <a:pt x="67" y="240"/>
                        <a:pt x="67" y="241"/>
                        <a:pt x="67" y="242"/>
                      </a:cubicBezTo>
                      <a:cubicBezTo>
                        <a:pt x="67" y="243"/>
                        <a:pt x="67" y="243"/>
                        <a:pt x="67" y="243"/>
                      </a:cubicBezTo>
                      <a:cubicBezTo>
                        <a:pt x="67" y="243"/>
                        <a:pt x="67" y="244"/>
                        <a:pt x="68" y="245"/>
                      </a:cubicBezTo>
                      <a:cubicBezTo>
                        <a:pt x="68" y="245"/>
                        <a:pt x="69" y="245"/>
                        <a:pt x="69" y="245"/>
                      </a:cubicBezTo>
                      <a:cubicBezTo>
                        <a:pt x="70" y="245"/>
                        <a:pt x="70" y="245"/>
                        <a:pt x="71" y="245"/>
                      </a:cubicBezTo>
                      <a:cubicBezTo>
                        <a:pt x="71" y="244"/>
                        <a:pt x="71" y="244"/>
                        <a:pt x="71" y="244"/>
                      </a:cubicBezTo>
                      <a:cubicBezTo>
                        <a:pt x="72" y="244"/>
                        <a:pt x="74" y="244"/>
                        <a:pt x="75" y="244"/>
                      </a:cubicBezTo>
                      <a:cubicBezTo>
                        <a:pt x="76" y="244"/>
                        <a:pt x="76" y="244"/>
                        <a:pt x="76" y="244"/>
                      </a:cubicBezTo>
                      <a:cubicBezTo>
                        <a:pt x="78" y="244"/>
                        <a:pt x="80" y="243"/>
                        <a:pt x="81" y="242"/>
                      </a:cubicBezTo>
                      <a:cubicBezTo>
                        <a:pt x="83" y="242"/>
                        <a:pt x="83" y="242"/>
                        <a:pt x="83" y="242"/>
                      </a:cubicBezTo>
                      <a:cubicBezTo>
                        <a:pt x="83" y="242"/>
                        <a:pt x="83" y="242"/>
                        <a:pt x="83" y="242"/>
                      </a:cubicBezTo>
                      <a:cubicBezTo>
                        <a:pt x="83" y="243"/>
                        <a:pt x="83" y="243"/>
                        <a:pt x="83" y="243"/>
                      </a:cubicBezTo>
                      <a:cubicBezTo>
                        <a:pt x="84" y="243"/>
                        <a:pt x="84" y="242"/>
                        <a:pt x="85" y="242"/>
                      </a:cubicBezTo>
                      <a:cubicBezTo>
                        <a:pt x="85" y="241"/>
                        <a:pt x="85" y="241"/>
                        <a:pt x="85" y="241"/>
                      </a:cubicBezTo>
                      <a:cubicBezTo>
                        <a:pt x="85" y="240"/>
                        <a:pt x="86" y="240"/>
                        <a:pt x="87" y="240"/>
                      </a:cubicBezTo>
                      <a:cubicBezTo>
                        <a:pt x="87" y="239"/>
                        <a:pt x="87" y="239"/>
                        <a:pt x="87" y="239"/>
                      </a:cubicBezTo>
                      <a:cubicBezTo>
                        <a:pt x="87" y="239"/>
                        <a:pt x="87" y="239"/>
                        <a:pt x="87" y="239"/>
                      </a:cubicBezTo>
                      <a:cubicBezTo>
                        <a:pt x="87" y="236"/>
                        <a:pt x="88" y="234"/>
                        <a:pt x="90" y="233"/>
                      </a:cubicBezTo>
                      <a:cubicBezTo>
                        <a:pt x="90" y="233"/>
                        <a:pt x="91" y="232"/>
                        <a:pt x="93" y="232"/>
                      </a:cubicBezTo>
                      <a:cubicBezTo>
                        <a:pt x="93" y="232"/>
                        <a:pt x="93" y="232"/>
                        <a:pt x="93" y="232"/>
                      </a:cubicBezTo>
                      <a:cubicBezTo>
                        <a:pt x="94" y="232"/>
                        <a:pt x="94" y="232"/>
                        <a:pt x="95" y="232"/>
                      </a:cubicBezTo>
                      <a:cubicBezTo>
                        <a:pt x="95" y="232"/>
                        <a:pt x="95" y="232"/>
                        <a:pt x="96" y="232"/>
                      </a:cubicBezTo>
                      <a:cubicBezTo>
                        <a:pt x="96" y="232"/>
                        <a:pt x="97" y="232"/>
                        <a:pt x="97" y="232"/>
                      </a:cubicBezTo>
                      <a:cubicBezTo>
                        <a:pt x="99" y="232"/>
                        <a:pt x="99" y="231"/>
                        <a:pt x="99" y="231"/>
                      </a:cubicBezTo>
                      <a:cubicBezTo>
                        <a:pt x="99" y="230"/>
                        <a:pt x="99" y="229"/>
                        <a:pt x="99" y="229"/>
                      </a:cubicBezTo>
                      <a:cubicBezTo>
                        <a:pt x="99" y="228"/>
                        <a:pt x="99" y="228"/>
                        <a:pt x="99" y="228"/>
                      </a:cubicBezTo>
                      <a:cubicBezTo>
                        <a:pt x="99" y="226"/>
                        <a:pt x="99" y="226"/>
                        <a:pt x="99" y="226"/>
                      </a:cubicBezTo>
                      <a:cubicBezTo>
                        <a:pt x="99" y="225"/>
                        <a:pt x="99" y="225"/>
                        <a:pt x="98" y="225"/>
                      </a:cubicBezTo>
                      <a:cubicBezTo>
                        <a:pt x="98" y="224"/>
                        <a:pt x="98" y="224"/>
                        <a:pt x="98" y="224"/>
                      </a:cubicBezTo>
                      <a:cubicBezTo>
                        <a:pt x="97" y="224"/>
                        <a:pt x="98" y="223"/>
                        <a:pt x="98" y="223"/>
                      </a:cubicBezTo>
                      <a:cubicBezTo>
                        <a:pt x="98" y="222"/>
                        <a:pt x="98" y="222"/>
                        <a:pt x="98" y="222"/>
                      </a:cubicBezTo>
                      <a:cubicBezTo>
                        <a:pt x="99" y="222"/>
                        <a:pt x="99" y="222"/>
                        <a:pt x="99" y="221"/>
                      </a:cubicBezTo>
                      <a:cubicBezTo>
                        <a:pt x="99" y="221"/>
                        <a:pt x="99" y="221"/>
                        <a:pt x="99" y="221"/>
                      </a:cubicBezTo>
                      <a:cubicBezTo>
                        <a:pt x="99" y="221"/>
                        <a:pt x="99" y="221"/>
                        <a:pt x="99" y="221"/>
                      </a:cubicBezTo>
                      <a:cubicBezTo>
                        <a:pt x="99" y="221"/>
                        <a:pt x="99" y="221"/>
                        <a:pt x="99" y="221"/>
                      </a:cubicBezTo>
                      <a:cubicBezTo>
                        <a:pt x="99" y="221"/>
                        <a:pt x="99" y="221"/>
                        <a:pt x="99" y="221"/>
                      </a:cubicBezTo>
                      <a:cubicBezTo>
                        <a:pt x="100" y="221"/>
                        <a:pt x="100" y="221"/>
                        <a:pt x="100" y="221"/>
                      </a:cubicBezTo>
                      <a:cubicBezTo>
                        <a:pt x="100" y="220"/>
                        <a:pt x="100" y="220"/>
                        <a:pt x="100" y="220"/>
                      </a:cubicBezTo>
                      <a:cubicBezTo>
                        <a:pt x="100" y="219"/>
                        <a:pt x="100" y="219"/>
                        <a:pt x="100" y="219"/>
                      </a:cubicBezTo>
                      <a:cubicBezTo>
                        <a:pt x="101" y="219"/>
                        <a:pt x="101" y="219"/>
                        <a:pt x="101" y="219"/>
                      </a:cubicBezTo>
                      <a:cubicBezTo>
                        <a:pt x="101" y="219"/>
                        <a:pt x="101" y="219"/>
                        <a:pt x="101" y="219"/>
                      </a:cubicBezTo>
                      <a:cubicBezTo>
                        <a:pt x="101" y="219"/>
                        <a:pt x="102" y="219"/>
                        <a:pt x="102" y="219"/>
                      </a:cubicBezTo>
                      <a:cubicBezTo>
                        <a:pt x="103" y="219"/>
                        <a:pt x="104" y="218"/>
                        <a:pt x="105" y="216"/>
                      </a:cubicBezTo>
                      <a:cubicBezTo>
                        <a:pt x="105" y="215"/>
                        <a:pt x="105" y="213"/>
                        <a:pt x="105" y="212"/>
                      </a:cubicBezTo>
                      <a:cubicBezTo>
                        <a:pt x="105" y="211"/>
                        <a:pt x="105" y="211"/>
                        <a:pt x="105" y="211"/>
                      </a:cubicBezTo>
                      <a:cubicBezTo>
                        <a:pt x="105" y="211"/>
                        <a:pt x="105" y="210"/>
                        <a:pt x="105" y="209"/>
                      </a:cubicBezTo>
                      <a:cubicBezTo>
                        <a:pt x="105" y="209"/>
                        <a:pt x="105" y="209"/>
                        <a:pt x="105" y="209"/>
                      </a:cubicBezTo>
                      <a:cubicBezTo>
                        <a:pt x="106" y="210"/>
                        <a:pt x="106" y="210"/>
                        <a:pt x="106" y="210"/>
                      </a:cubicBezTo>
                      <a:cubicBezTo>
                        <a:pt x="106" y="208"/>
                        <a:pt x="106" y="208"/>
                        <a:pt x="106" y="208"/>
                      </a:cubicBezTo>
                      <a:cubicBezTo>
                        <a:pt x="106" y="208"/>
                        <a:pt x="106" y="207"/>
                        <a:pt x="106" y="207"/>
                      </a:cubicBezTo>
                      <a:cubicBezTo>
                        <a:pt x="107" y="206"/>
                        <a:pt x="107" y="206"/>
                        <a:pt x="108" y="206"/>
                      </a:cubicBezTo>
                      <a:cubicBezTo>
                        <a:pt x="108" y="205"/>
                        <a:pt x="108" y="205"/>
                        <a:pt x="108" y="205"/>
                      </a:cubicBezTo>
                      <a:cubicBezTo>
                        <a:pt x="109" y="205"/>
                        <a:pt x="109" y="205"/>
                        <a:pt x="110" y="204"/>
                      </a:cubicBezTo>
                      <a:cubicBezTo>
                        <a:pt x="110" y="204"/>
                        <a:pt x="110" y="203"/>
                        <a:pt x="110" y="202"/>
                      </a:cubicBezTo>
                      <a:cubicBezTo>
                        <a:pt x="110" y="201"/>
                        <a:pt x="110" y="201"/>
                        <a:pt x="110" y="201"/>
                      </a:cubicBezTo>
                      <a:cubicBezTo>
                        <a:pt x="110" y="200"/>
                        <a:pt x="110" y="200"/>
                        <a:pt x="110" y="200"/>
                      </a:cubicBezTo>
                      <a:cubicBezTo>
                        <a:pt x="111" y="199"/>
                        <a:pt x="111" y="199"/>
                        <a:pt x="112" y="198"/>
                      </a:cubicBezTo>
                      <a:cubicBezTo>
                        <a:pt x="113" y="197"/>
                        <a:pt x="114" y="196"/>
                        <a:pt x="116" y="195"/>
                      </a:cubicBezTo>
                      <a:cubicBezTo>
                        <a:pt x="116" y="194"/>
                        <a:pt x="116" y="194"/>
                        <a:pt x="117" y="194"/>
                      </a:cubicBezTo>
                      <a:cubicBezTo>
                        <a:pt x="117" y="193"/>
                        <a:pt x="118" y="193"/>
                        <a:pt x="118" y="192"/>
                      </a:cubicBezTo>
                      <a:cubicBezTo>
                        <a:pt x="118" y="191"/>
                        <a:pt x="118" y="191"/>
                        <a:pt x="118" y="190"/>
                      </a:cubicBezTo>
                      <a:cubicBezTo>
                        <a:pt x="118" y="189"/>
                        <a:pt x="118" y="189"/>
                        <a:pt x="118" y="188"/>
                      </a:cubicBezTo>
                      <a:cubicBezTo>
                        <a:pt x="117" y="187"/>
                        <a:pt x="117" y="186"/>
                        <a:pt x="118" y="185"/>
                      </a:cubicBezTo>
                      <a:cubicBezTo>
                        <a:pt x="118" y="184"/>
                        <a:pt x="118" y="182"/>
                        <a:pt x="118" y="181"/>
                      </a:cubicBezTo>
                      <a:cubicBezTo>
                        <a:pt x="119" y="181"/>
                        <a:pt x="119" y="181"/>
                        <a:pt x="119" y="181"/>
                      </a:cubicBezTo>
                      <a:cubicBezTo>
                        <a:pt x="119" y="180"/>
                        <a:pt x="119" y="180"/>
                        <a:pt x="119" y="180"/>
                      </a:cubicBezTo>
                      <a:cubicBezTo>
                        <a:pt x="119" y="179"/>
                        <a:pt x="119" y="179"/>
                        <a:pt x="119" y="179"/>
                      </a:cubicBezTo>
                      <a:cubicBezTo>
                        <a:pt x="119" y="179"/>
                        <a:pt x="119" y="179"/>
                        <a:pt x="119" y="179"/>
                      </a:cubicBezTo>
                      <a:cubicBezTo>
                        <a:pt x="119" y="179"/>
                        <a:pt x="119" y="179"/>
                        <a:pt x="119" y="179"/>
                      </a:cubicBezTo>
                      <a:cubicBezTo>
                        <a:pt x="119" y="179"/>
                        <a:pt x="119" y="179"/>
                        <a:pt x="119" y="179"/>
                      </a:cubicBezTo>
                      <a:cubicBezTo>
                        <a:pt x="120" y="180"/>
                        <a:pt x="120" y="180"/>
                        <a:pt x="120" y="180"/>
                      </a:cubicBezTo>
                      <a:cubicBezTo>
                        <a:pt x="120" y="179"/>
                        <a:pt x="120" y="179"/>
                        <a:pt x="120" y="179"/>
                      </a:cubicBezTo>
                      <a:cubicBezTo>
                        <a:pt x="121" y="176"/>
                        <a:pt x="121" y="173"/>
                        <a:pt x="120" y="171"/>
                      </a:cubicBezTo>
                      <a:cubicBezTo>
                        <a:pt x="120" y="169"/>
                        <a:pt x="120" y="168"/>
                        <a:pt x="120" y="166"/>
                      </a:cubicBezTo>
                      <a:cubicBezTo>
                        <a:pt x="120" y="164"/>
                        <a:pt x="120" y="162"/>
                        <a:pt x="121" y="161"/>
                      </a:cubicBezTo>
                      <a:cubicBezTo>
                        <a:pt x="121" y="160"/>
                        <a:pt x="121" y="159"/>
                        <a:pt x="122" y="159"/>
                      </a:cubicBezTo>
                      <a:cubicBezTo>
                        <a:pt x="122" y="159"/>
                        <a:pt x="122" y="159"/>
                        <a:pt x="122" y="159"/>
                      </a:cubicBezTo>
                      <a:cubicBezTo>
                        <a:pt x="122" y="158"/>
                        <a:pt x="122" y="158"/>
                        <a:pt x="122" y="158"/>
                      </a:cubicBezTo>
                      <a:cubicBezTo>
                        <a:pt x="122" y="158"/>
                        <a:pt x="122" y="158"/>
                        <a:pt x="122" y="158"/>
                      </a:cubicBezTo>
                      <a:cubicBezTo>
                        <a:pt x="122" y="158"/>
                        <a:pt x="122" y="158"/>
                        <a:pt x="122" y="158"/>
                      </a:cubicBezTo>
                      <a:cubicBezTo>
                        <a:pt x="123" y="158"/>
                        <a:pt x="123" y="158"/>
                        <a:pt x="123" y="158"/>
                      </a:cubicBezTo>
                      <a:cubicBezTo>
                        <a:pt x="123" y="157"/>
                        <a:pt x="123" y="157"/>
                        <a:pt x="123" y="157"/>
                      </a:cubicBezTo>
                      <a:cubicBezTo>
                        <a:pt x="123" y="156"/>
                        <a:pt x="123" y="156"/>
                        <a:pt x="123" y="156"/>
                      </a:cubicBezTo>
                      <a:cubicBezTo>
                        <a:pt x="123" y="156"/>
                        <a:pt x="123" y="155"/>
                        <a:pt x="123" y="155"/>
                      </a:cubicBezTo>
                      <a:cubicBezTo>
                        <a:pt x="124" y="155"/>
                        <a:pt x="124" y="155"/>
                        <a:pt x="124" y="155"/>
                      </a:cubicBezTo>
                      <a:cubicBezTo>
                        <a:pt x="125" y="155"/>
                        <a:pt x="125" y="155"/>
                        <a:pt x="125" y="155"/>
                      </a:cubicBezTo>
                      <a:cubicBezTo>
                        <a:pt x="125" y="150"/>
                        <a:pt x="125" y="150"/>
                        <a:pt x="125" y="150"/>
                      </a:cubicBezTo>
                      <a:cubicBezTo>
                        <a:pt x="125" y="149"/>
                        <a:pt x="124" y="149"/>
                        <a:pt x="124" y="149"/>
                      </a:cubicBezTo>
                      <a:cubicBezTo>
                        <a:pt x="124" y="149"/>
                        <a:pt x="124" y="149"/>
                        <a:pt x="124" y="149"/>
                      </a:cubicBezTo>
                      <a:cubicBezTo>
                        <a:pt x="123" y="148"/>
                        <a:pt x="123" y="148"/>
                        <a:pt x="123" y="147"/>
                      </a:cubicBezTo>
                      <a:cubicBezTo>
                        <a:pt x="123" y="146"/>
                        <a:pt x="123" y="146"/>
                        <a:pt x="123" y="146"/>
                      </a:cubicBezTo>
                      <a:cubicBezTo>
                        <a:pt x="123" y="145"/>
                        <a:pt x="123" y="145"/>
                        <a:pt x="123" y="145"/>
                      </a:cubicBezTo>
                      <a:cubicBezTo>
                        <a:pt x="123" y="144"/>
                        <a:pt x="123" y="143"/>
                        <a:pt x="124" y="142"/>
                      </a:cubicBezTo>
                      <a:cubicBezTo>
                        <a:pt x="124" y="142"/>
                        <a:pt x="124" y="142"/>
                        <a:pt x="124" y="142"/>
                      </a:cubicBezTo>
                      <a:cubicBezTo>
                        <a:pt x="124" y="142"/>
                        <a:pt x="125" y="142"/>
                        <a:pt x="125" y="141"/>
                      </a:cubicBezTo>
                      <a:cubicBezTo>
                        <a:pt x="125" y="140"/>
                        <a:pt x="125" y="140"/>
                        <a:pt x="125" y="140"/>
                      </a:cubicBezTo>
                      <a:cubicBezTo>
                        <a:pt x="125" y="139"/>
                        <a:pt x="125" y="139"/>
                        <a:pt x="125" y="138"/>
                      </a:cubicBezTo>
                      <a:cubicBezTo>
                        <a:pt x="125" y="138"/>
                        <a:pt x="125" y="137"/>
                        <a:pt x="125" y="137"/>
                      </a:cubicBezTo>
                      <a:cubicBezTo>
                        <a:pt x="125" y="136"/>
                        <a:pt x="125" y="136"/>
                        <a:pt x="125" y="135"/>
                      </a:cubicBezTo>
                      <a:cubicBezTo>
                        <a:pt x="125" y="135"/>
                        <a:pt x="125" y="135"/>
                        <a:pt x="125" y="135"/>
                      </a:cubicBezTo>
                      <a:cubicBezTo>
                        <a:pt x="126" y="135"/>
                        <a:pt x="126" y="135"/>
                        <a:pt x="126" y="135"/>
                      </a:cubicBezTo>
                      <a:cubicBezTo>
                        <a:pt x="126" y="128"/>
                        <a:pt x="126" y="128"/>
                        <a:pt x="126" y="128"/>
                      </a:cubicBezTo>
                      <a:cubicBezTo>
                        <a:pt x="126" y="127"/>
                        <a:pt x="126" y="127"/>
                        <a:pt x="126" y="127"/>
                      </a:cubicBezTo>
                      <a:cubicBezTo>
                        <a:pt x="126" y="126"/>
                        <a:pt x="126" y="125"/>
                        <a:pt x="126" y="124"/>
                      </a:cubicBezTo>
                      <a:cubicBezTo>
                        <a:pt x="125" y="123"/>
                        <a:pt x="124" y="122"/>
                        <a:pt x="122" y="121"/>
                      </a:cubicBezTo>
                      <a:cubicBezTo>
                        <a:pt x="122" y="121"/>
                        <a:pt x="122" y="120"/>
                        <a:pt x="122" y="120"/>
                      </a:cubicBezTo>
                      <a:cubicBezTo>
                        <a:pt x="122" y="116"/>
                        <a:pt x="122" y="116"/>
                        <a:pt x="122" y="116"/>
                      </a:cubicBezTo>
                      <a:cubicBezTo>
                        <a:pt x="120" y="116"/>
                        <a:pt x="120" y="116"/>
                        <a:pt x="120" y="116"/>
                      </a:cubicBezTo>
                      <a:cubicBezTo>
                        <a:pt x="120" y="116"/>
                        <a:pt x="120" y="116"/>
                        <a:pt x="120" y="116"/>
                      </a:cubicBezTo>
                      <a:cubicBezTo>
                        <a:pt x="120" y="115"/>
                        <a:pt x="120" y="115"/>
                        <a:pt x="120" y="115"/>
                      </a:cubicBezTo>
                      <a:cubicBezTo>
                        <a:pt x="120" y="115"/>
                        <a:pt x="120" y="115"/>
                        <a:pt x="120" y="115"/>
                      </a:cubicBezTo>
                      <a:cubicBezTo>
                        <a:pt x="120" y="114"/>
                        <a:pt x="120" y="114"/>
                        <a:pt x="120" y="113"/>
                      </a:cubicBezTo>
                      <a:cubicBezTo>
                        <a:pt x="119" y="113"/>
                        <a:pt x="119" y="113"/>
                        <a:pt x="119" y="113"/>
                      </a:cubicBezTo>
                      <a:cubicBezTo>
                        <a:pt x="119" y="112"/>
                        <a:pt x="119" y="112"/>
                        <a:pt x="118" y="112"/>
                      </a:cubicBezTo>
                      <a:cubicBezTo>
                        <a:pt x="118" y="111"/>
                        <a:pt x="118" y="111"/>
                        <a:pt x="118" y="111"/>
                      </a:cubicBezTo>
                      <a:cubicBezTo>
                        <a:pt x="118" y="111"/>
                        <a:pt x="118" y="111"/>
                        <a:pt x="118" y="111"/>
                      </a:cubicBezTo>
                      <a:cubicBezTo>
                        <a:pt x="118" y="110"/>
                        <a:pt x="118" y="109"/>
                        <a:pt x="117" y="109"/>
                      </a:cubicBezTo>
                      <a:cubicBezTo>
                        <a:pt x="116" y="109"/>
                        <a:pt x="116" y="109"/>
                        <a:pt x="116" y="109"/>
                      </a:cubicBezTo>
                      <a:cubicBezTo>
                        <a:pt x="116" y="109"/>
                        <a:pt x="116" y="109"/>
                        <a:pt x="116" y="109"/>
                      </a:cubicBezTo>
                      <a:cubicBezTo>
                        <a:pt x="116" y="108"/>
                        <a:pt x="116" y="108"/>
                        <a:pt x="116" y="108"/>
                      </a:cubicBezTo>
                      <a:cubicBezTo>
                        <a:pt x="116" y="107"/>
                        <a:pt x="116" y="107"/>
                        <a:pt x="116" y="107"/>
                      </a:cubicBezTo>
                      <a:cubicBezTo>
                        <a:pt x="115" y="106"/>
                        <a:pt x="115" y="106"/>
                        <a:pt x="115" y="106"/>
                      </a:cubicBezTo>
                      <a:cubicBezTo>
                        <a:pt x="114" y="105"/>
                        <a:pt x="114" y="105"/>
                        <a:pt x="114" y="105"/>
                      </a:cubicBezTo>
                      <a:cubicBezTo>
                        <a:pt x="113" y="104"/>
                        <a:pt x="113" y="104"/>
                        <a:pt x="113" y="104"/>
                      </a:cubicBezTo>
                      <a:cubicBezTo>
                        <a:pt x="112" y="102"/>
                        <a:pt x="111" y="101"/>
                        <a:pt x="112" y="98"/>
                      </a:cubicBezTo>
                      <a:cubicBezTo>
                        <a:pt x="112" y="97"/>
                        <a:pt x="112" y="97"/>
                        <a:pt x="112" y="97"/>
                      </a:cubicBezTo>
                      <a:cubicBezTo>
                        <a:pt x="111" y="97"/>
                        <a:pt x="111" y="97"/>
                        <a:pt x="111" y="97"/>
                      </a:cubicBezTo>
                      <a:cubicBezTo>
                        <a:pt x="110" y="97"/>
                        <a:pt x="110" y="97"/>
                        <a:pt x="110" y="97"/>
                      </a:cubicBezTo>
                      <a:cubicBezTo>
                        <a:pt x="110" y="96"/>
                        <a:pt x="110" y="95"/>
                        <a:pt x="109" y="94"/>
                      </a:cubicBezTo>
                      <a:cubicBezTo>
                        <a:pt x="109" y="94"/>
                        <a:pt x="109" y="94"/>
                        <a:pt x="109" y="94"/>
                      </a:cubicBezTo>
                      <a:cubicBezTo>
                        <a:pt x="108" y="93"/>
                        <a:pt x="108" y="93"/>
                        <a:pt x="108" y="92"/>
                      </a:cubicBezTo>
                      <a:cubicBezTo>
                        <a:pt x="107" y="92"/>
                        <a:pt x="107" y="91"/>
                        <a:pt x="106" y="91"/>
                      </a:cubicBezTo>
                      <a:cubicBezTo>
                        <a:pt x="106" y="91"/>
                        <a:pt x="106" y="91"/>
                        <a:pt x="106" y="91"/>
                      </a:cubicBezTo>
                      <a:cubicBezTo>
                        <a:pt x="106" y="91"/>
                        <a:pt x="106" y="90"/>
                        <a:pt x="106" y="90"/>
                      </a:cubicBezTo>
                      <a:cubicBezTo>
                        <a:pt x="106" y="90"/>
                        <a:pt x="106" y="90"/>
                        <a:pt x="106" y="90"/>
                      </a:cubicBezTo>
                      <a:cubicBezTo>
                        <a:pt x="106" y="89"/>
                        <a:pt x="106" y="89"/>
                        <a:pt x="106" y="89"/>
                      </a:cubicBezTo>
                      <a:cubicBezTo>
                        <a:pt x="105" y="89"/>
                        <a:pt x="105" y="89"/>
                        <a:pt x="105" y="89"/>
                      </a:cubicBezTo>
                      <a:cubicBezTo>
                        <a:pt x="105" y="88"/>
                        <a:pt x="105" y="88"/>
                        <a:pt x="105" y="88"/>
                      </a:cubicBezTo>
                      <a:cubicBezTo>
                        <a:pt x="105" y="88"/>
                        <a:pt x="105" y="88"/>
                        <a:pt x="105" y="88"/>
                      </a:cubicBezTo>
                      <a:cubicBezTo>
                        <a:pt x="105" y="88"/>
                        <a:pt x="105" y="88"/>
                        <a:pt x="105" y="88"/>
                      </a:cubicBezTo>
                      <a:cubicBezTo>
                        <a:pt x="104" y="88"/>
                        <a:pt x="104" y="88"/>
                        <a:pt x="104" y="88"/>
                      </a:cubicBezTo>
                      <a:cubicBezTo>
                        <a:pt x="104" y="87"/>
                        <a:pt x="104" y="87"/>
                        <a:pt x="103" y="86"/>
                      </a:cubicBezTo>
                      <a:cubicBezTo>
                        <a:pt x="102" y="84"/>
                        <a:pt x="101" y="83"/>
                        <a:pt x="100" y="81"/>
                      </a:cubicBezTo>
                      <a:cubicBezTo>
                        <a:pt x="99" y="80"/>
                        <a:pt x="99" y="80"/>
                        <a:pt x="99" y="80"/>
                      </a:cubicBezTo>
                      <a:cubicBezTo>
                        <a:pt x="98" y="78"/>
                        <a:pt x="97" y="76"/>
                        <a:pt x="95" y="75"/>
                      </a:cubicBezTo>
                      <a:cubicBezTo>
                        <a:pt x="97" y="75"/>
                        <a:pt x="97" y="75"/>
                        <a:pt x="97" y="75"/>
                      </a:cubicBezTo>
                      <a:cubicBezTo>
                        <a:pt x="97" y="74"/>
                        <a:pt x="97" y="74"/>
                        <a:pt x="97" y="74"/>
                      </a:cubicBezTo>
                      <a:cubicBezTo>
                        <a:pt x="98" y="74"/>
                        <a:pt x="98" y="75"/>
                        <a:pt x="98" y="75"/>
                      </a:cubicBezTo>
                      <a:cubicBezTo>
                        <a:pt x="99" y="76"/>
                        <a:pt x="99" y="76"/>
                        <a:pt x="99" y="76"/>
                      </a:cubicBezTo>
                      <a:cubicBezTo>
                        <a:pt x="99" y="76"/>
                        <a:pt x="99" y="76"/>
                        <a:pt x="99" y="76"/>
                      </a:cubicBezTo>
                      <a:cubicBezTo>
                        <a:pt x="100" y="76"/>
                        <a:pt x="100" y="76"/>
                        <a:pt x="100" y="76"/>
                      </a:cubicBezTo>
                      <a:cubicBezTo>
                        <a:pt x="100" y="76"/>
                        <a:pt x="100" y="76"/>
                        <a:pt x="100" y="76"/>
                      </a:cubicBezTo>
                      <a:cubicBezTo>
                        <a:pt x="100" y="76"/>
                        <a:pt x="100" y="76"/>
                        <a:pt x="100" y="76"/>
                      </a:cubicBezTo>
                      <a:cubicBezTo>
                        <a:pt x="100" y="77"/>
                        <a:pt x="100" y="77"/>
                        <a:pt x="100" y="77"/>
                      </a:cubicBezTo>
                      <a:cubicBezTo>
                        <a:pt x="101" y="78"/>
                        <a:pt x="101" y="78"/>
                        <a:pt x="101" y="78"/>
                      </a:cubicBezTo>
                      <a:cubicBezTo>
                        <a:pt x="101" y="78"/>
                        <a:pt x="101" y="78"/>
                        <a:pt x="101" y="78"/>
                      </a:cubicBezTo>
                      <a:cubicBezTo>
                        <a:pt x="101" y="78"/>
                        <a:pt x="101" y="78"/>
                        <a:pt x="101" y="78"/>
                      </a:cubicBezTo>
                      <a:cubicBezTo>
                        <a:pt x="101" y="78"/>
                        <a:pt x="101" y="79"/>
                        <a:pt x="101" y="79"/>
                      </a:cubicBezTo>
                      <a:cubicBezTo>
                        <a:pt x="101" y="82"/>
                        <a:pt x="101" y="82"/>
                        <a:pt x="101" y="82"/>
                      </a:cubicBezTo>
                      <a:cubicBezTo>
                        <a:pt x="102" y="82"/>
                        <a:pt x="102" y="82"/>
                        <a:pt x="102" y="82"/>
                      </a:cubicBezTo>
                      <a:cubicBezTo>
                        <a:pt x="103" y="82"/>
                        <a:pt x="103" y="82"/>
                        <a:pt x="103" y="82"/>
                      </a:cubicBezTo>
                      <a:cubicBezTo>
                        <a:pt x="103" y="82"/>
                        <a:pt x="103" y="82"/>
                        <a:pt x="103" y="82"/>
                      </a:cubicBezTo>
                      <a:cubicBezTo>
                        <a:pt x="103" y="82"/>
                        <a:pt x="103" y="82"/>
                        <a:pt x="103" y="82"/>
                      </a:cubicBezTo>
                      <a:cubicBezTo>
                        <a:pt x="103" y="83"/>
                        <a:pt x="103" y="83"/>
                        <a:pt x="103" y="83"/>
                      </a:cubicBezTo>
                      <a:cubicBezTo>
                        <a:pt x="103" y="85"/>
                        <a:pt x="104" y="85"/>
                        <a:pt x="105" y="85"/>
                      </a:cubicBezTo>
                      <a:cubicBezTo>
                        <a:pt x="105" y="85"/>
                        <a:pt x="105" y="85"/>
                        <a:pt x="105" y="85"/>
                      </a:cubicBezTo>
                      <a:cubicBezTo>
                        <a:pt x="106" y="85"/>
                        <a:pt x="106" y="86"/>
                        <a:pt x="107" y="86"/>
                      </a:cubicBezTo>
                      <a:cubicBezTo>
                        <a:pt x="107" y="87"/>
                        <a:pt x="107" y="87"/>
                        <a:pt x="107" y="88"/>
                      </a:cubicBezTo>
                      <a:cubicBezTo>
                        <a:pt x="107" y="88"/>
                        <a:pt x="107" y="89"/>
                        <a:pt x="108" y="89"/>
                      </a:cubicBezTo>
                      <a:cubicBezTo>
                        <a:pt x="108" y="89"/>
                        <a:pt x="108" y="89"/>
                        <a:pt x="108" y="89"/>
                      </a:cubicBezTo>
                      <a:cubicBezTo>
                        <a:pt x="108" y="90"/>
                        <a:pt x="108" y="90"/>
                        <a:pt x="108" y="90"/>
                      </a:cubicBezTo>
                      <a:cubicBezTo>
                        <a:pt x="108" y="90"/>
                        <a:pt x="108" y="92"/>
                        <a:pt x="110" y="92"/>
                      </a:cubicBezTo>
                      <a:cubicBezTo>
                        <a:pt x="110" y="92"/>
                        <a:pt x="110" y="92"/>
                        <a:pt x="110" y="92"/>
                      </a:cubicBezTo>
                      <a:cubicBezTo>
                        <a:pt x="110" y="92"/>
                        <a:pt x="110" y="92"/>
                        <a:pt x="110" y="92"/>
                      </a:cubicBezTo>
                      <a:cubicBezTo>
                        <a:pt x="110" y="93"/>
                        <a:pt x="110" y="93"/>
                        <a:pt x="110" y="93"/>
                      </a:cubicBezTo>
                      <a:cubicBezTo>
                        <a:pt x="110" y="93"/>
                        <a:pt x="110" y="93"/>
                        <a:pt x="110" y="93"/>
                      </a:cubicBezTo>
                      <a:cubicBezTo>
                        <a:pt x="110" y="94"/>
                        <a:pt x="110" y="95"/>
                        <a:pt x="111" y="95"/>
                      </a:cubicBezTo>
                      <a:cubicBezTo>
                        <a:pt x="111" y="95"/>
                        <a:pt x="111" y="95"/>
                        <a:pt x="111" y="95"/>
                      </a:cubicBezTo>
                      <a:cubicBezTo>
                        <a:pt x="111" y="95"/>
                        <a:pt x="111" y="95"/>
                        <a:pt x="111" y="95"/>
                      </a:cubicBezTo>
                      <a:cubicBezTo>
                        <a:pt x="111" y="95"/>
                        <a:pt x="111" y="95"/>
                        <a:pt x="111" y="95"/>
                      </a:cubicBezTo>
                      <a:cubicBezTo>
                        <a:pt x="111" y="96"/>
                        <a:pt x="111" y="96"/>
                        <a:pt x="111" y="96"/>
                      </a:cubicBezTo>
                      <a:cubicBezTo>
                        <a:pt x="112" y="97"/>
                        <a:pt x="112" y="97"/>
                        <a:pt x="112" y="98"/>
                      </a:cubicBezTo>
                      <a:cubicBezTo>
                        <a:pt x="113" y="98"/>
                        <a:pt x="113" y="98"/>
                        <a:pt x="113" y="98"/>
                      </a:cubicBezTo>
                      <a:cubicBezTo>
                        <a:pt x="113" y="99"/>
                        <a:pt x="114" y="99"/>
                        <a:pt x="114" y="99"/>
                      </a:cubicBezTo>
                      <a:cubicBezTo>
                        <a:pt x="114" y="99"/>
                        <a:pt x="114" y="99"/>
                        <a:pt x="114" y="99"/>
                      </a:cubicBezTo>
                      <a:cubicBezTo>
                        <a:pt x="114" y="100"/>
                        <a:pt x="114" y="100"/>
                        <a:pt x="114" y="100"/>
                      </a:cubicBezTo>
                      <a:cubicBezTo>
                        <a:pt x="114" y="101"/>
                        <a:pt x="114" y="102"/>
                        <a:pt x="115" y="102"/>
                      </a:cubicBezTo>
                      <a:cubicBezTo>
                        <a:pt x="116" y="102"/>
                        <a:pt x="116" y="102"/>
                        <a:pt x="116" y="102"/>
                      </a:cubicBezTo>
                      <a:cubicBezTo>
                        <a:pt x="116" y="102"/>
                        <a:pt x="116" y="102"/>
                        <a:pt x="116" y="102"/>
                      </a:cubicBezTo>
                      <a:cubicBezTo>
                        <a:pt x="116" y="103"/>
                        <a:pt x="116" y="103"/>
                        <a:pt x="116" y="103"/>
                      </a:cubicBezTo>
                      <a:cubicBezTo>
                        <a:pt x="116" y="105"/>
                        <a:pt x="116" y="105"/>
                        <a:pt x="116" y="105"/>
                      </a:cubicBezTo>
                      <a:cubicBezTo>
                        <a:pt x="116" y="106"/>
                        <a:pt x="116" y="106"/>
                        <a:pt x="117" y="106"/>
                      </a:cubicBezTo>
                      <a:cubicBezTo>
                        <a:pt x="117" y="106"/>
                        <a:pt x="117" y="106"/>
                        <a:pt x="117" y="106"/>
                      </a:cubicBezTo>
                      <a:cubicBezTo>
                        <a:pt x="117" y="107"/>
                        <a:pt x="117" y="108"/>
                        <a:pt x="118" y="108"/>
                      </a:cubicBezTo>
                      <a:cubicBezTo>
                        <a:pt x="118" y="109"/>
                        <a:pt x="119" y="110"/>
                        <a:pt x="120" y="110"/>
                      </a:cubicBezTo>
                      <a:cubicBezTo>
                        <a:pt x="122" y="111"/>
                        <a:pt x="122" y="111"/>
                        <a:pt x="122" y="111"/>
                      </a:cubicBezTo>
                      <a:cubicBezTo>
                        <a:pt x="122" y="109"/>
                        <a:pt x="122" y="109"/>
                        <a:pt x="122" y="109"/>
                      </a:cubicBezTo>
                      <a:cubicBezTo>
                        <a:pt x="121" y="106"/>
                        <a:pt x="120" y="102"/>
                        <a:pt x="119" y="97"/>
                      </a:cubicBezTo>
                      <a:cubicBezTo>
                        <a:pt x="118" y="95"/>
                        <a:pt x="118" y="93"/>
                        <a:pt x="118" y="91"/>
                      </a:cubicBezTo>
                      <a:cubicBezTo>
                        <a:pt x="118" y="90"/>
                        <a:pt x="118" y="90"/>
                        <a:pt x="118" y="89"/>
                      </a:cubicBezTo>
                      <a:cubicBezTo>
                        <a:pt x="119" y="88"/>
                        <a:pt x="119" y="88"/>
                        <a:pt x="119" y="88"/>
                      </a:cubicBezTo>
                      <a:cubicBezTo>
                        <a:pt x="119" y="87"/>
                        <a:pt x="119" y="87"/>
                        <a:pt x="119" y="86"/>
                      </a:cubicBezTo>
                      <a:cubicBezTo>
                        <a:pt x="119" y="86"/>
                        <a:pt x="119" y="86"/>
                        <a:pt x="119" y="86"/>
                      </a:cubicBezTo>
                      <a:cubicBezTo>
                        <a:pt x="119" y="86"/>
                        <a:pt x="119" y="85"/>
                        <a:pt x="119" y="85"/>
                      </a:cubicBezTo>
                      <a:cubicBezTo>
                        <a:pt x="119" y="85"/>
                        <a:pt x="118" y="84"/>
                        <a:pt x="118" y="84"/>
                      </a:cubicBezTo>
                      <a:cubicBezTo>
                        <a:pt x="118" y="84"/>
                        <a:pt x="118" y="84"/>
                        <a:pt x="118" y="84"/>
                      </a:cubicBezTo>
                      <a:cubicBezTo>
                        <a:pt x="118" y="84"/>
                        <a:pt x="118" y="84"/>
                        <a:pt x="118" y="84"/>
                      </a:cubicBezTo>
                      <a:cubicBezTo>
                        <a:pt x="117" y="84"/>
                        <a:pt x="118" y="84"/>
                        <a:pt x="118" y="83"/>
                      </a:cubicBezTo>
                      <a:cubicBezTo>
                        <a:pt x="118" y="82"/>
                        <a:pt x="118" y="82"/>
                        <a:pt x="118" y="82"/>
                      </a:cubicBezTo>
                      <a:cubicBezTo>
                        <a:pt x="117" y="81"/>
                        <a:pt x="117" y="81"/>
                        <a:pt x="117" y="81"/>
                      </a:cubicBezTo>
                      <a:cubicBezTo>
                        <a:pt x="117" y="81"/>
                        <a:pt x="117" y="81"/>
                        <a:pt x="117" y="81"/>
                      </a:cubicBezTo>
                      <a:cubicBezTo>
                        <a:pt x="116" y="81"/>
                        <a:pt x="116" y="81"/>
                        <a:pt x="116" y="81"/>
                      </a:cubicBezTo>
                      <a:cubicBezTo>
                        <a:pt x="116" y="81"/>
                        <a:pt x="116" y="81"/>
                        <a:pt x="116" y="81"/>
                      </a:cubicBezTo>
                      <a:cubicBezTo>
                        <a:pt x="116" y="81"/>
                        <a:pt x="116" y="81"/>
                        <a:pt x="116" y="81"/>
                      </a:cubicBezTo>
                      <a:cubicBezTo>
                        <a:pt x="116" y="79"/>
                        <a:pt x="116" y="79"/>
                        <a:pt x="116" y="79"/>
                      </a:cubicBezTo>
                      <a:cubicBezTo>
                        <a:pt x="115" y="79"/>
                        <a:pt x="115" y="79"/>
                        <a:pt x="115" y="79"/>
                      </a:cubicBezTo>
                      <a:cubicBezTo>
                        <a:pt x="115" y="78"/>
                        <a:pt x="115" y="78"/>
                        <a:pt x="115" y="78"/>
                      </a:cubicBezTo>
                      <a:cubicBezTo>
                        <a:pt x="115" y="77"/>
                        <a:pt x="115" y="77"/>
                        <a:pt x="115" y="77"/>
                      </a:cubicBezTo>
                      <a:cubicBezTo>
                        <a:pt x="115" y="77"/>
                        <a:pt x="115" y="77"/>
                        <a:pt x="115" y="77"/>
                      </a:cubicBezTo>
                      <a:cubicBezTo>
                        <a:pt x="115" y="76"/>
                        <a:pt x="115" y="76"/>
                        <a:pt x="115" y="76"/>
                      </a:cubicBezTo>
                      <a:cubicBezTo>
                        <a:pt x="114" y="76"/>
                        <a:pt x="114" y="76"/>
                        <a:pt x="114" y="76"/>
                      </a:cubicBezTo>
                      <a:cubicBezTo>
                        <a:pt x="113" y="76"/>
                        <a:pt x="113" y="76"/>
                        <a:pt x="113" y="76"/>
                      </a:cubicBezTo>
                      <a:cubicBezTo>
                        <a:pt x="113" y="76"/>
                        <a:pt x="113" y="76"/>
                        <a:pt x="113" y="76"/>
                      </a:cubicBezTo>
                      <a:cubicBezTo>
                        <a:pt x="113" y="75"/>
                        <a:pt x="113" y="75"/>
                        <a:pt x="113" y="75"/>
                      </a:cubicBezTo>
                      <a:cubicBezTo>
                        <a:pt x="113" y="75"/>
                        <a:pt x="113" y="75"/>
                        <a:pt x="113" y="75"/>
                      </a:cubicBezTo>
                      <a:cubicBezTo>
                        <a:pt x="113" y="74"/>
                        <a:pt x="113" y="74"/>
                        <a:pt x="113" y="74"/>
                      </a:cubicBezTo>
                      <a:cubicBezTo>
                        <a:pt x="113" y="73"/>
                        <a:pt x="113" y="73"/>
                        <a:pt x="112" y="73"/>
                      </a:cubicBezTo>
                      <a:cubicBezTo>
                        <a:pt x="112" y="73"/>
                        <a:pt x="112" y="73"/>
                        <a:pt x="112" y="73"/>
                      </a:cubicBezTo>
                      <a:cubicBezTo>
                        <a:pt x="112" y="73"/>
                        <a:pt x="112" y="73"/>
                        <a:pt x="112" y="73"/>
                      </a:cubicBezTo>
                      <a:cubicBezTo>
                        <a:pt x="112" y="72"/>
                        <a:pt x="112" y="72"/>
                        <a:pt x="112" y="72"/>
                      </a:cubicBezTo>
                      <a:cubicBezTo>
                        <a:pt x="112" y="72"/>
                        <a:pt x="112" y="72"/>
                        <a:pt x="112" y="71"/>
                      </a:cubicBezTo>
                      <a:cubicBezTo>
                        <a:pt x="111" y="71"/>
                        <a:pt x="111" y="70"/>
                        <a:pt x="111" y="70"/>
                      </a:cubicBezTo>
                      <a:cubicBezTo>
                        <a:pt x="110" y="69"/>
                        <a:pt x="110" y="69"/>
                        <a:pt x="110" y="69"/>
                      </a:cubicBezTo>
                      <a:cubicBezTo>
                        <a:pt x="110" y="69"/>
                        <a:pt x="110" y="69"/>
                        <a:pt x="110" y="69"/>
                      </a:cubicBezTo>
                      <a:cubicBezTo>
                        <a:pt x="109" y="69"/>
                        <a:pt x="109" y="69"/>
                        <a:pt x="109" y="69"/>
                      </a:cubicBezTo>
                      <a:cubicBezTo>
                        <a:pt x="109" y="68"/>
                        <a:pt x="109" y="68"/>
                        <a:pt x="109" y="68"/>
                      </a:cubicBezTo>
                      <a:cubicBezTo>
                        <a:pt x="109" y="68"/>
                        <a:pt x="109" y="68"/>
                        <a:pt x="109" y="68"/>
                      </a:cubicBezTo>
                      <a:cubicBezTo>
                        <a:pt x="109" y="68"/>
                        <a:pt x="109" y="68"/>
                        <a:pt x="109" y="68"/>
                      </a:cubicBezTo>
                      <a:cubicBezTo>
                        <a:pt x="109" y="66"/>
                        <a:pt x="109" y="66"/>
                        <a:pt x="109" y="66"/>
                      </a:cubicBezTo>
                      <a:cubicBezTo>
                        <a:pt x="108" y="66"/>
                        <a:pt x="108" y="66"/>
                        <a:pt x="108" y="66"/>
                      </a:cubicBezTo>
                      <a:cubicBezTo>
                        <a:pt x="108" y="66"/>
                        <a:pt x="108" y="66"/>
                        <a:pt x="108" y="66"/>
                      </a:cubicBezTo>
                      <a:cubicBezTo>
                        <a:pt x="108" y="66"/>
                        <a:pt x="108" y="66"/>
                        <a:pt x="108" y="66"/>
                      </a:cubicBezTo>
                      <a:cubicBezTo>
                        <a:pt x="107" y="65"/>
                        <a:pt x="107" y="65"/>
                        <a:pt x="107" y="65"/>
                      </a:cubicBezTo>
                      <a:cubicBezTo>
                        <a:pt x="107" y="65"/>
                        <a:pt x="107" y="64"/>
                        <a:pt x="107" y="64"/>
                      </a:cubicBezTo>
                      <a:cubicBezTo>
                        <a:pt x="107" y="63"/>
                        <a:pt x="107" y="63"/>
                        <a:pt x="107" y="63"/>
                      </a:cubicBezTo>
                      <a:cubicBezTo>
                        <a:pt x="106" y="63"/>
                        <a:pt x="106" y="63"/>
                        <a:pt x="106" y="63"/>
                      </a:cubicBezTo>
                      <a:cubicBezTo>
                        <a:pt x="106" y="62"/>
                        <a:pt x="106" y="62"/>
                        <a:pt x="106" y="62"/>
                      </a:cubicBezTo>
                      <a:cubicBezTo>
                        <a:pt x="106" y="62"/>
                        <a:pt x="106" y="61"/>
                        <a:pt x="105" y="61"/>
                      </a:cubicBezTo>
                      <a:cubicBezTo>
                        <a:pt x="105" y="61"/>
                        <a:pt x="105" y="61"/>
                        <a:pt x="105" y="61"/>
                      </a:cubicBezTo>
                      <a:cubicBezTo>
                        <a:pt x="105" y="61"/>
                        <a:pt x="105" y="61"/>
                        <a:pt x="105" y="61"/>
                      </a:cubicBezTo>
                      <a:cubicBezTo>
                        <a:pt x="105" y="60"/>
                        <a:pt x="105" y="60"/>
                        <a:pt x="105" y="60"/>
                      </a:cubicBezTo>
                      <a:cubicBezTo>
                        <a:pt x="104" y="59"/>
                        <a:pt x="104" y="59"/>
                        <a:pt x="104" y="59"/>
                      </a:cubicBezTo>
                      <a:cubicBezTo>
                        <a:pt x="103" y="58"/>
                        <a:pt x="103" y="58"/>
                        <a:pt x="103" y="58"/>
                      </a:cubicBezTo>
                      <a:cubicBezTo>
                        <a:pt x="103" y="57"/>
                        <a:pt x="102" y="57"/>
                        <a:pt x="102" y="57"/>
                      </a:cubicBezTo>
                      <a:cubicBezTo>
                        <a:pt x="102" y="57"/>
                        <a:pt x="102" y="57"/>
                        <a:pt x="102" y="57"/>
                      </a:cubicBezTo>
                      <a:cubicBezTo>
                        <a:pt x="101" y="56"/>
                        <a:pt x="101" y="56"/>
                        <a:pt x="101" y="56"/>
                      </a:cubicBezTo>
                      <a:cubicBezTo>
                        <a:pt x="100" y="56"/>
                        <a:pt x="100" y="55"/>
                        <a:pt x="100" y="55"/>
                      </a:cubicBezTo>
                      <a:cubicBezTo>
                        <a:pt x="100" y="54"/>
                        <a:pt x="100" y="54"/>
                        <a:pt x="100" y="53"/>
                      </a:cubicBezTo>
                      <a:cubicBezTo>
                        <a:pt x="99" y="53"/>
                        <a:pt x="99" y="53"/>
                        <a:pt x="99" y="53"/>
                      </a:cubicBezTo>
                      <a:cubicBezTo>
                        <a:pt x="99" y="52"/>
                        <a:pt x="99" y="52"/>
                        <a:pt x="99" y="52"/>
                      </a:cubicBezTo>
                      <a:cubicBezTo>
                        <a:pt x="99" y="52"/>
                        <a:pt x="99" y="52"/>
                        <a:pt x="99" y="52"/>
                      </a:cubicBezTo>
                      <a:cubicBezTo>
                        <a:pt x="99" y="52"/>
                        <a:pt x="99" y="51"/>
                        <a:pt x="98" y="51"/>
                      </a:cubicBezTo>
                      <a:cubicBezTo>
                        <a:pt x="97" y="51"/>
                        <a:pt x="97" y="51"/>
                        <a:pt x="97" y="51"/>
                      </a:cubicBezTo>
                      <a:cubicBezTo>
                        <a:pt x="96" y="50"/>
                        <a:pt x="96" y="50"/>
                        <a:pt x="95" y="49"/>
                      </a:cubicBezTo>
                      <a:cubicBezTo>
                        <a:pt x="95" y="49"/>
                        <a:pt x="95" y="48"/>
                        <a:pt x="95" y="48"/>
                      </a:cubicBezTo>
                      <a:cubicBezTo>
                        <a:pt x="95" y="47"/>
                        <a:pt x="94" y="47"/>
                        <a:pt x="94" y="46"/>
                      </a:cubicBezTo>
                      <a:cubicBezTo>
                        <a:pt x="94" y="45"/>
                        <a:pt x="93" y="45"/>
                        <a:pt x="92" y="44"/>
                      </a:cubicBezTo>
                      <a:cubicBezTo>
                        <a:pt x="91" y="44"/>
                        <a:pt x="91" y="43"/>
                        <a:pt x="91" y="43"/>
                      </a:cubicBezTo>
                      <a:cubicBezTo>
                        <a:pt x="90" y="43"/>
                        <a:pt x="90" y="43"/>
                        <a:pt x="90" y="43"/>
                      </a:cubicBezTo>
                      <a:cubicBezTo>
                        <a:pt x="90" y="42"/>
                        <a:pt x="90" y="42"/>
                        <a:pt x="90" y="41"/>
                      </a:cubicBezTo>
                      <a:cubicBezTo>
                        <a:pt x="89" y="41"/>
                        <a:pt x="89" y="41"/>
                        <a:pt x="88" y="40"/>
                      </a:cubicBezTo>
                      <a:cubicBezTo>
                        <a:pt x="87" y="39"/>
                        <a:pt x="86" y="38"/>
                        <a:pt x="85" y="38"/>
                      </a:cubicBezTo>
                      <a:cubicBezTo>
                        <a:pt x="83" y="36"/>
                        <a:pt x="82" y="34"/>
                        <a:pt x="80" y="32"/>
                      </a:cubicBezTo>
                      <a:cubicBezTo>
                        <a:pt x="80" y="31"/>
                        <a:pt x="80" y="31"/>
                        <a:pt x="80" y="31"/>
                      </a:cubicBezTo>
                      <a:cubicBezTo>
                        <a:pt x="80" y="31"/>
                        <a:pt x="80" y="31"/>
                        <a:pt x="80" y="31"/>
                      </a:cubicBezTo>
                      <a:cubicBezTo>
                        <a:pt x="78" y="31"/>
                        <a:pt x="77" y="30"/>
                        <a:pt x="76" y="29"/>
                      </a:cubicBezTo>
                      <a:cubicBezTo>
                        <a:pt x="76" y="28"/>
                        <a:pt x="76" y="28"/>
                        <a:pt x="76" y="28"/>
                      </a:cubicBezTo>
                      <a:cubicBezTo>
                        <a:pt x="75" y="27"/>
                        <a:pt x="75" y="26"/>
                        <a:pt x="73" y="26"/>
                      </a:cubicBezTo>
                      <a:cubicBezTo>
                        <a:pt x="73" y="26"/>
                        <a:pt x="73" y="26"/>
                        <a:pt x="72" y="25"/>
                      </a:cubicBezTo>
                      <a:cubicBezTo>
                        <a:pt x="72" y="25"/>
                        <a:pt x="71" y="25"/>
                        <a:pt x="71" y="25"/>
                      </a:cubicBezTo>
                      <a:cubicBezTo>
                        <a:pt x="70" y="24"/>
                        <a:pt x="69" y="23"/>
                        <a:pt x="69" y="22"/>
                      </a:cubicBezTo>
                      <a:cubicBezTo>
                        <a:pt x="69" y="22"/>
                        <a:pt x="69" y="22"/>
                        <a:pt x="69" y="22"/>
                      </a:cubicBezTo>
                      <a:cubicBezTo>
                        <a:pt x="69" y="21"/>
                        <a:pt x="69" y="21"/>
                        <a:pt x="69" y="21"/>
                      </a:cubicBezTo>
                      <a:cubicBezTo>
                        <a:pt x="67" y="21"/>
                        <a:pt x="67" y="21"/>
                        <a:pt x="67" y="21"/>
                      </a:cubicBezTo>
                      <a:cubicBezTo>
                        <a:pt x="66" y="21"/>
                        <a:pt x="66" y="21"/>
                        <a:pt x="65" y="21"/>
                      </a:cubicBezTo>
                      <a:cubicBezTo>
                        <a:pt x="65" y="20"/>
                        <a:pt x="64" y="19"/>
                        <a:pt x="64" y="19"/>
                      </a:cubicBezTo>
                      <a:cubicBezTo>
                        <a:pt x="63" y="18"/>
                        <a:pt x="63" y="18"/>
                        <a:pt x="63" y="17"/>
                      </a:cubicBezTo>
                      <a:cubicBezTo>
                        <a:pt x="63" y="17"/>
                        <a:pt x="63" y="17"/>
                        <a:pt x="63" y="17"/>
                      </a:cubicBezTo>
                      <a:cubicBezTo>
                        <a:pt x="62" y="17"/>
                        <a:pt x="62" y="17"/>
                        <a:pt x="62" y="17"/>
                      </a:cubicBezTo>
                      <a:cubicBezTo>
                        <a:pt x="61" y="17"/>
                        <a:pt x="61" y="17"/>
                        <a:pt x="60" y="17"/>
                      </a:cubicBezTo>
                      <a:cubicBezTo>
                        <a:pt x="60" y="16"/>
                        <a:pt x="59" y="16"/>
                        <a:pt x="59" y="15"/>
                      </a:cubicBezTo>
                      <a:cubicBezTo>
                        <a:pt x="59" y="15"/>
                        <a:pt x="59" y="15"/>
                        <a:pt x="59" y="15"/>
                      </a:cubicBezTo>
                      <a:cubicBezTo>
                        <a:pt x="59" y="14"/>
                        <a:pt x="58" y="14"/>
                        <a:pt x="57" y="14"/>
                      </a:cubicBezTo>
                      <a:cubicBezTo>
                        <a:pt x="57" y="14"/>
                        <a:pt x="57" y="14"/>
                        <a:pt x="57" y="14"/>
                      </a:cubicBezTo>
                      <a:cubicBezTo>
                        <a:pt x="56" y="14"/>
                        <a:pt x="56" y="13"/>
                        <a:pt x="56" y="13"/>
                      </a:cubicBezTo>
                      <a:cubicBezTo>
                        <a:pt x="54" y="11"/>
                        <a:pt x="52" y="10"/>
                        <a:pt x="49" y="8"/>
                      </a:cubicBezTo>
                      <a:cubicBezTo>
                        <a:pt x="47" y="7"/>
                        <a:pt x="44" y="6"/>
                        <a:pt x="42" y="4"/>
                      </a:cubicBezTo>
                      <a:cubicBezTo>
                        <a:pt x="40" y="3"/>
                        <a:pt x="38" y="2"/>
                        <a:pt x="36" y="1"/>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6" name="Freeform 42"/>
                <p:cNvSpPr>
                  <a:spLocks noEditPoints="1"/>
                </p:cNvSpPr>
                <p:nvPr/>
              </p:nvSpPr>
              <p:spPr bwMode="auto">
                <a:xfrm>
                  <a:off x="3477" y="1838"/>
                  <a:ext cx="322" cy="675"/>
                </a:xfrm>
                <a:custGeom>
                  <a:avLst/>
                  <a:gdLst>
                    <a:gd name="T0" fmla="*/ 3 w 135"/>
                    <a:gd name="T1" fmla="*/ 78 h 283"/>
                    <a:gd name="T2" fmla="*/ 0 w 135"/>
                    <a:gd name="T3" fmla="*/ 85 h 283"/>
                    <a:gd name="T4" fmla="*/ 9 w 135"/>
                    <a:gd name="T5" fmla="*/ 113 h 283"/>
                    <a:gd name="T6" fmla="*/ 14 w 135"/>
                    <a:gd name="T7" fmla="*/ 116 h 283"/>
                    <a:gd name="T8" fmla="*/ 18 w 135"/>
                    <a:gd name="T9" fmla="*/ 128 h 283"/>
                    <a:gd name="T10" fmla="*/ 25 w 135"/>
                    <a:gd name="T11" fmla="*/ 137 h 283"/>
                    <a:gd name="T12" fmla="*/ 22 w 135"/>
                    <a:gd name="T13" fmla="*/ 150 h 283"/>
                    <a:gd name="T14" fmla="*/ 20 w 135"/>
                    <a:gd name="T15" fmla="*/ 166 h 283"/>
                    <a:gd name="T16" fmla="*/ 29 w 135"/>
                    <a:gd name="T17" fmla="*/ 180 h 283"/>
                    <a:gd name="T18" fmla="*/ 32 w 135"/>
                    <a:gd name="T19" fmla="*/ 192 h 283"/>
                    <a:gd name="T20" fmla="*/ 42 w 135"/>
                    <a:gd name="T21" fmla="*/ 204 h 283"/>
                    <a:gd name="T22" fmla="*/ 48 w 135"/>
                    <a:gd name="T23" fmla="*/ 208 h 283"/>
                    <a:gd name="T24" fmla="*/ 51 w 135"/>
                    <a:gd name="T25" fmla="*/ 218 h 283"/>
                    <a:gd name="T26" fmla="*/ 54 w 135"/>
                    <a:gd name="T27" fmla="*/ 238 h 283"/>
                    <a:gd name="T28" fmla="*/ 57 w 135"/>
                    <a:gd name="T29" fmla="*/ 253 h 283"/>
                    <a:gd name="T30" fmla="*/ 66 w 135"/>
                    <a:gd name="T31" fmla="*/ 265 h 283"/>
                    <a:gd name="T32" fmla="*/ 74 w 135"/>
                    <a:gd name="T33" fmla="*/ 278 h 283"/>
                    <a:gd name="T34" fmla="*/ 80 w 135"/>
                    <a:gd name="T35" fmla="*/ 283 h 283"/>
                    <a:gd name="T36" fmla="*/ 84 w 135"/>
                    <a:gd name="T37" fmla="*/ 275 h 283"/>
                    <a:gd name="T38" fmla="*/ 79 w 135"/>
                    <a:gd name="T39" fmla="*/ 262 h 283"/>
                    <a:gd name="T40" fmla="*/ 85 w 135"/>
                    <a:gd name="T41" fmla="*/ 255 h 283"/>
                    <a:gd name="T42" fmla="*/ 90 w 135"/>
                    <a:gd name="T43" fmla="*/ 244 h 283"/>
                    <a:gd name="T44" fmla="*/ 98 w 135"/>
                    <a:gd name="T45" fmla="*/ 224 h 283"/>
                    <a:gd name="T46" fmla="*/ 111 w 135"/>
                    <a:gd name="T47" fmla="*/ 217 h 283"/>
                    <a:gd name="T48" fmla="*/ 119 w 135"/>
                    <a:gd name="T49" fmla="*/ 210 h 283"/>
                    <a:gd name="T50" fmla="*/ 124 w 135"/>
                    <a:gd name="T51" fmla="*/ 188 h 283"/>
                    <a:gd name="T52" fmla="*/ 134 w 135"/>
                    <a:gd name="T53" fmla="*/ 178 h 283"/>
                    <a:gd name="T54" fmla="*/ 133 w 135"/>
                    <a:gd name="T55" fmla="*/ 166 h 283"/>
                    <a:gd name="T56" fmla="*/ 120 w 135"/>
                    <a:gd name="T57" fmla="*/ 159 h 283"/>
                    <a:gd name="T58" fmla="*/ 104 w 135"/>
                    <a:gd name="T59" fmla="*/ 156 h 283"/>
                    <a:gd name="T60" fmla="*/ 91 w 135"/>
                    <a:gd name="T61" fmla="*/ 153 h 283"/>
                    <a:gd name="T62" fmla="*/ 95 w 135"/>
                    <a:gd name="T63" fmla="*/ 146 h 283"/>
                    <a:gd name="T64" fmla="*/ 85 w 135"/>
                    <a:gd name="T65" fmla="*/ 136 h 283"/>
                    <a:gd name="T66" fmla="*/ 70 w 135"/>
                    <a:gd name="T67" fmla="*/ 129 h 283"/>
                    <a:gd name="T68" fmla="*/ 60 w 135"/>
                    <a:gd name="T69" fmla="*/ 123 h 283"/>
                    <a:gd name="T70" fmla="*/ 44 w 135"/>
                    <a:gd name="T71" fmla="*/ 117 h 283"/>
                    <a:gd name="T72" fmla="*/ 32 w 135"/>
                    <a:gd name="T73" fmla="*/ 120 h 283"/>
                    <a:gd name="T74" fmla="*/ 29 w 135"/>
                    <a:gd name="T75" fmla="*/ 125 h 283"/>
                    <a:gd name="T76" fmla="*/ 20 w 135"/>
                    <a:gd name="T77" fmla="*/ 120 h 283"/>
                    <a:gd name="T78" fmla="*/ 19 w 135"/>
                    <a:gd name="T79" fmla="*/ 106 h 283"/>
                    <a:gd name="T80" fmla="*/ 18 w 135"/>
                    <a:gd name="T81" fmla="*/ 99 h 283"/>
                    <a:gd name="T82" fmla="*/ 14 w 135"/>
                    <a:gd name="T83" fmla="*/ 94 h 283"/>
                    <a:gd name="T84" fmla="*/ 7 w 135"/>
                    <a:gd name="T85" fmla="*/ 96 h 283"/>
                    <a:gd name="T86" fmla="*/ 10 w 135"/>
                    <a:gd name="T87" fmla="*/ 89 h 283"/>
                    <a:gd name="T88" fmla="*/ 15 w 135"/>
                    <a:gd name="T89" fmla="*/ 79 h 283"/>
                    <a:gd name="T90" fmla="*/ 27 w 135"/>
                    <a:gd name="T91" fmla="*/ 71 h 283"/>
                    <a:gd name="T92" fmla="*/ 32 w 135"/>
                    <a:gd name="T93" fmla="*/ 82 h 283"/>
                    <a:gd name="T94" fmla="*/ 39 w 135"/>
                    <a:gd name="T95" fmla="*/ 69 h 283"/>
                    <a:gd name="T96" fmla="*/ 43 w 135"/>
                    <a:gd name="T97" fmla="*/ 63 h 283"/>
                    <a:gd name="T98" fmla="*/ 56 w 135"/>
                    <a:gd name="T99" fmla="*/ 55 h 283"/>
                    <a:gd name="T100" fmla="*/ 68 w 135"/>
                    <a:gd name="T101" fmla="*/ 45 h 283"/>
                    <a:gd name="T102" fmla="*/ 74 w 135"/>
                    <a:gd name="T103" fmla="*/ 37 h 283"/>
                    <a:gd name="T104" fmla="*/ 83 w 135"/>
                    <a:gd name="T105" fmla="*/ 31 h 283"/>
                    <a:gd name="T106" fmla="*/ 80 w 135"/>
                    <a:gd name="T107" fmla="*/ 29 h 283"/>
                    <a:gd name="T108" fmla="*/ 96 w 135"/>
                    <a:gd name="T109" fmla="*/ 24 h 283"/>
                    <a:gd name="T110" fmla="*/ 102 w 135"/>
                    <a:gd name="T111" fmla="*/ 11 h 283"/>
                    <a:gd name="T112" fmla="*/ 96 w 135"/>
                    <a:gd name="T113" fmla="*/ 8 h 283"/>
                    <a:gd name="T114" fmla="*/ 80 w 135"/>
                    <a:gd name="T115" fmla="*/ 18 h 283"/>
                    <a:gd name="T116" fmla="*/ 72 w 135"/>
                    <a:gd name="T117" fmla="*/ 18 h 283"/>
                    <a:gd name="T118" fmla="*/ 76 w 135"/>
                    <a:gd name="T119" fmla="*/ 9 h 283"/>
                    <a:gd name="T120" fmla="*/ 86 w 135"/>
                    <a:gd name="T121"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283">
                      <a:moveTo>
                        <a:pt x="71" y="39"/>
                      </a:moveTo>
                      <a:cubicBezTo>
                        <a:pt x="71" y="39"/>
                        <a:pt x="71" y="39"/>
                        <a:pt x="71" y="39"/>
                      </a:cubicBezTo>
                      <a:cubicBezTo>
                        <a:pt x="71" y="39"/>
                        <a:pt x="71" y="39"/>
                        <a:pt x="71" y="39"/>
                      </a:cubicBezTo>
                      <a:moveTo>
                        <a:pt x="96" y="12"/>
                      </a:moveTo>
                      <a:cubicBezTo>
                        <a:pt x="96" y="12"/>
                        <a:pt x="96" y="12"/>
                        <a:pt x="96" y="12"/>
                      </a:cubicBezTo>
                      <a:moveTo>
                        <a:pt x="86" y="0"/>
                      </a:moveTo>
                      <a:cubicBezTo>
                        <a:pt x="84" y="0"/>
                        <a:pt x="84" y="0"/>
                        <a:pt x="84" y="0"/>
                      </a:cubicBezTo>
                      <a:cubicBezTo>
                        <a:pt x="83" y="0"/>
                        <a:pt x="82" y="0"/>
                        <a:pt x="81" y="0"/>
                      </a:cubicBezTo>
                      <a:cubicBezTo>
                        <a:pt x="72" y="5"/>
                        <a:pt x="63" y="10"/>
                        <a:pt x="56" y="16"/>
                      </a:cubicBezTo>
                      <a:cubicBezTo>
                        <a:pt x="39" y="28"/>
                        <a:pt x="25" y="41"/>
                        <a:pt x="14" y="57"/>
                      </a:cubicBezTo>
                      <a:cubicBezTo>
                        <a:pt x="9" y="63"/>
                        <a:pt x="5" y="69"/>
                        <a:pt x="1" y="76"/>
                      </a:cubicBezTo>
                      <a:cubicBezTo>
                        <a:pt x="0" y="78"/>
                        <a:pt x="0" y="78"/>
                        <a:pt x="0" y="78"/>
                      </a:cubicBezTo>
                      <a:cubicBezTo>
                        <a:pt x="2" y="78"/>
                        <a:pt x="2" y="78"/>
                        <a:pt x="2" y="78"/>
                      </a:cubicBezTo>
                      <a:cubicBezTo>
                        <a:pt x="3" y="78"/>
                        <a:pt x="3" y="78"/>
                        <a:pt x="3" y="78"/>
                      </a:cubicBezTo>
                      <a:cubicBezTo>
                        <a:pt x="3" y="78"/>
                        <a:pt x="3" y="78"/>
                        <a:pt x="3" y="78"/>
                      </a:cubicBezTo>
                      <a:cubicBezTo>
                        <a:pt x="4" y="78"/>
                        <a:pt x="4" y="78"/>
                        <a:pt x="4" y="78"/>
                      </a:cubicBezTo>
                      <a:cubicBezTo>
                        <a:pt x="4" y="78"/>
                        <a:pt x="4" y="78"/>
                        <a:pt x="4" y="78"/>
                      </a:cubicBezTo>
                      <a:cubicBezTo>
                        <a:pt x="4" y="78"/>
                        <a:pt x="4" y="78"/>
                        <a:pt x="4" y="78"/>
                      </a:cubicBezTo>
                      <a:cubicBezTo>
                        <a:pt x="3" y="79"/>
                        <a:pt x="3" y="79"/>
                        <a:pt x="3" y="80"/>
                      </a:cubicBezTo>
                      <a:cubicBezTo>
                        <a:pt x="3" y="82"/>
                        <a:pt x="3" y="82"/>
                        <a:pt x="3" y="82"/>
                      </a:cubicBezTo>
                      <a:cubicBezTo>
                        <a:pt x="3" y="83"/>
                        <a:pt x="2" y="83"/>
                        <a:pt x="2" y="83"/>
                      </a:cubicBezTo>
                      <a:cubicBezTo>
                        <a:pt x="2" y="83"/>
                        <a:pt x="2" y="83"/>
                        <a:pt x="2" y="83"/>
                      </a:cubicBezTo>
                      <a:cubicBezTo>
                        <a:pt x="1" y="83"/>
                        <a:pt x="1" y="83"/>
                        <a:pt x="1" y="83"/>
                      </a:cubicBezTo>
                      <a:cubicBezTo>
                        <a:pt x="1" y="84"/>
                        <a:pt x="1" y="84"/>
                        <a:pt x="1" y="84"/>
                      </a:cubicBezTo>
                      <a:cubicBezTo>
                        <a:pt x="1" y="84"/>
                        <a:pt x="1" y="84"/>
                        <a:pt x="1" y="84"/>
                      </a:cubicBezTo>
                      <a:cubicBezTo>
                        <a:pt x="1" y="85"/>
                        <a:pt x="1" y="86"/>
                        <a:pt x="1" y="86"/>
                      </a:cubicBezTo>
                      <a:cubicBezTo>
                        <a:pt x="1" y="86"/>
                        <a:pt x="1" y="86"/>
                        <a:pt x="1" y="86"/>
                      </a:cubicBezTo>
                      <a:cubicBezTo>
                        <a:pt x="0" y="85"/>
                        <a:pt x="0" y="85"/>
                        <a:pt x="0" y="85"/>
                      </a:cubicBezTo>
                      <a:cubicBezTo>
                        <a:pt x="0" y="105"/>
                        <a:pt x="0" y="105"/>
                        <a:pt x="0" y="105"/>
                      </a:cubicBezTo>
                      <a:cubicBezTo>
                        <a:pt x="0" y="105"/>
                        <a:pt x="0" y="106"/>
                        <a:pt x="1" y="106"/>
                      </a:cubicBezTo>
                      <a:cubicBezTo>
                        <a:pt x="1" y="106"/>
                        <a:pt x="1" y="106"/>
                        <a:pt x="1" y="106"/>
                      </a:cubicBezTo>
                      <a:cubicBezTo>
                        <a:pt x="2" y="107"/>
                        <a:pt x="2" y="107"/>
                        <a:pt x="2" y="107"/>
                      </a:cubicBezTo>
                      <a:cubicBezTo>
                        <a:pt x="2" y="107"/>
                        <a:pt x="2" y="107"/>
                        <a:pt x="2" y="107"/>
                      </a:cubicBezTo>
                      <a:cubicBezTo>
                        <a:pt x="3" y="108"/>
                        <a:pt x="4" y="108"/>
                        <a:pt x="4" y="108"/>
                      </a:cubicBezTo>
                      <a:cubicBezTo>
                        <a:pt x="5" y="108"/>
                        <a:pt x="5" y="108"/>
                        <a:pt x="5" y="108"/>
                      </a:cubicBezTo>
                      <a:cubicBezTo>
                        <a:pt x="5" y="108"/>
                        <a:pt x="5" y="108"/>
                        <a:pt x="5" y="108"/>
                      </a:cubicBezTo>
                      <a:cubicBezTo>
                        <a:pt x="6" y="109"/>
                        <a:pt x="6" y="109"/>
                        <a:pt x="6" y="109"/>
                      </a:cubicBezTo>
                      <a:cubicBezTo>
                        <a:pt x="5" y="109"/>
                        <a:pt x="5" y="109"/>
                        <a:pt x="5" y="109"/>
                      </a:cubicBezTo>
                      <a:cubicBezTo>
                        <a:pt x="5" y="110"/>
                        <a:pt x="6" y="110"/>
                        <a:pt x="6" y="111"/>
                      </a:cubicBezTo>
                      <a:cubicBezTo>
                        <a:pt x="7" y="111"/>
                        <a:pt x="7" y="111"/>
                        <a:pt x="7" y="111"/>
                      </a:cubicBezTo>
                      <a:cubicBezTo>
                        <a:pt x="7" y="111"/>
                        <a:pt x="8" y="112"/>
                        <a:pt x="8" y="113"/>
                      </a:cubicBezTo>
                      <a:cubicBezTo>
                        <a:pt x="9" y="113"/>
                        <a:pt x="9" y="113"/>
                        <a:pt x="9" y="113"/>
                      </a:cubicBezTo>
                      <a:cubicBezTo>
                        <a:pt x="9" y="113"/>
                        <a:pt x="9" y="113"/>
                        <a:pt x="9" y="113"/>
                      </a:cubicBezTo>
                      <a:cubicBezTo>
                        <a:pt x="10" y="113"/>
                        <a:pt x="10" y="113"/>
                        <a:pt x="10" y="113"/>
                      </a:cubicBezTo>
                      <a:cubicBezTo>
                        <a:pt x="10" y="113"/>
                        <a:pt x="10" y="113"/>
                        <a:pt x="10" y="113"/>
                      </a:cubicBezTo>
                      <a:cubicBezTo>
                        <a:pt x="11" y="113"/>
                        <a:pt x="11" y="114"/>
                        <a:pt x="11" y="114"/>
                      </a:cubicBezTo>
                      <a:cubicBezTo>
                        <a:pt x="11" y="114"/>
                        <a:pt x="11" y="114"/>
                        <a:pt x="11" y="114"/>
                      </a:cubicBezTo>
                      <a:cubicBezTo>
                        <a:pt x="11" y="114"/>
                        <a:pt x="11" y="114"/>
                        <a:pt x="11" y="114"/>
                      </a:cubicBezTo>
                      <a:cubicBezTo>
                        <a:pt x="11" y="115"/>
                        <a:pt x="11" y="115"/>
                        <a:pt x="11" y="115"/>
                      </a:cubicBezTo>
                      <a:cubicBezTo>
                        <a:pt x="12" y="115"/>
                        <a:pt x="12" y="115"/>
                        <a:pt x="12" y="115"/>
                      </a:cubicBezTo>
                      <a:cubicBezTo>
                        <a:pt x="12" y="115"/>
                        <a:pt x="13" y="115"/>
                        <a:pt x="13" y="115"/>
                      </a:cubicBezTo>
                      <a:cubicBezTo>
                        <a:pt x="13" y="115"/>
                        <a:pt x="13" y="115"/>
                        <a:pt x="13" y="115"/>
                      </a:cubicBezTo>
                      <a:cubicBezTo>
                        <a:pt x="13" y="115"/>
                        <a:pt x="13" y="115"/>
                        <a:pt x="13" y="115"/>
                      </a:cubicBezTo>
                      <a:cubicBezTo>
                        <a:pt x="12" y="116"/>
                        <a:pt x="12" y="116"/>
                        <a:pt x="12" y="116"/>
                      </a:cubicBezTo>
                      <a:cubicBezTo>
                        <a:pt x="13" y="116"/>
                        <a:pt x="13" y="116"/>
                        <a:pt x="13" y="116"/>
                      </a:cubicBezTo>
                      <a:cubicBezTo>
                        <a:pt x="14" y="116"/>
                        <a:pt x="14" y="116"/>
                        <a:pt x="14" y="116"/>
                      </a:cubicBezTo>
                      <a:cubicBezTo>
                        <a:pt x="14" y="117"/>
                        <a:pt x="14" y="117"/>
                        <a:pt x="14" y="117"/>
                      </a:cubicBezTo>
                      <a:cubicBezTo>
                        <a:pt x="14" y="117"/>
                        <a:pt x="14" y="118"/>
                        <a:pt x="15" y="119"/>
                      </a:cubicBezTo>
                      <a:cubicBezTo>
                        <a:pt x="15" y="119"/>
                        <a:pt x="15" y="119"/>
                        <a:pt x="15" y="119"/>
                      </a:cubicBezTo>
                      <a:cubicBezTo>
                        <a:pt x="15" y="120"/>
                        <a:pt x="15" y="120"/>
                        <a:pt x="15" y="120"/>
                      </a:cubicBezTo>
                      <a:cubicBezTo>
                        <a:pt x="16" y="120"/>
                        <a:pt x="16" y="120"/>
                        <a:pt x="16" y="120"/>
                      </a:cubicBezTo>
                      <a:cubicBezTo>
                        <a:pt x="16" y="121"/>
                        <a:pt x="16" y="121"/>
                        <a:pt x="16" y="121"/>
                      </a:cubicBezTo>
                      <a:cubicBezTo>
                        <a:pt x="17" y="121"/>
                        <a:pt x="17" y="121"/>
                        <a:pt x="17" y="121"/>
                      </a:cubicBezTo>
                      <a:cubicBezTo>
                        <a:pt x="17" y="122"/>
                        <a:pt x="17" y="123"/>
                        <a:pt x="17" y="124"/>
                      </a:cubicBezTo>
                      <a:cubicBezTo>
                        <a:pt x="17" y="124"/>
                        <a:pt x="17" y="124"/>
                        <a:pt x="17" y="125"/>
                      </a:cubicBezTo>
                      <a:cubicBezTo>
                        <a:pt x="17" y="125"/>
                        <a:pt x="17" y="125"/>
                        <a:pt x="17" y="125"/>
                      </a:cubicBezTo>
                      <a:cubicBezTo>
                        <a:pt x="17" y="126"/>
                        <a:pt x="17" y="126"/>
                        <a:pt x="17" y="126"/>
                      </a:cubicBezTo>
                      <a:cubicBezTo>
                        <a:pt x="17" y="126"/>
                        <a:pt x="17" y="126"/>
                        <a:pt x="17" y="126"/>
                      </a:cubicBezTo>
                      <a:cubicBezTo>
                        <a:pt x="17" y="127"/>
                        <a:pt x="17" y="128"/>
                        <a:pt x="18" y="128"/>
                      </a:cubicBezTo>
                      <a:cubicBezTo>
                        <a:pt x="18" y="128"/>
                        <a:pt x="18" y="128"/>
                        <a:pt x="18" y="128"/>
                      </a:cubicBezTo>
                      <a:cubicBezTo>
                        <a:pt x="18" y="128"/>
                        <a:pt x="18" y="128"/>
                        <a:pt x="18" y="128"/>
                      </a:cubicBezTo>
                      <a:cubicBezTo>
                        <a:pt x="18" y="128"/>
                        <a:pt x="18" y="128"/>
                        <a:pt x="18" y="128"/>
                      </a:cubicBezTo>
                      <a:cubicBezTo>
                        <a:pt x="18" y="128"/>
                        <a:pt x="18" y="128"/>
                        <a:pt x="18" y="128"/>
                      </a:cubicBezTo>
                      <a:cubicBezTo>
                        <a:pt x="18" y="129"/>
                        <a:pt x="18" y="129"/>
                        <a:pt x="18" y="129"/>
                      </a:cubicBezTo>
                      <a:cubicBezTo>
                        <a:pt x="23" y="129"/>
                        <a:pt x="23" y="129"/>
                        <a:pt x="23" y="129"/>
                      </a:cubicBezTo>
                      <a:cubicBezTo>
                        <a:pt x="23" y="129"/>
                        <a:pt x="23" y="129"/>
                        <a:pt x="23" y="129"/>
                      </a:cubicBezTo>
                      <a:cubicBezTo>
                        <a:pt x="23" y="129"/>
                        <a:pt x="23" y="129"/>
                        <a:pt x="23" y="129"/>
                      </a:cubicBezTo>
                      <a:cubicBezTo>
                        <a:pt x="24" y="129"/>
                        <a:pt x="24" y="129"/>
                        <a:pt x="24" y="129"/>
                      </a:cubicBezTo>
                      <a:cubicBezTo>
                        <a:pt x="24" y="131"/>
                        <a:pt x="24" y="131"/>
                        <a:pt x="24" y="131"/>
                      </a:cubicBezTo>
                      <a:cubicBezTo>
                        <a:pt x="24" y="132"/>
                        <a:pt x="25" y="132"/>
                        <a:pt x="25" y="132"/>
                      </a:cubicBezTo>
                      <a:cubicBezTo>
                        <a:pt x="25" y="132"/>
                        <a:pt x="25" y="132"/>
                        <a:pt x="25" y="132"/>
                      </a:cubicBezTo>
                      <a:cubicBezTo>
                        <a:pt x="26" y="133"/>
                        <a:pt x="26" y="134"/>
                        <a:pt x="26" y="135"/>
                      </a:cubicBezTo>
                      <a:cubicBezTo>
                        <a:pt x="25" y="135"/>
                        <a:pt x="25" y="135"/>
                        <a:pt x="25" y="135"/>
                      </a:cubicBezTo>
                      <a:cubicBezTo>
                        <a:pt x="25" y="137"/>
                        <a:pt x="25" y="137"/>
                        <a:pt x="25" y="137"/>
                      </a:cubicBezTo>
                      <a:cubicBezTo>
                        <a:pt x="27" y="136"/>
                        <a:pt x="27" y="136"/>
                        <a:pt x="27" y="136"/>
                      </a:cubicBezTo>
                      <a:cubicBezTo>
                        <a:pt x="27" y="136"/>
                        <a:pt x="27" y="137"/>
                        <a:pt x="27" y="138"/>
                      </a:cubicBezTo>
                      <a:cubicBezTo>
                        <a:pt x="27" y="139"/>
                        <a:pt x="27" y="140"/>
                        <a:pt x="27" y="140"/>
                      </a:cubicBezTo>
                      <a:cubicBezTo>
                        <a:pt x="25" y="140"/>
                        <a:pt x="25" y="140"/>
                        <a:pt x="25" y="140"/>
                      </a:cubicBezTo>
                      <a:cubicBezTo>
                        <a:pt x="26" y="145"/>
                        <a:pt x="26" y="145"/>
                        <a:pt x="26" y="145"/>
                      </a:cubicBezTo>
                      <a:cubicBezTo>
                        <a:pt x="25" y="146"/>
                        <a:pt x="25" y="146"/>
                        <a:pt x="25" y="146"/>
                      </a:cubicBezTo>
                      <a:cubicBezTo>
                        <a:pt x="25" y="146"/>
                        <a:pt x="25" y="146"/>
                        <a:pt x="25" y="146"/>
                      </a:cubicBezTo>
                      <a:cubicBezTo>
                        <a:pt x="24" y="146"/>
                        <a:pt x="24" y="146"/>
                        <a:pt x="24" y="146"/>
                      </a:cubicBezTo>
                      <a:cubicBezTo>
                        <a:pt x="24" y="147"/>
                        <a:pt x="24" y="147"/>
                        <a:pt x="24" y="147"/>
                      </a:cubicBezTo>
                      <a:cubicBezTo>
                        <a:pt x="24" y="147"/>
                        <a:pt x="24" y="147"/>
                        <a:pt x="24" y="148"/>
                      </a:cubicBezTo>
                      <a:cubicBezTo>
                        <a:pt x="23" y="148"/>
                        <a:pt x="23" y="149"/>
                        <a:pt x="23" y="149"/>
                      </a:cubicBezTo>
                      <a:cubicBezTo>
                        <a:pt x="23" y="150"/>
                        <a:pt x="23" y="150"/>
                        <a:pt x="23" y="150"/>
                      </a:cubicBezTo>
                      <a:cubicBezTo>
                        <a:pt x="22" y="150"/>
                        <a:pt x="22" y="150"/>
                        <a:pt x="22" y="150"/>
                      </a:cubicBezTo>
                      <a:cubicBezTo>
                        <a:pt x="22" y="150"/>
                        <a:pt x="22" y="150"/>
                        <a:pt x="22" y="150"/>
                      </a:cubicBezTo>
                      <a:cubicBezTo>
                        <a:pt x="21" y="150"/>
                        <a:pt x="21" y="150"/>
                        <a:pt x="21" y="150"/>
                      </a:cubicBezTo>
                      <a:cubicBezTo>
                        <a:pt x="21" y="153"/>
                        <a:pt x="21" y="153"/>
                        <a:pt x="21" y="153"/>
                      </a:cubicBezTo>
                      <a:cubicBezTo>
                        <a:pt x="21" y="154"/>
                        <a:pt x="21" y="154"/>
                        <a:pt x="21" y="154"/>
                      </a:cubicBezTo>
                      <a:cubicBezTo>
                        <a:pt x="21" y="155"/>
                        <a:pt x="21" y="156"/>
                        <a:pt x="22" y="156"/>
                      </a:cubicBezTo>
                      <a:cubicBezTo>
                        <a:pt x="22" y="157"/>
                        <a:pt x="22" y="157"/>
                        <a:pt x="22" y="157"/>
                      </a:cubicBezTo>
                      <a:cubicBezTo>
                        <a:pt x="22" y="157"/>
                        <a:pt x="22" y="157"/>
                        <a:pt x="22" y="157"/>
                      </a:cubicBezTo>
                      <a:cubicBezTo>
                        <a:pt x="22" y="157"/>
                        <a:pt x="22" y="157"/>
                        <a:pt x="22" y="157"/>
                      </a:cubicBezTo>
                      <a:cubicBezTo>
                        <a:pt x="21" y="158"/>
                        <a:pt x="21" y="158"/>
                        <a:pt x="21" y="159"/>
                      </a:cubicBezTo>
                      <a:cubicBezTo>
                        <a:pt x="21" y="159"/>
                        <a:pt x="21" y="159"/>
                        <a:pt x="21" y="159"/>
                      </a:cubicBezTo>
                      <a:cubicBezTo>
                        <a:pt x="21" y="160"/>
                        <a:pt x="21" y="160"/>
                        <a:pt x="21" y="160"/>
                      </a:cubicBezTo>
                      <a:cubicBezTo>
                        <a:pt x="21" y="160"/>
                        <a:pt x="21" y="160"/>
                        <a:pt x="21" y="160"/>
                      </a:cubicBezTo>
                      <a:cubicBezTo>
                        <a:pt x="20" y="160"/>
                        <a:pt x="20" y="160"/>
                        <a:pt x="20" y="160"/>
                      </a:cubicBezTo>
                      <a:cubicBezTo>
                        <a:pt x="20" y="165"/>
                        <a:pt x="20" y="165"/>
                        <a:pt x="20" y="165"/>
                      </a:cubicBezTo>
                      <a:cubicBezTo>
                        <a:pt x="20" y="166"/>
                        <a:pt x="20" y="166"/>
                        <a:pt x="20" y="166"/>
                      </a:cubicBezTo>
                      <a:cubicBezTo>
                        <a:pt x="20" y="166"/>
                        <a:pt x="20" y="168"/>
                        <a:pt x="21" y="168"/>
                      </a:cubicBezTo>
                      <a:cubicBezTo>
                        <a:pt x="21" y="168"/>
                        <a:pt x="21" y="168"/>
                        <a:pt x="22" y="169"/>
                      </a:cubicBezTo>
                      <a:cubicBezTo>
                        <a:pt x="23" y="169"/>
                        <a:pt x="24" y="171"/>
                        <a:pt x="24" y="172"/>
                      </a:cubicBezTo>
                      <a:cubicBezTo>
                        <a:pt x="24" y="172"/>
                        <a:pt x="25" y="173"/>
                        <a:pt x="25" y="173"/>
                      </a:cubicBezTo>
                      <a:cubicBezTo>
                        <a:pt x="25" y="174"/>
                        <a:pt x="25" y="174"/>
                        <a:pt x="26" y="175"/>
                      </a:cubicBezTo>
                      <a:cubicBezTo>
                        <a:pt x="26" y="175"/>
                        <a:pt x="26" y="176"/>
                        <a:pt x="27" y="176"/>
                      </a:cubicBezTo>
                      <a:cubicBezTo>
                        <a:pt x="27" y="177"/>
                        <a:pt x="27" y="177"/>
                        <a:pt x="27" y="177"/>
                      </a:cubicBezTo>
                      <a:cubicBezTo>
                        <a:pt x="27" y="178"/>
                        <a:pt x="27" y="178"/>
                        <a:pt x="28" y="178"/>
                      </a:cubicBezTo>
                      <a:cubicBezTo>
                        <a:pt x="28" y="178"/>
                        <a:pt x="28" y="178"/>
                        <a:pt x="28" y="178"/>
                      </a:cubicBezTo>
                      <a:cubicBezTo>
                        <a:pt x="28" y="178"/>
                        <a:pt x="28" y="178"/>
                        <a:pt x="28" y="178"/>
                      </a:cubicBezTo>
                      <a:cubicBezTo>
                        <a:pt x="28" y="179"/>
                        <a:pt x="28" y="179"/>
                        <a:pt x="28" y="179"/>
                      </a:cubicBezTo>
                      <a:cubicBezTo>
                        <a:pt x="28" y="179"/>
                        <a:pt x="28" y="179"/>
                        <a:pt x="28" y="179"/>
                      </a:cubicBezTo>
                      <a:cubicBezTo>
                        <a:pt x="28" y="179"/>
                        <a:pt x="28" y="179"/>
                        <a:pt x="28" y="179"/>
                      </a:cubicBezTo>
                      <a:cubicBezTo>
                        <a:pt x="28" y="180"/>
                        <a:pt x="28" y="180"/>
                        <a:pt x="29" y="180"/>
                      </a:cubicBezTo>
                      <a:cubicBezTo>
                        <a:pt x="29" y="181"/>
                        <a:pt x="29" y="181"/>
                        <a:pt x="29" y="181"/>
                      </a:cubicBezTo>
                      <a:cubicBezTo>
                        <a:pt x="30" y="181"/>
                        <a:pt x="30" y="181"/>
                        <a:pt x="30" y="181"/>
                      </a:cubicBezTo>
                      <a:cubicBezTo>
                        <a:pt x="30" y="182"/>
                        <a:pt x="30" y="182"/>
                        <a:pt x="30" y="182"/>
                      </a:cubicBezTo>
                      <a:cubicBezTo>
                        <a:pt x="30" y="183"/>
                        <a:pt x="30" y="183"/>
                        <a:pt x="30" y="183"/>
                      </a:cubicBezTo>
                      <a:cubicBezTo>
                        <a:pt x="30" y="184"/>
                        <a:pt x="30" y="184"/>
                        <a:pt x="30" y="184"/>
                      </a:cubicBezTo>
                      <a:cubicBezTo>
                        <a:pt x="31" y="184"/>
                        <a:pt x="31" y="184"/>
                        <a:pt x="31" y="184"/>
                      </a:cubicBezTo>
                      <a:cubicBezTo>
                        <a:pt x="31" y="184"/>
                        <a:pt x="31" y="184"/>
                        <a:pt x="31" y="184"/>
                      </a:cubicBezTo>
                      <a:cubicBezTo>
                        <a:pt x="31" y="184"/>
                        <a:pt x="31" y="184"/>
                        <a:pt x="31" y="184"/>
                      </a:cubicBezTo>
                      <a:cubicBezTo>
                        <a:pt x="32" y="184"/>
                        <a:pt x="31" y="186"/>
                        <a:pt x="31" y="187"/>
                      </a:cubicBezTo>
                      <a:cubicBezTo>
                        <a:pt x="31" y="188"/>
                        <a:pt x="31" y="189"/>
                        <a:pt x="31" y="189"/>
                      </a:cubicBezTo>
                      <a:cubicBezTo>
                        <a:pt x="31" y="190"/>
                        <a:pt x="31" y="190"/>
                        <a:pt x="31" y="190"/>
                      </a:cubicBezTo>
                      <a:cubicBezTo>
                        <a:pt x="31" y="190"/>
                        <a:pt x="31" y="190"/>
                        <a:pt x="31" y="190"/>
                      </a:cubicBezTo>
                      <a:cubicBezTo>
                        <a:pt x="31" y="192"/>
                        <a:pt x="31" y="192"/>
                        <a:pt x="31" y="192"/>
                      </a:cubicBezTo>
                      <a:cubicBezTo>
                        <a:pt x="32" y="192"/>
                        <a:pt x="32" y="192"/>
                        <a:pt x="32" y="192"/>
                      </a:cubicBezTo>
                      <a:cubicBezTo>
                        <a:pt x="33" y="192"/>
                        <a:pt x="33" y="192"/>
                        <a:pt x="33" y="192"/>
                      </a:cubicBezTo>
                      <a:cubicBezTo>
                        <a:pt x="33" y="193"/>
                        <a:pt x="33" y="193"/>
                        <a:pt x="34" y="194"/>
                      </a:cubicBezTo>
                      <a:cubicBezTo>
                        <a:pt x="34" y="194"/>
                        <a:pt x="34" y="195"/>
                        <a:pt x="34" y="195"/>
                      </a:cubicBezTo>
                      <a:cubicBezTo>
                        <a:pt x="34" y="195"/>
                        <a:pt x="34" y="195"/>
                        <a:pt x="34" y="195"/>
                      </a:cubicBezTo>
                      <a:cubicBezTo>
                        <a:pt x="34" y="196"/>
                        <a:pt x="34" y="196"/>
                        <a:pt x="35" y="197"/>
                      </a:cubicBezTo>
                      <a:cubicBezTo>
                        <a:pt x="35" y="197"/>
                        <a:pt x="35" y="197"/>
                        <a:pt x="35" y="197"/>
                      </a:cubicBezTo>
                      <a:cubicBezTo>
                        <a:pt x="36" y="197"/>
                        <a:pt x="36" y="198"/>
                        <a:pt x="36" y="198"/>
                      </a:cubicBezTo>
                      <a:cubicBezTo>
                        <a:pt x="35" y="199"/>
                        <a:pt x="35" y="199"/>
                        <a:pt x="35" y="199"/>
                      </a:cubicBezTo>
                      <a:cubicBezTo>
                        <a:pt x="41" y="199"/>
                        <a:pt x="41" y="199"/>
                        <a:pt x="41" y="199"/>
                      </a:cubicBezTo>
                      <a:cubicBezTo>
                        <a:pt x="41" y="200"/>
                        <a:pt x="41" y="200"/>
                        <a:pt x="41" y="200"/>
                      </a:cubicBezTo>
                      <a:cubicBezTo>
                        <a:pt x="41" y="200"/>
                        <a:pt x="41" y="200"/>
                        <a:pt x="41" y="200"/>
                      </a:cubicBezTo>
                      <a:cubicBezTo>
                        <a:pt x="41" y="200"/>
                        <a:pt x="41" y="200"/>
                        <a:pt x="41" y="200"/>
                      </a:cubicBezTo>
                      <a:cubicBezTo>
                        <a:pt x="41" y="202"/>
                        <a:pt x="41" y="202"/>
                        <a:pt x="41" y="202"/>
                      </a:cubicBezTo>
                      <a:cubicBezTo>
                        <a:pt x="41" y="203"/>
                        <a:pt x="42" y="204"/>
                        <a:pt x="42" y="204"/>
                      </a:cubicBezTo>
                      <a:cubicBezTo>
                        <a:pt x="43" y="204"/>
                        <a:pt x="43" y="204"/>
                        <a:pt x="43" y="204"/>
                      </a:cubicBezTo>
                      <a:cubicBezTo>
                        <a:pt x="43" y="204"/>
                        <a:pt x="43" y="204"/>
                        <a:pt x="43" y="204"/>
                      </a:cubicBezTo>
                      <a:cubicBezTo>
                        <a:pt x="43" y="204"/>
                        <a:pt x="43" y="204"/>
                        <a:pt x="43" y="204"/>
                      </a:cubicBezTo>
                      <a:cubicBezTo>
                        <a:pt x="44" y="204"/>
                        <a:pt x="44" y="204"/>
                        <a:pt x="44" y="204"/>
                      </a:cubicBezTo>
                      <a:cubicBezTo>
                        <a:pt x="44" y="204"/>
                        <a:pt x="44" y="204"/>
                        <a:pt x="44" y="204"/>
                      </a:cubicBezTo>
                      <a:cubicBezTo>
                        <a:pt x="45" y="204"/>
                        <a:pt x="45" y="204"/>
                        <a:pt x="46" y="204"/>
                      </a:cubicBezTo>
                      <a:cubicBezTo>
                        <a:pt x="46" y="205"/>
                        <a:pt x="46" y="205"/>
                        <a:pt x="47" y="205"/>
                      </a:cubicBezTo>
                      <a:cubicBezTo>
                        <a:pt x="47" y="205"/>
                        <a:pt x="47" y="205"/>
                        <a:pt x="47" y="205"/>
                      </a:cubicBezTo>
                      <a:cubicBezTo>
                        <a:pt x="47" y="205"/>
                        <a:pt x="47" y="205"/>
                        <a:pt x="47" y="205"/>
                      </a:cubicBezTo>
                      <a:cubicBezTo>
                        <a:pt x="48" y="205"/>
                        <a:pt x="48" y="205"/>
                        <a:pt x="48" y="205"/>
                      </a:cubicBezTo>
                      <a:cubicBezTo>
                        <a:pt x="48" y="205"/>
                        <a:pt x="48" y="205"/>
                        <a:pt x="48" y="205"/>
                      </a:cubicBezTo>
                      <a:cubicBezTo>
                        <a:pt x="48" y="205"/>
                        <a:pt x="48" y="205"/>
                        <a:pt x="48" y="205"/>
                      </a:cubicBezTo>
                      <a:cubicBezTo>
                        <a:pt x="49" y="206"/>
                        <a:pt x="49" y="206"/>
                        <a:pt x="49" y="206"/>
                      </a:cubicBezTo>
                      <a:cubicBezTo>
                        <a:pt x="49" y="207"/>
                        <a:pt x="49" y="207"/>
                        <a:pt x="48" y="208"/>
                      </a:cubicBezTo>
                      <a:cubicBezTo>
                        <a:pt x="48" y="209"/>
                        <a:pt x="48" y="210"/>
                        <a:pt x="48" y="210"/>
                      </a:cubicBezTo>
                      <a:cubicBezTo>
                        <a:pt x="48" y="211"/>
                        <a:pt x="48" y="211"/>
                        <a:pt x="48" y="212"/>
                      </a:cubicBezTo>
                      <a:cubicBezTo>
                        <a:pt x="48" y="212"/>
                        <a:pt x="48" y="212"/>
                        <a:pt x="48" y="212"/>
                      </a:cubicBezTo>
                      <a:cubicBezTo>
                        <a:pt x="48" y="212"/>
                        <a:pt x="48" y="214"/>
                        <a:pt x="49" y="214"/>
                      </a:cubicBezTo>
                      <a:cubicBezTo>
                        <a:pt x="50" y="214"/>
                        <a:pt x="50" y="214"/>
                        <a:pt x="50" y="214"/>
                      </a:cubicBezTo>
                      <a:cubicBezTo>
                        <a:pt x="50" y="214"/>
                        <a:pt x="50" y="214"/>
                        <a:pt x="50" y="214"/>
                      </a:cubicBezTo>
                      <a:cubicBezTo>
                        <a:pt x="50" y="215"/>
                        <a:pt x="50" y="215"/>
                        <a:pt x="50" y="215"/>
                      </a:cubicBezTo>
                      <a:cubicBezTo>
                        <a:pt x="50" y="215"/>
                        <a:pt x="50" y="215"/>
                        <a:pt x="50" y="215"/>
                      </a:cubicBezTo>
                      <a:cubicBezTo>
                        <a:pt x="50" y="215"/>
                        <a:pt x="50" y="215"/>
                        <a:pt x="50" y="215"/>
                      </a:cubicBezTo>
                      <a:cubicBezTo>
                        <a:pt x="50" y="215"/>
                        <a:pt x="50" y="216"/>
                        <a:pt x="50" y="216"/>
                      </a:cubicBezTo>
                      <a:cubicBezTo>
                        <a:pt x="50" y="216"/>
                        <a:pt x="50" y="217"/>
                        <a:pt x="51" y="217"/>
                      </a:cubicBezTo>
                      <a:cubicBezTo>
                        <a:pt x="51" y="217"/>
                        <a:pt x="51" y="217"/>
                        <a:pt x="51" y="217"/>
                      </a:cubicBezTo>
                      <a:cubicBezTo>
                        <a:pt x="51" y="217"/>
                        <a:pt x="51" y="217"/>
                        <a:pt x="51" y="217"/>
                      </a:cubicBezTo>
                      <a:cubicBezTo>
                        <a:pt x="51" y="217"/>
                        <a:pt x="51" y="217"/>
                        <a:pt x="51" y="218"/>
                      </a:cubicBezTo>
                      <a:cubicBezTo>
                        <a:pt x="51" y="219"/>
                        <a:pt x="51" y="219"/>
                        <a:pt x="51" y="219"/>
                      </a:cubicBezTo>
                      <a:cubicBezTo>
                        <a:pt x="51" y="219"/>
                        <a:pt x="51" y="219"/>
                        <a:pt x="51" y="219"/>
                      </a:cubicBezTo>
                      <a:cubicBezTo>
                        <a:pt x="52" y="220"/>
                        <a:pt x="52" y="220"/>
                        <a:pt x="52" y="220"/>
                      </a:cubicBezTo>
                      <a:cubicBezTo>
                        <a:pt x="53" y="220"/>
                        <a:pt x="53" y="220"/>
                        <a:pt x="53" y="220"/>
                      </a:cubicBezTo>
                      <a:cubicBezTo>
                        <a:pt x="53" y="220"/>
                        <a:pt x="53" y="221"/>
                        <a:pt x="53" y="221"/>
                      </a:cubicBezTo>
                      <a:cubicBezTo>
                        <a:pt x="53" y="222"/>
                        <a:pt x="53" y="222"/>
                        <a:pt x="53" y="223"/>
                      </a:cubicBezTo>
                      <a:cubicBezTo>
                        <a:pt x="53" y="223"/>
                        <a:pt x="53" y="224"/>
                        <a:pt x="53" y="225"/>
                      </a:cubicBezTo>
                      <a:cubicBezTo>
                        <a:pt x="53" y="236"/>
                        <a:pt x="53" y="236"/>
                        <a:pt x="53" y="236"/>
                      </a:cubicBezTo>
                      <a:cubicBezTo>
                        <a:pt x="53" y="237"/>
                        <a:pt x="53" y="237"/>
                        <a:pt x="53" y="237"/>
                      </a:cubicBezTo>
                      <a:cubicBezTo>
                        <a:pt x="54" y="237"/>
                        <a:pt x="54" y="237"/>
                        <a:pt x="54" y="237"/>
                      </a:cubicBezTo>
                      <a:cubicBezTo>
                        <a:pt x="54" y="237"/>
                        <a:pt x="54" y="237"/>
                        <a:pt x="54" y="237"/>
                      </a:cubicBezTo>
                      <a:cubicBezTo>
                        <a:pt x="54" y="237"/>
                        <a:pt x="54" y="237"/>
                        <a:pt x="54" y="237"/>
                      </a:cubicBezTo>
                      <a:cubicBezTo>
                        <a:pt x="54" y="237"/>
                        <a:pt x="54" y="237"/>
                        <a:pt x="54" y="237"/>
                      </a:cubicBezTo>
                      <a:cubicBezTo>
                        <a:pt x="54" y="238"/>
                        <a:pt x="54" y="238"/>
                        <a:pt x="54" y="238"/>
                      </a:cubicBezTo>
                      <a:cubicBezTo>
                        <a:pt x="54" y="239"/>
                        <a:pt x="54" y="239"/>
                        <a:pt x="55" y="240"/>
                      </a:cubicBezTo>
                      <a:cubicBezTo>
                        <a:pt x="55" y="240"/>
                        <a:pt x="55" y="240"/>
                        <a:pt x="55" y="240"/>
                      </a:cubicBezTo>
                      <a:cubicBezTo>
                        <a:pt x="56" y="240"/>
                        <a:pt x="56" y="241"/>
                        <a:pt x="56" y="241"/>
                      </a:cubicBezTo>
                      <a:cubicBezTo>
                        <a:pt x="56" y="242"/>
                        <a:pt x="56" y="243"/>
                        <a:pt x="56" y="244"/>
                      </a:cubicBezTo>
                      <a:cubicBezTo>
                        <a:pt x="56" y="245"/>
                        <a:pt x="56" y="245"/>
                        <a:pt x="56" y="246"/>
                      </a:cubicBezTo>
                      <a:cubicBezTo>
                        <a:pt x="56" y="247"/>
                        <a:pt x="56" y="247"/>
                        <a:pt x="56" y="247"/>
                      </a:cubicBezTo>
                      <a:cubicBezTo>
                        <a:pt x="57" y="247"/>
                        <a:pt x="57" y="247"/>
                        <a:pt x="57" y="247"/>
                      </a:cubicBezTo>
                      <a:cubicBezTo>
                        <a:pt x="57" y="247"/>
                        <a:pt x="57" y="247"/>
                        <a:pt x="57" y="247"/>
                      </a:cubicBezTo>
                      <a:cubicBezTo>
                        <a:pt x="57" y="247"/>
                        <a:pt x="57" y="247"/>
                        <a:pt x="57" y="247"/>
                      </a:cubicBezTo>
                      <a:cubicBezTo>
                        <a:pt x="57" y="247"/>
                        <a:pt x="57" y="247"/>
                        <a:pt x="57" y="249"/>
                      </a:cubicBezTo>
                      <a:cubicBezTo>
                        <a:pt x="57" y="249"/>
                        <a:pt x="57" y="249"/>
                        <a:pt x="57" y="250"/>
                      </a:cubicBezTo>
                      <a:cubicBezTo>
                        <a:pt x="57" y="250"/>
                        <a:pt x="57" y="251"/>
                        <a:pt x="57" y="251"/>
                      </a:cubicBezTo>
                      <a:cubicBezTo>
                        <a:pt x="57" y="251"/>
                        <a:pt x="57" y="252"/>
                        <a:pt x="57" y="252"/>
                      </a:cubicBezTo>
                      <a:cubicBezTo>
                        <a:pt x="57" y="253"/>
                        <a:pt x="57" y="253"/>
                        <a:pt x="57" y="253"/>
                      </a:cubicBezTo>
                      <a:cubicBezTo>
                        <a:pt x="57" y="255"/>
                        <a:pt x="58" y="257"/>
                        <a:pt x="59" y="258"/>
                      </a:cubicBezTo>
                      <a:cubicBezTo>
                        <a:pt x="59" y="258"/>
                        <a:pt x="59" y="258"/>
                        <a:pt x="59" y="258"/>
                      </a:cubicBezTo>
                      <a:cubicBezTo>
                        <a:pt x="61" y="259"/>
                        <a:pt x="61" y="259"/>
                        <a:pt x="61" y="260"/>
                      </a:cubicBezTo>
                      <a:cubicBezTo>
                        <a:pt x="61" y="261"/>
                        <a:pt x="61" y="261"/>
                        <a:pt x="61" y="261"/>
                      </a:cubicBezTo>
                      <a:cubicBezTo>
                        <a:pt x="62" y="261"/>
                        <a:pt x="62" y="261"/>
                        <a:pt x="62" y="261"/>
                      </a:cubicBezTo>
                      <a:cubicBezTo>
                        <a:pt x="63" y="261"/>
                        <a:pt x="63" y="261"/>
                        <a:pt x="63" y="261"/>
                      </a:cubicBezTo>
                      <a:cubicBezTo>
                        <a:pt x="63" y="261"/>
                        <a:pt x="63" y="261"/>
                        <a:pt x="63" y="261"/>
                      </a:cubicBezTo>
                      <a:cubicBezTo>
                        <a:pt x="63" y="261"/>
                        <a:pt x="63" y="261"/>
                        <a:pt x="63" y="261"/>
                      </a:cubicBezTo>
                      <a:cubicBezTo>
                        <a:pt x="63" y="262"/>
                        <a:pt x="63" y="262"/>
                        <a:pt x="63" y="262"/>
                      </a:cubicBezTo>
                      <a:cubicBezTo>
                        <a:pt x="63" y="262"/>
                        <a:pt x="63" y="262"/>
                        <a:pt x="63" y="262"/>
                      </a:cubicBezTo>
                      <a:cubicBezTo>
                        <a:pt x="63" y="263"/>
                        <a:pt x="63" y="263"/>
                        <a:pt x="64" y="263"/>
                      </a:cubicBezTo>
                      <a:cubicBezTo>
                        <a:pt x="64" y="264"/>
                        <a:pt x="64" y="264"/>
                        <a:pt x="64" y="264"/>
                      </a:cubicBezTo>
                      <a:cubicBezTo>
                        <a:pt x="64" y="265"/>
                        <a:pt x="65" y="265"/>
                        <a:pt x="65" y="265"/>
                      </a:cubicBezTo>
                      <a:cubicBezTo>
                        <a:pt x="66" y="265"/>
                        <a:pt x="66" y="265"/>
                        <a:pt x="66" y="265"/>
                      </a:cubicBezTo>
                      <a:cubicBezTo>
                        <a:pt x="66" y="265"/>
                        <a:pt x="66" y="265"/>
                        <a:pt x="66" y="265"/>
                      </a:cubicBezTo>
                      <a:cubicBezTo>
                        <a:pt x="66" y="267"/>
                        <a:pt x="66" y="268"/>
                        <a:pt x="67" y="269"/>
                      </a:cubicBezTo>
                      <a:cubicBezTo>
                        <a:pt x="67" y="269"/>
                        <a:pt x="68" y="269"/>
                        <a:pt x="68" y="270"/>
                      </a:cubicBezTo>
                      <a:cubicBezTo>
                        <a:pt x="69" y="270"/>
                        <a:pt x="70" y="271"/>
                        <a:pt x="70" y="272"/>
                      </a:cubicBezTo>
                      <a:cubicBezTo>
                        <a:pt x="70" y="273"/>
                        <a:pt x="70" y="273"/>
                        <a:pt x="70" y="273"/>
                      </a:cubicBezTo>
                      <a:cubicBezTo>
                        <a:pt x="70" y="273"/>
                        <a:pt x="70" y="273"/>
                        <a:pt x="70" y="273"/>
                      </a:cubicBezTo>
                      <a:cubicBezTo>
                        <a:pt x="70" y="273"/>
                        <a:pt x="70" y="273"/>
                        <a:pt x="70" y="274"/>
                      </a:cubicBezTo>
                      <a:cubicBezTo>
                        <a:pt x="70" y="274"/>
                        <a:pt x="70" y="274"/>
                        <a:pt x="70" y="274"/>
                      </a:cubicBezTo>
                      <a:cubicBezTo>
                        <a:pt x="70" y="274"/>
                        <a:pt x="70" y="274"/>
                        <a:pt x="70" y="274"/>
                      </a:cubicBezTo>
                      <a:cubicBezTo>
                        <a:pt x="70" y="274"/>
                        <a:pt x="70" y="275"/>
                        <a:pt x="71" y="275"/>
                      </a:cubicBezTo>
                      <a:cubicBezTo>
                        <a:pt x="72" y="276"/>
                        <a:pt x="72" y="276"/>
                        <a:pt x="72" y="276"/>
                      </a:cubicBezTo>
                      <a:cubicBezTo>
                        <a:pt x="72" y="276"/>
                        <a:pt x="72" y="277"/>
                        <a:pt x="73" y="277"/>
                      </a:cubicBezTo>
                      <a:cubicBezTo>
                        <a:pt x="73" y="277"/>
                        <a:pt x="73" y="277"/>
                        <a:pt x="73" y="277"/>
                      </a:cubicBezTo>
                      <a:cubicBezTo>
                        <a:pt x="73" y="278"/>
                        <a:pt x="73" y="278"/>
                        <a:pt x="74" y="278"/>
                      </a:cubicBezTo>
                      <a:cubicBezTo>
                        <a:pt x="74" y="279"/>
                        <a:pt x="74" y="279"/>
                        <a:pt x="74" y="279"/>
                      </a:cubicBezTo>
                      <a:cubicBezTo>
                        <a:pt x="75" y="280"/>
                        <a:pt x="76"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1"/>
                        <a:pt x="77" y="281"/>
                        <a:pt x="77" y="281"/>
                      </a:cubicBezTo>
                      <a:cubicBezTo>
                        <a:pt x="78" y="281"/>
                        <a:pt x="78" y="281"/>
                        <a:pt x="78" y="281"/>
                      </a:cubicBezTo>
                      <a:cubicBezTo>
                        <a:pt x="79" y="281"/>
                        <a:pt x="79" y="281"/>
                        <a:pt x="79" y="281"/>
                      </a:cubicBezTo>
                      <a:cubicBezTo>
                        <a:pt x="79" y="281"/>
                        <a:pt x="79" y="281"/>
                        <a:pt x="79" y="281"/>
                      </a:cubicBezTo>
                      <a:cubicBezTo>
                        <a:pt x="80" y="281"/>
                        <a:pt x="80" y="281"/>
                        <a:pt x="80" y="281"/>
                      </a:cubicBezTo>
                      <a:cubicBezTo>
                        <a:pt x="80" y="281"/>
                        <a:pt x="80" y="281"/>
                        <a:pt x="80" y="281"/>
                      </a:cubicBezTo>
                      <a:cubicBezTo>
                        <a:pt x="80" y="281"/>
                        <a:pt x="80" y="281"/>
                        <a:pt x="80" y="281"/>
                      </a:cubicBezTo>
                      <a:cubicBezTo>
                        <a:pt x="80" y="283"/>
                        <a:pt x="80" y="283"/>
                        <a:pt x="80" y="283"/>
                      </a:cubicBezTo>
                      <a:cubicBezTo>
                        <a:pt x="81" y="283"/>
                        <a:pt x="81" y="283"/>
                        <a:pt x="81" y="283"/>
                      </a:cubicBezTo>
                      <a:cubicBezTo>
                        <a:pt x="81" y="283"/>
                        <a:pt x="81" y="283"/>
                        <a:pt x="81" y="283"/>
                      </a:cubicBezTo>
                      <a:cubicBezTo>
                        <a:pt x="81" y="283"/>
                        <a:pt x="82" y="283"/>
                        <a:pt x="82" y="283"/>
                      </a:cubicBezTo>
                      <a:cubicBezTo>
                        <a:pt x="83" y="283"/>
                        <a:pt x="84" y="283"/>
                        <a:pt x="84" y="282"/>
                      </a:cubicBezTo>
                      <a:cubicBezTo>
                        <a:pt x="85" y="282"/>
                        <a:pt x="85" y="281"/>
                        <a:pt x="85" y="281"/>
                      </a:cubicBezTo>
                      <a:cubicBezTo>
                        <a:pt x="84" y="280"/>
                        <a:pt x="84" y="280"/>
                        <a:pt x="84" y="279"/>
                      </a:cubicBezTo>
                      <a:cubicBezTo>
                        <a:pt x="83" y="278"/>
                        <a:pt x="83" y="278"/>
                        <a:pt x="83" y="278"/>
                      </a:cubicBezTo>
                      <a:cubicBezTo>
                        <a:pt x="83" y="278"/>
                        <a:pt x="83" y="278"/>
                        <a:pt x="83" y="278"/>
                      </a:cubicBezTo>
                      <a:cubicBezTo>
                        <a:pt x="83" y="278"/>
                        <a:pt x="83" y="278"/>
                        <a:pt x="83" y="278"/>
                      </a:cubicBezTo>
                      <a:cubicBezTo>
                        <a:pt x="84" y="278"/>
                        <a:pt x="84" y="278"/>
                        <a:pt x="84" y="278"/>
                      </a:cubicBezTo>
                      <a:cubicBezTo>
                        <a:pt x="85" y="278"/>
                        <a:pt x="85" y="278"/>
                        <a:pt x="85" y="278"/>
                      </a:cubicBezTo>
                      <a:cubicBezTo>
                        <a:pt x="85" y="278"/>
                        <a:pt x="85" y="278"/>
                        <a:pt x="85" y="278"/>
                      </a:cubicBezTo>
                      <a:cubicBezTo>
                        <a:pt x="85" y="277"/>
                        <a:pt x="85" y="277"/>
                        <a:pt x="85" y="276"/>
                      </a:cubicBezTo>
                      <a:cubicBezTo>
                        <a:pt x="85" y="276"/>
                        <a:pt x="85" y="275"/>
                        <a:pt x="84" y="275"/>
                      </a:cubicBezTo>
                      <a:cubicBezTo>
                        <a:pt x="84" y="274"/>
                        <a:pt x="83" y="274"/>
                        <a:pt x="82" y="274"/>
                      </a:cubicBezTo>
                      <a:cubicBezTo>
                        <a:pt x="82" y="273"/>
                        <a:pt x="82" y="273"/>
                        <a:pt x="82" y="273"/>
                      </a:cubicBezTo>
                      <a:cubicBezTo>
                        <a:pt x="82" y="273"/>
                        <a:pt x="82" y="273"/>
                        <a:pt x="82" y="273"/>
                      </a:cubicBezTo>
                      <a:cubicBezTo>
                        <a:pt x="82" y="273"/>
                        <a:pt x="82" y="273"/>
                        <a:pt x="82" y="273"/>
                      </a:cubicBezTo>
                      <a:cubicBezTo>
                        <a:pt x="82" y="271"/>
                        <a:pt x="82" y="271"/>
                        <a:pt x="82" y="271"/>
                      </a:cubicBezTo>
                      <a:cubicBezTo>
                        <a:pt x="82" y="271"/>
                        <a:pt x="82" y="271"/>
                        <a:pt x="82" y="271"/>
                      </a:cubicBezTo>
                      <a:cubicBezTo>
                        <a:pt x="82" y="271"/>
                        <a:pt x="82" y="270"/>
                        <a:pt x="82" y="270"/>
                      </a:cubicBezTo>
                      <a:cubicBezTo>
                        <a:pt x="82" y="270"/>
                        <a:pt x="81" y="269"/>
                        <a:pt x="81" y="269"/>
                      </a:cubicBezTo>
                      <a:cubicBezTo>
                        <a:pt x="80" y="269"/>
                        <a:pt x="80" y="269"/>
                        <a:pt x="80" y="269"/>
                      </a:cubicBezTo>
                      <a:cubicBezTo>
                        <a:pt x="80" y="268"/>
                        <a:pt x="80" y="267"/>
                        <a:pt x="80" y="266"/>
                      </a:cubicBezTo>
                      <a:cubicBezTo>
                        <a:pt x="80" y="266"/>
                        <a:pt x="80" y="265"/>
                        <a:pt x="80" y="265"/>
                      </a:cubicBezTo>
                      <a:cubicBezTo>
                        <a:pt x="80" y="264"/>
                        <a:pt x="80" y="263"/>
                        <a:pt x="80" y="263"/>
                      </a:cubicBezTo>
                      <a:cubicBezTo>
                        <a:pt x="79" y="262"/>
                        <a:pt x="79" y="262"/>
                        <a:pt x="79" y="262"/>
                      </a:cubicBezTo>
                      <a:cubicBezTo>
                        <a:pt x="79" y="262"/>
                        <a:pt x="79" y="262"/>
                        <a:pt x="79" y="262"/>
                      </a:cubicBezTo>
                      <a:cubicBezTo>
                        <a:pt x="79" y="261"/>
                        <a:pt x="79" y="261"/>
                        <a:pt x="79" y="261"/>
                      </a:cubicBezTo>
                      <a:cubicBezTo>
                        <a:pt x="78" y="261"/>
                        <a:pt x="78" y="261"/>
                        <a:pt x="78" y="261"/>
                      </a:cubicBezTo>
                      <a:cubicBezTo>
                        <a:pt x="78" y="261"/>
                        <a:pt x="78" y="261"/>
                        <a:pt x="78" y="261"/>
                      </a:cubicBezTo>
                      <a:cubicBezTo>
                        <a:pt x="78" y="260"/>
                        <a:pt x="78" y="260"/>
                        <a:pt x="78" y="260"/>
                      </a:cubicBezTo>
                      <a:cubicBezTo>
                        <a:pt x="78" y="260"/>
                        <a:pt x="78" y="260"/>
                        <a:pt x="78" y="260"/>
                      </a:cubicBezTo>
                      <a:cubicBezTo>
                        <a:pt x="78" y="260"/>
                        <a:pt x="78" y="260"/>
                        <a:pt x="78" y="260"/>
                      </a:cubicBezTo>
                      <a:cubicBezTo>
                        <a:pt x="79" y="260"/>
                        <a:pt x="79" y="260"/>
                        <a:pt x="79" y="260"/>
                      </a:cubicBezTo>
                      <a:cubicBezTo>
                        <a:pt x="80" y="259"/>
                        <a:pt x="80" y="258"/>
                        <a:pt x="81" y="257"/>
                      </a:cubicBezTo>
                      <a:cubicBezTo>
                        <a:pt x="81" y="256"/>
                        <a:pt x="81" y="256"/>
                        <a:pt x="81" y="256"/>
                      </a:cubicBezTo>
                      <a:cubicBezTo>
                        <a:pt x="81" y="256"/>
                        <a:pt x="81" y="255"/>
                        <a:pt x="81" y="255"/>
                      </a:cubicBezTo>
                      <a:cubicBezTo>
                        <a:pt x="82" y="255"/>
                        <a:pt x="82" y="255"/>
                        <a:pt x="82" y="255"/>
                      </a:cubicBezTo>
                      <a:cubicBezTo>
                        <a:pt x="82" y="255"/>
                        <a:pt x="83" y="255"/>
                        <a:pt x="83" y="255"/>
                      </a:cubicBezTo>
                      <a:cubicBezTo>
                        <a:pt x="85" y="256"/>
                        <a:pt x="85" y="256"/>
                        <a:pt x="85" y="256"/>
                      </a:cubicBezTo>
                      <a:cubicBezTo>
                        <a:pt x="85" y="255"/>
                        <a:pt x="85" y="255"/>
                        <a:pt x="85" y="255"/>
                      </a:cubicBezTo>
                      <a:cubicBezTo>
                        <a:pt x="85" y="254"/>
                        <a:pt x="85" y="254"/>
                        <a:pt x="85" y="254"/>
                      </a:cubicBezTo>
                      <a:cubicBezTo>
                        <a:pt x="85" y="254"/>
                        <a:pt x="85" y="254"/>
                        <a:pt x="85" y="254"/>
                      </a:cubicBezTo>
                      <a:cubicBezTo>
                        <a:pt x="85" y="254"/>
                        <a:pt x="85" y="254"/>
                        <a:pt x="85" y="254"/>
                      </a:cubicBezTo>
                      <a:cubicBezTo>
                        <a:pt x="86" y="254"/>
                        <a:pt x="86" y="254"/>
                        <a:pt x="86" y="254"/>
                      </a:cubicBezTo>
                      <a:cubicBezTo>
                        <a:pt x="87" y="254"/>
                        <a:pt x="88" y="253"/>
                        <a:pt x="89" y="252"/>
                      </a:cubicBezTo>
                      <a:cubicBezTo>
                        <a:pt x="90" y="251"/>
                        <a:pt x="89" y="250"/>
                        <a:pt x="88" y="249"/>
                      </a:cubicBezTo>
                      <a:cubicBezTo>
                        <a:pt x="88" y="248"/>
                        <a:pt x="88" y="248"/>
                        <a:pt x="88" y="247"/>
                      </a:cubicBezTo>
                      <a:cubicBezTo>
                        <a:pt x="88" y="246"/>
                        <a:pt x="88" y="246"/>
                        <a:pt x="88" y="246"/>
                      </a:cubicBezTo>
                      <a:cubicBezTo>
                        <a:pt x="87" y="246"/>
                        <a:pt x="87" y="246"/>
                        <a:pt x="87" y="246"/>
                      </a:cubicBezTo>
                      <a:cubicBezTo>
                        <a:pt x="86" y="246"/>
                        <a:pt x="86" y="246"/>
                        <a:pt x="86" y="246"/>
                      </a:cubicBezTo>
                      <a:cubicBezTo>
                        <a:pt x="85" y="246"/>
                        <a:pt x="85" y="246"/>
                        <a:pt x="85" y="246"/>
                      </a:cubicBezTo>
                      <a:cubicBezTo>
                        <a:pt x="85" y="245"/>
                        <a:pt x="85" y="245"/>
                        <a:pt x="85" y="245"/>
                      </a:cubicBezTo>
                      <a:cubicBezTo>
                        <a:pt x="90" y="245"/>
                        <a:pt x="90" y="245"/>
                        <a:pt x="90" y="245"/>
                      </a:cubicBezTo>
                      <a:cubicBezTo>
                        <a:pt x="90" y="244"/>
                        <a:pt x="90" y="244"/>
                        <a:pt x="90" y="244"/>
                      </a:cubicBezTo>
                      <a:cubicBezTo>
                        <a:pt x="91" y="244"/>
                        <a:pt x="91" y="244"/>
                        <a:pt x="91" y="244"/>
                      </a:cubicBezTo>
                      <a:cubicBezTo>
                        <a:pt x="91" y="244"/>
                        <a:pt x="91" y="244"/>
                        <a:pt x="91" y="244"/>
                      </a:cubicBezTo>
                      <a:cubicBezTo>
                        <a:pt x="92" y="244"/>
                        <a:pt x="92" y="244"/>
                        <a:pt x="92" y="244"/>
                      </a:cubicBezTo>
                      <a:cubicBezTo>
                        <a:pt x="92" y="243"/>
                        <a:pt x="92" y="243"/>
                        <a:pt x="92" y="243"/>
                      </a:cubicBezTo>
                      <a:cubicBezTo>
                        <a:pt x="92" y="242"/>
                        <a:pt x="92" y="242"/>
                        <a:pt x="92" y="242"/>
                      </a:cubicBezTo>
                      <a:cubicBezTo>
                        <a:pt x="92" y="241"/>
                        <a:pt x="92" y="240"/>
                        <a:pt x="92" y="240"/>
                      </a:cubicBezTo>
                      <a:cubicBezTo>
                        <a:pt x="92" y="240"/>
                        <a:pt x="92" y="240"/>
                        <a:pt x="92" y="240"/>
                      </a:cubicBezTo>
                      <a:cubicBezTo>
                        <a:pt x="92" y="240"/>
                        <a:pt x="92" y="240"/>
                        <a:pt x="92" y="240"/>
                      </a:cubicBezTo>
                      <a:cubicBezTo>
                        <a:pt x="92" y="240"/>
                        <a:pt x="93" y="240"/>
                        <a:pt x="93" y="239"/>
                      </a:cubicBezTo>
                      <a:cubicBezTo>
                        <a:pt x="94" y="239"/>
                        <a:pt x="94" y="239"/>
                        <a:pt x="94" y="239"/>
                      </a:cubicBezTo>
                      <a:cubicBezTo>
                        <a:pt x="95" y="238"/>
                        <a:pt x="96" y="237"/>
                        <a:pt x="97" y="236"/>
                      </a:cubicBezTo>
                      <a:cubicBezTo>
                        <a:pt x="98" y="235"/>
                        <a:pt x="98" y="234"/>
                        <a:pt x="98" y="233"/>
                      </a:cubicBezTo>
                      <a:cubicBezTo>
                        <a:pt x="98" y="224"/>
                        <a:pt x="98" y="224"/>
                        <a:pt x="98" y="224"/>
                      </a:cubicBezTo>
                      <a:cubicBezTo>
                        <a:pt x="98" y="224"/>
                        <a:pt x="98" y="224"/>
                        <a:pt x="98" y="224"/>
                      </a:cubicBezTo>
                      <a:cubicBezTo>
                        <a:pt x="98" y="224"/>
                        <a:pt x="98" y="224"/>
                        <a:pt x="98" y="224"/>
                      </a:cubicBezTo>
                      <a:cubicBezTo>
                        <a:pt x="99" y="224"/>
                        <a:pt x="99" y="224"/>
                        <a:pt x="99" y="224"/>
                      </a:cubicBezTo>
                      <a:cubicBezTo>
                        <a:pt x="99" y="223"/>
                        <a:pt x="99" y="223"/>
                        <a:pt x="99" y="223"/>
                      </a:cubicBezTo>
                      <a:cubicBezTo>
                        <a:pt x="99" y="223"/>
                        <a:pt x="99" y="222"/>
                        <a:pt x="100" y="222"/>
                      </a:cubicBezTo>
                      <a:cubicBezTo>
                        <a:pt x="100" y="221"/>
                        <a:pt x="100" y="221"/>
                        <a:pt x="101" y="220"/>
                      </a:cubicBezTo>
                      <a:cubicBezTo>
                        <a:pt x="101" y="220"/>
                        <a:pt x="101" y="220"/>
                        <a:pt x="101" y="220"/>
                      </a:cubicBezTo>
                      <a:cubicBezTo>
                        <a:pt x="101" y="219"/>
                        <a:pt x="101" y="219"/>
                        <a:pt x="103" y="218"/>
                      </a:cubicBezTo>
                      <a:cubicBezTo>
                        <a:pt x="103" y="218"/>
                        <a:pt x="104" y="218"/>
                        <a:pt x="105" y="218"/>
                      </a:cubicBezTo>
                      <a:cubicBezTo>
                        <a:pt x="105" y="218"/>
                        <a:pt x="106" y="218"/>
                        <a:pt x="106" y="218"/>
                      </a:cubicBezTo>
                      <a:cubicBezTo>
                        <a:pt x="107" y="218"/>
                        <a:pt x="107" y="218"/>
                        <a:pt x="108" y="218"/>
                      </a:cubicBezTo>
                      <a:cubicBezTo>
                        <a:pt x="109" y="218"/>
                        <a:pt x="109" y="218"/>
                        <a:pt x="109" y="218"/>
                      </a:cubicBezTo>
                      <a:cubicBezTo>
                        <a:pt x="110" y="218"/>
                        <a:pt x="111" y="218"/>
                        <a:pt x="111" y="217"/>
                      </a:cubicBezTo>
                      <a:cubicBezTo>
                        <a:pt x="111" y="217"/>
                        <a:pt x="111" y="217"/>
                        <a:pt x="111" y="217"/>
                      </a:cubicBezTo>
                      <a:cubicBezTo>
                        <a:pt x="111" y="217"/>
                        <a:pt x="111" y="217"/>
                        <a:pt x="111" y="217"/>
                      </a:cubicBezTo>
                      <a:cubicBezTo>
                        <a:pt x="111" y="217"/>
                        <a:pt x="111" y="217"/>
                        <a:pt x="111" y="217"/>
                      </a:cubicBezTo>
                      <a:cubicBezTo>
                        <a:pt x="111" y="217"/>
                        <a:pt x="111" y="217"/>
                        <a:pt x="111" y="217"/>
                      </a:cubicBezTo>
                      <a:cubicBezTo>
                        <a:pt x="112" y="217"/>
                        <a:pt x="112" y="217"/>
                        <a:pt x="112" y="217"/>
                      </a:cubicBezTo>
                      <a:cubicBezTo>
                        <a:pt x="112" y="216"/>
                        <a:pt x="112" y="216"/>
                        <a:pt x="112" y="216"/>
                      </a:cubicBezTo>
                      <a:cubicBezTo>
                        <a:pt x="112" y="215"/>
                        <a:pt x="112" y="215"/>
                        <a:pt x="112" y="215"/>
                      </a:cubicBezTo>
                      <a:cubicBezTo>
                        <a:pt x="112" y="215"/>
                        <a:pt x="112" y="214"/>
                        <a:pt x="112" y="214"/>
                      </a:cubicBezTo>
                      <a:cubicBezTo>
                        <a:pt x="113" y="214"/>
                        <a:pt x="113" y="214"/>
                        <a:pt x="113" y="214"/>
                      </a:cubicBezTo>
                      <a:cubicBezTo>
                        <a:pt x="113" y="214"/>
                        <a:pt x="113" y="214"/>
                        <a:pt x="114" y="213"/>
                      </a:cubicBezTo>
                      <a:cubicBezTo>
                        <a:pt x="114" y="213"/>
                        <a:pt x="115" y="213"/>
                        <a:pt x="115" y="213"/>
                      </a:cubicBezTo>
                      <a:cubicBezTo>
                        <a:pt x="115" y="212"/>
                        <a:pt x="115" y="212"/>
                        <a:pt x="115" y="212"/>
                      </a:cubicBezTo>
                      <a:cubicBezTo>
                        <a:pt x="116" y="212"/>
                        <a:pt x="116" y="212"/>
                        <a:pt x="116" y="212"/>
                      </a:cubicBezTo>
                      <a:cubicBezTo>
                        <a:pt x="116" y="212"/>
                        <a:pt x="116" y="212"/>
                        <a:pt x="116" y="212"/>
                      </a:cubicBezTo>
                      <a:cubicBezTo>
                        <a:pt x="117" y="212"/>
                        <a:pt x="118" y="212"/>
                        <a:pt x="118" y="211"/>
                      </a:cubicBezTo>
                      <a:cubicBezTo>
                        <a:pt x="118" y="211"/>
                        <a:pt x="119" y="210"/>
                        <a:pt x="119" y="210"/>
                      </a:cubicBezTo>
                      <a:cubicBezTo>
                        <a:pt x="119" y="209"/>
                        <a:pt x="119" y="208"/>
                        <a:pt x="120" y="207"/>
                      </a:cubicBezTo>
                      <a:cubicBezTo>
                        <a:pt x="120" y="207"/>
                        <a:pt x="121" y="207"/>
                        <a:pt x="121" y="207"/>
                      </a:cubicBezTo>
                      <a:cubicBezTo>
                        <a:pt x="123" y="206"/>
                        <a:pt x="124" y="205"/>
                        <a:pt x="124" y="204"/>
                      </a:cubicBezTo>
                      <a:cubicBezTo>
                        <a:pt x="123" y="203"/>
                        <a:pt x="123" y="201"/>
                        <a:pt x="123" y="199"/>
                      </a:cubicBezTo>
                      <a:cubicBezTo>
                        <a:pt x="123" y="199"/>
                        <a:pt x="123" y="198"/>
                        <a:pt x="123" y="197"/>
                      </a:cubicBezTo>
                      <a:cubicBezTo>
                        <a:pt x="123" y="191"/>
                        <a:pt x="123" y="191"/>
                        <a:pt x="123" y="191"/>
                      </a:cubicBezTo>
                      <a:cubicBezTo>
                        <a:pt x="123" y="190"/>
                        <a:pt x="123" y="190"/>
                        <a:pt x="123" y="190"/>
                      </a:cubicBezTo>
                      <a:cubicBezTo>
                        <a:pt x="123" y="190"/>
                        <a:pt x="123" y="190"/>
                        <a:pt x="123" y="190"/>
                      </a:cubicBezTo>
                      <a:cubicBezTo>
                        <a:pt x="122" y="190"/>
                        <a:pt x="122" y="190"/>
                        <a:pt x="122" y="190"/>
                      </a:cubicBezTo>
                      <a:cubicBezTo>
                        <a:pt x="122" y="189"/>
                        <a:pt x="122" y="189"/>
                        <a:pt x="122" y="189"/>
                      </a:cubicBezTo>
                      <a:cubicBezTo>
                        <a:pt x="122" y="188"/>
                        <a:pt x="122" y="188"/>
                        <a:pt x="122" y="188"/>
                      </a:cubicBezTo>
                      <a:cubicBezTo>
                        <a:pt x="122" y="188"/>
                        <a:pt x="122" y="188"/>
                        <a:pt x="122" y="188"/>
                      </a:cubicBezTo>
                      <a:cubicBezTo>
                        <a:pt x="124" y="188"/>
                        <a:pt x="124" y="188"/>
                        <a:pt x="124" y="188"/>
                      </a:cubicBezTo>
                      <a:cubicBezTo>
                        <a:pt x="124" y="188"/>
                        <a:pt x="124" y="188"/>
                        <a:pt x="124" y="188"/>
                      </a:cubicBezTo>
                      <a:cubicBezTo>
                        <a:pt x="125" y="188"/>
                        <a:pt x="125" y="188"/>
                        <a:pt x="125" y="188"/>
                      </a:cubicBezTo>
                      <a:cubicBezTo>
                        <a:pt x="126" y="188"/>
                        <a:pt x="126" y="187"/>
                        <a:pt x="126" y="187"/>
                      </a:cubicBezTo>
                      <a:cubicBezTo>
                        <a:pt x="127" y="186"/>
                        <a:pt x="127" y="186"/>
                        <a:pt x="127" y="186"/>
                      </a:cubicBezTo>
                      <a:cubicBezTo>
                        <a:pt x="127" y="186"/>
                        <a:pt x="127" y="186"/>
                        <a:pt x="127" y="186"/>
                      </a:cubicBezTo>
                      <a:cubicBezTo>
                        <a:pt x="127" y="185"/>
                        <a:pt x="127" y="185"/>
                        <a:pt x="127" y="185"/>
                      </a:cubicBezTo>
                      <a:cubicBezTo>
                        <a:pt x="128" y="185"/>
                        <a:pt x="128" y="185"/>
                        <a:pt x="128" y="185"/>
                      </a:cubicBezTo>
                      <a:cubicBezTo>
                        <a:pt x="128" y="184"/>
                        <a:pt x="128" y="184"/>
                        <a:pt x="128" y="184"/>
                      </a:cubicBezTo>
                      <a:cubicBezTo>
                        <a:pt x="128" y="184"/>
                        <a:pt x="128" y="184"/>
                        <a:pt x="128" y="184"/>
                      </a:cubicBezTo>
                      <a:cubicBezTo>
                        <a:pt x="128" y="184"/>
                        <a:pt x="128" y="184"/>
                        <a:pt x="128" y="184"/>
                      </a:cubicBezTo>
                      <a:cubicBezTo>
                        <a:pt x="128" y="184"/>
                        <a:pt x="128" y="184"/>
                        <a:pt x="128" y="184"/>
                      </a:cubicBezTo>
                      <a:cubicBezTo>
                        <a:pt x="128" y="184"/>
                        <a:pt x="129" y="184"/>
                        <a:pt x="129" y="183"/>
                      </a:cubicBezTo>
                      <a:cubicBezTo>
                        <a:pt x="129" y="183"/>
                        <a:pt x="130" y="182"/>
                        <a:pt x="130" y="182"/>
                      </a:cubicBezTo>
                      <a:cubicBezTo>
                        <a:pt x="131" y="180"/>
                        <a:pt x="132" y="179"/>
                        <a:pt x="133" y="179"/>
                      </a:cubicBezTo>
                      <a:cubicBezTo>
                        <a:pt x="134" y="178"/>
                        <a:pt x="134" y="178"/>
                        <a:pt x="134" y="178"/>
                      </a:cubicBezTo>
                      <a:cubicBezTo>
                        <a:pt x="135" y="177"/>
                        <a:pt x="135" y="176"/>
                        <a:pt x="135" y="176"/>
                      </a:cubicBezTo>
                      <a:cubicBezTo>
                        <a:pt x="135" y="176"/>
                        <a:pt x="135" y="176"/>
                        <a:pt x="135" y="176"/>
                      </a:cubicBezTo>
                      <a:cubicBezTo>
                        <a:pt x="135" y="175"/>
                        <a:pt x="135" y="175"/>
                        <a:pt x="135" y="175"/>
                      </a:cubicBezTo>
                      <a:cubicBezTo>
                        <a:pt x="134" y="175"/>
                        <a:pt x="134" y="175"/>
                        <a:pt x="134" y="175"/>
                      </a:cubicBezTo>
                      <a:cubicBezTo>
                        <a:pt x="133" y="175"/>
                        <a:pt x="133" y="175"/>
                        <a:pt x="133" y="175"/>
                      </a:cubicBezTo>
                      <a:cubicBezTo>
                        <a:pt x="133" y="174"/>
                        <a:pt x="133" y="174"/>
                        <a:pt x="134" y="172"/>
                      </a:cubicBezTo>
                      <a:cubicBezTo>
                        <a:pt x="134" y="172"/>
                        <a:pt x="134" y="172"/>
                        <a:pt x="134" y="172"/>
                      </a:cubicBezTo>
                      <a:cubicBezTo>
                        <a:pt x="134" y="172"/>
                        <a:pt x="134" y="172"/>
                        <a:pt x="134" y="172"/>
                      </a:cubicBezTo>
                      <a:cubicBezTo>
                        <a:pt x="135" y="172"/>
                        <a:pt x="135" y="172"/>
                        <a:pt x="135" y="172"/>
                      </a:cubicBezTo>
                      <a:cubicBezTo>
                        <a:pt x="135" y="166"/>
                        <a:pt x="135" y="166"/>
                        <a:pt x="135" y="166"/>
                      </a:cubicBezTo>
                      <a:cubicBezTo>
                        <a:pt x="134" y="166"/>
                        <a:pt x="134" y="166"/>
                        <a:pt x="134" y="166"/>
                      </a:cubicBezTo>
                      <a:cubicBezTo>
                        <a:pt x="134" y="166"/>
                        <a:pt x="134" y="166"/>
                        <a:pt x="133" y="166"/>
                      </a:cubicBezTo>
                      <a:cubicBezTo>
                        <a:pt x="133" y="166"/>
                        <a:pt x="133" y="166"/>
                        <a:pt x="133" y="166"/>
                      </a:cubicBezTo>
                      <a:cubicBezTo>
                        <a:pt x="133" y="166"/>
                        <a:pt x="133" y="166"/>
                        <a:pt x="133" y="166"/>
                      </a:cubicBezTo>
                      <a:cubicBezTo>
                        <a:pt x="134" y="165"/>
                        <a:pt x="134" y="165"/>
                        <a:pt x="134" y="165"/>
                      </a:cubicBezTo>
                      <a:cubicBezTo>
                        <a:pt x="133" y="165"/>
                        <a:pt x="133" y="165"/>
                        <a:pt x="133" y="165"/>
                      </a:cubicBezTo>
                      <a:cubicBezTo>
                        <a:pt x="132" y="165"/>
                        <a:pt x="132" y="165"/>
                        <a:pt x="131" y="165"/>
                      </a:cubicBezTo>
                      <a:cubicBezTo>
                        <a:pt x="131" y="165"/>
                        <a:pt x="131" y="165"/>
                        <a:pt x="130" y="165"/>
                      </a:cubicBezTo>
                      <a:cubicBezTo>
                        <a:pt x="128" y="165"/>
                        <a:pt x="128" y="164"/>
                        <a:pt x="127" y="164"/>
                      </a:cubicBezTo>
                      <a:cubicBezTo>
                        <a:pt x="126" y="163"/>
                        <a:pt x="126" y="163"/>
                        <a:pt x="126" y="163"/>
                      </a:cubicBezTo>
                      <a:cubicBezTo>
                        <a:pt x="126" y="163"/>
                        <a:pt x="126" y="163"/>
                        <a:pt x="126" y="163"/>
                      </a:cubicBezTo>
                      <a:cubicBezTo>
                        <a:pt x="126" y="162"/>
                        <a:pt x="125" y="162"/>
                        <a:pt x="125" y="162"/>
                      </a:cubicBezTo>
                      <a:cubicBezTo>
                        <a:pt x="124" y="162"/>
                        <a:pt x="124" y="162"/>
                        <a:pt x="124" y="162"/>
                      </a:cubicBezTo>
                      <a:cubicBezTo>
                        <a:pt x="123" y="161"/>
                        <a:pt x="123" y="161"/>
                        <a:pt x="122" y="160"/>
                      </a:cubicBezTo>
                      <a:cubicBezTo>
                        <a:pt x="122" y="160"/>
                        <a:pt x="122" y="160"/>
                        <a:pt x="122" y="160"/>
                      </a:cubicBezTo>
                      <a:cubicBezTo>
                        <a:pt x="122" y="159"/>
                        <a:pt x="121" y="159"/>
                        <a:pt x="121" y="159"/>
                      </a:cubicBezTo>
                      <a:cubicBezTo>
                        <a:pt x="121" y="159"/>
                        <a:pt x="121" y="159"/>
                        <a:pt x="121" y="159"/>
                      </a:cubicBezTo>
                      <a:cubicBezTo>
                        <a:pt x="120" y="159"/>
                        <a:pt x="120" y="159"/>
                        <a:pt x="120" y="159"/>
                      </a:cubicBezTo>
                      <a:cubicBezTo>
                        <a:pt x="119" y="159"/>
                        <a:pt x="119" y="159"/>
                        <a:pt x="119" y="159"/>
                      </a:cubicBezTo>
                      <a:cubicBezTo>
                        <a:pt x="119" y="159"/>
                        <a:pt x="119" y="159"/>
                        <a:pt x="119" y="159"/>
                      </a:cubicBezTo>
                      <a:cubicBezTo>
                        <a:pt x="118" y="159"/>
                        <a:pt x="118" y="159"/>
                        <a:pt x="118" y="159"/>
                      </a:cubicBezTo>
                      <a:cubicBezTo>
                        <a:pt x="117" y="159"/>
                        <a:pt x="117" y="159"/>
                        <a:pt x="117" y="159"/>
                      </a:cubicBezTo>
                      <a:cubicBezTo>
                        <a:pt x="117" y="159"/>
                        <a:pt x="116" y="159"/>
                        <a:pt x="116" y="159"/>
                      </a:cubicBezTo>
                      <a:cubicBezTo>
                        <a:pt x="115" y="159"/>
                        <a:pt x="115" y="158"/>
                        <a:pt x="115" y="158"/>
                      </a:cubicBezTo>
                      <a:cubicBezTo>
                        <a:pt x="115" y="157"/>
                        <a:pt x="114" y="157"/>
                        <a:pt x="112" y="157"/>
                      </a:cubicBezTo>
                      <a:cubicBezTo>
                        <a:pt x="112" y="157"/>
                        <a:pt x="111" y="157"/>
                        <a:pt x="110" y="157"/>
                      </a:cubicBezTo>
                      <a:cubicBezTo>
                        <a:pt x="110" y="157"/>
                        <a:pt x="110" y="157"/>
                        <a:pt x="110" y="157"/>
                      </a:cubicBezTo>
                      <a:cubicBezTo>
                        <a:pt x="108" y="157"/>
                        <a:pt x="108" y="157"/>
                        <a:pt x="108" y="157"/>
                      </a:cubicBezTo>
                      <a:cubicBezTo>
                        <a:pt x="108" y="158"/>
                        <a:pt x="108" y="158"/>
                        <a:pt x="108" y="158"/>
                      </a:cubicBezTo>
                      <a:cubicBezTo>
                        <a:pt x="108" y="157"/>
                        <a:pt x="108" y="156"/>
                        <a:pt x="107" y="156"/>
                      </a:cubicBezTo>
                      <a:cubicBezTo>
                        <a:pt x="106" y="156"/>
                        <a:pt x="106" y="156"/>
                        <a:pt x="105" y="156"/>
                      </a:cubicBezTo>
                      <a:cubicBezTo>
                        <a:pt x="105" y="156"/>
                        <a:pt x="104" y="156"/>
                        <a:pt x="104" y="156"/>
                      </a:cubicBezTo>
                      <a:cubicBezTo>
                        <a:pt x="103" y="156"/>
                        <a:pt x="103" y="156"/>
                        <a:pt x="103" y="156"/>
                      </a:cubicBezTo>
                      <a:cubicBezTo>
                        <a:pt x="103" y="155"/>
                        <a:pt x="103" y="155"/>
                        <a:pt x="103" y="155"/>
                      </a:cubicBezTo>
                      <a:cubicBezTo>
                        <a:pt x="103" y="155"/>
                        <a:pt x="103" y="155"/>
                        <a:pt x="102" y="155"/>
                      </a:cubicBezTo>
                      <a:cubicBezTo>
                        <a:pt x="102" y="155"/>
                        <a:pt x="102" y="155"/>
                        <a:pt x="102" y="155"/>
                      </a:cubicBezTo>
                      <a:cubicBezTo>
                        <a:pt x="102" y="155"/>
                        <a:pt x="102" y="155"/>
                        <a:pt x="102" y="155"/>
                      </a:cubicBezTo>
                      <a:cubicBezTo>
                        <a:pt x="102" y="154"/>
                        <a:pt x="102" y="154"/>
                        <a:pt x="102" y="154"/>
                      </a:cubicBezTo>
                      <a:cubicBezTo>
                        <a:pt x="102" y="154"/>
                        <a:pt x="101" y="153"/>
                        <a:pt x="101" y="153"/>
                      </a:cubicBezTo>
                      <a:cubicBezTo>
                        <a:pt x="100" y="153"/>
                        <a:pt x="100" y="153"/>
                        <a:pt x="100" y="153"/>
                      </a:cubicBezTo>
                      <a:cubicBezTo>
                        <a:pt x="100" y="153"/>
                        <a:pt x="100" y="153"/>
                        <a:pt x="100" y="153"/>
                      </a:cubicBezTo>
                      <a:cubicBezTo>
                        <a:pt x="96" y="153"/>
                        <a:pt x="96" y="153"/>
                        <a:pt x="96" y="153"/>
                      </a:cubicBezTo>
                      <a:cubicBezTo>
                        <a:pt x="94" y="153"/>
                        <a:pt x="94" y="153"/>
                        <a:pt x="94" y="153"/>
                      </a:cubicBezTo>
                      <a:cubicBezTo>
                        <a:pt x="93" y="153"/>
                        <a:pt x="93" y="153"/>
                        <a:pt x="92" y="153"/>
                      </a:cubicBezTo>
                      <a:cubicBezTo>
                        <a:pt x="92" y="153"/>
                        <a:pt x="92" y="153"/>
                        <a:pt x="92" y="153"/>
                      </a:cubicBezTo>
                      <a:cubicBezTo>
                        <a:pt x="91" y="153"/>
                        <a:pt x="91" y="153"/>
                        <a:pt x="91" y="153"/>
                      </a:cubicBezTo>
                      <a:cubicBezTo>
                        <a:pt x="90" y="153"/>
                        <a:pt x="90" y="153"/>
                        <a:pt x="90" y="153"/>
                      </a:cubicBezTo>
                      <a:cubicBezTo>
                        <a:pt x="89" y="153"/>
                        <a:pt x="89" y="153"/>
                        <a:pt x="89" y="153"/>
                      </a:cubicBezTo>
                      <a:cubicBezTo>
                        <a:pt x="89" y="152"/>
                        <a:pt x="89" y="152"/>
                        <a:pt x="89" y="152"/>
                      </a:cubicBezTo>
                      <a:cubicBezTo>
                        <a:pt x="89" y="152"/>
                        <a:pt x="89" y="152"/>
                        <a:pt x="89" y="152"/>
                      </a:cubicBezTo>
                      <a:cubicBezTo>
                        <a:pt x="89" y="152"/>
                        <a:pt x="89" y="152"/>
                        <a:pt x="89" y="152"/>
                      </a:cubicBezTo>
                      <a:cubicBezTo>
                        <a:pt x="90" y="152"/>
                        <a:pt x="90" y="152"/>
                        <a:pt x="90" y="152"/>
                      </a:cubicBezTo>
                      <a:cubicBezTo>
                        <a:pt x="90" y="152"/>
                        <a:pt x="91" y="152"/>
                        <a:pt x="92" y="151"/>
                      </a:cubicBezTo>
                      <a:cubicBezTo>
                        <a:pt x="92" y="151"/>
                        <a:pt x="92" y="151"/>
                        <a:pt x="92" y="151"/>
                      </a:cubicBezTo>
                      <a:cubicBezTo>
                        <a:pt x="95" y="151"/>
                        <a:pt x="95" y="151"/>
                        <a:pt x="95" y="151"/>
                      </a:cubicBezTo>
                      <a:cubicBezTo>
                        <a:pt x="95" y="151"/>
                        <a:pt x="95" y="151"/>
                        <a:pt x="95" y="151"/>
                      </a:cubicBezTo>
                      <a:cubicBezTo>
                        <a:pt x="96" y="150"/>
                        <a:pt x="96" y="150"/>
                        <a:pt x="96" y="150"/>
                      </a:cubicBezTo>
                      <a:cubicBezTo>
                        <a:pt x="96" y="150"/>
                        <a:pt x="96" y="150"/>
                        <a:pt x="96" y="149"/>
                      </a:cubicBezTo>
                      <a:cubicBezTo>
                        <a:pt x="96" y="149"/>
                        <a:pt x="96" y="149"/>
                        <a:pt x="96" y="149"/>
                      </a:cubicBezTo>
                      <a:cubicBezTo>
                        <a:pt x="96" y="148"/>
                        <a:pt x="96" y="147"/>
                        <a:pt x="95" y="146"/>
                      </a:cubicBezTo>
                      <a:cubicBezTo>
                        <a:pt x="94" y="145"/>
                        <a:pt x="93" y="144"/>
                        <a:pt x="92" y="144"/>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3"/>
                        <a:pt x="90" y="143"/>
                        <a:pt x="90" y="143"/>
                      </a:cubicBezTo>
                      <a:cubicBezTo>
                        <a:pt x="90" y="142"/>
                        <a:pt x="90" y="142"/>
                        <a:pt x="90" y="142"/>
                      </a:cubicBezTo>
                      <a:cubicBezTo>
                        <a:pt x="89" y="141"/>
                        <a:pt x="88" y="141"/>
                        <a:pt x="88" y="140"/>
                      </a:cubicBezTo>
                      <a:cubicBezTo>
                        <a:pt x="88" y="140"/>
                        <a:pt x="88" y="140"/>
                        <a:pt x="88" y="140"/>
                      </a:cubicBezTo>
                      <a:cubicBezTo>
                        <a:pt x="88" y="140"/>
                        <a:pt x="88" y="140"/>
                        <a:pt x="88" y="140"/>
                      </a:cubicBezTo>
                      <a:cubicBezTo>
                        <a:pt x="88" y="140"/>
                        <a:pt x="88" y="140"/>
                        <a:pt x="88" y="140"/>
                      </a:cubicBezTo>
                      <a:cubicBezTo>
                        <a:pt x="88" y="139"/>
                        <a:pt x="88" y="139"/>
                        <a:pt x="88" y="139"/>
                      </a:cubicBezTo>
                      <a:cubicBezTo>
                        <a:pt x="87" y="139"/>
                        <a:pt x="87" y="139"/>
                        <a:pt x="87" y="138"/>
                      </a:cubicBezTo>
                      <a:cubicBezTo>
                        <a:pt x="86" y="137"/>
                        <a:pt x="86" y="137"/>
                        <a:pt x="85" y="136"/>
                      </a:cubicBezTo>
                      <a:cubicBezTo>
                        <a:pt x="84" y="136"/>
                        <a:pt x="84" y="136"/>
                        <a:pt x="84" y="136"/>
                      </a:cubicBezTo>
                      <a:cubicBezTo>
                        <a:pt x="84" y="135"/>
                        <a:pt x="83" y="135"/>
                        <a:pt x="83" y="135"/>
                      </a:cubicBezTo>
                      <a:cubicBezTo>
                        <a:pt x="83" y="134"/>
                        <a:pt x="83" y="134"/>
                        <a:pt x="83" y="134"/>
                      </a:cubicBezTo>
                      <a:cubicBezTo>
                        <a:pt x="82" y="134"/>
                        <a:pt x="81" y="133"/>
                        <a:pt x="81" y="133"/>
                      </a:cubicBezTo>
                      <a:cubicBezTo>
                        <a:pt x="80" y="133"/>
                        <a:pt x="80" y="133"/>
                        <a:pt x="80" y="133"/>
                      </a:cubicBezTo>
                      <a:cubicBezTo>
                        <a:pt x="78" y="133"/>
                        <a:pt x="78" y="133"/>
                        <a:pt x="78" y="133"/>
                      </a:cubicBezTo>
                      <a:cubicBezTo>
                        <a:pt x="78" y="131"/>
                        <a:pt x="78" y="131"/>
                        <a:pt x="78" y="131"/>
                      </a:cubicBezTo>
                      <a:cubicBezTo>
                        <a:pt x="77" y="132"/>
                        <a:pt x="77" y="132"/>
                        <a:pt x="77" y="132"/>
                      </a:cubicBezTo>
                      <a:cubicBezTo>
                        <a:pt x="76" y="132"/>
                        <a:pt x="75" y="132"/>
                        <a:pt x="75" y="132"/>
                      </a:cubicBezTo>
                      <a:cubicBezTo>
                        <a:pt x="74" y="132"/>
                        <a:pt x="74" y="132"/>
                        <a:pt x="73" y="131"/>
                      </a:cubicBezTo>
                      <a:cubicBezTo>
                        <a:pt x="72" y="131"/>
                        <a:pt x="72" y="131"/>
                        <a:pt x="72" y="131"/>
                      </a:cubicBezTo>
                      <a:cubicBezTo>
                        <a:pt x="72" y="130"/>
                        <a:pt x="72" y="130"/>
                        <a:pt x="72" y="130"/>
                      </a:cubicBezTo>
                      <a:cubicBezTo>
                        <a:pt x="72" y="130"/>
                        <a:pt x="72" y="129"/>
                        <a:pt x="71" y="129"/>
                      </a:cubicBezTo>
                      <a:cubicBezTo>
                        <a:pt x="70" y="129"/>
                        <a:pt x="70" y="129"/>
                        <a:pt x="70" y="129"/>
                      </a:cubicBezTo>
                      <a:cubicBezTo>
                        <a:pt x="70" y="128"/>
                        <a:pt x="70" y="128"/>
                        <a:pt x="70" y="128"/>
                      </a:cubicBezTo>
                      <a:cubicBezTo>
                        <a:pt x="70" y="128"/>
                        <a:pt x="70" y="128"/>
                        <a:pt x="70" y="127"/>
                      </a:cubicBezTo>
                      <a:cubicBezTo>
                        <a:pt x="69" y="126"/>
                        <a:pt x="68" y="126"/>
                        <a:pt x="68" y="126"/>
                      </a:cubicBezTo>
                      <a:cubicBezTo>
                        <a:pt x="67" y="126"/>
                        <a:pt x="66" y="126"/>
                        <a:pt x="66" y="126"/>
                      </a:cubicBezTo>
                      <a:cubicBezTo>
                        <a:pt x="65" y="126"/>
                        <a:pt x="65" y="126"/>
                        <a:pt x="65" y="126"/>
                      </a:cubicBezTo>
                      <a:cubicBezTo>
                        <a:pt x="64" y="126"/>
                        <a:pt x="64" y="126"/>
                        <a:pt x="63" y="126"/>
                      </a:cubicBezTo>
                      <a:cubicBezTo>
                        <a:pt x="64" y="125"/>
                        <a:pt x="64" y="125"/>
                        <a:pt x="64" y="125"/>
                      </a:cubicBezTo>
                      <a:cubicBezTo>
                        <a:pt x="66" y="123"/>
                        <a:pt x="66" y="123"/>
                        <a:pt x="66" y="123"/>
                      </a:cubicBezTo>
                      <a:cubicBezTo>
                        <a:pt x="64" y="123"/>
                        <a:pt x="64" y="123"/>
                        <a:pt x="64" y="123"/>
                      </a:cubicBezTo>
                      <a:cubicBezTo>
                        <a:pt x="63" y="123"/>
                        <a:pt x="63" y="123"/>
                        <a:pt x="63" y="123"/>
                      </a:cubicBezTo>
                      <a:cubicBezTo>
                        <a:pt x="63" y="123"/>
                        <a:pt x="63" y="123"/>
                        <a:pt x="63" y="123"/>
                      </a:cubicBezTo>
                      <a:cubicBezTo>
                        <a:pt x="63" y="122"/>
                        <a:pt x="63" y="122"/>
                        <a:pt x="63" y="122"/>
                      </a:cubicBezTo>
                      <a:cubicBezTo>
                        <a:pt x="61" y="122"/>
                        <a:pt x="61" y="122"/>
                        <a:pt x="61" y="122"/>
                      </a:cubicBezTo>
                      <a:cubicBezTo>
                        <a:pt x="60" y="122"/>
                        <a:pt x="60" y="122"/>
                        <a:pt x="60" y="123"/>
                      </a:cubicBezTo>
                      <a:cubicBezTo>
                        <a:pt x="60" y="123"/>
                        <a:pt x="60" y="123"/>
                        <a:pt x="60" y="123"/>
                      </a:cubicBezTo>
                      <a:cubicBezTo>
                        <a:pt x="60" y="123"/>
                        <a:pt x="60" y="123"/>
                        <a:pt x="60" y="123"/>
                      </a:cubicBezTo>
                      <a:cubicBezTo>
                        <a:pt x="60" y="123"/>
                        <a:pt x="60" y="123"/>
                        <a:pt x="60" y="123"/>
                      </a:cubicBezTo>
                      <a:cubicBezTo>
                        <a:pt x="59" y="123"/>
                        <a:pt x="59" y="123"/>
                        <a:pt x="59" y="123"/>
                      </a:cubicBezTo>
                      <a:cubicBezTo>
                        <a:pt x="58" y="123"/>
                        <a:pt x="57" y="122"/>
                        <a:pt x="57" y="121"/>
                      </a:cubicBezTo>
                      <a:cubicBezTo>
                        <a:pt x="58" y="120"/>
                        <a:pt x="58" y="120"/>
                        <a:pt x="58" y="120"/>
                      </a:cubicBezTo>
                      <a:cubicBezTo>
                        <a:pt x="56" y="120"/>
                        <a:pt x="56" y="120"/>
                        <a:pt x="56" y="120"/>
                      </a:cubicBezTo>
                      <a:cubicBezTo>
                        <a:pt x="55" y="120"/>
                        <a:pt x="55" y="121"/>
                        <a:pt x="54" y="121"/>
                      </a:cubicBezTo>
                      <a:cubicBezTo>
                        <a:pt x="53" y="121"/>
                        <a:pt x="52" y="120"/>
                        <a:pt x="52" y="120"/>
                      </a:cubicBezTo>
                      <a:cubicBezTo>
                        <a:pt x="51" y="120"/>
                        <a:pt x="50" y="119"/>
                        <a:pt x="50" y="119"/>
                      </a:cubicBezTo>
                      <a:cubicBezTo>
                        <a:pt x="49" y="119"/>
                        <a:pt x="49" y="118"/>
                        <a:pt x="48" y="118"/>
                      </a:cubicBezTo>
                      <a:cubicBezTo>
                        <a:pt x="47" y="118"/>
                        <a:pt x="46" y="117"/>
                        <a:pt x="46" y="117"/>
                      </a:cubicBezTo>
                      <a:cubicBezTo>
                        <a:pt x="45" y="117"/>
                        <a:pt x="45" y="117"/>
                        <a:pt x="45" y="117"/>
                      </a:cubicBezTo>
                      <a:cubicBezTo>
                        <a:pt x="44" y="117"/>
                        <a:pt x="44" y="117"/>
                        <a:pt x="44" y="117"/>
                      </a:cubicBezTo>
                      <a:cubicBezTo>
                        <a:pt x="44" y="117"/>
                        <a:pt x="44" y="117"/>
                        <a:pt x="44" y="117"/>
                      </a:cubicBezTo>
                      <a:cubicBezTo>
                        <a:pt x="43" y="117"/>
                        <a:pt x="43" y="118"/>
                        <a:pt x="43" y="118"/>
                      </a:cubicBezTo>
                      <a:cubicBezTo>
                        <a:pt x="43" y="118"/>
                        <a:pt x="43" y="118"/>
                        <a:pt x="43" y="118"/>
                      </a:cubicBezTo>
                      <a:cubicBezTo>
                        <a:pt x="42" y="117"/>
                        <a:pt x="40" y="117"/>
                        <a:pt x="39" y="117"/>
                      </a:cubicBezTo>
                      <a:cubicBezTo>
                        <a:pt x="38" y="117"/>
                        <a:pt x="38" y="117"/>
                        <a:pt x="38" y="117"/>
                      </a:cubicBezTo>
                      <a:cubicBezTo>
                        <a:pt x="38" y="118"/>
                        <a:pt x="38" y="118"/>
                        <a:pt x="38" y="118"/>
                      </a:cubicBezTo>
                      <a:cubicBezTo>
                        <a:pt x="38" y="119"/>
                        <a:pt x="38" y="119"/>
                        <a:pt x="38" y="119"/>
                      </a:cubicBezTo>
                      <a:cubicBezTo>
                        <a:pt x="38" y="119"/>
                        <a:pt x="38" y="119"/>
                        <a:pt x="38" y="119"/>
                      </a:cubicBezTo>
                      <a:cubicBezTo>
                        <a:pt x="38" y="119"/>
                        <a:pt x="38" y="119"/>
                        <a:pt x="38" y="119"/>
                      </a:cubicBezTo>
                      <a:cubicBezTo>
                        <a:pt x="37" y="119"/>
                        <a:pt x="37" y="119"/>
                        <a:pt x="37" y="119"/>
                      </a:cubicBezTo>
                      <a:cubicBezTo>
                        <a:pt x="37" y="119"/>
                        <a:pt x="36" y="119"/>
                        <a:pt x="35" y="120"/>
                      </a:cubicBezTo>
                      <a:cubicBezTo>
                        <a:pt x="35" y="120"/>
                        <a:pt x="35" y="120"/>
                        <a:pt x="34" y="120"/>
                      </a:cubicBezTo>
                      <a:cubicBezTo>
                        <a:pt x="33" y="120"/>
                        <a:pt x="33" y="120"/>
                        <a:pt x="33" y="120"/>
                      </a:cubicBezTo>
                      <a:cubicBezTo>
                        <a:pt x="32" y="120"/>
                        <a:pt x="32" y="120"/>
                        <a:pt x="32" y="120"/>
                      </a:cubicBezTo>
                      <a:cubicBezTo>
                        <a:pt x="31" y="120"/>
                        <a:pt x="31" y="120"/>
                        <a:pt x="31" y="120"/>
                      </a:cubicBezTo>
                      <a:cubicBezTo>
                        <a:pt x="31" y="121"/>
                        <a:pt x="31" y="121"/>
                        <a:pt x="31" y="121"/>
                      </a:cubicBezTo>
                      <a:cubicBezTo>
                        <a:pt x="31" y="122"/>
                        <a:pt x="32" y="122"/>
                        <a:pt x="32" y="123"/>
                      </a:cubicBezTo>
                      <a:cubicBezTo>
                        <a:pt x="33" y="124"/>
                        <a:pt x="33" y="124"/>
                        <a:pt x="33" y="124"/>
                      </a:cubicBezTo>
                      <a:cubicBezTo>
                        <a:pt x="33" y="124"/>
                        <a:pt x="33" y="124"/>
                        <a:pt x="33" y="124"/>
                      </a:cubicBezTo>
                      <a:cubicBezTo>
                        <a:pt x="33" y="125"/>
                        <a:pt x="33" y="125"/>
                        <a:pt x="33" y="125"/>
                      </a:cubicBezTo>
                      <a:cubicBezTo>
                        <a:pt x="33" y="125"/>
                        <a:pt x="33" y="125"/>
                        <a:pt x="33" y="125"/>
                      </a:cubicBezTo>
                      <a:cubicBezTo>
                        <a:pt x="33" y="125"/>
                        <a:pt x="33" y="126"/>
                        <a:pt x="32" y="126"/>
                      </a:cubicBezTo>
                      <a:cubicBezTo>
                        <a:pt x="32" y="126"/>
                        <a:pt x="32" y="126"/>
                        <a:pt x="32" y="126"/>
                      </a:cubicBezTo>
                      <a:cubicBezTo>
                        <a:pt x="31" y="126"/>
                        <a:pt x="31" y="126"/>
                        <a:pt x="31" y="126"/>
                      </a:cubicBezTo>
                      <a:cubicBezTo>
                        <a:pt x="30" y="126"/>
                        <a:pt x="30" y="126"/>
                        <a:pt x="30" y="126"/>
                      </a:cubicBezTo>
                      <a:cubicBezTo>
                        <a:pt x="30" y="126"/>
                        <a:pt x="30" y="126"/>
                        <a:pt x="30" y="126"/>
                      </a:cubicBezTo>
                      <a:cubicBezTo>
                        <a:pt x="30" y="125"/>
                        <a:pt x="30" y="125"/>
                        <a:pt x="30" y="125"/>
                      </a:cubicBezTo>
                      <a:cubicBezTo>
                        <a:pt x="30" y="125"/>
                        <a:pt x="30" y="125"/>
                        <a:pt x="29" y="125"/>
                      </a:cubicBezTo>
                      <a:cubicBezTo>
                        <a:pt x="29" y="124"/>
                        <a:pt x="29" y="124"/>
                        <a:pt x="29" y="124"/>
                      </a:cubicBezTo>
                      <a:cubicBezTo>
                        <a:pt x="29" y="124"/>
                        <a:pt x="29" y="124"/>
                        <a:pt x="29" y="124"/>
                      </a:cubicBezTo>
                      <a:cubicBezTo>
                        <a:pt x="29" y="123"/>
                        <a:pt x="29" y="123"/>
                        <a:pt x="29" y="123"/>
                      </a:cubicBezTo>
                      <a:cubicBezTo>
                        <a:pt x="28" y="122"/>
                        <a:pt x="27" y="122"/>
                        <a:pt x="27" y="122"/>
                      </a:cubicBezTo>
                      <a:cubicBezTo>
                        <a:pt x="26" y="122"/>
                        <a:pt x="26" y="122"/>
                        <a:pt x="25" y="122"/>
                      </a:cubicBezTo>
                      <a:cubicBezTo>
                        <a:pt x="25" y="122"/>
                        <a:pt x="25" y="122"/>
                        <a:pt x="25" y="122"/>
                      </a:cubicBezTo>
                      <a:cubicBezTo>
                        <a:pt x="24" y="123"/>
                        <a:pt x="23" y="123"/>
                        <a:pt x="23" y="123"/>
                      </a:cubicBezTo>
                      <a:cubicBezTo>
                        <a:pt x="22" y="123"/>
                        <a:pt x="22" y="123"/>
                        <a:pt x="22" y="123"/>
                      </a:cubicBezTo>
                      <a:cubicBezTo>
                        <a:pt x="22" y="123"/>
                        <a:pt x="22" y="123"/>
                        <a:pt x="22" y="123"/>
                      </a:cubicBezTo>
                      <a:cubicBezTo>
                        <a:pt x="22" y="123"/>
                        <a:pt x="22" y="123"/>
                        <a:pt x="22" y="123"/>
                      </a:cubicBezTo>
                      <a:cubicBezTo>
                        <a:pt x="22" y="123"/>
                        <a:pt x="22" y="123"/>
                        <a:pt x="22" y="123"/>
                      </a:cubicBezTo>
                      <a:cubicBezTo>
                        <a:pt x="22" y="122"/>
                        <a:pt x="21" y="122"/>
                        <a:pt x="20" y="122"/>
                      </a:cubicBezTo>
                      <a:cubicBezTo>
                        <a:pt x="20" y="121"/>
                        <a:pt x="20" y="121"/>
                        <a:pt x="20" y="121"/>
                      </a:cubicBezTo>
                      <a:cubicBezTo>
                        <a:pt x="20" y="121"/>
                        <a:pt x="20" y="120"/>
                        <a:pt x="20" y="120"/>
                      </a:cubicBezTo>
                      <a:cubicBezTo>
                        <a:pt x="19" y="120"/>
                        <a:pt x="19" y="120"/>
                        <a:pt x="19" y="120"/>
                      </a:cubicBezTo>
                      <a:cubicBezTo>
                        <a:pt x="19" y="119"/>
                        <a:pt x="19" y="119"/>
                        <a:pt x="19" y="118"/>
                      </a:cubicBezTo>
                      <a:cubicBezTo>
                        <a:pt x="19" y="118"/>
                        <a:pt x="19" y="118"/>
                        <a:pt x="19" y="117"/>
                      </a:cubicBezTo>
                      <a:cubicBezTo>
                        <a:pt x="19" y="117"/>
                        <a:pt x="19" y="117"/>
                        <a:pt x="19" y="117"/>
                      </a:cubicBezTo>
                      <a:cubicBezTo>
                        <a:pt x="19" y="117"/>
                        <a:pt x="20" y="117"/>
                        <a:pt x="20" y="117"/>
                      </a:cubicBezTo>
                      <a:cubicBezTo>
                        <a:pt x="21" y="117"/>
                        <a:pt x="22" y="116"/>
                        <a:pt x="23" y="115"/>
                      </a:cubicBezTo>
                      <a:cubicBezTo>
                        <a:pt x="24" y="114"/>
                        <a:pt x="23" y="113"/>
                        <a:pt x="23" y="112"/>
                      </a:cubicBezTo>
                      <a:cubicBezTo>
                        <a:pt x="23" y="112"/>
                        <a:pt x="23" y="112"/>
                        <a:pt x="23" y="112"/>
                      </a:cubicBezTo>
                      <a:cubicBezTo>
                        <a:pt x="22" y="112"/>
                        <a:pt x="22" y="112"/>
                        <a:pt x="22" y="112"/>
                      </a:cubicBezTo>
                      <a:cubicBezTo>
                        <a:pt x="22" y="112"/>
                        <a:pt x="22" y="111"/>
                        <a:pt x="22" y="111"/>
                      </a:cubicBezTo>
                      <a:cubicBezTo>
                        <a:pt x="22" y="110"/>
                        <a:pt x="22" y="109"/>
                        <a:pt x="22" y="109"/>
                      </a:cubicBezTo>
                      <a:cubicBezTo>
                        <a:pt x="22" y="108"/>
                        <a:pt x="22" y="107"/>
                        <a:pt x="22" y="107"/>
                      </a:cubicBezTo>
                      <a:cubicBezTo>
                        <a:pt x="22" y="107"/>
                        <a:pt x="21" y="106"/>
                        <a:pt x="20" y="106"/>
                      </a:cubicBezTo>
                      <a:cubicBezTo>
                        <a:pt x="19" y="106"/>
                        <a:pt x="19" y="106"/>
                        <a:pt x="19" y="106"/>
                      </a:cubicBezTo>
                      <a:cubicBezTo>
                        <a:pt x="19" y="106"/>
                        <a:pt x="19" y="106"/>
                        <a:pt x="19" y="106"/>
                      </a:cubicBezTo>
                      <a:cubicBezTo>
                        <a:pt x="19" y="106"/>
                        <a:pt x="19" y="106"/>
                        <a:pt x="19" y="106"/>
                      </a:cubicBezTo>
                      <a:cubicBezTo>
                        <a:pt x="18" y="106"/>
                        <a:pt x="18" y="106"/>
                        <a:pt x="18" y="106"/>
                      </a:cubicBezTo>
                      <a:cubicBezTo>
                        <a:pt x="17" y="106"/>
                        <a:pt x="17" y="106"/>
                        <a:pt x="17" y="106"/>
                      </a:cubicBezTo>
                      <a:cubicBezTo>
                        <a:pt x="16" y="106"/>
                        <a:pt x="16" y="105"/>
                        <a:pt x="16" y="105"/>
                      </a:cubicBezTo>
                      <a:cubicBezTo>
                        <a:pt x="16" y="105"/>
                        <a:pt x="16" y="105"/>
                        <a:pt x="16" y="105"/>
                      </a:cubicBezTo>
                      <a:cubicBezTo>
                        <a:pt x="16" y="105"/>
                        <a:pt x="16" y="104"/>
                        <a:pt x="16" y="103"/>
                      </a:cubicBezTo>
                      <a:cubicBezTo>
                        <a:pt x="16" y="103"/>
                        <a:pt x="16" y="103"/>
                        <a:pt x="16" y="103"/>
                      </a:cubicBezTo>
                      <a:cubicBezTo>
                        <a:pt x="17" y="104"/>
                        <a:pt x="17" y="104"/>
                        <a:pt x="17" y="104"/>
                      </a:cubicBezTo>
                      <a:cubicBezTo>
                        <a:pt x="17" y="102"/>
                        <a:pt x="17" y="102"/>
                        <a:pt x="17" y="102"/>
                      </a:cubicBezTo>
                      <a:cubicBezTo>
                        <a:pt x="17" y="101"/>
                        <a:pt x="17" y="101"/>
                        <a:pt x="17" y="101"/>
                      </a:cubicBezTo>
                      <a:cubicBezTo>
                        <a:pt x="17" y="101"/>
                        <a:pt x="17" y="100"/>
                        <a:pt x="17" y="99"/>
                      </a:cubicBezTo>
                      <a:cubicBezTo>
                        <a:pt x="17" y="99"/>
                        <a:pt x="17" y="99"/>
                        <a:pt x="17" y="99"/>
                      </a:cubicBezTo>
                      <a:cubicBezTo>
                        <a:pt x="18" y="99"/>
                        <a:pt x="18" y="99"/>
                        <a:pt x="18" y="99"/>
                      </a:cubicBezTo>
                      <a:cubicBezTo>
                        <a:pt x="18" y="99"/>
                        <a:pt x="18" y="99"/>
                        <a:pt x="18" y="99"/>
                      </a:cubicBezTo>
                      <a:cubicBezTo>
                        <a:pt x="19" y="99"/>
                        <a:pt x="19" y="99"/>
                        <a:pt x="19" y="99"/>
                      </a:cubicBezTo>
                      <a:cubicBezTo>
                        <a:pt x="20" y="99"/>
                        <a:pt x="21" y="99"/>
                        <a:pt x="22" y="96"/>
                      </a:cubicBezTo>
                      <a:cubicBezTo>
                        <a:pt x="22" y="95"/>
                        <a:pt x="22" y="94"/>
                        <a:pt x="22" y="93"/>
                      </a:cubicBezTo>
                      <a:cubicBezTo>
                        <a:pt x="22" y="92"/>
                        <a:pt x="22" y="92"/>
                        <a:pt x="22" y="92"/>
                      </a:cubicBezTo>
                      <a:cubicBezTo>
                        <a:pt x="22" y="92"/>
                        <a:pt x="22" y="92"/>
                        <a:pt x="22" y="92"/>
                      </a:cubicBezTo>
                      <a:cubicBezTo>
                        <a:pt x="20" y="91"/>
                        <a:pt x="20" y="91"/>
                        <a:pt x="20" y="91"/>
                      </a:cubicBezTo>
                      <a:cubicBezTo>
                        <a:pt x="20" y="91"/>
                        <a:pt x="20" y="91"/>
                        <a:pt x="19" y="91"/>
                      </a:cubicBezTo>
                      <a:cubicBezTo>
                        <a:pt x="19" y="91"/>
                        <a:pt x="18" y="91"/>
                        <a:pt x="18" y="92"/>
                      </a:cubicBezTo>
                      <a:cubicBezTo>
                        <a:pt x="16" y="92"/>
                        <a:pt x="16" y="93"/>
                        <a:pt x="15" y="94"/>
                      </a:cubicBezTo>
                      <a:cubicBezTo>
                        <a:pt x="15" y="94"/>
                        <a:pt x="15" y="94"/>
                        <a:pt x="15" y="94"/>
                      </a:cubicBezTo>
                      <a:cubicBezTo>
                        <a:pt x="15" y="94"/>
                        <a:pt x="15" y="94"/>
                        <a:pt x="15" y="94"/>
                      </a:cubicBezTo>
                      <a:cubicBezTo>
                        <a:pt x="15" y="94"/>
                        <a:pt x="15" y="94"/>
                        <a:pt x="15" y="94"/>
                      </a:cubicBezTo>
                      <a:cubicBezTo>
                        <a:pt x="14" y="94"/>
                        <a:pt x="14" y="94"/>
                        <a:pt x="14" y="94"/>
                      </a:cubicBezTo>
                      <a:cubicBezTo>
                        <a:pt x="14" y="95"/>
                        <a:pt x="14" y="95"/>
                        <a:pt x="14" y="95"/>
                      </a:cubicBezTo>
                      <a:cubicBezTo>
                        <a:pt x="14" y="96"/>
                        <a:pt x="14" y="96"/>
                        <a:pt x="14" y="96"/>
                      </a:cubicBezTo>
                      <a:cubicBezTo>
                        <a:pt x="14" y="96"/>
                        <a:pt x="14" y="96"/>
                        <a:pt x="14" y="96"/>
                      </a:cubicBezTo>
                      <a:cubicBezTo>
                        <a:pt x="13" y="96"/>
                        <a:pt x="13" y="96"/>
                        <a:pt x="13" y="96"/>
                      </a:cubicBezTo>
                      <a:cubicBezTo>
                        <a:pt x="13" y="96"/>
                        <a:pt x="13" y="96"/>
                        <a:pt x="13" y="96"/>
                      </a:cubicBezTo>
                      <a:cubicBezTo>
                        <a:pt x="13" y="96"/>
                        <a:pt x="12" y="97"/>
                        <a:pt x="12" y="97"/>
                      </a:cubicBezTo>
                      <a:cubicBezTo>
                        <a:pt x="11" y="97"/>
                        <a:pt x="11" y="97"/>
                        <a:pt x="11" y="97"/>
                      </a:cubicBezTo>
                      <a:cubicBezTo>
                        <a:pt x="11" y="98"/>
                        <a:pt x="11" y="98"/>
                        <a:pt x="11" y="98"/>
                      </a:cubicBezTo>
                      <a:cubicBezTo>
                        <a:pt x="10" y="98"/>
                        <a:pt x="9" y="99"/>
                        <a:pt x="9" y="100"/>
                      </a:cubicBezTo>
                      <a:cubicBezTo>
                        <a:pt x="9" y="99"/>
                        <a:pt x="9" y="99"/>
                        <a:pt x="9" y="99"/>
                      </a:cubicBezTo>
                      <a:cubicBezTo>
                        <a:pt x="9" y="98"/>
                        <a:pt x="9" y="98"/>
                        <a:pt x="9" y="98"/>
                      </a:cubicBezTo>
                      <a:cubicBezTo>
                        <a:pt x="9" y="97"/>
                        <a:pt x="9" y="97"/>
                        <a:pt x="9" y="97"/>
                      </a:cubicBezTo>
                      <a:cubicBezTo>
                        <a:pt x="9" y="96"/>
                        <a:pt x="8" y="96"/>
                        <a:pt x="8" y="96"/>
                      </a:cubicBezTo>
                      <a:cubicBezTo>
                        <a:pt x="7" y="96"/>
                        <a:pt x="7" y="96"/>
                        <a:pt x="7" y="96"/>
                      </a:cubicBezTo>
                      <a:cubicBezTo>
                        <a:pt x="7" y="96"/>
                        <a:pt x="7" y="96"/>
                        <a:pt x="7" y="96"/>
                      </a:cubicBezTo>
                      <a:cubicBezTo>
                        <a:pt x="7" y="95"/>
                        <a:pt x="7" y="95"/>
                        <a:pt x="7" y="95"/>
                      </a:cubicBezTo>
                      <a:cubicBezTo>
                        <a:pt x="7" y="94"/>
                        <a:pt x="7" y="94"/>
                        <a:pt x="7" y="94"/>
                      </a:cubicBezTo>
                      <a:cubicBezTo>
                        <a:pt x="7" y="93"/>
                        <a:pt x="7" y="93"/>
                        <a:pt x="7" y="93"/>
                      </a:cubicBezTo>
                      <a:cubicBezTo>
                        <a:pt x="8" y="93"/>
                        <a:pt x="8" y="93"/>
                        <a:pt x="8" y="93"/>
                      </a:cubicBezTo>
                      <a:cubicBezTo>
                        <a:pt x="9" y="94"/>
                        <a:pt x="9" y="94"/>
                        <a:pt x="9" y="94"/>
                      </a:cubicBezTo>
                      <a:cubicBezTo>
                        <a:pt x="9" y="92"/>
                        <a:pt x="9" y="92"/>
                        <a:pt x="9" y="92"/>
                      </a:cubicBezTo>
                      <a:cubicBezTo>
                        <a:pt x="9" y="92"/>
                        <a:pt x="9" y="92"/>
                        <a:pt x="9" y="92"/>
                      </a:cubicBezTo>
                      <a:cubicBezTo>
                        <a:pt x="9" y="92"/>
                        <a:pt x="9" y="92"/>
                        <a:pt x="9" y="92"/>
                      </a:cubicBezTo>
                      <a:cubicBezTo>
                        <a:pt x="10" y="92"/>
                        <a:pt x="10" y="92"/>
                        <a:pt x="10" y="92"/>
                      </a:cubicBezTo>
                      <a:cubicBezTo>
                        <a:pt x="10" y="91"/>
                        <a:pt x="10" y="91"/>
                        <a:pt x="10" y="91"/>
                      </a:cubicBezTo>
                      <a:cubicBezTo>
                        <a:pt x="10" y="91"/>
                        <a:pt x="10" y="91"/>
                        <a:pt x="10" y="91"/>
                      </a:cubicBezTo>
                      <a:cubicBezTo>
                        <a:pt x="10" y="90"/>
                        <a:pt x="10" y="89"/>
                        <a:pt x="10" y="89"/>
                      </a:cubicBezTo>
                      <a:cubicBezTo>
                        <a:pt x="10" y="89"/>
                        <a:pt x="10" y="89"/>
                        <a:pt x="10" y="89"/>
                      </a:cubicBezTo>
                      <a:cubicBezTo>
                        <a:pt x="12" y="89"/>
                        <a:pt x="12" y="89"/>
                        <a:pt x="12" y="89"/>
                      </a:cubicBezTo>
                      <a:cubicBezTo>
                        <a:pt x="12" y="88"/>
                        <a:pt x="12" y="88"/>
                        <a:pt x="12" y="88"/>
                      </a:cubicBezTo>
                      <a:cubicBezTo>
                        <a:pt x="12" y="87"/>
                        <a:pt x="12" y="87"/>
                        <a:pt x="12" y="87"/>
                      </a:cubicBezTo>
                      <a:cubicBezTo>
                        <a:pt x="11" y="86"/>
                        <a:pt x="12" y="85"/>
                        <a:pt x="12" y="85"/>
                      </a:cubicBezTo>
                      <a:cubicBezTo>
                        <a:pt x="12" y="85"/>
                        <a:pt x="12" y="85"/>
                        <a:pt x="12" y="85"/>
                      </a:cubicBezTo>
                      <a:cubicBezTo>
                        <a:pt x="13" y="85"/>
                        <a:pt x="13" y="85"/>
                        <a:pt x="13" y="85"/>
                      </a:cubicBezTo>
                      <a:cubicBezTo>
                        <a:pt x="13" y="84"/>
                        <a:pt x="13" y="84"/>
                        <a:pt x="13" y="84"/>
                      </a:cubicBezTo>
                      <a:cubicBezTo>
                        <a:pt x="13" y="83"/>
                        <a:pt x="13" y="83"/>
                        <a:pt x="13" y="83"/>
                      </a:cubicBezTo>
                      <a:cubicBezTo>
                        <a:pt x="13" y="83"/>
                        <a:pt x="13" y="82"/>
                        <a:pt x="13" y="82"/>
                      </a:cubicBezTo>
                      <a:cubicBezTo>
                        <a:pt x="13" y="82"/>
                        <a:pt x="13" y="82"/>
                        <a:pt x="13" y="82"/>
                      </a:cubicBezTo>
                      <a:cubicBezTo>
                        <a:pt x="14" y="82"/>
                        <a:pt x="14" y="82"/>
                        <a:pt x="14" y="82"/>
                      </a:cubicBezTo>
                      <a:cubicBezTo>
                        <a:pt x="14" y="81"/>
                        <a:pt x="14" y="81"/>
                        <a:pt x="14" y="81"/>
                      </a:cubicBezTo>
                      <a:cubicBezTo>
                        <a:pt x="14" y="80"/>
                        <a:pt x="14" y="80"/>
                        <a:pt x="14" y="80"/>
                      </a:cubicBezTo>
                      <a:cubicBezTo>
                        <a:pt x="15" y="79"/>
                        <a:pt x="15" y="79"/>
                        <a:pt x="15" y="79"/>
                      </a:cubicBezTo>
                      <a:cubicBezTo>
                        <a:pt x="15" y="79"/>
                        <a:pt x="15" y="79"/>
                        <a:pt x="15" y="79"/>
                      </a:cubicBezTo>
                      <a:cubicBezTo>
                        <a:pt x="15" y="79"/>
                        <a:pt x="15" y="79"/>
                        <a:pt x="15" y="79"/>
                      </a:cubicBezTo>
                      <a:cubicBezTo>
                        <a:pt x="15" y="79"/>
                        <a:pt x="16" y="79"/>
                        <a:pt x="16" y="78"/>
                      </a:cubicBezTo>
                      <a:cubicBezTo>
                        <a:pt x="16" y="77"/>
                        <a:pt x="16" y="77"/>
                        <a:pt x="16" y="77"/>
                      </a:cubicBezTo>
                      <a:cubicBezTo>
                        <a:pt x="17" y="77"/>
                        <a:pt x="17" y="76"/>
                        <a:pt x="18" y="76"/>
                      </a:cubicBezTo>
                      <a:cubicBezTo>
                        <a:pt x="19" y="75"/>
                        <a:pt x="20" y="74"/>
                        <a:pt x="20" y="73"/>
                      </a:cubicBezTo>
                      <a:cubicBezTo>
                        <a:pt x="20" y="72"/>
                        <a:pt x="20" y="72"/>
                        <a:pt x="20" y="72"/>
                      </a:cubicBezTo>
                      <a:cubicBezTo>
                        <a:pt x="20" y="72"/>
                        <a:pt x="20" y="72"/>
                        <a:pt x="20" y="72"/>
                      </a:cubicBezTo>
                      <a:cubicBezTo>
                        <a:pt x="21" y="72"/>
                        <a:pt x="21" y="72"/>
                        <a:pt x="21" y="72"/>
                      </a:cubicBezTo>
                      <a:cubicBezTo>
                        <a:pt x="22" y="72"/>
                        <a:pt x="22" y="72"/>
                        <a:pt x="22" y="72"/>
                      </a:cubicBezTo>
                      <a:cubicBezTo>
                        <a:pt x="22" y="73"/>
                        <a:pt x="23" y="73"/>
                        <a:pt x="23" y="73"/>
                      </a:cubicBezTo>
                      <a:cubicBezTo>
                        <a:pt x="24" y="73"/>
                        <a:pt x="24" y="73"/>
                        <a:pt x="24" y="73"/>
                      </a:cubicBezTo>
                      <a:cubicBezTo>
                        <a:pt x="25" y="73"/>
                        <a:pt x="26" y="72"/>
                        <a:pt x="27" y="72"/>
                      </a:cubicBezTo>
                      <a:cubicBezTo>
                        <a:pt x="27" y="71"/>
                        <a:pt x="27" y="71"/>
                        <a:pt x="27" y="71"/>
                      </a:cubicBezTo>
                      <a:cubicBezTo>
                        <a:pt x="28" y="71"/>
                        <a:pt x="29" y="70"/>
                        <a:pt x="30" y="70"/>
                      </a:cubicBezTo>
                      <a:cubicBezTo>
                        <a:pt x="30" y="70"/>
                        <a:pt x="30" y="70"/>
                        <a:pt x="30" y="70"/>
                      </a:cubicBezTo>
                      <a:cubicBezTo>
                        <a:pt x="31" y="70"/>
                        <a:pt x="31" y="70"/>
                        <a:pt x="31" y="70"/>
                      </a:cubicBezTo>
                      <a:cubicBezTo>
                        <a:pt x="31" y="70"/>
                        <a:pt x="31" y="70"/>
                        <a:pt x="31" y="70"/>
                      </a:cubicBezTo>
                      <a:cubicBezTo>
                        <a:pt x="32" y="71"/>
                        <a:pt x="33" y="72"/>
                        <a:pt x="33" y="73"/>
                      </a:cubicBezTo>
                      <a:cubicBezTo>
                        <a:pt x="33" y="75"/>
                        <a:pt x="33" y="76"/>
                        <a:pt x="33" y="77"/>
                      </a:cubicBezTo>
                      <a:cubicBezTo>
                        <a:pt x="32" y="77"/>
                        <a:pt x="32" y="77"/>
                        <a:pt x="32" y="77"/>
                      </a:cubicBezTo>
                      <a:cubicBezTo>
                        <a:pt x="31" y="77"/>
                        <a:pt x="31" y="77"/>
                        <a:pt x="31" y="77"/>
                      </a:cubicBezTo>
                      <a:cubicBezTo>
                        <a:pt x="31" y="79"/>
                        <a:pt x="31" y="79"/>
                        <a:pt x="31" y="79"/>
                      </a:cubicBezTo>
                      <a:cubicBezTo>
                        <a:pt x="31" y="80"/>
                        <a:pt x="32" y="80"/>
                        <a:pt x="32" y="80"/>
                      </a:cubicBezTo>
                      <a:cubicBezTo>
                        <a:pt x="32" y="80"/>
                        <a:pt x="32" y="80"/>
                        <a:pt x="32" y="80"/>
                      </a:cubicBezTo>
                      <a:cubicBezTo>
                        <a:pt x="33" y="81"/>
                        <a:pt x="33" y="81"/>
                        <a:pt x="33" y="81"/>
                      </a:cubicBezTo>
                      <a:cubicBezTo>
                        <a:pt x="33" y="81"/>
                        <a:pt x="33" y="81"/>
                        <a:pt x="33" y="81"/>
                      </a:cubicBezTo>
                      <a:cubicBezTo>
                        <a:pt x="32" y="82"/>
                        <a:pt x="32" y="82"/>
                        <a:pt x="32" y="82"/>
                      </a:cubicBezTo>
                      <a:cubicBezTo>
                        <a:pt x="34" y="82"/>
                        <a:pt x="34" y="82"/>
                        <a:pt x="34" y="82"/>
                      </a:cubicBezTo>
                      <a:cubicBezTo>
                        <a:pt x="36" y="82"/>
                        <a:pt x="36" y="79"/>
                        <a:pt x="36" y="78"/>
                      </a:cubicBezTo>
                      <a:cubicBezTo>
                        <a:pt x="36" y="77"/>
                        <a:pt x="36" y="76"/>
                        <a:pt x="36" y="76"/>
                      </a:cubicBezTo>
                      <a:cubicBezTo>
                        <a:pt x="36" y="76"/>
                        <a:pt x="36" y="76"/>
                        <a:pt x="36" y="76"/>
                      </a:cubicBezTo>
                      <a:cubicBezTo>
                        <a:pt x="37" y="76"/>
                        <a:pt x="37" y="76"/>
                        <a:pt x="37" y="76"/>
                      </a:cubicBezTo>
                      <a:cubicBezTo>
                        <a:pt x="37" y="75"/>
                        <a:pt x="37" y="75"/>
                        <a:pt x="37" y="75"/>
                      </a:cubicBezTo>
                      <a:cubicBezTo>
                        <a:pt x="37" y="75"/>
                        <a:pt x="37" y="75"/>
                        <a:pt x="37" y="75"/>
                      </a:cubicBezTo>
                      <a:cubicBezTo>
                        <a:pt x="37" y="74"/>
                        <a:pt x="37" y="73"/>
                        <a:pt x="38" y="73"/>
                      </a:cubicBezTo>
                      <a:cubicBezTo>
                        <a:pt x="38" y="73"/>
                        <a:pt x="38" y="73"/>
                        <a:pt x="38" y="73"/>
                      </a:cubicBezTo>
                      <a:cubicBezTo>
                        <a:pt x="39" y="73"/>
                        <a:pt x="39" y="73"/>
                        <a:pt x="39" y="73"/>
                      </a:cubicBezTo>
                      <a:cubicBezTo>
                        <a:pt x="39" y="72"/>
                        <a:pt x="39" y="72"/>
                        <a:pt x="39" y="72"/>
                      </a:cubicBezTo>
                      <a:cubicBezTo>
                        <a:pt x="39" y="72"/>
                        <a:pt x="39" y="72"/>
                        <a:pt x="39" y="72"/>
                      </a:cubicBezTo>
                      <a:cubicBezTo>
                        <a:pt x="39" y="70"/>
                        <a:pt x="39" y="69"/>
                        <a:pt x="39" y="69"/>
                      </a:cubicBezTo>
                      <a:cubicBezTo>
                        <a:pt x="39" y="69"/>
                        <a:pt x="39" y="69"/>
                        <a:pt x="39" y="69"/>
                      </a:cubicBezTo>
                      <a:cubicBezTo>
                        <a:pt x="39" y="69"/>
                        <a:pt x="39" y="69"/>
                        <a:pt x="39" y="69"/>
                      </a:cubicBezTo>
                      <a:cubicBezTo>
                        <a:pt x="39" y="69"/>
                        <a:pt x="39" y="69"/>
                        <a:pt x="39" y="69"/>
                      </a:cubicBezTo>
                      <a:cubicBezTo>
                        <a:pt x="40" y="69"/>
                        <a:pt x="40" y="69"/>
                        <a:pt x="40" y="69"/>
                      </a:cubicBezTo>
                      <a:cubicBezTo>
                        <a:pt x="40" y="69"/>
                        <a:pt x="40" y="69"/>
                        <a:pt x="40" y="69"/>
                      </a:cubicBezTo>
                      <a:cubicBezTo>
                        <a:pt x="41" y="69"/>
                        <a:pt x="42" y="69"/>
                        <a:pt x="42" y="68"/>
                      </a:cubicBezTo>
                      <a:cubicBezTo>
                        <a:pt x="42" y="68"/>
                        <a:pt x="42" y="68"/>
                        <a:pt x="42" y="68"/>
                      </a:cubicBezTo>
                      <a:cubicBezTo>
                        <a:pt x="42" y="68"/>
                        <a:pt x="43" y="67"/>
                        <a:pt x="43" y="67"/>
                      </a:cubicBezTo>
                      <a:cubicBezTo>
                        <a:pt x="44" y="68"/>
                        <a:pt x="44" y="68"/>
                        <a:pt x="44" y="68"/>
                      </a:cubicBezTo>
                      <a:cubicBezTo>
                        <a:pt x="45" y="68"/>
                        <a:pt x="45" y="68"/>
                        <a:pt x="45" y="68"/>
                      </a:cubicBezTo>
                      <a:cubicBezTo>
                        <a:pt x="45" y="67"/>
                        <a:pt x="45" y="67"/>
                        <a:pt x="45" y="67"/>
                      </a:cubicBezTo>
                      <a:cubicBezTo>
                        <a:pt x="45" y="66"/>
                        <a:pt x="45" y="66"/>
                        <a:pt x="45" y="66"/>
                      </a:cubicBezTo>
                      <a:cubicBezTo>
                        <a:pt x="45" y="66"/>
                        <a:pt x="45" y="65"/>
                        <a:pt x="44" y="64"/>
                      </a:cubicBezTo>
                      <a:cubicBezTo>
                        <a:pt x="43" y="64"/>
                        <a:pt x="43" y="64"/>
                        <a:pt x="43" y="64"/>
                      </a:cubicBezTo>
                      <a:cubicBezTo>
                        <a:pt x="43" y="63"/>
                        <a:pt x="43" y="63"/>
                        <a:pt x="43" y="63"/>
                      </a:cubicBezTo>
                      <a:cubicBezTo>
                        <a:pt x="43" y="63"/>
                        <a:pt x="43" y="63"/>
                        <a:pt x="43" y="63"/>
                      </a:cubicBezTo>
                      <a:cubicBezTo>
                        <a:pt x="45" y="63"/>
                        <a:pt x="45" y="63"/>
                        <a:pt x="45" y="63"/>
                      </a:cubicBezTo>
                      <a:cubicBezTo>
                        <a:pt x="45" y="63"/>
                        <a:pt x="45" y="63"/>
                        <a:pt x="45" y="63"/>
                      </a:cubicBezTo>
                      <a:cubicBezTo>
                        <a:pt x="46" y="63"/>
                        <a:pt x="46" y="63"/>
                        <a:pt x="46" y="63"/>
                      </a:cubicBezTo>
                      <a:cubicBezTo>
                        <a:pt x="47" y="63"/>
                        <a:pt x="47" y="63"/>
                        <a:pt x="47" y="62"/>
                      </a:cubicBezTo>
                      <a:cubicBezTo>
                        <a:pt x="48" y="62"/>
                        <a:pt x="48" y="61"/>
                        <a:pt x="49" y="60"/>
                      </a:cubicBezTo>
                      <a:cubicBezTo>
                        <a:pt x="50" y="60"/>
                        <a:pt x="50" y="59"/>
                        <a:pt x="51" y="59"/>
                      </a:cubicBezTo>
                      <a:cubicBezTo>
                        <a:pt x="52" y="59"/>
                        <a:pt x="52" y="59"/>
                        <a:pt x="52" y="59"/>
                      </a:cubicBezTo>
                      <a:cubicBezTo>
                        <a:pt x="52" y="59"/>
                        <a:pt x="53" y="59"/>
                        <a:pt x="53" y="58"/>
                      </a:cubicBezTo>
                      <a:cubicBezTo>
                        <a:pt x="53" y="58"/>
                        <a:pt x="53" y="58"/>
                        <a:pt x="53" y="58"/>
                      </a:cubicBezTo>
                      <a:cubicBezTo>
                        <a:pt x="54" y="58"/>
                        <a:pt x="54" y="57"/>
                        <a:pt x="54" y="57"/>
                      </a:cubicBezTo>
                      <a:cubicBezTo>
                        <a:pt x="55" y="56"/>
                        <a:pt x="55" y="56"/>
                        <a:pt x="55" y="56"/>
                      </a:cubicBezTo>
                      <a:cubicBezTo>
                        <a:pt x="55" y="56"/>
                        <a:pt x="55" y="56"/>
                        <a:pt x="55" y="56"/>
                      </a:cubicBezTo>
                      <a:cubicBezTo>
                        <a:pt x="56" y="56"/>
                        <a:pt x="56" y="56"/>
                        <a:pt x="56" y="55"/>
                      </a:cubicBezTo>
                      <a:cubicBezTo>
                        <a:pt x="56" y="54"/>
                        <a:pt x="56" y="54"/>
                        <a:pt x="56" y="54"/>
                      </a:cubicBezTo>
                      <a:cubicBezTo>
                        <a:pt x="56" y="52"/>
                        <a:pt x="56" y="52"/>
                        <a:pt x="56" y="52"/>
                      </a:cubicBezTo>
                      <a:cubicBezTo>
                        <a:pt x="56" y="52"/>
                        <a:pt x="57" y="52"/>
                        <a:pt x="57" y="51"/>
                      </a:cubicBezTo>
                      <a:cubicBezTo>
                        <a:pt x="58" y="50"/>
                        <a:pt x="59" y="48"/>
                        <a:pt x="61" y="47"/>
                      </a:cubicBezTo>
                      <a:cubicBezTo>
                        <a:pt x="61" y="47"/>
                        <a:pt x="61" y="47"/>
                        <a:pt x="61" y="47"/>
                      </a:cubicBezTo>
                      <a:cubicBezTo>
                        <a:pt x="62" y="47"/>
                        <a:pt x="62" y="47"/>
                        <a:pt x="62" y="47"/>
                      </a:cubicBezTo>
                      <a:cubicBezTo>
                        <a:pt x="63" y="47"/>
                        <a:pt x="63" y="47"/>
                        <a:pt x="63" y="46"/>
                      </a:cubicBezTo>
                      <a:cubicBezTo>
                        <a:pt x="63" y="46"/>
                        <a:pt x="63" y="46"/>
                        <a:pt x="63" y="46"/>
                      </a:cubicBezTo>
                      <a:cubicBezTo>
                        <a:pt x="63" y="46"/>
                        <a:pt x="63" y="46"/>
                        <a:pt x="63" y="46"/>
                      </a:cubicBezTo>
                      <a:cubicBezTo>
                        <a:pt x="64" y="46"/>
                        <a:pt x="64" y="46"/>
                        <a:pt x="64" y="46"/>
                      </a:cubicBezTo>
                      <a:cubicBezTo>
                        <a:pt x="64" y="46"/>
                        <a:pt x="64" y="46"/>
                        <a:pt x="64" y="46"/>
                      </a:cubicBezTo>
                      <a:cubicBezTo>
                        <a:pt x="66" y="46"/>
                        <a:pt x="66" y="46"/>
                        <a:pt x="66" y="46"/>
                      </a:cubicBezTo>
                      <a:cubicBezTo>
                        <a:pt x="67" y="46"/>
                        <a:pt x="68" y="45"/>
                        <a:pt x="68" y="45"/>
                      </a:cubicBezTo>
                      <a:cubicBezTo>
                        <a:pt x="68" y="45"/>
                        <a:pt x="68" y="45"/>
                        <a:pt x="68" y="45"/>
                      </a:cubicBezTo>
                      <a:cubicBezTo>
                        <a:pt x="68" y="45"/>
                        <a:pt x="68" y="45"/>
                        <a:pt x="68" y="45"/>
                      </a:cubicBezTo>
                      <a:cubicBezTo>
                        <a:pt x="69" y="44"/>
                        <a:pt x="69" y="44"/>
                        <a:pt x="69" y="44"/>
                      </a:cubicBezTo>
                      <a:cubicBezTo>
                        <a:pt x="69" y="43"/>
                        <a:pt x="69" y="42"/>
                        <a:pt x="69" y="42"/>
                      </a:cubicBezTo>
                      <a:cubicBezTo>
                        <a:pt x="69" y="41"/>
                        <a:pt x="69" y="41"/>
                        <a:pt x="69" y="41"/>
                      </a:cubicBezTo>
                      <a:cubicBezTo>
                        <a:pt x="69" y="40"/>
                        <a:pt x="69" y="40"/>
                        <a:pt x="69" y="40"/>
                      </a:cubicBezTo>
                      <a:cubicBezTo>
                        <a:pt x="70" y="40"/>
                        <a:pt x="70" y="40"/>
                        <a:pt x="70" y="40"/>
                      </a:cubicBezTo>
                      <a:cubicBezTo>
                        <a:pt x="70" y="39"/>
                        <a:pt x="70" y="39"/>
                        <a:pt x="70" y="39"/>
                      </a:cubicBezTo>
                      <a:cubicBezTo>
                        <a:pt x="70" y="39"/>
                        <a:pt x="71" y="39"/>
                        <a:pt x="71" y="39"/>
                      </a:cubicBezTo>
                      <a:cubicBezTo>
                        <a:pt x="71" y="39"/>
                        <a:pt x="71" y="39"/>
                        <a:pt x="71" y="39"/>
                      </a:cubicBezTo>
                      <a:cubicBezTo>
                        <a:pt x="72" y="39"/>
                        <a:pt x="72" y="39"/>
                        <a:pt x="72" y="39"/>
                      </a:cubicBezTo>
                      <a:cubicBezTo>
                        <a:pt x="72" y="37"/>
                        <a:pt x="72" y="37"/>
                        <a:pt x="72" y="37"/>
                      </a:cubicBezTo>
                      <a:cubicBezTo>
                        <a:pt x="72" y="37"/>
                        <a:pt x="72" y="37"/>
                        <a:pt x="72" y="37"/>
                      </a:cubicBezTo>
                      <a:cubicBezTo>
                        <a:pt x="73" y="37"/>
                        <a:pt x="73" y="37"/>
                        <a:pt x="73" y="37"/>
                      </a:cubicBezTo>
                      <a:cubicBezTo>
                        <a:pt x="74" y="37"/>
                        <a:pt x="74" y="37"/>
                        <a:pt x="74" y="37"/>
                      </a:cubicBezTo>
                      <a:cubicBezTo>
                        <a:pt x="75" y="37"/>
                        <a:pt x="75" y="37"/>
                        <a:pt x="75" y="37"/>
                      </a:cubicBezTo>
                      <a:cubicBezTo>
                        <a:pt x="75" y="36"/>
                        <a:pt x="75" y="36"/>
                        <a:pt x="75" y="36"/>
                      </a:cubicBezTo>
                      <a:cubicBezTo>
                        <a:pt x="75" y="36"/>
                        <a:pt x="75" y="36"/>
                        <a:pt x="75" y="36"/>
                      </a:cubicBezTo>
                      <a:cubicBezTo>
                        <a:pt x="75" y="36"/>
                        <a:pt x="75" y="36"/>
                        <a:pt x="75" y="36"/>
                      </a:cubicBezTo>
                      <a:cubicBezTo>
                        <a:pt x="76" y="36"/>
                        <a:pt x="76" y="36"/>
                        <a:pt x="76" y="36"/>
                      </a:cubicBezTo>
                      <a:cubicBezTo>
                        <a:pt x="77" y="36"/>
                        <a:pt x="78" y="35"/>
                        <a:pt x="78" y="35"/>
                      </a:cubicBezTo>
                      <a:cubicBezTo>
                        <a:pt x="78" y="34"/>
                        <a:pt x="78" y="34"/>
                        <a:pt x="78" y="34"/>
                      </a:cubicBezTo>
                      <a:cubicBezTo>
                        <a:pt x="78" y="35"/>
                        <a:pt x="78" y="35"/>
                        <a:pt x="78" y="35"/>
                      </a:cubicBezTo>
                      <a:cubicBezTo>
                        <a:pt x="78" y="35"/>
                        <a:pt x="78" y="35"/>
                        <a:pt x="78" y="35"/>
                      </a:cubicBezTo>
                      <a:cubicBezTo>
                        <a:pt x="80" y="35"/>
                        <a:pt x="80" y="35"/>
                        <a:pt x="80" y="35"/>
                      </a:cubicBezTo>
                      <a:cubicBezTo>
                        <a:pt x="81" y="35"/>
                        <a:pt x="81" y="35"/>
                        <a:pt x="81" y="35"/>
                      </a:cubicBezTo>
                      <a:cubicBezTo>
                        <a:pt x="81" y="35"/>
                        <a:pt x="82" y="34"/>
                        <a:pt x="82" y="34"/>
                      </a:cubicBezTo>
                      <a:cubicBezTo>
                        <a:pt x="82" y="33"/>
                        <a:pt x="82" y="33"/>
                        <a:pt x="82" y="33"/>
                      </a:cubicBezTo>
                      <a:cubicBezTo>
                        <a:pt x="83" y="33"/>
                        <a:pt x="83" y="32"/>
                        <a:pt x="83" y="31"/>
                      </a:cubicBezTo>
                      <a:cubicBezTo>
                        <a:pt x="83" y="30"/>
                        <a:pt x="83" y="30"/>
                        <a:pt x="83" y="30"/>
                      </a:cubicBezTo>
                      <a:cubicBezTo>
                        <a:pt x="80" y="30"/>
                        <a:pt x="80" y="30"/>
                        <a:pt x="80" y="30"/>
                      </a:cubicBezTo>
                      <a:cubicBezTo>
                        <a:pt x="79" y="30"/>
                        <a:pt x="79" y="30"/>
                        <a:pt x="79" y="31"/>
                      </a:cubicBezTo>
                      <a:cubicBezTo>
                        <a:pt x="78" y="31"/>
                        <a:pt x="78" y="31"/>
                        <a:pt x="78" y="31"/>
                      </a:cubicBezTo>
                      <a:cubicBezTo>
                        <a:pt x="78" y="31"/>
                        <a:pt x="78" y="31"/>
                        <a:pt x="78" y="31"/>
                      </a:cubicBezTo>
                      <a:cubicBezTo>
                        <a:pt x="77" y="31"/>
                        <a:pt x="77" y="31"/>
                        <a:pt x="77" y="31"/>
                      </a:cubicBezTo>
                      <a:cubicBezTo>
                        <a:pt x="76" y="30"/>
                        <a:pt x="76" y="30"/>
                        <a:pt x="76" y="30"/>
                      </a:cubicBezTo>
                      <a:cubicBezTo>
                        <a:pt x="76" y="30"/>
                        <a:pt x="76" y="30"/>
                        <a:pt x="76" y="30"/>
                      </a:cubicBezTo>
                      <a:cubicBezTo>
                        <a:pt x="77" y="30"/>
                        <a:pt x="77" y="30"/>
                        <a:pt x="77" y="30"/>
                      </a:cubicBezTo>
                      <a:cubicBezTo>
                        <a:pt x="78" y="30"/>
                        <a:pt x="78" y="30"/>
                        <a:pt x="78" y="30"/>
                      </a:cubicBezTo>
                      <a:cubicBezTo>
                        <a:pt x="78" y="29"/>
                        <a:pt x="78" y="29"/>
                        <a:pt x="78" y="29"/>
                      </a:cubicBezTo>
                      <a:cubicBezTo>
                        <a:pt x="78" y="29"/>
                        <a:pt x="78" y="29"/>
                        <a:pt x="78" y="29"/>
                      </a:cubicBezTo>
                      <a:cubicBezTo>
                        <a:pt x="79" y="29"/>
                        <a:pt x="79" y="29"/>
                        <a:pt x="79" y="29"/>
                      </a:cubicBezTo>
                      <a:cubicBezTo>
                        <a:pt x="80" y="29"/>
                        <a:pt x="80" y="29"/>
                        <a:pt x="80" y="29"/>
                      </a:cubicBezTo>
                      <a:cubicBezTo>
                        <a:pt x="80" y="29"/>
                        <a:pt x="80" y="29"/>
                        <a:pt x="80" y="29"/>
                      </a:cubicBezTo>
                      <a:cubicBezTo>
                        <a:pt x="81" y="27"/>
                        <a:pt x="81" y="27"/>
                        <a:pt x="81" y="27"/>
                      </a:cubicBezTo>
                      <a:cubicBezTo>
                        <a:pt x="81" y="27"/>
                        <a:pt x="81" y="27"/>
                        <a:pt x="81" y="27"/>
                      </a:cubicBezTo>
                      <a:cubicBezTo>
                        <a:pt x="82" y="27"/>
                        <a:pt x="82" y="27"/>
                        <a:pt x="82" y="27"/>
                      </a:cubicBezTo>
                      <a:cubicBezTo>
                        <a:pt x="82" y="27"/>
                        <a:pt x="82" y="27"/>
                        <a:pt x="82" y="27"/>
                      </a:cubicBezTo>
                      <a:cubicBezTo>
                        <a:pt x="93" y="27"/>
                        <a:pt x="93" y="27"/>
                        <a:pt x="93" y="27"/>
                      </a:cubicBezTo>
                      <a:cubicBezTo>
                        <a:pt x="93" y="27"/>
                        <a:pt x="93" y="27"/>
                        <a:pt x="93" y="27"/>
                      </a:cubicBezTo>
                      <a:cubicBezTo>
                        <a:pt x="93" y="26"/>
                        <a:pt x="93" y="26"/>
                        <a:pt x="93" y="26"/>
                      </a:cubicBezTo>
                      <a:cubicBezTo>
                        <a:pt x="94" y="26"/>
                        <a:pt x="94" y="26"/>
                        <a:pt x="94" y="26"/>
                      </a:cubicBezTo>
                      <a:cubicBezTo>
                        <a:pt x="95" y="26"/>
                        <a:pt x="95" y="26"/>
                        <a:pt x="95" y="26"/>
                      </a:cubicBezTo>
                      <a:cubicBezTo>
                        <a:pt x="95" y="25"/>
                        <a:pt x="95" y="25"/>
                        <a:pt x="95" y="25"/>
                      </a:cubicBezTo>
                      <a:cubicBezTo>
                        <a:pt x="95" y="25"/>
                        <a:pt x="95" y="25"/>
                        <a:pt x="95" y="25"/>
                      </a:cubicBezTo>
                      <a:cubicBezTo>
                        <a:pt x="95" y="25"/>
                        <a:pt x="95" y="25"/>
                        <a:pt x="95" y="25"/>
                      </a:cubicBezTo>
                      <a:cubicBezTo>
                        <a:pt x="96" y="24"/>
                        <a:pt x="96" y="24"/>
                        <a:pt x="96" y="24"/>
                      </a:cubicBezTo>
                      <a:cubicBezTo>
                        <a:pt x="96" y="23"/>
                        <a:pt x="96" y="23"/>
                        <a:pt x="96" y="23"/>
                      </a:cubicBezTo>
                      <a:cubicBezTo>
                        <a:pt x="97" y="23"/>
                        <a:pt x="97" y="23"/>
                        <a:pt x="97" y="23"/>
                      </a:cubicBezTo>
                      <a:cubicBezTo>
                        <a:pt x="97" y="23"/>
                        <a:pt x="97" y="23"/>
                        <a:pt x="98" y="23"/>
                      </a:cubicBezTo>
                      <a:cubicBezTo>
                        <a:pt x="98" y="23"/>
                        <a:pt x="99" y="23"/>
                        <a:pt x="99" y="23"/>
                      </a:cubicBezTo>
                      <a:cubicBezTo>
                        <a:pt x="100" y="23"/>
                        <a:pt x="100" y="23"/>
                        <a:pt x="101" y="23"/>
                      </a:cubicBezTo>
                      <a:cubicBezTo>
                        <a:pt x="101" y="23"/>
                        <a:pt x="101" y="23"/>
                        <a:pt x="101" y="23"/>
                      </a:cubicBezTo>
                      <a:cubicBezTo>
                        <a:pt x="101" y="23"/>
                        <a:pt x="101" y="23"/>
                        <a:pt x="101" y="23"/>
                      </a:cubicBezTo>
                      <a:cubicBezTo>
                        <a:pt x="102" y="23"/>
                        <a:pt x="102" y="23"/>
                        <a:pt x="102" y="23"/>
                      </a:cubicBezTo>
                      <a:cubicBezTo>
                        <a:pt x="103" y="23"/>
                        <a:pt x="103" y="22"/>
                        <a:pt x="103" y="22"/>
                      </a:cubicBezTo>
                      <a:cubicBezTo>
                        <a:pt x="104" y="21"/>
                        <a:pt x="104" y="21"/>
                        <a:pt x="104" y="20"/>
                      </a:cubicBezTo>
                      <a:cubicBezTo>
                        <a:pt x="103" y="19"/>
                        <a:pt x="103" y="18"/>
                        <a:pt x="103" y="18"/>
                      </a:cubicBezTo>
                      <a:cubicBezTo>
                        <a:pt x="103" y="18"/>
                        <a:pt x="103" y="18"/>
                        <a:pt x="103" y="18"/>
                      </a:cubicBezTo>
                      <a:cubicBezTo>
                        <a:pt x="102" y="17"/>
                        <a:pt x="102" y="17"/>
                        <a:pt x="102" y="16"/>
                      </a:cubicBezTo>
                      <a:cubicBezTo>
                        <a:pt x="102" y="11"/>
                        <a:pt x="102" y="11"/>
                        <a:pt x="102" y="11"/>
                      </a:cubicBezTo>
                      <a:cubicBezTo>
                        <a:pt x="101" y="11"/>
                        <a:pt x="101" y="11"/>
                        <a:pt x="101" y="11"/>
                      </a:cubicBezTo>
                      <a:cubicBezTo>
                        <a:pt x="100" y="11"/>
                        <a:pt x="100" y="12"/>
                        <a:pt x="99" y="12"/>
                      </a:cubicBezTo>
                      <a:cubicBezTo>
                        <a:pt x="99" y="12"/>
                        <a:pt x="99" y="12"/>
                        <a:pt x="99" y="12"/>
                      </a:cubicBezTo>
                      <a:cubicBezTo>
                        <a:pt x="98" y="13"/>
                        <a:pt x="98" y="13"/>
                        <a:pt x="98" y="13"/>
                      </a:cubicBezTo>
                      <a:cubicBezTo>
                        <a:pt x="97" y="12"/>
                        <a:pt x="97" y="12"/>
                        <a:pt x="97" y="12"/>
                      </a:cubicBezTo>
                      <a:cubicBezTo>
                        <a:pt x="97" y="12"/>
                        <a:pt x="97" y="12"/>
                        <a:pt x="97" y="12"/>
                      </a:cubicBezTo>
                      <a:cubicBezTo>
                        <a:pt x="96" y="12"/>
                        <a:pt x="96" y="12"/>
                        <a:pt x="96" y="12"/>
                      </a:cubicBezTo>
                      <a:cubicBezTo>
                        <a:pt x="96" y="12"/>
                        <a:pt x="96" y="12"/>
                        <a:pt x="96" y="12"/>
                      </a:cubicBezTo>
                      <a:cubicBezTo>
                        <a:pt x="97" y="12"/>
                        <a:pt x="97" y="12"/>
                        <a:pt x="97" y="12"/>
                      </a:cubicBezTo>
                      <a:cubicBezTo>
                        <a:pt x="98" y="12"/>
                        <a:pt x="98" y="12"/>
                        <a:pt x="98" y="12"/>
                      </a:cubicBezTo>
                      <a:cubicBezTo>
                        <a:pt x="98" y="10"/>
                        <a:pt x="98" y="10"/>
                        <a:pt x="98" y="10"/>
                      </a:cubicBezTo>
                      <a:cubicBezTo>
                        <a:pt x="98" y="9"/>
                        <a:pt x="97" y="8"/>
                        <a:pt x="96" y="8"/>
                      </a:cubicBezTo>
                      <a:cubicBezTo>
                        <a:pt x="96" y="8"/>
                        <a:pt x="96" y="8"/>
                        <a:pt x="96" y="8"/>
                      </a:cubicBezTo>
                      <a:cubicBezTo>
                        <a:pt x="96" y="8"/>
                        <a:pt x="96" y="8"/>
                        <a:pt x="96" y="8"/>
                      </a:cubicBezTo>
                      <a:cubicBezTo>
                        <a:pt x="90" y="8"/>
                        <a:pt x="90" y="8"/>
                        <a:pt x="90" y="8"/>
                      </a:cubicBezTo>
                      <a:cubicBezTo>
                        <a:pt x="89" y="8"/>
                        <a:pt x="89" y="9"/>
                        <a:pt x="88" y="9"/>
                      </a:cubicBezTo>
                      <a:cubicBezTo>
                        <a:pt x="88" y="10"/>
                        <a:pt x="88" y="11"/>
                        <a:pt x="87" y="11"/>
                      </a:cubicBezTo>
                      <a:cubicBezTo>
                        <a:pt x="87" y="11"/>
                        <a:pt x="86" y="11"/>
                        <a:pt x="86" y="11"/>
                      </a:cubicBezTo>
                      <a:cubicBezTo>
                        <a:pt x="85" y="11"/>
                        <a:pt x="85" y="11"/>
                        <a:pt x="85" y="11"/>
                      </a:cubicBezTo>
                      <a:cubicBezTo>
                        <a:pt x="85" y="11"/>
                        <a:pt x="85" y="11"/>
                        <a:pt x="85" y="11"/>
                      </a:cubicBezTo>
                      <a:cubicBezTo>
                        <a:pt x="81" y="11"/>
                        <a:pt x="81" y="11"/>
                        <a:pt x="81" y="11"/>
                      </a:cubicBezTo>
                      <a:cubicBezTo>
                        <a:pt x="81" y="12"/>
                        <a:pt x="81" y="12"/>
                        <a:pt x="81" y="12"/>
                      </a:cubicBezTo>
                      <a:cubicBezTo>
                        <a:pt x="81" y="13"/>
                        <a:pt x="81" y="13"/>
                        <a:pt x="81" y="13"/>
                      </a:cubicBezTo>
                      <a:cubicBezTo>
                        <a:pt x="82" y="14"/>
                        <a:pt x="82" y="15"/>
                        <a:pt x="81" y="15"/>
                      </a:cubicBezTo>
                      <a:cubicBezTo>
                        <a:pt x="81" y="15"/>
                        <a:pt x="81" y="15"/>
                        <a:pt x="81" y="15"/>
                      </a:cubicBezTo>
                      <a:cubicBezTo>
                        <a:pt x="80" y="16"/>
                        <a:pt x="80" y="16"/>
                        <a:pt x="80" y="17"/>
                      </a:cubicBezTo>
                      <a:cubicBezTo>
                        <a:pt x="80" y="17"/>
                        <a:pt x="80" y="17"/>
                        <a:pt x="80" y="17"/>
                      </a:cubicBezTo>
                      <a:cubicBezTo>
                        <a:pt x="80" y="18"/>
                        <a:pt x="80" y="18"/>
                        <a:pt x="80" y="18"/>
                      </a:cubicBezTo>
                      <a:cubicBezTo>
                        <a:pt x="79" y="18"/>
                        <a:pt x="79" y="18"/>
                        <a:pt x="79" y="18"/>
                      </a:cubicBezTo>
                      <a:cubicBezTo>
                        <a:pt x="79" y="18"/>
                        <a:pt x="79" y="18"/>
                        <a:pt x="79" y="18"/>
                      </a:cubicBezTo>
                      <a:cubicBezTo>
                        <a:pt x="78" y="18"/>
                        <a:pt x="77" y="19"/>
                        <a:pt x="76" y="19"/>
                      </a:cubicBezTo>
                      <a:cubicBezTo>
                        <a:pt x="75" y="20"/>
                        <a:pt x="75" y="20"/>
                        <a:pt x="75" y="20"/>
                      </a:cubicBezTo>
                      <a:cubicBezTo>
                        <a:pt x="75" y="21"/>
                        <a:pt x="74" y="21"/>
                        <a:pt x="74" y="21"/>
                      </a:cubicBezTo>
                      <a:cubicBezTo>
                        <a:pt x="73" y="21"/>
                        <a:pt x="73" y="22"/>
                        <a:pt x="73" y="23"/>
                      </a:cubicBezTo>
                      <a:cubicBezTo>
                        <a:pt x="73" y="23"/>
                        <a:pt x="73" y="23"/>
                        <a:pt x="73" y="23"/>
                      </a:cubicBezTo>
                      <a:cubicBezTo>
                        <a:pt x="72" y="23"/>
                        <a:pt x="72" y="23"/>
                        <a:pt x="72" y="23"/>
                      </a:cubicBezTo>
                      <a:cubicBezTo>
                        <a:pt x="72" y="23"/>
                        <a:pt x="72" y="23"/>
                        <a:pt x="72" y="23"/>
                      </a:cubicBezTo>
                      <a:cubicBezTo>
                        <a:pt x="72" y="23"/>
                        <a:pt x="72" y="23"/>
                        <a:pt x="72" y="23"/>
                      </a:cubicBezTo>
                      <a:cubicBezTo>
                        <a:pt x="72" y="22"/>
                        <a:pt x="72" y="22"/>
                        <a:pt x="72" y="22"/>
                      </a:cubicBezTo>
                      <a:cubicBezTo>
                        <a:pt x="72" y="22"/>
                        <a:pt x="73" y="22"/>
                        <a:pt x="73" y="21"/>
                      </a:cubicBezTo>
                      <a:cubicBezTo>
                        <a:pt x="73" y="20"/>
                        <a:pt x="73" y="19"/>
                        <a:pt x="72" y="18"/>
                      </a:cubicBezTo>
                      <a:cubicBezTo>
                        <a:pt x="72" y="18"/>
                        <a:pt x="72" y="18"/>
                        <a:pt x="72" y="18"/>
                      </a:cubicBezTo>
                      <a:cubicBezTo>
                        <a:pt x="72" y="17"/>
                        <a:pt x="72" y="17"/>
                        <a:pt x="72" y="17"/>
                      </a:cubicBezTo>
                      <a:cubicBezTo>
                        <a:pt x="72" y="17"/>
                        <a:pt x="72" y="16"/>
                        <a:pt x="72" y="16"/>
                      </a:cubicBezTo>
                      <a:cubicBezTo>
                        <a:pt x="72" y="16"/>
                        <a:pt x="72" y="16"/>
                        <a:pt x="72" y="16"/>
                      </a:cubicBezTo>
                      <a:cubicBezTo>
                        <a:pt x="73" y="16"/>
                        <a:pt x="73" y="16"/>
                        <a:pt x="73" y="16"/>
                      </a:cubicBezTo>
                      <a:cubicBezTo>
                        <a:pt x="73" y="14"/>
                        <a:pt x="73" y="14"/>
                        <a:pt x="73" y="14"/>
                      </a:cubicBezTo>
                      <a:cubicBezTo>
                        <a:pt x="73" y="14"/>
                        <a:pt x="73" y="14"/>
                        <a:pt x="73" y="14"/>
                      </a:cubicBezTo>
                      <a:cubicBezTo>
                        <a:pt x="74" y="14"/>
                        <a:pt x="74" y="14"/>
                        <a:pt x="74" y="14"/>
                      </a:cubicBezTo>
                      <a:cubicBezTo>
                        <a:pt x="75" y="14"/>
                        <a:pt x="75" y="13"/>
                        <a:pt x="75" y="13"/>
                      </a:cubicBezTo>
                      <a:cubicBezTo>
                        <a:pt x="75" y="13"/>
                        <a:pt x="75" y="13"/>
                        <a:pt x="75" y="13"/>
                      </a:cubicBezTo>
                      <a:cubicBezTo>
                        <a:pt x="75" y="11"/>
                        <a:pt x="75" y="11"/>
                        <a:pt x="75" y="11"/>
                      </a:cubicBezTo>
                      <a:cubicBezTo>
                        <a:pt x="75" y="10"/>
                        <a:pt x="75" y="10"/>
                        <a:pt x="75" y="10"/>
                      </a:cubicBezTo>
                      <a:cubicBezTo>
                        <a:pt x="75" y="10"/>
                        <a:pt x="75" y="10"/>
                        <a:pt x="75" y="10"/>
                      </a:cubicBezTo>
                      <a:cubicBezTo>
                        <a:pt x="76" y="10"/>
                        <a:pt x="76" y="10"/>
                        <a:pt x="76" y="10"/>
                      </a:cubicBezTo>
                      <a:cubicBezTo>
                        <a:pt x="76" y="9"/>
                        <a:pt x="76" y="9"/>
                        <a:pt x="76" y="9"/>
                      </a:cubicBezTo>
                      <a:cubicBezTo>
                        <a:pt x="76" y="9"/>
                        <a:pt x="76" y="9"/>
                        <a:pt x="76" y="9"/>
                      </a:cubicBezTo>
                      <a:cubicBezTo>
                        <a:pt x="76" y="9"/>
                        <a:pt x="76" y="9"/>
                        <a:pt x="76" y="9"/>
                      </a:cubicBezTo>
                      <a:cubicBezTo>
                        <a:pt x="76" y="9"/>
                        <a:pt x="76" y="9"/>
                        <a:pt x="76" y="9"/>
                      </a:cubicBezTo>
                      <a:cubicBezTo>
                        <a:pt x="77" y="9"/>
                        <a:pt x="77" y="9"/>
                        <a:pt x="77" y="9"/>
                      </a:cubicBezTo>
                      <a:cubicBezTo>
                        <a:pt x="80" y="9"/>
                        <a:pt x="80" y="9"/>
                        <a:pt x="80" y="9"/>
                      </a:cubicBezTo>
                      <a:cubicBezTo>
                        <a:pt x="80" y="9"/>
                        <a:pt x="80" y="9"/>
                        <a:pt x="80" y="9"/>
                      </a:cubicBezTo>
                      <a:cubicBezTo>
                        <a:pt x="80" y="9"/>
                        <a:pt x="80" y="9"/>
                        <a:pt x="80" y="9"/>
                      </a:cubicBezTo>
                      <a:cubicBezTo>
                        <a:pt x="81" y="9"/>
                        <a:pt x="82" y="8"/>
                        <a:pt x="82" y="8"/>
                      </a:cubicBezTo>
                      <a:cubicBezTo>
                        <a:pt x="82" y="7"/>
                        <a:pt x="82" y="7"/>
                        <a:pt x="82" y="7"/>
                      </a:cubicBezTo>
                      <a:cubicBezTo>
                        <a:pt x="83" y="7"/>
                        <a:pt x="83" y="7"/>
                        <a:pt x="83" y="7"/>
                      </a:cubicBezTo>
                      <a:cubicBezTo>
                        <a:pt x="85" y="7"/>
                        <a:pt x="85" y="7"/>
                        <a:pt x="85" y="7"/>
                      </a:cubicBezTo>
                      <a:cubicBezTo>
                        <a:pt x="86" y="7"/>
                        <a:pt x="86" y="7"/>
                        <a:pt x="86" y="6"/>
                      </a:cubicBezTo>
                      <a:cubicBezTo>
                        <a:pt x="86" y="6"/>
                        <a:pt x="86" y="6"/>
                        <a:pt x="86" y="6"/>
                      </a:cubicBezTo>
                      <a:cubicBezTo>
                        <a:pt x="86" y="6"/>
                        <a:pt x="86" y="6"/>
                        <a:pt x="86" y="6"/>
                      </a:cubicBezTo>
                      <a:cubicBezTo>
                        <a:pt x="86" y="6"/>
                        <a:pt x="86" y="6"/>
                        <a:pt x="86" y="6"/>
                      </a:cubicBezTo>
                      <a:cubicBezTo>
                        <a:pt x="87" y="6"/>
                        <a:pt x="87" y="6"/>
                        <a:pt x="87" y="6"/>
                      </a:cubicBezTo>
                      <a:cubicBezTo>
                        <a:pt x="87" y="6"/>
                        <a:pt x="87" y="6"/>
                        <a:pt x="87" y="6"/>
                      </a:cubicBezTo>
                      <a:cubicBezTo>
                        <a:pt x="88" y="5"/>
                        <a:pt x="88" y="5"/>
                        <a:pt x="88" y="4"/>
                      </a:cubicBezTo>
                      <a:cubicBezTo>
                        <a:pt x="89" y="3"/>
                        <a:pt x="89" y="2"/>
                        <a:pt x="89" y="2"/>
                      </a:cubicBezTo>
                      <a:cubicBezTo>
                        <a:pt x="88" y="0"/>
                        <a:pt x="87"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7"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8" name="Freeform 44"/>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15" name="椭圆 14"/>
              <p:cNvSpPr/>
              <p:nvPr/>
            </p:nvSpPr>
            <p:spPr>
              <a:xfrm>
                <a:off x="3618836" y="1341562"/>
                <a:ext cx="4757648" cy="4757650"/>
              </a:xfrm>
              <a:prstGeom prst="ellipse">
                <a:avLst/>
              </a:prstGeom>
              <a:gradFill flip="none" rotWithShape="1">
                <a:gsLst>
                  <a:gs pos="75000">
                    <a:srgbClr val="000000">
                      <a:alpha val="32000"/>
                    </a:srgbClr>
                  </a:gs>
                  <a:gs pos="59000">
                    <a:schemeClr val="tx1">
                      <a:alpha val="9000"/>
                    </a:schemeClr>
                  </a:gs>
                  <a:gs pos="0">
                    <a:schemeClr val="bg1">
                      <a:lumMod val="95000"/>
                      <a:alpha val="0"/>
                    </a:schemeClr>
                  </a:gs>
                  <a:gs pos="100000">
                    <a:schemeClr val="tx1">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椭圆 15"/>
              <p:cNvSpPr/>
              <p:nvPr/>
            </p:nvSpPr>
            <p:spPr>
              <a:xfrm>
                <a:off x="4235605" y="1554288"/>
                <a:ext cx="3550574" cy="2501503"/>
              </a:xfrm>
              <a:prstGeom prst="ellipse">
                <a:avLst/>
              </a:prstGeom>
              <a:solidFill>
                <a:schemeClr val="bg1">
                  <a:lumMod val="9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7" name="Group 78"/>
              <p:cNvGrpSpPr>
                <a:grpSpLocks noChangeAspect="1"/>
              </p:cNvGrpSpPr>
              <p:nvPr/>
            </p:nvGrpSpPr>
            <p:grpSpPr bwMode="auto">
              <a:xfrm>
                <a:off x="5779015" y="5292036"/>
                <a:ext cx="455986" cy="275312"/>
                <a:chOff x="3787" y="2128"/>
                <a:chExt cx="106" cy="64"/>
              </a:xfrm>
            </p:grpSpPr>
            <p:sp>
              <p:nvSpPr>
                <p:cNvPr id="32" name="AutoShape 77"/>
                <p:cNvSpPr>
                  <a:spLocks noChangeAspect="1" noChangeArrowheads="1" noTextEdit="1"/>
                </p:cNvSpPr>
                <p:nvPr/>
              </p:nvSpPr>
              <p:spPr bwMode="auto">
                <a:xfrm>
                  <a:off x="3787" y="2128"/>
                  <a:ext cx="106"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3" name="Freeform 79"/>
                <p:cNvSpPr/>
                <p:nvPr/>
              </p:nvSpPr>
              <p:spPr bwMode="auto">
                <a:xfrm>
                  <a:off x="3837" y="2155"/>
                  <a:ext cx="11" cy="40"/>
                </a:xfrm>
                <a:custGeom>
                  <a:avLst/>
                  <a:gdLst>
                    <a:gd name="T0" fmla="*/ 0 w 11"/>
                    <a:gd name="T1" fmla="*/ 0 h 40"/>
                    <a:gd name="T2" fmla="*/ 0 w 11"/>
                    <a:gd name="T3" fmla="*/ 40 h 40"/>
                    <a:gd name="T4" fmla="*/ 3 w 11"/>
                    <a:gd name="T5" fmla="*/ 40 h 40"/>
                    <a:gd name="T6" fmla="*/ 11 w 11"/>
                    <a:gd name="T7" fmla="*/ 40 h 40"/>
                    <a:gd name="T8" fmla="*/ 11 w 11"/>
                    <a:gd name="T9" fmla="*/ 10 h 40"/>
                    <a:gd name="T10" fmla="*/ 3 w 11"/>
                    <a:gd name="T11" fmla="*/ 2 h 40"/>
                    <a:gd name="T12" fmla="*/ 0 w 11"/>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11" h="40">
                      <a:moveTo>
                        <a:pt x="0" y="0"/>
                      </a:moveTo>
                      <a:lnTo>
                        <a:pt x="0" y="40"/>
                      </a:lnTo>
                      <a:lnTo>
                        <a:pt x="3" y="40"/>
                      </a:lnTo>
                      <a:lnTo>
                        <a:pt x="11" y="40"/>
                      </a:lnTo>
                      <a:lnTo>
                        <a:pt x="11" y="10"/>
                      </a:lnTo>
                      <a:lnTo>
                        <a:pt x="3"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4" name="Freeform 80"/>
                <p:cNvSpPr/>
                <p:nvPr/>
              </p:nvSpPr>
              <p:spPr bwMode="auto">
                <a:xfrm>
                  <a:off x="3820" y="2147"/>
                  <a:ext cx="12" cy="48"/>
                </a:xfrm>
                <a:custGeom>
                  <a:avLst/>
                  <a:gdLst>
                    <a:gd name="T0" fmla="*/ 0 w 12"/>
                    <a:gd name="T1" fmla="*/ 13 h 48"/>
                    <a:gd name="T2" fmla="*/ 0 w 12"/>
                    <a:gd name="T3" fmla="*/ 48 h 48"/>
                    <a:gd name="T4" fmla="*/ 12 w 12"/>
                    <a:gd name="T5" fmla="*/ 48 h 48"/>
                    <a:gd name="T6" fmla="*/ 12 w 12"/>
                    <a:gd name="T7" fmla="*/ 0 h 48"/>
                    <a:gd name="T8" fmla="*/ 12 w 12"/>
                    <a:gd name="T9" fmla="*/ 0 h 48"/>
                    <a:gd name="T10" fmla="*/ 0 w 12"/>
                    <a:gd name="T11" fmla="*/ 13 h 48"/>
                  </a:gdLst>
                  <a:ahLst/>
                  <a:cxnLst>
                    <a:cxn ang="0">
                      <a:pos x="T0" y="T1"/>
                    </a:cxn>
                    <a:cxn ang="0">
                      <a:pos x="T2" y="T3"/>
                    </a:cxn>
                    <a:cxn ang="0">
                      <a:pos x="T4" y="T5"/>
                    </a:cxn>
                    <a:cxn ang="0">
                      <a:pos x="T6" y="T7"/>
                    </a:cxn>
                    <a:cxn ang="0">
                      <a:pos x="T8" y="T9"/>
                    </a:cxn>
                    <a:cxn ang="0">
                      <a:pos x="T10" y="T11"/>
                    </a:cxn>
                  </a:cxnLst>
                  <a:rect l="0" t="0" r="r" b="b"/>
                  <a:pathLst>
                    <a:path w="12" h="48">
                      <a:moveTo>
                        <a:pt x="0" y="13"/>
                      </a:moveTo>
                      <a:lnTo>
                        <a:pt x="0" y="48"/>
                      </a:lnTo>
                      <a:lnTo>
                        <a:pt x="12" y="48"/>
                      </a:lnTo>
                      <a:lnTo>
                        <a:pt x="12" y="0"/>
                      </a:lnTo>
                      <a:lnTo>
                        <a:pt x="12"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5" name="Freeform 81"/>
                <p:cNvSpPr/>
                <p:nvPr/>
              </p:nvSpPr>
              <p:spPr bwMode="auto">
                <a:xfrm>
                  <a:off x="3805" y="2163"/>
                  <a:ext cx="10" cy="32"/>
                </a:xfrm>
                <a:custGeom>
                  <a:avLst/>
                  <a:gdLst>
                    <a:gd name="T0" fmla="*/ 0 w 10"/>
                    <a:gd name="T1" fmla="*/ 32 h 32"/>
                    <a:gd name="T2" fmla="*/ 10 w 10"/>
                    <a:gd name="T3" fmla="*/ 32 h 32"/>
                    <a:gd name="T4" fmla="*/ 10 w 10"/>
                    <a:gd name="T5" fmla="*/ 0 h 32"/>
                    <a:gd name="T6" fmla="*/ 0 w 10"/>
                    <a:gd name="T7" fmla="*/ 13 h 32"/>
                    <a:gd name="T8" fmla="*/ 0 w 10"/>
                    <a:gd name="T9" fmla="*/ 32 h 32"/>
                  </a:gdLst>
                  <a:ahLst/>
                  <a:cxnLst>
                    <a:cxn ang="0">
                      <a:pos x="T0" y="T1"/>
                    </a:cxn>
                    <a:cxn ang="0">
                      <a:pos x="T2" y="T3"/>
                    </a:cxn>
                    <a:cxn ang="0">
                      <a:pos x="T4" y="T5"/>
                    </a:cxn>
                    <a:cxn ang="0">
                      <a:pos x="T6" y="T7"/>
                    </a:cxn>
                    <a:cxn ang="0">
                      <a:pos x="T8" y="T9"/>
                    </a:cxn>
                  </a:cxnLst>
                  <a:rect l="0" t="0" r="r" b="b"/>
                  <a:pathLst>
                    <a:path w="10" h="32">
                      <a:moveTo>
                        <a:pt x="0" y="32"/>
                      </a:moveTo>
                      <a:lnTo>
                        <a:pt x="10" y="32"/>
                      </a:lnTo>
                      <a:lnTo>
                        <a:pt x="10" y="0"/>
                      </a:lnTo>
                      <a:lnTo>
                        <a:pt x="0" y="13"/>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6" name="Freeform 82"/>
                <p:cNvSpPr/>
                <p:nvPr/>
              </p:nvSpPr>
              <p:spPr bwMode="auto">
                <a:xfrm>
                  <a:off x="3789" y="2179"/>
                  <a:ext cx="11" cy="16"/>
                </a:xfrm>
                <a:custGeom>
                  <a:avLst/>
                  <a:gdLst>
                    <a:gd name="T0" fmla="*/ 0 w 11"/>
                    <a:gd name="T1" fmla="*/ 16 h 16"/>
                    <a:gd name="T2" fmla="*/ 11 w 11"/>
                    <a:gd name="T3" fmla="*/ 16 h 16"/>
                    <a:gd name="T4" fmla="*/ 11 w 11"/>
                    <a:gd name="T5" fmla="*/ 0 h 16"/>
                    <a:gd name="T6" fmla="*/ 0 w 11"/>
                    <a:gd name="T7" fmla="*/ 13 h 16"/>
                    <a:gd name="T8" fmla="*/ 0 w 11"/>
                    <a:gd name="T9" fmla="*/ 16 h 16"/>
                  </a:gdLst>
                  <a:ahLst/>
                  <a:cxnLst>
                    <a:cxn ang="0">
                      <a:pos x="T0" y="T1"/>
                    </a:cxn>
                    <a:cxn ang="0">
                      <a:pos x="T2" y="T3"/>
                    </a:cxn>
                    <a:cxn ang="0">
                      <a:pos x="T4" y="T5"/>
                    </a:cxn>
                    <a:cxn ang="0">
                      <a:pos x="T6" y="T7"/>
                    </a:cxn>
                    <a:cxn ang="0">
                      <a:pos x="T8" y="T9"/>
                    </a:cxn>
                  </a:cxnLst>
                  <a:rect l="0" t="0" r="r" b="b"/>
                  <a:pathLst>
                    <a:path w="11" h="16">
                      <a:moveTo>
                        <a:pt x="0" y="16"/>
                      </a:moveTo>
                      <a:lnTo>
                        <a:pt x="11" y="16"/>
                      </a:lnTo>
                      <a:lnTo>
                        <a:pt x="11" y="0"/>
                      </a:lnTo>
                      <a:lnTo>
                        <a:pt x="0" y="13"/>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7" name="Freeform 83"/>
                <p:cNvSpPr/>
                <p:nvPr/>
              </p:nvSpPr>
              <p:spPr bwMode="auto">
                <a:xfrm>
                  <a:off x="3784" y="2123"/>
                  <a:ext cx="107" cy="66"/>
                </a:xfrm>
                <a:custGeom>
                  <a:avLst/>
                  <a:gdLst>
                    <a:gd name="T0" fmla="*/ 41 w 42"/>
                    <a:gd name="T1" fmla="*/ 1 h 25"/>
                    <a:gd name="T2" fmla="*/ 41 w 42"/>
                    <a:gd name="T3" fmla="*/ 1 h 25"/>
                    <a:gd name="T4" fmla="*/ 38 w 42"/>
                    <a:gd name="T5" fmla="*/ 1 h 25"/>
                    <a:gd name="T6" fmla="*/ 38 w 42"/>
                    <a:gd name="T7" fmla="*/ 1 h 25"/>
                    <a:gd name="T8" fmla="*/ 38 w 42"/>
                    <a:gd name="T9" fmla="*/ 3 h 25"/>
                    <a:gd name="T10" fmla="*/ 38 w 42"/>
                    <a:gd name="T11" fmla="*/ 3 h 25"/>
                    <a:gd name="T12" fmla="*/ 38 w 42"/>
                    <a:gd name="T13" fmla="*/ 3 h 25"/>
                    <a:gd name="T14" fmla="*/ 26 w 42"/>
                    <a:gd name="T15" fmla="*/ 15 h 25"/>
                    <a:gd name="T16" fmla="*/ 22 w 42"/>
                    <a:gd name="T17" fmla="*/ 10 h 25"/>
                    <a:gd name="T18" fmla="*/ 19 w 42"/>
                    <a:gd name="T19" fmla="*/ 7 h 25"/>
                    <a:gd name="T20" fmla="*/ 0 w 42"/>
                    <a:gd name="T21" fmla="*/ 24 h 25"/>
                    <a:gd name="T22" fmla="*/ 1 w 42"/>
                    <a:gd name="T23" fmla="*/ 25 h 25"/>
                    <a:gd name="T24" fmla="*/ 19 w 42"/>
                    <a:gd name="T25" fmla="*/ 8 h 25"/>
                    <a:gd name="T26" fmla="*/ 22 w 42"/>
                    <a:gd name="T27" fmla="*/ 12 h 25"/>
                    <a:gd name="T28" fmla="*/ 26 w 42"/>
                    <a:gd name="T29" fmla="*/ 16 h 25"/>
                    <a:gd name="T30" fmla="*/ 39 w 42"/>
                    <a:gd name="T31" fmla="*/ 4 h 25"/>
                    <a:gd name="T32" fmla="*/ 40 w 42"/>
                    <a:gd name="T33" fmla="*/ 5 h 25"/>
                    <a:gd name="T34" fmla="*/ 40 w 42"/>
                    <a:gd name="T35" fmla="*/ 5 h 25"/>
                    <a:gd name="T36" fmla="*/ 41 w 42"/>
                    <a:gd name="T37" fmla="*/ 5 h 25"/>
                    <a:gd name="T38" fmla="*/ 41 w 42"/>
                    <a:gd name="T39" fmla="*/ 4 h 25"/>
                    <a:gd name="T40" fmla="*/ 42 w 42"/>
                    <a:gd name="T41" fmla="*/ 2 h 25"/>
                    <a:gd name="T42" fmla="*/ 42 w 42"/>
                    <a:gd name="T43" fmla="*/ 2 h 25"/>
                    <a:gd name="T44" fmla="*/ 41 w 42"/>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5">
                      <a:moveTo>
                        <a:pt x="41" y="1"/>
                      </a:moveTo>
                      <a:cubicBezTo>
                        <a:pt x="41" y="1"/>
                        <a:pt x="41" y="1"/>
                        <a:pt x="41" y="1"/>
                      </a:cubicBezTo>
                      <a:cubicBezTo>
                        <a:pt x="40" y="1"/>
                        <a:pt x="39" y="1"/>
                        <a:pt x="38" y="1"/>
                      </a:cubicBezTo>
                      <a:cubicBezTo>
                        <a:pt x="38" y="1"/>
                        <a:pt x="38" y="1"/>
                        <a:pt x="38" y="1"/>
                      </a:cubicBezTo>
                      <a:cubicBezTo>
                        <a:pt x="37" y="2"/>
                        <a:pt x="37" y="2"/>
                        <a:pt x="38" y="3"/>
                      </a:cubicBezTo>
                      <a:cubicBezTo>
                        <a:pt x="38" y="3"/>
                        <a:pt x="38" y="3"/>
                        <a:pt x="38" y="3"/>
                      </a:cubicBezTo>
                      <a:cubicBezTo>
                        <a:pt x="38" y="3"/>
                        <a:pt x="38" y="3"/>
                        <a:pt x="38" y="3"/>
                      </a:cubicBezTo>
                      <a:cubicBezTo>
                        <a:pt x="26" y="15"/>
                        <a:pt x="26" y="15"/>
                        <a:pt x="26" y="15"/>
                      </a:cubicBezTo>
                      <a:cubicBezTo>
                        <a:pt x="22" y="10"/>
                        <a:pt x="22" y="10"/>
                        <a:pt x="22" y="10"/>
                      </a:cubicBezTo>
                      <a:cubicBezTo>
                        <a:pt x="19" y="7"/>
                        <a:pt x="19" y="7"/>
                        <a:pt x="19" y="7"/>
                      </a:cubicBezTo>
                      <a:cubicBezTo>
                        <a:pt x="0" y="24"/>
                        <a:pt x="0" y="24"/>
                        <a:pt x="0" y="24"/>
                      </a:cubicBezTo>
                      <a:cubicBezTo>
                        <a:pt x="1" y="25"/>
                        <a:pt x="1" y="25"/>
                        <a:pt x="1" y="25"/>
                      </a:cubicBezTo>
                      <a:cubicBezTo>
                        <a:pt x="19" y="8"/>
                        <a:pt x="19" y="8"/>
                        <a:pt x="19" y="8"/>
                      </a:cubicBezTo>
                      <a:cubicBezTo>
                        <a:pt x="22" y="12"/>
                        <a:pt x="22" y="12"/>
                        <a:pt x="22" y="12"/>
                      </a:cubicBezTo>
                      <a:cubicBezTo>
                        <a:pt x="26" y="16"/>
                        <a:pt x="26" y="16"/>
                        <a:pt x="26" y="16"/>
                      </a:cubicBezTo>
                      <a:cubicBezTo>
                        <a:pt x="39" y="4"/>
                        <a:pt x="39" y="4"/>
                        <a:pt x="39" y="4"/>
                      </a:cubicBezTo>
                      <a:cubicBezTo>
                        <a:pt x="39" y="4"/>
                        <a:pt x="40" y="5"/>
                        <a:pt x="40" y="5"/>
                      </a:cubicBezTo>
                      <a:cubicBezTo>
                        <a:pt x="40" y="5"/>
                        <a:pt x="40" y="5"/>
                        <a:pt x="40" y="5"/>
                      </a:cubicBezTo>
                      <a:cubicBezTo>
                        <a:pt x="40" y="6"/>
                        <a:pt x="41" y="5"/>
                        <a:pt x="41" y="5"/>
                      </a:cubicBezTo>
                      <a:cubicBezTo>
                        <a:pt x="41" y="4"/>
                        <a:pt x="41" y="4"/>
                        <a:pt x="41" y="4"/>
                      </a:cubicBezTo>
                      <a:cubicBezTo>
                        <a:pt x="42" y="4"/>
                        <a:pt x="42" y="3"/>
                        <a:pt x="42" y="2"/>
                      </a:cubicBezTo>
                      <a:cubicBezTo>
                        <a:pt x="42" y="2"/>
                        <a:pt x="42" y="2"/>
                        <a:pt x="42" y="2"/>
                      </a:cubicBezTo>
                      <a:cubicBezTo>
                        <a:pt x="42" y="1"/>
                        <a:pt x="42" y="0"/>
                        <a:pt x="4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8" name="Freeform 84"/>
                <p:cNvSpPr/>
                <p:nvPr/>
              </p:nvSpPr>
              <p:spPr bwMode="auto">
                <a:xfrm>
                  <a:off x="3870" y="2139"/>
                  <a:ext cx="10" cy="56"/>
                </a:xfrm>
                <a:custGeom>
                  <a:avLst/>
                  <a:gdLst>
                    <a:gd name="T0" fmla="*/ 0 w 10"/>
                    <a:gd name="T1" fmla="*/ 56 h 56"/>
                    <a:gd name="T2" fmla="*/ 10 w 10"/>
                    <a:gd name="T3" fmla="*/ 56 h 56"/>
                    <a:gd name="T4" fmla="*/ 10 w 10"/>
                    <a:gd name="T5" fmla="*/ 0 h 56"/>
                    <a:gd name="T6" fmla="*/ 0 w 10"/>
                    <a:gd name="T7" fmla="*/ 10 h 56"/>
                    <a:gd name="T8" fmla="*/ 0 w 10"/>
                    <a:gd name="T9" fmla="*/ 56 h 56"/>
                  </a:gdLst>
                  <a:ahLst/>
                  <a:cxnLst>
                    <a:cxn ang="0">
                      <a:pos x="T0" y="T1"/>
                    </a:cxn>
                    <a:cxn ang="0">
                      <a:pos x="T2" y="T3"/>
                    </a:cxn>
                    <a:cxn ang="0">
                      <a:pos x="T4" y="T5"/>
                    </a:cxn>
                    <a:cxn ang="0">
                      <a:pos x="T6" y="T7"/>
                    </a:cxn>
                    <a:cxn ang="0">
                      <a:pos x="T8" y="T9"/>
                    </a:cxn>
                  </a:cxnLst>
                  <a:rect l="0" t="0" r="r" b="b"/>
                  <a:pathLst>
                    <a:path w="10" h="56">
                      <a:moveTo>
                        <a:pt x="0" y="56"/>
                      </a:moveTo>
                      <a:lnTo>
                        <a:pt x="10" y="56"/>
                      </a:lnTo>
                      <a:lnTo>
                        <a:pt x="10" y="0"/>
                      </a:lnTo>
                      <a:lnTo>
                        <a:pt x="0" y="1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9" name="Freeform 85"/>
                <p:cNvSpPr/>
                <p:nvPr/>
              </p:nvSpPr>
              <p:spPr bwMode="auto">
                <a:xfrm>
                  <a:off x="3853" y="2155"/>
                  <a:ext cx="12" cy="40"/>
                </a:xfrm>
                <a:custGeom>
                  <a:avLst/>
                  <a:gdLst>
                    <a:gd name="T0" fmla="*/ 0 w 12"/>
                    <a:gd name="T1" fmla="*/ 40 h 40"/>
                    <a:gd name="T2" fmla="*/ 12 w 12"/>
                    <a:gd name="T3" fmla="*/ 40 h 40"/>
                    <a:gd name="T4" fmla="*/ 12 w 12"/>
                    <a:gd name="T5" fmla="*/ 0 h 40"/>
                    <a:gd name="T6" fmla="*/ 0 w 12"/>
                    <a:gd name="T7" fmla="*/ 10 h 40"/>
                    <a:gd name="T8" fmla="*/ 0 w 12"/>
                    <a:gd name="T9" fmla="*/ 40 h 40"/>
                  </a:gdLst>
                  <a:ahLst/>
                  <a:cxnLst>
                    <a:cxn ang="0">
                      <a:pos x="T0" y="T1"/>
                    </a:cxn>
                    <a:cxn ang="0">
                      <a:pos x="T2" y="T3"/>
                    </a:cxn>
                    <a:cxn ang="0">
                      <a:pos x="T4" y="T5"/>
                    </a:cxn>
                    <a:cxn ang="0">
                      <a:pos x="T6" y="T7"/>
                    </a:cxn>
                    <a:cxn ang="0">
                      <a:pos x="T8" y="T9"/>
                    </a:cxn>
                  </a:cxnLst>
                  <a:rect l="0" t="0" r="r" b="b"/>
                  <a:pathLst>
                    <a:path w="12" h="40">
                      <a:moveTo>
                        <a:pt x="0" y="40"/>
                      </a:moveTo>
                      <a:lnTo>
                        <a:pt x="12" y="40"/>
                      </a:lnTo>
                      <a:lnTo>
                        <a:pt x="12" y="0"/>
                      </a:lnTo>
                      <a:lnTo>
                        <a:pt x="0" y="10"/>
                      </a:lnTo>
                      <a:lnTo>
                        <a:pt x="0"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8" name="Group 88"/>
              <p:cNvGrpSpPr>
                <a:grpSpLocks noChangeAspect="1"/>
              </p:cNvGrpSpPr>
              <p:nvPr/>
            </p:nvGrpSpPr>
            <p:grpSpPr bwMode="auto">
              <a:xfrm>
                <a:off x="5829099" y="4058855"/>
                <a:ext cx="337533" cy="520766"/>
                <a:chOff x="3805" y="2107"/>
                <a:chExt cx="70" cy="108"/>
              </a:xfrm>
            </p:grpSpPr>
            <p:sp>
              <p:nvSpPr>
                <p:cNvPr id="26" name="AutoShape 87"/>
                <p:cNvSpPr>
                  <a:spLocks noChangeAspect="1" noChangeArrowheads="1" noTextEdit="1"/>
                </p:cNvSpPr>
                <p:nvPr/>
              </p:nvSpPr>
              <p:spPr bwMode="auto">
                <a:xfrm>
                  <a:off x="3805" y="2107"/>
                  <a:ext cx="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7" name="Freeform 89"/>
                <p:cNvSpPr>
                  <a:spLocks noEditPoints="1"/>
                </p:cNvSpPr>
                <p:nvPr/>
              </p:nvSpPr>
              <p:spPr bwMode="auto">
                <a:xfrm>
                  <a:off x="3808" y="2107"/>
                  <a:ext cx="67" cy="108"/>
                </a:xfrm>
                <a:custGeom>
                  <a:avLst/>
                  <a:gdLst>
                    <a:gd name="T0" fmla="*/ 11 w 26"/>
                    <a:gd name="T1" fmla="*/ 43 h 43"/>
                    <a:gd name="T2" fmla="*/ 7 w 26"/>
                    <a:gd name="T3" fmla="*/ 39 h 43"/>
                    <a:gd name="T4" fmla="*/ 7 w 26"/>
                    <a:gd name="T5" fmla="*/ 38 h 43"/>
                    <a:gd name="T6" fmla="*/ 8 w 26"/>
                    <a:gd name="T7" fmla="*/ 37 h 43"/>
                    <a:gd name="T8" fmla="*/ 8 w 26"/>
                    <a:gd name="T9" fmla="*/ 36 h 43"/>
                    <a:gd name="T10" fmla="*/ 7 w 26"/>
                    <a:gd name="T11" fmla="*/ 35 h 43"/>
                    <a:gd name="T12" fmla="*/ 8 w 26"/>
                    <a:gd name="T13" fmla="*/ 34 h 43"/>
                    <a:gd name="T14" fmla="*/ 7 w 26"/>
                    <a:gd name="T15" fmla="*/ 34 h 43"/>
                    <a:gd name="T16" fmla="*/ 6 w 26"/>
                    <a:gd name="T17" fmla="*/ 28 h 43"/>
                    <a:gd name="T18" fmla="*/ 2 w 26"/>
                    <a:gd name="T19" fmla="*/ 19 h 43"/>
                    <a:gd name="T20" fmla="*/ 26 w 26"/>
                    <a:gd name="T21" fmla="*/ 13 h 43"/>
                    <a:gd name="T22" fmla="*/ 22 w 26"/>
                    <a:gd name="T23" fmla="*/ 23 h 43"/>
                    <a:gd name="T24" fmla="*/ 19 w 26"/>
                    <a:gd name="T25" fmla="*/ 32 h 43"/>
                    <a:gd name="T26" fmla="*/ 18 w 26"/>
                    <a:gd name="T27" fmla="*/ 33 h 43"/>
                    <a:gd name="T28" fmla="*/ 19 w 26"/>
                    <a:gd name="T29" fmla="*/ 35 h 43"/>
                    <a:gd name="T30" fmla="*/ 18 w 26"/>
                    <a:gd name="T31" fmla="*/ 35 h 43"/>
                    <a:gd name="T32" fmla="*/ 19 w 26"/>
                    <a:gd name="T33" fmla="*/ 36 h 43"/>
                    <a:gd name="T34" fmla="*/ 19 w 26"/>
                    <a:gd name="T35" fmla="*/ 36 h 43"/>
                    <a:gd name="T36" fmla="*/ 18 w 26"/>
                    <a:gd name="T37" fmla="*/ 37 h 43"/>
                    <a:gd name="T38" fmla="*/ 19 w 26"/>
                    <a:gd name="T39" fmla="*/ 38 h 43"/>
                    <a:gd name="T40" fmla="*/ 18 w 26"/>
                    <a:gd name="T41" fmla="*/ 38 h 43"/>
                    <a:gd name="T42" fmla="*/ 19 w 26"/>
                    <a:gd name="T43" fmla="*/ 40 h 43"/>
                    <a:gd name="T44" fmla="*/ 8 w 26"/>
                    <a:gd name="T45" fmla="*/ 39 h 43"/>
                    <a:gd name="T46" fmla="*/ 13 w 26"/>
                    <a:gd name="T47" fmla="*/ 43 h 43"/>
                    <a:gd name="T48" fmla="*/ 15 w 26"/>
                    <a:gd name="T49" fmla="*/ 42 h 43"/>
                    <a:gd name="T50" fmla="*/ 18 w 26"/>
                    <a:gd name="T51" fmla="*/ 39 h 43"/>
                    <a:gd name="T52" fmla="*/ 18 w 26"/>
                    <a:gd name="T53" fmla="*/ 38 h 43"/>
                    <a:gd name="T54" fmla="*/ 18 w 26"/>
                    <a:gd name="T55" fmla="*/ 38 h 43"/>
                    <a:gd name="T56" fmla="*/ 18 w 26"/>
                    <a:gd name="T57" fmla="*/ 37 h 43"/>
                    <a:gd name="T58" fmla="*/ 18 w 26"/>
                    <a:gd name="T59" fmla="*/ 37 h 43"/>
                    <a:gd name="T60" fmla="*/ 18 w 26"/>
                    <a:gd name="T61" fmla="*/ 36 h 43"/>
                    <a:gd name="T62" fmla="*/ 18 w 26"/>
                    <a:gd name="T63" fmla="*/ 36 h 43"/>
                    <a:gd name="T64" fmla="*/ 18 w 26"/>
                    <a:gd name="T65" fmla="*/ 36 h 43"/>
                    <a:gd name="T66" fmla="*/ 18 w 26"/>
                    <a:gd name="T67" fmla="*/ 35 h 43"/>
                    <a:gd name="T68" fmla="*/ 18 w 26"/>
                    <a:gd name="T69" fmla="*/ 34 h 43"/>
                    <a:gd name="T70" fmla="*/ 18 w 26"/>
                    <a:gd name="T71" fmla="*/ 34 h 43"/>
                    <a:gd name="T72" fmla="*/ 18 w 26"/>
                    <a:gd name="T73" fmla="*/ 34 h 43"/>
                    <a:gd name="T74" fmla="*/ 18 w 26"/>
                    <a:gd name="T75" fmla="*/ 32 h 43"/>
                    <a:gd name="T76" fmla="*/ 20 w 26"/>
                    <a:gd name="T77" fmla="*/ 30 h 43"/>
                    <a:gd name="T78" fmla="*/ 22 w 26"/>
                    <a:gd name="T79" fmla="*/ 23 h 43"/>
                    <a:gd name="T80" fmla="*/ 13 w 26"/>
                    <a:gd name="T81" fmla="*/ 0 h 43"/>
                    <a:gd name="T82" fmla="*/ 4 w 26"/>
                    <a:gd name="T83" fmla="*/ 23 h 43"/>
                    <a:gd name="T84" fmla="*/ 6 w 26"/>
                    <a:gd name="T85" fmla="*/ 30 h 43"/>
                    <a:gd name="T86" fmla="*/ 8 w 26"/>
                    <a:gd name="T87" fmla="*/ 33 h 43"/>
                    <a:gd name="T88" fmla="*/ 8 w 26"/>
                    <a:gd name="T89" fmla="*/ 35 h 43"/>
                    <a:gd name="T90" fmla="*/ 8 w 26"/>
                    <a:gd name="T91" fmla="*/ 35 h 43"/>
                    <a:gd name="T92" fmla="*/ 8 w 26"/>
                    <a:gd name="T93" fmla="*/ 35 h 43"/>
                    <a:gd name="T94" fmla="*/ 8 w 26"/>
                    <a:gd name="T95" fmla="*/ 36 h 43"/>
                    <a:gd name="T96" fmla="*/ 8 w 26"/>
                    <a:gd name="T97" fmla="*/ 36 h 43"/>
                    <a:gd name="T98" fmla="*/ 8 w 26"/>
                    <a:gd name="T99" fmla="*/ 37 h 43"/>
                    <a:gd name="T100" fmla="*/ 8 w 26"/>
                    <a:gd name="T101" fmla="*/ 38 h 43"/>
                    <a:gd name="T102" fmla="*/ 8 w 26"/>
                    <a:gd name="T103" fmla="*/ 38 h 43"/>
                    <a:gd name="T104" fmla="*/ 8 w 26"/>
                    <a:gd name="T10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43">
                      <a:moveTo>
                        <a:pt x="13" y="43"/>
                      </a:moveTo>
                      <a:cubicBezTo>
                        <a:pt x="13" y="43"/>
                        <a:pt x="13" y="43"/>
                        <a:pt x="13" y="43"/>
                      </a:cubicBezTo>
                      <a:cubicBezTo>
                        <a:pt x="12" y="43"/>
                        <a:pt x="11" y="43"/>
                        <a:pt x="11" y="43"/>
                      </a:cubicBezTo>
                      <a:cubicBezTo>
                        <a:pt x="7" y="39"/>
                        <a:pt x="7" y="39"/>
                        <a:pt x="7" y="39"/>
                      </a:cubicBezTo>
                      <a:cubicBezTo>
                        <a:pt x="7" y="39"/>
                        <a:pt x="7" y="39"/>
                        <a:pt x="7" y="39"/>
                      </a:cubicBezTo>
                      <a:cubicBezTo>
                        <a:pt x="7" y="39"/>
                        <a:pt x="7" y="39"/>
                        <a:pt x="7" y="39"/>
                      </a:cubicBezTo>
                      <a:cubicBezTo>
                        <a:pt x="8" y="39"/>
                        <a:pt x="8" y="39"/>
                        <a:pt x="8" y="39"/>
                      </a:cubicBezTo>
                      <a:cubicBezTo>
                        <a:pt x="8" y="39"/>
                        <a:pt x="8" y="39"/>
                        <a:pt x="8" y="39"/>
                      </a:cubicBezTo>
                      <a:cubicBezTo>
                        <a:pt x="7" y="38"/>
                        <a:pt x="7" y="38"/>
                        <a:pt x="7" y="38"/>
                      </a:cubicBezTo>
                      <a:cubicBezTo>
                        <a:pt x="7" y="38"/>
                        <a:pt x="7" y="37"/>
                        <a:pt x="8" y="37"/>
                      </a:cubicBezTo>
                      <a:cubicBezTo>
                        <a:pt x="8" y="37"/>
                        <a:pt x="8" y="37"/>
                        <a:pt x="8" y="37"/>
                      </a:cubicBezTo>
                      <a:cubicBezTo>
                        <a:pt x="8" y="37"/>
                        <a:pt x="8" y="37"/>
                        <a:pt x="8" y="37"/>
                      </a:cubicBezTo>
                      <a:cubicBezTo>
                        <a:pt x="7" y="37"/>
                        <a:pt x="7" y="37"/>
                        <a:pt x="7" y="37"/>
                      </a:cubicBezTo>
                      <a:cubicBezTo>
                        <a:pt x="7" y="36"/>
                        <a:pt x="7" y="36"/>
                        <a:pt x="7" y="36"/>
                      </a:cubicBezTo>
                      <a:cubicBezTo>
                        <a:pt x="7" y="36"/>
                        <a:pt x="7" y="36"/>
                        <a:pt x="8" y="36"/>
                      </a:cubicBezTo>
                      <a:cubicBezTo>
                        <a:pt x="8" y="36"/>
                        <a:pt x="8" y="36"/>
                        <a:pt x="8" y="36"/>
                      </a:cubicBezTo>
                      <a:cubicBezTo>
                        <a:pt x="8" y="36"/>
                        <a:pt x="8" y="36"/>
                        <a:pt x="8" y="36"/>
                      </a:cubicBezTo>
                      <a:cubicBezTo>
                        <a:pt x="7" y="35"/>
                        <a:pt x="7" y="35"/>
                        <a:pt x="7" y="35"/>
                      </a:cubicBezTo>
                      <a:cubicBezTo>
                        <a:pt x="7" y="35"/>
                        <a:pt x="7" y="35"/>
                        <a:pt x="7" y="35"/>
                      </a:cubicBezTo>
                      <a:cubicBezTo>
                        <a:pt x="7" y="34"/>
                        <a:pt x="7" y="34"/>
                        <a:pt x="7" y="34"/>
                      </a:cubicBezTo>
                      <a:cubicBezTo>
                        <a:pt x="8" y="34"/>
                        <a:pt x="8" y="34"/>
                        <a:pt x="8" y="34"/>
                      </a:cubicBezTo>
                      <a:cubicBezTo>
                        <a:pt x="8" y="34"/>
                        <a:pt x="8" y="34"/>
                        <a:pt x="8" y="34"/>
                      </a:cubicBezTo>
                      <a:cubicBezTo>
                        <a:pt x="7" y="34"/>
                        <a:pt x="7" y="34"/>
                        <a:pt x="7" y="34"/>
                      </a:cubicBezTo>
                      <a:cubicBezTo>
                        <a:pt x="7" y="34"/>
                        <a:pt x="7" y="34"/>
                        <a:pt x="7" y="34"/>
                      </a:cubicBezTo>
                      <a:cubicBezTo>
                        <a:pt x="7" y="32"/>
                        <a:pt x="7" y="32"/>
                        <a:pt x="7" y="32"/>
                      </a:cubicBezTo>
                      <a:cubicBezTo>
                        <a:pt x="6" y="31"/>
                        <a:pt x="6" y="30"/>
                        <a:pt x="6" y="30"/>
                      </a:cubicBezTo>
                      <a:cubicBezTo>
                        <a:pt x="6" y="30"/>
                        <a:pt x="6" y="29"/>
                        <a:pt x="6" y="28"/>
                      </a:cubicBezTo>
                      <a:cubicBezTo>
                        <a:pt x="6" y="26"/>
                        <a:pt x="4" y="24"/>
                        <a:pt x="4" y="23"/>
                      </a:cubicBezTo>
                      <a:cubicBezTo>
                        <a:pt x="4" y="23"/>
                        <a:pt x="4" y="23"/>
                        <a:pt x="4" y="23"/>
                      </a:cubicBezTo>
                      <a:cubicBezTo>
                        <a:pt x="3" y="22"/>
                        <a:pt x="3" y="21"/>
                        <a:pt x="2" y="19"/>
                      </a:cubicBezTo>
                      <a:cubicBezTo>
                        <a:pt x="1" y="17"/>
                        <a:pt x="0" y="15"/>
                        <a:pt x="0" y="13"/>
                      </a:cubicBezTo>
                      <a:cubicBezTo>
                        <a:pt x="0" y="5"/>
                        <a:pt x="6" y="0"/>
                        <a:pt x="13" y="0"/>
                      </a:cubicBezTo>
                      <a:cubicBezTo>
                        <a:pt x="20" y="0"/>
                        <a:pt x="26" y="6"/>
                        <a:pt x="26" y="13"/>
                      </a:cubicBezTo>
                      <a:cubicBezTo>
                        <a:pt x="26" y="15"/>
                        <a:pt x="25" y="18"/>
                        <a:pt x="24" y="20"/>
                      </a:cubicBezTo>
                      <a:cubicBezTo>
                        <a:pt x="23" y="21"/>
                        <a:pt x="23" y="22"/>
                        <a:pt x="22" y="23"/>
                      </a:cubicBezTo>
                      <a:cubicBezTo>
                        <a:pt x="22" y="23"/>
                        <a:pt x="22" y="23"/>
                        <a:pt x="22" y="23"/>
                      </a:cubicBezTo>
                      <a:cubicBezTo>
                        <a:pt x="22" y="24"/>
                        <a:pt x="20" y="26"/>
                        <a:pt x="20" y="27"/>
                      </a:cubicBezTo>
                      <a:cubicBezTo>
                        <a:pt x="20" y="29"/>
                        <a:pt x="20" y="30"/>
                        <a:pt x="20" y="30"/>
                      </a:cubicBezTo>
                      <a:cubicBezTo>
                        <a:pt x="20" y="30"/>
                        <a:pt x="20" y="31"/>
                        <a:pt x="19" y="32"/>
                      </a:cubicBezTo>
                      <a:cubicBezTo>
                        <a:pt x="19" y="33"/>
                        <a:pt x="19" y="33"/>
                        <a:pt x="19" y="33"/>
                      </a:cubicBezTo>
                      <a:cubicBezTo>
                        <a:pt x="19" y="33"/>
                        <a:pt x="19" y="33"/>
                        <a:pt x="19" y="33"/>
                      </a:cubicBezTo>
                      <a:cubicBezTo>
                        <a:pt x="18" y="33"/>
                        <a:pt x="18" y="33"/>
                        <a:pt x="18" y="33"/>
                      </a:cubicBezTo>
                      <a:cubicBezTo>
                        <a:pt x="18" y="33"/>
                        <a:pt x="18" y="33"/>
                        <a:pt x="18" y="33"/>
                      </a:cubicBezTo>
                      <a:cubicBezTo>
                        <a:pt x="19" y="34"/>
                        <a:pt x="19" y="34"/>
                        <a:pt x="19" y="34"/>
                      </a:cubicBezTo>
                      <a:cubicBezTo>
                        <a:pt x="19" y="35"/>
                        <a:pt x="19" y="35"/>
                        <a:pt x="19" y="35"/>
                      </a:cubicBezTo>
                      <a:cubicBezTo>
                        <a:pt x="19" y="35"/>
                        <a:pt x="19" y="35"/>
                        <a:pt x="19" y="35"/>
                      </a:cubicBezTo>
                      <a:cubicBezTo>
                        <a:pt x="19" y="35"/>
                        <a:pt x="19" y="35"/>
                        <a:pt x="19" y="35"/>
                      </a:cubicBezTo>
                      <a:cubicBezTo>
                        <a:pt x="18" y="35"/>
                        <a:pt x="18" y="35"/>
                        <a:pt x="18" y="35"/>
                      </a:cubicBezTo>
                      <a:cubicBezTo>
                        <a:pt x="18" y="35"/>
                        <a:pt x="18" y="35"/>
                        <a:pt x="18" y="35"/>
                      </a:cubicBezTo>
                      <a:cubicBezTo>
                        <a:pt x="18" y="35"/>
                        <a:pt x="18" y="35"/>
                        <a:pt x="18" y="35"/>
                      </a:cubicBezTo>
                      <a:cubicBezTo>
                        <a:pt x="19" y="35"/>
                        <a:pt x="19" y="35"/>
                        <a:pt x="19" y="36"/>
                      </a:cubicBezTo>
                      <a:cubicBezTo>
                        <a:pt x="19" y="36"/>
                        <a:pt x="19" y="36"/>
                        <a:pt x="19" y="36"/>
                      </a:cubicBezTo>
                      <a:cubicBezTo>
                        <a:pt x="19" y="36"/>
                        <a:pt x="19" y="36"/>
                        <a:pt x="19" y="36"/>
                      </a:cubicBezTo>
                      <a:cubicBezTo>
                        <a:pt x="19" y="36"/>
                        <a:pt x="19" y="36"/>
                        <a:pt x="19" y="36"/>
                      </a:cubicBezTo>
                      <a:cubicBezTo>
                        <a:pt x="18" y="37"/>
                        <a:pt x="18" y="37"/>
                        <a:pt x="18" y="37"/>
                      </a:cubicBezTo>
                      <a:cubicBezTo>
                        <a:pt x="18" y="37"/>
                        <a:pt x="18" y="37"/>
                        <a:pt x="18" y="37"/>
                      </a:cubicBezTo>
                      <a:cubicBezTo>
                        <a:pt x="18" y="37"/>
                        <a:pt x="18" y="37"/>
                        <a:pt x="18" y="37"/>
                      </a:cubicBezTo>
                      <a:cubicBezTo>
                        <a:pt x="19" y="37"/>
                        <a:pt x="19" y="37"/>
                        <a:pt x="19" y="37"/>
                      </a:cubicBezTo>
                      <a:cubicBezTo>
                        <a:pt x="19" y="37"/>
                        <a:pt x="19" y="37"/>
                        <a:pt x="19" y="37"/>
                      </a:cubicBezTo>
                      <a:cubicBezTo>
                        <a:pt x="19" y="38"/>
                        <a:pt x="19" y="38"/>
                        <a:pt x="19" y="38"/>
                      </a:cubicBezTo>
                      <a:cubicBezTo>
                        <a:pt x="19" y="38"/>
                        <a:pt x="19" y="38"/>
                        <a:pt x="19" y="38"/>
                      </a:cubicBezTo>
                      <a:cubicBezTo>
                        <a:pt x="18" y="38"/>
                        <a:pt x="18" y="38"/>
                        <a:pt x="18" y="38"/>
                      </a:cubicBezTo>
                      <a:cubicBezTo>
                        <a:pt x="18" y="38"/>
                        <a:pt x="18" y="38"/>
                        <a:pt x="18" y="38"/>
                      </a:cubicBezTo>
                      <a:cubicBezTo>
                        <a:pt x="18" y="38"/>
                        <a:pt x="18" y="38"/>
                        <a:pt x="18" y="38"/>
                      </a:cubicBezTo>
                      <a:cubicBezTo>
                        <a:pt x="19" y="39"/>
                        <a:pt x="19" y="39"/>
                        <a:pt x="19" y="39"/>
                      </a:cubicBezTo>
                      <a:cubicBezTo>
                        <a:pt x="19" y="40"/>
                        <a:pt x="19" y="40"/>
                        <a:pt x="19" y="40"/>
                      </a:cubicBezTo>
                      <a:cubicBezTo>
                        <a:pt x="15" y="43"/>
                        <a:pt x="15" y="43"/>
                        <a:pt x="15" y="43"/>
                      </a:cubicBezTo>
                      <a:cubicBezTo>
                        <a:pt x="15" y="43"/>
                        <a:pt x="14" y="43"/>
                        <a:pt x="13" y="43"/>
                      </a:cubicBezTo>
                      <a:moveTo>
                        <a:pt x="8" y="39"/>
                      </a:moveTo>
                      <a:cubicBezTo>
                        <a:pt x="11" y="42"/>
                        <a:pt x="11" y="42"/>
                        <a:pt x="11" y="42"/>
                      </a:cubicBezTo>
                      <a:cubicBezTo>
                        <a:pt x="11" y="42"/>
                        <a:pt x="12" y="43"/>
                        <a:pt x="13" y="43"/>
                      </a:cubicBezTo>
                      <a:cubicBezTo>
                        <a:pt x="13" y="43"/>
                        <a:pt x="13" y="43"/>
                        <a:pt x="13" y="43"/>
                      </a:cubicBezTo>
                      <a:cubicBezTo>
                        <a:pt x="13" y="43"/>
                        <a:pt x="13" y="43"/>
                        <a:pt x="13" y="43"/>
                      </a:cubicBezTo>
                      <a:cubicBezTo>
                        <a:pt x="14" y="43"/>
                        <a:pt x="15" y="42"/>
                        <a:pt x="15" y="42"/>
                      </a:cubicBezTo>
                      <a:cubicBezTo>
                        <a:pt x="15" y="42"/>
                        <a:pt x="15" y="42"/>
                        <a:pt x="15" y="42"/>
                      </a:cubicBezTo>
                      <a:cubicBezTo>
                        <a:pt x="18" y="39"/>
                        <a:pt x="18" y="39"/>
                        <a:pt x="18" y="39"/>
                      </a:cubicBezTo>
                      <a:cubicBezTo>
                        <a:pt x="18" y="39"/>
                        <a:pt x="18" y="39"/>
                        <a:pt x="18" y="39"/>
                      </a:cubicBezTo>
                      <a:cubicBezTo>
                        <a:pt x="18" y="39"/>
                        <a:pt x="18" y="39"/>
                        <a:pt x="18" y="39"/>
                      </a:cubicBezTo>
                      <a:cubicBezTo>
                        <a:pt x="18" y="39"/>
                        <a:pt x="18" y="39"/>
                        <a:pt x="18" y="39"/>
                      </a:cubicBezTo>
                      <a:cubicBezTo>
                        <a:pt x="18" y="39"/>
                        <a:pt x="18" y="39"/>
                        <a:pt x="18" y="39"/>
                      </a:cubicBezTo>
                      <a:cubicBezTo>
                        <a:pt x="18" y="38"/>
                        <a:pt x="18" y="38"/>
                        <a:pt x="18" y="38"/>
                      </a:cubicBezTo>
                      <a:cubicBezTo>
                        <a:pt x="18" y="38"/>
                        <a:pt x="18" y="38"/>
                        <a:pt x="18" y="38"/>
                      </a:cubicBezTo>
                      <a:cubicBezTo>
                        <a:pt x="18" y="38"/>
                        <a:pt x="18" y="38"/>
                        <a:pt x="18" y="38"/>
                      </a:cubicBezTo>
                      <a:cubicBezTo>
                        <a:pt x="18" y="38"/>
                        <a:pt x="18" y="38"/>
                        <a:pt x="18" y="38"/>
                      </a:cubicBezTo>
                      <a:cubicBezTo>
                        <a:pt x="18" y="37"/>
                        <a:pt x="18" y="37"/>
                        <a:pt x="18" y="37"/>
                      </a:cubicBezTo>
                      <a:cubicBezTo>
                        <a:pt x="18" y="37"/>
                        <a:pt x="18" y="37"/>
                        <a:pt x="18" y="37"/>
                      </a:cubicBezTo>
                      <a:cubicBezTo>
                        <a:pt x="18" y="37"/>
                        <a:pt x="18" y="37"/>
                        <a:pt x="18" y="37"/>
                      </a:cubicBezTo>
                      <a:cubicBezTo>
                        <a:pt x="18" y="37"/>
                        <a:pt x="18" y="37"/>
                        <a:pt x="18" y="37"/>
                      </a:cubicBezTo>
                      <a:cubicBezTo>
                        <a:pt x="18" y="37"/>
                        <a:pt x="18" y="37"/>
                        <a:pt x="18" y="37"/>
                      </a:cubicBezTo>
                      <a:cubicBezTo>
                        <a:pt x="18" y="37"/>
                        <a:pt x="18" y="37"/>
                        <a:pt x="18" y="37"/>
                      </a:cubicBezTo>
                      <a:cubicBezTo>
                        <a:pt x="18" y="37"/>
                        <a:pt x="18" y="37"/>
                        <a:pt x="18" y="37"/>
                      </a:cubicBezTo>
                      <a:cubicBezTo>
                        <a:pt x="18" y="37"/>
                        <a:pt x="18" y="37"/>
                        <a:pt x="18" y="37"/>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5"/>
                        <a:pt x="18" y="35"/>
                        <a:pt x="18" y="35"/>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3"/>
                        <a:pt x="18" y="33"/>
                        <a:pt x="18" y="33"/>
                      </a:cubicBezTo>
                      <a:cubicBezTo>
                        <a:pt x="18" y="33"/>
                        <a:pt x="18" y="33"/>
                        <a:pt x="18" y="33"/>
                      </a:cubicBezTo>
                      <a:cubicBezTo>
                        <a:pt x="18" y="32"/>
                        <a:pt x="18" y="32"/>
                        <a:pt x="18" y="32"/>
                      </a:cubicBezTo>
                      <a:cubicBezTo>
                        <a:pt x="18" y="32"/>
                        <a:pt x="18" y="32"/>
                        <a:pt x="18" y="32"/>
                      </a:cubicBezTo>
                      <a:cubicBezTo>
                        <a:pt x="18" y="32"/>
                        <a:pt x="18" y="32"/>
                        <a:pt x="18" y="32"/>
                      </a:cubicBezTo>
                      <a:cubicBezTo>
                        <a:pt x="19" y="31"/>
                        <a:pt x="20" y="30"/>
                        <a:pt x="20" y="30"/>
                      </a:cubicBezTo>
                      <a:cubicBezTo>
                        <a:pt x="20" y="30"/>
                        <a:pt x="20" y="29"/>
                        <a:pt x="20" y="27"/>
                      </a:cubicBezTo>
                      <a:cubicBezTo>
                        <a:pt x="20" y="26"/>
                        <a:pt x="21" y="24"/>
                        <a:pt x="22" y="23"/>
                      </a:cubicBezTo>
                      <a:cubicBezTo>
                        <a:pt x="22" y="23"/>
                        <a:pt x="22" y="23"/>
                        <a:pt x="22" y="23"/>
                      </a:cubicBezTo>
                      <a:cubicBezTo>
                        <a:pt x="22" y="22"/>
                        <a:pt x="23" y="21"/>
                        <a:pt x="23" y="19"/>
                      </a:cubicBezTo>
                      <a:cubicBezTo>
                        <a:pt x="25" y="17"/>
                        <a:pt x="25" y="15"/>
                        <a:pt x="25" y="13"/>
                      </a:cubicBezTo>
                      <a:cubicBezTo>
                        <a:pt x="25" y="6"/>
                        <a:pt x="20" y="0"/>
                        <a:pt x="13" y="0"/>
                      </a:cubicBezTo>
                      <a:cubicBezTo>
                        <a:pt x="6" y="0"/>
                        <a:pt x="1" y="6"/>
                        <a:pt x="1" y="13"/>
                      </a:cubicBezTo>
                      <a:cubicBezTo>
                        <a:pt x="1" y="15"/>
                        <a:pt x="1" y="17"/>
                        <a:pt x="2" y="19"/>
                      </a:cubicBezTo>
                      <a:cubicBezTo>
                        <a:pt x="3" y="21"/>
                        <a:pt x="4" y="22"/>
                        <a:pt x="4" y="23"/>
                      </a:cubicBezTo>
                      <a:cubicBezTo>
                        <a:pt x="4" y="23"/>
                        <a:pt x="4" y="23"/>
                        <a:pt x="4" y="23"/>
                      </a:cubicBezTo>
                      <a:cubicBezTo>
                        <a:pt x="5" y="24"/>
                        <a:pt x="6" y="26"/>
                        <a:pt x="6" y="28"/>
                      </a:cubicBezTo>
                      <a:cubicBezTo>
                        <a:pt x="6" y="29"/>
                        <a:pt x="6" y="30"/>
                        <a:pt x="6" y="30"/>
                      </a:cubicBezTo>
                      <a:cubicBezTo>
                        <a:pt x="6" y="30"/>
                        <a:pt x="7" y="31"/>
                        <a:pt x="8" y="32"/>
                      </a:cubicBezTo>
                      <a:cubicBezTo>
                        <a:pt x="8" y="32"/>
                        <a:pt x="8" y="32"/>
                        <a:pt x="8" y="32"/>
                      </a:cubicBezTo>
                      <a:cubicBezTo>
                        <a:pt x="8" y="33"/>
                        <a:pt x="8" y="33"/>
                        <a:pt x="8" y="33"/>
                      </a:cubicBezTo>
                      <a:cubicBezTo>
                        <a:pt x="8" y="34"/>
                        <a:pt x="8" y="34"/>
                        <a:pt x="8" y="34"/>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6"/>
                        <a:pt x="8" y="36"/>
                        <a:pt x="8" y="36"/>
                      </a:cubicBezTo>
                      <a:cubicBezTo>
                        <a:pt x="8" y="36"/>
                        <a:pt x="8" y="36"/>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8"/>
                        <a:pt x="8" y="38"/>
                        <a:pt x="8" y="38"/>
                      </a:cubicBezTo>
                      <a:cubicBezTo>
                        <a:pt x="8" y="38"/>
                        <a:pt x="8" y="38"/>
                        <a:pt x="8" y="38"/>
                      </a:cubicBezTo>
                      <a:cubicBezTo>
                        <a:pt x="8" y="38"/>
                        <a:pt x="8" y="38"/>
                        <a:pt x="8" y="38"/>
                      </a:cubicBezTo>
                      <a:cubicBezTo>
                        <a:pt x="8" y="38"/>
                        <a:pt x="8" y="38"/>
                        <a:pt x="8" y="38"/>
                      </a:cubicBezTo>
                      <a:cubicBezTo>
                        <a:pt x="8" y="38"/>
                        <a:pt x="8" y="38"/>
                        <a:pt x="8" y="38"/>
                      </a:cubicBezTo>
                      <a:cubicBezTo>
                        <a:pt x="8" y="38"/>
                        <a:pt x="8" y="38"/>
                        <a:pt x="8" y="38"/>
                      </a:cubicBezTo>
                      <a:cubicBezTo>
                        <a:pt x="8" y="38"/>
                        <a:pt x="8" y="38"/>
                        <a:pt x="8" y="38"/>
                      </a:cubicBezTo>
                      <a:cubicBezTo>
                        <a:pt x="8" y="39"/>
                        <a:pt x="8" y="39"/>
                        <a:pt x="8" y="39"/>
                      </a:cubicBezTo>
                      <a:cubicBezTo>
                        <a:pt x="8" y="39"/>
                        <a:pt x="8" y="39"/>
                        <a:pt x="8" y="3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8" name="Freeform 90"/>
                <p:cNvSpPr/>
                <p:nvPr/>
              </p:nvSpPr>
              <p:spPr bwMode="auto">
                <a:xfrm>
                  <a:off x="3823" y="2142"/>
                  <a:ext cx="36" cy="53"/>
                </a:xfrm>
                <a:custGeom>
                  <a:avLst/>
                  <a:gdLst>
                    <a:gd name="T0" fmla="*/ 9 w 14"/>
                    <a:gd name="T1" fmla="*/ 21 h 21"/>
                    <a:gd name="T2" fmla="*/ 9 w 14"/>
                    <a:gd name="T3" fmla="*/ 21 h 21"/>
                    <a:gd name="T4" fmla="*/ 8 w 14"/>
                    <a:gd name="T5" fmla="*/ 21 h 21"/>
                    <a:gd name="T6" fmla="*/ 13 w 14"/>
                    <a:gd name="T7" fmla="*/ 1 h 21"/>
                    <a:gd name="T8" fmla="*/ 1 w 14"/>
                    <a:gd name="T9" fmla="*/ 2 h 21"/>
                    <a:gd name="T10" fmla="*/ 6 w 14"/>
                    <a:gd name="T11" fmla="*/ 21 h 21"/>
                    <a:gd name="T12" fmla="*/ 5 w 14"/>
                    <a:gd name="T13" fmla="*/ 21 h 21"/>
                    <a:gd name="T14" fmla="*/ 5 w 14"/>
                    <a:gd name="T15" fmla="*/ 21 h 21"/>
                    <a:gd name="T16" fmla="*/ 0 w 14"/>
                    <a:gd name="T17" fmla="*/ 0 h 21"/>
                    <a:gd name="T18" fmla="*/ 1 w 14"/>
                    <a:gd name="T19" fmla="*/ 0 h 21"/>
                    <a:gd name="T20" fmla="*/ 13 w 14"/>
                    <a:gd name="T21" fmla="*/ 0 h 21"/>
                    <a:gd name="T22" fmla="*/ 14 w 14"/>
                    <a:gd name="T23" fmla="*/ 0 h 21"/>
                    <a:gd name="T24" fmla="*/ 9 w 14"/>
                    <a:gd name="T25" fmla="*/ 21 h 21"/>
                    <a:gd name="T26" fmla="*/ 9 w 14"/>
                    <a:gd name="T2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1">
                      <a:moveTo>
                        <a:pt x="9" y="21"/>
                      </a:moveTo>
                      <a:cubicBezTo>
                        <a:pt x="9" y="21"/>
                        <a:pt x="9" y="21"/>
                        <a:pt x="9" y="21"/>
                      </a:cubicBezTo>
                      <a:cubicBezTo>
                        <a:pt x="8" y="21"/>
                        <a:pt x="8" y="21"/>
                        <a:pt x="8" y="21"/>
                      </a:cubicBezTo>
                      <a:cubicBezTo>
                        <a:pt x="13" y="1"/>
                        <a:pt x="13" y="1"/>
                        <a:pt x="13" y="1"/>
                      </a:cubicBezTo>
                      <a:cubicBezTo>
                        <a:pt x="7" y="6"/>
                        <a:pt x="3" y="3"/>
                        <a:pt x="1" y="2"/>
                      </a:cubicBezTo>
                      <a:cubicBezTo>
                        <a:pt x="6" y="21"/>
                        <a:pt x="6" y="21"/>
                        <a:pt x="6" y="21"/>
                      </a:cubicBezTo>
                      <a:cubicBezTo>
                        <a:pt x="5" y="21"/>
                        <a:pt x="5" y="21"/>
                        <a:pt x="5" y="21"/>
                      </a:cubicBezTo>
                      <a:cubicBezTo>
                        <a:pt x="5" y="21"/>
                        <a:pt x="5" y="21"/>
                        <a:pt x="5" y="21"/>
                      </a:cubicBezTo>
                      <a:cubicBezTo>
                        <a:pt x="0" y="0"/>
                        <a:pt x="0" y="0"/>
                        <a:pt x="0" y="0"/>
                      </a:cubicBezTo>
                      <a:cubicBezTo>
                        <a:pt x="1" y="0"/>
                        <a:pt x="1" y="0"/>
                        <a:pt x="1" y="0"/>
                      </a:cubicBezTo>
                      <a:cubicBezTo>
                        <a:pt x="1" y="1"/>
                        <a:pt x="6" y="6"/>
                        <a:pt x="13" y="0"/>
                      </a:cubicBezTo>
                      <a:cubicBezTo>
                        <a:pt x="14" y="0"/>
                        <a:pt x="14" y="0"/>
                        <a:pt x="14" y="0"/>
                      </a:cubicBezTo>
                      <a:cubicBezTo>
                        <a:pt x="9" y="21"/>
                        <a:pt x="9" y="21"/>
                        <a:pt x="9" y="21"/>
                      </a:cubicBezTo>
                      <a:cubicBezTo>
                        <a:pt x="9" y="21"/>
                        <a:pt x="9" y="21"/>
                        <a:pt x="9" y="2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9" name="Freeform 91"/>
                <p:cNvSpPr/>
                <p:nvPr/>
              </p:nvSpPr>
              <p:spPr bwMode="auto">
                <a:xfrm>
                  <a:off x="3841" y="2150"/>
                  <a:ext cx="0" cy="48"/>
                </a:xfrm>
                <a:custGeom>
                  <a:avLst/>
                  <a:gdLst>
                    <a:gd name="T0" fmla="*/ 48 h 48"/>
                    <a:gd name="T1" fmla="*/ 45 h 48"/>
                    <a:gd name="T2" fmla="*/ 0 h 48"/>
                    <a:gd name="T3" fmla="*/ 0 h 48"/>
                    <a:gd name="T4" fmla="*/ 0 h 48"/>
                    <a:gd name="T5" fmla="*/ 45 h 48"/>
                    <a:gd name="T6" fmla="*/ 48 h 48"/>
                  </a:gdLst>
                  <a:ahLst/>
                  <a:cxnLst>
                    <a:cxn ang="0">
                      <a:pos x="0" y="T0"/>
                    </a:cxn>
                    <a:cxn ang="0">
                      <a:pos x="0" y="T1"/>
                    </a:cxn>
                    <a:cxn ang="0">
                      <a:pos x="0" y="T2"/>
                    </a:cxn>
                    <a:cxn ang="0">
                      <a:pos x="0" y="T3"/>
                    </a:cxn>
                    <a:cxn ang="0">
                      <a:pos x="0" y="T4"/>
                    </a:cxn>
                    <a:cxn ang="0">
                      <a:pos x="0" y="T5"/>
                    </a:cxn>
                    <a:cxn ang="0">
                      <a:pos x="0" y="T6"/>
                    </a:cxn>
                  </a:cxnLst>
                  <a:rect l="0" t="0" r="r" b="b"/>
                  <a:pathLst>
                    <a:path h="48">
                      <a:moveTo>
                        <a:pt x="0" y="48"/>
                      </a:moveTo>
                      <a:lnTo>
                        <a:pt x="0" y="45"/>
                      </a:lnTo>
                      <a:lnTo>
                        <a:pt x="0" y="0"/>
                      </a:lnTo>
                      <a:lnTo>
                        <a:pt x="0" y="0"/>
                      </a:lnTo>
                      <a:lnTo>
                        <a:pt x="0" y="0"/>
                      </a:lnTo>
                      <a:lnTo>
                        <a:pt x="0" y="4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0" name="Freeform 92"/>
                <p:cNvSpPr/>
                <p:nvPr/>
              </p:nvSpPr>
              <p:spPr bwMode="auto">
                <a:xfrm>
                  <a:off x="3841" y="2150"/>
                  <a:ext cx="0" cy="48"/>
                </a:xfrm>
                <a:custGeom>
                  <a:avLst/>
                  <a:gdLst>
                    <a:gd name="T0" fmla="*/ 48 h 48"/>
                    <a:gd name="T1" fmla="*/ 45 h 48"/>
                    <a:gd name="T2" fmla="*/ 0 h 48"/>
                    <a:gd name="T3" fmla="*/ 0 h 48"/>
                    <a:gd name="T4" fmla="*/ 0 h 48"/>
                    <a:gd name="T5" fmla="*/ 45 h 48"/>
                    <a:gd name="T6" fmla="*/ 48 h 48"/>
                  </a:gdLst>
                  <a:ahLst/>
                  <a:cxnLst>
                    <a:cxn ang="0">
                      <a:pos x="0" y="T0"/>
                    </a:cxn>
                    <a:cxn ang="0">
                      <a:pos x="0" y="T1"/>
                    </a:cxn>
                    <a:cxn ang="0">
                      <a:pos x="0" y="T2"/>
                    </a:cxn>
                    <a:cxn ang="0">
                      <a:pos x="0" y="T3"/>
                    </a:cxn>
                    <a:cxn ang="0">
                      <a:pos x="0" y="T4"/>
                    </a:cxn>
                    <a:cxn ang="0">
                      <a:pos x="0" y="T5"/>
                    </a:cxn>
                    <a:cxn ang="0">
                      <a:pos x="0" y="T6"/>
                    </a:cxn>
                  </a:cxnLst>
                  <a:rect l="0" t="0" r="r" b="b"/>
                  <a:pathLst>
                    <a:path h="48">
                      <a:moveTo>
                        <a:pt x="0" y="48"/>
                      </a:moveTo>
                      <a:lnTo>
                        <a:pt x="0" y="45"/>
                      </a:lnTo>
                      <a:lnTo>
                        <a:pt x="0" y="0"/>
                      </a:lnTo>
                      <a:lnTo>
                        <a:pt x="0" y="0"/>
                      </a:lnTo>
                      <a:lnTo>
                        <a:pt x="0" y="0"/>
                      </a:lnTo>
                      <a:lnTo>
                        <a:pt x="0" y="45"/>
                      </a:lnTo>
                      <a:lnTo>
                        <a:pt x="0"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1" name="Freeform 93"/>
                <p:cNvSpPr/>
                <p:nvPr/>
              </p:nvSpPr>
              <p:spPr bwMode="auto">
                <a:xfrm>
                  <a:off x="3826" y="2188"/>
                  <a:ext cx="31" cy="27"/>
                </a:xfrm>
                <a:custGeom>
                  <a:avLst/>
                  <a:gdLst>
                    <a:gd name="T0" fmla="*/ 12 w 12"/>
                    <a:gd name="T1" fmla="*/ 2 h 11"/>
                    <a:gd name="T2" fmla="*/ 11 w 12"/>
                    <a:gd name="T3" fmla="*/ 2 h 11"/>
                    <a:gd name="T4" fmla="*/ 11 w 12"/>
                    <a:gd name="T5" fmla="*/ 1 h 11"/>
                    <a:gd name="T6" fmla="*/ 12 w 12"/>
                    <a:gd name="T7" fmla="*/ 0 h 11"/>
                    <a:gd name="T8" fmla="*/ 0 w 12"/>
                    <a:gd name="T9" fmla="*/ 1 h 11"/>
                    <a:gd name="T10" fmla="*/ 1 w 12"/>
                    <a:gd name="T11" fmla="*/ 2 h 11"/>
                    <a:gd name="T12" fmla="*/ 0 w 12"/>
                    <a:gd name="T13" fmla="*/ 2 h 11"/>
                    <a:gd name="T14" fmla="*/ 0 w 12"/>
                    <a:gd name="T15" fmla="*/ 3 h 11"/>
                    <a:gd name="T16" fmla="*/ 1 w 12"/>
                    <a:gd name="T17" fmla="*/ 3 h 11"/>
                    <a:gd name="T18" fmla="*/ 1 w 12"/>
                    <a:gd name="T19" fmla="*/ 4 h 11"/>
                    <a:gd name="T20" fmla="*/ 1 w 12"/>
                    <a:gd name="T21" fmla="*/ 4 h 11"/>
                    <a:gd name="T22" fmla="*/ 0 w 12"/>
                    <a:gd name="T23" fmla="*/ 5 h 11"/>
                    <a:gd name="T24" fmla="*/ 1 w 12"/>
                    <a:gd name="T25" fmla="*/ 5 h 11"/>
                    <a:gd name="T26" fmla="*/ 1 w 12"/>
                    <a:gd name="T27" fmla="*/ 5 h 11"/>
                    <a:gd name="T28" fmla="*/ 0 w 12"/>
                    <a:gd name="T29" fmla="*/ 6 h 11"/>
                    <a:gd name="T30" fmla="*/ 1 w 12"/>
                    <a:gd name="T31" fmla="*/ 6 h 11"/>
                    <a:gd name="T32" fmla="*/ 0 w 12"/>
                    <a:gd name="T33" fmla="*/ 7 h 11"/>
                    <a:gd name="T34" fmla="*/ 0 w 12"/>
                    <a:gd name="T35" fmla="*/ 7 h 11"/>
                    <a:gd name="T36" fmla="*/ 0 w 12"/>
                    <a:gd name="T37" fmla="*/ 7 h 11"/>
                    <a:gd name="T38" fmla="*/ 6 w 12"/>
                    <a:gd name="T39" fmla="*/ 11 h 11"/>
                    <a:gd name="T40" fmla="*/ 8 w 12"/>
                    <a:gd name="T41" fmla="*/ 11 h 11"/>
                    <a:gd name="T42" fmla="*/ 12 w 12"/>
                    <a:gd name="T43" fmla="*/ 7 h 11"/>
                    <a:gd name="T44" fmla="*/ 11 w 12"/>
                    <a:gd name="T45" fmla="*/ 6 h 11"/>
                    <a:gd name="T46" fmla="*/ 11 w 12"/>
                    <a:gd name="T47" fmla="*/ 6 h 11"/>
                    <a:gd name="T48" fmla="*/ 12 w 12"/>
                    <a:gd name="T49" fmla="*/ 6 h 11"/>
                    <a:gd name="T50" fmla="*/ 12 w 12"/>
                    <a:gd name="T51" fmla="*/ 5 h 11"/>
                    <a:gd name="T52" fmla="*/ 11 w 12"/>
                    <a:gd name="T53" fmla="*/ 5 h 11"/>
                    <a:gd name="T54" fmla="*/ 12 w 12"/>
                    <a:gd name="T55" fmla="*/ 4 h 11"/>
                    <a:gd name="T56" fmla="*/ 12 w 12"/>
                    <a:gd name="T57" fmla="*/ 4 h 11"/>
                    <a:gd name="T58" fmla="*/ 11 w 12"/>
                    <a:gd name="T59" fmla="*/ 3 h 11"/>
                    <a:gd name="T60" fmla="*/ 11 w 12"/>
                    <a:gd name="T61" fmla="*/ 3 h 11"/>
                    <a:gd name="T62" fmla="*/ 12 w 12"/>
                    <a:gd name="T6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11">
                      <a:moveTo>
                        <a:pt x="12" y="2"/>
                      </a:moveTo>
                      <a:cubicBezTo>
                        <a:pt x="12" y="2"/>
                        <a:pt x="12" y="2"/>
                        <a:pt x="12" y="2"/>
                      </a:cubicBezTo>
                      <a:cubicBezTo>
                        <a:pt x="12" y="2"/>
                        <a:pt x="12" y="2"/>
                        <a:pt x="12" y="2"/>
                      </a:cubicBezTo>
                      <a:cubicBezTo>
                        <a:pt x="11" y="2"/>
                        <a:pt x="11" y="2"/>
                        <a:pt x="11" y="2"/>
                      </a:cubicBezTo>
                      <a:cubicBezTo>
                        <a:pt x="11" y="2"/>
                        <a:pt x="11" y="2"/>
                        <a:pt x="11" y="2"/>
                      </a:cubicBezTo>
                      <a:cubicBezTo>
                        <a:pt x="11" y="1"/>
                        <a:pt x="11" y="1"/>
                        <a:pt x="11" y="1"/>
                      </a:cubicBezTo>
                      <a:cubicBezTo>
                        <a:pt x="12" y="1"/>
                        <a:pt x="12" y="1"/>
                        <a:pt x="12" y="1"/>
                      </a:cubicBezTo>
                      <a:cubicBezTo>
                        <a:pt x="12" y="0"/>
                        <a:pt x="12" y="0"/>
                        <a:pt x="12" y="0"/>
                      </a:cubicBezTo>
                      <a:cubicBezTo>
                        <a:pt x="0" y="0"/>
                        <a:pt x="0" y="0"/>
                        <a:pt x="0" y="0"/>
                      </a:cubicBezTo>
                      <a:cubicBezTo>
                        <a:pt x="0" y="1"/>
                        <a:pt x="0" y="1"/>
                        <a:pt x="0" y="1"/>
                      </a:cubicBezTo>
                      <a:cubicBezTo>
                        <a:pt x="0" y="1"/>
                        <a:pt x="0" y="1"/>
                        <a:pt x="0" y="1"/>
                      </a:cubicBezTo>
                      <a:cubicBezTo>
                        <a:pt x="1" y="2"/>
                        <a:pt x="1" y="2"/>
                        <a:pt x="1" y="2"/>
                      </a:cubicBezTo>
                      <a:cubicBezTo>
                        <a:pt x="1" y="2"/>
                        <a:pt x="1" y="2"/>
                        <a:pt x="1" y="2"/>
                      </a:cubicBezTo>
                      <a:cubicBezTo>
                        <a:pt x="0" y="2"/>
                        <a:pt x="0" y="2"/>
                        <a:pt x="0" y="2"/>
                      </a:cubicBezTo>
                      <a:cubicBezTo>
                        <a:pt x="0" y="2"/>
                        <a:pt x="0" y="2"/>
                        <a:pt x="0" y="2"/>
                      </a:cubicBezTo>
                      <a:cubicBezTo>
                        <a:pt x="0" y="3"/>
                        <a:pt x="0" y="3"/>
                        <a:pt x="0" y="3"/>
                      </a:cubicBezTo>
                      <a:cubicBezTo>
                        <a:pt x="0" y="3"/>
                        <a:pt x="0" y="3"/>
                        <a:pt x="0" y="3"/>
                      </a:cubicBezTo>
                      <a:cubicBezTo>
                        <a:pt x="1" y="3"/>
                        <a:pt x="1" y="3"/>
                        <a:pt x="1" y="3"/>
                      </a:cubicBezTo>
                      <a:cubicBezTo>
                        <a:pt x="1" y="3"/>
                        <a:pt x="1" y="3"/>
                        <a:pt x="1" y="3"/>
                      </a:cubicBezTo>
                      <a:cubicBezTo>
                        <a:pt x="1" y="4"/>
                        <a:pt x="1" y="4"/>
                        <a:pt x="1" y="4"/>
                      </a:cubicBezTo>
                      <a:cubicBezTo>
                        <a:pt x="1" y="4"/>
                        <a:pt x="1" y="4"/>
                        <a:pt x="1" y="4"/>
                      </a:cubicBezTo>
                      <a:cubicBezTo>
                        <a:pt x="1" y="4"/>
                        <a:pt x="1" y="4"/>
                        <a:pt x="1" y="4"/>
                      </a:cubicBezTo>
                      <a:cubicBezTo>
                        <a:pt x="0" y="4"/>
                        <a:pt x="0" y="4"/>
                        <a:pt x="0" y="4"/>
                      </a:cubicBezTo>
                      <a:cubicBezTo>
                        <a:pt x="0" y="5"/>
                        <a:pt x="0" y="5"/>
                        <a:pt x="0"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0" y="6"/>
                        <a:pt x="0" y="6"/>
                        <a:pt x="0" y="6"/>
                      </a:cubicBezTo>
                      <a:cubicBezTo>
                        <a:pt x="1" y="6"/>
                        <a:pt x="1" y="6"/>
                        <a:pt x="1" y="6"/>
                      </a:cubicBezTo>
                      <a:cubicBezTo>
                        <a:pt x="1" y="6"/>
                        <a:pt x="1" y="6"/>
                        <a:pt x="1" y="6"/>
                      </a:cubicBezTo>
                      <a:cubicBezTo>
                        <a:pt x="1" y="7"/>
                        <a:pt x="1" y="7"/>
                        <a:pt x="1"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4" y="11"/>
                        <a:pt x="4" y="11"/>
                        <a:pt x="4" y="11"/>
                      </a:cubicBezTo>
                      <a:cubicBezTo>
                        <a:pt x="4" y="11"/>
                        <a:pt x="5" y="11"/>
                        <a:pt x="6" y="11"/>
                      </a:cubicBezTo>
                      <a:cubicBezTo>
                        <a:pt x="6" y="11"/>
                        <a:pt x="6" y="11"/>
                        <a:pt x="6" y="11"/>
                      </a:cubicBezTo>
                      <a:cubicBezTo>
                        <a:pt x="7" y="11"/>
                        <a:pt x="8" y="11"/>
                        <a:pt x="8" y="11"/>
                      </a:cubicBezTo>
                      <a:cubicBezTo>
                        <a:pt x="12" y="7"/>
                        <a:pt x="12" y="7"/>
                        <a:pt x="12" y="7"/>
                      </a:cubicBezTo>
                      <a:cubicBezTo>
                        <a:pt x="12" y="7"/>
                        <a:pt x="12" y="7"/>
                        <a:pt x="12" y="7"/>
                      </a:cubicBezTo>
                      <a:cubicBezTo>
                        <a:pt x="11" y="6"/>
                        <a:pt x="11" y="6"/>
                        <a:pt x="11" y="6"/>
                      </a:cubicBezTo>
                      <a:cubicBezTo>
                        <a:pt x="11" y="6"/>
                        <a:pt x="11" y="6"/>
                        <a:pt x="11" y="6"/>
                      </a:cubicBezTo>
                      <a:cubicBezTo>
                        <a:pt x="11" y="6"/>
                        <a:pt x="11" y="6"/>
                        <a:pt x="11" y="6"/>
                      </a:cubicBezTo>
                      <a:cubicBezTo>
                        <a:pt x="11" y="6"/>
                        <a:pt x="11" y="6"/>
                        <a:pt x="11" y="6"/>
                      </a:cubicBezTo>
                      <a:cubicBezTo>
                        <a:pt x="12" y="6"/>
                        <a:pt x="12" y="6"/>
                        <a:pt x="12" y="6"/>
                      </a:cubicBezTo>
                      <a:cubicBezTo>
                        <a:pt x="12" y="6"/>
                        <a:pt x="12" y="6"/>
                        <a:pt x="12" y="6"/>
                      </a:cubicBezTo>
                      <a:cubicBezTo>
                        <a:pt x="12" y="5"/>
                        <a:pt x="12" y="5"/>
                        <a:pt x="12" y="5"/>
                      </a:cubicBezTo>
                      <a:cubicBezTo>
                        <a:pt x="12" y="5"/>
                        <a:pt x="12" y="5"/>
                        <a:pt x="12" y="5"/>
                      </a:cubicBezTo>
                      <a:cubicBezTo>
                        <a:pt x="11" y="5"/>
                        <a:pt x="11" y="5"/>
                        <a:pt x="11" y="5"/>
                      </a:cubicBezTo>
                      <a:cubicBezTo>
                        <a:pt x="11" y="5"/>
                        <a:pt x="11" y="5"/>
                        <a:pt x="11" y="5"/>
                      </a:cubicBezTo>
                      <a:cubicBezTo>
                        <a:pt x="11" y="4"/>
                        <a:pt x="11" y="4"/>
                        <a:pt x="11" y="4"/>
                      </a:cubicBezTo>
                      <a:cubicBezTo>
                        <a:pt x="12" y="4"/>
                        <a:pt x="12" y="4"/>
                        <a:pt x="12" y="4"/>
                      </a:cubicBezTo>
                      <a:cubicBezTo>
                        <a:pt x="12" y="4"/>
                        <a:pt x="12" y="4"/>
                        <a:pt x="12" y="4"/>
                      </a:cubicBezTo>
                      <a:cubicBezTo>
                        <a:pt x="12" y="4"/>
                        <a:pt x="12" y="4"/>
                        <a:pt x="12" y="4"/>
                      </a:cubicBezTo>
                      <a:cubicBezTo>
                        <a:pt x="12" y="4"/>
                        <a:pt x="12" y="4"/>
                        <a:pt x="12" y="4"/>
                      </a:cubicBezTo>
                      <a:cubicBezTo>
                        <a:pt x="11" y="3"/>
                        <a:pt x="11" y="3"/>
                        <a:pt x="11" y="3"/>
                      </a:cubicBezTo>
                      <a:cubicBezTo>
                        <a:pt x="11" y="3"/>
                        <a:pt x="11" y="3"/>
                        <a:pt x="11" y="3"/>
                      </a:cubicBezTo>
                      <a:cubicBezTo>
                        <a:pt x="11" y="3"/>
                        <a:pt x="11" y="3"/>
                        <a:pt x="11" y="3"/>
                      </a:cubicBezTo>
                      <a:cubicBezTo>
                        <a:pt x="11" y="3"/>
                        <a:pt x="11" y="3"/>
                        <a:pt x="11" y="3"/>
                      </a:cubicBezTo>
                      <a:cubicBezTo>
                        <a:pt x="12" y="2"/>
                        <a:pt x="12" y="2"/>
                        <a:pt x="12"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9" name="Group 106"/>
              <p:cNvGrpSpPr>
                <a:grpSpLocks noChangeAspect="1"/>
              </p:cNvGrpSpPr>
              <p:nvPr/>
            </p:nvGrpSpPr>
            <p:grpSpPr bwMode="auto">
              <a:xfrm>
                <a:off x="5827980" y="2898467"/>
                <a:ext cx="352608" cy="415895"/>
                <a:chOff x="3801" y="2114"/>
                <a:chExt cx="78" cy="92"/>
              </a:xfrm>
            </p:grpSpPr>
            <p:sp>
              <p:nvSpPr>
                <p:cNvPr id="23" name="AutoShape 105"/>
                <p:cNvSpPr>
                  <a:spLocks noChangeAspect="1" noChangeArrowheads="1" noTextEdit="1"/>
                </p:cNvSpPr>
                <p:nvPr/>
              </p:nvSpPr>
              <p:spPr bwMode="auto">
                <a:xfrm>
                  <a:off x="3801" y="2114"/>
                  <a:ext cx="7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4" name="Freeform 107"/>
                <p:cNvSpPr/>
                <p:nvPr/>
              </p:nvSpPr>
              <p:spPr bwMode="auto">
                <a:xfrm>
                  <a:off x="3822" y="2116"/>
                  <a:ext cx="34" cy="34"/>
                </a:xfrm>
                <a:custGeom>
                  <a:avLst/>
                  <a:gdLst>
                    <a:gd name="T0" fmla="*/ 6 w 13"/>
                    <a:gd name="T1" fmla="*/ 13 h 13"/>
                    <a:gd name="T2" fmla="*/ 7 w 13"/>
                    <a:gd name="T3" fmla="*/ 13 h 13"/>
                    <a:gd name="T4" fmla="*/ 13 w 13"/>
                    <a:gd name="T5" fmla="*/ 6 h 13"/>
                    <a:gd name="T6" fmla="*/ 7 w 13"/>
                    <a:gd name="T7" fmla="*/ 0 h 13"/>
                    <a:gd name="T8" fmla="*/ 6 w 13"/>
                    <a:gd name="T9" fmla="*/ 0 h 13"/>
                    <a:gd name="T10" fmla="*/ 0 w 13"/>
                    <a:gd name="T11" fmla="*/ 6 h 13"/>
                    <a:gd name="T12" fmla="*/ 6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6" y="13"/>
                      </a:moveTo>
                      <a:cubicBezTo>
                        <a:pt x="6" y="13"/>
                        <a:pt x="7" y="13"/>
                        <a:pt x="7" y="13"/>
                      </a:cubicBezTo>
                      <a:cubicBezTo>
                        <a:pt x="10" y="13"/>
                        <a:pt x="13" y="10"/>
                        <a:pt x="13" y="6"/>
                      </a:cubicBezTo>
                      <a:cubicBezTo>
                        <a:pt x="13" y="3"/>
                        <a:pt x="10" y="0"/>
                        <a:pt x="7" y="0"/>
                      </a:cubicBezTo>
                      <a:cubicBezTo>
                        <a:pt x="7" y="0"/>
                        <a:pt x="6" y="0"/>
                        <a:pt x="6" y="0"/>
                      </a:cubicBezTo>
                      <a:cubicBezTo>
                        <a:pt x="3" y="0"/>
                        <a:pt x="0" y="3"/>
                        <a:pt x="0" y="6"/>
                      </a:cubicBezTo>
                      <a:cubicBezTo>
                        <a:pt x="0" y="10"/>
                        <a:pt x="3" y="13"/>
                        <a:pt x="6"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5" name="Freeform 108"/>
                <p:cNvSpPr/>
                <p:nvPr/>
              </p:nvSpPr>
              <p:spPr bwMode="auto">
                <a:xfrm>
                  <a:off x="3798" y="2155"/>
                  <a:ext cx="81" cy="53"/>
                </a:xfrm>
                <a:custGeom>
                  <a:avLst/>
                  <a:gdLst>
                    <a:gd name="T0" fmla="*/ 30 w 31"/>
                    <a:gd name="T1" fmla="*/ 5 h 21"/>
                    <a:gd name="T2" fmla="*/ 24 w 31"/>
                    <a:gd name="T3" fmla="*/ 0 h 21"/>
                    <a:gd name="T4" fmla="*/ 24 w 31"/>
                    <a:gd name="T5" fmla="*/ 0 h 21"/>
                    <a:gd name="T6" fmla="*/ 21 w 31"/>
                    <a:gd name="T7" fmla="*/ 0 h 21"/>
                    <a:gd name="T8" fmla="*/ 19 w 31"/>
                    <a:gd name="T9" fmla="*/ 7 h 21"/>
                    <a:gd name="T10" fmla="*/ 16 w 31"/>
                    <a:gd name="T11" fmla="*/ 15 h 21"/>
                    <a:gd name="T12" fmla="*/ 18 w 31"/>
                    <a:gd name="T13" fmla="*/ 10 h 21"/>
                    <a:gd name="T14" fmla="*/ 17 w 31"/>
                    <a:gd name="T15" fmla="*/ 2 h 21"/>
                    <a:gd name="T16" fmla="*/ 17 w 31"/>
                    <a:gd name="T17" fmla="*/ 1 h 21"/>
                    <a:gd name="T18" fmla="*/ 16 w 31"/>
                    <a:gd name="T19" fmla="*/ 0 h 21"/>
                    <a:gd name="T20" fmla="*/ 15 w 31"/>
                    <a:gd name="T21" fmla="*/ 0 h 21"/>
                    <a:gd name="T22" fmla="*/ 15 w 31"/>
                    <a:gd name="T23" fmla="*/ 1 h 21"/>
                    <a:gd name="T24" fmla="*/ 15 w 31"/>
                    <a:gd name="T25" fmla="*/ 2 h 21"/>
                    <a:gd name="T26" fmla="*/ 14 w 31"/>
                    <a:gd name="T27" fmla="*/ 10 h 21"/>
                    <a:gd name="T28" fmla="*/ 13 w 31"/>
                    <a:gd name="T29" fmla="*/ 7 h 21"/>
                    <a:gd name="T30" fmla="*/ 10 w 31"/>
                    <a:gd name="T31" fmla="*/ 0 h 21"/>
                    <a:gd name="T32" fmla="*/ 6 w 31"/>
                    <a:gd name="T33" fmla="*/ 0 h 21"/>
                    <a:gd name="T34" fmla="*/ 6 w 31"/>
                    <a:gd name="T35" fmla="*/ 1 h 21"/>
                    <a:gd name="T36" fmla="*/ 0 w 31"/>
                    <a:gd name="T37" fmla="*/ 5 h 21"/>
                    <a:gd name="T38" fmla="*/ 0 w 31"/>
                    <a:gd name="T39" fmla="*/ 21 h 21"/>
                    <a:gd name="T40" fmla="*/ 5 w 31"/>
                    <a:gd name="T41" fmla="*/ 21 h 21"/>
                    <a:gd name="T42" fmla="*/ 5 w 31"/>
                    <a:gd name="T43" fmla="*/ 9 h 21"/>
                    <a:gd name="T44" fmla="*/ 6 w 31"/>
                    <a:gd name="T45" fmla="*/ 9 h 21"/>
                    <a:gd name="T46" fmla="*/ 6 w 31"/>
                    <a:gd name="T47" fmla="*/ 21 h 21"/>
                    <a:gd name="T48" fmla="*/ 15 w 31"/>
                    <a:gd name="T49" fmla="*/ 21 h 21"/>
                    <a:gd name="T50" fmla="*/ 24 w 31"/>
                    <a:gd name="T51" fmla="*/ 21 h 21"/>
                    <a:gd name="T52" fmla="*/ 24 w 31"/>
                    <a:gd name="T53" fmla="*/ 9 h 21"/>
                    <a:gd name="T54" fmla="*/ 24 w 31"/>
                    <a:gd name="T55" fmla="*/ 9 h 21"/>
                    <a:gd name="T56" fmla="*/ 25 w 31"/>
                    <a:gd name="T57" fmla="*/ 9 h 21"/>
                    <a:gd name="T58" fmla="*/ 25 w 31"/>
                    <a:gd name="T59" fmla="*/ 21 h 21"/>
                    <a:gd name="T60" fmla="*/ 30 w 31"/>
                    <a:gd name="T61" fmla="*/ 21 h 21"/>
                    <a:gd name="T62" fmla="*/ 30 w 31"/>
                    <a:gd name="T63"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 h="21">
                      <a:moveTo>
                        <a:pt x="30" y="5"/>
                      </a:moveTo>
                      <a:cubicBezTo>
                        <a:pt x="28" y="1"/>
                        <a:pt x="25" y="1"/>
                        <a:pt x="24" y="0"/>
                      </a:cubicBezTo>
                      <a:cubicBezTo>
                        <a:pt x="24" y="0"/>
                        <a:pt x="24" y="0"/>
                        <a:pt x="24" y="0"/>
                      </a:cubicBezTo>
                      <a:cubicBezTo>
                        <a:pt x="21" y="0"/>
                        <a:pt x="21" y="0"/>
                        <a:pt x="21" y="0"/>
                      </a:cubicBezTo>
                      <a:cubicBezTo>
                        <a:pt x="19" y="7"/>
                        <a:pt x="19" y="7"/>
                        <a:pt x="19" y="7"/>
                      </a:cubicBezTo>
                      <a:cubicBezTo>
                        <a:pt x="16" y="15"/>
                        <a:pt x="16" y="15"/>
                        <a:pt x="16" y="15"/>
                      </a:cubicBezTo>
                      <a:cubicBezTo>
                        <a:pt x="18" y="10"/>
                        <a:pt x="18" y="10"/>
                        <a:pt x="18" y="10"/>
                      </a:cubicBezTo>
                      <a:cubicBezTo>
                        <a:pt x="17" y="2"/>
                        <a:pt x="17" y="2"/>
                        <a:pt x="17" y="2"/>
                      </a:cubicBezTo>
                      <a:cubicBezTo>
                        <a:pt x="17" y="2"/>
                        <a:pt x="17" y="2"/>
                        <a:pt x="17" y="1"/>
                      </a:cubicBezTo>
                      <a:cubicBezTo>
                        <a:pt x="17" y="1"/>
                        <a:pt x="16" y="0"/>
                        <a:pt x="16" y="0"/>
                      </a:cubicBezTo>
                      <a:cubicBezTo>
                        <a:pt x="16" y="0"/>
                        <a:pt x="15" y="0"/>
                        <a:pt x="15" y="0"/>
                      </a:cubicBezTo>
                      <a:cubicBezTo>
                        <a:pt x="15" y="1"/>
                        <a:pt x="15" y="1"/>
                        <a:pt x="15" y="1"/>
                      </a:cubicBezTo>
                      <a:cubicBezTo>
                        <a:pt x="15" y="2"/>
                        <a:pt x="15" y="2"/>
                        <a:pt x="15" y="2"/>
                      </a:cubicBezTo>
                      <a:cubicBezTo>
                        <a:pt x="14" y="10"/>
                        <a:pt x="14" y="10"/>
                        <a:pt x="14" y="10"/>
                      </a:cubicBezTo>
                      <a:cubicBezTo>
                        <a:pt x="13" y="7"/>
                        <a:pt x="13" y="7"/>
                        <a:pt x="13" y="7"/>
                      </a:cubicBezTo>
                      <a:cubicBezTo>
                        <a:pt x="10" y="0"/>
                        <a:pt x="10" y="0"/>
                        <a:pt x="10" y="0"/>
                      </a:cubicBezTo>
                      <a:cubicBezTo>
                        <a:pt x="6" y="0"/>
                        <a:pt x="6" y="0"/>
                        <a:pt x="6" y="0"/>
                      </a:cubicBezTo>
                      <a:cubicBezTo>
                        <a:pt x="6" y="1"/>
                        <a:pt x="6" y="1"/>
                        <a:pt x="6" y="1"/>
                      </a:cubicBezTo>
                      <a:cubicBezTo>
                        <a:pt x="4" y="1"/>
                        <a:pt x="1" y="2"/>
                        <a:pt x="0" y="5"/>
                      </a:cubicBezTo>
                      <a:cubicBezTo>
                        <a:pt x="0" y="7"/>
                        <a:pt x="0" y="15"/>
                        <a:pt x="0" y="21"/>
                      </a:cubicBezTo>
                      <a:cubicBezTo>
                        <a:pt x="5" y="21"/>
                        <a:pt x="5" y="21"/>
                        <a:pt x="5" y="21"/>
                      </a:cubicBezTo>
                      <a:cubicBezTo>
                        <a:pt x="5" y="9"/>
                        <a:pt x="5" y="9"/>
                        <a:pt x="5" y="9"/>
                      </a:cubicBezTo>
                      <a:cubicBezTo>
                        <a:pt x="5" y="9"/>
                        <a:pt x="5" y="9"/>
                        <a:pt x="6" y="9"/>
                      </a:cubicBezTo>
                      <a:cubicBezTo>
                        <a:pt x="6" y="21"/>
                        <a:pt x="6" y="21"/>
                        <a:pt x="6" y="21"/>
                      </a:cubicBezTo>
                      <a:cubicBezTo>
                        <a:pt x="15" y="21"/>
                        <a:pt x="15" y="21"/>
                        <a:pt x="15" y="21"/>
                      </a:cubicBezTo>
                      <a:cubicBezTo>
                        <a:pt x="24" y="21"/>
                        <a:pt x="24" y="21"/>
                        <a:pt x="24" y="21"/>
                      </a:cubicBezTo>
                      <a:cubicBezTo>
                        <a:pt x="24" y="9"/>
                        <a:pt x="24" y="9"/>
                        <a:pt x="24" y="9"/>
                      </a:cubicBezTo>
                      <a:cubicBezTo>
                        <a:pt x="24" y="9"/>
                        <a:pt x="24" y="9"/>
                        <a:pt x="24" y="9"/>
                      </a:cubicBezTo>
                      <a:cubicBezTo>
                        <a:pt x="25" y="9"/>
                        <a:pt x="25" y="9"/>
                        <a:pt x="25" y="9"/>
                      </a:cubicBezTo>
                      <a:cubicBezTo>
                        <a:pt x="25" y="21"/>
                        <a:pt x="25" y="21"/>
                        <a:pt x="25" y="21"/>
                      </a:cubicBezTo>
                      <a:cubicBezTo>
                        <a:pt x="30" y="21"/>
                        <a:pt x="30" y="21"/>
                        <a:pt x="30" y="21"/>
                      </a:cubicBezTo>
                      <a:cubicBezTo>
                        <a:pt x="31" y="15"/>
                        <a:pt x="30" y="6"/>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20" name="Group 111"/>
              <p:cNvGrpSpPr>
                <a:grpSpLocks noChangeAspect="1"/>
              </p:cNvGrpSpPr>
              <p:nvPr/>
            </p:nvGrpSpPr>
            <p:grpSpPr bwMode="auto">
              <a:xfrm>
                <a:off x="5902238" y="1965961"/>
                <a:ext cx="217307" cy="388050"/>
                <a:chOff x="3812" y="2110"/>
                <a:chExt cx="56" cy="100"/>
              </a:xfrm>
            </p:grpSpPr>
            <p:sp>
              <p:nvSpPr>
                <p:cNvPr id="21" name="AutoShape 110"/>
                <p:cNvSpPr>
                  <a:spLocks noChangeAspect="1" noChangeArrowheads="1" noTextEdit="1"/>
                </p:cNvSpPr>
                <p:nvPr/>
              </p:nvSpPr>
              <p:spPr bwMode="auto">
                <a:xfrm>
                  <a:off x="3812" y="2110"/>
                  <a:ext cx="5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2" name="Freeform 112"/>
                <p:cNvSpPr>
                  <a:spLocks noEditPoints="1"/>
                </p:cNvSpPr>
                <p:nvPr/>
              </p:nvSpPr>
              <p:spPr bwMode="auto">
                <a:xfrm>
                  <a:off x="3815" y="2112"/>
                  <a:ext cx="53" cy="98"/>
                </a:xfrm>
                <a:custGeom>
                  <a:avLst/>
                  <a:gdLst>
                    <a:gd name="T0" fmla="*/ 17 w 20"/>
                    <a:gd name="T1" fmla="*/ 0 h 38"/>
                    <a:gd name="T2" fmla="*/ 3 w 20"/>
                    <a:gd name="T3" fmla="*/ 0 h 38"/>
                    <a:gd name="T4" fmla="*/ 0 w 20"/>
                    <a:gd name="T5" fmla="*/ 3 h 38"/>
                    <a:gd name="T6" fmla="*/ 0 w 20"/>
                    <a:gd name="T7" fmla="*/ 35 h 38"/>
                    <a:gd name="T8" fmla="*/ 3 w 20"/>
                    <a:gd name="T9" fmla="*/ 38 h 38"/>
                    <a:gd name="T10" fmla="*/ 17 w 20"/>
                    <a:gd name="T11" fmla="*/ 38 h 38"/>
                    <a:gd name="T12" fmla="*/ 20 w 20"/>
                    <a:gd name="T13" fmla="*/ 35 h 38"/>
                    <a:gd name="T14" fmla="*/ 20 w 20"/>
                    <a:gd name="T15" fmla="*/ 3 h 38"/>
                    <a:gd name="T16" fmla="*/ 17 w 20"/>
                    <a:gd name="T17" fmla="*/ 0 h 38"/>
                    <a:gd name="T18" fmla="*/ 7 w 20"/>
                    <a:gd name="T19" fmla="*/ 3 h 38"/>
                    <a:gd name="T20" fmla="*/ 13 w 20"/>
                    <a:gd name="T21" fmla="*/ 3 h 38"/>
                    <a:gd name="T22" fmla="*/ 14 w 20"/>
                    <a:gd name="T23" fmla="*/ 4 h 38"/>
                    <a:gd name="T24" fmla="*/ 13 w 20"/>
                    <a:gd name="T25" fmla="*/ 4 h 38"/>
                    <a:gd name="T26" fmla="*/ 13 w 20"/>
                    <a:gd name="T27" fmla="*/ 4 h 38"/>
                    <a:gd name="T28" fmla="*/ 13 w 20"/>
                    <a:gd name="T29" fmla="*/ 4 h 38"/>
                    <a:gd name="T30" fmla="*/ 7 w 20"/>
                    <a:gd name="T31" fmla="*/ 4 h 38"/>
                    <a:gd name="T32" fmla="*/ 7 w 20"/>
                    <a:gd name="T33" fmla="*/ 4 h 38"/>
                    <a:gd name="T34" fmla="*/ 7 w 20"/>
                    <a:gd name="T35" fmla="*/ 4 h 38"/>
                    <a:gd name="T36" fmla="*/ 6 w 20"/>
                    <a:gd name="T37" fmla="*/ 4 h 38"/>
                    <a:gd name="T38" fmla="*/ 7 w 20"/>
                    <a:gd name="T39" fmla="*/ 3 h 38"/>
                    <a:gd name="T40" fmla="*/ 18 w 20"/>
                    <a:gd name="T41" fmla="*/ 33 h 38"/>
                    <a:gd name="T42" fmla="*/ 2 w 20"/>
                    <a:gd name="T43" fmla="*/ 33 h 38"/>
                    <a:gd name="T44" fmla="*/ 2 w 20"/>
                    <a:gd name="T45" fmla="*/ 6 h 38"/>
                    <a:gd name="T46" fmla="*/ 18 w 20"/>
                    <a:gd name="T47" fmla="*/ 6 h 38"/>
                    <a:gd name="T48" fmla="*/ 18 w 20"/>
                    <a:gd name="T49"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38">
                      <a:moveTo>
                        <a:pt x="17" y="0"/>
                      </a:moveTo>
                      <a:cubicBezTo>
                        <a:pt x="3" y="0"/>
                        <a:pt x="3" y="0"/>
                        <a:pt x="3" y="0"/>
                      </a:cubicBezTo>
                      <a:cubicBezTo>
                        <a:pt x="2" y="0"/>
                        <a:pt x="0" y="2"/>
                        <a:pt x="0" y="3"/>
                      </a:cubicBezTo>
                      <a:cubicBezTo>
                        <a:pt x="0" y="35"/>
                        <a:pt x="0" y="35"/>
                        <a:pt x="0" y="35"/>
                      </a:cubicBezTo>
                      <a:cubicBezTo>
                        <a:pt x="0" y="37"/>
                        <a:pt x="2" y="38"/>
                        <a:pt x="3" y="38"/>
                      </a:cubicBezTo>
                      <a:cubicBezTo>
                        <a:pt x="17" y="38"/>
                        <a:pt x="17" y="38"/>
                        <a:pt x="17" y="38"/>
                      </a:cubicBezTo>
                      <a:cubicBezTo>
                        <a:pt x="18" y="38"/>
                        <a:pt x="20" y="37"/>
                        <a:pt x="20" y="35"/>
                      </a:cubicBezTo>
                      <a:cubicBezTo>
                        <a:pt x="20" y="3"/>
                        <a:pt x="20" y="3"/>
                        <a:pt x="20" y="3"/>
                      </a:cubicBezTo>
                      <a:cubicBezTo>
                        <a:pt x="20" y="2"/>
                        <a:pt x="18" y="0"/>
                        <a:pt x="17" y="0"/>
                      </a:cubicBezTo>
                      <a:moveTo>
                        <a:pt x="7" y="3"/>
                      </a:moveTo>
                      <a:cubicBezTo>
                        <a:pt x="13" y="3"/>
                        <a:pt x="13" y="3"/>
                        <a:pt x="13" y="3"/>
                      </a:cubicBezTo>
                      <a:cubicBezTo>
                        <a:pt x="14" y="4"/>
                        <a:pt x="14" y="4"/>
                        <a:pt x="14" y="4"/>
                      </a:cubicBezTo>
                      <a:cubicBezTo>
                        <a:pt x="13" y="4"/>
                        <a:pt x="13" y="4"/>
                        <a:pt x="13" y="4"/>
                      </a:cubicBezTo>
                      <a:cubicBezTo>
                        <a:pt x="13" y="4"/>
                        <a:pt x="13" y="4"/>
                        <a:pt x="13" y="4"/>
                      </a:cubicBezTo>
                      <a:cubicBezTo>
                        <a:pt x="13" y="4"/>
                        <a:pt x="13" y="4"/>
                        <a:pt x="13" y="4"/>
                      </a:cubicBezTo>
                      <a:cubicBezTo>
                        <a:pt x="7" y="4"/>
                        <a:pt x="7" y="4"/>
                        <a:pt x="7" y="4"/>
                      </a:cubicBezTo>
                      <a:cubicBezTo>
                        <a:pt x="7" y="4"/>
                        <a:pt x="7" y="4"/>
                        <a:pt x="7" y="4"/>
                      </a:cubicBezTo>
                      <a:cubicBezTo>
                        <a:pt x="7" y="4"/>
                        <a:pt x="7" y="4"/>
                        <a:pt x="7" y="4"/>
                      </a:cubicBezTo>
                      <a:cubicBezTo>
                        <a:pt x="6" y="4"/>
                        <a:pt x="6" y="4"/>
                        <a:pt x="6" y="4"/>
                      </a:cubicBezTo>
                      <a:cubicBezTo>
                        <a:pt x="7" y="3"/>
                        <a:pt x="7" y="3"/>
                        <a:pt x="7" y="3"/>
                      </a:cubicBezTo>
                      <a:moveTo>
                        <a:pt x="18" y="33"/>
                      </a:moveTo>
                      <a:cubicBezTo>
                        <a:pt x="2" y="33"/>
                        <a:pt x="2" y="33"/>
                        <a:pt x="2" y="33"/>
                      </a:cubicBezTo>
                      <a:cubicBezTo>
                        <a:pt x="2" y="6"/>
                        <a:pt x="2" y="6"/>
                        <a:pt x="2" y="6"/>
                      </a:cubicBezTo>
                      <a:cubicBezTo>
                        <a:pt x="18" y="6"/>
                        <a:pt x="18" y="6"/>
                        <a:pt x="18" y="6"/>
                      </a:cubicBezTo>
                      <a:cubicBezTo>
                        <a:pt x="18" y="33"/>
                        <a:pt x="18" y="33"/>
                        <a:pt x="18" y="3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grpSp>
        <p:nvGrpSpPr>
          <p:cNvPr id="49" name="组合 48"/>
          <p:cNvGrpSpPr/>
          <p:nvPr/>
        </p:nvGrpSpPr>
        <p:grpSpPr>
          <a:xfrm flipV="1">
            <a:off x="6121594" y="1624404"/>
            <a:ext cx="1795634" cy="335882"/>
            <a:chOff x="5246304" y="4593021"/>
            <a:chExt cx="2393867" cy="447947"/>
          </a:xfrm>
        </p:grpSpPr>
        <p:sp>
          <p:nvSpPr>
            <p:cNvPr id="50" name="椭圆 49"/>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51" name="任意多边形 50"/>
            <p:cNvSpPr/>
            <p:nvPr/>
          </p:nvSpPr>
          <p:spPr>
            <a:xfrm>
              <a:off x="5335434" y="4686872"/>
              <a:ext cx="2304737" cy="354096"/>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nvGrpSpPr>
          <p:cNvPr id="52" name="组合 51"/>
          <p:cNvGrpSpPr/>
          <p:nvPr/>
        </p:nvGrpSpPr>
        <p:grpSpPr>
          <a:xfrm>
            <a:off x="6295935" y="3070524"/>
            <a:ext cx="1716284" cy="335882"/>
            <a:chOff x="5246304" y="4593021"/>
            <a:chExt cx="2288081" cy="447947"/>
          </a:xfrm>
        </p:grpSpPr>
        <p:sp>
          <p:nvSpPr>
            <p:cNvPr id="53" name="椭圆 52"/>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54" name="任意多边形 53"/>
            <p:cNvSpPr/>
            <p:nvPr/>
          </p:nvSpPr>
          <p:spPr>
            <a:xfrm>
              <a:off x="5335435" y="4686872"/>
              <a:ext cx="2198950" cy="354096"/>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nvGrpSpPr>
          <p:cNvPr id="55" name="组合 54"/>
          <p:cNvGrpSpPr/>
          <p:nvPr/>
        </p:nvGrpSpPr>
        <p:grpSpPr>
          <a:xfrm>
            <a:off x="1331218" y="1222930"/>
            <a:ext cx="1505266" cy="575704"/>
            <a:chOff x="1774726" y="1630950"/>
            <a:chExt cx="2006760" cy="767783"/>
          </a:xfrm>
        </p:grpSpPr>
        <p:sp>
          <p:nvSpPr>
            <p:cNvPr id="56" name="文本框 187"/>
            <p:cNvSpPr txBox="1"/>
            <p:nvPr/>
          </p:nvSpPr>
          <p:spPr>
            <a:xfrm>
              <a:off x="1774726" y="1630950"/>
              <a:ext cx="1192802" cy="492557"/>
            </a:xfrm>
            <a:prstGeom prst="rect">
              <a:avLst/>
            </a:prstGeom>
            <a:noFill/>
          </p:spPr>
          <p:txBody>
            <a:bodyPr wrap="square" rtlCol="0">
              <a:spAutoFit/>
            </a:bodyPr>
            <a:lstStyle/>
            <a:p>
              <a:r>
                <a:rPr lang="zh-CN" altLang="en-US" sz="1800" b="1" dirty="0">
                  <a:solidFill>
                    <a:srgbClr val="FFB850"/>
                  </a:solidFill>
                  <a:latin typeface="Impact" panose="020B0806030902050204" pitchFamily="34" charset="0"/>
                  <a:ea typeface="时尚中黑简体" panose="01010104010101010101" pitchFamily="2" charset="-122"/>
                </a:rPr>
                <a:t>插入</a:t>
              </a:r>
            </a:p>
          </p:txBody>
        </p:sp>
        <p:sp>
          <p:nvSpPr>
            <p:cNvPr id="57" name="矩形 47"/>
            <p:cNvSpPr>
              <a:spLocks noChangeArrowheads="1"/>
            </p:cNvSpPr>
            <p:nvPr/>
          </p:nvSpPr>
          <p:spPr bwMode="auto">
            <a:xfrm>
              <a:off x="1861415" y="2112783"/>
              <a:ext cx="1920071"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b="1" dirty="0">
                  <a:solidFill>
                    <a:schemeClr val="tx1">
                      <a:lumMod val="75000"/>
                      <a:lumOff val="25000"/>
                    </a:schemeClr>
                  </a:solidFill>
                  <a:latin typeface="微软雅黑" panose="020B0503020204020204" charset="-122"/>
                  <a:ea typeface="微软雅黑" panose="020B0503020204020204" charset="-122"/>
                </a:rPr>
                <a:t>insert</a:t>
              </a:r>
              <a:endPar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58" name="组合 57"/>
          <p:cNvGrpSpPr/>
          <p:nvPr/>
        </p:nvGrpSpPr>
        <p:grpSpPr>
          <a:xfrm>
            <a:off x="1332912" y="3658182"/>
            <a:ext cx="1503575" cy="718423"/>
            <a:chOff x="1776981" y="4878704"/>
            <a:chExt cx="2004505" cy="958119"/>
          </a:xfrm>
        </p:grpSpPr>
        <p:sp>
          <p:nvSpPr>
            <p:cNvPr id="59" name="文本框 190"/>
            <p:cNvSpPr txBox="1"/>
            <p:nvPr/>
          </p:nvSpPr>
          <p:spPr>
            <a:xfrm>
              <a:off x="1776981" y="4878704"/>
              <a:ext cx="1192802" cy="492557"/>
            </a:xfrm>
            <a:prstGeom prst="rect">
              <a:avLst/>
            </a:prstGeom>
            <a:noFill/>
          </p:spPr>
          <p:txBody>
            <a:bodyPr wrap="square" rtlCol="0">
              <a:spAutoFit/>
            </a:bodyPr>
            <a:lstStyle/>
            <a:p>
              <a:r>
                <a:rPr lang="zh-CN" altLang="en-US" sz="1800" b="1" dirty="0">
                  <a:solidFill>
                    <a:srgbClr val="663A77"/>
                  </a:solidFill>
                  <a:latin typeface="Impact" panose="020B0806030902050204" pitchFamily="34" charset="0"/>
                  <a:ea typeface="时尚中黑简体" panose="01010104010101010101" pitchFamily="2" charset="-122"/>
                </a:rPr>
                <a:t>删除</a:t>
              </a:r>
            </a:p>
          </p:txBody>
        </p:sp>
        <p:sp>
          <p:nvSpPr>
            <p:cNvPr id="60" name="矩形 47"/>
            <p:cNvSpPr>
              <a:spLocks noChangeArrowheads="1"/>
            </p:cNvSpPr>
            <p:nvPr/>
          </p:nvSpPr>
          <p:spPr bwMode="auto">
            <a:xfrm>
              <a:off x="1861415" y="5310752"/>
              <a:ext cx="1920071"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remove</a:t>
              </a:r>
              <a:r>
                <a:rPr lang="zh-CN" altLang="en-US"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a:t>
              </a:r>
              <a:r>
                <a:rPr lang="en-US" altLang="zh-CN" sz="900" b="1" dirty="0" err="1">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deleteOne</a:t>
              </a:r>
              <a:r>
                <a:rPr lang="zh-CN" altLang="en-US"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a:t>
              </a:r>
              <a:r>
                <a:rPr lang="en-US" altLang="zh-CN" sz="900" b="1" dirty="0" err="1">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deleteMany</a:t>
              </a:r>
              <a:endPar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61" name="组合 60"/>
          <p:cNvGrpSpPr/>
          <p:nvPr/>
        </p:nvGrpSpPr>
        <p:grpSpPr>
          <a:xfrm>
            <a:off x="6663640" y="1653862"/>
            <a:ext cx="1492338" cy="500027"/>
            <a:chOff x="8883696" y="2112783"/>
            <a:chExt cx="1989525" cy="666857"/>
          </a:xfrm>
        </p:grpSpPr>
        <p:sp>
          <p:nvSpPr>
            <p:cNvPr id="62" name="文本框 211"/>
            <p:cNvSpPr txBox="1"/>
            <p:nvPr/>
          </p:nvSpPr>
          <p:spPr>
            <a:xfrm>
              <a:off x="8883696" y="2112783"/>
              <a:ext cx="1192802" cy="492557"/>
            </a:xfrm>
            <a:prstGeom prst="rect">
              <a:avLst/>
            </a:prstGeom>
            <a:noFill/>
          </p:spPr>
          <p:txBody>
            <a:bodyPr wrap="square" rtlCol="0">
              <a:spAutoFit/>
            </a:bodyPr>
            <a:lstStyle/>
            <a:p>
              <a:r>
                <a:rPr lang="zh-CN" altLang="en-US" sz="1800" b="1" dirty="0">
                  <a:solidFill>
                    <a:srgbClr val="01ACBE"/>
                  </a:solidFill>
                  <a:latin typeface="Impact" panose="020B0806030902050204" pitchFamily="34" charset="0"/>
                  <a:ea typeface="时尚中黑简体" panose="01010104010101010101" pitchFamily="2" charset="-122"/>
                </a:rPr>
                <a:t>查询</a:t>
              </a:r>
            </a:p>
          </p:txBody>
        </p:sp>
        <p:sp>
          <p:nvSpPr>
            <p:cNvPr id="63" name="矩形 47"/>
            <p:cNvSpPr>
              <a:spLocks noChangeArrowheads="1"/>
            </p:cNvSpPr>
            <p:nvPr/>
          </p:nvSpPr>
          <p:spPr bwMode="auto">
            <a:xfrm>
              <a:off x="8953150" y="2493690"/>
              <a:ext cx="1920071"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b="1" dirty="0">
                  <a:solidFill>
                    <a:schemeClr val="tx1">
                      <a:lumMod val="75000"/>
                      <a:lumOff val="25000"/>
                    </a:schemeClr>
                  </a:solidFill>
                  <a:latin typeface="微软雅黑" panose="020B0503020204020204" charset="-122"/>
                  <a:ea typeface="微软雅黑" panose="020B0503020204020204" charset="-122"/>
                </a:rPr>
                <a:t>find</a:t>
              </a:r>
              <a:endPar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64" name="组合 63"/>
          <p:cNvGrpSpPr/>
          <p:nvPr/>
        </p:nvGrpSpPr>
        <p:grpSpPr>
          <a:xfrm>
            <a:off x="6751284" y="3467433"/>
            <a:ext cx="1476818" cy="544539"/>
            <a:chOff x="9000540" y="4624313"/>
            <a:chExt cx="1968834" cy="726220"/>
          </a:xfrm>
        </p:grpSpPr>
        <p:sp>
          <p:nvSpPr>
            <p:cNvPr id="65" name="文本框 214"/>
            <p:cNvSpPr txBox="1"/>
            <p:nvPr/>
          </p:nvSpPr>
          <p:spPr>
            <a:xfrm>
              <a:off x="9000540" y="4624313"/>
              <a:ext cx="1192802" cy="492557"/>
            </a:xfrm>
            <a:prstGeom prst="rect">
              <a:avLst/>
            </a:prstGeom>
            <a:noFill/>
          </p:spPr>
          <p:txBody>
            <a:bodyPr wrap="square" rtlCol="0">
              <a:spAutoFit/>
            </a:bodyPr>
            <a:lstStyle/>
            <a:p>
              <a:r>
                <a:rPr lang="zh-CN" altLang="en-US" sz="1800" b="1" dirty="0">
                  <a:solidFill>
                    <a:srgbClr val="E76F71"/>
                  </a:solidFill>
                  <a:latin typeface="Impact" panose="020B0806030902050204" pitchFamily="34" charset="0"/>
                  <a:ea typeface="时尚中黑简体" panose="01010104010101010101" pitchFamily="2" charset="-122"/>
                </a:rPr>
                <a:t>更新</a:t>
              </a:r>
            </a:p>
          </p:txBody>
        </p:sp>
        <p:sp>
          <p:nvSpPr>
            <p:cNvPr id="66" name="矩形 47"/>
            <p:cNvSpPr>
              <a:spLocks noChangeArrowheads="1"/>
            </p:cNvSpPr>
            <p:nvPr/>
          </p:nvSpPr>
          <p:spPr bwMode="auto">
            <a:xfrm>
              <a:off x="9049303" y="5064583"/>
              <a:ext cx="1920071"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update</a:t>
              </a:r>
            </a:p>
          </p:txBody>
        </p:sp>
      </p:grpSp>
      <p:grpSp>
        <p:nvGrpSpPr>
          <p:cNvPr id="67" name="组合 66"/>
          <p:cNvGrpSpPr/>
          <p:nvPr/>
        </p:nvGrpSpPr>
        <p:grpSpPr>
          <a:xfrm flipH="1" flipV="1">
            <a:off x="1274497" y="3628294"/>
            <a:ext cx="1795634" cy="335882"/>
            <a:chOff x="5246304" y="4593021"/>
            <a:chExt cx="2393867" cy="447947"/>
          </a:xfrm>
        </p:grpSpPr>
        <p:sp>
          <p:nvSpPr>
            <p:cNvPr id="68" name="椭圆 67"/>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69" name="任意多边形 68"/>
            <p:cNvSpPr/>
            <p:nvPr/>
          </p:nvSpPr>
          <p:spPr>
            <a:xfrm>
              <a:off x="5335434" y="4686872"/>
              <a:ext cx="2304737" cy="354096"/>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14:presetBounceEnd="4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40000">
                                          <p:cBhvr additive="base">
                                            <p:cTn id="11" dur="1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2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par>
                              <p:cTn id="17" fill="hold">
                                <p:stCondLst>
                                  <p:cond delay="2900"/>
                                </p:stCondLst>
                                <p:childTnLst>
                                  <p:par>
                                    <p:cTn id="18" presetID="22" presetClass="entr" presetSubtype="1" fill="hold"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500"/>
                                            <p:tgtEl>
                                              <p:spTgt spid="55"/>
                                            </p:tgtEl>
                                          </p:cBhvr>
                                        </p:animEffect>
                                      </p:childTnLst>
                                    </p:cTn>
                                  </p:par>
                                </p:childTnLst>
                              </p:cTn>
                            </p:par>
                            <p:par>
                              <p:cTn id="21" fill="hold">
                                <p:stCondLst>
                                  <p:cond delay="3400"/>
                                </p:stCondLst>
                                <p:childTnLst>
                                  <p:par>
                                    <p:cTn id="22" presetID="22" presetClass="entr" presetSubtype="8"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par>
                              <p:cTn id="25" fill="hold">
                                <p:stCondLst>
                                  <p:cond delay="3900"/>
                                </p:stCondLst>
                                <p:childTnLst>
                                  <p:par>
                                    <p:cTn id="26" presetID="22" presetClass="entr" presetSubtype="1"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4400"/>
                                </p:stCondLst>
                                <p:childTnLst>
                                  <p:par>
                                    <p:cTn id="30" presetID="22" presetClass="entr" presetSubtype="8"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4900"/>
                                </p:stCondLst>
                                <p:childTnLst>
                                  <p:par>
                                    <p:cTn id="34" presetID="22" presetClass="entr" presetSubtype="1" fill="hold"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up)">
                                          <p:cBhvr>
                                            <p:cTn id="36" dur="500"/>
                                            <p:tgtEl>
                                              <p:spTgt spid="64"/>
                                            </p:tgtEl>
                                          </p:cBhvr>
                                        </p:animEffect>
                                      </p:childTnLst>
                                    </p:cTn>
                                  </p:par>
                                </p:childTnLst>
                              </p:cTn>
                            </p:par>
                            <p:par>
                              <p:cTn id="37" fill="hold">
                                <p:stCondLst>
                                  <p:cond delay="5400"/>
                                </p:stCondLst>
                                <p:childTnLst>
                                  <p:par>
                                    <p:cTn id="38" presetID="22" presetClass="entr" presetSubtype="2" fill="hold"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right)">
                                          <p:cBhvr>
                                            <p:cTn id="40" dur="500"/>
                                            <p:tgtEl>
                                              <p:spTgt spid="67"/>
                                            </p:tgtEl>
                                          </p:cBhvr>
                                        </p:animEffect>
                                      </p:childTnLst>
                                    </p:cTn>
                                  </p:par>
                                </p:childTnLst>
                              </p:cTn>
                            </p:par>
                            <p:par>
                              <p:cTn id="41" fill="hold">
                                <p:stCondLst>
                                  <p:cond delay="5900"/>
                                </p:stCondLst>
                                <p:childTnLst>
                                  <p:par>
                                    <p:cTn id="42" presetID="22" presetClass="entr" presetSubtype="1"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up)">
                                          <p:cBhvr>
                                            <p:cTn id="4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2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par>
                              <p:cTn id="17" fill="hold">
                                <p:stCondLst>
                                  <p:cond delay="2900"/>
                                </p:stCondLst>
                                <p:childTnLst>
                                  <p:par>
                                    <p:cTn id="18" presetID="22" presetClass="entr" presetSubtype="1" fill="hold"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500"/>
                                            <p:tgtEl>
                                              <p:spTgt spid="55"/>
                                            </p:tgtEl>
                                          </p:cBhvr>
                                        </p:animEffect>
                                      </p:childTnLst>
                                    </p:cTn>
                                  </p:par>
                                </p:childTnLst>
                              </p:cTn>
                            </p:par>
                            <p:par>
                              <p:cTn id="21" fill="hold">
                                <p:stCondLst>
                                  <p:cond delay="3400"/>
                                </p:stCondLst>
                                <p:childTnLst>
                                  <p:par>
                                    <p:cTn id="22" presetID="22" presetClass="entr" presetSubtype="8"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par>
                              <p:cTn id="25" fill="hold">
                                <p:stCondLst>
                                  <p:cond delay="3900"/>
                                </p:stCondLst>
                                <p:childTnLst>
                                  <p:par>
                                    <p:cTn id="26" presetID="22" presetClass="entr" presetSubtype="1"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4400"/>
                                </p:stCondLst>
                                <p:childTnLst>
                                  <p:par>
                                    <p:cTn id="30" presetID="22" presetClass="entr" presetSubtype="8"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4900"/>
                                </p:stCondLst>
                                <p:childTnLst>
                                  <p:par>
                                    <p:cTn id="34" presetID="22" presetClass="entr" presetSubtype="1" fill="hold"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up)">
                                          <p:cBhvr>
                                            <p:cTn id="36" dur="500"/>
                                            <p:tgtEl>
                                              <p:spTgt spid="64"/>
                                            </p:tgtEl>
                                          </p:cBhvr>
                                        </p:animEffect>
                                      </p:childTnLst>
                                    </p:cTn>
                                  </p:par>
                                </p:childTnLst>
                              </p:cTn>
                            </p:par>
                            <p:par>
                              <p:cTn id="37" fill="hold">
                                <p:stCondLst>
                                  <p:cond delay="5400"/>
                                </p:stCondLst>
                                <p:childTnLst>
                                  <p:par>
                                    <p:cTn id="38" presetID="22" presetClass="entr" presetSubtype="2" fill="hold"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right)">
                                          <p:cBhvr>
                                            <p:cTn id="40" dur="500"/>
                                            <p:tgtEl>
                                              <p:spTgt spid="67"/>
                                            </p:tgtEl>
                                          </p:cBhvr>
                                        </p:animEffect>
                                      </p:childTnLst>
                                    </p:cTn>
                                  </p:par>
                                </p:childTnLst>
                              </p:cTn>
                            </p:par>
                            <p:par>
                              <p:cTn id="41" fill="hold">
                                <p:stCondLst>
                                  <p:cond delay="5900"/>
                                </p:stCondLst>
                                <p:childTnLst>
                                  <p:par>
                                    <p:cTn id="42" presetID="22" presetClass="entr" presetSubtype="1"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up)">
                                          <p:cBhvr>
                                            <p:cTn id="4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00A7B7"/>
                  </a:solidFill>
                  <a:latin typeface="微软雅黑" panose="020B0503020204020204" charset="-122"/>
                  <a:ea typeface="微软雅黑" panose="020B0503020204020204" charset="-122"/>
                </a:rPr>
                <a:t>Python</a:t>
              </a:r>
              <a:r>
                <a:rPr lang="zh-CN" altLang="en-US" sz="1400" b="1" dirty="0">
                  <a:solidFill>
                    <a:srgbClr val="00A7B7"/>
                  </a:solidFill>
                  <a:latin typeface="微软雅黑" panose="020B0503020204020204" charset="-122"/>
                  <a:ea typeface="微软雅黑" panose="020B0503020204020204" charset="-122"/>
                </a:rPr>
                <a:t>交互</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 </a:t>
            </a:r>
            <a:r>
              <a:rPr lang="zh-CN" altLang="en-US" sz="1000" b="1" kern="0" dirty="0">
                <a:solidFill>
                  <a:srgbClr val="00A7B7"/>
                </a:solidFill>
                <a:latin typeface="微软雅黑" panose="020B0503020204020204" charset="-122"/>
                <a:ea typeface="微软雅黑" panose="020B0503020204020204" charset="-122"/>
              </a:rPr>
              <a:t>安装</a:t>
            </a:r>
            <a:endPar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a:t>
            </a:r>
            <a:r>
              <a:rPr lang="zh-CN" altLang="en-US" sz="1000" b="1" kern="0" dirty="0">
                <a:solidFill>
                  <a:srgbClr val="00A7B7"/>
                </a:solidFill>
                <a:latin typeface="微软雅黑" panose="020B0503020204020204" charset="-122"/>
                <a:ea typeface="微软雅黑" panose="020B0503020204020204" charset="-122"/>
              </a:rPr>
              <a:t> 链接数据库</a:t>
            </a:r>
          </a:p>
        </p:txBody>
      </p:sp>
      <p:sp>
        <p:nvSpPr>
          <p:cNvPr id="13"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 </a:t>
            </a:r>
            <a:r>
              <a:rPr lang="zh-CN" altLang="en-US" sz="1000" b="1" kern="0" dirty="0">
                <a:solidFill>
                  <a:srgbClr val="00A7B7"/>
                </a:solidFill>
                <a:latin typeface="微软雅黑" panose="020B0503020204020204" charset="-122"/>
                <a:ea typeface="微软雅黑" panose="020B0503020204020204" charset="-122"/>
              </a:rPr>
              <a:t>增删改查</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上节课重点回顾</a:t>
            </a:r>
          </a:p>
        </p:txBody>
      </p:sp>
      <p:sp>
        <p:nvSpPr>
          <p:cNvPr id="5" name="任意多边形 4"/>
          <p:cNvSpPr/>
          <p:nvPr/>
        </p:nvSpPr>
        <p:spPr>
          <a:xfrm>
            <a:off x="3314703"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6" name="任意多边形 5"/>
          <p:cNvSpPr/>
          <p:nvPr/>
        </p:nvSpPr>
        <p:spPr>
          <a:xfrm>
            <a:off x="4738065"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7" name="任意多边形 6"/>
          <p:cNvSpPr/>
          <p:nvPr/>
        </p:nvSpPr>
        <p:spPr>
          <a:xfrm>
            <a:off x="3314703"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8" name="任意多边形 7"/>
          <p:cNvSpPr/>
          <p:nvPr/>
        </p:nvSpPr>
        <p:spPr>
          <a:xfrm>
            <a:off x="4738065"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grpSp>
        <p:nvGrpSpPr>
          <p:cNvPr id="9" name="组合 8"/>
          <p:cNvGrpSpPr/>
          <p:nvPr/>
        </p:nvGrpSpPr>
        <p:grpSpPr>
          <a:xfrm>
            <a:off x="1137465" y="1731691"/>
            <a:ext cx="2112848" cy="546242"/>
            <a:chOff x="1258030" y="3593783"/>
            <a:chExt cx="2139699" cy="728323"/>
          </a:xfrm>
        </p:grpSpPr>
        <p:sp>
          <p:nvSpPr>
            <p:cNvPr id="10" name="文本框 9"/>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11" name="文本框 10"/>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FFB850"/>
                  </a:solidFill>
                  <a:latin typeface="时尚中黑简体" panose="01010104010101010101" pitchFamily="2" charset="-122"/>
                  <a:ea typeface="时尚中黑简体" panose="01010104010101010101" pitchFamily="2" charset="-122"/>
                </a:rPr>
                <a:t>NoSQL</a:t>
              </a:r>
              <a:endParaRPr lang="zh-CN" altLang="en-US" sz="1050" b="1" dirty="0">
                <a:solidFill>
                  <a:srgbClr val="FFB850"/>
                </a:solidFill>
                <a:latin typeface="时尚中黑简体" panose="01010104010101010101" pitchFamily="2" charset="-122"/>
                <a:ea typeface="时尚中黑简体" panose="01010104010101010101" pitchFamily="2" charset="-122"/>
              </a:endParaRPr>
            </a:p>
          </p:txBody>
        </p:sp>
        <p:sp>
          <p:nvSpPr>
            <p:cNvPr id="12" name="文本框 11"/>
            <p:cNvSpPr txBox="1"/>
            <p:nvPr/>
          </p:nvSpPr>
          <p:spPr>
            <a:xfrm>
              <a:off x="1438395" y="3993811"/>
              <a:ext cx="1915200" cy="328295"/>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了解</a:t>
              </a:r>
              <a:r>
                <a:rPr lang="en-US" altLang="zh-CN" sz="1000" b="1" dirty="0">
                  <a:latin typeface="微软雅黑" panose="020B0503020204020204" charset="-122"/>
                  <a:ea typeface="微软雅黑" panose="020B0503020204020204" charset="-122"/>
                </a:rPr>
                <a:t>NoSQL</a:t>
              </a:r>
              <a:r>
                <a:rPr lang="zh-CN" altLang="en-US" sz="1000" b="1" dirty="0">
                  <a:latin typeface="微软雅黑" panose="020B0503020204020204" charset="-122"/>
                  <a:ea typeface="微软雅黑" panose="020B0503020204020204" charset="-122"/>
                </a:rPr>
                <a:t>概念</a:t>
              </a:r>
            </a:p>
          </p:txBody>
        </p:sp>
      </p:grpSp>
      <p:grpSp>
        <p:nvGrpSpPr>
          <p:cNvPr id="13" name="组合 12"/>
          <p:cNvGrpSpPr/>
          <p:nvPr/>
        </p:nvGrpSpPr>
        <p:grpSpPr>
          <a:xfrm>
            <a:off x="5832728" y="1731692"/>
            <a:ext cx="2219589" cy="700131"/>
            <a:chOff x="1258030" y="3593783"/>
            <a:chExt cx="2139699" cy="933508"/>
          </a:xfrm>
        </p:grpSpPr>
        <p:sp>
          <p:nvSpPr>
            <p:cNvPr id="14" name="文本框 13"/>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02</a:t>
              </a:r>
              <a:endParaRPr lang="zh-CN" altLang="en-US" sz="2400" b="1" dirty="0">
                <a:solidFill>
                  <a:srgbClr val="E87071"/>
                </a:solidFill>
                <a:latin typeface="Impact" panose="020B0806030902050204" pitchFamily="34" charset="0"/>
              </a:endParaRPr>
            </a:p>
          </p:txBody>
        </p:sp>
        <p:sp>
          <p:nvSpPr>
            <p:cNvPr id="15" name="文本框 14"/>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E87071"/>
                  </a:solidFill>
                  <a:latin typeface="时尚中黑简体" panose="01010104010101010101" pitchFamily="2" charset="-122"/>
                  <a:ea typeface="时尚中黑简体" panose="01010104010101010101" pitchFamily="2" charset="-122"/>
                </a:rPr>
                <a:t>Redis</a:t>
              </a:r>
              <a:r>
                <a:rPr lang="zh-CN" altLang="en-US" sz="1050" b="1" dirty="0">
                  <a:solidFill>
                    <a:srgbClr val="E87071"/>
                  </a:solidFill>
                  <a:latin typeface="时尚中黑简体" panose="01010104010101010101" pitchFamily="2" charset="-122"/>
                  <a:ea typeface="时尚中黑简体" panose="01010104010101010101" pitchFamily="2" charset="-122"/>
                </a:rPr>
                <a:t>基本使用</a:t>
              </a:r>
            </a:p>
          </p:txBody>
        </p:sp>
        <p:sp>
          <p:nvSpPr>
            <p:cNvPr id="16" name="文本框 15"/>
            <p:cNvSpPr txBox="1"/>
            <p:nvPr/>
          </p:nvSpPr>
          <p:spPr>
            <a:xfrm>
              <a:off x="1438395" y="3993811"/>
              <a:ext cx="1915200" cy="533480"/>
            </a:xfrm>
            <a:prstGeom prst="rect">
              <a:avLst/>
            </a:prstGeom>
            <a:noFill/>
          </p:spPr>
          <p:txBody>
            <a:bodyPr wrap="square" rtlCol="0">
              <a:spAutoFit/>
            </a:bodyPr>
            <a:lstStyle/>
            <a:p>
              <a:pPr algn="just"/>
              <a:r>
                <a:rPr lang="en-US" altLang="zh-CN" sz="1000" b="1" dirty="0">
                  <a:latin typeface="微软雅黑" panose="020B0503020204020204" charset="-122"/>
                  <a:ea typeface="微软雅黑" panose="020B0503020204020204" charset="-122"/>
                </a:rPr>
                <a:t>Redis</a:t>
              </a:r>
              <a:r>
                <a:rPr lang="zh-CN" altLang="en-US" sz="1000" b="1" dirty="0">
                  <a:latin typeface="微软雅黑" panose="020B0503020204020204" charset="-122"/>
                  <a:ea typeface="微软雅黑" panose="020B0503020204020204" charset="-122"/>
                </a:rPr>
                <a:t>启动与关闭，命令行客户端、多数据库</a:t>
              </a:r>
            </a:p>
          </p:txBody>
        </p:sp>
      </p:grpSp>
      <p:grpSp>
        <p:nvGrpSpPr>
          <p:cNvPr id="17" name="组合 16"/>
          <p:cNvGrpSpPr/>
          <p:nvPr/>
        </p:nvGrpSpPr>
        <p:grpSpPr>
          <a:xfrm>
            <a:off x="1137465" y="3065191"/>
            <a:ext cx="2112848" cy="700131"/>
            <a:chOff x="1258030" y="3593783"/>
            <a:chExt cx="2139699" cy="933508"/>
          </a:xfrm>
        </p:grpSpPr>
        <p:sp>
          <p:nvSpPr>
            <p:cNvPr id="18" name="文本框 17"/>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19" name="文本框 18"/>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01ACBE"/>
                  </a:solidFill>
                  <a:latin typeface="时尚中黑简体" panose="01010104010101010101" pitchFamily="2" charset="-122"/>
                  <a:ea typeface="时尚中黑简体" panose="01010104010101010101" pitchFamily="2" charset="-122"/>
                </a:rPr>
                <a:t>数据类型</a:t>
              </a:r>
            </a:p>
          </p:txBody>
        </p:sp>
        <p:sp>
          <p:nvSpPr>
            <p:cNvPr id="20" name="文本框 19"/>
            <p:cNvSpPr txBox="1"/>
            <p:nvPr/>
          </p:nvSpPr>
          <p:spPr>
            <a:xfrm>
              <a:off x="1438395" y="3993811"/>
              <a:ext cx="1915200" cy="533480"/>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字符串、列表、哈希、集合、有序集合</a:t>
              </a:r>
            </a:p>
          </p:txBody>
        </p:sp>
      </p:grpSp>
      <p:grpSp>
        <p:nvGrpSpPr>
          <p:cNvPr id="21" name="组合 20"/>
          <p:cNvGrpSpPr/>
          <p:nvPr/>
        </p:nvGrpSpPr>
        <p:grpSpPr>
          <a:xfrm>
            <a:off x="5832728" y="3065191"/>
            <a:ext cx="2219589" cy="700131"/>
            <a:chOff x="1258030" y="3593783"/>
            <a:chExt cx="2139699" cy="933508"/>
          </a:xfrm>
        </p:grpSpPr>
        <p:sp>
          <p:nvSpPr>
            <p:cNvPr id="22" name="文本框 21"/>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03</a:t>
              </a:r>
              <a:endParaRPr lang="zh-CN" altLang="en-US" sz="2400" b="1" dirty="0">
                <a:solidFill>
                  <a:srgbClr val="663A77"/>
                </a:solidFill>
                <a:latin typeface="Impact" panose="020B0806030902050204" pitchFamily="34" charset="0"/>
              </a:endParaRPr>
            </a:p>
          </p:txBody>
        </p:sp>
        <p:sp>
          <p:nvSpPr>
            <p:cNvPr id="23" name="文本框 22"/>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663A77"/>
                  </a:solidFill>
                  <a:latin typeface="时尚中黑简体" panose="01010104010101010101" pitchFamily="2" charset="-122"/>
                  <a:ea typeface="时尚中黑简体" panose="01010104010101010101" pitchFamily="2" charset="-122"/>
                </a:rPr>
                <a:t>Redis</a:t>
              </a:r>
              <a:r>
                <a:rPr lang="zh-CN" altLang="en-US" sz="1050" b="1" dirty="0">
                  <a:solidFill>
                    <a:srgbClr val="663A77"/>
                  </a:solidFill>
                  <a:latin typeface="时尚中黑简体" panose="01010104010101010101" pitchFamily="2" charset="-122"/>
                  <a:ea typeface="时尚中黑简体" panose="01010104010101010101" pitchFamily="2" charset="-122"/>
                </a:rPr>
                <a:t>基础命令</a:t>
              </a:r>
            </a:p>
          </p:txBody>
        </p:sp>
        <p:sp>
          <p:nvSpPr>
            <p:cNvPr id="24" name="文本框 23"/>
            <p:cNvSpPr txBox="1"/>
            <p:nvPr/>
          </p:nvSpPr>
          <p:spPr>
            <a:xfrm>
              <a:off x="1438395" y="3993811"/>
              <a:ext cx="1915200" cy="533480"/>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设置和获取键值、判断键是否存在、设置过期时间、删除键</a:t>
              </a:r>
            </a:p>
          </p:txBody>
        </p:sp>
      </p:grpSp>
      <p:grpSp>
        <p:nvGrpSpPr>
          <p:cNvPr id="25" name="组合 24"/>
          <p:cNvGrpSpPr/>
          <p:nvPr/>
        </p:nvGrpSpPr>
        <p:grpSpPr>
          <a:xfrm>
            <a:off x="3712943" y="3268546"/>
            <a:ext cx="295264" cy="359899"/>
            <a:chOff x="3683997" y="856343"/>
            <a:chExt cx="576394" cy="702571"/>
          </a:xfrm>
          <a:solidFill>
            <a:srgbClr val="01ACBE"/>
          </a:solidFill>
        </p:grpSpPr>
        <p:sp>
          <p:nvSpPr>
            <p:cNvPr id="26" name="Freeform 34"/>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27" name="Freeform 35"/>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28" name="组合 27"/>
          <p:cNvGrpSpPr/>
          <p:nvPr/>
        </p:nvGrpSpPr>
        <p:grpSpPr>
          <a:xfrm>
            <a:off x="5118094" y="1938120"/>
            <a:ext cx="345848" cy="320930"/>
            <a:chOff x="7903081" y="894379"/>
            <a:chExt cx="675141" cy="626498"/>
          </a:xfrm>
          <a:solidFill>
            <a:srgbClr val="E87071"/>
          </a:solidFill>
        </p:grpSpPr>
        <p:sp>
          <p:nvSpPr>
            <p:cNvPr id="29" name="Freeform 36"/>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0" name="Freeform 37"/>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1" name="Freeform 38"/>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2" name="组合 31"/>
          <p:cNvGrpSpPr/>
          <p:nvPr/>
        </p:nvGrpSpPr>
        <p:grpSpPr>
          <a:xfrm>
            <a:off x="3686112" y="1913170"/>
            <a:ext cx="366269" cy="359899"/>
            <a:chOff x="5037571" y="856343"/>
            <a:chExt cx="715006" cy="702571"/>
          </a:xfrm>
          <a:solidFill>
            <a:srgbClr val="FFB850"/>
          </a:solidFill>
        </p:grpSpPr>
        <p:sp>
          <p:nvSpPr>
            <p:cNvPr id="33" name="Freeform 39"/>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4"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5" name="Freeform 41"/>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6" name="组合 35"/>
          <p:cNvGrpSpPr/>
          <p:nvPr/>
        </p:nvGrpSpPr>
        <p:grpSpPr>
          <a:xfrm>
            <a:off x="5118094" y="3273390"/>
            <a:ext cx="363271" cy="343038"/>
            <a:chOff x="6460269" y="872801"/>
            <a:chExt cx="709154" cy="669655"/>
          </a:xfrm>
          <a:solidFill>
            <a:srgbClr val="7D4793"/>
          </a:solidFill>
        </p:grpSpPr>
        <p:sp>
          <p:nvSpPr>
            <p:cNvPr id="37"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8"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 fill="hold"/>
                                        <p:tgtEl>
                                          <p:spTgt spid="5"/>
                                        </p:tgtEl>
                                        <p:attrNameLst>
                                          <p:attrName>ppt_w</p:attrName>
                                        </p:attrNameLst>
                                      </p:cBhvr>
                                      <p:tavLst>
                                        <p:tav tm="0">
                                          <p:val>
                                            <p:fltVal val="0"/>
                                          </p:val>
                                        </p:tav>
                                        <p:tav tm="100000">
                                          <p:val>
                                            <p:strVal val="#ppt_w"/>
                                          </p:val>
                                        </p:tav>
                                      </p:tavLst>
                                    </p:anim>
                                    <p:anim calcmode="lin" valueType="num">
                                      <p:cBhvr>
                                        <p:cTn id="12" dur="100" fill="hold"/>
                                        <p:tgtEl>
                                          <p:spTgt spid="5"/>
                                        </p:tgtEl>
                                        <p:attrNameLst>
                                          <p:attrName>ppt_h</p:attrName>
                                        </p:attrNameLst>
                                      </p:cBhvr>
                                      <p:tavLst>
                                        <p:tav tm="0">
                                          <p:val>
                                            <p:fltVal val="0"/>
                                          </p:val>
                                        </p:tav>
                                        <p:tav tm="100000">
                                          <p:val>
                                            <p:strVal val="#ppt_h"/>
                                          </p:val>
                                        </p:tav>
                                      </p:tavLst>
                                    </p:anim>
                                    <p:animEffect transition="in" filter="fade">
                                      <p:cBhvr>
                                        <p:cTn id="13" dur="100"/>
                                        <p:tgtEl>
                                          <p:spTgt spid="5"/>
                                        </p:tgtEl>
                                      </p:cBhvr>
                                    </p:animEffect>
                                  </p:childTnLst>
                                </p:cTn>
                              </p:par>
                              <p:par>
                                <p:cTn id="14" presetID="6" presetClass="emph" presetSubtype="0" fill="hold" grpId="1" nodeType="withEffect">
                                  <p:stCondLst>
                                    <p:cond delay="100"/>
                                  </p:stCondLst>
                                  <p:childTnLst>
                                    <p:animScale>
                                      <p:cBhvr>
                                        <p:cTn id="15" dur="100" fill="hold"/>
                                        <p:tgtEl>
                                          <p:spTgt spid="5"/>
                                        </p:tgtEl>
                                      </p:cBhvr>
                                      <p:by x="110000" y="110000"/>
                                    </p:animScale>
                                  </p:childTnLst>
                                </p:cTn>
                              </p:par>
                              <p:par>
                                <p:cTn id="16" presetID="6" presetClass="emph" presetSubtype="0" fill="hold" grpId="2" nodeType="withEffect">
                                  <p:stCondLst>
                                    <p:cond delay="200"/>
                                  </p:stCondLst>
                                  <p:childTnLst>
                                    <p:animScale>
                                      <p:cBhvr>
                                        <p:cTn id="17" dur="200" fill="hold"/>
                                        <p:tgtEl>
                                          <p:spTgt spid="5"/>
                                        </p:tgtEl>
                                      </p:cBhvr>
                                      <p:by x="90000" y="90000"/>
                                    </p:animScale>
                                  </p:childTnLst>
                                </p:cTn>
                              </p:par>
                              <p:par>
                                <p:cTn id="18" presetID="6" presetClass="emph" presetSubtype="0" fill="hold" grpId="3" nodeType="withEffect">
                                  <p:stCondLst>
                                    <p:cond delay="400"/>
                                  </p:stCondLst>
                                  <p:childTnLst>
                                    <p:animScale>
                                      <p:cBhvr>
                                        <p:cTn id="19" dur="100" fill="hold"/>
                                        <p:tgtEl>
                                          <p:spTgt spid="5"/>
                                        </p:tgtEl>
                                      </p:cBhvr>
                                      <p:by x="105000" y="105000"/>
                                    </p:animScale>
                                  </p:childTnLst>
                                </p:cTn>
                              </p:par>
                              <p:par>
                                <p:cTn id="20" presetID="6" presetClass="emph" presetSubtype="0" fill="hold" grpId="4" nodeType="withEffect">
                                  <p:stCondLst>
                                    <p:cond delay="500"/>
                                  </p:stCondLst>
                                  <p:childTnLst>
                                    <p:animScale>
                                      <p:cBhvr>
                                        <p:cTn id="21" dur="200" fill="hold"/>
                                        <p:tgtEl>
                                          <p:spTgt spid="5"/>
                                        </p:tgtEl>
                                      </p:cBhvr>
                                      <p:by x="95000" y="95000"/>
                                    </p:animScale>
                                  </p:childTnLst>
                                </p:cTn>
                              </p:par>
                            </p:childTnLst>
                          </p:cTn>
                        </p:par>
                        <p:par>
                          <p:cTn id="22" fill="hold">
                            <p:stCondLst>
                              <p:cond delay="14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 fill="hold"/>
                                        <p:tgtEl>
                                          <p:spTgt spid="6"/>
                                        </p:tgtEl>
                                        <p:attrNameLst>
                                          <p:attrName>ppt_w</p:attrName>
                                        </p:attrNameLst>
                                      </p:cBhvr>
                                      <p:tavLst>
                                        <p:tav tm="0">
                                          <p:val>
                                            <p:fltVal val="0"/>
                                          </p:val>
                                        </p:tav>
                                        <p:tav tm="100000">
                                          <p:val>
                                            <p:strVal val="#ppt_w"/>
                                          </p:val>
                                        </p:tav>
                                      </p:tavLst>
                                    </p:anim>
                                    <p:anim calcmode="lin" valueType="num">
                                      <p:cBhvr>
                                        <p:cTn id="26" dur="100" fill="hold"/>
                                        <p:tgtEl>
                                          <p:spTgt spid="6"/>
                                        </p:tgtEl>
                                        <p:attrNameLst>
                                          <p:attrName>ppt_h</p:attrName>
                                        </p:attrNameLst>
                                      </p:cBhvr>
                                      <p:tavLst>
                                        <p:tav tm="0">
                                          <p:val>
                                            <p:fltVal val="0"/>
                                          </p:val>
                                        </p:tav>
                                        <p:tav tm="100000">
                                          <p:val>
                                            <p:strVal val="#ppt_h"/>
                                          </p:val>
                                        </p:tav>
                                      </p:tavLst>
                                    </p:anim>
                                    <p:animEffect transition="in" filter="fade">
                                      <p:cBhvr>
                                        <p:cTn id="27" dur="100"/>
                                        <p:tgtEl>
                                          <p:spTgt spid="6"/>
                                        </p:tgtEl>
                                      </p:cBhvr>
                                    </p:animEffect>
                                  </p:childTnLst>
                                </p:cTn>
                              </p:par>
                              <p:par>
                                <p:cTn id="28" presetID="6" presetClass="emph" presetSubtype="0" fill="hold" grpId="1" nodeType="withEffect">
                                  <p:stCondLst>
                                    <p:cond delay="100"/>
                                  </p:stCondLst>
                                  <p:childTnLst>
                                    <p:animScale>
                                      <p:cBhvr>
                                        <p:cTn id="29" dur="100" fill="hold"/>
                                        <p:tgtEl>
                                          <p:spTgt spid="6"/>
                                        </p:tgtEl>
                                      </p:cBhvr>
                                      <p:by x="110000" y="110000"/>
                                    </p:animScale>
                                  </p:childTnLst>
                                </p:cTn>
                              </p:par>
                              <p:par>
                                <p:cTn id="30" presetID="6" presetClass="emph" presetSubtype="0" fill="hold" grpId="2" nodeType="withEffect">
                                  <p:stCondLst>
                                    <p:cond delay="200"/>
                                  </p:stCondLst>
                                  <p:childTnLst>
                                    <p:animScale>
                                      <p:cBhvr>
                                        <p:cTn id="31" dur="200" fill="hold"/>
                                        <p:tgtEl>
                                          <p:spTgt spid="6"/>
                                        </p:tgtEl>
                                      </p:cBhvr>
                                      <p:by x="90000" y="90000"/>
                                    </p:animScale>
                                  </p:childTnLst>
                                </p:cTn>
                              </p:par>
                              <p:par>
                                <p:cTn id="32" presetID="6" presetClass="emph" presetSubtype="0" fill="hold" grpId="3" nodeType="withEffect">
                                  <p:stCondLst>
                                    <p:cond delay="400"/>
                                  </p:stCondLst>
                                  <p:childTnLst>
                                    <p:animScale>
                                      <p:cBhvr>
                                        <p:cTn id="33" dur="100" fill="hold"/>
                                        <p:tgtEl>
                                          <p:spTgt spid="6"/>
                                        </p:tgtEl>
                                      </p:cBhvr>
                                      <p:by x="105000" y="105000"/>
                                    </p:animScale>
                                  </p:childTnLst>
                                </p:cTn>
                              </p:par>
                              <p:par>
                                <p:cTn id="34" presetID="6" presetClass="emph" presetSubtype="0" fill="hold" grpId="4" nodeType="withEffect">
                                  <p:stCondLst>
                                    <p:cond delay="500"/>
                                  </p:stCondLst>
                                  <p:childTnLst>
                                    <p:animScale>
                                      <p:cBhvr>
                                        <p:cTn id="35" dur="200" fill="hold"/>
                                        <p:tgtEl>
                                          <p:spTgt spid="6"/>
                                        </p:tgtEl>
                                      </p:cBhvr>
                                      <p:by x="95000" y="95000"/>
                                    </p:animScale>
                                  </p:childTnLst>
                                </p:cTn>
                              </p:par>
                            </p:childTnLst>
                          </p:cTn>
                        </p:par>
                        <p:par>
                          <p:cTn id="36" fill="hold">
                            <p:stCondLst>
                              <p:cond delay="190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 fill="hold"/>
                                        <p:tgtEl>
                                          <p:spTgt spid="7"/>
                                        </p:tgtEl>
                                        <p:attrNameLst>
                                          <p:attrName>ppt_w</p:attrName>
                                        </p:attrNameLst>
                                      </p:cBhvr>
                                      <p:tavLst>
                                        <p:tav tm="0">
                                          <p:val>
                                            <p:fltVal val="0"/>
                                          </p:val>
                                        </p:tav>
                                        <p:tav tm="100000">
                                          <p:val>
                                            <p:strVal val="#ppt_w"/>
                                          </p:val>
                                        </p:tav>
                                      </p:tavLst>
                                    </p:anim>
                                    <p:anim calcmode="lin" valueType="num">
                                      <p:cBhvr>
                                        <p:cTn id="40" dur="100" fill="hold"/>
                                        <p:tgtEl>
                                          <p:spTgt spid="7"/>
                                        </p:tgtEl>
                                        <p:attrNameLst>
                                          <p:attrName>ppt_h</p:attrName>
                                        </p:attrNameLst>
                                      </p:cBhvr>
                                      <p:tavLst>
                                        <p:tav tm="0">
                                          <p:val>
                                            <p:fltVal val="0"/>
                                          </p:val>
                                        </p:tav>
                                        <p:tav tm="100000">
                                          <p:val>
                                            <p:strVal val="#ppt_h"/>
                                          </p:val>
                                        </p:tav>
                                      </p:tavLst>
                                    </p:anim>
                                    <p:animEffect transition="in" filter="fade">
                                      <p:cBhvr>
                                        <p:cTn id="41" dur="100"/>
                                        <p:tgtEl>
                                          <p:spTgt spid="7"/>
                                        </p:tgtEl>
                                      </p:cBhvr>
                                    </p:animEffect>
                                  </p:childTnLst>
                                </p:cTn>
                              </p:par>
                              <p:par>
                                <p:cTn id="42" presetID="6" presetClass="emph" presetSubtype="0" fill="hold" grpId="1" nodeType="withEffect">
                                  <p:stCondLst>
                                    <p:cond delay="100"/>
                                  </p:stCondLst>
                                  <p:childTnLst>
                                    <p:animScale>
                                      <p:cBhvr>
                                        <p:cTn id="43" dur="100" fill="hold"/>
                                        <p:tgtEl>
                                          <p:spTgt spid="7"/>
                                        </p:tgtEl>
                                      </p:cBhvr>
                                      <p:by x="110000" y="110000"/>
                                    </p:animScale>
                                  </p:childTnLst>
                                </p:cTn>
                              </p:par>
                              <p:par>
                                <p:cTn id="44" presetID="6" presetClass="emph" presetSubtype="0" fill="hold" grpId="2" nodeType="withEffect">
                                  <p:stCondLst>
                                    <p:cond delay="200"/>
                                  </p:stCondLst>
                                  <p:childTnLst>
                                    <p:animScale>
                                      <p:cBhvr>
                                        <p:cTn id="45" dur="200" fill="hold"/>
                                        <p:tgtEl>
                                          <p:spTgt spid="7"/>
                                        </p:tgtEl>
                                      </p:cBhvr>
                                      <p:by x="90000" y="90000"/>
                                    </p:animScale>
                                  </p:childTnLst>
                                </p:cTn>
                              </p:par>
                              <p:par>
                                <p:cTn id="46" presetID="6" presetClass="emph" presetSubtype="0" fill="hold" grpId="3" nodeType="withEffect">
                                  <p:stCondLst>
                                    <p:cond delay="400"/>
                                  </p:stCondLst>
                                  <p:childTnLst>
                                    <p:animScale>
                                      <p:cBhvr>
                                        <p:cTn id="47" dur="100" fill="hold"/>
                                        <p:tgtEl>
                                          <p:spTgt spid="7"/>
                                        </p:tgtEl>
                                      </p:cBhvr>
                                      <p:by x="105000" y="105000"/>
                                    </p:animScale>
                                  </p:childTnLst>
                                </p:cTn>
                              </p:par>
                              <p:par>
                                <p:cTn id="48" presetID="6" presetClass="emph" presetSubtype="0" fill="hold" grpId="4" nodeType="withEffect">
                                  <p:stCondLst>
                                    <p:cond delay="500"/>
                                  </p:stCondLst>
                                  <p:childTnLst>
                                    <p:animScale>
                                      <p:cBhvr>
                                        <p:cTn id="49" dur="200" fill="hold"/>
                                        <p:tgtEl>
                                          <p:spTgt spid="7"/>
                                        </p:tgtEl>
                                      </p:cBhvr>
                                      <p:by x="95000" y="95000"/>
                                    </p:animScale>
                                  </p:childTnLst>
                                </p:cTn>
                              </p:par>
                            </p:childTnLst>
                          </p:cTn>
                        </p:par>
                        <p:par>
                          <p:cTn id="50" fill="hold">
                            <p:stCondLst>
                              <p:cond delay="2400"/>
                            </p:stCondLst>
                            <p:childTnLst>
                              <p:par>
                                <p:cTn id="51" presetID="53" presetClass="entr" presetSubtype="16"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 fill="hold"/>
                                        <p:tgtEl>
                                          <p:spTgt spid="8"/>
                                        </p:tgtEl>
                                        <p:attrNameLst>
                                          <p:attrName>ppt_w</p:attrName>
                                        </p:attrNameLst>
                                      </p:cBhvr>
                                      <p:tavLst>
                                        <p:tav tm="0">
                                          <p:val>
                                            <p:fltVal val="0"/>
                                          </p:val>
                                        </p:tav>
                                        <p:tav tm="100000">
                                          <p:val>
                                            <p:strVal val="#ppt_w"/>
                                          </p:val>
                                        </p:tav>
                                      </p:tavLst>
                                    </p:anim>
                                    <p:anim calcmode="lin" valueType="num">
                                      <p:cBhvr>
                                        <p:cTn id="54" dur="100" fill="hold"/>
                                        <p:tgtEl>
                                          <p:spTgt spid="8"/>
                                        </p:tgtEl>
                                        <p:attrNameLst>
                                          <p:attrName>ppt_h</p:attrName>
                                        </p:attrNameLst>
                                      </p:cBhvr>
                                      <p:tavLst>
                                        <p:tav tm="0">
                                          <p:val>
                                            <p:fltVal val="0"/>
                                          </p:val>
                                        </p:tav>
                                        <p:tav tm="100000">
                                          <p:val>
                                            <p:strVal val="#ppt_h"/>
                                          </p:val>
                                        </p:tav>
                                      </p:tavLst>
                                    </p:anim>
                                    <p:animEffect transition="in" filter="fade">
                                      <p:cBhvr>
                                        <p:cTn id="55" dur="100"/>
                                        <p:tgtEl>
                                          <p:spTgt spid="8"/>
                                        </p:tgtEl>
                                      </p:cBhvr>
                                    </p:animEffect>
                                  </p:childTnLst>
                                </p:cTn>
                              </p:par>
                              <p:par>
                                <p:cTn id="56" presetID="6" presetClass="emph" presetSubtype="0" fill="hold" grpId="1" nodeType="withEffect">
                                  <p:stCondLst>
                                    <p:cond delay="100"/>
                                  </p:stCondLst>
                                  <p:childTnLst>
                                    <p:animScale>
                                      <p:cBhvr>
                                        <p:cTn id="57" dur="100" fill="hold"/>
                                        <p:tgtEl>
                                          <p:spTgt spid="8"/>
                                        </p:tgtEl>
                                      </p:cBhvr>
                                      <p:by x="110000" y="110000"/>
                                    </p:animScale>
                                  </p:childTnLst>
                                </p:cTn>
                              </p:par>
                              <p:par>
                                <p:cTn id="58" presetID="6" presetClass="emph" presetSubtype="0" fill="hold" grpId="2" nodeType="withEffect">
                                  <p:stCondLst>
                                    <p:cond delay="200"/>
                                  </p:stCondLst>
                                  <p:childTnLst>
                                    <p:animScale>
                                      <p:cBhvr>
                                        <p:cTn id="59" dur="200" fill="hold"/>
                                        <p:tgtEl>
                                          <p:spTgt spid="8"/>
                                        </p:tgtEl>
                                      </p:cBhvr>
                                      <p:by x="90000" y="90000"/>
                                    </p:animScale>
                                  </p:childTnLst>
                                </p:cTn>
                              </p:par>
                              <p:par>
                                <p:cTn id="60" presetID="6" presetClass="emph" presetSubtype="0" fill="hold" grpId="3" nodeType="withEffect">
                                  <p:stCondLst>
                                    <p:cond delay="400"/>
                                  </p:stCondLst>
                                  <p:childTnLst>
                                    <p:animScale>
                                      <p:cBhvr>
                                        <p:cTn id="61" dur="100" fill="hold"/>
                                        <p:tgtEl>
                                          <p:spTgt spid="8"/>
                                        </p:tgtEl>
                                      </p:cBhvr>
                                      <p:by x="105000" y="105000"/>
                                    </p:animScale>
                                  </p:childTnLst>
                                </p:cTn>
                              </p:par>
                              <p:par>
                                <p:cTn id="62" presetID="6" presetClass="emph" presetSubtype="0" fill="hold" grpId="4" nodeType="withEffect">
                                  <p:stCondLst>
                                    <p:cond delay="500"/>
                                  </p:stCondLst>
                                  <p:childTnLst>
                                    <p:animScale>
                                      <p:cBhvr>
                                        <p:cTn id="63" dur="200" fill="hold"/>
                                        <p:tgtEl>
                                          <p:spTgt spid="8"/>
                                        </p:tgtEl>
                                      </p:cBhvr>
                                      <p:by x="95000" y="95000"/>
                                    </p:animScale>
                                  </p:childTnLst>
                                </p:cTn>
                              </p:par>
                            </p:childTnLst>
                          </p:cTn>
                        </p:par>
                        <p:par>
                          <p:cTn id="64" fill="hold">
                            <p:stCondLst>
                              <p:cond delay="2900"/>
                            </p:stCondLst>
                            <p:childTnLst>
                              <p:par>
                                <p:cTn id="65" presetID="21" presetClass="entr" presetSubtype="1"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heel(1)">
                                      <p:cBhvr>
                                        <p:cTn id="67" dur="750"/>
                                        <p:tgtEl>
                                          <p:spTgt spid="32"/>
                                        </p:tgtEl>
                                      </p:cBhvr>
                                    </p:animEffect>
                                  </p:childTnLst>
                                </p:cTn>
                              </p:par>
                              <p:par>
                                <p:cTn id="68" presetID="21" presetClass="entr" presetSubtype="1" fill="hold" nodeType="withEffect">
                                  <p:stCondLst>
                                    <p:cond delay="250"/>
                                  </p:stCondLst>
                                  <p:childTnLst>
                                    <p:set>
                                      <p:cBhvr>
                                        <p:cTn id="69" dur="1" fill="hold">
                                          <p:stCondLst>
                                            <p:cond delay="0"/>
                                          </p:stCondLst>
                                        </p:cTn>
                                        <p:tgtEl>
                                          <p:spTgt spid="28"/>
                                        </p:tgtEl>
                                        <p:attrNameLst>
                                          <p:attrName>style.visibility</p:attrName>
                                        </p:attrNameLst>
                                      </p:cBhvr>
                                      <p:to>
                                        <p:strVal val="visible"/>
                                      </p:to>
                                    </p:set>
                                    <p:animEffect transition="in" filter="wheel(1)">
                                      <p:cBhvr>
                                        <p:cTn id="70" dur="750"/>
                                        <p:tgtEl>
                                          <p:spTgt spid="28"/>
                                        </p:tgtEl>
                                      </p:cBhvr>
                                    </p:animEffect>
                                  </p:childTnLst>
                                </p:cTn>
                              </p:par>
                              <p:par>
                                <p:cTn id="71" presetID="21" presetClass="entr" presetSubtype="1" fill="hold" nodeType="withEffect">
                                  <p:stCondLst>
                                    <p:cond delay="500"/>
                                  </p:stCondLst>
                                  <p:childTnLst>
                                    <p:set>
                                      <p:cBhvr>
                                        <p:cTn id="72" dur="1" fill="hold">
                                          <p:stCondLst>
                                            <p:cond delay="0"/>
                                          </p:stCondLst>
                                        </p:cTn>
                                        <p:tgtEl>
                                          <p:spTgt spid="25"/>
                                        </p:tgtEl>
                                        <p:attrNameLst>
                                          <p:attrName>style.visibility</p:attrName>
                                        </p:attrNameLst>
                                      </p:cBhvr>
                                      <p:to>
                                        <p:strVal val="visible"/>
                                      </p:to>
                                    </p:set>
                                    <p:animEffect transition="in" filter="wheel(1)">
                                      <p:cBhvr>
                                        <p:cTn id="73" dur="750"/>
                                        <p:tgtEl>
                                          <p:spTgt spid="25"/>
                                        </p:tgtEl>
                                      </p:cBhvr>
                                    </p:animEffect>
                                  </p:childTnLst>
                                </p:cTn>
                              </p:par>
                              <p:par>
                                <p:cTn id="74" presetID="21" presetClass="entr" presetSubtype="1" fill="hold" nodeType="withEffect">
                                  <p:stCondLst>
                                    <p:cond delay="750"/>
                                  </p:stCondLst>
                                  <p:childTnLst>
                                    <p:set>
                                      <p:cBhvr>
                                        <p:cTn id="75" dur="1" fill="hold">
                                          <p:stCondLst>
                                            <p:cond delay="0"/>
                                          </p:stCondLst>
                                        </p:cTn>
                                        <p:tgtEl>
                                          <p:spTgt spid="36"/>
                                        </p:tgtEl>
                                        <p:attrNameLst>
                                          <p:attrName>style.visibility</p:attrName>
                                        </p:attrNameLst>
                                      </p:cBhvr>
                                      <p:to>
                                        <p:strVal val="visible"/>
                                      </p:to>
                                    </p:set>
                                    <p:animEffect transition="in" filter="wheel(1)">
                                      <p:cBhvr>
                                        <p:cTn id="76" dur="750"/>
                                        <p:tgtEl>
                                          <p:spTgt spid="36"/>
                                        </p:tgtEl>
                                      </p:cBhvr>
                                    </p:animEffect>
                                  </p:childTnLst>
                                </p:cTn>
                              </p:par>
                            </p:childTnLst>
                          </p:cTn>
                        </p:par>
                        <p:par>
                          <p:cTn id="77" fill="hold">
                            <p:stCondLst>
                              <p:cond delay="3900"/>
                            </p:stCondLst>
                            <p:childTnLst>
                              <p:par>
                                <p:cTn id="78" presetID="37" presetClass="entr" presetSubtype="0"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900" decel="100000" fill="hold"/>
                                        <p:tgtEl>
                                          <p:spTgt spid="9"/>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84" presetID="37" presetClass="entr" presetSubtype="0" fill="hold" nodeType="withEffect">
                                  <p:stCondLst>
                                    <p:cond delay="25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1000"/>
                                        <p:tgtEl>
                                          <p:spTgt spid="13"/>
                                        </p:tgtEl>
                                      </p:cBhvr>
                                    </p:animEffect>
                                    <p:anim calcmode="lin" valueType="num">
                                      <p:cBhvr>
                                        <p:cTn id="87" dur="1000" fill="hold"/>
                                        <p:tgtEl>
                                          <p:spTgt spid="13"/>
                                        </p:tgtEl>
                                        <p:attrNameLst>
                                          <p:attrName>ppt_x</p:attrName>
                                        </p:attrNameLst>
                                      </p:cBhvr>
                                      <p:tavLst>
                                        <p:tav tm="0">
                                          <p:val>
                                            <p:strVal val="#ppt_x"/>
                                          </p:val>
                                        </p:tav>
                                        <p:tav tm="100000">
                                          <p:val>
                                            <p:strVal val="#ppt_x"/>
                                          </p:val>
                                        </p:tav>
                                      </p:tavLst>
                                    </p:anim>
                                    <p:anim calcmode="lin" valueType="num">
                                      <p:cBhvr>
                                        <p:cTn id="88" dur="900" decel="100000" fill="hold"/>
                                        <p:tgtEl>
                                          <p:spTgt spid="13"/>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90" presetID="37" presetClass="entr" presetSubtype="0" fill="hold" nodeType="withEffect">
                                  <p:stCondLst>
                                    <p:cond delay="50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900" decel="100000" fill="hold"/>
                                        <p:tgtEl>
                                          <p:spTgt spid="17"/>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96" presetID="37" presetClass="entr" presetSubtype="0" fill="hold" nodeType="withEffect">
                                  <p:stCondLst>
                                    <p:cond delay="75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900" decel="100000" fill="hold"/>
                                        <p:tgtEl>
                                          <p:spTgt spid="21"/>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5" grpId="2" animBg="1"/>
      <p:bldP spid="5" grpId="3" animBg="1"/>
      <p:bldP spid="5" grpId="4" animBg="1"/>
      <p:bldP spid="6" grpId="0" animBg="1"/>
      <p:bldP spid="6" grpId="1" animBg="1"/>
      <p:bldP spid="6" grpId="2" animBg="1"/>
      <p:bldP spid="6" grpId="3" animBg="1"/>
      <p:bldP spid="6" grpId="4"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安装与连接</a:t>
            </a:r>
          </a:p>
        </p:txBody>
      </p:sp>
      <p:grpSp>
        <p:nvGrpSpPr>
          <p:cNvPr id="5" name="组合 4"/>
          <p:cNvGrpSpPr/>
          <p:nvPr/>
        </p:nvGrpSpPr>
        <p:grpSpPr>
          <a:xfrm>
            <a:off x="823670" y="962927"/>
            <a:ext cx="7213738" cy="3866176"/>
            <a:chOff x="2402680" y="2725738"/>
            <a:chExt cx="2657475" cy="1460501"/>
          </a:xfrm>
          <a:solidFill>
            <a:schemeClr val="bg1">
              <a:lumMod val="85000"/>
              <a:alpha val="15000"/>
            </a:schemeClr>
          </a:solidFill>
        </p:grpSpPr>
        <p:sp>
          <p:nvSpPr>
            <p:cNvPr id="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54" name="Freeform 61"/>
          <p:cNvSpPr/>
          <p:nvPr/>
        </p:nvSpPr>
        <p:spPr bwMode="auto">
          <a:xfrm>
            <a:off x="2121100" y="3795713"/>
            <a:ext cx="46435" cy="10716"/>
          </a:xfrm>
          <a:custGeom>
            <a:avLst/>
            <a:gdLst>
              <a:gd name="T0" fmla="*/ 7 w 9"/>
              <a:gd name="T1" fmla="*/ 0 h 2"/>
              <a:gd name="T2" fmla="*/ 5 w 9"/>
              <a:gd name="T3" fmla="*/ 1 h 2"/>
              <a:gd name="T4" fmla="*/ 4 w 9"/>
              <a:gd name="T5" fmla="*/ 1 h 2"/>
              <a:gd name="T6" fmla="*/ 2 w 9"/>
              <a:gd name="T7" fmla="*/ 1 h 2"/>
              <a:gd name="T8" fmla="*/ 0 w 9"/>
              <a:gd name="T9" fmla="*/ 2 h 2"/>
              <a:gd name="T10" fmla="*/ 1 w 9"/>
              <a:gd name="T11" fmla="*/ 2 h 2"/>
              <a:gd name="T12" fmla="*/ 3 w 9"/>
              <a:gd name="T13" fmla="*/ 2 h 2"/>
              <a:gd name="T14" fmla="*/ 5 w 9"/>
              <a:gd name="T15" fmla="*/ 2 h 2"/>
              <a:gd name="T16" fmla="*/ 7 w 9"/>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
                <a:moveTo>
                  <a:pt x="7" y="0"/>
                </a:moveTo>
                <a:cubicBezTo>
                  <a:pt x="7" y="1"/>
                  <a:pt x="6" y="1"/>
                  <a:pt x="5" y="1"/>
                </a:cubicBezTo>
                <a:cubicBezTo>
                  <a:pt x="5" y="1"/>
                  <a:pt x="4" y="1"/>
                  <a:pt x="4" y="1"/>
                </a:cubicBezTo>
                <a:cubicBezTo>
                  <a:pt x="3" y="1"/>
                  <a:pt x="3" y="1"/>
                  <a:pt x="2" y="1"/>
                </a:cubicBezTo>
                <a:cubicBezTo>
                  <a:pt x="1" y="1"/>
                  <a:pt x="0" y="1"/>
                  <a:pt x="0" y="2"/>
                </a:cubicBezTo>
                <a:cubicBezTo>
                  <a:pt x="0" y="2"/>
                  <a:pt x="1" y="2"/>
                  <a:pt x="1" y="2"/>
                </a:cubicBezTo>
                <a:cubicBezTo>
                  <a:pt x="2" y="2"/>
                  <a:pt x="2" y="2"/>
                  <a:pt x="3" y="2"/>
                </a:cubicBezTo>
                <a:cubicBezTo>
                  <a:pt x="4" y="2"/>
                  <a:pt x="5" y="2"/>
                  <a:pt x="5" y="2"/>
                </a:cubicBezTo>
                <a:cubicBezTo>
                  <a:pt x="7" y="2"/>
                  <a:pt x="9" y="2"/>
                  <a:pt x="7" y="0"/>
                </a:cubicBezTo>
              </a:path>
            </a:pathLst>
          </a:custGeom>
          <a:solidFill>
            <a:srgbClr val="E9E9F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nvGrpSpPr>
          <p:cNvPr id="55" name="组合 54"/>
          <p:cNvGrpSpPr/>
          <p:nvPr/>
        </p:nvGrpSpPr>
        <p:grpSpPr>
          <a:xfrm>
            <a:off x="3676008" y="2952728"/>
            <a:ext cx="1697693" cy="933021"/>
            <a:chOff x="2402680" y="2725738"/>
            <a:chExt cx="2657475" cy="1460501"/>
          </a:xfrm>
          <a:solidFill>
            <a:schemeClr val="bg1">
              <a:lumMod val="85000"/>
              <a:alpha val="80000"/>
            </a:schemeClr>
          </a:solidFill>
        </p:grpSpPr>
        <p:sp>
          <p:nvSpPr>
            <p:cNvPr id="5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6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118" name="Group 4"/>
          <p:cNvGrpSpPr>
            <a:grpSpLocks noChangeAspect="1"/>
          </p:cNvGrpSpPr>
          <p:nvPr/>
        </p:nvGrpSpPr>
        <p:grpSpPr bwMode="auto">
          <a:xfrm>
            <a:off x="2680633" y="1022512"/>
            <a:ext cx="215450" cy="252482"/>
            <a:chOff x="1776" y="1776"/>
            <a:chExt cx="64" cy="75"/>
          </a:xfrm>
          <a:solidFill>
            <a:srgbClr val="FFB850"/>
          </a:solidFill>
          <a:effectLst/>
        </p:grpSpPr>
        <p:sp>
          <p:nvSpPr>
            <p:cNvPr id="119"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0"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1"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2"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29" name="Group 13"/>
          <p:cNvGrpSpPr>
            <a:grpSpLocks noChangeAspect="1"/>
          </p:cNvGrpSpPr>
          <p:nvPr/>
        </p:nvGrpSpPr>
        <p:grpSpPr bwMode="auto">
          <a:xfrm>
            <a:off x="2643073" y="1722271"/>
            <a:ext cx="262734" cy="265836"/>
            <a:chOff x="2426" y="2781"/>
            <a:chExt cx="593" cy="600"/>
          </a:xfrm>
          <a:solidFill>
            <a:srgbClr val="01ACBE"/>
          </a:solidFill>
          <a:effectLst/>
        </p:grpSpPr>
        <p:sp>
          <p:nvSpPr>
            <p:cNvPr id="130"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1"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2" name="组合 131"/>
          <p:cNvGrpSpPr/>
          <p:nvPr/>
        </p:nvGrpSpPr>
        <p:grpSpPr>
          <a:xfrm>
            <a:off x="2656591" y="2784725"/>
            <a:ext cx="248363" cy="270270"/>
            <a:chOff x="4873620" y="1965325"/>
            <a:chExt cx="269882" cy="293688"/>
          </a:xfrm>
          <a:solidFill>
            <a:srgbClr val="E87071"/>
          </a:solidFill>
          <a:effectLst/>
        </p:grpSpPr>
        <p:sp>
          <p:nvSpPr>
            <p:cNvPr id="133"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4"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5"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6"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7" name="组合 136"/>
          <p:cNvGrpSpPr/>
          <p:nvPr/>
        </p:nvGrpSpPr>
        <p:grpSpPr>
          <a:xfrm>
            <a:off x="2906135" y="1035263"/>
            <a:ext cx="2073371" cy="583367"/>
            <a:chOff x="3776606" y="2004244"/>
            <a:chExt cx="1923123" cy="777822"/>
          </a:xfrm>
        </p:grpSpPr>
        <p:sp>
          <p:nvSpPr>
            <p:cNvPr id="138" name="文本框 137"/>
            <p:cNvSpPr txBox="1"/>
            <p:nvPr/>
          </p:nvSpPr>
          <p:spPr>
            <a:xfrm>
              <a:off x="3776606" y="2004244"/>
              <a:ext cx="1923123" cy="348813"/>
            </a:xfrm>
            <a:prstGeom prst="rect">
              <a:avLst/>
            </a:prstGeom>
            <a:noFill/>
          </p:spPr>
          <p:txBody>
            <a:bodyPr wrap="square" rtlCol="0">
              <a:spAutoFit/>
            </a:bodyPr>
            <a:lstStyle/>
            <a:p>
              <a:r>
                <a:rPr lang="zh-CN" altLang="en-US" sz="1100" b="1" dirty="0">
                  <a:solidFill>
                    <a:srgbClr val="FFB850"/>
                  </a:solidFill>
                  <a:latin typeface="时尚中黑简体" panose="01010104010101010101" pitchFamily="2" charset="-122"/>
                  <a:ea typeface="时尚中黑简体" panose="01010104010101010101" pitchFamily="2" charset="-122"/>
                </a:rPr>
                <a:t>安装模块</a:t>
              </a:r>
            </a:p>
          </p:txBody>
        </p:sp>
        <p:sp>
          <p:nvSpPr>
            <p:cNvPr id="139" name="文本框 138"/>
            <p:cNvSpPr txBox="1"/>
            <p:nvPr/>
          </p:nvSpPr>
          <p:spPr>
            <a:xfrm>
              <a:off x="3782527" y="2289624"/>
              <a:ext cx="1559316" cy="492442"/>
            </a:xfrm>
            <a:prstGeom prst="rect">
              <a:avLst/>
            </a:prstGeom>
            <a:noFill/>
          </p:spPr>
          <p:txBody>
            <a:bodyPr wrap="square" rtlCol="0">
              <a:spAutoFit/>
            </a:bodyPr>
            <a:lstStyle/>
            <a:p>
              <a:pPr algn="just"/>
              <a:r>
                <a:rPr lang="en-GB" altLang="zh-CN" sz="900" b="1" dirty="0">
                  <a:latin typeface="微软雅黑" panose="020B0503020204020204" charset="-122"/>
                  <a:ea typeface="微软雅黑" panose="020B0503020204020204" charset="-122"/>
                </a:rPr>
                <a:t>pip install </a:t>
              </a:r>
              <a:r>
                <a:rPr lang="en-GB" altLang="zh-CN" sz="900" b="1" dirty="0" err="1">
                  <a:latin typeface="微软雅黑" panose="020B0503020204020204" charset="-122"/>
                  <a:ea typeface="微软雅黑" panose="020B0503020204020204" charset="-122"/>
                </a:rPr>
                <a:t>pymongo</a:t>
              </a:r>
              <a:endParaRPr lang="zh-CN" altLang="en-US" sz="900" b="1" dirty="0">
                <a:latin typeface="微软雅黑" panose="020B0503020204020204" charset="-122"/>
                <a:ea typeface="微软雅黑" panose="020B0503020204020204" charset="-122"/>
              </a:endParaRPr>
            </a:p>
          </p:txBody>
        </p:sp>
      </p:grpSp>
      <p:grpSp>
        <p:nvGrpSpPr>
          <p:cNvPr id="143" name="组合 142"/>
          <p:cNvGrpSpPr/>
          <p:nvPr/>
        </p:nvGrpSpPr>
        <p:grpSpPr>
          <a:xfrm>
            <a:off x="2971488" y="2829767"/>
            <a:ext cx="4527261" cy="2028211"/>
            <a:chOff x="3100135" y="1954380"/>
            <a:chExt cx="4199191" cy="2704278"/>
          </a:xfrm>
        </p:grpSpPr>
        <p:sp>
          <p:nvSpPr>
            <p:cNvPr id="144" name="文本框 143"/>
            <p:cNvSpPr txBox="1"/>
            <p:nvPr/>
          </p:nvSpPr>
          <p:spPr>
            <a:xfrm>
              <a:off x="3101112" y="1954380"/>
              <a:ext cx="1923123" cy="348813"/>
            </a:xfrm>
            <a:prstGeom prst="rect">
              <a:avLst/>
            </a:prstGeom>
            <a:noFill/>
          </p:spPr>
          <p:txBody>
            <a:bodyPr wrap="square" rtlCol="0">
              <a:spAutoFit/>
            </a:bodyPr>
            <a:lstStyle/>
            <a:p>
              <a:r>
                <a:rPr lang="zh-CN" altLang="en-US" sz="1100" b="1" dirty="0">
                  <a:solidFill>
                    <a:srgbClr val="E87071"/>
                  </a:solidFill>
                  <a:latin typeface="时尚中黑简体" panose="01010104010101010101" pitchFamily="2" charset="-122"/>
                  <a:ea typeface="时尚中黑简体" panose="01010104010101010101" pitchFamily="2" charset="-122"/>
                </a:rPr>
                <a:t>增删改查</a:t>
              </a:r>
            </a:p>
          </p:txBody>
        </p:sp>
        <p:sp>
          <p:nvSpPr>
            <p:cNvPr id="145" name="文本框 144"/>
            <p:cNvSpPr txBox="1"/>
            <p:nvPr/>
          </p:nvSpPr>
          <p:spPr>
            <a:xfrm>
              <a:off x="3100135" y="2504225"/>
              <a:ext cx="4199191" cy="2154433"/>
            </a:xfrm>
            <a:prstGeom prst="rect">
              <a:avLst/>
            </a:prstGeom>
            <a:noFill/>
          </p:spPr>
          <p:txBody>
            <a:bodyPr wrap="square" rtlCol="0">
              <a:spAutoFit/>
            </a:bodyPr>
            <a:lstStyle/>
            <a:p>
              <a:pPr algn="just"/>
              <a:r>
                <a:rPr lang="zh-CN" altLang="en-US" sz="900" b="1" dirty="0">
                  <a:latin typeface="微软雅黑" panose="020B0503020204020204" charset="-122"/>
                  <a:ea typeface="微软雅黑" panose="020B0503020204020204" charset="-122"/>
                </a:rPr>
                <a:t>添加 </a:t>
              </a:r>
              <a:r>
                <a:rPr lang="en-GB" altLang="zh-CN" sz="900" b="1" dirty="0" err="1">
                  <a:latin typeface="微软雅黑" panose="020B0503020204020204" charset="-122"/>
                  <a:ea typeface="微软雅黑" panose="020B0503020204020204" charset="-122"/>
                </a:rPr>
                <a:t>insert_one</a:t>
              </a:r>
              <a:r>
                <a:rPr lang="en-GB" altLang="zh-CN" sz="900" b="1" dirty="0">
                  <a:latin typeface="微软雅黑" panose="020B0503020204020204" charset="-122"/>
                  <a:ea typeface="微软雅黑" panose="020B0503020204020204" charset="-122"/>
                </a:rPr>
                <a:t> </a:t>
              </a:r>
              <a:r>
                <a:rPr lang="en-GB" altLang="zh-CN" sz="900" b="1" dirty="0" err="1">
                  <a:latin typeface="微软雅黑" panose="020B0503020204020204" charset="-122"/>
                  <a:ea typeface="微软雅黑" panose="020B0503020204020204" charset="-122"/>
                </a:rPr>
                <a:t>insert_many</a:t>
              </a:r>
              <a:endParaRPr lang="en-GB" altLang="zh-CN" sz="900" b="1" dirty="0">
                <a:latin typeface="微软雅黑" panose="020B0503020204020204" charset="-122"/>
                <a:ea typeface="微软雅黑" panose="020B0503020204020204" charset="-122"/>
              </a:endParaRPr>
            </a:p>
            <a:p>
              <a:pPr algn="just"/>
              <a:r>
                <a:rPr lang="en-GB" altLang="zh-CN" sz="900" b="1" dirty="0" err="1">
                  <a:latin typeface="微软雅黑" panose="020B0503020204020204" charset="-122"/>
                  <a:ea typeface="微软雅黑" panose="020B0503020204020204" charset="-122"/>
                </a:rPr>
                <a:t>collection.</a:t>
              </a:r>
              <a:r>
                <a:rPr lang="en-GB" altLang="zh-CN" sz="900" b="1" dirty="0" err="1">
                  <a:solidFill>
                    <a:schemeClr val="accent2"/>
                  </a:solidFill>
                  <a:latin typeface="微软雅黑" panose="020B0503020204020204" charset="-122"/>
                  <a:ea typeface="微软雅黑" panose="020B0503020204020204" charset="-122"/>
                </a:rPr>
                <a:t>insert_one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 "age": 12})</a:t>
              </a:r>
            </a:p>
            <a:p>
              <a:pPr algn="just"/>
              <a:endParaRPr lang="en-GB" altLang="zh-CN" sz="900" b="1" dirty="0">
                <a:latin typeface="微软雅黑" panose="020B0503020204020204" charset="-122"/>
                <a:ea typeface="微软雅黑" panose="020B0503020204020204" charset="-122"/>
              </a:endParaRPr>
            </a:p>
            <a:p>
              <a:pPr algn="just"/>
              <a:r>
                <a:rPr lang="zh-CN" altLang="en-US" sz="900" b="1" dirty="0">
                  <a:latin typeface="微软雅黑" panose="020B0503020204020204" charset="-122"/>
                  <a:ea typeface="微软雅黑" panose="020B0503020204020204" charset="-122"/>
                </a:rPr>
                <a:t>查找 </a:t>
              </a:r>
              <a:r>
                <a:rPr lang="en-GB" altLang="zh-CN" sz="900" b="1" dirty="0">
                  <a:latin typeface="微软雅黑" panose="020B0503020204020204" charset="-122"/>
                  <a:ea typeface="微软雅黑" panose="020B0503020204020204" charset="-122"/>
                </a:rPr>
                <a:t>find </a:t>
              </a:r>
              <a:r>
                <a:rPr lang="en-GB" altLang="zh-CN" sz="900" b="1" dirty="0" err="1">
                  <a:latin typeface="微软雅黑" panose="020B0503020204020204" charset="-122"/>
                  <a:ea typeface="微软雅黑" panose="020B0503020204020204" charset="-122"/>
                </a:rPr>
                <a:t>find_one</a:t>
              </a:r>
              <a:endParaRPr lang="en-GB" altLang="zh-CN" sz="900" b="1" dirty="0">
                <a:latin typeface="微软雅黑" panose="020B0503020204020204" charset="-122"/>
                <a:ea typeface="微软雅黑" panose="020B0503020204020204" charset="-122"/>
              </a:endParaRPr>
            </a:p>
            <a:p>
              <a:pPr algn="just"/>
              <a:r>
                <a:rPr lang="en-GB" altLang="zh-CN" sz="900" b="1" dirty="0" err="1">
                  <a:latin typeface="微软雅黑" panose="020B0503020204020204" charset="-122"/>
                  <a:ea typeface="微软雅黑" panose="020B0503020204020204" charset="-122"/>
                </a:rPr>
                <a:t>collection.</a:t>
              </a:r>
              <a:r>
                <a:rPr lang="en-GB" altLang="zh-CN" sz="900" b="1" dirty="0" err="1">
                  <a:solidFill>
                    <a:schemeClr val="accent2"/>
                  </a:solidFill>
                  <a:latin typeface="微软雅黑" panose="020B0503020204020204" charset="-122"/>
                  <a:ea typeface="微软雅黑" panose="020B0503020204020204" charset="-122"/>
                </a:rPr>
                <a:t>find</a:t>
              </a:r>
              <a:r>
                <a:rPr lang="en-GB" altLang="zh-CN" sz="900" b="1">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a:p>
              <a:pPr algn="just"/>
              <a:endParaRPr lang="zh-CN" altLang="en-US" sz="900" b="1" dirty="0">
                <a:latin typeface="微软雅黑" panose="020B0503020204020204" charset="-122"/>
                <a:ea typeface="微软雅黑" panose="020B0503020204020204" charset="-122"/>
              </a:endParaRPr>
            </a:p>
            <a:p>
              <a:pPr algn="just"/>
              <a:r>
                <a:rPr lang="zh-CN" altLang="en-US" sz="900" b="1" dirty="0">
                  <a:latin typeface="微软雅黑" panose="020B0503020204020204" charset="-122"/>
                  <a:ea typeface="微软雅黑" panose="020B0503020204020204" charset="-122"/>
                </a:rPr>
                <a:t>改 </a:t>
              </a:r>
              <a:r>
                <a:rPr lang="en-GB" altLang="zh-CN" sz="900" b="1" dirty="0" err="1">
                  <a:latin typeface="微软雅黑" panose="020B0503020204020204" charset="-122"/>
                  <a:ea typeface="微软雅黑" panose="020B0503020204020204" charset="-122"/>
                </a:rPr>
                <a:t>update_one</a:t>
              </a:r>
              <a:r>
                <a:rPr lang="en-GB" altLang="zh-CN" sz="900" b="1" dirty="0">
                  <a:latin typeface="微软雅黑" panose="020B0503020204020204" charset="-122"/>
                  <a:ea typeface="微软雅黑" panose="020B0503020204020204" charset="-122"/>
                </a:rPr>
                <a:t> </a:t>
              </a:r>
              <a:r>
                <a:rPr lang="en-GB" altLang="zh-CN" sz="900" b="1" dirty="0" err="1">
                  <a:latin typeface="微软雅黑" panose="020B0503020204020204" charset="-122"/>
                  <a:ea typeface="微软雅黑" panose="020B0503020204020204" charset="-122"/>
                </a:rPr>
                <a:t>update_many</a:t>
              </a:r>
              <a:endParaRPr lang="en-GB" altLang="zh-CN" sz="900" b="1" dirty="0">
                <a:latin typeface="微软雅黑" panose="020B0503020204020204" charset="-122"/>
                <a:ea typeface="微软雅黑" panose="020B0503020204020204" charset="-122"/>
              </a:endParaRPr>
            </a:p>
            <a:p>
              <a:pPr algn="just"/>
              <a:r>
                <a:rPr lang="en-GB" altLang="zh-CN" sz="900" b="1" dirty="0" err="1">
                  <a:latin typeface="微软雅黑" panose="020B0503020204020204" charset="-122"/>
                  <a:ea typeface="微软雅黑" panose="020B0503020204020204" charset="-122"/>
                </a:rPr>
                <a:t>collection.</a:t>
              </a:r>
              <a:r>
                <a:rPr lang="en-GB" altLang="zh-CN" sz="900" b="1" dirty="0" err="1">
                  <a:solidFill>
                    <a:schemeClr val="accent2"/>
                  </a:solidFill>
                  <a:latin typeface="微软雅黑" panose="020B0503020204020204" charset="-122"/>
                  <a:ea typeface="微软雅黑" panose="020B0503020204020204" charset="-122"/>
                </a:rPr>
                <a:t>update_one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 {"$set":{"age": 20}})</a:t>
              </a:r>
            </a:p>
            <a:p>
              <a:pPr algn="just"/>
              <a:endParaRPr lang="en-GB" altLang="zh-CN" sz="900" b="1" dirty="0">
                <a:latin typeface="微软雅黑" panose="020B0503020204020204" charset="-122"/>
                <a:ea typeface="微软雅黑" panose="020B0503020204020204" charset="-122"/>
              </a:endParaRPr>
            </a:p>
            <a:p>
              <a:pPr algn="just"/>
              <a:r>
                <a:rPr lang="zh-CN" altLang="en-US" sz="900" b="1" dirty="0">
                  <a:latin typeface="微软雅黑" panose="020B0503020204020204" charset="-122"/>
                  <a:ea typeface="微软雅黑" panose="020B0503020204020204" charset="-122"/>
                </a:rPr>
                <a:t>删除</a:t>
              </a:r>
            </a:p>
            <a:p>
              <a:pPr algn="just"/>
              <a:r>
                <a:rPr lang="en-GB" altLang="zh-CN" sz="900" b="1" dirty="0" err="1">
                  <a:latin typeface="微软雅黑" panose="020B0503020204020204" charset="-122"/>
                  <a:ea typeface="微软雅黑" panose="020B0503020204020204" charset="-122"/>
                </a:rPr>
                <a:t>collection.</a:t>
              </a:r>
              <a:r>
                <a:rPr lang="en-GB" altLang="zh-CN" sz="900" b="1" dirty="0" err="1">
                  <a:solidFill>
                    <a:schemeClr val="accent2"/>
                  </a:solidFill>
                  <a:latin typeface="微软雅黑" panose="020B0503020204020204" charset="-122"/>
                  <a:ea typeface="微软雅黑" panose="020B0503020204020204" charset="-122"/>
                </a:rPr>
                <a:t>delete_one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grpSp>
      <p:grpSp>
        <p:nvGrpSpPr>
          <p:cNvPr id="146" name="组合 145"/>
          <p:cNvGrpSpPr/>
          <p:nvPr/>
        </p:nvGrpSpPr>
        <p:grpSpPr>
          <a:xfrm>
            <a:off x="2947139" y="1736999"/>
            <a:ext cx="4785488" cy="860366"/>
            <a:chOff x="3776606" y="2004244"/>
            <a:chExt cx="4438705" cy="1147154"/>
          </a:xfrm>
        </p:grpSpPr>
        <p:sp>
          <p:nvSpPr>
            <p:cNvPr id="147" name="文本框 146"/>
            <p:cNvSpPr txBox="1"/>
            <p:nvPr/>
          </p:nvSpPr>
          <p:spPr>
            <a:xfrm>
              <a:off x="3776606" y="2004244"/>
              <a:ext cx="1923123" cy="348813"/>
            </a:xfrm>
            <a:prstGeom prst="rect">
              <a:avLst/>
            </a:prstGeom>
            <a:noFill/>
          </p:spPr>
          <p:txBody>
            <a:bodyPr wrap="square" rtlCol="0">
              <a:spAutoFit/>
            </a:bodyPr>
            <a:lstStyle/>
            <a:p>
              <a:r>
                <a:rPr lang="zh-CN" altLang="en-US" sz="1100" b="1" dirty="0">
                  <a:solidFill>
                    <a:srgbClr val="01ACBE"/>
                  </a:solidFill>
                  <a:latin typeface="时尚中黑简体" panose="01010104010101010101" pitchFamily="2" charset="-122"/>
                  <a:ea typeface="时尚中黑简体" panose="01010104010101010101" pitchFamily="2" charset="-122"/>
                </a:rPr>
                <a:t>连接数据库</a:t>
              </a:r>
            </a:p>
          </p:txBody>
        </p:sp>
        <p:sp>
          <p:nvSpPr>
            <p:cNvPr id="148" name="文本框 147"/>
            <p:cNvSpPr txBox="1"/>
            <p:nvPr/>
          </p:nvSpPr>
          <p:spPr>
            <a:xfrm>
              <a:off x="3782527" y="2289624"/>
              <a:ext cx="4432784" cy="861774"/>
            </a:xfrm>
            <a:prstGeom prst="rect">
              <a:avLst/>
            </a:prstGeom>
            <a:noFill/>
          </p:spPr>
          <p:txBody>
            <a:bodyPr wrap="square" rtlCol="0">
              <a:spAutoFit/>
            </a:bodyPr>
            <a:lstStyle/>
            <a:p>
              <a:pPr algn="just"/>
              <a:r>
                <a:rPr lang="en-GB" altLang="zh-CN" sz="900" b="1" dirty="0">
                  <a:solidFill>
                    <a:schemeClr val="accent2"/>
                  </a:solidFill>
                  <a:latin typeface="微软雅黑" panose="020B0503020204020204" charset="-122"/>
                  <a:ea typeface="微软雅黑" panose="020B0503020204020204" charset="-122"/>
                </a:rPr>
                <a:t>import</a:t>
              </a:r>
              <a:r>
                <a:rPr lang="en-GB" altLang="zh-CN" sz="900" b="1" dirty="0">
                  <a:latin typeface="微软雅黑" panose="020B0503020204020204" charset="-122"/>
                  <a:ea typeface="微软雅黑" panose="020B0503020204020204" charset="-122"/>
                </a:rPr>
                <a:t> </a:t>
              </a:r>
              <a:r>
                <a:rPr lang="en-GB" altLang="zh-CN" sz="900" b="1" dirty="0" err="1">
                  <a:latin typeface="微软雅黑" panose="020B0503020204020204" charset="-122"/>
                  <a:ea typeface="微软雅黑" panose="020B0503020204020204" charset="-122"/>
                </a:rPr>
                <a:t>pymongo</a:t>
              </a:r>
              <a:endParaRPr lang="en-GB" altLang="zh-CN" sz="900" b="1" dirty="0">
                <a:latin typeface="微软雅黑" panose="020B0503020204020204" charset="-122"/>
                <a:ea typeface="微软雅黑" panose="020B0503020204020204" charset="-122"/>
              </a:endParaRPr>
            </a:p>
            <a:p>
              <a:pPr algn="just"/>
              <a:r>
                <a:rPr lang="en-GB" altLang="zh-CN" sz="900" b="1" dirty="0">
                  <a:latin typeface="微软雅黑" panose="020B0503020204020204" charset="-122"/>
                  <a:ea typeface="微软雅黑" panose="020B0503020204020204" charset="-122"/>
                </a:rPr>
                <a:t>client = </a:t>
              </a:r>
              <a:r>
                <a:rPr lang="en-GB" altLang="zh-CN" sz="900" b="1" dirty="0" err="1">
                  <a:latin typeface="微软雅黑" panose="020B0503020204020204" charset="-122"/>
                  <a:ea typeface="微软雅黑" panose="020B0503020204020204" charset="-122"/>
                </a:rPr>
                <a:t>pymongo.MongoClient</a:t>
              </a:r>
              <a:r>
                <a:rPr lang="en-GB" altLang="zh-CN" sz="900" b="1" dirty="0">
                  <a:latin typeface="微软雅黑" panose="020B0503020204020204" charset="-122"/>
                  <a:ea typeface="微软雅黑" panose="020B0503020204020204" charset="-122"/>
                </a:rPr>
                <a:t>()</a:t>
              </a:r>
            </a:p>
            <a:p>
              <a:pPr algn="just"/>
              <a:r>
                <a:rPr lang="en-GB" altLang="zh-CN" sz="900" b="1" dirty="0" err="1">
                  <a:latin typeface="微软雅黑" panose="020B0503020204020204" charset="-122"/>
                  <a:ea typeface="微软雅黑" panose="020B0503020204020204" charset="-122"/>
                </a:rPr>
                <a:t>db</a:t>
              </a:r>
              <a:r>
                <a:rPr lang="en-GB" altLang="zh-CN" sz="900" b="1" dirty="0">
                  <a:latin typeface="微软雅黑" panose="020B0503020204020204" charset="-122"/>
                  <a:ea typeface="微软雅黑" panose="020B0503020204020204" charset="-122"/>
                </a:rPr>
                <a:t> = client["test"]  # </a:t>
              </a:r>
              <a:r>
                <a:rPr lang="zh-CN" altLang="en-US" sz="900" b="1" dirty="0">
                  <a:latin typeface="微软雅黑" panose="020B0503020204020204" charset="-122"/>
                  <a:ea typeface="微软雅黑" panose="020B0503020204020204" charset="-122"/>
                </a:rPr>
                <a:t>跟上数据库名</a:t>
              </a:r>
            </a:p>
            <a:p>
              <a:pPr algn="just"/>
              <a:r>
                <a:rPr lang="en-GB" altLang="zh-CN" sz="900" b="1" dirty="0">
                  <a:latin typeface="微软雅黑" panose="020B0503020204020204" charset="-122"/>
                  <a:ea typeface="微软雅黑" panose="020B0503020204020204" charset="-122"/>
                </a:rPr>
                <a:t>collection = </a:t>
              </a:r>
              <a:r>
                <a:rPr lang="en-GB" altLang="zh-CN" sz="900" b="1" dirty="0" err="1">
                  <a:latin typeface="微软雅黑" panose="020B0503020204020204" charset="-122"/>
                  <a:ea typeface="微软雅黑" panose="020B0503020204020204" charset="-122"/>
                </a:rPr>
                <a:t>db</a:t>
              </a:r>
              <a:r>
                <a:rPr lang="en-GB" altLang="zh-CN" sz="900" b="1" dirty="0">
                  <a:latin typeface="微软雅黑" panose="020B0503020204020204" charset="-122"/>
                  <a:ea typeface="微软雅黑" panose="020B0503020204020204" charset="-122"/>
                </a:rPr>
                <a:t>["student"] # </a:t>
              </a:r>
              <a:r>
                <a:rPr lang="zh-CN" altLang="en-US" sz="900" b="1" dirty="0">
                  <a:latin typeface="微软雅黑" panose="020B0503020204020204" charset="-122"/>
                  <a:ea typeface="微软雅黑" panose="020B0503020204020204" charset="-122"/>
                </a:rPr>
                <a:t>指定集合名</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400"/>
                            </p:stCondLst>
                            <p:childTnLst>
                              <p:par>
                                <p:cTn id="13" presetID="21" presetClass="entr" presetSubtype="1"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heel(1)">
                                      <p:cBhvr>
                                        <p:cTn id="15" dur="1000"/>
                                        <p:tgtEl>
                                          <p:spTgt spid="118"/>
                                        </p:tgtEl>
                                      </p:cBhvr>
                                    </p:animEffect>
                                  </p:childTnLst>
                                </p:cTn>
                              </p:par>
                              <p:par>
                                <p:cTn id="16" presetID="21" presetClass="entr" presetSubtype="1" fill="hold" nodeType="withEffect">
                                  <p:stCondLst>
                                    <p:cond delay="250"/>
                                  </p:stCondLst>
                                  <p:childTnLst>
                                    <p:set>
                                      <p:cBhvr>
                                        <p:cTn id="17" dur="1" fill="hold">
                                          <p:stCondLst>
                                            <p:cond delay="0"/>
                                          </p:stCondLst>
                                        </p:cTn>
                                        <p:tgtEl>
                                          <p:spTgt spid="129"/>
                                        </p:tgtEl>
                                        <p:attrNameLst>
                                          <p:attrName>style.visibility</p:attrName>
                                        </p:attrNameLst>
                                      </p:cBhvr>
                                      <p:to>
                                        <p:strVal val="visible"/>
                                      </p:to>
                                    </p:set>
                                    <p:animEffect transition="in" filter="wheel(1)">
                                      <p:cBhvr>
                                        <p:cTn id="18" dur="1000"/>
                                        <p:tgtEl>
                                          <p:spTgt spid="129"/>
                                        </p:tgtEl>
                                      </p:cBhvr>
                                    </p:animEffect>
                                  </p:childTnLst>
                                </p:cTn>
                              </p:par>
                              <p:par>
                                <p:cTn id="19" presetID="21" presetClass="entr" presetSubtype="1" fill="hold" nodeType="withEffect">
                                  <p:stCondLst>
                                    <p:cond delay="500"/>
                                  </p:stCondLst>
                                  <p:childTnLst>
                                    <p:set>
                                      <p:cBhvr>
                                        <p:cTn id="20" dur="1" fill="hold">
                                          <p:stCondLst>
                                            <p:cond delay="0"/>
                                          </p:stCondLst>
                                        </p:cTn>
                                        <p:tgtEl>
                                          <p:spTgt spid="132"/>
                                        </p:tgtEl>
                                        <p:attrNameLst>
                                          <p:attrName>style.visibility</p:attrName>
                                        </p:attrNameLst>
                                      </p:cBhvr>
                                      <p:to>
                                        <p:strVal val="visible"/>
                                      </p:to>
                                    </p:set>
                                    <p:animEffect transition="in" filter="wheel(1)">
                                      <p:cBhvr>
                                        <p:cTn id="21" dur="1000"/>
                                        <p:tgtEl>
                                          <p:spTgt spid="132"/>
                                        </p:tgtEl>
                                      </p:cBhvr>
                                    </p:animEffect>
                                  </p:childTnLst>
                                </p:cTn>
                              </p:par>
                            </p:childTnLst>
                          </p:cTn>
                        </p:par>
                        <p:par>
                          <p:cTn id="22" fill="hold">
                            <p:stCondLst>
                              <p:cond delay="2400"/>
                            </p:stCondLst>
                            <p:childTnLst>
                              <p:par>
                                <p:cTn id="23" presetID="14" presetClass="entr" presetSubtype="5" fill="hold" nodeType="afterEffect">
                                  <p:stCondLst>
                                    <p:cond delay="0"/>
                                  </p:stCondLst>
                                  <p:childTnLst>
                                    <p:set>
                                      <p:cBhvr>
                                        <p:cTn id="24" dur="1" fill="hold">
                                          <p:stCondLst>
                                            <p:cond delay="0"/>
                                          </p:stCondLst>
                                        </p:cTn>
                                        <p:tgtEl>
                                          <p:spTgt spid="137"/>
                                        </p:tgtEl>
                                        <p:attrNameLst>
                                          <p:attrName>style.visibility</p:attrName>
                                        </p:attrNameLst>
                                      </p:cBhvr>
                                      <p:to>
                                        <p:strVal val="visible"/>
                                      </p:to>
                                    </p:set>
                                    <p:animEffect transition="in" filter="randombar(vertical)">
                                      <p:cBhvr>
                                        <p:cTn id="25" dur="500"/>
                                        <p:tgtEl>
                                          <p:spTgt spid="137"/>
                                        </p:tgtEl>
                                      </p:cBhvr>
                                    </p:animEffect>
                                  </p:childTnLst>
                                </p:cTn>
                              </p:par>
                              <p:par>
                                <p:cTn id="26" presetID="14" presetClass="entr" presetSubtype="5" fill="hold" nodeType="withEffect">
                                  <p:stCondLst>
                                    <p:cond delay="0"/>
                                  </p:stCondLst>
                                  <p:childTnLst>
                                    <p:set>
                                      <p:cBhvr>
                                        <p:cTn id="27" dur="1" fill="hold">
                                          <p:stCondLst>
                                            <p:cond delay="0"/>
                                          </p:stCondLst>
                                        </p:cTn>
                                        <p:tgtEl>
                                          <p:spTgt spid="146"/>
                                        </p:tgtEl>
                                        <p:attrNameLst>
                                          <p:attrName>style.visibility</p:attrName>
                                        </p:attrNameLst>
                                      </p:cBhvr>
                                      <p:to>
                                        <p:strVal val="visible"/>
                                      </p:to>
                                    </p:set>
                                    <p:animEffect transition="in" filter="randombar(vertical)">
                                      <p:cBhvr>
                                        <p:cTn id="28" dur="500"/>
                                        <p:tgtEl>
                                          <p:spTgt spid="146"/>
                                        </p:tgtEl>
                                      </p:cBhvr>
                                    </p:animEffect>
                                  </p:childTnLst>
                                </p:cTn>
                              </p:par>
                              <p:par>
                                <p:cTn id="29" presetID="14" presetClass="entr" presetSubtype="5" fill="hold" nodeType="with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randombar(vertical)">
                                      <p:cBhvr>
                                        <p:cTn id="31"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6" name="图片 5"/>
          <p:cNvPicPr>
            <a:picLocks noChangeAspect="1"/>
          </p:cNvPicPr>
          <p:nvPr/>
        </p:nvPicPr>
        <p:blipFill>
          <a:blip r:embed="rId2" cstate="email"/>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91365" y="1622910"/>
            <a:ext cx="3619382" cy="1569660"/>
          </a:xfrm>
          <a:prstGeom prst="rect">
            <a:avLst/>
          </a:prstGeom>
          <a:noFill/>
        </p:spPr>
        <p:txBody>
          <a:bodyPr wrap="square" rtlCol="0">
            <a:spAutoFit/>
          </a:bodyPr>
          <a:lstStyle/>
          <a:p>
            <a:r>
              <a:rPr lang="en-US" altLang="zh-CN" sz="9600">
                <a:solidFill>
                  <a:srgbClr val="6E4180"/>
                </a:solidFill>
                <a:latin typeface="PMingLiU" panose="02020500000000000000" pitchFamily="18" charset="-120"/>
                <a:ea typeface="PMingLiU" panose="02020500000000000000" pitchFamily="18" charset="-120"/>
              </a:rPr>
              <a:t>2</a:t>
            </a:r>
            <a:r>
              <a:rPr lang="en-US" altLang="zh-CN" sz="9600">
                <a:solidFill>
                  <a:srgbClr val="FFB352"/>
                </a:solidFill>
                <a:latin typeface="PMingLiU" panose="02020500000000000000" pitchFamily="18" charset="-120"/>
                <a:ea typeface="PMingLiU" panose="02020500000000000000" pitchFamily="18" charset="-120"/>
              </a:rPr>
              <a:t>0</a:t>
            </a:r>
            <a:r>
              <a:rPr lang="en-US" altLang="zh-CN" sz="9600">
                <a:solidFill>
                  <a:srgbClr val="E66B6B"/>
                </a:solidFill>
                <a:latin typeface="PMingLiU" panose="02020500000000000000" pitchFamily="18" charset="-120"/>
                <a:ea typeface="PMingLiU" panose="02020500000000000000" pitchFamily="18" charset="-120"/>
              </a:rPr>
              <a:t>2</a:t>
            </a:r>
            <a:r>
              <a:rPr lang="en-US" altLang="zh-CN" sz="9600" dirty="0">
                <a:solidFill>
                  <a:srgbClr val="00A6B6"/>
                </a:solidFill>
                <a:latin typeface="PMingLiU" panose="02020500000000000000" pitchFamily="18" charset="-120"/>
                <a:ea typeface="PMingLiU" panose="02020500000000000000" pitchFamily="18" charset="-120"/>
              </a:rPr>
              <a:t>2</a:t>
            </a:r>
            <a:endParaRPr lang="zh-CN" altLang="en-US" sz="9600" dirty="0">
              <a:solidFill>
                <a:srgbClr val="00A6B6"/>
              </a:solidFill>
              <a:latin typeface="PMingLiU" panose="02020500000000000000" pitchFamily="18" charset="-120"/>
              <a:ea typeface="PMingLiU" panose="02020500000000000000" pitchFamily="18" charset="-120"/>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650339" y="3101604"/>
            <a:ext cx="1843322" cy="306705"/>
          </a:xfrm>
          <a:prstGeom prst="rect">
            <a:avLst/>
          </a:prstGeom>
          <a:noFill/>
        </p:spPr>
        <p:txBody>
          <a:bodyPr wrap="square" rtlCol="0">
            <a:spAutoFit/>
          </a:bodyPr>
          <a:lstStyle/>
          <a:p>
            <a:pPr lvl="0" algn="ctr"/>
            <a:r>
              <a:rPr lang="zh-CN" altLang="en-US" sz="1400" dirty="0">
                <a:solidFill>
                  <a:srgbClr val="002060"/>
                </a:solidFill>
                <a:latin typeface="微软雅黑" panose="020B0503020204020204" charset="-122"/>
                <a:ea typeface="微软雅黑" panose="020B0503020204020204" charset="-122"/>
              </a:rPr>
              <a:t>让代码充满乐趣</a:t>
            </a: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67908" y="-879297"/>
            <a:ext cx="1756222" cy="1756222"/>
            <a:chOff x="2894659" y="1465288"/>
            <a:chExt cx="1727827" cy="1727827"/>
          </a:xfrm>
        </p:grpSpPr>
        <p:grpSp>
          <p:nvGrpSpPr>
            <p:cNvPr id="5" name="组合 4"/>
            <p:cNvGrpSpPr/>
            <p:nvPr/>
          </p:nvGrpSpPr>
          <p:grpSpPr>
            <a:xfrm rot="1771504">
              <a:off x="2914532" y="1485269"/>
              <a:ext cx="1688083" cy="1687866"/>
              <a:chOff x="1827622" y="1343919"/>
              <a:chExt cx="2304000" cy="2304000"/>
            </a:xfrm>
          </p:grpSpPr>
          <p:sp>
            <p:nvSpPr>
              <p:cNvPr id="7" name="椭圆 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8" name="椭圆 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sp>
          <p:nvSpPr>
            <p:cNvPr id="6" name="流程图: 联系 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771504">
            <a:off x="3575961" y="378943"/>
            <a:ext cx="272244" cy="272209"/>
            <a:chOff x="1827622" y="1343919"/>
            <a:chExt cx="2304000" cy="2304000"/>
          </a:xfrm>
        </p:grpSpPr>
        <p:sp>
          <p:nvSpPr>
            <p:cNvPr id="10" name="椭圆 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1" name="椭圆 1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2" name="组合 11"/>
          <p:cNvGrpSpPr/>
          <p:nvPr/>
        </p:nvGrpSpPr>
        <p:grpSpPr>
          <a:xfrm rot="1771504">
            <a:off x="5177750" y="37315"/>
            <a:ext cx="272244" cy="272209"/>
            <a:chOff x="1827622" y="1343919"/>
            <a:chExt cx="2304000" cy="2304000"/>
          </a:xfrm>
        </p:grpSpPr>
        <p:sp>
          <p:nvSpPr>
            <p:cNvPr id="13" name="椭圆 1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4" name="椭圆 1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5" name="组合 14"/>
          <p:cNvGrpSpPr/>
          <p:nvPr/>
        </p:nvGrpSpPr>
        <p:grpSpPr>
          <a:xfrm rot="1771504">
            <a:off x="4219534" y="449833"/>
            <a:ext cx="216832" cy="216804"/>
            <a:chOff x="1827622" y="1343919"/>
            <a:chExt cx="2304000" cy="2304000"/>
          </a:xfrm>
        </p:grpSpPr>
        <p:sp>
          <p:nvSpPr>
            <p:cNvPr id="16" name="椭圆 1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7" name="椭圆 1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8" name="组合 17"/>
          <p:cNvGrpSpPr/>
          <p:nvPr/>
        </p:nvGrpSpPr>
        <p:grpSpPr>
          <a:xfrm rot="1771504">
            <a:off x="4695050" y="474507"/>
            <a:ext cx="402249" cy="402197"/>
            <a:chOff x="1827622" y="1343919"/>
            <a:chExt cx="2304000" cy="2304000"/>
          </a:xfrm>
        </p:grpSpPr>
        <p:sp>
          <p:nvSpPr>
            <p:cNvPr id="19" name="椭圆 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0" name="椭圆 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1" name="组合 20"/>
          <p:cNvGrpSpPr/>
          <p:nvPr/>
        </p:nvGrpSpPr>
        <p:grpSpPr>
          <a:xfrm rot="1771504">
            <a:off x="3507274" y="-102313"/>
            <a:ext cx="166140" cy="166119"/>
            <a:chOff x="1827622" y="1343919"/>
            <a:chExt cx="2304000" cy="2304000"/>
          </a:xfrm>
        </p:grpSpPr>
        <p:sp>
          <p:nvSpPr>
            <p:cNvPr id="22" name="椭圆 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3" name="椭圆 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4" name="组合 23"/>
          <p:cNvGrpSpPr/>
          <p:nvPr/>
        </p:nvGrpSpPr>
        <p:grpSpPr>
          <a:xfrm rot="1771504">
            <a:off x="3897083" y="823288"/>
            <a:ext cx="229240" cy="202742"/>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26" name="椭圆 2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27" name="文本框 26"/>
          <p:cNvSpPr txBox="1"/>
          <p:nvPr/>
        </p:nvSpPr>
        <p:spPr>
          <a:xfrm>
            <a:off x="3938055" y="-4064"/>
            <a:ext cx="1090736" cy="523220"/>
          </a:xfrm>
          <a:prstGeom prst="rect">
            <a:avLst/>
          </a:prstGeom>
          <a:noFill/>
        </p:spPr>
        <p:txBody>
          <a:bodyPr wrap="square" rtlCol="0">
            <a:spAutoFit/>
          </a:bodyPr>
          <a:lstStyle/>
          <a:p>
            <a:r>
              <a:rPr lang="zh-CN" altLang="en-US" sz="2800" dirty="0">
                <a:solidFill>
                  <a:srgbClr val="00A7B7"/>
                </a:solidFill>
                <a:latin typeface="黑体" panose="02010609060101010101" charset="-122"/>
                <a:ea typeface="黑体" panose="02010609060101010101" charset="-122"/>
              </a:rPr>
              <a:t>目 录</a:t>
            </a:r>
          </a:p>
        </p:txBody>
      </p:sp>
      <p:grpSp>
        <p:nvGrpSpPr>
          <p:cNvPr id="28" name="组合 27"/>
          <p:cNvGrpSpPr/>
          <p:nvPr/>
        </p:nvGrpSpPr>
        <p:grpSpPr>
          <a:xfrm>
            <a:off x="1786895" y="1852418"/>
            <a:ext cx="862552" cy="1012413"/>
            <a:chOff x="1254722" y="1864234"/>
            <a:chExt cx="762943" cy="1012413"/>
          </a:xfrm>
        </p:grpSpPr>
        <p:grpSp>
          <p:nvGrpSpPr>
            <p:cNvPr id="29" name="组合 28"/>
            <p:cNvGrpSpPr/>
            <p:nvPr/>
          </p:nvGrpSpPr>
          <p:grpSpPr>
            <a:xfrm>
              <a:off x="1254722" y="1864234"/>
              <a:ext cx="762943" cy="762943"/>
              <a:chOff x="2894659" y="1465288"/>
              <a:chExt cx="1727827" cy="1727827"/>
            </a:xfrm>
          </p:grpSpPr>
          <p:grpSp>
            <p:nvGrpSpPr>
              <p:cNvPr id="31" name="组合 30"/>
              <p:cNvGrpSpPr/>
              <p:nvPr/>
            </p:nvGrpSpPr>
            <p:grpSpPr>
              <a:xfrm rot="1771504">
                <a:off x="2914532" y="1485269"/>
                <a:ext cx="1688083" cy="1687866"/>
                <a:chOff x="1827622" y="1343919"/>
                <a:chExt cx="2304000" cy="2304000"/>
              </a:xfrm>
            </p:grpSpPr>
            <p:sp>
              <p:nvSpPr>
                <p:cNvPr id="33" name="椭圆 3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sp>
              <p:nvSpPr>
                <p:cNvPr id="34" name="椭圆 3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grpSp>
          <p:sp>
            <p:nvSpPr>
              <p:cNvPr id="32" name="流程图: 联系 31"/>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00B7CA"/>
                  </a:solidFill>
                </a:endParaRPr>
              </a:p>
            </p:txBody>
          </p:sp>
        </p:grpSp>
        <p:sp>
          <p:nvSpPr>
            <p:cNvPr id="30" name="文本框 29"/>
            <p:cNvSpPr txBox="1"/>
            <p:nvPr/>
          </p:nvSpPr>
          <p:spPr>
            <a:xfrm>
              <a:off x="1378895" y="2045650"/>
              <a:ext cx="526473" cy="830997"/>
            </a:xfrm>
            <a:prstGeom prst="rect">
              <a:avLst/>
            </a:prstGeom>
            <a:noFill/>
            <a:ln>
              <a:noFill/>
            </a:ln>
          </p:spPr>
          <p:txBody>
            <a:bodyPr wrap="square" rtlCol="0">
              <a:spAutoFit/>
            </a:bodyPr>
            <a:lstStyle/>
            <a:p>
              <a:r>
                <a:rPr lang="en-US" altLang="zh-CN" sz="2400" b="1" dirty="0">
                  <a:solidFill>
                    <a:srgbClr val="F45159"/>
                  </a:solidFill>
                  <a:latin typeface="方正兰亭超细黑简体" panose="02000000000000000000" pitchFamily="2" charset="-122"/>
                  <a:ea typeface="方正兰亭超细黑简体" panose="02000000000000000000" pitchFamily="2" charset="-122"/>
                </a:rPr>
                <a:t>01</a:t>
              </a:r>
              <a:endParaRPr lang="zh-CN" altLang="en-US" sz="2400" b="1" dirty="0">
                <a:solidFill>
                  <a:srgbClr val="F45159"/>
                </a:solidFill>
                <a:latin typeface="方正兰亭超细黑简体" panose="02000000000000000000" pitchFamily="2" charset="-122"/>
                <a:ea typeface="方正兰亭超细黑简体" panose="02000000000000000000" pitchFamily="2" charset="-122"/>
              </a:endParaRPr>
            </a:p>
          </p:txBody>
        </p:sp>
      </p:grpSp>
      <p:grpSp>
        <p:nvGrpSpPr>
          <p:cNvPr id="35" name="组合 34"/>
          <p:cNvGrpSpPr/>
          <p:nvPr/>
        </p:nvGrpSpPr>
        <p:grpSpPr>
          <a:xfrm>
            <a:off x="3291192" y="1852418"/>
            <a:ext cx="862552" cy="1019893"/>
            <a:chOff x="2705448" y="1864234"/>
            <a:chExt cx="762943" cy="1019893"/>
          </a:xfrm>
        </p:grpSpPr>
        <p:grpSp>
          <p:nvGrpSpPr>
            <p:cNvPr id="36" name="组合 35"/>
            <p:cNvGrpSpPr/>
            <p:nvPr/>
          </p:nvGrpSpPr>
          <p:grpSpPr>
            <a:xfrm>
              <a:off x="2705448" y="1864234"/>
              <a:ext cx="762943" cy="762943"/>
              <a:chOff x="2894659" y="1465288"/>
              <a:chExt cx="1727827" cy="1727827"/>
            </a:xfrm>
          </p:grpSpPr>
          <p:grpSp>
            <p:nvGrpSpPr>
              <p:cNvPr id="38" name="组合 37"/>
              <p:cNvGrpSpPr/>
              <p:nvPr/>
            </p:nvGrpSpPr>
            <p:grpSpPr>
              <a:xfrm rot="1771504">
                <a:off x="2914532" y="1485269"/>
                <a:ext cx="1688083" cy="1687866"/>
                <a:chOff x="1827622" y="1343919"/>
                <a:chExt cx="2304000" cy="2304000"/>
              </a:xfrm>
            </p:grpSpPr>
            <p:sp>
              <p:nvSpPr>
                <p:cNvPr id="40" name="椭圆 3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sp>
              <p:nvSpPr>
                <p:cNvPr id="41" name="椭圆 4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grpSp>
          <p:sp>
            <p:nvSpPr>
              <p:cNvPr id="39" name="流程图: 联系 38"/>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FFB757"/>
                  </a:solidFill>
                </a:endParaRPr>
              </a:p>
            </p:txBody>
          </p:sp>
        </p:grpSp>
        <p:sp>
          <p:nvSpPr>
            <p:cNvPr id="37" name="文本框 36"/>
            <p:cNvSpPr txBox="1"/>
            <p:nvPr/>
          </p:nvSpPr>
          <p:spPr>
            <a:xfrm>
              <a:off x="2824946" y="2053130"/>
              <a:ext cx="526473" cy="830997"/>
            </a:xfrm>
            <a:prstGeom prst="rect">
              <a:avLst/>
            </a:prstGeom>
            <a:noFill/>
            <a:ln>
              <a:noFill/>
            </a:ln>
          </p:spPr>
          <p:txBody>
            <a:bodyPr wrap="square" rtlCol="0">
              <a:spAutoFit/>
            </a:bodyPr>
            <a:lstStyle/>
            <a:p>
              <a:r>
                <a:rPr lang="en-US" altLang="zh-CN" sz="2400" b="1" dirty="0">
                  <a:solidFill>
                    <a:srgbClr val="FFA538"/>
                  </a:solidFill>
                  <a:latin typeface="方正兰亭超细黑简体" panose="02000000000000000000" pitchFamily="2" charset="-122"/>
                  <a:ea typeface="方正兰亭超细黑简体" panose="02000000000000000000" pitchFamily="2" charset="-122"/>
                </a:rPr>
                <a:t>02</a:t>
              </a:r>
              <a:endParaRPr lang="zh-CN" altLang="en-US" sz="2400" b="1" dirty="0">
                <a:solidFill>
                  <a:srgbClr val="FFA538"/>
                </a:solidFill>
                <a:latin typeface="方正兰亭超细黑简体" panose="02000000000000000000" pitchFamily="2" charset="-122"/>
                <a:ea typeface="方正兰亭超细黑简体" panose="02000000000000000000" pitchFamily="2" charset="-122"/>
              </a:endParaRPr>
            </a:p>
          </p:txBody>
        </p:sp>
      </p:grpSp>
      <p:grpSp>
        <p:nvGrpSpPr>
          <p:cNvPr id="42" name="组合 41"/>
          <p:cNvGrpSpPr/>
          <p:nvPr/>
        </p:nvGrpSpPr>
        <p:grpSpPr>
          <a:xfrm>
            <a:off x="4801708" y="1846024"/>
            <a:ext cx="862552" cy="1015712"/>
            <a:chOff x="4132381" y="1864234"/>
            <a:chExt cx="762943" cy="1015712"/>
          </a:xfrm>
        </p:grpSpPr>
        <p:grpSp>
          <p:nvGrpSpPr>
            <p:cNvPr id="43" name="组合 42"/>
            <p:cNvGrpSpPr/>
            <p:nvPr/>
          </p:nvGrpSpPr>
          <p:grpSpPr>
            <a:xfrm>
              <a:off x="4132381" y="1864234"/>
              <a:ext cx="762943" cy="762943"/>
              <a:chOff x="2894659" y="1465288"/>
              <a:chExt cx="1727827" cy="1727827"/>
            </a:xfrm>
          </p:grpSpPr>
          <p:grpSp>
            <p:nvGrpSpPr>
              <p:cNvPr id="45" name="组合 44"/>
              <p:cNvGrpSpPr/>
              <p:nvPr/>
            </p:nvGrpSpPr>
            <p:grpSpPr>
              <a:xfrm rot="1771504">
                <a:off x="2914532" y="1485269"/>
                <a:ext cx="1688083" cy="1687866"/>
                <a:chOff x="1827622" y="1343919"/>
                <a:chExt cx="2304000" cy="2304000"/>
              </a:xfrm>
            </p:grpSpPr>
            <p:sp>
              <p:nvSpPr>
                <p:cNvPr id="47" name="椭圆 4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48" name="椭圆 4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46" name="流程图: 联系 4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44" name="文本框 43"/>
            <p:cNvSpPr txBox="1"/>
            <p:nvPr/>
          </p:nvSpPr>
          <p:spPr>
            <a:xfrm>
              <a:off x="4247986" y="2048949"/>
              <a:ext cx="526473" cy="830997"/>
            </a:xfrm>
            <a:prstGeom prst="rect">
              <a:avLst/>
            </a:prstGeom>
            <a:noFill/>
            <a:ln>
              <a:noFill/>
            </a:ln>
          </p:spPr>
          <p:txBody>
            <a:bodyPr wrap="square" rtlCol="0">
              <a:spAutoFit/>
            </a:bodyPr>
            <a:lstStyle/>
            <a:p>
              <a:r>
                <a:rPr lang="en-US" altLang="zh-CN" sz="2400" b="1" dirty="0">
                  <a:solidFill>
                    <a:srgbClr val="6C407D"/>
                  </a:solidFill>
                  <a:latin typeface="方正兰亭超细黑简体" panose="02000000000000000000" pitchFamily="2" charset="-122"/>
                  <a:ea typeface="方正兰亭超细黑简体" panose="02000000000000000000" pitchFamily="2" charset="-122"/>
                </a:rPr>
                <a:t>03</a:t>
              </a:r>
            </a:p>
          </p:txBody>
        </p:sp>
      </p:grpSp>
      <p:grpSp>
        <p:nvGrpSpPr>
          <p:cNvPr id="49" name="组合 48"/>
          <p:cNvGrpSpPr/>
          <p:nvPr/>
        </p:nvGrpSpPr>
        <p:grpSpPr>
          <a:xfrm>
            <a:off x="6266004" y="1846024"/>
            <a:ext cx="862552" cy="1011898"/>
            <a:chOff x="5617616" y="1872229"/>
            <a:chExt cx="762943" cy="1011898"/>
          </a:xfrm>
        </p:grpSpPr>
        <p:grpSp>
          <p:nvGrpSpPr>
            <p:cNvPr id="50" name="组合 49"/>
            <p:cNvGrpSpPr/>
            <p:nvPr/>
          </p:nvGrpSpPr>
          <p:grpSpPr>
            <a:xfrm>
              <a:off x="5617616" y="1872229"/>
              <a:ext cx="762943" cy="762943"/>
              <a:chOff x="2894659" y="1465288"/>
              <a:chExt cx="1727827" cy="1727827"/>
            </a:xfrm>
          </p:grpSpPr>
          <p:grpSp>
            <p:nvGrpSpPr>
              <p:cNvPr id="52" name="组合 51"/>
              <p:cNvGrpSpPr/>
              <p:nvPr/>
            </p:nvGrpSpPr>
            <p:grpSpPr>
              <a:xfrm rot="1771504">
                <a:off x="2914532" y="1485269"/>
                <a:ext cx="1688083" cy="1687866"/>
                <a:chOff x="1827622" y="1343919"/>
                <a:chExt cx="2304000" cy="2304000"/>
              </a:xfrm>
            </p:grpSpPr>
            <p:sp>
              <p:nvSpPr>
                <p:cNvPr id="54" name="椭圆 5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55" name="椭圆 5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53" name="流程图: 联系 52"/>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51" name="文本框 50"/>
            <p:cNvSpPr txBox="1"/>
            <p:nvPr/>
          </p:nvSpPr>
          <p:spPr>
            <a:xfrm>
              <a:off x="5735850" y="2053130"/>
              <a:ext cx="526473" cy="830997"/>
            </a:xfrm>
            <a:prstGeom prst="rect">
              <a:avLst/>
            </a:prstGeom>
            <a:noFill/>
            <a:ln>
              <a:noFill/>
            </a:ln>
          </p:spPr>
          <p:txBody>
            <a:bodyPr wrap="square" rtlCol="0">
              <a:spAutoFit/>
            </a:bodyPr>
            <a:lstStyle/>
            <a:p>
              <a:r>
                <a:rPr lang="en-US" altLang="zh-CN" sz="2400" b="1" dirty="0">
                  <a:solidFill>
                    <a:srgbClr val="00A7B7"/>
                  </a:solidFill>
                  <a:latin typeface="方正兰亭超细黑简体" panose="02000000000000000000" pitchFamily="2" charset="-122"/>
                  <a:ea typeface="方正兰亭超细黑简体" panose="02000000000000000000" pitchFamily="2" charset="-122"/>
                </a:rPr>
                <a:t>04</a:t>
              </a:r>
              <a:endParaRPr lang="zh-CN" altLang="en-US" sz="2400" b="1" dirty="0">
                <a:solidFill>
                  <a:srgbClr val="00A7B7"/>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a:off x="1629113" y="3091476"/>
            <a:ext cx="1251800" cy="644502"/>
            <a:chOff x="1096942" y="3103294"/>
            <a:chExt cx="1107240" cy="644502"/>
          </a:xfrm>
        </p:grpSpPr>
        <p:sp>
          <p:nvSpPr>
            <p:cNvPr id="57" name="文本框 56"/>
            <p:cNvSpPr txBox="1"/>
            <p:nvPr/>
          </p:nvSpPr>
          <p:spPr>
            <a:xfrm>
              <a:off x="1096942" y="3103294"/>
              <a:ext cx="1085222" cy="276999"/>
            </a:xfrm>
            <a:prstGeom prst="rect">
              <a:avLst/>
            </a:prstGeom>
            <a:noFill/>
          </p:spPr>
          <p:txBody>
            <a:bodyPr wrap="square" rtlCol="0">
              <a:spAutoFit/>
            </a:bodyPr>
            <a:lstStyle/>
            <a:p>
              <a:pPr algn="ctr"/>
              <a:r>
                <a:rPr lang="en-US" altLang="zh-CN" sz="1200" b="1" dirty="0">
                  <a:solidFill>
                    <a:srgbClr val="F45159"/>
                  </a:solidFill>
                  <a:latin typeface="微软雅黑" panose="020B0503020204020204" charset="-122"/>
                  <a:ea typeface="微软雅黑" panose="020B0503020204020204" charset="-122"/>
                </a:rPr>
                <a:t>MongoDB</a:t>
              </a:r>
              <a:endParaRPr lang="zh-CN" altLang="en-US" sz="1200" b="1" dirty="0">
                <a:solidFill>
                  <a:srgbClr val="F45159"/>
                </a:solidFill>
                <a:latin typeface="微软雅黑" panose="020B0503020204020204" charset="-122"/>
                <a:ea typeface="微软雅黑" panose="020B0503020204020204" charset="-122"/>
              </a:endParaRPr>
            </a:p>
          </p:txBody>
        </p:sp>
        <p:sp>
          <p:nvSpPr>
            <p:cNvPr id="58" name="文本框 57"/>
            <p:cNvSpPr txBox="1"/>
            <p:nvPr/>
          </p:nvSpPr>
          <p:spPr>
            <a:xfrm>
              <a:off x="1096942" y="3470797"/>
              <a:ext cx="1107240"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59" name="组合 58"/>
          <p:cNvGrpSpPr/>
          <p:nvPr/>
        </p:nvGrpSpPr>
        <p:grpSpPr>
          <a:xfrm>
            <a:off x="2606089" y="3089168"/>
            <a:ext cx="2411642" cy="646044"/>
            <a:chOff x="2020347" y="3100986"/>
            <a:chExt cx="2133141" cy="646044"/>
          </a:xfrm>
        </p:grpSpPr>
        <p:sp>
          <p:nvSpPr>
            <p:cNvPr id="60" name="文本框 59"/>
            <p:cNvSpPr txBox="1"/>
            <p:nvPr/>
          </p:nvSpPr>
          <p:spPr>
            <a:xfrm>
              <a:off x="2020347" y="3100986"/>
              <a:ext cx="2133141" cy="276999"/>
            </a:xfrm>
            <a:prstGeom prst="rect">
              <a:avLst/>
            </a:prstGeom>
            <a:noFill/>
          </p:spPr>
          <p:txBody>
            <a:bodyPr wrap="square" rtlCol="0">
              <a:spAutoFit/>
            </a:bodyPr>
            <a:lstStyle/>
            <a:p>
              <a:pPr algn="ctr"/>
              <a:r>
                <a:rPr lang="zh-CN" altLang="en-US" sz="1200" b="1" dirty="0">
                  <a:solidFill>
                    <a:srgbClr val="FFA538"/>
                  </a:solidFill>
                  <a:latin typeface="微软雅黑" panose="020B0503020204020204" charset="-122"/>
                  <a:ea typeface="微软雅黑" panose="020B0503020204020204" charset="-122"/>
                </a:rPr>
                <a:t>库和集合操作</a:t>
              </a:r>
            </a:p>
          </p:txBody>
        </p:sp>
        <p:sp>
          <p:nvSpPr>
            <p:cNvPr id="61" name="文本框 60"/>
            <p:cNvSpPr txBox="1"/>
            <p:nvPr/>
          </p:nvSpPr>
          <p:spPr>
            <a:xfrm>
              <a:off x="2504237"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2" name="组合 61"/>
          <p:cNvGrpSpPr/>
          <p:nvPr/>
        </p:nvGrpSpPr>
        <p:grpSpPr>
          <a:xfrm>
            <a:off x="4137840" y="3092402"/>
            <a:ext cx="2411642" cy="642810"/>
            <a:chOff x="3444649" y="3104220"/>
            <a:chExt cx="2133141" cy="642810"/>
          </a:xfrm>
        </p:grpSpPr>
        <p:sp>
          <p:nvSpPr>
            <p:cNvPr id="63" name="文本框 62"/>
            <p:cNvSpPr txBox="1"/>
            <p:nvPr/>
          </p:nvSpPr>
          <p:spPr>
            <a:xfrm>
              <a:off x="3444649" y="3104220"/>
              <a:ext cx="2133141" cy="276999"/>
            </a:xfrm>
            <a:prstGeom prst="rect">
              <a:avLst/>
            </a:prstGeom>
            <a:noFill/>
          </p:spPr>
          <p:txBody>
            <a:bodyPr wrap="square" rtlCol="0">
              <a:spAutoFit/>
            </a:bodyPr>
            <a:lstStyle/>
            <a:p>
              <a:pPr algn="ctr"/>
              <a:r>
                <a:rPr lang="zh-CN" altLang="en-US" sz="1200" b="1" dirty="0">
                  <a:solidFill>
                    <a:srgbClr val="6C407D"/>
                  </a:solidFill>
                  <a:latin typeface="微软雅黑" panose="020B0503020204020204" charset="-122"/>
                  <a:ea typeface="微软雅黑" panose="020B0503020204020204" charset="-122"/>
                </a:rPr>
                <a:t>文档操作</a:t>
              </a:r>
            </a:p>
          </p:txBody>
        </p:sp>
        <p:sp>
          <p:nvSpPr>
            <p:cNvPr id="64" name="文本框 63"/>
            <p:cNvSpPr txBox="1"/>
            <p:nvPr/>
          </p:nvSpPr>
          <p:spPr>
            <a:xfrm>
              <a:off x="3928539"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5" name="组合 64"/>
          <p:cNvGrpSpPr/>
          <p:nvPr/>
        </p:nvGrpSpPr>
        <p:grpSpPr>
          <a:xfrm>
            <a:off x="5668668" y="3073998"/>
            <a:ext cx="2411642" cy="653479"/>
            <a:chOff x="4999811" y="3100203"/>
            <a:chExt cx="2133141" cy="653479"/>
          </a:xfrm>
        </p:grpSpPr>
        <p:sp>
          <p:nvSpPr>
            <p:cNvPr id="66" name="文本框 65"/>
            <p:cNvSpPr txBox="1"/>
            <p:nvPr/>
          </p:nvSpPr>
          <p:spPr>
            <a:xfrm>
              <a:off x="4999811" y="3100203"/>
              <a:ext cx="2133141" cy="276999"/>
            </a:xfrm>
            <a:prstGeom prst="rect">
              <a:avLst/>
            </a:prstGeom>
            <a:noFill/>
          </p:spPr>
          <p:txBody>
            <a:bodyPr wrap="square" rtlCol="0">
              <a:spAutoFit/>
            </a:bodyPr>
            <a:lstStyle/>
            <a:p>
              <a:pPr algn="ctr"/>
              <a:r>
                <a:rPr lang="en-US" altLang="zh-CN" sz="1200" b="1" dirty="0">
                  <a:solidFill>
                    <a:srgbClr val="00A7B7"/>
                  </a:solidFill>
                  <a:latin typeface="微软雅黑" panose="020B0503020204020204" charset="-122"/>
                  <a:ea typeface="微软雅黑" panose="020B0503020204020204" charset="-122"/>
                </a:rPr>
                <a:t>Python</a:t>
              </a:r>
              <a:r>
                <a:rPr lang="zh-CN" altLang="en-US" sz="1200" b="1" dirty="0">
                  <a:solidFill>
                    <a:srgbClr val="00A7B7"/>
                  </a:solidFill>
                  <a:latin typeface="微软雅黑" panose="020B0503020204020204" charset="-122"/>
                  <a:ea typeface="微软雅黑" panose="020B0503020204020204" charset="-122"/>
                </a:rPr>
                <a:t>与</a:t>
              </a:r>
              <a:r>
                <a:rPr lang="en-US" altLang="zh-CN" sz="1200" b="1" dirty="0">
                  <a:solidFill>
                    <a:srgbClr val="00A7B7"/>
                  </a:solidFill>
                  <a:latin typeface="微软雅黑" panose="020B0503020204020204" charset="-122"/>
                  <a:ea typeface="微软雅黑" panose="020B0503020204020204" charset="-122"/>
                </a:rPr>
                <a:t>MongoDB</a:t>
              </a:r>
              <a:r>
                <a:rPr lang="zh-CN" altLang="en-US" sz="1200" b="1" dirty="0">
                  <a:solidFill>
                    <a:srgbClr val="00A7B7"/>
                  </a:solidFill>
                  <a:latin typeface="微软雅黑" panose="020B0503020204020204" charset="-122"/>
                  <a:ea typeface="微软雅黑" panose="020B0503020204020204" charset="-122"/>
                </a:rPr>
                <a:t>交互</a:t>
              </a:r>
            </a:p>
          </p:txBody>
        </p:sp>
        <p:sp>
          <p:nvSpPr>
            <p:cNvPr id="67" name="文本框 66"/>
            <p:cNvSpPr txBox="1"/>
            <p:nvPr/>
          </p:nvSpPr>
          <p:spPr>
            <a:xfrm>
              <a:off x="5491146" y="3476683"/>
              <a:ext cx="1165359" cy="276999"/>
            </a:xfrm>
            <a:prstGeom prst="rect">
              <a:avLst/>
            </a:prstGeom>
            <a:noFill/>
          </p:spPr>
          <p:txBody>
            <a:bodyPr wrap="square" rtlCol="0">
              <a:spAutoFit/>
            </a:bodyPr>
            <a:lstStyle/>
            <a:p>
              <a:pPr algn="ctr"/>
              <a:endParaRPr lang="en-US" altLang="zh-CN" sz="1200" b="1" dirty="0">
                <a:solidFill>
                  <a:schemeClr val="tx1">
                    <a:lumMod val="50000"/>
                    <a:lumOff val="50000"/>
                  </a:schemeClr>
                </a:solidFill>
                <a:latin typeface="华文细黑" pitchFamily="2" charset="-122"/>
                <a:ea typeface="华文细黑" pitchFamily="2" charset="-122"/>
              </a:endParaRPr>
            </a:p>
          </p:txBody>
        </p:sp>
      </p:grpSp>
      <p:grpSp>
        <p:nvGrpSpPr>
          <p:cNvPr id="68" name="组合 67"/>
          <p:cNvGrpSpPr/>
          <p:nvPr/>
        </p:nvGrpSpPr>
        <p:grpSpPr>
          <a:xfrm rot="1771504">
            <a:off x="2317850" y="2354738"/>
            <a:ext cx="307788" cy="272209"/>
            <a:chOff x="1827622" y="1343919"/>
            <a:chExt cx="2304000" cy="2304000"/>
          </a:xfrm>
        </p:grpSpPr>
        <p:sp>
          <p:nvSpPr>
            <p:cNvPr id="69" name="椭圆 6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0" name="椭圆 6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1" name="组合 70"/>
          <p:cNvGrpSpPr/>
          <p:nvPr/>
        </p:nvGrpSpPr>
        <p:grpSpPr>
          <a:xfrm rot="1771504">
            <a:off x="3837716" y="2362767"/>
            <a:ext cx="307788" cy="272209"/>
            <a:chOff x="1827622" y="1343919"/>
            <a:chExt cx="2304000" cy="2304000"/>
          </a:xfrm>
        </p:grpSpPr>
        <p:sp>
          <p:nvSpPr>
            <p:cNvPr id="72" name="椭圆 7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3" name="椭圆 7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4" name="组合 73"/>
          <p:cNvGrpSpPr/>
          <p:nvPr/>
        </p:nvGrpSpPr>
        <p:grpSpPr>
          <a:xfrm rot="1771504">
            <a:off x="5363622" y="2343056"/>
            <a:ext cx="307788" cy="272209"/>
            <a:chOff x="1827622" y="1343919"/>
            <a:chExt cx="2304000" cy="2304000"/>
          </a:xfrm>
        </p:grpSpPr>
        <p:sp>
          <p:nvSpPr>
            <p:cNvPr id="75" name="椭圆 7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6" name="椭圆 7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7" name="组合 76"/>
          <p:cNvGrpSpPr/>
          <p:nvPr/>
        </p:nvGrpSpPr>
        <p:grpSpPr>
          <a:xfrm rot="1771504">
            <a:off x="6861728" y="2346917"/>
            <a:ext cx="307788" cy="272209"/>
            <a:chOff x="1827622" y="1343919"/>
            <a:chExt cx="2304000" cy="2304000"/>
          </a:xfrm>
        </p:grpSpPr>
        <p:sp>
          <p:nvSpPr>
            <p:cNvPr id="78" name="椭圆 7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9" name="椭圆 7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0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30000">
                                          <p:cBhvr additive="base">
                                            <p:cTn id="12" dur="2000" fill="hold"/>
                                            <p:tgtEl>
                                              <p:spTgt spid="21"/>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30000">
                                          <p:cBhvr additive="base">
                                            <p:cTn id="16" dur="20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14:bounceEnd="30000">
                                          <p:cBhvr additive="base">
                                            <p:cTn id="20" dur="20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30000">
                                          <p:cBhvr additive="base">
                                            <p:cTn id="24" dur="20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0000">
                                          <p:cBhvr additive="base">
                                            <p:cTn id="28" dur="2000" fill="hold"/>
                                            <p:tgtEl>
                                              <p:spTgt spid="24"/>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14:bounceEnd="30000">
                                          <p:cBhvr additive="base">
                                            <p:cTn id="32" dur="2000" fill="hold"/>
                                            <p:tgtEl>
                                              <p:spTgt spid="18"/>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14:bounceEnd="30000">
                                          <p:cBhvr additive="base">
                                            <p:cTn id="41" dur="20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14:bounceEnd="30000">
                                          <p:cBhvr additive="base">
                                            <p:cTn id="45" dur="2000" fill="hold"/>
                                            <p:tgtEl>
                                              <p:spTgt spid="35"/>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14:bounceEnd="30000">
                                          <p:cBhvr additive="base">
                                            <p:cTn id="49" dur="2000" fill="hold"/>
                                            <p:tgtEl>
                                              <p:spTgt spid="42"/>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14:bounceEnd="30000">
                                          <p:cBhvr additive="base">
                                            <p:cTn id="53" dur="20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14:presetBounceEnd="30000">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14:bounceEnd="30000">
                                          <p:cBhvr additive="base">
                                            <p:cTn id="57" dur="2000" fill="hold"/>
                                            <p:tgtEl>
                                              <p:spTgt spid="68"/>
                                            </p:tgtEl>
                                            <p:attrNameLst>
                                              <p:attrName>ppt_x</p:attrName>
                                            </p:attrNameLst>
                                          </p:cBhvr>
                                          <p:tavLst>
                                            <p:tav tm="0">
                                              <p:val>
                                                <p:strVal val="1+#ppt_w/2"/>
                                              </p:val>
                                            </p:tav>
                                            <p:tav tm="100000">
                                              <p:val>
                                                <p:strVal val="#ppt_x"/>
                                              </p:val>
                                            </p:tav>
                                          </p:tavLst>
                                        </p:anim>
                                        <p:anim calcmode="lin" valueType="num" p14:bounceEnd="30000">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14:presetBounceEnd="30000">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14:bounceEnd="30000">
                                          <p:cBhvr additive="base">
                                            <p:cTn id="61" dur="2000" fill="hold"/>
                                            <p:tgtEl>
                                              <p:spTgt spid="71"/>
                                            </p:tgtEl>
                                            <p:attrNameLst>
                                              <p:attrName>ppt_x</p:attrName>
                                            </p:attrNameLst>
                                          </p:cBhvr>
                                          <p:tavLst>
                                            <p:tav tm="0">
                                              <p:val>
                                                <p:strVal val="1+#ppt_w/2"/>
                                              </p:val>
                                            </p:tav>
                                            <p:tav tm="100000">
                                              <p:val>
                                                <p:strVal val="#ppt_x"/>
                                              </p:val>
                                            </p:tav>
                                          </p:tavLst>
                                        </p:anim>
                                        <p:anim calcmode="lin" valueType="num" p14:bounceEnd="30000">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14:presetBounceEnd="30000">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14:bounceEnd="30000">
                                          <p:cBhvr additive="base">
                                            <p:cTn id="65" dur="2000" fill="hold"/>
                                            <p:tgtEl>
                                              <p:spTgt spid="74"/>
                                            </p:tgtEl>
                                            <p:attrNameLst>
                                              <p:attrName>ppt_x</p:attrName>
                                            </p:attrNameLst>
                                          </p:cBhvr>
                                          <p:tavLst>
                                            <p:tav tm="0">
                                              <p:val>
                                                <p:strVal val="1+#ppt_w/2"/>
                                              </p:val>
                                            </p:tav>
                                            <p:tav tm="100000">
                                              <p:val>
                                                <p:strVal val="#ppt_x"/>
                                              </p:val>
                                            </p:tav>
                                          </p:tavLst>
                                        </p:anim>
                                        <p:anim calcmode="lin" valueType="num" p14:bounceEnd="30000">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14:presetBounceEnd="30000">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14:bounceEnd="30000">
                                          <p:cBhvr additive="base">
                                            <p:cTn id="69" dur="2000" fill="hold"/>
                                            <p:tgtEl>
                                              <p:spTgt spid="77"/>
                                            </p:tgtEl>
                                            <p:attrNameLst>
                                              <p:attrName>ppt_x</p:attrName>
                                            </p:attrNameLst>
                                          </p:cBhvr>
                                          <p:tavLst>
                                            <p:tav tm="0">
                                              <p:val>
                                                <p:strVal val="1+#ppt_w/2"/>
                                              </p:val>
                                            </p:tav>
                                            <p:tav tm="100000">
                                              <p:val>
                                                <p:strVal val="#ppt_x"/>
                                              </p:val>
                                            </p:tav>
                                          </p:tavLst>
                                        </p:anim>
                                        <p:anim calcmode="lin" valueType="num" p14:bounceEnd="30000">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2000" fill="hold"/>
                                            <p:tgtEl>
                                              <p:spTgt spid="21"/>
                                            </p:tgtEl>
                                            <p:attrNameLst>
                                              <p:attrName>ppt_x</p:attrName>
                                            </p:attrNameLst>
                                          </p:cBhvr>
                                          <p:tavLst>
                                            <p:tav tm="0">
                                              <p:val>
                                                <p:strVal val="0-#ppt_w/2"/>
                                              </p:val>
                                            </p:tav>
                                            <p:tav tm="100000">
                                              <p:val>
                                                <p:strVal val="#ppt_x"/>
                                              </p:val>
                                            </p:tav>
                                          </p:tavLst>
                                        </p:anim>
                                        <p:anim calcmode="lin" valueType="num">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000" fill="hold"/>
                                            <p:tgtEl>
                                              <p:spTgt spid="12"/>
                                            </p:tgtEl>
                                            <p:attrNameLst>
                                              <p:attrName>ppt_x</p:attrName>
                                            </p:attrNameLst>
                                          </p:cBhvr>
                                          <p:tavLst>
                                            <p:tav tm="0">
                                              <p:val>
                                                <p:strVal val="1+#ppt_w/2"/>
                                              </p:val>
                                            </p:tav>
                                            <p:tav tm="100000">
                                              <p:val>
                                                <p:strVal val="#ppt_x"/>
                                              </p:val>
                                            </p:tav>
                                          </p:tavLst>
                                        </p:anim>
                                        <p:anim calcmode="lin" valueType="num">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000" fill="hold"/>
                                            <p:tgtEl>
                                              <p:spTgt spid="9"/>
                                            </p:tgtEl>
                                            <p:attrNameLst>
                                              <p:attrName>ppt_x</p:attrName>
                                            </p:attrNameLst>
                                          </p:cBhvr>
                                          <p:tavLst>
                                            <p:tav tm="0">
                                              <p:val>
                                                <p:strVal val="0-#ppt_w/2"/>
                                              </p:val>
                                            </p:tav>
                                            <p:tav tm="100000">
                                              <p:val>
                                                <p:strVal val="#ppt_x"/>
                                              </p:val>
                                            </p:tav>
                                          </p:tavLst>
                                        </p:anim>
                                        <p:anim calcmode="lin" valueType="num">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000" fill="hold"/>
                                            <p:tgtEl>
                                              <p:spTgt spid="15"/>
                                            </p:tgtEl>
                                            <p:attrNameLst>
                                              <p:attrName>ppt_x</p:attrName>
                                            </p:attrNameLst>
                                          </p:cBhvr>
                                          <p:tavLst>
                                            <p:tav tm="0">
                                              <p:val>
                                                <p:strVal val="1+#ppt_w/2"/>
                                              </p:val>
                                            </p:tav>
                                            <p:tav tm="100000">
                                              <p:val>
                                                <p:strVal val="#ppt_x"/>
                                              </p:val>
                                            </p:tav>
                                          </p:tavLst>
                                        </p:anim>
                                        <p:anim calcmode="lin" valueType="num">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2000" fill="hold"/>
                                            <p:tgtEl>
                                              <p:spTgt spid="24"/>
                                            </p:tgtEl>
                                            <p:attrNameLst>
                                              <p:attrName>ppt_x</p:attrName>
                                            </p:attrNameLst>
                                          </p:cBhvr>
                                          <p:tavLst>
                                            <p:tav tm="0">
                                              <p:val>
                                                <p:strVal val="#ppt_x"/>
                                              </p:val>
                                            </p:tav>
                                            <p:tav tm="100000">
                                              <p:val>
                                                <p:strVal val="#ppt_x"/>
                                              </p:val>
                                            </p:tav>
                                          </p:tavLst>
                                        </p:anim>
                                        <p:anim calcmode="lin" valueType="num">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2000" fill="hold"/>
                                            <p:tgtEl>
                                              <p:spTgt spid="18"/>
                                            </p:tgtEl>
                                            <p:attrNameLst>
                                              <p:attrName>ppt_x</p:attrName>
                                            </p:attrNameLst>
                                          </p:cBhvr>
                                          <p:tavLst>
                                            <p:tav tm="0">
                                              <p:val>
                                                <p:strVal val="1+#ppt_w/2"/>
                                              </p:val>
                                            </p:tav>
                                            <p:tav tm="100000">
                                              <p:val>
                                                <p:strVal val="#ppt_x"/>
                                              </p:val>
                                            </p:tav>
                                          </p:tavLst>
                                        </p:anim>
                                        <p:anim calcmode="lin" valueType="num">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2000" fill="hold"/>
                                            <p:tgtEl>
                                              <p:spTgt spid="28"/>
                                            </p:tgtEl>
                                            <p:attrNameLst>
                                              <p:attrName>ppt_x</p:attrName>
                                            </p:attrNameLst>
                                          </p:cBhvr>
                                          <p:tavLst>
                                            <p:tav tm="0">
                                              <p:val>
                                                <p:strVal val="0-#ppt_w/2"/>
                                              </p:val>
                                            </p:tav>
                                            <p:tav tm="100000">
                                              <p:val>
                                                <p:strVal val="#ppt_x"/>
                                              </p:val>
                                            </p:tav>
                                          </p:tavLst>
                                        </p:anim>
                                        <p:anim calcmode="lin" valueType="num">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2000" fill="hold"/>
                                            <p:tgtEl>
                                              <p:spTgt spid="35"/>
                                            </p:tgtEl>
                                            <p:attrNameLst>
                                              <p:attrName>ppt_x</p:attrName>
                                            </p:attrNameLst>
                                          </p:cBhvr>
                                          <p:tavLst>
                                            <p:tav tm="0">
                                              <p:val>
                                                <p:strVal val="0-#ppt_w/2"/>
                                              </p:val>
                                            </p:tav>
                                            <p:tav tm="100000">
                                              <p:val>
                                                <p:strVal val="#ppt_x"/>
                                              </p:val>
                                            </p:tav>
                                          </p:tavLst>
                                        </p:anim>
                                        <p:anim calcmode="lin" valueType="num">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2000" fill="hold"/>
                                            <p:tgtEl>
                                              <p:spTgt spid="42"/>
                                            </p:tgtEl>
                                            <p:attrNameLst>
                                              <p:attrName>ppt_x</p:attrName>
                                            </p:attrNameLst>
                                          </p:cBhvr>
                                          <p:tavLst>
                                            <p:tav tm="0">
                                              <p:val>
                                                <p:strVal val="0-#ppt_w/2"/>
                                              </p:val>
                                            </p:tav>
                                            <p:tav tm="100000">
                                              <p:val>
                                                <p:strVal val="#ppt_x"/>
                                              </p:val>
                                            </p:tav>
                                          </p:tavLst>
                                        </p:anim>
                                        <p:anim calcmode="lin" valueType="num">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2000" fill="hold"/>
                                            <p:tgtEl>
                                              <p:spTgt spid="49"/>
                                            </p:tgtEl>
                                            <p:attrNameLst>
                                              <p:attrName>ppt_x</p:attrName>
                                            </p:attrNameLst>
                                          </p:cBhvr>
                                          <p:tavLst>
                                            <p:tav tm="0">
                                              <p:val>
                                                <p:strVal val="0-#ppt_w/2"/>
                                              </p:val>
                                            </p:tav>
                                            <p:tav tm="100000">
                                              <p:val>
                                                <p:strVal val="#ppt_x"/>
                                              </p:val>
                                            </p:tav>
                                          </p:tavLst>
                                        </p:anim>
                                        <p:anim calcmode="lin" valueType="num">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2000" fill="hold"/>
                                            <p:tgtEl>
                                              <p:spTgt spid="68"/>
                                            </p:tgtEl>
                                            <p:attrNameLst>
                                              <p:attrName>ppt_x</p:attrName>
                                            </p:attrNameLst>
                                          </p:cBhvr>
                                          <p:tavLst>
                                            <p:tav tm="0">
                                              <p:val>
                                                <p:strVal val="1+#ppt_w/2"/>
                                              </p:val>
                                            </p:tav>
                                            <p:tav tm="100000">
                                              <p:val>
                                                <p:strVal val="#ppt_x"/>
                                              </p:val>
                                            </p:tav>
                                          </p:tavLst>
                                        </p:anim>
                                        <p:anim calcmode="lin" valueType="num">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2000" fill="hold"/>
                                            <p:tgtEl>
                                              <p:spTgt spid="71"/>
                                            </p:tgtEl>
                                            <p:attrNameLst>
                                              <p:attrName>ppt_x</p:attrName>
                                            </p:attrNameLst>
                                          </p:cBhvr>
                                          <p:tavLst>
                                            <p:tav tm="0">
                                              <p:val>
                                                <p:strVal val="1+#ppt_w/2"/>
                                              </p:val>
                                            </p:tav>
                                            <p:tav tm="100000">
                                              <p:val>
                                                <p:strVal val="#ppt_x"/>
                                              </p:val>
                                            </p:tav>
                                          </p:tavLst>
                                        </p:anim>
                                        <p:anim calcmode="lin" valueType="num">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2000" fill="hold"/>
                                            <p:tgtEl>
                                              <p:spTgt spid="74"/>
                                            </p:tgtEl>
                                            <p:attrNameLst>
                                              <p:attrName>ppt_x</p:attrName>
                                            </p:attrNameLst>
                                          </p:cBhvr>
                                          <p:tavLst>
                                            <p:tav tm="0">
                                              <p:val>
                                                <p:strVal val="1+#ppt_w/2"/>
                                              </p:val>
                                            </p:tav>
                                            <p:tav tm="100000">
                                              <p:val>
                                                <p:strVal val="#ppt_x"/>
                                              </p:val>
                                            </p:tav>
                                          </p:tavLst>
                                        </p:anim>
                                        <p:anim calcmode="lin" valueType="num">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additive="base">
                                            <p:cTn id="69" dur="2000" fill="hold"/>
                                            <p:tgtEl>
                                              <p:spTgt spid="77"/>
                                            </p:tgtEl>
                                            <p:attrNameLst>
                                              <p:attrName>ppt_x</p:attrName>
                                            </p:attrNameLst>
                                          </p:cBhvr>
                                          <p:tavLst>
                                            <p:tav tm="0">
                                              <p:val>
                                                <p:strVal val="1+#ppt_w/2"/>
                                              </p:val>
                                            </p:tav>
                                            <p:tav tm="100000">
                                              <p:val>
                                                <p:strVal val="#ppt_x"/>
                                              </p:val>
                                            </p:tav>
                                          </p:tavLst>
                                        </p:anim>
                                        <p:anim calcmode="lin" valueType="num">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838967" cy="1728000"/>
            <a:chOff x="1827622" y="1343919"/>
            <a:chExt cx="2451637"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401778"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F45159"/>
                  </a:solidFill>
                  <a:latin typeface="微软雅黑" panose="020B0503020204020204" charset="-122"/>
                  <a:ea typeface="微软雅黑" panose="020B0503020204020204" charset="-122"/>
                </a:rPr>
                <a:t>MongoDB</a:t>
              </a:r>
              <a:r>
                <a:rPr lang="zh-CN" altLang="en-US" sz="1400" b="1" dirty="0">
                  <a:solidFill>
                    <a:srgbClr val="F45159"/>
                  </a:solidFill>
                  <a:latin typeface="微软雅黑" panose="020B0503020204020204" charset="-122"/>
                  <a:ea typeface="微软雅黑" panose="020B0503020204020204" charset="-122"/>
                </a:rPr>
                <a:t>介绍</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 </a:t>
            </a:r>
            <a:r>
              <a:rPr lang="en-US" altLang="zh-CN" sz="1000" b="1" kern="0" dirty="0">
                <a:solidFill>
                  <a:srgbClr val="F45159"/>
                </a:solidFill>
                <a:latin typeface="微软雅黑" panose="020B0503020204020204" charset="-122"/>
                <a:ea typeface="微软雅黑" panose="020B0503020204020204" charset="-122"/>
              </a:rPr>
              <a:t>MongoDB</a:t>
            </a:r>
            <a:endPar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a:t>
            </a:r>
            <a:r>
              <a:rPr lang="zh-CN" altLang="en-US" sz="1000" b="1" kern="0" dirty="0">
                <a:solidFill>
                  <a:srgbClr val="F45159"/>
                </a:solidFill>
                <a:latin typeface="微软雅黑" panose="020B0503020204020204" charset="-122"/>
                <a:ea typeface="微软雅黑" panose="020B0503020204020204" charset="-122"/>
              </a:rPr>
              <a:t> 集合概念</a:t>
            </a:r>
          </a:p>
        </p:txBody>
      </p:sp>
      <p:sp>
        <p:nvSpPr>
          <p:cNvPr id="15"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 </a:t>
            </a:r>
            <a:r>
              <a:rPr lang="zh-CN" altLang="en-US" sz="1000" b="1" kern="0" dirty="0">
                <a:solidFill>
                  <a:srgbClr val="F45159"/>
                </a:solidFill>
                <a:latin typeface="微软雅黑" panose="020B0503020204020204" charset="-122"/>
                <a:ea typeface="微软雅黑" panose="020B0503020204020204" charset="-122"/>
              </a:rPr>
              <a:t>理解文档</a:t>
            </a:r>
          </a:p>
        </p:txBody>
      </p:sp>
      <p:sp>
        <p:nvSpPr>
          <p:cNvPr id="16" name="TextBox 29"/>
          <p:cNvSpPr txBox="1"/>
          <p:nvPr/>
        </p:nvSpPr>
        <p:spPr>
          <a:xfrm>
            <a:off x="4666884" y="3949364"/>
            <a:ext cx="161380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a:t>
            </a:r>
            <a:r>
              <a:rPr lang="zh-CN" altLang="en-US" sz="1000" b="1" kern="0" dirty="0">
                <a:solidFill>
                  <a:srgbClr val="F45159"/>
                </a:solidFill>
                <a:latin typeface="微软雅黑" panose="020B0503020204020204" charset="-122"/>
                <a:ea typeface="微软雅黑" panose="020B0503020204020204" charset="-122"/>
              </a:rPr>
              <a:t> </a:t>
            </a:r>
            <a:r>
              <a:rPr lang="en-US" altLang="zh-CN" sz="1000" b="1" kern="0" dirty="0">
                <a:solidFill>
                  <a:srgbClr val="F45159"/>
                </a:solidFill>
                <a:latin typeface="微软雅黑" panose="020B0503020204020204" charset="-122"/>
                <a:ea typeface="微软雅黑" panose="020B0503020204020204" charset="-122"/>
              </a:rPr>
              <a:t>MongoDB</a:t>
            </a:r>
            <a:r>
              <a:rPr lang="zh-CN" altLang="en-US" sz="1000" b="1" kern="0" dirty="0">
                <a:solidFill>
                  <a:srgbClr val="F45159"/>
                </a:solidFill>
                <a:latin typeface="微软雅黑" panose="020B0503020204020204" charset="-122"/>
                <a:ea typeface="微软雅黑" panose="020B0503020204020204" charset="-122"/>
              </a:rPr>
              <a:t>进入和退出</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0" name="组合 19"/>
          <p:cNvGrpSpPr/>
          <p:nvPr/>
        </p:nvGrpSpPr>
        <p:grpSpPr>
          <a:xfrm>
            <a:off x="194518" y="2243956"/>
            <a:ext cx="1276986" cy="303011"/>
            <a:chOff x="1793812" y="4421987"/>
            <a:chExt cx="1702648" cy="404014"/>
          </a:xfrm>
        </p:grpSpPr>
        <p:sp>
          <p:nvSpPr>
            <p:cNvPr id="21" name="圆角矩形 20"/>
            <p:cNvSpPr/>
            <p:nvPr/>
          </p:nvSpPr>
          <p:spPr>
            <a:xfrm>
              <a:off x="1793812" y="4421987"/>
              <a:ext cx="1702648" cy="404014"/>
            </a:xfrm>
            <a:prstGeom prst="roundRect">
              <a:avLst>
                <a:gd name="adj" fmla="val 50000"/>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2" name="文本框 21"/>
            <p:cNvSpPr txBox="1"/>
            <p:nvPr/>
          </p:nvSpPr>
          <p:spPr>
            <a:xfrm>
              <a:off x="2175776" y="4450620"/>
              <a:ext cx="964367"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面向文档</a:t>
              </a:r>
            </a:p>
          </p:txBody>
        </p:sp>
      </p:grpSp>
      <p:grpSp>
        <p:nvGrpSpPr>
          <p:cNvPr id="23" name="组合 22"/>
          <p:cNvGrpSpPr/>
          <p:nvPr/>
        </p:nvGrpSpPr>
        <p:grpSpPr>
          <a:xfrm>
            <a:off x="1959858" y="2265431"/>
            <a:ext cx="1276986" cy="303011"/>
            <a:chOff x="4128769" y="4421987"/>
            <a:chExt cx="1702648" cy="404014"/>
          </a:xfrm>
        </p:grpSpPr>
        <p:sp>
          <p:nvSpPr>
            <p:cNvPr id="24" name="圆角矩形 23"/>
            <p:cNvSpPr/>
            <p:nvPr/>
          </p:nvSpPr>
          <p:spPr>
            <a:xfrm flipH="1">
              <a:off x="4128769" y="4421987"/>
              <a:ext cx="1702648" cy="404014"/>
            </a:xfrm>
            <a:prstGeom prst="roundRect">
              <a:avLst>
                <a:gd name="adj" fmla="val 50000"/>
              </a:avLst>
            </a:prstGeom>
            <a:gradFill>
              <a:gsLst>
                <a:gs pos="0">
                  <a:srgbClr val="E45C5B"/>
                </a:gs>
                <a:gs pos="100000">
                  <a:srgbClr val="EA8384"/>
                </a:gs>
              </a:gsLst>
              <a:lin ang="5400000" scaled="1"/>
            </a:gradFill>
            <a:ln w="28575" cap="flat">
              <a:gradFill>
                <a:gsLst>
                  <a:gs pos="100000">
                    <a:srgbClr val="E45C5B"/>
                  </a:gs>
                  <a:gs pos="0">
                    <a:srgbClr val="EA8384"/>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5" name="文本框 24"/>
            <p:cNvSpPr txBox="1"/>
            <p:nvPr/>
          </p:nvSpPr>
          <p:spPr>
            <a:xfrm>
              <a:off x="4635141" y="4450619"/>
              <a:ext cx="784831"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高性能</a:t>
              </a:r>
            </a:p>
          </p:txBody>
        </p:sp>
      </p:grpSp>
      <p:grpSp>
        <p:nvGrpSpPr>
          <p:cNvPr id="26" name="组合 25"/>
          <p:cNvGrpSpPr/>
          <p:nvPr/>
        </p:nvGrpSpPr>
        <p:grpSpPr>
          <a:xfrm>
            <a:off x="3728635" y="2237810"/>
            <a:ext cx="1276986" cy="303011"/>
            <a:chOff x="6463726" y="4421987"/>
            <a:chExt cx="1702648" cy="404014"/>
          </a:xfrm>
        </p:grpSpPr>
        <p:sp>
          <p:nvSpPr>
            <p:cNvPr id="27" name="圆角矩形 26"/>
            <p:cNvSpPr/>
            <p:nvPr/>
          </p:nvSpPr>
          <p:spPr>
            <a:xfrm>
              <a:off x="6463726" y="4421987"/>
              <a:ext cx="1702648" cy="404014"/>
            </a:xfrm>
            <a:prstGeom prst="roundRect">
              <a:avLst>
                <a:gd name="adj" fmla="val 50000"/>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8" name="文本框 27"/>
            <p:cNvSpPr txBox="1"/>
            <p:nvPr/>
          </p:nvSpPr>
          <p:spPr>
            <a:xfrm>
              <a:off x="6862802" y="4450619"/>
              <a:ext cx="964367"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高可用性</a:t>
              </a:r>
            </a:p>
          </p:txBody>
        </p:sp>
      </p:grpSp>
      <p:grpSp>
        <p:nvGrpSpPr>
          <p:cNvPr id="29" name="组合 28"/>
          <p:cNvGrpSpPr/>
          <p:nvPr/>
        </p:nvGrpSpPr>
        <p:grpSpPr>
          <a:xfrm>
            <a:off x="5493975" y="2237809"/>
            <a:ext cx="1276986" cy="303012"/>
            <a:chOff x="8798682" y="4421987"/>
            <a:chExt cx="1702648" cy="404014"/>
          </a:xfrm>
        </p:grpSpPr>
        <p:sp>
          <p:nvSpPr>
            <p:cNvPr id="30" name="圆角矩形 29"/>
            <p:cNvSpPr/>
            <p:nvPr/>
          </p:nvSpPr>
          <p:spPr>
            <a:xfrm flipH="1">
              <a:off x="8798682" y="4421987"/>
              <a:ext cx="1702648" cy="404014"/>
            </a:xfrm>
            <a:prstGeom prst="roundRect">
              <a:avLst>
                <a:gd name="adj" fmla="val 50000"/>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31" name="文本框 30"/>
            <p:cNvSpPr txBox="1"/>
            <p:nvPr/>
          </p:nvSpPr>
          <p:spPr>
            <a:xfrm>
              <a:off x="9148419" y="4439199"/>
              <a:ext cx="1143903" cy="338553"/>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高可扩展性</a:t>
              </a:r>
            </a:p>
          </p:txBody>
        </p:sp>
      </p:grpSp>
      <p:sp>
        <p:nvSpPr>
          <p:cNvPr id="32" name="矩形 31"/>
          <p:cNvSpPr/>
          <p:nvPr/>
        </p:nvSpPr>
        <p:spPr>
          <a:xfrm>
            <a:off x="10645" y="2843577"/>
            <a:ext cx="1663965" cy="1314334"/>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是面向文档的，数据在数据库中的存储格式与您要在服务器端脚本和客户端脚本中处理的格式非常接近。这避免了将数据在行和对象之间进行转换</a:t>
            </a:r>
            <a:endParaRPr lang="zh-CN" altLang="en-US" sz="1015" b="1" dirty="0">
              <a:latin typeface="微软雅黑" panose="020B0503020204020204" charset="-122"/>
              <a:ea typeface="微软雅黑" panose="020B0503020204020204" charset="-122"/>
            </a:endParaRPr>
          </a:p>
        </p:txBody>
      </p:sp>
      <p:sp>
        <p:nvSpPr>
          <p:cNvPr id="33" name="矩形 32"/>
          <p:cNvSpPr/>
          <p:nvPr/>
        </p:nvSpPr>
        <p:spPr>
          <a:xfrm>
            <a:off x="1766368" y="2843577"/>
            <a:ext cx="1663965" cy="1129668"/>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是市面上性能最高的数据库之一。在当今世界，很多用户都与网站交互，因此拥有能够支持庞大流量的后端至关重要</a:t>
            </a:r>
            <a:endParaRPr lang="zh-CN" altLang="en-US" sz="1015" b="1" dirty="0">
              <a:latin typeface="微软雅黑" panose="020B0503020204020204" charset="-122"/>
              <a:ea typeface="微软雅黑" panose="020B0503020204020204" charset="-122"/>
            </a:endParaRPr>
          </a:p>
        </p:txBody>
      </p:sp>
      <p:sp>
        <p:nvSpPr>
          <p:cNvPr id="34" name="矩形 33"/>
          <p:cNvSpPr/>
          <p:nvPr/>
        </p:nvSpPr>
        <p:spPr>
          <a:xfrm>
            <a:off x="3557596" y="2843577"/>
            <a:ext cx="1663965" cy="898836"/>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的复制模型使其很容易保持高可用性，同时能够提供高性能和高可扩展性</a:t>
            </a:r>
            <a:endParaRPr lang="zh-CN" altLang="en-US" sz="1015" b="1" dirty="0">
              <a:latin typeface="微软雅黑" panose="020B0503020204020204" charset="-122"/>
              <a:ea typeface="微软雅黑" panose="020B0503020204020204" charset="-122"/>
            </a:endParaRPr>
          </a:p>
        </p:txBody>
      </p:sp>
      <p:sp>
        <p:nvSpPr>
          <p:cNvPr id="35" name="矩形 34"/>
          <p:cNvSpPr/>
          <p:nvPr/>
        </p:nvSpPr>
        <p:spPr>
          <a:xfrm>
            <a:off x="5353258" y="2843577"/>
            <a:ext cx="1663965" cy="691087"/>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的结构使得能够将数据分布到多台服务器，从而轻松地实现横向扩展</a:t>
            </a:r>
            <a:endParaRPr lang="zh-CN" altLang="en-US" sz="1015" b="1" dirty="0">
              <a:latin typeface="微软雅黑" panose="020B0503020204020204" charset="-122"/>
              <a:ea typeface="微软雅黑" panose="020B0503020204020204" charset="-122"/>
            </a:endParaRPr>
          </a:p>
        </p:txBody>
      </p:sp>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charset="-122"/>
                <a:ea typeface="微软雅黑" panose="020B0503020204020204" charset="-122"/>
              </a:rPr>
              <a:t>MongoDB</a:t>
            </a:r>
            <a:r>
              <a:rPr lang="zh-CN" altLang="en-US" sz="1800" b="1" dirty="0">
                <a:solidFill>
                  <a:srgbClr val="F45159"/>
                </a:solidFill>
                <a:latin typeface="微软雅黑" panose="020B0503020204020204" charset="-122"/>
                <a:ea typeface="微软雅黑" panose="020B0503020204020204" charset="-122"/>
              </a:rPr>
              <a:t>介绍</a:t>
            </a:r>
          </a:p>
        </p:txBody>
      </p:sp>
      <p:sp>
        <p:nvSpPr>
          <p:cNvPr id="2" name="文本框 1"/>
          <p:cNvSpPr txBox="1"/>
          <p:nvPr/>
        </p:nvSpPr>
        <p:spPr>
          <a:xfrm>
            <a:off x="380509" y="1159908"/>
            <a:ext cx="8365626" cy="715581"/>
          </a:xfrm>
          <a:prstGeom prst="rect">
            <a:avLst/>
          </a:prstGeom>
          <a:noFill/>
        </p:spPr>
        <p:txBody>
          <a:bodyPr wrap="square" rtlCol="0">
            <a:spAutoFit/>
          </a:bodyPr>
          <a:lstStyle/>
          <a:p>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是一种可扩展的敏捷</a:t>
            </a:r>
            <a:r>
              <a:rPr lang="en-GB" altLang="zh-CN" dirty="0">
                <a:latin typeface="微软雅黑" panose="020B0503020204020204" charset="-122"/>
                <a:ea typeface="微软雅黑" panose="020B0503020204020204" charset="-122"/>
              </a:rPr>
              <a:t>NoSQL</a:t>
            </a:r>
            <a:r>
              <a:rPr lang="zh-CN" altLang="en-US" dirty="0">
                <a:latin typeface="微软雅黑" panose="020B0503020204020204" charset="-122"/>
                <a:ea typeface="微软雅黑" panose="020B0503020204020204" charset="-122"/>
              </a:rPr>
              <a:t>数据库，其中的</a:t>
            </a:r>
            <a:r>
              <a:rPr lang="en-GB" altLang="zh-CN" dirty="0">
                <a:latin typeface="微软雅黑" panose="020B0503020204020204" charset="-122"/>
                <a:ea typeface="微软雅黑" panose="020B0503020204020204" charset="-122"/>
              </a:rPr>
              <a:t>Mongo</a:t>
            </a:r>
            <a:r>
              <a:rPr lang="zh-CN" altLang="en-US" dirty="0">
                <a:latin typeface="微软雅黑" panose="020B0503020204020204" charset="-122"/>
                <a:ea typeface="微软雅黑" panose="020B0503020204020204" charset="-122"/>
              </a:rPr>
              <a:t>源自单词</a:t>
            </a:r>
            <a:r>
              <a:rPr lang="en-GB" altLang="zh-CN" dirty="0">
                <a:latin typeface="微软雅黑" panose="020B0503020204020204" charset="-122"/>
                <a:ea typeface="微软雅黑" panose="020B0503020204020204" charset="-122"/>
              </a:rPr>
              <a:t>humongous</a:t>
            </a:r>
            <a:r>
              <a:rPr lang="zh-CN" altLang="en-GB" dirty="0">
                <a:latin typeface="微软雅黑" panose="020B0503020204020204" charset="-122"/>
                <a:ea typeface="微软雅黑" panose="020B0503020204020204" charset="-122"/>
              </a:rPr>
              <a:t>。</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基于</a:t>
            </a:r>
            <a:r>
              <a:rPr lang="en-GB" altLang="zh-CN" dirty="0">
                <a:latin typeface="微软雅黑" panose="020B0503020204020204" charset="-122"/>
                <a:ea typeface="微软雅黑" panose="020B0503020204020204" charset="-122"/>
              </a:rPr>
              <a:t>NoSQL</a:t>
            </a:r>
            <a:r>
              <a:rPr lang="zh-CN" altLang="en-US" dirty="0">
                <a:latin typeface="微软雅黑" panose="020B0503020204020204" charset="-122"/>
                <a:ea typeface="微软雅黑" panose="020B0503020204020204" charset="-122"/>
              </a:rPr>
              <a:t>文档存储模型；在这种模型中，数据对象被存储为集合中的文档，而不是传统关系型数据库中的行和列。文档是以二进制</a:t>
            </a:r>
            <a:r>
              <a:rPr lang="en-GB" altLang="zh-CN" dirty="0">
                <a:latin typeface="微软雅黑" panose="020B0503020204020204" charset="-122"/>
                <a:ea typeface="微软雅黑" panose="020B0503020204020204" charset="-122"/>
              </a:rPr>
              <a:t>JSON</a:t>
            </a:r>
            <a:r>
              <a:rPr lang="zh-CN" altLang="en-GB" dirty="0">
                <a:latin typeface="微软雅黑" panose="020B0503020204020204" charset="-122"/>
                <a:ea typeface="微软雅黑" panose="020B0503020204020204" charset="-122"/>
              </a:rPr>
              <a:t>（</a:t>
            </a:r>
            <a:r>
              <a:rPr lang="en-GB" altLang="zh-CN" dirty="0">
                <a:latin typeface="微软雅黑" panose="020B0503020204020204" charset="-122"/>
                <a:ea typeface="微软雅黑" panose="020B0503020204020204" charset="-122"/>
              </a:rPr>
              <a:t>BSON</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对象的方式存储的。</a:t>
            </a:r>
            <a:endParaRPr kumimoji="1" lang="zh-CN" altLang="en-US" dirty="0">
              <a:latin typeface="微软雅黑" panose="020B0503020204020204" charset="-122"/>
              <a:ea typeface="微软雅黑" panose="020B0503020204020204" charset="-122"/>
            </a:endParaRPr>
          </a:p>
        </p:txBody>
      </p:sp>
      <p:grpSp>
        <p:nvGrpSpPr>
          <p:cNvPr id="37" name="组合 36"/>
          <p:cNvGrpSpPr/>
          <p:nvPr/>
        </p:nvGrpSpPr>
        <p:grpSpPr>
          <a:xfrm>
            <a:off x="7259315" y="2243955"/>
            <a:ext cx="1393330" cy="303011"/>
            <a:chOff x="1757957" y="4421987"/>
            <a:chExt cx="1857773" cy="404014"/>
          </a:xfrm>
        </p:grpSpPr>
        <p:sp>
          <p:nvSpPr>
            <p:cNvPr id="38" name="圆角矩形 37"/>
            <p:cNvSpPr/>
            <p:nvPr/>
          </p:nvSpPr>
          <p:spPr>
            <a:xfrm>
              <a:off x="1793812" y="4421987"/>
              <a:ext cx="1702648" cy="404014"/>
            </a:xfrm>
            <a:prstGeom prst="roundRect">
              <a:avLst>
                <a:gd name="adj" fmla="val 50000"/>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39" name="文本框 38"/>
            <p:cNvSpPr txBox="1"/>
            <p:nvPr/>
          </p:nvSpPr>
          <p:spPr>
            <a:xfrm>
              <a:off x="1757957" y="4453360"/>
              <a:ext cx="1857773"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对</a:t>
              </a:r>
              <a:r>
                <a:rPr lang="en-GB" altLang="zh-CN" sz="1050" b="1" dirty="0">
                  <a:solidFill>
                    <a:schemeClr val="bg1"/>
                  </a:solidFill>
                  <a:latin typeface="微软雅黑" panose="020B0503020204020204" charset="-122"/>
                  <a:ea typeface="微软雅黑" panose="020B0503020204020204" charset="-122"/>
                </a:rPr>
                <a:t>SQL</a:t>
              </a:r>
              <a:r>
                <a:rPr lang="zh-CN" altLang="en-US" sz="1050" b="1" dirty="0">
                  <a:solidFill>
                    <a:schemeClr val="bg1"/>
                  </a:solidFill>
                  <a:latin typeface="微软雅黑" panose="020B0503020204020204" charset="-122"/>
                  <a:ea typeface="微软雅黑" panose="020B0503020204020204" charset="-122"/>
                </a:rPr>
                <a:t>注入攻击免疫</a:t>
              </a:r>
            </a:p>
          </p:txBody>
        </p:sp>
      </p:grpSp>
      <p:sp>
        <p:nvSpPr>
          <p:cNvPr id="40" name="矩形 39"/>
          <p:cNvSpPr/>
          <p:nvPr/>
        </p:nvSpPr>
        <p:spPr>
          <a:xfrm>
            <a:off x="7092716" y="2843577"/>
            <a:ext cx="1663965" cy="1314334"/>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将数据存储为对象，而不使用</a:t>
            </a:r>
            <a:r>
              <a:rPr lang="en-GB" altLang="zh-CN" sz="900" b="1" dirty="0">
                <a:latin typeface="微软雅黑" panose="020B0503020204020204" charset="-122"/>
                <a:ea typeface="微软雅黑" panose="020B0503020204020204" charset="-122"/>
                <a:sym typeface="Gill Sans" charset="0"/>
              </a:rPr>
              <a:t>SQL</a:t>
            </a:r>
            <a:r>
              <a:rPr lang="zh-CN" altLang="en-US" sz="900" b="1" dirty="0">
                <a:latin typeface="微软雅黑" panose="020B0503020204020204" charset="-122"/>
                <a:ea typeface="微软雅黑" panose="020B0503020204020204" charset="-122"/>
                <a:sym typeface="Gill Sans" charset="0"/>
              </a:rPr>
              <a:t>字符串，因此对</a:t>
            </a:r>
            <a:r>
              <a:rPr lang="en-GB" altLang="zh-CN" sz="900" b="1" dirty="0">
                <a:latin typeface="微软雅黑" panose="020B0503020204020204" charset="-122"/>
                <a:ea typeface="微软雅黑" panose="020B0503020204020204" charset="-122"/>
                <a:sym typeface="Gill Sans" charset="0"/>
              </a:rPr>
              <a:t>SQL</a:t>
            </a:r>
            <a:r>
              <a:rPr lang="zh-CN" altLang="en-US" sz="900" b="1" dirty="0">
                <a:latin typeface="微软雅黑" panose="020B0503020204020204" charset="-122"/>
                <a:ea typeface="微软雅黑" panose="020B0503020204020204" charset="-122"/>
                <a:sym typeface="Gill Sans" charset="0"/>
              </a:rPr>
              <a:t>注入攻击（通过浏览器在</a:t>
            </a:r>
            <a:r>
              <a:rPr lang="en-GB" altLang="zh-CN" sz="900" b="1" dirty="0">
                <a:latin typeface="微软雅黑" panose="020B0503020204020204" charset="-122"/>
                <a:ea typeface="微软雅黑" panose="020B0503020204020204" charset="-122"/>
                <a:sym typeface="Gill Sans" charset="0"/>
              </a:rPr>
              <a:t>Web</a:t>
            </a:r>
            <a:r>
              <a:rPr lang="zh-CN" altLang="en-US" sz="900" b="1" dirty="0">
                <a:latin typeface="微软雅黑" panose="020B0503020204020204" charset="-122"/>
                <a:ea typeface="微软雅黑" panose="020B0503020204020204" charset="-122"/>
                <a:sym typeface="Gill Sans" charset="0"/>
              </a:rPr>
              <a:t>表单中输入</a:t>
            </a:r>
            <a:r>
              <a:rPr lang="en-GB" altLang="zh-CN" sz="900" b="1" dirty="0">
                <a:latin typeface="微软雅黑" panose="020B0503020204020204" charset="-122"/>
                <a:ea typeface="微软雅黑" panose="020B0503020204020204" charset="-122"/>
                <a:sym typeface="Gill Sans" charset="0"/>
              </a:rPr>
              <a:t>SQL</a:t>
            </a:r>
            <a:r>
              <a:rPr lang="zh-CN" altLang="en-US" sz="900" b="1" dirty="0">
                <a:latin typeface="微软雅黑" panose="020B0503020204020204" charset="-122"/>
                <a:ea typeface="微软雅黑" panose="020B0503020204020204" charset="-122"/>
                <a:sym typeface="Gill Sans" charset="0"/>
              </a:rPr>
              <a:t>语句，从而威胁</a:t>
            </a:r>
            <a:r>
              <a:rPr lang="en-GB" altLang="zh-CN" sz="900" b="1" dirty="0">
                <a:latin typeface="微软雅黑" panose="020B0503020204020204" charset="-122"/>
                <a:ea typeface="微软雅黑" panose="020B0503020204020204" charset="-122"/>
                <a:sym typeface="Gill Sans" charset="0"/>
              </a:rPr>
              <a:t>DB</a:t>
            </a:r>
            <a:r>
              <a:rPr lang="zh-CN" altLang="en-US" sz="900" b="1" dirty="0">
                <a:latin typeface="微软雅黑" panose="020B0503020204020204" charset="-122"/>
                <a:ea typeface="微软雅黑" panose="020B0503020204020204" charset="-122"/>
                <a:sym typeface="Gill Sans" charset="0"/>
              </a:rPr>
              <a:t>的安全）免疫</a:t>
            </a:r>
            <a:endParaRPr lang="zh-CN" altLang="en-US" sz="1015"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
                                        </p:tgtEl>
                                      </p:cBhvr>
                                    </p:animEffect>
                                  </p:childTnLst>
                                </p:cTn>
                              </p:par>
                            </p:childTnLst>
                          </p:cTn>
                        </p:par>
                        <p:par>
                          <p:cTn id="17" fill="hold">
                            <p:stCondLst>
                              <p:cond delay="7099"/>
                            </p:stCondLst>
                            <p:childTnLst>
                              <p:par>
                                <p:cTn id="18" presetID="4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anim calcmode="lin" valueType="num">
                                      <p:cBhvr>
                                        <p:cTn id="21" dur="500" fill="hold"/>
                                        <p:tgtEl>
                                          <p:spTgt spid="20"/>
                                        </p:tgtEl>
                                        <p:attrNameLst>
                                          <p:attrName>ppt_x</p:attrName>
                                        </p:attrNameLst>
                                      </p:cBhvr>
                                      <p:tavLst>
                                        <p:tav tm="0">
                                          <p:val>
                                            <p:strVal val="#ppt_x"/>
                                          </p:val>
                                        </p:tav>
                                        <p:tav tm="100000">
                                          <p:val>
                                            <p:strVal val="#ppt_x"/>
                                          </p:val>
                                        </p:tav>
                                      </p:tavLst>
                                    </p:anim>
                                    <p:anim calcmode="lin" valueType="num">
                                      <p:cBhvr>
                                        <p:cTn id="22" dur="500" fill="hold"/>
                                        <p:tgtEl>
                                          <p:spTgt spid="20"/>
                                        </p:tgtEl>
                                        <p:attrNameLst>
                                          <p:attrName>ppt_y</p:attrName>
                                        </p:attrNameLst>
                                      </p:cBhvr>
                                      <p:tavLst>
                                        <p:tav tm="0">
                                          <p:val>
                                            <p:strVal val="#ppt_y-.1"/>
                                          </p:val>
                                        </p:tav>
                                        <p:tav tm="100000">
                                          <p:val>
                                            <p:strVal val="#ppt_y"/>
                                          </p:val>
                                        </p:tav>
                                      </p:tavLst>
                                    </p:anim>
                                  </p:childTnLst>
                                </p:cTn>
                              </p:par>
                            </p:childTnLst>
                          </p:cTn>
                        </p:par>
                        <p:par>
                          <p:cTn id="23" fill="hold">
                            <p:stCondLst>
                              <p:cond delay="7599"/>
                            </p:stCondLst>
                            <p:childTnLst>
                              <p:par>
                                <p:cTn id="24" presetID="22" presetClass="entr" presetSubtype="1"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up)">
                                      <p:cBhvr>
                                        <p:cTn id="26" dur="500"/>
                                        <p:tgtEl>
                                          <p:spTgt spid="32"/>
                                        </p:tgtEl>
                                      </p:cBhvr>
                                    </p:animEffect>
                                  </p:childTnLst>
                                </p:cTn>
                              </p:par>
                            </p:childTnLst>
                          </p:cTn>
                        </p:par>
                        <p:par>
                          <p:cTn id="27" fill="hold">
                            <p:stCondLst>
                              <p:cond delay="8099"/>
                            </p:stCondLst>
                            <p:childTnLst>
                              <p:par>
                                <p:cTn id="28" presetID="47"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anim calcmode="lin" valueType="num">
                                      <p:cBhvr>
                                        <p:cTn id="31" dur="500" fill="hold"/>
                                        <p:tgtEl>
                                          <p:spTgt spid="23"/>
                                        </p:tgtEl>
                                        <p:attrNameLst>
                                          <p:attrName>ppt_x</p:attrName>
                                        </p:attrNameLst>
                                      </p:cBhvr>
                                      <p:tavLst>
                                        <p:tav tm="0">
                                          <p:val>
                                            <p:strVal val="#ppt_x"/>
                                          </p:val>
                                        </p:tav>
                                        <p:tav tm="100000">
                                          <p:val>
                                            <p:strVal val="#ppt_x"/>
                                          </p:val>
                                        </p:tav>
                                      </p:tavLst>
                                    </p:anim>
                                    <p:anim calcmode="lin" valueType="num">
                                      <p:cBhvr>
                                        <p:cTn id="32" dur="500" fill="hold"/>
                                        <p:tgtEl>
                                          <p:spTgt spid="23"/>
                                        </p:tgtEl>
                                        <p:attrNameLst>
                                          <p:attrName>ppt_y</p:attrName>
                                        </p:attrNameLst>
                                      </p:cBhvr>
                                      <p:tavLst>
                                        <p:tav tm="0">
                                          <p:val>
                                            <p:strVal val="#ppt_y-.1"/>
                                          </p:val>
                                        </p:tav>
                                        <p:tav tm="100000">
                                          <p:val>
                                            <p:strVal val="#ppt_y"/>
                                          </p:val>
                                        </p:tav>
                                      </p:tavLst>
                                    </p:anim>
                                  </p:childTnLst>
                                </p:cTn>
                              </p:par>
                            </p:childTnLst>
                          </p:cTn>
                        </p:par>
                        <p:par>
                          <p:cTn id="33" fill="hold">
                            <p:stCondLst>
                              <p:cond delay="8599"/>
                            </p:stCondLst>
                            <p:childTnLst>
                              <p:par>
                                <p:cTn id="34" presetID="22" presetClass="entr" presetSubtype="1"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childTnLst>
                          </p:cTn>
                        </p:par>
                        <p:par>
                          <p:cTn id="37" fill="hold">
                            <p:stCondLst>
                              <p:cond delay="9099"/>
                            </p:stCondLst>
                            <p:childTnLst>
                              <p:par>
                                <p:cTn id="38" presetID="47" presetClass="entr" presetSubtype="0"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anim calcmode="lin" valueType="num">
                                      <p:cBhvr>
                                        <p:cTn id="41" dur="500" fill="hold"/>
                                        <p:tgtEl>
                                          <p:spTgt spid="26"/>
                                        </p:tgtEl>
                                        <p:attrNameLst>
                                          <p:attrName>ppt_x</p:attrName>
                                        </p:attrNameLst>
                                      </p:cBhvr>
                                      <p:tavLst>
                                        <p:tav tm="0">
                                          <p:val>
                                            <p:strVal val="#ppt_x"/>
                                          </p:val>
                                        </p:tav>
                                        <p:tav tm="100000">
                                          <p:val>
                                            <p:strVal val="#ppt_x"/>
                                          </p:val>
                                        </p:tav>
                                      </p:tavLst>
                                    </p:anim>
                                    <p:anim calcmode="lin" valueType="num">
                                      <p:cBhvr>
                                        <p:cTn id="42" dur="500" fill="hold"/>
                                        <p:tgtEl>
                                          <p:spTgt spid="26"/>
                                        </p:tgtEl>
                                        <p:attrNameLst>
                                          <p:attrName>ppt_y</p:attrName>
                                        </p:attrNameLst>
                                      </p:cBhvr>
                                      <p:tavLst>
                                        <p:tav tm="0">
                                          <p:val>
                                            <p:strVal val="#ppt_y-.1"/>
                                          </p:val>
                                        </p:tav>
                                        <p:tav tm="100000">
                                          <p:val>
                                            <p:strVal val="#ppt_y"/>
                                          </p:val>
                                        </p:tav>
                                      </p:tavLst>
                                    </p:anim>
                                  </p:childTnLst>
                                </p:cTn>
                              </p:par>
                            </p:childTnLst>
                          </p:cTn>
                        </p:par>
                        <p:par>
                          <p:cTn id="43" fill="hold">
                            <p:stCondLst>
                              <p:cond delay="9599"/>
                            </p:stCondLst>
                            <p:childTnLst>
                              <p:par>
                                <p:cTn id="44" presetID="22" presetClass="entr" presetSubtype="1"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childTnLst>
                          </p:cTn>
                        </p:par>
                        <p:par>
                          <p:cTn id="47" fill="hold">
                            <p:stCondLst>
                              <p:cond delay="10099"/>
                            </p:stCondLst>
                            <p:childTnLst>
                              <p:par>
                                <p:cTn id="48" presetID="47"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anim calcmode="lin" valueType="num">
                                      <p:cBhvr>
                                        <p:cTn id="51" dur="500" fill="hold"/>
                                        <p:tgtEl>
                                          <p:spTgt spid="29"/>
                                        </p:tgtEl>
                                        <p:attrNameLst>
                                          <p:attrName>ppt_x</p:attrName>
                                        </p:attrNameLst>
                                      </p:cBhvr>
                                      <p:tavLst>
                                        <p:tav tm="0">
                                          <p:val>
                                            <p:strVal val="#ppt_x"/>
                                          </p:val>
                                        </p:tav>
                                        <p:tav tm="100000">
                                          <p:val>
                                            <p:strVal val="#ppt_x"/>
                                          </p:val>
                                        </p:tav>
                                      </p:tavLst>
                                    </p:anim>
                                    <p:anim calcmode="lin" valueType="num">
                                      <p:cBhvr>
                                        <p:cTn id="52" dur="500" fill="hold"/>
                                        <p:tgtEl>
                                          <p:spTgt spid="29"/>
                                        </p:tgtEl>
                                        <p:attrNameLst>
                                          <p:attrName>ppt_y</p:attrName>
                                        </p:attrNameLst>
                                      </p:cBhvr>
                                      <p:tavLst>
                                        <p:tav tm="0">
                                          <p:val>
                                            <p:strVal val="#ppt_y-.1"/>
                                          </p:val>
                                        </p:tav>
                                        <p:tav tm="100000">
                                          <p:val>
                                            <p:strVal val="#ppt_y"/>
                                          </p:val>
                                        </p:tav>
                                      </p:tavLst>
                                    </p:anim>
                                  </p:childTnLst>
                                </p:cTn>
                              </p:par>
                            </p:childTnLst>
                          </p:cTn>
                        </p:par>
                        <p:par>
                          <p:cTn id="53" fill="hold">
                            <p:stCondLst>
                              <p:cond delay="10599"/>
                            </p:stCondLst>
                            <p:childTnLst>
                              <p:par>
                                <p:cTn id="54" presetID="22" presetClass="entr" presetSubtype="1"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up)">
                                      <p:cBhvr>
                                        <p:cTn id="56" dur="500"/>
                                        <p:tgtEl>
                                          <p:spTgt spid="35"/>
                                        </p:tgtEl>
                                      </p:cBhvr>
                                    </p:animEffect>
                                  </p:childTnLst>
                                </p:cTn>
                              </p:par>
                            </p:childTnLst>
                          </p:cTn>
                        </p:par>
                        <p:par>
                          <p:cTn id="57" fill="hold">
                            <p:stCondLst>
                              <p:cond delay="11099"/>
                            </p:stCondLst>
                            <p:childTnLst>
                              <p:par>
                                <p:cTn id="58" presetID="47" presetClass="entr" presetSubtype="0"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anim calcmode="lin" valueType="num">
                                      <p:cBhvr>
                                        <p:cTn id="61" dur="500" fill="hold"/>
                                        <p:tgtEl>
                                          <p:spTgt spid="37"/>
                                        </p:tgtEl>
                                        <p:attrNameLst>
                                          <p:attrName>ppt_x</p:attrName>
                                        </p:attrNameLst>
                                      </p:cBhvr>
                                      <p:tavLst>
                                        <p:tav tm="0">
                                          <p:val>
                                            <p:strVal val="#ppt_x"/>
                                          </p:val>
                                        </p:tav>
                                        <p:tav tm="100000">
                                          <p:val>
                                            <p:strVal val="#ppt_x"/>
                                          </p:val>
                                        </p:tav>
                                      </p:tavLst>
                                    </p:anim>
                                    <p:anim calcmode="lin" valueType="num">
                                      <p:cBhvr>
                                        <p:cTn id="62" dur="500" fill="hold"/>
                                        <p:tgtEl>
                                          <p:spTgt spid="37"/>
                                        </p:tgtEl>
                                        <p:attrNameLst>
                                          <p:attrName>ppt_y</p:attrName>
                                        </p:attrNameLst>
                                      </p:cBhvr>
                                      <p:tavLst>
                                        <p:tav tm="0">
                                          <p:val>
                                            <p:strVal val="#ppt_y-.1"/>
                                          </p:val>
                                        </p:tav>
                                        <p:tav tm="100000">
                                          <p:val>
                                            <p:strVal val="#ppt_y"/>
                                          </p:val>
                                        </p:tav>
                                      </p:tavLst>
                                    </p:anim>
                                  </p:childTnLst>
                                </p:cTn>
                              </p:par>
                            </p:childTnLst>
                          </p:cTn>
                        </p:par>
                        <p:par>
                          <p:cTn id="63" fill="hold">
                            <p:stCondLst>
                              <p:cond delay="11599"/>
                            </p:stCondLst>
                            <p:childTnLst>
                              <p:par>
                                <p:cTn id="64" presetID="22" presetClass="entr" presetSubtype="1"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up)">
                                      <p:cBhvr>
                                        <p:cTn id="6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animBg="1"/>
      <p:bldP spid="2"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charset="-122"/>
                <a:ea typeface="微软雅黑" panose="020B0503020204020204" charset="-122"/>
              </a:rPr>
              <a:t>MongoDB</a:t>
            </a:r>
            <a:r>
              <a:rPr lang="zh-CN" altLang="en-US" sz="1800" b="1" dirty="0">
                <a:solidFill>
                  <a:srgbClr val="F45159"/>
                </a:solidFill>
                <a:latin typeface="微软雅黑" panose="020B0503020204020204" charset="-122"/>
                <a:ea typeface="微软雅黑" panose="020B0503020204020204" charset="-122"/>
              </a:rPr>
              <a:t>应用简介</a:t>
            </a:r>
          </a:p>
        </p:txBody>
      </p:sp>
      <p:sp>
        <p:nvSpPr>
          <p:cNvPr id="2" name="文本框 1"/>
          <p:cNvSpPr txBox="1"/>
          <p:nvPr/>
        </p:nvSpPr>
        <p:spPr>
          <a:xfrm>
            <a:off x="415096" y="1440533"/>
            <a:ext cx="8728904" cy="2377574"/>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下面列举一些公司</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的实际应用：</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Craiglist</a:t>
            </a:r>
            <a:r>
              <a:rPr lang="zh-CN" altLang="en-US" dirty="0">
                <a:latin typeface="微软雅黑" panose="020B0503020204020204" charset="-122"/>
                <a:ea typeface="微软雅黑" panose="020B0503020204020204" charset="-122"/>
              </a:rPr>
              <a:t>上使用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的存档数十亿条记录。</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FourSquare</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基于位置的社交网站，在</a:t>
            </a:r>
            <a:r>
              <a:rPr lang="en-GB" altLang="zh-CN" dirty="0">
                <a:latin typeface="微软雅黑" panose="020B0503020204020204" charset="-122"/>
                <a:ea typeface="微软雅黑" panose="020B0503020204020204" charset="-122"/>
              </a:rPr>
              <a:t>Amazon EC2</a:t>
            </a:r>
            <a:r>
              <a:rPr lang="zh-CN" altLang="en-US" dirty="0">
                <a:latin typeface="微软雅黑" panose="020B0503020204020204" charset="-122"/>
                <a:ea typeface="微软雅黑" panose="020B0503020204020204" charset="-122"/>
              </a:rPr>
              <a:t>的服务器上使用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分享数据。</a:t>
            </a:r>
          </a:p>
          <a:p>
            <a:pPr marL="285750" indent="-285750">
              <a:buFont typeface="Arial" panose="020B0604020202020204" pitchFamily="34" charset="0"/>
              <a:buChar char="•"/>
            </a:pPr>
            <a:r>
              <a:rPr lang="en-GB" altLang="zh-CN" dirty="0">
                <a:latin typeface="微软雅黑" panose="020B0503020204020204" charset="-122"/>
                <a:ea typeface="微软雅黑" panose="020B0503020204020204" charset="-122"/>
              </a:rPr>
              <a:t>Shutterfly</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以互联网为基础的社会和个人出版服务，使用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的各种持久性数据存储的要求。</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bit.ly</a:t>
            </a:r>
            <a:r>
              <a:rPr lang="en-GB"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一个基于</a:t>
            </a:r>
            <a:r>
              <a:rPr lang="en-GB" altLang="zh-CN" dirty="0">
                <a:latin typeface="微软雅黑" panose="020B0503020204020204" charset="-122"/>
                <a:ea typeface="微软雅黑" panose="020B0503020204020204" charset="-122"/>
              </a:rPr>
              <a:t>Web</a:t>
            </a:r>
            <a:r>
              <a:rPr lang="zh-CN" altLang="en-US" dirty="0">
                <a:latin typeface="微软雅黑" panose="020B0503020204020204" charset="-122"/>
                <a:ea typeface="微软雅黑" panose="020B0503020204020204" charset="-122"/>
              </a:rPr>
              <a:t>的网址缩短服务，使用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的存储自己的数据。</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spike.com</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一个</a:t>
            </a:r>
            <a:r>
              <a:rPr lang="en-GB" altLang="zh-CN" dirty="0">
                <a:latin typeface="微软雅黑" panose="020B0503020204020204" charset="-122"/>
                <a:ea typeface="微软雅黑" panose="020B0503020204020204" charset="-122"/>
              </a:rPr>
              <a:t>MTV</a:t>
            </a:r>
            <a:r>
              <a:rPr lang="zh-CN" altLang="en-US" dirty="0">
                <a:latin typeface="微软雅黑" panose="020B0503020204020204" charset="-122"/>
                <a:ea typeface="微软雅黑" panose="020B0503020204020204" charset="-122"/>
              </a:rPr>
              <a:t>网络的联营公司， </a:t>
            </a:r>
            <a:r>
              <a:rPr lang="en-GB" altLang="zh-CN" dirty="0" err="1">
                <a:latin typeface="微软雅黑" panose="020B0503020204020204" charset="-122"/>
                <a:ea typeface="微软雅黑" panose="020B0503020204020204" charset="-122"/>
              </a:rPr>
              <a:t>spike.com</a:t>
            </a:r>
            <a:r>
              <a:rPr lang="zh-CN" altLang="en-US" dirty="0">
                <a:latin typeface="微软雅黑" panose="020B0503020204020204" charset="-122"/>
                <a:ea typeface="微软雅黑" panose="020B0503020204020204" charset="-122"/>
              </a:rPr>
              <a:t>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a:t>
            </a:r>
          </a:p>
          <a:p>
            <a:pPr marL="285750" indent="-285750">
              <a:buFont typeface="Arial" panose="020B0604020202020204" pitchFamily="34" charset="0"/>
              <a:buChar char="•"/>
            </a:pPr>
            <a:r>
              <a:rPr lang="en-GB" altLang="zh-CN" dirty="0">
                <a:latin typeface="微软雅黑" panose="020B0503020204020204" charset="-122"/>
                <a:ea typeface="微软雅黑" panose="020B0503020204020204" charset="-122"/>
              </a:rPr>
              <a:t>Intuit</a:t>
            </a:r>
            <a:r>
              <a:rPr lang="zh-CN" altLang="en-US" dirty="0">
                <a:latin typeface="微软雅黑" panose="020B0503020204020204" charset="-122"/>
                <a:ea typeface="微软雅黑" panose="020B0503020204020204" charset="-122"/>
              </a:rPr>
              <a:t>公司，一个为小企业和个人的软件和服务提供商，为小型企业使用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的跟踪用户的数据。</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sourceforge.net</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资源网站查找，创建和发布开源软件免费，使用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的后端存储。</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etsy.com</a:t>
            </a:r>
            <a:r>
              <a:rPr lang="en-GB" altLang="zh-CN" dirty="0">
                <a:latin typeface="微软雅黑" panose="020B0503020204020204" charset="-122"/>
                <a:ea typeface="微软雅黑" panose="020B0503020204020204" charset="-122"/>
              </a:rPr>
              <a:t> </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一个购买和出售手工制作物品网站，使用</a:t>
            </a:r>
            <a:r>
              <a:rPr lang="en-GB" altLang="zh-CN" dirty="0">
                <a:latin typeface="微软雅黑" panose="020B0503020204020204" charset="-122"/>
                <a:ea typeface="微软雅黑" panose="020B0503020204020204" charset="-122"/>
              </a:rPr>
              <a:t>MongoDB</a:t>
            </a:r>
            <a:r>
              <a:rPr lang="zh-CN" altLang="en-GB" dirty="0">
                <a:latin typeface="微软雅黑" panose="020B0503020204020204" charset="-122"/>
                <a:ea typeface="微软雅黑" panose="020B0503020204020204" charset="-122"/>
              </a:rPr>
              <a:t>。</a:t>
            </a: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纽约时报，领先的在线新闻门户网站之一，使用</a:t>
            </a:r>
            <a:r>
              <a:rPr lang="en-GB" altLang="zh-CN" dirty="0">
                <a:latin typeface="微软雅黑" panose="020B0503020204020204" charset="-122"/>
                <a:ea typeface="微软雅黑" panose="020B0503020204020204" charset="-122"/>
              </a:rPr>
              <a:t>MongoDB</a:t>
            </a:r>
            <a:r>
              <a:rPr lang="zh-CN" altLang="en-GB" dirty="0">
                <a:latin typeface="微软雅黑" panose="020B0503020204020204" charset="-122"/>
                <a:ea typeface="微软雅黑" panose="020B0503020204020204" charset="-122"/>
              </a:rPr>
              <a:t>。</a:t>
            </a:r>
          </a:p>
          <a:p>
            <a:pPr marL="285750" indent="-285750">
              <a:buFont typeface="Arial" panose="020B0604020202020204" pitchFamily="34" charset="0"/>
              <a:buChar char="•"/>
            </a:pPr>
            <a:r>
              <a:rPr lang="en-GB" altLang="zh-CN" dirty="0">
                <a:latin typeface="微软雅黑" panose="020B0503020204020204" charset="-122"/>
                <a:ea typeface="微软雅黑" panose="020B0503020204020204" charset="-122"/>
              </a:rPr>
              <a:t>CERN</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著名的粒子物理研究所，欧洲核子研究中心大型强子对撞机的数据使用</a:t>
            </a:r>
            <a:r>
              <a:rPr lang="en-GB" altLang="zh-CN" dirty="0">
                <a:latin typeface="微软雅黑" panose="020B0503020204020204" charset="-122"/>
                <a:ea typeface="微软雅黑" panose="020B0503020204020204" charset="-122"/>
              </a:rPr>
              <a:t>MongoDB</a:t>
            </a:r>
            <a:r>
              <a:rPr lang="zh-CN" altLang="en-GB" dirty="0">
                <a:latin typeface="微软雅黑" panose="020B0503020204020204" charset="-122"/>
                <a:ea typeface="微软雅黑" panose="020B0503020204020204" charset="-122"/>
              </a:rPr>
              <a:t>。</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 calcmode="lin" valueType="num">
                                      <p:cBhvr>
                                        <p:cTn id="13"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集合与文档介绍</a:t>
            </a:r>
          </a:p>
        </p:txBody>
      </p:sp>
      <p:pic>
        <p:nvPicPr>
          <p:cNvPr id="37" name="Picture 4" descr="https://www.nmtui.com/wp-content/uploads/2018/03/1190037-20180106141036237-2584311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634" y="1014750"/>
            <a:ext cx="4772318" cy="38741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95943" y="1436914"/>
            <a:ext cx="1922105" cy="2793072"/>
          </a:xfrm>
          <a:prstGeom prst="rect">
            <a:avLst/>
          </a:prstGeom>
          <a:noFill/>
        </p:spPr>
        <p:txBody>
          <a:bodyPr wrap="square" rtlCol="0">
            <a:spAutoFit/>
          </a:bodyPr>
          <a:lstStyle/>
          <a:p>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使用集合将数据编组。集合是一组用途相同或类似的文档，相当于传统</a:t>
            </a:r>
            <a:r>
              <a:rPr lang="en-GB" altLang="zh-CN" dirty="0">
                <a:latin typeface="微软雅黑" panose="020B0503020204020204" charset="-122"/>
                <a:ea typeface="微软雅黑" panose="020B0503020204020204" charset="-122"/>
              </a:rPr>
              <a:t>SQL</a:t>
            </a:r>
            <a:r>
              <a:rPr lang="zh-CN" altLang="en-US" dirty="0">
                <a:latin typeface="微软雅黑" panose="020B0503020204020204" charset="-122"/>
                <a:ea typeface="微软雅黑" panose="020B0503020204020204" charset="-122"/>
              </a:rPr>
              <a:t>数据库中的表，但存在一个重要差别：在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中，集合不受严格模式的管制，其中的文档可根据需要采用稍微不同的结构。这样就无需将文档的内容放在多个不同的表中，而在</a:t>
            </a:r>
            <a:r>
              <a:rPr lang="en-GB" altLang="zh-CN" dirty="0">
                <a:latin typeface="微软雅黑" panose="020B0503020204020204" charset="-122"/>
                <a:ea typeface="微软雅黑" panose="020B0503020204020204" charset="-122"/>
              </a:rPr>
              <a:t>SQL</a:t>
            </a:r>
            <a:r>
              <a:rPr lang="zh-CN" altLang="en-US" dirty="0">
                <a:latin typeface="微软雅黑" panose="020B0503020204020204" charset="-122"/>
                <a:ea typeface="微软雅黑" panose="020B0503020204020204" charset="-122"/>
              </a:rPr>
              <a:t>数据库中经常需要这样做</a:t>
            </a:r>
            <a:endParaRPr kumimoji="1" lang="zh-CN" altLang="en-US" dirty="0">
              <a:latin typeface="微软雅黑" panose="020B0503020204020204" charset="-122"/>
              <a:ea typeface="微软雅黑" panose="020B0503020204020204" charset="-122"/>
            </a:endParaRPr>
          </a:p>
        </p:txBody>
      </p:sp>
      <p:sp>
        <p:nvSpPr>
          <p:cNvPr id="38" name="文本框 37"/>
          <p:cNvSpPr txBox="1"/>
          <p:nvPr/>
        </p:nvSpPr>
        <p:spPr>
          <a:xfrm>
            <a:off x="7161538" y="1436914"/>
            <a:ext cx="1922105" cy="279307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数据库中，文档表示单个实体的数据，而集合包含一个或多个相关的文档。</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和</a:t>
            </a:r>
            <a:r>
              <a:rPr lang="en-GB" altLang="zh-CN" dirty="0">
                <a:latin typeface="微软雅黑" panose="020B0503020204020204" charset="-122"/>
                <a:ea typeface="微软雅黑" panose="020B0503020204020204" charset="-122"/>
              </a:rPr>
              <a:t>SQL</a:t>
            </a:r>
            <a:r>
              <a:rPr lang="zh-CN" altLang="en-US" dirty="0">
                <a:latin typeface="微软雅黑" panose="020B0503020204020204" charset="-122"/>
                <a:ea typeface="微软雅黑" panose="020B0503020204020204" charset="-122"/>
              </a:rPr>
              <a:t>的一个主要差别在于文档不同于行：行数据是扁平的，每列都包含行中的一个值，而在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中，文档可包含嵌入的子文档，提供的数据模型与应用程序的要求更一致</a:t>
            </a:r>
            <a:endParaRPr kumimoji="1"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
                                        </p:tgtEl>
                                      </p:cBhvr>
                                    </p:animEffect>
                                  </p:childTnLst>
                                </p:cTn>
                              </p:par>
                            </p:childTnLst>
                          </p:cTn>
                        </p:par>
                        <p:par>
                          <p:cTn id="21" fill="hold">
                            <p:stCondLst>
                              <p:cond delay="78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38"/>
                                        </p:tgtEl>
                                        <p:attrNameLst>
                                          <p:attrName>ppt_y</p:attrName>
                                        </p:attrNameLst>
                                      </p:cBhvr>
                                      <p:tavLst>
                                        <p:tav tm="0">
                                          <p:val>
                                            <p:strVal val="#ppt_y"/>
                                          </p:val>
                                        </p:tav>
                                        <p:tav tm="100000">
                                          <p:val>
                                            <p:strVal val="#ppt_y"/>
                                          </p:val>
                                        </p:tav>
                                      </p:tavLst>
                                    </p:anim>
                                    <p:anim calcmode="lin" valueType="num">
                                      <p:cBhvr>
                                        <p:cTn id="26"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进入和退出</a:t>
            </a:r>
          </a:p>
        </p:txBody>
      </p:sp>
      <p:pic>
        <p:nvPicPr>
          <p:cNvPr id="2" name="图片 1"/>
          <p:cNvPicPr>
            <a:picLocks noChangeAspect="1"/>
          </p:cNvPicPr>
          <p:nvPr/>
        </p:nvPicPr>
        <p:blipFill>
          <a:blip r:embed="rId2"/>
          <a:stretch>
            <a:fillRect/>
          </a:stretch>
        </p:blipFill>
        <p:spPr>
          <a:xfrm>
            <a:off x="821093" y="976966"/>
            <a:ext cx="7268548" cy="38274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FFA538"/>
                  </a:solidFill>
                  <a:latin typeface="微软雅黑" panose="020B0503020204020204" charset="-122"/>
                  <a:ea typeface="微软雅黑" panose="020B0503020204020204" charset="-122"/>
                </a:rPr>
                <a:t>库和集合操作</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 </a:t>
            </a:r>
            <a:r>
              <a:rPr lang="zh-CN" altLang="en-US" sz="1000" b="1" kern="0" dirty="0">
                <a:solidFill>
                  <a:srgbClr val="FFA538"/>
                </a:solidFill>
                <a:latin typeface="微软雅黑" panose="020B0503020204020204" charset="-122"/>
                <a:ea typeface="微软雅黑" panose="020B0503020204020204" charset="-122"/>
              </a:rPr>
              <a:t>库操作</a:t>
            </a:r>
            <a:endPar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a:t>
            </a:r>
            <a:r>
              <a:rPr lang="zh-CN" altLang="en-US" sz="1000" b="1" kern="0" dirty="0">
                <a:solidFill>
                  <a:srgbClr val="FFA538"/>
                </a:solidFill>
                <a:latin typeface="微软雅黑" panose="020B0503020204020204" charset="-122"/>
                <a:ea typeface="微软雅黑" panose="020B0503020204020204" charset="-122"/>
              </a:rPr>
              <a:t> 集合操作</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701</TotalTime>
  <Words>1608</Words>
  <Application>Microsoft Office PowerPoint</Application>
  <PresentationFormat>全屏显示(16:9)</PresentationFormat>
  <Paragraphs>237</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LiHei Pro</vt:lpstr>
      <vt:lpstr>PMingLiU</vt:lpstr>
      <vt:lpstr>方正兰亭超细黑简体</vt:lpstr>
      <vt:lpstr>黑体</vt:lpstr>
      <vt:lpstr>华文细黑</vt:lpstr>
      <vt:lpstr>时尚中黑简体</vt:lpstr>
      <vt:lpstr>微软雅黑</vt:lpstr>
      <vt:lpstr>造字工房悦黑体验版细体</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蒋 权</cp:lastModifiedBy>
  <cp:revision>38</cp:revision>
  <dcterms:created xsi:type="dcterms:W3CDTF">2016-07-16T02:16:00Z</dcterms:created>
  <dcterms:modified xsi:type="dcterms:W3CDTF">2022-06-20T13:40:31Z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