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6" r:id="rId2"/>
    <p:sldId id="288" r:id="rId3"/>
    <p:sldId id="257" r:id="rId4"/>
    <p:sldId id="258" r:id="rId5"/>
    <p:sldId id="259" r:id="rId6"/>
    <p:sldId id="290" r:id="rId7"/>
    <p:sldId id="265" r:id="rId8"/>
    <p:sldId id="266" r:id="rId9"/>
    <p:sldId id="292" r:id="rId10"/>
    <p:sldId id="293" r:id="rId11"/>
    <p:sldId id="271" r:id="rId12"/>
    <p:sldId id="272" r:id="rId13"/>
    <p:sldId id="294" r:id="rId14"/>
    <p:sldId id="295" r:id="rId15"/>
    <p:sldId id="277" r:id="rId16"/>
    <p:sldId id="278" r:id="rId17"/>
    <p:sldId id="279" r:id="rId18"/>
    <p:sldId id="287" r:id="rId1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E66B6B"/>
    <a:srgbClr val="6E4180"/>
    <a:srgbClr val="00A6B6"/>
    <a:srgbClr val="FFB352"/>
    <a:srgbClr val="FFA538"/>
    <a:srgbClr val="6C407D"/>
    <a:srgbClr val="00A7B7"/>
    <a:srgbClr val="F45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9" autoAdjust="0"/>
    <p:restoredTop sz="96405"/>
  </p:normalViewPr>
  <p:slideViewPr>
    <p:cSldViewPr snapToGrid="0">
      <p:cViewPr varScale="1">
        <p:scale>
          <a:sx n="107" d="100"/>
          <a:sy n="107" d="100"/>
        </p:scale>
        <p:origin x="638" y="-662"/>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戴 超" userId="0a653ea0a27b076e" providerId="LiveId" clId="{52450C51-331D-0248-B9B7-A0EB6288640A}"/>
    <pc:docChg chg="delSld modSld delMainMaster">
      <pc:chgData name="戴 超" userId="0a653ea0a27b076e" providerId="LiveId" clId="{52450C51-331D-0248-B9B7-A0EB6288640A}" dt="2019-09-21T10:53:59.199" v="39" actId="2696"/>
      <pc:docMkLst>
        <pc:docMk/>
      </pc:docMkLst>
      <pc:sldChg chg="modSp modAnim">
        <pc:chgData name="戴 超" userId="0a653ea0a27b076e" providerId="LiveId" clId="{52450C51-331D-0248-B9B7-A0EB6288640A}" dt="2019-09-21T10:53:11.447" v="26" actId="122"/>
        <pc:sldMkLst>
          <pc:docMk/>
          <pc:sldMk cId="2618999973" sldId="286"/>
        </pc:sldMkLst>
        <pc:spChg chg="mod">
          <ac:chgData name="戴 超" userId="0a653ea0a27b076e" providerId="LiveId" clId="{52450C51-331D-0248-B9B7-A0EB6288640A}" dt="2019-09-21T10:53:05.426" v="25" actId="20577"/>
          <ac:spMkLst>
            <pc:docMk/>
            <pc:sldMk cId="2618999973" sldId="286"/>
            <ac:spMk id="32" creationId="{00000000-0000-0000-0000-000000000000}"/>
          </ac:spMkLst>
        </pc:spChg>
        <pc:spChg chg="mod">
          <ac:chgData name="戴 超" userId="0a653ea0a27b076e" providerId="LiveId" clId="{52450C51-331D-0248-B9B7-A0EB6288640A}" dt="2019-09-21T10:53:11.447" v="26" actId="122"/>
          <ac:spMkLst>
            <pc:docMk/>
            <pc:sldMk cId="2618999973" sldId="286"/>
            <ac:spMk id="49" creationId="{00000000-0000-0000-0000-000000000000}"/>
          </ac:spMkLst>
        </pc:spChg>
      </pc:sldChg>
      <pc:sldChg chg="del">
        <pc:chgData name="戴 超" userId="0a653ea0a27b076e" providerId="LiveId" clId="{52450C51-331D-0248-B9B7-A0EB6288640A}" dt="2019-09-21T10:53:59.160" v="27" actId="2696"/>
        <pc:sldMkLst>
          <pc:docMk/>
          <pc:sldMk cId="840420008" sldId="288"/>
        </pc:sldMkLst>
      </pc:sldChg>
      <pc:sldMasterChg chg="del delSldLayout">
        <pc:chgData name="戴 超" userId="0a653ea0a27b076e" providerId="LiveId" clId="{52450C51-331D-0248-B9B7-A0EB6288640A}" dt="2019-09-21T10:53:59.199" v="39" actId="2696"/>
        <pc:sldMasterMkLst>
          <pc:docMk/>
          <pc:sldMasterMk cId="2832575874" sldId="2147483672"/>
        </pc:sldMasterMkLst>
        <pc:sldLayoutChg chg="del">
          <pc:chgData name="戴 超" userId="0a653ea0a27b076e" providerId="LiveId" clId="{52450C51-331D-0248-B9B7-A0EB6288640A}" dt="2019-09-21T10:53:59.188" v="28" actId="2696"/>
          <pc:sldLayoutMkLst>
            <pc:docMk/>
            <pc:sldMasterMk cId="2832575874" sldId="2147483672"/>
            <pc:sldLayoutMk cId="2150177419" sldId="2147483673"/>
          </pc:sldLayoutMkLst>
        </pc:sldLayoutChg>
        <pc:sldLayoutChg chg="del">
          <pc:chgData name="戴 超" userId="0a653ea0a27b076e" providerId="LiveId" clId="{52450C51-331D-0248-B9B7-A0EB6288640A}" dt="2019-09-21T10:53:59.189" v="29" actId="2696"/>
          <pc:sldLayoutMkLst>
            <pc:docMk/>
            <pc:sldMasterMk cId="2832575874" sldId="2147483672"/>
            <pc:sldLayoutMk cId="889440363" sldId="2147483674"/>
          </pc:sldLayoutMkLst>
        </pc:sldLayoutChg>
        <pc:sldLayoutChg chg="del">
          <pc:chgData name="戴 超" userId="0a653ea0a27b076e" providerId="LiveId" clId="{52450C51-331D-0248-B9B7-A0EB6288640A}" dt="2019-09-21T10:53:59.190" v="30" actId="2696"/>
          <pc:sldLayoutMkLst>
            <pc:docMk/>
            <pc:sldMasterMk cId="2832575874" sldId="2147483672"/>
            <pc:sldLayoutMk cId="3539085720" sldId="2147483675"/>
          </pc:sldLayoutMkLst>
        </pc:sldLayoutChg>
        <pc:sldLayoutChg chg="del">
          <pc:chgData name="戴 超" userId="0a653ea0a27b076e" providerId="LiveId" clId="{52450C51-331D-0248-B9B7-A0EB6288640A}" dt="2019-09-21T10:53:59.191" v="31" actId="2696"/>
          <pc:sldLayoutMkLst>
            <pc:docMk/>
            <pc:sldMasterMk cId="2832575874" sldId="2147483672"/>
            <pc:sldLayoutMk cId="1204875535" sldId="2147483676"/>
          </pc:sldLayoutMkLst>
        </pc:sldLayoutChg>
        <pc:sldLayoutChg chg="del">
          <pc:chgData name="戴 超" userId="0a653ea0a27b076e" providerId="LiveId" clId="{52450C51-331D-0248-B9B7-A0EB6288640A}" dt="2019-09-21T10:53:59.192" v="32" actId="2696"/>
          <pc:sldLayoutMkLst>
            <pc:docMk/>
            <pc:sldMasterMk cId="2832575874" sldId="2147483672"/>
            <pc:sldLayoutMk cId="3497718383" sldId="2147483677"/>
          </pc:sldLayoutMkLst>
        </pc:sldLayoutChg>
        <pc:sldLayoutChg chg="del">
          <pc:chgData name="戴 超" userId="0a653ea0a27b076e" providerId="LiveId" clId="{52450C51-331D-0248-B9B7-A0EB6288640A}" dt="2019-09-21T10:53:59.193" v="33" actId="2696"/>
          <pc:sldLayoutMkLst>
            <pc:docMk/>
            <pc:sldMasterMk cId="2832575874" sldId="2147483672"/>
            <pc:sldLayoutMk cId="2258899290" sldId="2147483678"/>
          </pc:sldLayoutMkLst>
        </pc:sldLayoutChg>
        <pc:sldLayoutChg chg="del">
          <pc:chgData name="戴 超" userId="0a653ea0a27b076e" providerId="LiveId" clId="{52450C51-331D-0248-B9B7-A0EB6288640A}" dt="2019-09-21T10:53:59.194" v="34" actId="2696"/>
          <pc:sldLayoutMkLst>
            <pc:docMk/>
            <pc:sldMasterMk cId="2832575874" sldId="2147483672"/>
            <pc:sldLayoutMk cId="11544808" sldId="2147483679"/>
          </pc:sldLayoutMkLst>
        </pc:sldLayoutChg>
        <pc:sldLayoutChg chg="del">
          <pc:chgData name="戴 超" userId="0a653ea0a27b076e" providerId="LiveId" clId="{52450C51-331D-0248-B9B7-A0EB6288640A}" dt="2019-09-21T10:53:59.195" v="35" actId="2696"/>
          <pc:sldLayoutMkLst>
            <pc:docMk/>
            <pc:sldMasterMk cId="2832575874" sldId="2147483672"/>
            <pc:sldLayoutMk cId="3834323123" sldId="2147483680"/>
          </pc:sldLayoutMkLst>
        </pc:sldLayoutChg>
        <pc:sldLayoutChg chg="del">
          <pc:chgData name="戴 超" userId="0a653ea0a27b076e" providerId="LiveId" clId="{52450C51-331D-0248-B9B7-A0EB6288640A}" dt="2019-09-21T10:53:59.196" v="36" actId="2696"/>
          <pc:sldLayoutMkLst>
            <pc:docMk/>
            <pc:sldMasterMk cId="2832575874" sldId="2147483672"/>
            <pc:sldLayoutMk cId="3333986355" sldId="2147483681"/>
          </pc:sldLayoutMkLst>
        </pc:sldLayoutChg>
        <pc:sldLayoutChg chg="del">
          <pc:chgData name="戴 超" userId="0a653ea0a27b076e" providerId="LiveId" clId="{52450C51-331D-0248-B9B7-A0EB6288640A}" dt="2019-09-21T10:53:59.196" v="37" actId="2696"/>
          <pc:sldLayoutMkLst>
            <pc:docMk/>
            <pc:sldMasterMk cId="2832575874" sldId="2147483672"/>
            <pc:sldLayoutMk cId="2077370641" sldId="2147483682"/>
          </pc:sldLayoutMkLst>
        </pc:sldLayoutChg>
        <pc:sldLayoutChg chg="del">
          <pc:chgData name="戴 超" userId="0a653ea0a27b076e" providerId="LiveId" clId="{52450C51-331D-0248-B9B7-A0EB6288640A}" dt="2019-09-21T10:53:59.197" v="38" actId="2696"/>
          <pc:sldLayoutMkLst>
            <pc:docMk/>
            <pc:sldMasterMk cId="2832575874" sldId="2147483672"/>
            <pc:sldLayoutMk cId="3752675514" sldId="2147483683"/>
          </pc:sldLayoutMkLst>
        </pc:sldLayoutChg>
      </pc:sldMasterChg>
    </pc:docChg>
  </pc:docChgLst>
  <pc:docChgLst>
    <pc:chgData name="戴 超" userId="0a653ea0a27b076e" providerId="LiveId" clId="{079D3E74-4C5E-5040-BD0F-7F7D4B12ABE3}"/>
    <pc:docChg chg="modSld modMainMaster">
      <pc:chgData name="戴 超" userId="0a653ea0a27b076e" providerId="LiveId" clId="{079D3E74-4C5E-5040-BD0F-7F7D4B12ABE3}" dt="2020-04-21T06:35:34.579" v="14" actId="20577"/>
      <pc:docMkLst>
        <pc:docMk/>
      </pc:docMkLst>
      <pc:sldChg chg="modSp modAnim">
        <pc:chgData name="戴 超" userId="0a653ea0a27b076e" providerId="LiveId" clId="{079D3E74-4C5E-5040-BD0F-7F7D4B12ABE3}" dt="2020-04-21T06:34:31.548" v="10" actId="20577"/>
        <pc:sldMkLst>
          <pc:docMk/>
          <pc:sldMk cId="2618999973" sldId="286"/>
        </pc:sldMkLst>
        <pc:spChg chg="mod">
          <ac:chgData name="戴 超" userId="0a653ea0a27b076e" providerId="LiveId" clId="{079D3E74-4C5E-5040-BD0F-7F7D4B12ABE3}" dt="2020-04-21T06:34:31.548" v="10" actId="20577"/>
          <ac:spMkLst>
            <pc:docMk/>
            <pc:sldMk cId="2618999973" sldId="286"/>
            <ac:spMk id="32" creationId="{00000000-0000-0000-0000-000000000000}"/>
          </ac:spMkLst>
        </pc:spChg>
      </pc:sldChg>
      <pc:sldChg chg="modSp modAnim">
        <pc:chgData name="戴 超" userId="0a653ea0a27b076e" providerId="LiveId" clId="{079D3E74-4C5E-5040-BD0F-7F7D4B12ABE3}" dt="2020-04-21T06:35:34.579" v="14" actId="20577"/>
        <pc:sldMkLst>
          <pc:docMk/>
          <pc:sldMk cId="1940581968" sldId="287"/>
        </pc:sldMkLst>
        <pc:spChg chg="mod">
          <ac:chgData name="戴 超" userId="0a653ea0a27b076e" providerId="LiveId" clId="{079D3E74-4C5E-5040-BD0F-7F7D4B12ABE3}" dt="2020-04-21T06:35:34.579" v="14" actId="20577"/>
          <ac:spMkLst>
            <pc:docMk/>
            <pc:sldMk cId="1940581968" sldId="287"/>
            <ac:spMk id="32" creationId="{00000000-0000-0000-0000-000000000000}"/>
          </ac:spMkLst>
        </pc:spChg>
      </pc:sldChg>
      <pc:sldMasterChg chg="addSp modSp">
        <pc:chgData name="戴 超" userId="0a653ea0a27b076e" providerId="LiveId" clId="{079D3E74-4C5E-5040-BD0F-7F7D4B12ABE3}" dt="2020-04-21T06:33:43.135" v="6" actId="207"/>
        <pc:sldMasterMkLst>
          <pc:docMk/>
          <pc:sldMasterMk cId="937683785" sldId="2147483660"/>
        </pc:sldMasterMkLst>
        <pc:spChg chg="add mod">
          <ac:chgData name="戴 超" userId="0a653ea0a27b076e" providerId="LiveId" clId="{079D3E74-4C5E-5040-BD0F-7F7D4B12ABE3}" dt="2020-04-21T06:33:43.135" v="6" actId="207"/>
          <ac:spMkLst>
            <pc:docMk/>
            <pc:sldMasterMk cId="937683785" sldId="2147483660"/>
            <ac:spMk id="2" creationId="{D1AB5996-6B64-2B47-AFD7-373287CE4C51}"/>
          </ac:spMkLst>
        </pc:spChg>
        <pc:spChg chg="add mod">
          <ac:chgData name="戴 超" userId="0a653ea0a27b076e" providerId="LiveId" clId="{079D3E74-4C5E-5040-BD0F-7F7D4B12ABE3}" dt="2020-04-21T06:33:43.135" v="6" actId="207"/>
          <ac:spMkLst>
            <pc:docMk/>
            <pc:sldMasterMk cId="937683785" sldId="2147483660"/>
            <ac:spMk id="3" creationId="{73814C59-06AB-3041-ADB8-EEF721A7F52F}"/>
          </ac:spMkLst>
        </pc:spChg>
        <pc:picChg chg="add mod">
          <ac:chgData name="戴 超" userId="0a653ea0a27b076e" providerId="LiveId" clId="{079D3E74-4C5E-5040-BD0F-7F7D4B12ABE3}" dt="2020-04-21T06:33:43.135" v="6" actId="207"/>
          <ac:picMkLst>
            <pc:docMk/>
            <pc:sldMasterMk cId="937683785" sldId="2147483660"/>
            <ac:picMk id="4" creationId="{A69AA065-4EC6-EA4A-9BAE-0FC92CCA84F1}"/>
          </ac:picMkLst>
        </pc:picChg>
      </pc:sldMasterChg>
    </pc:docChg>
  </pc:docChgLst>
  <pc:docChgLst>
    <pc:chgData name="戴 超" userId="0a653ea0a27b076e" providerId="LiveId" clId="{CE5BA0F9-D3FB-D042-B7BE-9D8EEB9ED909}"/>
    <pc:docChg chg="undo custSel addSld delSld modSld">
      <pc:chgData name="戴 超" userId="0a653ea0a27b076e" providerId="LiveId" clId="{CE5BA0F9-D3FB-D042-B7BE-9D8EEB9ED909}" dt="2019-10-12T08:41:20.724" v="273"/>
      <pc:docMkLst>
        <pc:docMk/>
      </pc:docMkLst>
      <pc:sldChg chg="modSp">
        <pc:chgData name="戴 超" userId="0a653ea0a27b076e" providerId="LiveId" clId="{CE5BA0F9-D3FB-D042-B7BE-9D8EEB9ED909}" dt="2019-10-11T07:34:23.880" v="165" actId="14100"/>
        <pc:sldMkLst>
          <pc:docMk/>
          <pc:sldMk cId="2588512512" sldId="257"/>
        </pc:sldMkLst>
        <pc:spChg chg="mod">
          <ac:chgData name="戴 超" userId="0a653ea0a27b076e" providerId="LiveId" clId="{CE5BA0F9-D3FB-D042-B7BE-9D8EEB9ED909}" dt="2019-10-11T07:34:18.118" v="164" actId="403"/>
          <ac:spMkLst>
            <pc:docMk/>
            <pc:sldMk cId="2588512512" sldId="257"/>
            <ac:spMk id="25" creationId="{00000000-0000-0000-0000-000000000000}"/>
          </ac:spMkLst>
        </pc:spChg>
        <pc:spChg chg="mod">
          <ac:chgData name="戴 超" userId="0a653ea0a27b076e" providerId="LiveId" clId="{CE5BA0F9-D3FB-D042-B7BE-9D8EEB9ED909}" dt="2019-10-11T07:34:18.118" v="164" actId="403"/>
          <ac:spMkLst>
            <pc:docMk/>
            <pc:sldMk cId="2588512512" sldId="257"/>
            <ac:spMk id="26" creationId="{00000000-0000-0000-0000-000000000000}"/>
          </ac:spMkLst>
        </pc:spChg>
        <pc:spChg chg="mod">
          <ac:chgData name="戴 超" userId="0a653ea0a27b076e" providerId="LiveId" clId="{CE5BA0F9-D3FB-D042-B7BE-9D8EEB9ED909}" dt="2019-10-11T07:34:18.118" v="164" actId="403"/>
          <ac:spMkLst>
            <pc:docMk/>
            <pc:sldMk cId="2588512512" sldId="257"/>
            <ac:spMk id="30" creationId="{00000000-0000-0000-0000-000000000000}"/>
          </ac:spMkLst>
        </pc:spChg>
        <pc:spChg chg="mod">
          <ac:chgData name="戴 超" userId="0a653ea0a27b076e" providerId="LiveId" clId="{CE5BA0F9-D3FB-D042-B7BE-9D8EEB9ED909}" dt="2019-10-11T07:34:18.118" v="164" actId="403"/>
          <ac:spMkLst>
            <pc:docMk/>
            <pc:sldMk cId="2588512512" sldId="257"/>
            <ac:spMk id="32" creationId="{00000000-0000-0000-0000-000000000000}"/>
          </ac:spMkLst>
        </pc:spChg>
        <pc:spChg chg="mod">
          <ac:chgData name="戴 超" userId="0a653ea0a27b076e" providerId="LiveId" clId="{CE5BA0F9-D3FB-D042-B7BE-9D8EEB9ED909}" dt="2019-10-11T07:34:18.118" v="164" actId="403"/>
          <ac:spMkLst>
            <pc:docMk/>
            <pc:sldMk cId="2588512512" sldId="257"/>
            <ac:spMk id="33" creationId="{00000000-0000-0000-0000-000000000000}"/>
          </ac:spMkLst>
        </pc:spChg>
        <pc:spChg chg="mod">
          <ac:chgData name="戴 超" userId="0a653ea0a27b076e" providerId="LiveId" clId="{CE5BA0F9-D3FB-D042-B7BE-9D8EEB9ED909}" dt="2019-10-11T07:34:18.118" v="164" actId="403"/>
          <ac:spMkLst>
            <pc:docMk/>
            <pc:sldMk cId="2588512512" sldId="257"/>
            <ac:spMk id="34" creationId="{00000000-0000-0000-0000-000000000000}"/>
          </ac:spMkLst>
        </pc:spChg>
        <pc:spChg chg="mod">
          <ac:chgData name="戴 超" userId="0a653ea0a27b076e" providerId="LiveId" clId="{CE5BA0F9-D3FB-D042-B7BE-9D8EEB9ED909}" dt="2019-10-11T07:34:18.118" v="164" actId="403"/>
          <ac:spMkLst>
            <pc:docMk/>
            <pc:sldMk cId="2588512512" sldId="257"/>
            <ac:spMk id="37" creationId="{00000000-0000-0000-0000-000000000000}"/>
          </ac:spMkLst>
        </pc:spChg>
        <pc:spChg chg="mod">
          <ac:chgData name="戴 超" userId="0a653ea0a27b076e" providerId="LiveId" clId="{CE5BA0F9-D3FB-D042-B7BE-9D8EEB9ED909}" dt="2019-10-11T07:34:18.118" v="164" actId="403"/>
          <ac:spMkLst>
            <pc:docMk/>
            <pc:sldMk cId="2588512512" sldId="257"/>
            <ac:spMk id="39" creationId="{00000000-0000-0000-0000-000000000000}"/>
          </ac:spMkLst>
        </pc:spChg>
        <pc:spChg chg="mod">
          <ac:chgData name="戴 超" userId="0a653ea0a27b076e" providerId="LiveId" clId="{CE5BA0F9-D3FB-D042-B7BE-9D8EEB9ED909}" dt="2019-10-11T07:34:18.118" v="164" actId="403"/>
          <ac:spMkLst>
            <pc:docMk/>
            <pc:sldMk cId="2588512512" sldId="257"/>
            <ac:spMk id="40" creationId="{00000000-0000-0000-0000-000000000000}"/>
          </ac:spMkLst>
        </pc:spChg>
        <pc:spChg chg="mod">
          <ac:chgData name="戴 超" userId="0a653ea0a27b076e" providerId="LiveId" clId="{CE5BA0F9-D3FB-D042-B7BE-9D8EEB9ED909}" dt="2019-10-11T07:34:18.118" v="164" actId="403"/>
          <ac:spMkLst>
            <pc:docMk/>
            <pc:sldMk cId="2588512512" sldId="257"/>
            <ac:spMk id="41" creationId="{00000000-0000-0000-0000-000000000000}"/>
          </ac:spMkLst>
        </pc:spChg>
        <pc:spChg chg="mod">
          <ac:chgData name="戴 超" userId="0a653ea0a27b076e" providerId="LiveId" clId="{CE5BA0F9-D3FB-D042-B7BE-9D8EEB9ED909}" dt="2019-10-11T07:34:18.118" v="164" actId="403"/>
          <ac:spMkLst>
            <pc:docMk/>
            <pc:sldMk cId="2588512512" sldId="257"/>
            <ac:spMk id="44" creationId="{00000000-0000-0000-0000-000000000000}"/>
          </ac:spMkLst>
        </pc:spChg>
        <pc:spChg chg="mod">
          <ac:chgData name="戴 超" userId="0a653ea0a27b076e" providerId="LiveId" clId="{CE5BA0F9-D3FB-D042-B7BE-9D8EEB9ED909}" dt="2019-10-11T07:34:18.118" v="164" actId="403"/>
          <ac:spMkLst>
            <pc:docMk/>
            <pc:sldMk cId="2588512512" sldId="257"/>
            <ac:spMk id="46" creationId="{00000000-0000-0000-0000-000000000000}"/>
          </ac:spMkLst>
        </pc:spChg>
        <pc:spChg chg="mod">
          <ac:chgData name="戴 超" userId="0a653ea0a27b076e" providerId="LiveId" clId="{CE5BA0F9-D3FB-D042-B7BE-9D8EEB9ED909}" dt="2019-10-11T07:34:18.118" v="164" actId="403"/>
          <ac:spMkLst>
            <pc:docMk/>
            <pc:sldMk cId="2588512512" sldId="257"/>
            <ac:spMk id="47" creationId="{00000000-0000-0000-0000-000000000000}"/>
          </ac:spMkLst>
        </pc:spChg>
        <pc:spChg chg="mod">
          <ac:chgData name="戴 超" userId="0a653ea0a27b076e" providerId="LiveId" clId="{CE5BA0F9-D3FB-D042-B7BE-9D8EEB9ED909}" dt="2019-10-11T07:34:18.118" v="164" actId="403"/>
          <ac:spMkLst>
            <pc:docMk/>
            <pc:sldMk cId="2588512512" sldId="257"/>
            <ac:spMk id="48" creationId="{00000000-0000-0000-0000-000000000000}"/>
          </ac:spMkLst>
        </pc:spChg>
        <pc:spChg chg="mod">
          <ac:chgData name="戴 超" userId="0a653ea0a27b076e" providerId="LiveId" clId="{CE5BA0F9-D3FB-D042-B7BE-9D8EEB9ED909}" dt="2019-10-11T07:34:18.118" v="164" actId="403"/>
          <ac:spMkLst>
            <pc:docMk/>
            <pc:sldMk cId="2588512512" sldId="257"/>
            <ac:spMk id="51" creationId="{00000000-0000-0000-0000-000000000000}"/>
          </ac:spMkLst>
        </pc:spChg>
        <pc:spChg chg="mod">
          <ac:chgData name="戴 超" userId="0a653ea0a27b076e" providerId="LiveId" clId="{CE5BA0F9-D3FB-D042-B7BE-9D8EEB9ED909}" dt="2019-10-11T07:34:18.118" v="164" actId="403"/>
          <ac:spMkLst>
            <pc:docMk/>
            <pc:sldMk cId="2588512512" sldId="257"/>
            <ac:spMk id="53" creationId="{00000000-0000-0000-0000-000000000000}"/>
          </ac:spMkLst>
        </pc:spChg>
        <pc:spChg chg="mod">
          <ac:chgData name="戴 超" userId="0a653ea0a27b076e" providerId="LiveId" clId="{CE5BA0F9-D3FB-D042-B7BE-9D8EEB9ED909}" dt="2019-10-11T07:34:18.118" v="164" actId="403"/>
          <ac:spMkLst>
            <pc:docMk/>
            <pc:sldMk cId="2588512512" sldId="257"/>
            <ac:spMk id="54" creationId="{00000000-0000-0000-0000-000000000000}"/>
          </ac:spMkLst>
        </pc:spChg>
        <pc:spChg chg="mod">
          <ac:chgData name="戴 超" userId="0a653ea0a27b076e" providerId="LiveId" clId="{CE5BA0F9-D3FB-D042-B7BE-9D8EEB9ED909}" dt="2019-10-11T07:34:18.118" v="164" actId="403"/>
          <ac:spMkLst>
            <pc:docMk/>
            <pc:sldMk cId="2588512512" sldId="257"/>
            <ac:spMk id="55" creationId="{00000000-0000-0000-0000-000000000000}"/>
          </ac:spMkLst>
        </pc:spChg>
        <pc:spChg chg="mod">
          <ac:chgData name="戴 超" userId="0a653ea0a27b076e" providerId="LiveId" clId="{CE5BA0F9-D3FB-D042-B7BE-9D8EEB9ED909}" dt="2019-10-11T07:34:18.118" v="164" actId="403"/>
          <ac:spMkLst>
            <pc:docMk/>
            <pc:sldMk cId="2588512512" sldId="257"/>
            <ac:spMk id="57" creationId="{00000000-0000-0000-0000-000000000000}"/>
          </ac:spMkLst>
        </pc:spChg>
        <pc:spChg chg="mod">
          <ac:chgData name="戴 超" userId="0a653ea0a27b076e" providerId="LiveId" clId="{CE5BA0F9-D3FB-D042-B7BE-9D8EEB9ED909}" dt="2019-10-11T07:34:18.118" v="164" actId="403"/>
          <ac:spMkLst>
            <pc:docMk/>
            <pc:sldMk cId="2588512512" sldId="257"/>
            <ac:spMk id="58" creationId="{00000000-0000-0000-0000-000000000000}"/>
          </ac:spMkLst>
        </pc:spChg>
        <pc:spChg chg="mod">
          <ac:chgData name="戴 超" userId="0a653ea0a27b076e" providerId="LiveId" clId="{CE5BA0F9-D3FB-D042-B7BE-9D8EEB9ED909}" dt="2019-10-11T07:34:18.118" v="164" actId="403"/>
          <ac:spMkLst>
            <pc:docMk/>
            <pc:sldMk cId="2588512512" sldId="257"/>
            <ac:spMk id="60" creationId="{00000000-0000-0000-0000-000000000000}"/>
          </ac:spMkLst>
        </pc:spChg>
        <pc:spChg chg="mod">
          <ac:chgData name="戴 超" userId="0a653ea0a27b076e" providerId="LiveId" clId="{CE5BA0F9-D3FB-D042-B7BE-9D8EEB9ED909}" dt="2019-10-11T07:34:18.118" v="164" actId="403"/>
          <ac:spMkLst>
            <pc:docMk/>
            <pc:sldMk cId="2588512512" sldId="257"/>
            <ac:spMk id="61" creationId="{00000000-0000-0000-0000-000000000000}"/>
          </ac:spMkLst>
        </pc:spChg>
        <pc:spChg chg="mod">
          <ac:chgData name="戴 超" userId="0a653ea0a27b076e" providerId="LiveId" clId="{CE5BA0F9-D3FB-D042-B7BE-9D8EEB9ED909}" dt="2019-10-11T07:34:18.118" v="164" actId="403"/>
          <ac:spMkLst>
            <pc:docMk/>
            <pc:sldMk cId="2588512512" sldId="257"/>
            <ac:spMk id="63" creationId="{00000000-0000-0000-0000-000000000000}"/>
          </ac:spMkLst>
        </pc:spChg>
        <pc:spChg chg="mod">
          <ac:chgData name="戴 超" userId="0a653ea0a27b076e" providerId="LiveId" clId="{CE5BA0F9-D3FB-D042-B7BE-9D8EEB9ED909}" dt="2019-10-11T07:34:18.118" v="164" actId="403"/>
          <ac:spMkLst>
            <pc:docMk/>
            <pc:sldMk cId="2588512512" sldId="257"/>
            <ac:spMk id="64" creationId="{00000000-0000-0000-0000-000000000000}"/>
          </ac:spMkLst>
        </pc:spChg>
        <pc:spChg chg="mod">
          <ac:chgData name="戴 超" userId="0a653ea0a27b076e" providerId="LiveId" clId="{CE5BA0F9-D3FB-D042-B7BE-9D8EEB9ED909}" dt="2019-10-11T07:34:18.118" v="164" actId="403"/>
          <ac:spMkLst>
            <pc:docMk/>
            <pc:sldMk cId="2588512512" sldId="257"/>
            <ac:spMk id="66" creationId="{00000000-0000-0000-0000-000000000000}"/>
          </ac:spMkLst>
        </pc:spChg>
        <pc:spChg chg="mod">
          <ac:chgData name="戴 超" userId="0a653ea0a27b076e" providerId="LiveId" clId="{CE5BA0F9-D3FB-D042-B7BE-9D8EEB9ED909}" dt="2019-10-11T07:34:18.118" v="164" actId="403"/>
          <ac:spMkLst>
            <pc:docMk/>
            <pc:sldMk cId="2588512512" sldId="257"/>
            <ac:spMk id="67" creationId="{00000000-0000-0000-0000-000000000000}"/>
          </ac:spMkLst>
        </pc:spChg>
        <pc:spChg chg="mod">
          <ac:chgData name="戴 超" userId="0a653ea0a27b076e" providerId="LiveId" clId="{CE5BA0F9-D3FB-D042-B7BE-9D8EEB9ED909}" dt="2019-10-11T07:34:18.118" v="164" actId="403"/>
          <ac:spMkLst>
            <pc:docMk/>
            <pc:sldMk cId="2588512512" sldId="257"/>
            <ac:spMk id="69" creationId="{00000000-0000-0000-0000-000000000000}"/>
          </ac:spMkLst>
        </pc:spChg>
        <pc:spChg chg="mod">
          <ac:chgData name="戴 超" userId="0a653ea0a27b076e" providerId="LiveId" clId="{CE5BA0F9-D3FB-D042-B7BE-9D8EEB9ED909}" dt="2019-10-11T07:34:18.118" v="164" actId="403"/>
          <ac:spMkLst>
            <pc:docMk/>
            <pc:sldMk cId="2588512512" sldId="257"/>
            <ac:spMk id="70" creationId="{00000000-0000-0000-0000-000000000000}"/>
          </ac:spMkLst>
        </pc:spChg>
        <pc:spChg chg="mod">
          <ac:chgData name="戴 超" userId="0a653ea0a27b076e" providerId="LiveId" clId="{CE5BA0F9-D3FB-D042-B7BE-9D8EEB9ED909}" dt="2019-10-11T07:34:18.118" v="164" actId="403"/>
          <ac:spMkLst>
            <pc:docMk/>
            <pc:sldMk cId="2588512512" sldId="257"/>
            <ac:spMk id="72" creationId="{00000000-0000-0000-0000-000000000000}"/>
          </ac:spMkLst>
        </pc:spChg>
        <pc:spChg chg="mod">
          <ac:chgData name="戴 超" userId="0a653ea0a27b076e" providerId="LiveId" clId="{CE5BA0F9-D3FB-D042-B7BE-9D8EEB9ED909}" dt="2019-10-11T07:34:18.118" v="164" actId="403"/>
          <ac:spMkLst>
            <pc:docMk/>
            <pc:sldMk cId="2588512512" sldId="257"/>
            <ac:spMk id="73" creationId="{00000000-0000-0000-0000-000000000000}"/>
          </ac:spMkLst>
        </pc:spChg>
        <pc:spChg chg="mod">
          <ac:chgData name="戴 超" userId="0a653ea0a27b076e" providerId="LiveId" clId="{CE5BA0F9-D3FB-D042-B7BE-9D8EEB9ED909}" dt="2019-10-11T07:34:18.118" v="164" actId="403"/>
          <ac:spMkLst>
            <pc:docMk/>
            <pc:sldMk cId="2588512512" sldId="257"/>
            <ac:spMk id="75" creationId="{00000000-0000-0000-0000-000000000000}"/>
          </ac:spMkLst>
        </pc:spChg>
        <pc:spChg chg="mod">
          <ac:chgData name="戴 超" userId="0a653ea0a27b076e" providerId="LiveId" clId="{CE5BA0F9-D3FB-D042-B7BE-9D8EEB9ED909}" dt="2019-10-11T07:34:18.118" v="164" actId="403"/>
          <ac:spMkLst>
            <pc:docMk/>
            <pc:sldMk cId="2588512512" sldId="257"/>
            <ac:spMk id="76" creationId="{00000000-0000-0000-0000-000000000000}"/>
          </ac:spMkLst>
        </pc:spChg>
        <pc:spChg chg="mod">
          <ac:chgData name="戴 超" userId="0a653ea0a27b076e" providerId="LiveId" clId="{CE5BA0F9-D3FB-D042-B7BE-9D8EEB9ED909}" dt="2019-10-11T07:34:18.118" v="164" actId="403"/>
          <ac:spMkLst>
            <pc:docMk/>
            <pc:sldMk cId="2588512512" sldId="257"/>
            <ac:spMk id="78" creationId="{00000000-0000-0000-0000-000000000000}"/>
          </ac:spMkLst>
        </pc:spChg>
        <pc:spChg chg="mod">
          <ac:chgData name="戴 超" userId="0a653ea0a27b076e" providerId="LiveId" clId="{CE5BA0F9-D3FB-D042-B7BE-9D8EEB9ED909}" dt="2019-10-11T07:34:18.118" v="164" actId="403"/>
          <ac:spMkLst>
            <pc:docMk/>
            <pc:sldMk cId="2588512512" sldId="257"/>
            <ac:spMk id="79" creationId="{00000000-0000-0000-0000-000000000000}"/>
          </ac:spMkLst>
        </pc:spChg>
        <pc:grpChg chg="mod">
          <ac:chgData name="戴 超" userId="0a653ea0a27b076e" providerId="LiveId" clId="{CE5BA0F9-D3FB-D042-B7BE-9D8EEB9ED909}" dt="2019-10-11T07:34:23.880" v="165" actId="14100"/>
          <ac:grpSpMkLst>
            <pc:docMk/>
            <pc:sldMk cId="2588512512" sldId="257"/>
            <ac:grpSpMk id="24"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28"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35"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42"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49"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56"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59"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62"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65"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68"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71"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74"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77" creationId="{00000000-0000-0000-0000-000000000000}"/>
          </ac:grpSpMkLst>
        </pc:grpChg>
      </pc:sldChg>
      <pc:sldChg chg="modSp">
        <pc:chgData name="戴 超" userId="0a653ea0a27b076e" providerId="LiveId" clId="{CE5BA0F9-D3FB-D042-B7BE-9D8EEB9ED909}" dt="2019-10-12T08:30:53.687" v="166" actId="113"/>
        <pc:sldMkLst>
          <pc:docMk/>
          <pc:sldMk cId="3133852583" sldId="258"/>
        </pc:sldMkLst>
        <pc:spChg chg="mod">
          <ac:chgData name="戴 超" userId="0a653ea0a27b076e" providerId="LiveId" clId="{CE5BA0F9-D3FB-D042-B7BE-9D8EEB9ED909}" dt="2019-10-12T08:30:53.687" v="166" actId="113"/>
          <ac:spMkLst>
            <pc:docMk/>
            <pc:sldMk cId="3133852583" sldId="258"/>
            <ac:spMk id="13" creationId="{00000000-0000-0000-0000-000000000000}"/>
          </ac:spMkLst>
        </pc:spChg>
        <pc:spChg chg="mod">
          <ac:chgData name="戴 超" userId="0a653ea0a27b076e" providerId="LiveId" clId="{CE5BA0F9-D3FB-D042-B7BE-9D8EEB9ED909}" dt="2019-10-12T08:30:53.687" v="166" actId="113"/>
          <ac:spMkLst>
            <pc:docMk/>
            <pc:sldMk cId="3133852583" sldId="258"/>
            <ac:spMk id="14" creationId="{00000000-0000-0000-0000-000000000000}"/>
          </ac:spMkLst>
        </pc:spChg>
        <pc:spChg chg="mod">
          <ac:chgData name="戴 超" userId="0a653ea0a27b076e" providerId="LiveId" clId="{CE5BA0F9-D3FB-D042-B7BE-9D8EEB9ED909}" dt="2019-10-12T08:30:53.687" v="166" actId="113"/>
          <ac:spMkLst>
            <pc:docMk/>
            <pc:sldMk cId="3133852583" sldId="258"/>
            <ac:spMk id="15" creationId="{00000000-0000-0000-0000-000000000000}"/>
          </ac:spMkLst>
        </pc:spChg>
        <pc:spChg chg="mod">
          <ac:chgData name="戴 超" userId="0a653ea0a27b076e" providerId="LiveId" clId="{CE5BA0F9-D3FB-D042-B7BE-9D8EEB9ED909}" dt="2019-10-12T08:30:53.687" v="166" actId="113"/>
          <ac:spMkLst>
            <pc:docMk/>
            <pc:sldMk cId="3133852583" sldId="258"/>
            <ac:spMk id="16" creationId="{00000000-0000-0000-0000-000000000000}"/>
          </ac:spMkLst>
        </pc:spChg>
      </pc:sldChg>
      <pc:sldChg chg="modSp">
        <pc:chgData name="戴 超" userId="0a653ea0a27b076e" providerId="LiveId" clId="{CE5BA0F9-D3FB-D042-B7BE-9D8EEB9ED909}" dt="2019-10-12T08:31:12.448" v="172" actId="403"/>
        <pc:sldMkLst>
          <pc:docMk/>
          <pc:sldMk cId="1063477092" sldId="259"/>
        </pc:sldMkLst>
        <pc:spChg chg="mod">
          <ac:chgData name="戴 超" userId="0a653ea0a27b076e" providerId="LiveId" clId="{CE5BA0F9-D3FB-D042-B7BE-9D8EEB9ED909}" dt="2019-10-12T08:31:12.448" v="172" actId="403"/>
          <ac:spMkLst>
            <pc:docMk/>
            <pc:sldMk cId="1063477092" sldId="259"/>
            <ac:spMk id="21" creationId="{00000000-0000-0000-0000-000000000000}"/>
          </ac:spMkLst>
        </pc:spChg>
        <pc:spChg chg="mod">
          <ac:chgData name="戴 超" userId="0a653ea0a27b076e" providerId="LiveId" clId="{CE5BA0F9-D3FB-D042-B7BE-9D8EEB9ED909}" dt="2019-10-12T08:31:12.448" v="172" actId="403"/>
          <ac:spMkLst>
            <pc:docMk/>
            <pc:sldMk cId="1063477092" sldId="259"/>
            <ac:spMk id="22" creationId="{00000000-0000-0000-0000-000000000000}"/>
          </ac:spMkLst>
        </pc:spChg>
        <pc:spChg chg="mod">
          <ac:chgData name="戴 超" userId="0a653ea0a27b076e" providerId="LiveId" clId="{CE5BA0F9-D3FB-D042-B7BE-9D8EEB9ED909}" dt="2019-10-12T08:31:12.448" v="172" actId="403"/>
          <ac:spMkLst>
            <pc:docMk/>
            <pc:sldMk cId="1063477092" sldId="259"/>
            <ac:spMk id="24" creationId="{00000000-0000-0000-0000-000000000000}"/>
          </ac:spMkLst>
        </pc:spChg>
        <pc:spChg chg="mod">
          <ac:chgData name="戴 超" userId="0a653ea0a27b076e" providerId="LiveId" clId="{CE5BA0F9-D3FB-D042-B7BE-9D8EEB9ED909}" dt="2019-10-12T08:31:12.448" v="172" actId="403"/>
          <ac:spMkLst>
            <pc:docMk/>
            <pc:sldMk cId="1063477092" sldId="259"/>
            <ac:spMk id="25" creationId="{00000000-0000-0000-0000-000000000000}"/>
          </ac:spMkLst>
        </pc:spChg>
        <pc:spChg chg="mod">
          <ac:chgData name="戴 超" userId="0a653ea0a27b076e" providerId="LiveId" clId="{CE5BA0F9-D3FB-D042-B7BE-9D8EEB9ED909}" dt="2019-10-12T08:31:12.448" v="172" actId="403"/>
          <ac:spMkLst>
            <pc:docMk/>
            <pc:sldMk cId="1063477092" sldId="259"/>
            <ac:spMk id="27" creationId="{00000000-0000-0000-0000-000000000000}"/>
          </ac:spMkLst>
        </pc:spChg>
        <pc:spChg chg="mod">
          <ac:chgData name="戴 超" userId="0a653ea0a27b076e" providerId="LiveId" clId="{CE5BA0F9-D3FB-D042-B7BE-9D8EEB9ED909}" dt="2019-10-12T08:31:12.448" v="172" actId="403"/>
          <ac:spMkLst>
            <pc:docMk/>
            <pc:sldMk cId="1063477092" sldId="259"/>
            <ac:spMk id="28" creationId="{00000000-0000-0000-0000-000000000000}"/>
          </ac:spMkLst>
        </pc:spChg>
        <pc:spChg chg="mod">
          <ac:chgData name="戴 超" userId="0a653ea0a27b076e" providerId="LiveId" clId="{CE5BA0F9-D3FB-D042-B7BE-9D8EEB9ED909}" dt="2019-10-12T08:31:12.448" v="172" actId="403"/>
          <ac:spMkLst>
            <pc:docMk/>
            <pc:sldMk cId="1063477092" sldId="259"/>
            <ac:spMk id="30" creationId="{00000000-0000-0000-0000-000000000000}"/>
          </ac:spMkLst>
        </pc:spChg>
        <pc:spChg chg="mod">
          <ac:chgData name="戴 超" userId="0a653ea0a27b076e" providerId="LiveId" clId="{CE5BA0F9-D3FB-D042-B7BE-9D8EEB9ED909}" dt="2019-10-12T08:31:12.448" v="172" actId="403"/>
          <ac:spMkLst>
            <pc:docMk/>
            <pc:sldMk cId="1063477092" sldId="259"/>
            <ac:spMk id="31" creationId="{00000000-0000-0000-0000-000000000000}"/>
          </ac:spMkLst>
        </pc:spChg>
        <pc:spChg chg="mod">
          <ac:chgData name="戴 超" userId="0a653ea0a27b076e" providerId="LiveId" clId="{CE5BA0F9-D3FB-D042-B7BE-9D8EEB9ED909}" dt="2019-10-12T08:31:06.324" v="170" actId="207"/>
          <ac:spMkLst>
            <pc:docMk/>
            <pc:sldMk cId="1063477092" sldId="259"/>
            <ac:spMk id="32" creationId="{00000000-0000-0000-0000-000000000000}"/>
          </ac:spMkLst>
        </pc:spChg>
        <pc:spChg chg="mod">
          <ac:chgData name="戴 超" userId="0a653ea0a27b076e" providerId="LiveId" clId="{CE5BA0F9-D3FB-D042-B7BE-9D8EEB9ED909}" dt="2019-10-12T08:31:06.324" v="170" actId="207"/>
          <ac:spMkLst>
            <pc:docMk/>
            <pc:sldMk cId="1063477092" sldId="259"/>
            <ac:spMk id="33" creationId="{00000000-0000-0000-0000-000000000000}"/>
          </ac:spMkLst>
        </pc:spChg>
        <pc:spChg chg="mod">
          <ac:chgData name="戴 超" userId="0a653ea0a27b076e" providerId="LiveId" clId="{CE5BA0F9-D3FB-D042-B7BE-9D8EEB9ED909}" dt="2019-10-12T08:31:06.324" v="170" actId="207"/>
          <ac:spMkLst>
            <pc:docMk/>
            <pc:sldMk cId="1063477092" sldId="259"/>
            <ac:spMk id="34" creationId="{00000000-0000-0000-0000-000000000000}"/>
          </ac:spMkLst>
        </pc:spChg>
        <pc:spChg chg="mod">
          <ac:chgData name="戴 超" userId="0a653ea0a27b076e" providerId="LiveId" clId="{CE5BA0F9-D3FB-D042-B7BE-9D8EEB9ED909}" dt="2019-10-12T08:31:06.324" v="170" actId="207"/>
          <ac:spMkLst>
            <pc:docMk/>
            <pc:sldMk cId="1063477092" sldId="259"/>
            <ac:spMk id="35" creationId="{00000000-0000-0000-0000-000000000000}"/>
          </ac:spMkLst>
        </pc:spChg>
      </pc:sldChg>
      <pc:sldChg chg="modSp">
        <pc:chgData name="戴 超" userId="0a653ea0a27b076e" providerId="LiveId" clId="{CE5BA0F9-D3FB-D042-B7BE-9D8EEB9ED909}" dt="2019-10-12T08:31:37.603" v="174" actId="207"/>
        <pc:sldMkLst>
          <pc:docMk/>
          <pc:sldMk cId="1773279641" sldId="260"/>
        </pc:sldMkLst>
        <pc:spChg chg="mod">
          <ac:chgData name="戴 超" userId="0a653ea0a27b076e" providerId="LiveId" clId="{CE5BA0F9-D3FB-D042-B7BE-9D8EEB9ED909}" dt="2019-10-12T08:31:37.603" v="174" actId="207"/>
          <ac:spMkLst>
            <pc:docMk/>
            <pc:sldMk cId="1773279641" sldId="260"/>
            <ac:spMk id="44" creationId="{00000000-0000-0000-0000-000000000000}"/>
          </ac:spMkLst>
        </pc:spChg>
        <pc:spChg chg="mod">
          <ac:chgData name="戴 超" userId="0a653ea0a27b076e" providerId="LiveId" clId="{CE5BA0F9-D3FB-D042-B7BE-9D8EEB9ED909}" dt="2019-10-12T08:31:37.603" v="174" actId="207"/>
          <ac:spMkLst>
            <pc:docMk/>
            <pc:sldMk cId="1773279641" sldId="260"/>
            <ac:spMk id="45" creationId="{00000000-0000-0000-0000-000000000000}"/>
          </ac:spMkLst>
        </pc:spChg>
        <pc:spChg chg="mod">
          <ac:chgData name="戴 超" userId="0a653ea0a27b076e" providerId="LiveId" clId="{CE5BA0F9-D3FB-D042-B7BE-9D8EEB9ED909}" dt="2019-10-12T08:31:37.603" v="174" actId="207"/>
          <ac:spMkLst>
            <pc:docMk/>
            <pc:sldMk cId="1773279641" sldId="260"/>
            <ac:spMk id="47" creationId="{00000000-0000-0000-0000-000000000000}"/>
          </ac:spMkLst>
        </pc:spChg>
        <pc:spChg chg="mod">
          <ac:chgData name="戴 超" userId="0a653ea0a27b076e" providerId="LiveId" clId="{CE5BA0F9-D3FB-D042-B7BE-9D8EEB9ED909}" dt="2019-10-12T08:31:37.603" v="174" actId="207"/>
          <ac:spMkLst>
            <pc:docMk/>
            <pc:sldMk cId="1773279641" sldId="260"/>
            <ac:spMk id="48" creationId="{00000000-0000-0000-0000-000000000000}"/>
          </ac:spMkLst>
        </pc:spChg>
        <pc:spChg chg="mod">
          <ac:chgData name="戴 超" userId="0a653ea0a27b076e" providerId="LiveId" clId="{CE5BA0F9-D3FB-D042-B7BE-9D8EEB9ED909}" dt="2019-10-12T08:31:37.603" v="174" actId="207"/>
          <ac:spMkLst>
            <pc:docMk/>
            <pc:sldMk cId="1773279641" sldId="260"/>
            <ac:spMk id="50" creationId="{00000000-0000-0000-0000-000000000000}"/>
          </ac:spMkLst>
        </pc:spChg>
        <pc:spChg chg="mod">
          <ac:chgData name="戴 超" userId="0a653ea0a27b076e" providerId="LiveId" clId="{CE5BA0F9-D3FB-D042-B7BE-9D8EEB9ED909}" dt="2019-10-12T08:31:37.603" v="174" actId="207"/>
          <ac:spMkLst>
            <pc:docMk/>
            <pc:sldMk cId="1773279641" sldId="260"/>
            <ac:spMk id="51" creationId="{00000000-0000-0000-0000-000000000000}"/>
          </ac:spMkLst>
        </pc:spChg>
        <pc:spChg chg="mod">
          <ac:chgData name="戴 超" userId="0a653ea0a27b076e" providerId="LiveId" clId="{CE5BA0F9-D3FB-D042-B7BE-9D8EEB9ED909}" dt="2019-10-12T08:31:37.603" v="174" actId="207"/>
          <ac:spMkLst>
            <pc:docMk/>
            <pc:sldMk cId="1773279641" sldId="260"/>
            <ac:spMk id="53" creationId="{00000000-0000-0000-0000-000000000000}"/>
          </ac:spMkLst>
        </pc:spChg>
        <pc:spChg chg="mod">
          <ac:chgData name="戴 超" userId="0a653ea0a27b076e" providerId="LiveId" clId="{CE5BA0F9-D3FB-D042-B7BE-9D8EEB9ED909}" dt="2019-10-12T08:31:37.603" v="174" actId="207"/>
          <ac:spMkLst>
            <pc:docMk/>
            <pc:sldMk cId="1773279641" sldId="260"/>
            <ac:spMk id="54" creationId="{00000000-0000-0000-0000-000000000000}"/>
          </ac:spMkLst>
        </pc:spChg>
      </pc:sldChg>
      <pc:sldChg chg="modSp">
        <pc:chgData name="戴 超" userId="0a653ea0a27b076e" providerId="LiveId" clId="{CE5BA0F9-D3FB-D042-B7BE-9D8EEB9ED909}" dt="2019-10-12T08:32:44.871" v="179" actId="403"/>
        <pc:sldMkLst>
          <pc:docMk/>
          <pc:sldMk cId="1035248360" sldId="262"/>
        </pc:sldMkLst>
        <pc:spChg chg="mod">
          <ac:chgData name="戴 超" userId="0a653ea0a27b076e" providerId="LiveId" clId="{CE5BA0F9-D3FB-D042-B7BE-9D8EEB9ED909}" dt="2019-10-12T08:32:44.871" v="179" actId="403"/>
          <ac:spMkLst>
            <pc:docMk/>
            <pc:sldMk cId="1035248360" sldId="262"/>
            <ac:spMk id="4" creationId="{00000000-0000-0000-0000-000000000000}"/>
          </ac:spMkLst>
        </pc:spChg>
        <pc:spChg chg="mod">
          <ac:chgData name="戴 超" userId="0a653ea0a27b076e" providerId="LiveId" clId="{CE5BA0F9-D3FB-D042-B7BE-9D8EEB9ED909}" dt="2019-10-12T08:32:44.871" v="179" actId="403"/>
          <ac:spMkLst>
            <pc:docMk/>
            <pc:sldMk cId="1035248360" sldId="262"/>
            <ac:spMk id="140" creationId="{00000000-0000-0000-0000-000000000000}"/>
          </ac:spMkLst>
        </pc:spChg>
        <pc:spChg chg="mod">
          <ac:chgData name="戴 超" userId="0a653ea0a27b076e" providerId="LiveId" clId="{CE5BA0F9-D3FB-D042-B7BE-9D8EEB9ED909}" dt="2019-10-12T08:32:44.871" v="179" actId="403"/>
          <ac:spMkLst>
            <pc:docMk/>
            <pc:sldMk cId="1035248360" sldId="262"/>
            <ac:spMk id="146" creationId="{00000000-0000-0000-0000-000000000000}"/>
          </ac:spMkLst>
        </pc:spChg>
        <pc:spChg chg="mod">
          <ac:chgData name="戴 超" userId="0a653ea0a27b076e" providerId="LiveId" clId="{CE5BA0F9-D3FB-D042-B7BE-9D8EEB9ED909}" dt="2019-10-12T08:32:44.871" v="179" actId="403"/>
          <ac:spMkLst>
            <pc:docMk/>
            <pc:sldMk cId="1035248360" sldId="262"/>
            <ac:spMk id="206" creationId="{00000000-0000-0000-0000-000000000000}"/>
          </ac:spMkLst>
        </pc:spChg>
        <pc:spChg chg="mod">
          <ac:chgData name="戴 超" userId="0a653ea0a27b076e" providerId="LiveId" clId="{CE5BA0F9-D3FB-D042-B7BE-9D8EEB9ED909}" dt="2019-10-12T08:32:44.871" v="179" actId="403"/>
          <ac:spMkLst>
            <pc:docMk/>
            <pc:sldMk cId="1035248360" sldId="262"/>
            <ac:spMk id="210" creationId="{00000000-0000-0000-0000-000000000000}"/>
          </ac:spMkLst>
        </pc:spChg>
        <pc:spChg chg="mod">
          <ac:chgData name="戴 超" userId="0a653ea0a27b076e" providerId="LiveId" clId="{CE5BA0F9-D3FB-D042-B7BE-9D8EEB9ED909}" dt="2019-10-12T08:32:44.871" v="179" actId="403"/>
          <ac:spMkLst>
            <pc:docMk/>
            <pc:sldMk cId="1035248360" sldId="262"/>
            <ac:spMk id="216" creationId="{00000000-0000-0000-0000-000000000000}"/>
          </ac:spMkLst>
        </pc:spChg>
        <pc:spChg chg="mod">
          <ac:chgData name="戴 超" userId="0a653ea0a27b076e" providerId="LiveId" clId="{CE5BA0F9-D3FB-D042-B7BE-9D8EEB9ED909}" dt="2019-10-12T08:32:44.871" v="179" actId="403"/>
          <ac:spMkLst>
            <pc:docMk/>
            <pc:sldMk cId="1035248360" sldId="262"/>
            <ac:spMk id="219" creationId="{00000000-0000-0000-0000-000000000000}"/>
          </ac:spMkLst>
        </pc:spChg>
        <pc:spChg chg="mod">
          <ac:chgData name="戴 超" userId="0a653ea0a27b076e" providerId="LiveId" clId="{CE5BA0F9-D3FB-D042-B7BE-9D8EEB9ED909}" dt="2019-10-12T08:32:44.871" v="179" actId="403"/>
          <ac:spMkLst>
            <pc:docMk/>
            <pc:sldMk cId="1035248360" sldId="262"/>
            <ac:spMk id="220" creationId="{00000000-0000-0000-0000-000000000000}"/>
          </ac:spMkLst>
        </pc:spChg>
        <pc:spChg chg="mod">
          <ac:chgData name="戴 超" userId="0a653ea0a27b076e" providerId="LiveId" clId="{CE5BA0F9-D3FB-D042-B7BE-9D8EEB9ED909}" dt="2019-10-12T08:32:44.871" v="179" actId="403"/>
          <ac:spMkLst>
            <pc:docMk/>
            <pc:sldMk cId="1035248360" sldId="262"/>
            <ac:spMk id="221" creationId="{00000000-0000-0000-0000-000000000000}"/>
          </ac:spMkLst>
        </pc:spChg>
        <pc:spChg chg="mod">
          <ac:chgData name="戴 超" userId="0a653ea0a27b076e" providerId="LiveId" clId="{CE5BA0F9-D3FB-D042-B7BE-9D8EEB9ED909}" dt="2019-10-12T08:32:44.871" v="179" actId="403"/>
          <ac:spMkLst>
            <pc:docMk/>
            <pc:sldMk cId="1035248360" sldId="262"/>
            <ac:spMk id="222" creationId="{00000000-0000-0000-0000-000000000000}"/>
          </ac:spMkLst>
        </pc:spChg>
        <pc:grpChg chg="mod">
          <ac:chgData name="戴 超" userId="0a653ea0a27b076e" providerId="LiveId" clId="{CE5BA0F9-D3FB-D042-B7BE-9D8EEB9ED909}" dt="2019-10-12T08:32:44.871" v="179" actId="403"/>
          <ac:grpSpMkLst>
            <pc:docMk/>
            <pc:sldMk cId="1035248360" sldId="262"/>
            <ac:grpSpMk id="137" creationId="{00000000-0000-0000-0000-000000000000}"/>
          </ac:grpSpMkLst>
        </pc:grpChg>
        <pc:grpChg chg="mod">
          <ac:chgData name="戴 超" userId="0a653ea0a27b076e" providerId="LiveId" clId="{CE5BA0F9-D3FB-D042-B7BE-9D8EEB9ED909}" dt="2019-10-12T08:32:44.871" v="179" actId="403"/>
          <ac:grpSpMkLst>
            <pc:docMk/>
            <pc:sldMk cId="1035248360" sldId="262"/>
            <ac:grpSpMk id="143" creationId="{00000000-0000-0000-0000-000000000000}"/>
          </ac:grpSpMkLst>
        </pc:grpChg>
        <pc:grpChg chg="mod">
          <ac:chgData name="戴 超" userId="0a653ea0a27b076e" providerId="LiveId" clId="{CE5BA0F9-D3FB-D042-B7BE-9D8EEB9ED909}" dt="2019-10-12T08:32:44.871" v="179" actId="403"/>
          <ac:grpSpMkLst>
            <pc:docMk/>
            <pc:sldMk cId="1035248360" sldId="262"/>
            <ac:grpSpMk id="149" creationId="{00000000-0000-0000-0000-000000000000}"/>
          </ac:grpSpMkLst>
        </pc:grpChg>
        <pc:grpChg chg="mod">
          <ac:chgData name="戴 超" userId="0a653ea0a27b076e" providerId="LiveId" clId="{CE5BA0F9-D3FB-D042-B7BE-9D8EEB9ED909}" dt="2019-10-12T08:32:44.871" v="179" actId="403"/>
          <ac:grpSpMkLst>
            <pc:docMk/>
            <pc:sldMk cId="1035248360" sldId="262"/>
            <ac:grpSpMk id="197" creationId="{00000000-0000-0000-0000-000000000000}"/>
          </ac:grpSpMkLst>
        </pc:grpChg>
        <pc:grpChg chg="mod">
          <ac:chgData name="戴 超" userId="0a653ea0a27b076e" providerId="LiveId" clId="{CE5BA0F9-D3FB-D042-B7BE-9D8EEB9ED909}" dt="2019-10-12T08:32:44.871" v="179" actId="403"/>
          <ac:grpSpMkLst>
            <pc:docMk/>
            <pc:sldMk cId="1035248360" sldId="262"/>
            <ac:grpSpMk id="207" creationId="{00000000-0000-0000-0000-000000000000}"/>
          </ac:grpSpMkLst>
        </pc:grpChg>
        <pc:grpChg chg="mod">
          <ac:chgData name="戴 超" userId="0a653ea0a27b076e" providerId="LiveId" clId="{CE5BA0F9-D3FB-D042-B7BE-9D8EEB9ED909}" dt="2019-10-12T08:32:44.871" v="179" actId="403"/>
          <ac:grpSpMkLst>
            <pc:docMk/>
            <pc:sldMk cId="1035248360" sldId="262"/>
            <ac:grpSpMk id="213" creationId="{00000000-0000-0000-0000-000000000000}"/>
          </ac:grpSpMkLst>
        </pc:grpChg>
      </pc:sldChg>
      <pc:sldChg chg="modSp">
        <pc:chgData name="戴 超" userId="0a653ea0a27b076e" providerId="LiveId" clId="{CE5BA0F9-D3FB-D042-B7BE-9D8EEB9ED909}" dt="2019-10-12T08:33:35.154" v="188" actId="207"/>
        <pc:sldMkLst>
          <pc:docMk/>
          <pc:sldMk cId="3244228267" sldId="263"/>
        </pc:sldMkLst>
        <pc:spChg chg="mod">
          <ac:chgData name="戴 超" userId="0a653ea0a27b076e" providerId="LiveId" clId="{CE5BA0F9-D3FB-D042-B7BE-9D8EEB9ED909}" dt="2019-10-12T08:33:19.629" v="184" actId="403"/>
          <ac:spMkLst>
            <pc:docMk/>
            <pc:sldMk cId="3244228267" sldId="263"/>
            <ac:spMk id="10" creationId="{00000000-0000-0000-0000-000000000000}"/>
          </ac:spMkLst>
        </pc:spChg>
        <pc:spChg chg="mod">
          <ac:chgData name="戴 超" userId="0a653ea0a27b076e" providerId="LiveId" clId="{CE5BA0F9-D3FB-D042-B7BE-9D8EEB9ED909}" dt="2019-10-12T08:33:19.629" v="184" actId="403"/>
          <ac:spMkLst>
            <pc:docMk/>
            <pc:sldMk cId="3244228267" sldId="263"/>
            <ac:spMk id="11" creationId="{00000000-0000-0000-0000-000000000000}"/>
          </ac:spMkLst>
        </pc:spChg>
        <pc:spChg chg="mod">
          <ac:chgData name="戴 超" userId="0a653ea0a27b076e" providerId="LiveId" clId="{CE5BA0F9-D3FB-D042-B7BE-9D8EEB9ED909}" dt="2019-10-12T08:33:26.822" v="185" actId="207"/>
          <ac:spMkLst>
            <pc:docMk/>
            <pc:sldMk cId="3244228267" sldId="263"/>
            <ac:spMk id="12" creationId="{00000000-0000-0000-0000-000000000000}"/>
          </ac:spMkLst>
        </pc:spChg>
        <pc:spChg chg="mod">
          <ac:chgData name="戴 超" userId="0a653ea0a27b076e" providerId="LiveId" clId="{CE5BA0F9-D3FB-D042-B7BE-9D8EEB9ED909}" dt="2019-10-12T08:33:11.326" v="182" actId="403"/>
          <ac:spMkLst>
            <pc:docMk/>
            <pc:sldMk cId="3244228267" sldId="263"/>
            <ac:spMk id="14" creationId="{00000000-0000-0000-0000-000000000000}"/>
          </ac:spMkLst>
        </pc:spChg>
        <pc:spChg chg="mod">
          <ac:chgData name="戴 超" userId="0a653ea0a27b076e" providerId="LiveId" clId="{CE5BA0F9-D3FB-D042-B7BE-9D8EEB9ED909}" dt="2019-10-12T08:33:11.326" v="182" actId="403"/>
          <ac:spMkLst>
            <pc:docMk/>
            <pc:sldMk cId="3244228267" sldId="263"/>
            <ac:spMk id="15" creationId="{00000000-0000-0000-0000-000000000000}"/>
          </ac:spMkLst>
        </pc:spChg>
        <pc:spChg chg="mod">
          <ac:chgData name="戴 超" userId="0a653ea0a27b076e" providerId="LiveId" clId="{CE5BA0F9-D3FB-D042-B7BE-9D8EEB9ED909}" dt="2019-10-12T08:33:32.222" v="187" actId="207"/>
          <ac:spMkLst>
            <pc:docMk/>
            <pc:sldMk cId="3244228267" sldId="263"/>
            <ac:spMk id="16" creationId="{00000000-0000-0000-0000-000000000000}"/>
          </ac:spMkLst>
        </pc:spChg>
        <pc:spChg chg="mod">
          <ac:chgData name="戴 超" userId="0a653ea0a27b076e" providerId="LiveId" clId="{CE5BA0F9-D3FB-D042-B7BE-9D8EEB9ED909}" dt="2019-10-12T08:33:19.629" v="184" actId="403"/>
          <ac:spMkLst>
            <pc:docMk/>
            <pc:sldMk cId="3244228267" sldId="263"/>
            <ac:spMk id="18" creationId="{00000000-0000-0000-0000-000000000000}"/>
          </ac:spMkLst>
        </pc:spChg>
        <pc:spChg chg="mod">
          <ac:chgData name="戴 超" userId="0a653ea0a27b076e" providerId="LiveId" clId="{CE5BA0F9-D3FB-D042-B7BE-9D8EEB9ED909}" dt="2019-10-12T08:33:19.629" v="184" actId="403"/>
          <ac:spMkLst>
            <pc:docMk/>
            <pc:sldMk cId="3244228267" sldId="263"/>
            <ac:spMk id="19" creationId="{00000000-0000-0000-0000-000000000000}"/>
          </ac:spMkLst>
        </pc:spChg>
        <pc:spChg chg="mod">
          <ac:chgData name="戴 超" userId="0a653ea0a27b076e" providerId="LiveId" clId="{CE5BA0F9-D3FB-D042-B7BE-9D8EEB9ED909}" dt="2019-10-12T08:33:29.229" v="186" actId="207"/>
          <ac:spMkLst>
            <pc:docMk/>
            <pc:sldMk cId="3244228267" sldId="263"/>
            <ac:spMk id="20" creationId="{00000000-0000-0000-0000-000000000000}"/>
          </ac:spMkLst>
        </pc:spChg>
        <pc:spChg chg="mod">
          <ac:chgData name="戴 超" userId="0a653ea0a27b076e" providerId="LiveId" clId="{CE5BA0F9-D3FB-D042-B7BE-9D8EEB9ED909}" dt="2019-10-12T08:33:11.326" v="182" actId="403"/>
          <ac:spMkLst>
            <pc:docMk/>
            <pc:sldMk cId="3244228267" sldId="263"/>
            <ac:spMk id="22" creationId="{00000000-0000-0000-0000-000000000000}"/>
          </ac:spMkLst>
        </pc:spChg>
        <pc:spChg chg="mod">
          <ac:chgData name="戴 超" userId="0a653ea0a27b076e" providerId="LiveId" clId="{CE5BA0F9-D3FB-D042-B7BE-9D8EEB9ED909}" dt="2019-10-12T08:33:11.326" v="182" actId="403"/>
          <ac:spMkLst>
            <pc:docMk/>
            <pc:sldMk cId="3244228267" sldId="263"/>
            <ac:spMk id="23" creationId="{00000000-0000-0000-0000-000000000000}"/>
          </ac:spMkLst>
        </pc:spChg>
        <pc:spChg chg="mod">
          <ac:chgData name="戴 超" userId="0a653ea0a27b076e" providerId="LiveId" clId="{CE5BA0F9-D3FB-D042-B7BE-9D8EEB9ED909}" dt="2019-10-12T08:33:35.154" v="188" actId="207"/>
          <ac:spMkLst>
            <pc:docMk/>
            <pc:sldMk cId="3244228267" sldId="263"/>
            <ac:spMk id="24" creationId="{00000000-0000-0000-0000-000000000000}"/>
          </ac:spMkLst>
        </pc:spChg>
        <pc:grpChg chg="mod">
          <ac:chgData name="戴 超" userId="0a653ea0a27b076e" providerId="LiveId" clId="{CE5BA0F9-D3FB-D042-B7BE-9D8EEB9ED909}" dt="2019-10-12T08:33:18.167" v="183" actId="14100"/>
          <ac:grpSpMkLst>
            <pc:docMk/>
            <pc:sldMk cId="3244228267" sldId="263"/>
            <ac:grpSpMk id="9" creationId="{00000000-0000-0000-0000-000000000000}"/>
          </ac:grpSpMkLst>
        </pc:grpChg>
        <pc:grpChg chg="mod">
          <ac:chgData name="戴 超" userId="0a653ea0a27b076e" providerId="LiveId" clId="{CE5BA0F9-D3FB-D042-B7BE-9D8EEB9ED909}" dt="2019-10-12T08:33:06.091" v="181" actId="14100"/>
          <ac:grpSpMkLst>
            <pc:docMk/>
            <pc:sldMk cId="3244228267" sldId="263"/>
            <ac:grpSpMk id="13" creationId="{00000000-0000-0000-0000-000000000000}"/>
          </ac:grpSpMkLst>
        </pc:grpChg>
        <pc:grpChg chg="mod">
          <ac:chgData name="戴 超" userId="0a653ea0a27b076e" providerId="LiveId" clId="{CE5BA0F9-D3FB-D042-B7BE-9D8EEB9ED909}" dt="2019-10-12T08:33:18.167" v="183" actId="14100"/>
          <ac:grpSpMkLst>
            <pc:docMk/>
            <pc:sldMk cId="3244228267" sldId="263"/>
            <ac:grpSpMk id="17" creationId="{00000000-0000-0000-0000-000000000000}"/>
          </ac:grpSpMkLst>
        </pc:grpChg>
        <pc:grpChg chg="mod">
          <ac:chgData name="戴 超" userId="0a653ea0a27b076e" providerId="LiveId" clId="{CE5BA0F9-D3FB-D042-B7BE-9D8EEB9ED909}" dt="2019-10-12T08:33:06.091" v="181" actId="14100"/>
          <ac:grpSpMkLst>
            <pc:docMk/>
            <pc:sldMk cId="3244228267" sldId="263"/>
            <ac:grpSpMk id="21" creationId="{00000000-0000-0000-0000-000000000000}"/>
          </ac:grpSpMkLst>
        </pc:grpChg>
      </pc:sldChg>
      <pc:sldChg chg="modSp">
        <pc:chgData name="戴 超" userId="0a653ea0a27b076e" providerId="LiveId" clId="{CE5BA0F9-D3FB-D042-B7BE-9D8EEB9ED909}" dt="2019-10-12T08:33:55.996" v="189" actId="113"/>
        <pc:sldMkLst>
          <pc:docMk/>
          <pc:sldMk cId="2518158010" sldId="264"/>
        </pc:sldMkLst>
        <pc:spChg chg="mod">
          <ac:chgData name="戴 超" userId="0a653ea0a27b076e" providerId="LiveId" clId="{CE5BA0F9-D3FB-D042-B7BE-9D8EEB9ED909}" dt="2019-10-12T08:33:55.996" v="189" actId="113"/>
          <ac:spMkLst>
            <pc:docMk/>
            <pc:sldMk cId="2518158010" sldId="264"/>
            <ac:spMk id="81" creationId="{00000000-0000-0000-0000-000000000000}"/>
          </ac:spMkLst>
        </pc:spChg>
        <pc:spChg chg="mod">
          <ac:chgData name="戴 超" userId="0a653ea0a27b076e" providerId="LiveId" clId="{CE5BA0F9-D3FB-D042-B7BE-9D8EEB9ED909}" dt="2019-10-12T08:33:55.996" v="189" actId="113"/>
          <ac:spMkLst>
            <pc:docMk/>
            <pc:sldMk cId="2518158010" sldId="264"/>
            <ac:spMk id="82" creationId="{00000000-0000-0000-0000-000000000000}"/>
          </ac:spMkLst>
        </pc:spChg>
        <pc:spChg chg="mod">
          <ac:chgData name="戴 超" userId="0a653ea0a27b076e" providerId="LiveId" clId="{CE5BA0F9-D3FB-D042-B7BE-9D8EEB9ED909}" dt="2019-10-12T08:33:55.996" v="189" actId="113"/>
          <ac:spMkLst>
            <pc:docMk/>
            <pc:sldMk cId="2518158010" sldId="264"/>
            <ac:spMk id="84" creationId="{00000000-0000-0000-0000-000000000000}"/>
          </ac:spMkLst>
        </pc:spChg>
        <pc:spChg chg="mod">
          <ac:chgData name="戴 超" userId="0a653ea0a27b076e" providerId="LiveId" clId="{CE5BA0F9-D3FB-D042-B7BE-9D8EEB9ED909}" dt="2019-10-12T08:33:55.996" v="189" actId="113"/>
          <ac:spMkLst>
            <pc:docMk/>
            <pc:sldMk cId="2518158010" sldId="264"/>
            <ac:spMk id="85" creationId="{00000000-0000-0000-0000-000000000000}"/>
          </ac:spMkLst>
        </pc:spChg>
        <pc:spChg chg="mod">
          <ac:chgData name="戴 超" userId="0a653ea0a27b076e" providerId="LiveId" clId="{CE5BA0F9-D3FB-D042-B7BE-9D8EEB9ED909}" dt="2019-10-12T08:33:55.996" v="189" actId="113"/>
          <ac:spMkLst>
            <pc:docMk/>
            <pc:sldMk cId="2518158010" sldId="264"/>
            <ac:spMk id="102" creationId="{00000000-0000-0000-0000-000000000000}"/>
          </ac:spMkLst>
        </pc:spChg>
        <pc:spChg chg="mod">
          <ac:chgData name="戴 超" userId="0a653ea0a27b076e" providerId="LiveId" clId="{CE5BA0F9-D3FB-D042-B7BE-9D8EEB9ED909}" dt="2019-10-12T08:33:55.996" v="189" actId="113"/>
          <ac:spMkLst>
            <pc:docMk/>
            <pc:sldMk cId="2518158010" sldId="264"/>
            <ac:spMk id="103" creationId="{00000000-0000-0000-0000-000000000000}"/>
          </ac:spMkLst>
        </pc:spChg>
      </pc:sldChg>
      <pc:sldChg chg="modSp">
        <pc:chgData name="戴 超" userId="0a653ea0a27b076e" providerId="LiveId" clId="{CE5BA0F9-D3FB-D042-B7BE-9D8EEB9ED909}" dt="2019-10-12T08:34:04.484" v="190" actId="113"/>
        <pc:sldMkLst>
          <pc:docMk/>
          <pc:sldMk cId="1311141234" sldId="265"/>
        </pc:sldMkLst>
        <pc:spChg chg="mod">
          <ac:chgData name="戴 超" userId="0a653ea0a27b076e" providerId="LiveId" clId="{CE5BA0F9-D3FB-D042-B7BE-9D8EEB9ED909}" dt="2019-10-12T08:34:04.484" v="190" actId="113"/>
          <ac:spMkLst>
            <pc:docMk/>
            <pc:sldMk cId="1311141234" sldId="265"/>
            <ac:spMk id="13" creationId="{00000000-0000-0000-0000-000000000000}"/>
          </ac:spMkLst>
        </pc:spChg>
        <pc:spChg chg="mod">
          <ac:chgData name="戴 超" userId="0a653ea0a27b076e" providerId="LiveId" clId="{CE5BA0F9-D3FB-D042-B7BE-9D8EEB9ED909}" dt="2019-10-12T08:34:04.484" v="190" actId="113"/>
          <ac:spMkLst>
            <pc:docMk/>
            <pc:sldMk cId="1311141234" sldId="265"/>
            <ac:spMk id="14" creationId="{00000000-0000-0000-0000-000000000000}"/>
          </ac:spMkLst>
        </pc:spChg>
        <pc:spChg chg="mod">
          <ac:chgData name="戴 超" userId="0a653ea0a27b076e" providerId="LiveId" clId="{CE5BA0F9-D3FB-D042-B7BE-9D8EEB9ED909}" dt="2019-10-12T08:34:04.484" v="190" actId="113"/>
          <ac:spMkLst>
            <pc:docMk/>
            <pc:sldMk cId="1311141234" sldId="265"/>
            <ac:spMk id="15" creationId="{00000000-0000-0000-0000-000000000000}"/>
          </ac:spMkLst>
        </pc:spChg>
        <pc:spChg chg="mod">
          <ac:chgData name="戴 超" userId="0a653ea0a27b076e" providerId="LiveId" clId="{CE5BA0F9-D3FB-D042-B7BE-9D8EEB9ED909}" dt="2019-10-12T08:34:04.484" v="190" actId="113"/>
          <ac:spMkLst>
            <pc:docMk/>
            <pc:sldMk cId="1311141234" sldId="265"/>
            <ac:spMk id="16" creationId="{00000000-0000-0000-0000-000000000000}"/>
          </ac:spMkLst>
        </pc:spChg>
      </pc:sldChg>
      <pc:sldChg chg="modSp">
        <pc:chgData name="戴 超" userId="0a653ea0a27b076e" providerId="LiveId" clId="{CE5BA0F9-D3FB-D042-B7BE-9D8EEB9ED909}" dt="2019-10-12T08:34:39.420" v="195" actId="207"/>
        <pc:sldMkLst>
          <pc:docMk/>
          <pc:sldMk cId="3116665988" sldId="266"/>
        </pc:sldMkLst>
        <pc:spChg chg="mod">
          <ac:chgData name="戴 超" userId="0a653ea0a27b076e" providerId="LiveId" clId="{CE5BA0F9-D3FB-D042-B7BE-9D8EEB9ED909}" dt="2019-10-12T08:34:34.063" v="194" actId="403"/>
          <ac:spMkLst>
            <pc:docMk/>
            <pc:sldMk cId="3116665988" sldId="266"/>
            <ac:spMk id="110" creationId="{00000000-0000-0000-0000-000000000000}"/>
          </ac:spMkLst>
        </pc:spChg>
        <pc:spChg chg="mod">
          <ac:chgData name="戴 超" userId="0a653ea0a27b076e" providerId="LiveId" clId="{CE5BA0F9-D3FB-D042-B7BE-9D8EEB9ED909}" dt="2019-10-12T08:34:34.063" v="194" actId="403"/>
          <ac:spMkLst>
            <pc:docMk/>
            <pc:sldMk cId="3116665988" sldId="266"/>
            <ac:spMk id="111" creationId="{00000000-0000-0000-0000-000000000000}"/>
          </ac:spMkLst>
        </pc:spChg>
        <pc:spChg chg="mod">
          <ac:chgData name="戴 超" userId="0a653ea0a27b076e" providerId="LiveId" clId="{CE5BA0F9-D3FB-D042-B7BE-9D8EEB9ED909}" dt="2019-10-12T08:34:34.063" v="194" actId="403"/>
          <ac:spMkLst>
            <pc:docMk/>
            <pc:sldMk cId="3116665988" sldId="266"/>
            <ac:spMk id="112" creationId="{00000000-0000-0000-0000-000000000000}"/>
          </ac:spMkLst>
        </pc:spChg>
        <pc:spChg chg="mod">
          <ac:chgData name="戴 超" userId="0a653ea0a27b076e" providerId="LiveId" clId="{CE5BA0F9-D3FB-D042-B7BE-9D8EEB9ED909}" dt="2019-10-12T08:34:34.063" v="194" actId="403"/>
          <ac:spMkLst>
            <pc:docMk/>
            <pc:sldMk cId="3116665988" sldId="266"/>
            <ac:spMk id="113" creationId="{00000000-0000-0000-0000-000000000000}"/>
          </ac:spMkLst>
        </pc:spChg>
        <pc:spChg chg="mod">
          <ac:chgData name="戴 超" userId="0a653ea0a27b076e" providerId="LiveId" clId="{CE5BA0F9-D3FB-D042-B7BE-9D8EEB9ED909}" dt="2019-10-12T08:34:39.420" v="195" actId="207"/>
          <ac:spMkLst>
            <pc:docMk/>
            <pc:sldMk cId="3116665988" sldId="266"/>
            <ac:spMk id="196" creationId="{00000000-0000-0000-0000-000000000000}"/>
          </ac:spMkLst>
        </pc:spChg>
        <pc:spChg chg="mod">
          <ac:chgData name="戴 超" userId="0a653ea0a27b076e" providerId="LiveId" clId="{CE5BA0F9-D3FB-D042-B7BE-9D8EEB9ED909}" dt="2019-10-12T08:34:39.420" v="195" actId="207"/>
          <ac:spMkLst>
            <pc:docMk/>
            <pc:sldMk cId="3116665988" sldId="266"/>
            <ac:spMk id="197" creationId="{00000000-0000-0000-0000-000000000000}"/>
          </ac:spMkLst>
        </pc:spChg>
        <pc:spChg chg="mod">
          <ac:chgData name="戴 超" userId="0a653ea0a27b076e" providerId="LiveId" clId="{CE5BA0F9-D3FB-D042-B7BE-9D8EEB9ED909}" dt="2019-10-12T08:34:39.420" v="195" actId="207"/>
          <ac:spMkLst>
            <pc:docMk/>
            <pc:sldMk cId="3116665988" sldId="266"/>
            <ac:spMk id="198" creationId="{00000000-0000-0000-0000-000000000000}"/>
          </ac:spMkLst>
        </pc:spChg>
        <pc:spChg chg="mod">
          <ac:chgData name="戴 超" userId="0a653ea0a27b076e" providerId="LiveId" clId="{CE5BA0F9-D3FB-D042-B7BE-9D8EEB9ED909}" dt="2019-10-12T08:34:39.420" v="195" actId="207"/>
          <ac:spMkLst>
            <pc:docMk/>
            <pc:sldMk cId="3116665988" sldId="266"/>
            <ac:spMk id="199" creationId="{00000000-0000-0000-0000-000000000000}"/>
          </ac:spMkLst>
        </pc:spChg>
      </pc:sldChg>
      <pc:sldChg chg="modSp">
        <pc:chgData name="戴 超" userId="0a653ea0a27b076e" providerId="LiveId" clId="{CE5BA0F9-D3FB-D042-B7BE-9D8EEB9ED909}" dt="2019-10-12T08:35:09.201" v="201" actId="207"/>
        <pc:sldMkLst>
          <pc:docMk/>
          <pc:sldMk cId="2747644059" sldId="267"/>
        </pc:sldMkLst>
        <pc:spChg chg="mod">
          <ac:chgData name="戴 超" userId="0a653ea0a27b076e" providerId="LiveId" clId="{CE5BA0F9-D3FB-D042-B7BE-9D8EEB9ED909}" dt="2019-10-12T08:34:51.983" v="197" actId="403"/>
          <ac:spMkLst>
            <pc:docMk/>
            <pc:sldMk cId="2747644059" sldId="267"/>
            <ac:spMk id="216" creationId="{00000000-0000-0000-0000-000000000000}"/>
          </ac:spMkLst>
        </pc:spChg>
        <pc:spChg chg="mod">
          <ac:chgData name="戴 超" userId="0a653ea0a27b076e" providerId="LiveId" clId="{CE5BA0F9-D3FB-D042-B7BE-9D8EEB9ED909}" dt="2019-10-12T08:34:51.983" v="197" actId="403"/>
          <ac:spMkLst>
            <pc:docMk/>
            <pc:sldMk cId="2747644059" sldId="267"/>
            <ac:spMk id="219" creationId="{00000000-0000-0000-0000-000000000000}"/>
          </ac:spMkLst>
        </pc:spChg>
        <pc:spChg chg="mod">
          <ac:chgData name="戴 超" userId="0a653ea0a27b076e" providerId="LiveId" clId="{CE5BA0F9-D3FB-D042-B7BE-9D8EEB9ED909}" dt="2019-10-12T08:35:09.201" v="201" actId="207"/>
          <ac:spMkLst>
            <pc:docMk/>
            <pc:sldMk cId="2747644059" sldId="267"/>
            <ac:spMk id="220" creationId="{00000000-0000-0000-0000-000000000000}"/>
          </ac:spMkLst>
        </pc:spChg>
        <pc:spChg chg="mod">
          <ac:chgData name="戴 超" userId="0a653ea0a27b076e" providerId="LiveId" clId="{CE5BA0F9-D3FB-D042-B7BE-9D8EEB9ED909}" dt="2019-10-12T08:34:59.497" v="199" actId="14100"/>
          <ac:spMkLst>
            <pc:docMk/>
            <pc:sldMk cId="2747644059" sldId="267"/>
            <ac:spMk id="221" creationId="{00000000-0000-0000-0000-000000000000}"/>
          </ac:spMkLst>
        </pc:spChg>
        <pc:spChg chg="mod">
          <ac:chgData name="戴 超" userId="0a653ea0a27b076e" providerId="LiveId" clId="{CE5BA0F9-D3FB-D042-B7BE-9D8EEB9ED909}" dt="2019-10-12T08:34:51.983" v="197" actId="403"/>
          <ac:spMkLst>
            <pc:docMk/>
            <pc:sldMk cId="2747644059" sldId="267"/>
            <ac:spMk id="224" creationId="{00000000-0000-0000-0000-000000000000}"/>
          </ac:spMkLst>
        </pc:spChg>
        <pc:spChg chg="mod">
          <ac:chgData name="戴 超" userId="0a653ea0a27b076e" providerId="LiveId" clId="{CE5BA0F9-D3FB-D042-B7BE-9D8EEB9ED909}" dt="2019-10-12T08:34:51.983" v="197" actId="403"/>
          <ac:spMkLst>
            <pc:docMk/>
            <pc:sldMk cId="2747644059" sldId="267"/>
            <ac:spMk id="225" creationId="{00000000-0000-0000-0000-000000000000}"/>
          </ac:spMkLst>
        </pc:spChg>
        <pc:spChg chg="mod">
          <ac:chgData name="戴 超" userId="0a653ea0a27b076e" providerId="LiveId" clId="{CE5BA0F9-D3FB-D042-B7BE-9D8EEB9ED909}" dt="2019-10-12T08:34:51.983" v="197" actId="403"/>
          <ac:spMkLst>
            <pc:docMk/>
            <pc:sldMk cId="2747644059" sldId="267"/>
            <ac:spMk id="228" creationId="{00000000-0000-0000-0000-000000000000}"/>
          </ac:spMkLst>
        </pc:spChg>
        <pc:spChg chg="mod">
          <ac:chgData name="戴 超" userId="0a653ea0a27b076e" providerId="LiveId" clId="{CE5BA0F9-D3FB-D042-B7BE-9D8EEB9ED909}" dt="2019-10-12T08:34:51.983" v="197" actId="403"/>
          <ac:spMkLst>
            <pc:docMk/>
            <pc:sldMk cId="2747644059" sldId="267"/>
            <ac:spMk id="229" creationId="{00000000-0000-0000-0000-000000000000}"/>
          </ac:spMkLst>
        </pc:spChg>
        <pc:grpChg chg="mod">
          <ac:chgData name="戴 超" userId="0a653ea0a27b076e" providerId="LiveId" clId="{CE5BA0F9-D3FB-D042-B7BE-9D8EEB9ED909}" dt="2019-10-12T08:34:59.497" v="199" actId="14100"/>
          <ac:grpSpMkLst>
            <pc:docMk/>
            <pc:sldMk cId="2747644059" sldId="267"/>
            <ac:grpSpMk id="214" creationId="{00000000-0000-0000-0000-000000000000}"/>
          </ac:grpSpMkLst>
        </pc:grpChg>
        <pc:grpChg chg="mod">
          <ac:chgData name="戴 超" userId="0a653ea0a27b076e" providerId="LiveId" clId="{CE5BA0F9-D3FB-D042-B7BE-9D8EEB9ED909}" dt="2019-10-12T08:35:09.201" v="201" actId="207"/>
          <ac:grpSpMkLst>
            <pc:docMk/>
            <pc:sldMk cId="2747644059" sldId="267"/>
            <ac:grpSpMk id="217" creationId="{00000000-0000-0000-0000-000000000000}"/>
          </ac:grpSpMkLst>
        </pc:grpChg>
        <pc:grpChg chg="mod">
          <ac:chgData name="戴 超" userId="0a653ea0a27b076e" providerId="LiveId" clId="{CE5BA0F9-D3FB-D042-B7BE-9D8EEB9ED909}" dt="2019-10-12T08:34:59.497" v="199" actId="14100"/>
          <ac:grpSpMkLst>
            <pc:docMk/>
            <pc:sldMk cId="2747644059" sldId="267"/>
            <ac:grpSpMk id="222" creationId="{00000000-0000-0000-0000-000000000000}"/>
          </ac:grpSpMkLst>
        </pc:grpChg>
        <pc:grpChg chg="mod">
          <ac:chgData name="戴 超" userId="0a653ea0a27b076e" providerId="LiveId" clId="{CE5BA0F9-D3FB-D042-B7BE-9D8EEB9ED909}" dt="2019-10-12T08:34:59.497" v="199" actId="14100"/>
          <ac:grpSpMkLst>
            <pc:docMk/>
            <pc:sldMk cId="2747644059" sldId="267"/>
            <ac:grpSpMk id="226" creationId="{00000000-0000-0000-0000-000000000000}"/>
          </ac:grpSpMkLst>
        </pc:grpChg>
      </pc:sldChg>
      <pc:sldChg chg="modSp">
        <pc:chgData name="戴 超" userId="0a653ea0a27b076e" providerId="LiveId" clId="{CE5BA0F9-D3FB-D042-B7BE-9D8EEB9ED909}" dt="2019-10-12T08:35:22.351" v="204" actId="404"/>
        <pc:sldMkLst>
          <pc:docMk/>
          <pc:sldMk cId="1537669189" sldId="268"/>
        </pc:sldMkLst>
        <pc:spChg chg="mod">
          <ac:chgData name="戴 超" userId="0a653ea0a27b076e" providerId="LiveId" clId="{CE5BA0F9-D3FB-D042-B7BE-9D8EEB9ED909}" dt="2019-10-12T08:35:22.351" v="204" actId="404"/>
          <ac:spMkLst>
            <pc:docMk/>
            <pc:sldMk cId="1537669189" sldId="268"/>
            <ac:spMk id="6" creationId="{00000000-0000-0000-0000-000000000000}"/>
          </ac:spMkLst>
        </pc:spChg>
        <pc:spChg chg="mod">
          <ac:chgData name="戴 超" userId="0a653ea0a27b076e" providerId="LiveId" clId="{CE5BA0F9-D3FB-D042-B7BE-9D8EEB9ED909}" dt="2019-10-12T08:35:22.351" v="204" actId="404"/>
          <ac:spMkLst>
            <pc:docMk/>
            <pc:sldMk cId="1537669189" sldId="268"/>
            <ac:spMk id="8" creationId="{00000000-0000-0000-0000-000000000000}"/>
          </ac:spMkLst>
        </pc:spChg>
        <pc:spChg chg="mod">
          <ac:chgData name="戴 超" userId="0a653ea0a27b076e" providerId="LiveId" clId="{CE5BA0F9-D3FB-D042-B7BE-9D8EEB9ED909}" dt="2019-10-12T08:35:22.351" v="204" actId="404"/>
          <ac:spMkLst>
            <pc:docMk/>
            <pc:sldMk cId="1537669189" sldId="268"/>
            <ac:spMk id="9" creationId="{00000000-0000-0000-0000-000000000000}"/>
          </ac:spMkLst>
        </pc:spChg>
        <pc:spChg chg="mod">
          <ac:chgData name="戴 超" userId="0a653ea0a27b076e" providerId="LiveId" clId="{CE5BA0F9-D3FB-D042-B7BE-9D8EEB9ED909}" dt="2019-10-12T08:35:22.351" v="204" actId="404"/>
          <ac:spMkLst>
            <pc:docMk/>
            <pc:sldMk cId="1537669189" sldId="268"/>
            <ac:spMk id="12" creationId="{00000000-0000-0000-0000-000000000000}"/>
          </ac:spMkLst>
        </pc:spChg>
        <pc:spChg chg="mod">
          <ac:chgData name="戴 超" userId="0a653ea0a27b076e" providerId="LiveId" clId="{CE5BA0F9-D3FB-D042-B7BE-9D8EEB9ED909}" dt="2019-10-12T08:35:22.351" v="204" actId="404"/>
          <ac:spMkLst>
            <pc:docMk/>
            <pc:sldMk cId="1537669189" sldId="268"/>
            <ac:spMk id="14" creationId="{00000000-0000-0000-0000-000000000000}"/>
          </ac:spMkLst>
        </pc:spChg>
        <pc:spChg chg="mod">
          <ac:chgData name="戴 超" userId="0a653ea0a27b076e" providerId="LiveId" clId="{CE5BA0F9-D3FB-D042-B7BE-9D8EEB9ED909}" dt="2019-10-12T08:35:22.351" v="204" actId="404"/>
          <ac:spMkLst>
            <pc:docMk/>
            <pc:sldMk cId="1537669189" sldId="268"/>
            <ac:spMk id="15" creationId="{00000000-0000-0000-0000-000000000000}"/>
          </ac:spMkLst>
        </pc:spChg>
        <pc:spChg chg="mod">
          <ac:chgData name="戴 超" userId="0a653ea0a27b076e" providerId="LiveId" clId="{CE5BA0F9-D3FB-D042-B7BE-9D8EEB9ED909}" dt="2019-10-12T08:35:22.351" v="204" actId="404"/>
          <ac:spMkLst>
            <pc:docMk/>
            <pc:sldMk cId="1537669189" sldId="268"/>
            <ac:spMk id="18" creationId="{00000000-0000-0000-0000-000000000000}"/>
          </ac:spMkLst>
        </pc:spChg>
        <pc:spChg chg="mod">
          <ac:chgData name="戴 超" userId="0a653ea0a27b076e" providerId="LiveId" clId="{CE5BA0F9-D3FB-D042-B7BE-9D8EEB9ED909}" dt="2019-10-12T08:35:22.351" v="204" actId="404"/>
          <ac:spMkLst>
            <pc:docMk/>
            <pc:sldMk cId="1537669189" sldId="268"/>
            <ac:spMk id="20" creationId="{00000000-0000-0000-0000-000000000000}"/>
          </ac:spMkLst>
        </pc:spChg>
        <pc:spChg chg="mod">
          <ac:chgData name="戴 超" userId="0a653ea0a27b076e" providerId="LiveId" clId="{CE5BA0F9-D3FB-D042-B7BE-9D8EEB9ED909}" dt="2019-10-12T08:35:22.351" v="204" actId="404"/>
          <ac:spMkLst>
            <pc:docMk/>
            <pc:sldMk cId="1537669189" sldId="268"/>
            <ac:spMk id="21" creationId="{00000000-0000-0000-0000-000000000000}"/>
          </ac:spMkLst>
        </pc:spChg>
        <pc:spChg chg="mod">
          <ac:chgData name="戴 超" userId="0a653ea0a27b076e" providerId="LiveId" clId="{CE5BA0F9-D3FB-D042-B7BE-9D8EEB9ED909}" dt="2019-10-12T08:35:22.351" v="204" actId="404"/>
          <ac:spMkLst>
            <pc:docMk/>
            <pc:sldMk cId="1537669189" sldId="268"/>
            <ac:spMk id="24" creationId="{00000000-0000-0000-0000-000000000000}"/>
          </ac:spMkLst>
        </pc:spChg>
        <pc:spChg chg="mod">
          <ac:chgData name="戴 超" userId="0a653ea0a27b076e" providerId="LiveId" clId="{CE5BA0F9-D3FB-D042-B7BE-9D8EEB9ED909}" dt="2019-10-12T08:35:22.351" v="204" actId="404"/>
          <ac:spMkLst>
            <pc:docMk/>
            <pc:sldMk cId="1537669189" sldId="268"/>
            <ac:spMk id="26" creationId="{00000000-0000-0000-0000-000000000000}"/>
          </ac:spMkLst>
        </pc:spChg>
        <pc:spChg chg="mod">
          <ac:chgData name="戴 超" userId="0a653ea0a27b076e" providerId="LiveId" clId="{CE5BA0F9-D3FB-D042-B7BE-9D8EEB9ED909}" dt="2019-10-12T08:35:22.351" v="204" actId="404"/>
          <ac:spMkLst>
            <pc:docMk/>
            <pc:sldMk cId="1537669189" sldId="268"/>
            <ac:spMk id="27" creationId="{00000000-0000-0000-0000-000000000000}"/>
          </ac:spMkLst>
        </pc:spChg>
        <pc:spChg chg="mod">
          <ac:chgData name="戴 超" userId="0a653ea0a27b076e" providerId="LiveId" clId="{CE5BA0F9-D3FB-D042-B7BE-9D8EEB9ED909}" dt="2019-10-12T08:35:22.351" v="204" actId="404"/>
          <ac:spMkLst>
            <pc:docMk/>
            <pc:sldMk cId="1537669189" sldId="268"/>
            <ac:spMk id="30" creationId="{00000000-0000-0000-0000-000000000000}"/>
          </ac:spMkLst>
        </pc:spChg>
        <pc:spChg chg="mod">
          <ac:chgData name="戴 超" userId="0a653ea0a27b076e" providerId="LiveId" clId="{CE5BA0F9-D3FB-D042-B7BE-9D8EEB9ED909}" dt="2019-10-12T08:35:22.351" v="204" actId="404"/>
          <ac:spMkLst>
            <pc:docMk/>
            <pc:sldMk cId="1537669189" sldId="268"/>
            <ac:spMk id="32" creationId="{00000000-0000-0000-0000-000000000000}"/>
          </ac:spMkLst>
        </pc:spChg>
        <pc:spChg chg="mod">
          <ac:chgData name="戴 超" userId="0a653ea0a27b076e" providerId="LiveId" clId="{CE5BA0F9-D3FB-D042-B7BE-9D8EEB9ED909}" dt="2019-10-12T08:35:22.351" v="204" actId="404"/>
          <ac:spMkLst>
            <pc:docMk/>
            <pc:sldMk cId="1537669189" sldId="268"/>
            <ac:spMk id="33" creationId="{00000000-0000-0000-0000-000000000000}"/>
          </ac:spMkLst>
        </pc:spChg>
      </pc:sldChg>
      <pc:sldChg chg="modSp">
        <pc:chgData name="戴 超" userId="0a653ea0a27b076e" providerId="LiveId" clId="{CE5BA0F9-D3FB-D042-B7BE-9D8EEB9ED909}" dt="2019-10-12T08:35:57.982" v="210" actId="207"/>
        <pc:sldMkLst>
          <pc:docMk/>
          <pc:sldMk cId="900761484" sldId="270"/>
        </pc:sldMkLst>
        <pc:spChg chg="mod">
          <ac:chgData name="戴 超" userId="0a653ea0a27b076e" providerId="LiveId" clId="{CE5BA0F9-D3FB-D042-B7BE-9D8EEB9ED909}" dt="2019-10-12T08:35:38.265" v="206" actId="403"/>
          <ac:spMkLst>
            <pc:docMk/>
            <pc:sldMk cId="900761484" sldId="270"/>
            <ac:spMk id="228" creationId="{00000000-0000-0000-0000-000000000000}"/>
          </ac:spMkLst>
        </pc:spChg>
        <pc:spChg chg="mod">
          <ac:chgData name="戴 超" userId="0a653ea0a27b076e" providerId="LiveId" clId="{CE5BA0F9-D3FB-D042-B7BE-9D8EEB9ED909}" dt="2019-10-12T08:35:48.668" v="207" actId="207"/>
          <ac:spMkLst>
            <pc:docMk/>
            <pc:sldMk cId="900761484" sldId="270"/>
            <ac:spMk id="229" creationId="{00000000-0000-0000-0000-000000000000}"/>
          </ac:spMkLst>
        </pc:spChg>
        <pc:spChg chg="mod">
          <ac:chgData name="戴 超" userId="0a653ea0a27b076e" providerId="LiveId" clId="{CE5BA0F9-D3FB-D042-B7BE-9D8EEB9ED909}" dt="2019-10-12T08:35:38.265" v="206" actId="403"/>
          <ac:spMkLst>
            <pc:docMk/>
            <pc:sldMk cId="900761484" sldId="270"/>
            <ac:spMk id="231" creationId="{00000000-0000-0000-0000-000000000000}"/>
          </ac:spMkLst>
        </pc:spChg>
        <pc:spChg chg="mod">
          <ac:chgData name="戴 超" userId="0a653ea0a27b076e" providerId="LiveId" clId="{CE5BA0F9-D3FB-D042-B7BE-9D8EEB9ED909}" dt="2019-10-12T08:35:51.255" v="208" actId="207"/>
          <ac:spMkLst>
            <pc:docMk/>
            <pc:sldMk cId="900761484" sldId="270"/>
            <ac:spMk id="232" creationId="{00000000-0000-0000-0000-000000000000}"/>
          </ac:spMkLst>
        </pc:spChg>
        <pc:spChg chg="mod">
          <ac:chgData name="戴 超" userId="0a653ea0a27b076e" providerId="LiveId" clId="{CE5BA0F9-D3FB-D042-B7BE-9D8EEB9ED909}" dt="2019-10-12T08:35:38.265" v="206" actId="403"/>
          <ac:spMkLst>
            <pc:docMk/>
            <pc:sldMk cId="900761484" sldId="270"/>
            <ac:spMk id="234" creationId="{00000000-0000-0000-0000-000000000000}"/>
          </ac:spMkLst>
        </pc:spChg>
        <pc:spChg chg="mod">
          <ac:chgData name="戴 超" userId="0a653ea0a27b076e" providerId="LiveId" clId="{CE5BA0F9-D3FB-D042-B7BE-9D8EEB9ED909}" dt="2019-10-12T08:35:54.171" v="209" actId="207"/>
          <ac:spMkLst>
            <pc:docMk/>
            <pc:sldMk cId="900761484" sldId="270"/>
            <ac:spMk id="235" creationId="{00000000-0000-0000-0000-000000000000}"/>
          </ac:spMkLst>
        </pc:spChg>
        <pc:spChg chg="mod">
          <ac:chgData name="戴 超" userId="0a653ea0a27b076e" providerId="LiveId" clId="{CE5BA0F9-D3FB-D042-B7BE-9D8EEB9ED909}" dt="2019-10-12T08:35:38.265" v="206" actId="403"/>
          <ac:spMkLst>
            <pc:docMk/>
            <pc:sldMk cId="900761484" sldId="270"/>
            <ac:spMk id="237" creationId="{00000000-0000-0000-0000-000000000000}"/>
          </ac:spMkLst>
        </pc:spChg>
        <pc:spChg chg="mod">
          <ac:chgData name="戴 超" userId="0a653ea0a27b076e" providerId="LiveId" clId="{CE5BA0F9-D3FB-D042-B7BE-9D8EEB9ED909}" dt="2019-10-12T08:35:57.982" v="210" actId="207"/>
          <ac:spMkLst>
            <pc:docMk/>
            <pc:sldMk cId="900761484" sldId="270"/>
            <ac:spMk id="238" creationId="{00000000-0000-0000-0000-000000000000}"/>
          </ac:spMkLst>
        </pc:spChg>
        <pc:spChg chg="mod">
          <ac:chgData name="戴 超" userId="0a653ea0a27b076e" providerId="LiveId" clId="{CE5BA0F9-D3FB-D042-B7BE-9D8EEB9ED909}" dt="2019-10-12T08:35:38.265" v="206" actId="403"/>
          <ac:spMkLst>
            <pc:docMk/>
            <pc:sldMk cId="900761484" sldId="270"/>
            <ac:spMk id="239" creationId="{00000000-0000-0000-0000-000000000000}"/>
          </ac:spMkLst>
        </pc:spChg>
        <pc:grpChg chg="mod">
          <ac:chgData name="戴 超" userId="0a653ea0a27b076e" providerId="LiveId" clId="{CE5BA0F9-D3FB-D042-B7BE-9D8EEB9ED909}" dt="2019-10-12T08:35:38.265" v="206" actId="403"/>
          <ac:grpSpMkLst>
            <pc:docMk/>
            <pc:sldMk cId="900761484" sldId="270"/>
            <ac:grpSpMk id="227" creationId="{00000000-0000-0000-0000-000000000000}"/>
          </ac:grpSpMkLst>
        </pc:grpChg>
        <pc:grpChg chg="mod">
          <ac:chgData name="戴 超" userId="0a653ea0a27b076e" providerId="LiveId" clId="{CE5BA0F9-D3FB-D042-B7BE-9D8EEB9ED909}" dt="2019-10-12T08:35:38.265" v="206" actId="403"/>
          <ac:grpSpMkLst>
            <pc:docMk/>
            <pc:sldMk cId="900761484" sldId="270"/>
            <ac:grpSpMk id="230" creationId="{00000000-0000-0000-0000-000000000000}"/>
          </ac:grpSpMkLst>
        </pc:grpChg>
        <pc:grpChg chg="mod">
          <ac:chgData name="戴 超" userId="0a653ea0a27b076e" providerId="LiveId" clId="{CE5BA0F9-D3FB-D042-B7BE-9D8EEB9ED909}" dt="2019-10-12T08:35:38.265" v="206" actId="403"/>
          <ac:grpSpMkLst>
            <pc:docMk/>
            <pc:sldMk cId="900761484" sldId="270"/>
            <ac:grpSpMk id="233" creationId="{00000000-0000-0000-0000-000000000000}"/>
          </ac:grpSpMkLst>
        </pc:grpChg>
        <pc:grpChg chg="mod">
          <ac:chgData name="戴 超" userId="0a653ea0a27b076e" providerId="LiveId" clId="{CE5BA0F9-D3FB-D042-B7BE-9D8EEB9ED909}" dt="2019-10-12T08:35:38.265" v="206" actId="403"/>
          <ac:grpSpMkLst>
            <pc:docMk/>
            <pc:sldMk cId="900761484" sldId="270"/>
            <ac:grpSpMk id="236" creationId="{00000000-0000-0000-0000-000000000000}"/>
          </ac:grpSpMkLst>
        </pc:grpChg>
      </pc:sldChg>
      <pc:sldChg chg="modSp">
        <pc:chgData name="戴 超" userId="0a653ea0a27b076e" providerId="LiveId" clId="{CE5BA0F9-D3FB-D042-B7BE-9D8EEB9ED909}" dt="2019-10-12T08:36:02.206" v="211" actId="113"/>
        <pc:sldMkLst>
          <pc:docMk/>
          <pc:sldMk cId="3409198802" sldId="271"/>
        </pc:sldMkLst>
        <pc:spChg chg="mod">
          <ac:chgData name="戴 超" userId="0a653ea0a27b076e" providerId="LiveId" clId="{CE5BA0F9-D3FB-D042-B7BE-9D8EEB9ED909}" dt="2019-10-12T08:36:02.206" v="211" actId="113"/>
          <ac:spMkLst>
            <pc:docMk/>
            <pc:sldMk cId="3409198802" sldId="271"/>
            <ac:spMk id="11" creationId="{00000000-0000-0000-0000-000000000000}"/>
          </ac:spMkLst>
        </pc:spChg>
        <pc:spChg chg="mod">
          <ac:chgData name="戴 超" userId="0a653ea0a27b076e" providerId="LiveId" clId="{CE5BA0F9-D3FB-D042-B7BE-9D8EEB9ED909}" dt="2019-10-12T08:36:02.206" v="211" actId="113"/>
          <ac:spMkLst>
            <pc:docMk/>
            <pc:sldMk cId="3409198802" sldId="271"/>
            <ac:spMk id="12" creationId="{00000000-0000-0000-0000-000000000000}"/>
          </ac:spMkLst>
        </pc:spChg>
        <pc:spChg chg="mod">
          <ac:chgData name="戴 超" userId="0a653ea0a27b076e" providerId="LiveId" clId="{CE5BA0F9-D3FB-D042-B7BE-9D8EEB9ED909}" dt="2019-10-12T08:36:02.206" v="211" actId="113"/>
          <ac:spMkLst>
            <pc:docMk/>
            <pc:sldMk cId="3409198802" sldId="271"/>
            <ac:spMk id="13" creationId="{00000000-0000-0000-0000-000000000000}"/>
          </ac:spMkLst>
        </pc:spChg>
        <pc:spChg chg="mod">
          <ac:chgData name="戴 超" userId="0a653ea0a27b076e" providerId="LiveId" clId="{CE5BA0F9-D3FB-D042-B7BE-9D8EEB9ED909}" dt="2019-10-12T08:36:02.206" v="211" actId="113"/>
          <ac:spMkLst>
            <pc:docMk/>
            <pc:sldMk cId="3409198802" sldId="271"/>
            <ac:spMk id="14" creationId="{00000000-0000-0000-0000-000000000000}"/>
          </ac:spMkLst>
        </pc:spChg>
      </pc:sldChg>
      <pc:sldChg chg="modSp">
        <pc:chgData name="戴 超" userId="0a653ea0a27b076e" providerId="LiveId" clId="{CE5BA0F9-D3FB-D042-B7BE-9D8EEB9ED909}" dt="2019-10-12T08:36:31.328" v="218" actId="207"/>
        <pc:sldMkLst>
          <pc:docMk/>
          <pc:sldMk cId="3567281485" sldId="272"/>
        </pc:sldMkLst>
        <pc:spChg chg="mod">
          <ac:chgData name="戴 超" userId="0a653ea0a27b076e" providerId="LiveId" clId="{CE5BA0F9-D3FB-D042-B7BE-9D8EEB9ED909}" dt="2019-10-12T08:36:13.328" v="213" actId="403"/>
          <ac:spMkLst>
            <pc:docMk/>
            <pc:sldMk cId="3567281485" sldId="272"/>
            <ac:spMk id="77" creationId="{00000000-0000-0000-0000-000000000000}"/>
          </ac:spMkLst>
        </pc:spChg>
        <pc:spChg chg="mod">
          <ac:chgData name="戴 超" userId="0a653ea0a27b076e" providerId="LiveId" clId="{CE5BA0F9-D3FB-D042-B7BE-9D8EEB9ED909}" dt="2019-10-12T08:36:13.328" v="213" actId="403"/>
          <ac:spMkLst>
            <pc:docMk/>
            <pc:sldMk cId="3567281485" sldId="272"/>
            <ac:spMk id="78" creationId="{00000000-0000-0000-0000-000000000000}"/>
          </ac:spMkLst>
        </pc:spChg>
        <pc:spChg chg="mod">
          <ac:chgData name="戴 超" userId="0a653ea0a27b076e" providerId="LiveId" clId="{CE5BA0F9-D3FB-D042-B7BE-9D8EEB9ED909}" dt="2019-10-12T08:36:20.901" v="215" actId="207"/>
          <ac:spMkLst>
            <pc:docMk/>
            <pc:sldMk cId="3567281485" sldId="272"/>
            <ac:spMk id="79" creationId="{00000000-0000-0000-0000-000000000000}"/>
          </ac:spMkLst>
        </pc:spChg>
        <pc:spChg chg="mod">
          <ac:chgData name="戴 超" userId="0a653ea0a27b076e" providerId="LiveId" clId="{CE5BA0F9-D3FB-D042-B7BE-9D8EEB9ED909}" dt="2019-10-12T08:36:13.328" v="213" actId="403"/>
          <ac:spMkLst>
            <pc:docMk/>
            <pc:sldMk cId="3567281485" sldId="272"/>
            <ac:spMk id="81" creationId="{00000000-0000-0000-0000-000000000000}"/>
          </ac:spMkLst>
        </pc:spChg>
        <pc:spChg chg="mod">
          <ac:chgData name="戴 超" userId="0a653ea0a27b076e" providerId="LiveId" clId="{CE5BA0F9-D3FB-D042-B7BE-9D8EEB9ED909}" dt="2019-10-12T08:36:13.328" v="213" actId="403"/>
          <ac:spMkLst>
            <pc:docMk/>
            <pc:sldMk cId="3567281485" sldId="272"/>
            <ac:spMk id="82" creationId="{00000000-0000-0000-0000-000000000000}"/>
          </ac:spMkLst>
        </pc:spChg>
        <pc:spChg chg="mod">
          <ac:chgData name="戴 超" userId="0a653ea0a27b076e" providerId="LiveId" clId="{CE5BA0F9-D3FB-D042-B7BE-9D8EEB9ED909}" dt="2019-10-12T08:36:23.819" v="216" actId="207"/>
          <ac:spMkLst>
            <pc:docMk/>
            <pc:sldMk cId="3567281485" sldId="272"/>
            <ac:spMk id="83" creationId="{00000000-0000-0000-0000-000000000000}"/>
          </ac:spMkLst>
        </pc:spChg>
        <pc:spChg chg="mod">
          <ac:chgData name="戴 超" userId="0a653ea0a27b076e" providerId="LiveId" clId="{CE5BA0F9-D3FB-D042-B7BE-9D8EEB9ED909}" dt="2019-10-12T08:36:13.328" v="213" actId="403"/>
          <ac:spMkLst>
            <pc:docMk/>
            <pc:sldMk cId="3567281485" sldId="272"/>
            <ac:spMk id="85" creationId="{00000000-0000-0000-0000-000000000000}"/>
          </ac:spMkLst>
        </pc:spChg>
        <pc:spChg chg="mod">
          <ac:chgData name="戴 超" userId="0a653ea0a27b076e" providerId="LiveId" clId="{CE5BA0F9-D3FB-D042-B7BE-9D8EEB9ED909}" dt="2019-10-12T08:36:13.328" v="213" actId="403"/>
          <ac:spMkLst>
            <pc:docMk/>
            <pc:sldMk cId="3567281485" sldId="272"/>
            <ac:spMk id="86" creationId="{00000000-0000-0000-0000-000000000000}"/>
          </ac:spMkLst>
        </pc:spChg>
        <pc:spChg chg="mod">
          <ac:chgData name="戴 超" userId="0a653ea0a27b076e" providerId="LiveId" clId="{CE5BA0F9-D3FB-D042-B7BE-9D8EEB9ED909}" dt="2019-10-12T08:36:17.878" v="214" actId="207"/>
          <ac:spMkLst>
            <pc:docMk/>
            <pc:sldMk cId="3567281485" sldId="272"/>
            <ac:spMk id="87" creationId="{00000000-0000-0000-0000-000000000000}"/>
          </ac:spMkLst>
        </pc:spChg>
        <pc:spChg chg="mod">
          <ac:chgData name="戴 超" userId="0a653ea0a27b076e" providerId="LiveId" clId="{CE5BA0F9-D3FB-D042-B7BE-9D8EEB9ED909}" dt="2019-10-12T08:36:13.328" v="213" actId="403"/>
          <ac:spMkLst>
            <pc:docMk/>
            <pc:sldMk cId="3567281485" sldId="272"/>
            <ac:spMk id="89" creationId="{00000000-0000-0000-0000-000000000000}"/>
          </ac:spMkLst>
        </pc:spChg>
        <pc:spChg chg="mod">
          <ac:chgData name="戴 超" userId="0a653ea0a27b076e" providerId="LiveId" clId="{CE5BA0F9-D3FB-D042-B7BE-9D8EEB9ED909}" dt="2019-10-12T08:36:13.328" v="213" actId="403"/>
          <ac:spMkLst>
            <pc:docMk/>
            <pc:sldMk cId="3567281485" sldId="272"/>
            <ac:spMk id="90" creationId="{00000000-0000-0000-0000-000000000000}"/>
          </ac:spMkLst>
        </pc:spChg>
        <pc:spChg chg="mod">
          <ac:chgData name="戴 超" userId="0a653ea0a27b076e" providerId="LiveId" clId="{CE5BA0F9-D3FB-D042-B7BE-9D8EEB9ED909}" dt="2019-10-12T08:36:26.540" v="217" actId="207"/>
          <ac:spMkLst>
            <pc:docMk/>
            <pc:sldMk cId="3567281485" sldId="272"/>
            <ac:spMk id="91" creationId="{00000000-0000-0000-0000-000000000000}"/>
          </ac:spMkLst>
        </pc:spChg>
        <pc:spChg chg="mod">
          <ac:chgData name="戴 超" userId="0a653ea0a27b076e" providerId="LiveId" clId="{CE5BA0F9-D3FB-D042-B7BE-9D8EEB9ED909}" dt="2019-10-12T08:36:31.328" v="218" actId="207"/>
          <ac:spMkLst>
            <pc:docMk/>
            <pc:sldMk cId="3567281485" sldId="272"/>
            <ac:spMk id="92" creationId="{00000000-0000-0000-0000-000000000000}"/>
          </ac:spMkLst>
        </pc:spChg>
      </pc:sldChg>
      <pc:sldChg chg="modSp">
        <pc:chgData name="戴 超" userId="0a653ea0a27b076e" providerId="LiveId" clId="{CE5BA0F9-D3FB-D042-B7BE-9D8EEB9ED909}" dt="2019-10-12T08:36:57.189" v="225" actId="207"/>
        <pc:sldMkLst>
          <pc:docMk/>
          <pc:sldMk cId="380091166" sldId="273"/>
        </pc:sldMkLst>
        <pc:spChg chg="mod">
          <ac:chgData name="戴 超" userId="0a653ea0a27b076e" providerId="LiveId" clId="{CE5BA0F9-D3FB-D042-B7BE-9D8EEB9ED909}" dt="2019-10-12T08:36:41.793" v="220" actId="403"/>
          <ac:spMkLst>
            <pc:docMk/>
            <pc:sldMk cId="380091166" sldId="273"/>
            <ac:spMk id="52" creationId="{00000000-0000-0000-0000-000000000000}"/>
          </ac:spMkLst>
        </pc:spChg>
        <pc:spChg chg="mod">
          <ac:chgData name="戴 超" userId="0a653ea0a27b076e" providerId="LiveId" clId="{CE5BA0F9-D3FB-D042-B7BE-9D8EEB9ED909}" dt="2019-10-12T08:36:51.527" v="223" actId="207"/>
          <ac:spMkLst>
            <pc:docMk/>
            <pc:sldMk cId="380091166" sldId="273"/>
            <ac:spMk id="53" creationId="{00000000-0000-0000-0000-000000000000}"/>
          </ac:spMkLst>
        </pc:spChg>
        <pc:spChg chg="mod">
          <ac:chgData name="戴 超" userId="0a653ea0a27b076e" providerId="LiveId" clId="{CE5BA0F9-D3FB-D042-B7BE-9D8EEB9ED909}" dt="2019-10-12T08:36:41.793" v="220" actId="403"/>
          <ac:spMkLst>
            <pc:docMk/>
            <pc:sldMk cId="380091166" sldId="273"/>
            <ac:spMk id="55" creationId="{00000000-0000-0000-0000-000000000000}"/>
          </ac:spMkLst>
        </pc:spChg>
        <pc:spChg chg="mod">
          <ac:chgData name="戴 超" userId="0a653ea0a27b076e" providerId="LiveId" clId="{CE5BA0F9-D3FB-D042-B7BE-9D8EEB9ED909}" dt="2019-10-12T08:36:57.189" v="225" actId="207"/>
          <ac:spMkLst>
            <pc:docMk/>
            <pc:sldMk cId="380091166" sldId="273"/>
            <ac:spMk id="56" creationId="{00000000-0000-0000-0000-000000000000}"/>
          </ac:spMkLst>
        </pc:spChg>
        <pc:spChg chg="mod">
          <ac:chgData name="戴 超" userId="0a653ea0a27b076e" providerId="LiveId" clId="{CE5BA0F9-D3FB-D042-B7BE-9D8EEB9ED909}" dt="2019-10-12T08:36:41.793" v="220" actId="403"/>
          <ac:spMkLst>
            <pc:docMk/>
            <pc:sldMk cId="380091166" sldId="273"/>
            <ac:spMk id="58" creationId="{00000000-0000-0000-0000-000000000000}"/>
          </ac:spMkLst>
        </pc:spChg>
        <pc:spChg chg="mod">
          <ac:chgData name="戴 超" userId="0a653ea0a27b076e" providerId="LiveId" clId="{CE5BA0F9-D3FB-D042-B7BE-9D8EEB9ED909}" dt="2019-10-12T08:36:54.798" v="224" actId="207"/>
          <ac:spMkLst>
            <pc:docMk/>
            <pc:sldMk cId="380091166" sldId="273"/>
            <ac:spMk id="59" creationId="{00000000-0000-0000-0000-000000000000}"/>
          </ac:spMkLst>
        </pc:spChg>
        <pc:spChg chg="mod">
          <ac:chgData name="戴 超" userId="0a653ea0a27b076e" providerId="LiveId" clId="{CE5BA0F9-D3FB-D042-B7BE-9D8EEB9ED909}" dt="2019-10-12T08:36:41.793" v="220" actId="403"/>
          <ac:spMkLst>
            <pc:docMk/>
            <pc:sldMk cId="380091166" sldId="273"/>
            <ac:spMk id="61" creationId="{00000000-0000-0000-0000-000000000000}"/>
          </ac:spMkLst>
        </pc:spChg>
        <pc:spChg chg="mod">
          <ac:chgData name="戴 超" userId="0a653ea0a27b076e" providerId="LiveId" clId="{CE5BA0F9-D3FB-D042-B7BE-9D8EEB9ED909}" dt="2019-10-12T08:36:48.512" v="222" actId="207"/>
          <ac:spMkLst>
            <pc:docMk/>
            <pc:sldMk cId="380091166" sldId="273"/>
            <ac:spMk id="62" creationId="{00000000-0000-0000-0000-000000000000}"/>
          </ac:spMkLst>
        </pc:spChg>
        <pc:grpChg chg="mod">
          <ac:chgData name="戴 超" userId="0a653ea0a27b076e" providerId="LiveId" clId="{CE5BA0F9-D3FB-D042-B7BE-9D8EEB9ED909}" dt="2019-10-12T08:36:51.527" v="223" actId="207"/>
          <ac:grpSpMkLst>
            <pc:docMk/>
            <pc:sldMk cId="380091166" sldId="273"/>
            <ac:grpSpMk id="51" creationId="{00000000-0000-0000-0000-000000000000}"/>
          </ac:grpSpMkLst>
        </pc:grpChg>
        <pc:grpChg chg="mod">
          <ac:chgData name="戴 超" userId="0a653ea0a27b076e" providerId="LiveId" clId="{CE5BA0F9-D3FB-D042-B7BE-9D8EEB9ED909}" dt="2019-10-12T08:36:57.189" v="225" actId="207"/>
          <ac:grpSpMkLst>
            <pc:docMk/>
            <pc:sldMk cId="380091166" sldId="273"/>
            <ac:grpSpMk id="54" creationId="{00000000-0000-0000-0000-000000000000}"/>
          </ac:grpSpMkLst>
        </pc:grpChg>
        <pc:grpChg chg="mod">
          <ac:chgData name="戴 超" userId="0a653ea0a27b076e" providerId="LiveId" clId="{CE5BA0F9-D3FB-D042-B7BE-9D8EEB9ED909}" dt="2019-10-12T08:36:54.798" v="224" actId="207"/>
          <ac:grpSpMkLst>
            <pc:docMk/>
            <pc:sldMk cId="380091166" sldId="273"/>
            <ac:grpSpMk id="57" creationId="{00000000-0000-0000-0000-000000000000}"/>
          </ac:grpSpMkLst>
        </pc:grpChg>
        <pc:grpChg chg="mod">
          <ac:chgData name="戴 超" userId="0a653ea0a27b076e" providerId="LiveId" clId="{CE5BA0F9-D3FB-D042-B7BE-9D8EEB9ED909}" dt="2019-10-12T08:36:48.512" v="222" actId="207"/>
          <ac:grpSpMkLst>
            <pc:docMk/>
            <pc:sldMk cId="380091166" sldId="273"/>
            <ac:grpSpMk id="60" creationId="{00000000-0000-0000-0000-000000000000}"/>
          </ac:grpSpMkLst>
        </pc:grpChg>
      </pc:sldChg>
      <pc:sldChg chg="modSp">
        <pc:chgData name="戴 超" userId="0a653ea0a27b076e" providerId="LiveId" clId="{CE5BA0F9-D3FB-D042-B7BE-9D8EEB9ED909}" dt="2019-10-12T08:37:23.263" v="229" actId="207"/>
        <pc:sldMkLst>
          <pc:docMk/>
          <pc:sldMk cId="4261263618" sldId="274"/>
        </pc:sldMkLst>
        <pc:spChg chg="mod">
          <ac:chgData name="戴 超" userId="0a653ea0a27b076e" providerId="LiveId" clId="{CE5BA0F9-D3FB-D042-B7BE-9D8EEB9ED909}" dt="2019-10-12T08:37:14.595" v="228" actId="14100"/>
          <ac:spMkLst>
            <pc:docMk/>
            <pc:sldMk cId="4261263618" sldId="274"/>
            <ac:spMk id="125" creationId="{00000000-0000-0000-0000-000000000000}"/>
          </ac:spMkLst>
        </pc:spChg>
        <pc:spChg chg="mod">
          <ac:chgData name="戴 超" userId="0a653ea0a27b076e" providerId="LiveId" clId="{CE5BA0F9-D3FB-D042-B7BE-9D8EEB9ED909}" dt="2019-10-12T08:37:14.595" v="228" actId="14100"/>
          <ac:spMkLst>
            <pc:docMk/>
            <pc:sldMk cId="4261263618" sldId="274"/>
            <ac:spMk id="126" creationId="{00000000-0000-0000-0000-000000000000}"/>
          </ac:spMkLst>
        </pc:spChg>
        <pc:spChg chg="mod">
          <ac:chgData name="戴 超" userId="0a653ea0a27b076e" providerId="LiveId" clId="{CE5BA0F9-D3FB-D042-B7BE-9D8EEB9ED909}" dt="2019-10-12T08:37:14.595" v="228" actId="14100"/>
          <ac:spMkLst>
            <pc:docMk/>
            <pc:sldMk cId="4261263618" sldId="274"/>
            <ac:spMk id="127" creationId="{00000000-0000-0000-0000-000000000000}"/>
          </ac:spMkLst>
        </pc:spChg>
        <pc:spChg chg="mod">
          <ac:chgData name="戴 超" userId="0a653ea0a27b076e" providerId="LiveId" clId="{CE5BA0F9-D3FB-D042-B7BE-9D8EEB9ED909}" dt="2019-10-12T08:37:14.595" v="228" actId="14100"/>
          <ac:spMkLst>
            <pc:docMk/>
            <pc:sldMk cId="4261263618" sldId="274"/>
            <ac:spMk id="128" creationId="{00000000-0000-0000-0000-000000000000}"/>
          </ac:spMkLst>
        </pc:spChg>
        <pc:spChg chg="mod">
          <ac:chgData name="戴 超" userId="0a653ea0a27b076e" providerId="LiveId" clId="{CE5BA0F9-D3FB-D042-B7BE-9D8EEB9ED909}" dt="2019-10-12T08:37:14.595" v="228" actId="14100"/>
          <ac:spMkLst>
            <pc:docMk/>
            <pc:sldMk cId="4261263618" sldId="274"/>
            <ac:spMk id="129" creationId="{00000000-0000-0000-0000-000000000000}"/>
          </ac:spMkLst>
        </pc:spChg>
        <pc:spChg chg="mod">
          <ac:chgData name="戴 超" userId="0a653ea0a27b076e" providerId="LiveId" clId="{CE5BA0F9-D3FB-D042-B7BE-9D8EEB9ED909}" dt="2019-10-12T08:37:23.263" v="229" actId="207"/>
          <ac:spMkLst>
            <pc:docMk/>
            <pc:sldMk cId="4261263618" sldId="274"/>
            <ac:spMk id="130" creationId="{00000000-0000-0000-0000-000000000000}"/>
          </ac:spMkLst>
        </pc:spChg>
        <pc:spChg chg="mod">
          <ac:chgData name="戴 超" userId="0a653ea0a27b076e" providerId="LiveId" clId="{CE5BA0F9-D3FB-D042-B7BE-9D8EEB9ED909}" dt="2019-10-12T08:37:23.263" v="229" actId="207"/>
          <ac:spMkLst>
            <pc:docMk/>
            <pc:sldMk cId="4261263618" sldId="274"/>
            <ac:spMk id="131" creationId="{00000000-0000-0000-0000-000000000000}"/>
          </ac:spMkLst>
        </pc:spChg>
        <pc:spChg chg="mod">
          <ac:chgData name="戴 超" userId="0a653ea0a27b076e" providerId="LiveId" clId="{CE5BA0F9-D3FB-D042-B7BE-9D8EEB9ED909}" dt="2019-10-12T08:37:23.263" v="229" actId="207"/>
          <ac:spMkLst>
            <pc:docMk/>
            <pc:sldMk cId="4261263618" sldId="274"/>
            <ac:spMk id="132" creationId="{00000000-0000-0000-0000-000000000000}"/>
          </ac:spMkLst>
        </pc:spChg>
        <pc:spChg chg="mod">
          <ac:chgData name="戴 超" userId="0a653ea0a27b076e" providerId="LiveId" clId="{CE5BA0F9-D3FB-D042-B7BE-9D8EEB9ED909}" dt="2019-10-12T08:37:23.263" v="229" actId="207"/>
          <ac:spMkLst>
            <pc:docMk/>
            <pc:sldMk cId="4261263618" sldId="274"/>
            <ac:spMk id="133" creationId="{00000000-0000-0000-0000-000000000000}"/>
          </ac:spMkLst>
        </pc:spChg>
        <pc:spChg chg="mod">
          <ac:chgData name="戴 超" userId="0a653ea0a27b076e" providerId="LiveId" clId="{CE5BA0F9-D3FB-D042-B7BE-9D8EEB9ED909}" dt="2019-10-12T08:37:23.263" v="229" actId="207"/>
          <ac:spMkLst>
            <pc:docMk/>
            <pc:sldMk cId="4261263618" sldId="274"/>
            <ac:spMk id="134" creationId="{00000000-0000-0000-0000-000000000000}"/>
          </ac:spMkLst>
        </pc:spChg>
      </pc:sldChg>
      <pc:sldChg chg="modSp">
        <pc:chgData name="戴 超" userId="0a653ea0a27b076e" providerId="LiveId" clId="{CE5BA0F9-D3FB-D042-B7BE-9D8EEB9ED909}" dt="2019-10-12T08:38:22.781" v="240" actId="2711"/>
        <pc:sldMkLst>
          <pc:docMk/>
          <pc:sldMk cId="82446711" sldId="275"/>
        </pc:sldMkLst>
        <pc:spChg chg="mod">
          <ac:chgData name="戴 超" userId="0a653ea0a27b076e" providerId="LiveId" clId="{CE5BA0F9-D3FB-D042-B7BE-9D8EEB9ED909}" dt="2019-10-12T08:38:22.781" v="240" actId="2711"/>
          <ac:spMkLst>
            <pc:docMk/>
            <pc:sldMk cId="82446711" sldId="275"/>
            <ac:spMk id="96" creationId="{00000000-0000-0000-0000-000000000000}"/>
          </ac:spMkLst>
        </pc:spChg>
        <pc:spChg chg="mod">
          <ac:chgData name="戴 超" userId="0a653ea0a27b076e" providerId="LiveId" clId="{CE5BA0F9-D3FB-D042-B7BE-9D8EEB9ED909}" dt="2019-10-12T08:38:22.781" v="240" actId="2711"/>
          <ac:spMkLst>
            <pc:docMk/>
            <pc:sldMk cId="82446711" sldId="275"/>
            <ac:spMk id="97" creationId="{00000000-0000-0000-0000-000000000000}"/>
          </ac:spMkLst>
        </pc:spChg>
        <pc:spChg chg="mod">
          <ac:chgData name="戴 超" userId="0a653ea0a27b076e" providerId="LiveId" clId="{CE5BA0F9-D3FB-D042-B7BE-9D8EEB9ED909}" dt="2019-10-12T08:38:22.781" v="240" actId="2711"/>
          <ac:spMkLst>
            <pc:docMk/>
            <pc:sldMk cId="82446711" sldId="275"/>
            <ac:spMk id="98" creationId="{00000000-0000-0000-0000-000000000000}"/>
          </ac:spMkLst>
        </pc:spChg>
        <pc:spChg chg="mod">
          <ac:chgData name="戴 超" userId="0a653ea0a27b076e" providerId="LiveId" clId="{CE5BA0F9-D3FB-D042-B7BE-9D8EEB9ED909}" dt="2019-10-12T08:38:22.781" v="240" actId="2711"/>
          <ac:spMkLst>
            <pc:docMk/>
            <pc:sldMk cId="82446711" sldId="275"/>
            <ac:spMk id="99" creationId="{00000000-0000-0000-0000-000000000000}"/>
          </ac:spMkLst>
        </pc:spChg>
        <pc:spChg chg="mod">
          <ac:chgData name="戴 超" userId="0a653ea0a27b076e" providerId="LiveId" clId="{CE5BA0F9-D3FB-D042-B7BE-9D8EEB9ED909}" dt="2019-10-12T08:37:54.001" v="235" actId="207"/>
          <ac:spMkLst>
            <pc:docMk/>
            <pc:sldMk cId="82446711" sldId="275"/>
            <ac:spMk id="100" creationId="{00000000-0000-0000-0000-000000000000}"/>
          </ac:spMkLst>
        </pc:spChg>
        <pc:spChg chg="mod">
          <ac:chgData name="戴 超" userId="0a653ea0a27b076e" providerId="LiveId" clId="{CE5BA0F9-D3FB-D042-B7BE-9D8EEB9ED909}" dt="2019-10-12T08:37:54.001" v="235" actId="207"/>
          <ac:spMkLst>
            <pc:docMk/>
            <pc:sldMk cId="82446711" sldId="275"/>
            <ac:spMk id="101" creationId="{00000000-0000-0000-0000-000000000000}"/>
          </ac:spMkLst>
        </pc:spChg>
        <pc:spChg chg="mod">
          <ac:chgData name="戴 超" userId="0a653ea0a27b076e" providerId="LiveId" clId="{CE5BA0F9-D3FB-D042-B7BE-9D8EEB9ED909}" dt="2019-10-12T08:37:54.001" v="235" actId="207"/>
          <ac:spMkLst>
            <pc:docMk/>
            <pc:sldMk cId="82446711" sldId="275"/>
            <ac:spMk id="102" creationId="{00000000-0000-0000-0000-000000000000}"/>
          </ac:spMkLst>
        </pc:spChg>
        <pc:spChg chg="mod">
          <ac:chgData name="戴 超" userId="0a653ea0a27b076e" providerId="LiveId" clId="{CE5BA0F9-D3FB-D042-B7BE-9D8EEB9ED909}" dt="2019-10-12T08:37:54.001" v="235" actId="207"/>
          <ac:spMkLst>
            <pc:docMk/>
            <pc:sldMk cId="82446711" sldId="275"/>
            <ac:spMk id="103" creationId="{00000000-0000-0000-0000-000000000000}"/>
          </ac:spMkLst>
        </pc:spChg>
        <pc:graphicFrameChg chg="mod">
          <ac:chgData name="戴 超" userId="0a653ea0a27b076e" providerId="LiveId" clId="{CE5BA0F9-D3FB-D042-B7BE-9D8EEB9ED909}" dt="2019-10-12T08:37:28.861" v="231" actId="1076"/>
          <ac:graphicFrameMkLst>
            <pc:docMk/>
            <pc:sldMk cId="82446711" sldId="275"/>
            <ac:graphicFrameMk id="88" creationId="{00000000-0000-0000-0000-000000000000}"/>
          </ac:graphicFrameMkLst>
        </pc:graphicFrameChg>
        <pc:cxnChg chg="mod">
          <ac:chgData name="戴 超" userId="0a653ea0a27b076e" providerId="LiveId" clId="{CE5BA0F9-D3FB-D042-B7BE-9D8EEB9ED909}" dt="2019-10-12T08:37:44.194" v="234" actId="2711"/>
          <ac:cxnSpMkLst>
            <pc:docMk/>
            <pc:sldMk cId="82446711" sldId="275"/>
            <ac:cxnSpMk id="104" creationId="{00000000-0000-0000-0000-000000000000}"/>
          </ac:cxnSpMkLst>
        </pc:cxnChg>
        <pc:cxnChg chg="mod">
          <ac:chgData name="戴 超" userId="0a653ea0a27b076e" providerId="LiveId" clId="{CE5BA0F9-D3FB-D042-B7BE-9D8EEB9ED909}" dt="2019-10-12T08:37:44.194" v="234" actId="2711"/>
          <ac:cxnSpMkLst>
            <pc:docMk/>
            <pc:sldMk cId="82446711" sldId="275"/>
            <ac:cxnSpMk id="105" creationId="{00000000-0000-0000-0000-000000000000}"/>
          </ac:cxnSpMkLst>
        </pc:cxnChg>
        <pc:cxnChg chg="mod">
          <ac:chgData name="戴 超" userId="0a653ea0a27b076e" providerId="LiveId" clId="{CE5BA0F9-D3FB-D042-B7BE-9D8EEB9ED909}" dt="2019-10-12T08:37:44.194" v="234" actId="2711"/>
          <ac:cxnSpMkLst>
            <pc:docMk/>
            <pc:sldMk cId="82446711" sldId="275"/>
            <ac:cxnSpMk id="106" creationId="{00000000-0000-0000-0000-000000000000}"/>
          </ac:cxnSpMkLst>
        </pc:cxnChg>
        <pc:cxnChg chg="mod">
          <ac:chgData name="戴 超" userId="0a653ea0a27b076e" providerId="LiveId" clId="{CE5BA0F9-D3FB-D042-B7BE-9D8EEB9ED909}" dt="2019-10-12T08:37:44.194" v="234" actId="2711"/>
          <ac:cxnSpMkLst>
            <pc:docMk/>
            <pc:sldMk cId="82446711" sldId="275"/>
            <ac:cxnSpMk id="107" creationId="{00000000-0000-0000-0000-000000000000}"/>
          </ac:cxnSpMkLst>
        </pc:cxnChg>
      </pc:sldChg>
      <pc:sldChg chg="modSp">
        <pc:chgData name="戴 超" userId="0a653ea0a27b076e" providerId="LiveId" clId="{CE5BA0F9-D3FB-D042-B7BE-9D8EEB9ED909}" dt="2019-10-12T08:38:37.796" v="243" actId="1076"/>
        <pc:sldMkLst>
          <pc:docMk/>
          <pc:sldMk cId="861857657" sldId="276"/>
        </pc:sldMkLst>
        <pc:grpChg chg="mod">
          <ac:chgData name="戴 超" userId="0a653ea0a27b076e" providerId="LiveId" clId="{CE5BA0F9-D3FB-D042-B7BE-9D8EEB9ED909}" dt="2019-10-12T08:38:31.120" v="241" actId="113"/>
          <ac:grpSpMkLst>
            <pc:docMk/>
            <pc:sldMk cId="861857657" sldId="276"/>
            <ac:grpSpMk id="49" creationId="{00000000-0000-0000-0000-000000000000}"/>
          </ac:grpSpMkLst>
        </pc:grpChg>
        <pc:grpChg chg="mod">
          <ac:chgData name="戴 超" userId="0a653ea0a27b076e" providerId="LiveId" clId="{CE5BA0F9-D3FB-D042-B7BE-9D8EEB9ED909}" dt="2019-10-12T08:38:31.120" v="241" actId="113"/>
          <ac:grpSpMkLst>
            <pc:docMk/>
            <pc:sldMk cId="861857657" sldId="276"/>
            <ac:grpSpMk id="52" creationId="{00000000-0000-0000-0000-000000000000}"/>
          </ac:grpSpMkLst>
        </pc:grpChg>
        <pc:grpChg chg="mod">
          <ac:chgData name="戴 超" userId="0a653ea0a27b076e" providerId="LiveId" clId="{CE5BA0F9-D3FB-D042-B7BE-9D8EEB9ED909}" dt="2019-10-12T08:38:37.796" v="243" actId="1076"/>
          <ac:grpSpMkLst>
            <pc:docMk/>
            <pc:sldMk cId="861857657" sldId="276"/>
            <ac:grpSpMk id="55" creationId="{00000000-0000-0000-0000-000000000000}"/>
          </ac:grpSpMkLst>
        </pc:grpChg>
        <pc:grpChg chg="mod">
          <ac:chgData name="戴 超" userId="0a653ea0a27b076e" providerId="LiveId" clId="{CE5BA0F9-D3FB-D042-B7BE-9D8EEB9ED909}" dt="2019-10-12T08:38:37.796" v="243" actId="1076"/>
          <ac:grpSpMkLst>
            <pc:docMk/>
            <pc:sldMk cId="861857657" sldId="276"/>
            <ac:grpSpMk id="58" creationId="{00000000-0000-0000-0000-000000000000}"/>
          </ac:grpSpMkLst>
        </pc:grpChg>
        <pc:grpChg chg="mod">
          <ac:chgData name="戴 超" userId="0a653ea0a27b076e" providerId="LiveId" clId="{CE5BA0F9-D3FB-D042-B7BE-9D8EEB9ED909}" dt="2019-10-12T08:38:37.796" v="243" actId="1076"/>
          <ac:grpSpMkLst>
            <pc:docMk/>
            <pc:sldMk cId="861857657" sldId="276"/>
            <ac:grpSpMk id="61" creationId="{00000000-0000-0000-0000-000000000000}"/>
          </ac:grpSpMkLst>
        </pc:grpChg>
        <pc:grpChg chg="mod">
          <ac:chgData name="戴 超" userId="0a653ea0a27b076e" providerId="LiveId" clId="{CE5BA0F9-D3FB-D042-B7BE-9D8EEB9ED909}" dt="2019-10-12T08:38:31.120" v="241" actId="113"/>
          <ac:grpSpMkLst>
            <pc:docMk/>
            <pc:sldMk cId="861857657" sldId="276"/>
            <ac:grpSpMk id="64" creationId="{00000000-0000-0000-0000-000000000000}"/>
          </ac:grpSpMkLst>
        </pc:grpChg>
        <pc:grpChg chg="mod">
          <ac:chgData name="戴 超" userId="0a653ea0a27b076e" providerId="LiveId" clId="{CE5BA0F9-D3FB-D042-B7BE-9D8EEB9ED909}" dt="2019-10-12T08:38:31.120" v="241" actId="113"/>
          <ac:grpSpMkLst>
            <pc:docMk/>
            <pc:sldMk cId="861857657" sldId="276"/>
            <ac:grpSpMk id="67" creationId="{00000000-0000-0000-0000-000000000000}"/>
          </ac:grpSpMkLst>
        </pc:grpChg>
      </pc:sldChg>
      <pc:sldChg chg="modSp">
        <pc:chgData name="戴 超" userId="0a653ea0a27b076e" providerId="LiveId" clId="{CE5BA0F9-D3FB-D042-B7BE-9D8EEB9ED909}" dt="2019-10-12T08:38:43.362" v="244" actId="113"/>
        <pc:sldMkLst>
          <pc:docMk/>
          <pc:sldMk cId="1199467266" sldId="277"/>
        </pc:sldMkLst>
        <pc:spChg chg="mod">
          <ac:chgData name="戴 超" userId="0a653ea0a27b076e" providerId="LiveId" clId="{CE5BA0F9-D3FB-D042-B7BE-9D8EEB9ED909}" dt="2019-10-12T08:38:43.362" v="244" actId="113"/>
          <ac:spMkLst>
            <pc:docMk/>
            <pc:sldMk cId="1199467266" sldId="277"/>
            <ac:spMk id="11" creationId="{00000000-0000-0000-0000-000000000000}"/>
          </ac:spMkLst>
        </pc:spChg>
        <pc:spChg chg="mod">
          <ac:chgData name="戴 超" userId="0a653ea0a27b076e" providerId="LiveId" clId="{CE5BA0F9-D3FB-D042-B7BE-9D8EEB9ED909}" dt="2019-10-12T08:38:43.362" v="244" actId="113"/>
          <ac:spMkLst>
            <pc:docMk/>
            <pc:sldMk cId="1199467266" sldId="277"/>
            <ac:spMk id="12" creationId="{00000000-0000-0000-0000-000000000000}"/>
          </ac:spMkLst>
        </pc:spChg>
        <pc:spChg chg="mod">
          <ac:chgData name="戴 超" userId="0a653ea0a27b076e" providerId="LiveId" clId="{CE5BA0F9-D3FB-D042-B7BE-9D8EEB9ED909}" dt="2019-10-12T08:38:43.362" v="244" actId="113"/>
          <ac:spMkLst>
            <pc:docMk/>
            <pc:sldMk cId="1199467266" sldId="277"/>
            <ac:spMk id="13" creationId="{00000000-0000-0000-0000-000000000000}"/>
          </ac:spMkLst>
        </pc:spChg>
        <pc:spChg chg="mod">
          <ac:chgData name="戴 超" userId="0a653ea0a27b076e" providerId="LiveId" clId="{CE5BA0F9-D3FB-D042-B7BE-9D8EEB9ED909}" dt="2019-10-12T08:38:43.362" v="244" actId="113"/>
          <ac:spMkLst>
            <pc:docMk/>
            <pc:sldMk cId="1199467266" sldId="277"/>
            <ac:spMk id="14" creationId="{00000000-0000-0000-0000-000000000000}"/>
          </ac:spMkLst>
        </pc:spChg>
      </pc:sldChg>
      <pc:sldChg chg="modSp">
        <pc:chgData name="戴 超" userId="0a653ea0a27b076e" providerId="LiveId" clId="{CE5BA0F9-D3FB-D042-B7BE-9D8EEB9ED909}" dt="2019-10-12T08:39:04.778" v="249" actId="207"/>
        <pc:sldMkLst>
          <pc:docMk/>
          <pc:sldMk cId="542575699" sldId="278"/>
        </pc:sldMkLst>
        <pc:spChg chg="mod">
          <ac:chgData name="戴 超" userId="0a653ea0a27b076e" providerId="LiveId" clId="{CE5BA0F9-D3FB-D042-B7BE-9D8EEB9ED909}" dt="2019-10-12T08:38:51.644" v="245" actId="113"/>
          <ac:spMkLst>
            <pc:docMk/>
            <pc:sldMk cId="542575699" sldId="278"/>
            <ac:spMk id="138" creationId="{00000000-0000-0000-0000-000000000000}"/>
          </ac:spMkLst>
        </pc:spChg>
        <pc:spChg chg="mod">
          <ac:chgData name="戴 超" userId="0a653ea0a27b076e" providerId="LiveId" clId="{CE5BA0F9-D3FB-D042-B7BE-9D8EEB9ED909}" dt="2019-10-12T08:38:56.977" v="246" actId="207"/>
          <ac:spMkLst>
            <pc:docMk/>
            <pc:sldMk cId="542575699" sldId="278"/>
            <ac:spMk id="139" creationId="{00000000-0000-0000-0000-000000000000}"/>
          </ac:spMkLst>
        </pc:spChg>
        <pc:spChg chg="mod">
          <ac:chgData name="戴 超" userId="0a653ea0a27b076e" providerId="LiveId" clId="{CE5BA0F9-D3FB-D042-B7BE-9D8EEB9ED909}" dt="2019-10-12T08:38:51.644" v="245" actId="113"/>
          <ac:spMkLst>
            <pc:docMk/>
            <pc:sldMk cId="542575699" sldId="278"/>
            <ac:spMk id="141" creationId="{00000000-0000-0000-0000-000000000000}"/>
          </ac:spMkLst>
        </pc:spChg>
        <pc:spChg chg="mod">
          <ac:chgData name="戴 超" userId="0a653ea0a27b076e" providerId="LiveId" clId="{CE5BA0F9-D3FB-D042-B7BE-9D8EEB9ED909}" dt="2019-10-12T08:39:04.778" v="249" actId="207"/>
          <ac:spMkLst>
            <pc:docMk/>
            <pc:sldMk cId="542575699" sldId="278"/>
            <ac:spMk id="142" creationId="{00000000-0000-0000-0000-000000000000}"/>
          </ac:spMkLst>
        </pc:spChg>
        <pc:spChg chg="mod">
          <ac:chgData name="戴 超" userId="0a653ea0a27b076e" providerId="LiveId" clId="{CE5BA0F9-D3FB-D042-B7BE-9D8EEB9ED909}" dt="2019-10-12T08:38:51.644" v="245" actId="113"/>
          <ac:spMkLst>
            <pc:docMk/>
            <pc:sldMk cId="542575699" sldId="278"/>
            <ac:spMk id="144" creationId="{00000000-0000-0000-0000-000000000000}"/>
          </ac:spMkLst>
        </pc:spChg>
        <pc:spChg chg="mod">
          <ac:chgData name="戴 超" userId="0a653ea0a27b076e" providerId="LiveId" clId="{CE5BA0F9-D3FB-D042-B7BE-9D8EEB9ED909}" dt="2019-10-12T08:39:02.369" v="248" actId="207"/>
          <ac:spMkLst>
            <pc:docMk/>
            <pc:sldMk cId="542575699" sldId="278"/>
            <ac:spMk id="145" creationId="{00000000-0000-0000-0000-000000000000}"/>
          </ac:spMkLst>
        </pc:spChg>
        <pc:spChg chg="mod">
          <ac:chgData name="戴 超" userId="0a653ea0a27b076e" providerId="LiveId" clId="{CE5BA0F9-D3FB-D042-B7BE-9D8EEB9ED909}" dt="2019-10-12T08:38:51.644" v="245" actId="113"/>
          <ac:spMkLst>
            <pc:docMk/>
            <pc:sldMk cId="542575699" sldId="278"/>
            <ac:spMk id="147" creationId="{00000000-0000-0000-0000-000000000000}"/>
          </ac:spMkLst>
        </pc:spChg>
        <pc:spChg chg="mod">
          <ac:chgData name="戴 超" userId="0a653ea0a27b076e" providerId="LiveId" clId="{CE5BA0F9-D3FB-D042-B7BE-9D8EEB9ED909}" dt="2019-10-12T08:38:59.535" v="247" actId="207"/>
          <ac:spMkLst>
            <pc:docMk/>
            <pc:sldMk cId="542575699" sldId="278"/>
            <ac:spMk id="148" creationId="{00000000-0000-0000-0000-000000000000}"/>
          </ac:spMkLst>
        </pc:spChg>
      </pc:sldChg>
      <pc:sldChg chg="modSp">
        <pc:chgData name="戴 超" userId="0a653ea0a27b076e" providerId="LiveId" clId="{CE5BA0F9-D3FB-D042-B7BE-9D8EEB9ED909}" dt="2019-10-12T08:39:28.365" v="256" actId="207"/>
        <pc:sldMkLst>
          <pc:docMk/>
          <pc:sldMk cId="424002877" sldId="279"/>
        </pc:sldMkLst>
        <pc:spChg chg="mod">
          <ac:chgData name="戴 超" userId="0a653ea0a27b076e" providerId="LiveId" clId="{CE5BA0F9-D3FB-D042-B7BE-9D8EEB9ED909}" dt="2019-10-12T08:39:13.138" v="251" actId="403"/>
          <ac:spMkLst>
            <pc:docMk/>
            <pc:sldMk cId="424002877" sldId="279"/>
            <ac:spMk id="155" creationId="{00000000-0000-0000-0000-000000000000}"/>
          </ac:spMkLst>
        </pc:spChg>
        <pc:spChg chg="mod">
          <ac:chgData name="戴 超" userId="0a653ea0a27b076e" providerId="LiveId" clId="{CE5BA0F9-D3FB-D042-B7BE-9D8EEB9ED909}" dt="2019-10-12T08:39:16.740" v="252" actId="207"/>
          <ac:spMkLst>
            <pc:docMk/>
            <pc:sldMk cId="424002877" sldId="279"/>
            <ac:spMk id="156" creationId="{00000000-0000-0000-0000-000000000000}"/>
          </ac:spMkLst>
        </pc:spChg>
        <pc:spChg chg="mod">
          <ac:chgData name="戴 超" userId="0a653ea0a27b076e" providerId="LiveId" clId="{CE5BA0F9-D3FB-D042-B7BE-9D8EEB9ED909}" dt="2019-10-12T08:39:13.138" v="251" actId="403"/>
          <ac:spMkLst>
            <pc:docMk/>
            <pc:sldMk cId="424002877" sldId="279"/>
            <ac:spMk id="158" creationId="{00000000-0000-0000-0000-000000000000}"/>
          </ac:spMkLst>
        </pc:spChg>
        <pc:spChg chg="mod">
          <ac:chgData name="戴 超" userId="0a653ea0a27b076e" providerId="LiveId" clId="{CE5BA0F9-D3FB-D042-B7BE-9D8EEB9ED909}" dt="2019-10-12T08:39:19.118" v="253" actId="207"/>
          <ac:spMkLst>
            <pc:docMk/>
            <pc:sldMk cId="424002877" sldId="279"/>
            <ac:spMk id="159" creationId="{00000000-0000-0000-0000-000000000000}"/>
          </ac:spMkLst>
        </pc:spChg>
        <pc:spChg chg="mod">
          <ac:chgData name="戴 超" userId="0a653ea0a27b076e" providerId="LiveId" clId="{CE5BA0F9-D3FB-D042-B7BE-9D8EEB9ED909}" dt="2019-10-12T08:39:13.138" v="251" actId="403"/>
          <ac:spMkLst>
            <pc:docMk/>
            <pc:sldMk cId="424002877" sldId="279"/>
            <ac:spMk id="161" creationId="{00000000-0000-0000-0000-000000000000}"/>
          </ac:spMkLst>
        </pc:spChg>
        <pc:spChg chg="mod">
          <ac:chgData name="戴 超" userId="0a653ea0a27b076e" providerId="LiveId" clId="{CE5BA0F9-D3FB-D042-B7BE-9D8EEB9ED909}" dt="2019-10-12T08:39:22.492" v="254" actId="207"/>
          <ac:spMkLst>
            <pc:docMk/>
            <pc:sldMk cId="424002877" sldId="279"/>
            <ac:spMk id="162" creationId="{00000000-0000-0000-0000-000000000000}"/>
          </ac:spMkLst>
        </pc:spChg>
        <pc:spChg chg="mod">
          <ac:chgData name="戴 超" userId="0a653ea0a27b076e" providerId="LiveId" clId="{CE5BA0F9-D3FB-D042-B7BE-9D8EEB9ED909}" dt="2019-10-12T08:39:13.138" v="251" actId="403"/>
          <ac:spMkLst>
            <pc:docMk/>
            <pc:sldMk cId="424002877" sldId="279"/>
            <ac:spMk id="164" creationId="{00000000-0000-0000-0000-000000000000}"/>
          </ac:spMkLst>
        </pc:spChg>
        <pc:spChg chg="mod">
          <ac:chgData name="戴 超" userId="0a653ea0a27b076e" providerId="LiveId" clId="{CE5BA0F9-D3FB-D042-B7BE-9D8EEB9ED909}" dt="2019-10-12T08:39:28.365" v="256" actId="207"/>
          <ac:spMkLst>
            <pc:docMk/>
            <pc:sldMk cId="424002877" sldId="279"/>
            <ac:spMk id="165" creationId="{00000000-0000-0000-0000-000000000000}"/>
          </ac:spMkLst>
        </pc:spChg>
        <pc:spChg chg="mod">
          <ac:chgData name="戴 超" userId="0a653ea0a27b076e" providerId="LiveId" clId="{CE5BA0F9-D3FB-D042-B7BE-9D8EEB9ED909}" dt="2019-10-12T08:39:13.138" v="251" actId="403"/>
          <ac:spMkLst>
            <pc:docMk/>
            <pc:sldMk cId="424002877" sldId="279"/>
            <ac:spMk id="167" creationId="{00000000-0000-0000-0000-000000000000}"/>
          </ac:spMkLst>
        </pc:spChg>
        <pc:spChg chg="mod">
          <ac:chgData name="戴 超" userId="0a653ea0a27b076e" providerId="LiveId" clId="{CE5BA0F9-D3FB-D042-B7BE-9D8EEB9ED909}" dt="2019-10-12T08:39:25.102" v="255" actId="207"/>
          <ac:spMkLst>
            <pc:docMk/>
            <pc:sldMk cId="424002877" sldId="279"/>
            <ac:spMk id="168" creationId="{00000000-0000-0000-0000-000000000000}"/>
          </ac:spMkLst>
        </pc:spChg>
      </pc:sldChg>
      <pc:sldChg chg="modSp">
        <pc:chgData name="戴 超" userId="0a653ea0a27b076e" providerId="LiveId" clId="{CE5BA0F9-D3FB-D042-B7BE-9D8EEB9ED909}" dt="2019-10-12T08:39:50.886" v="261" actId="207"/>
        <pc:sldMkLst>
          <pc:docMk/>
          <pc:sldMk cId="2684589028" sldId="280"/>
        </pc:sldMkLst>
        <pc:spChg chg="mod">
          <ac:chgData name="戴 超" userId="0a653ea0a27b076e" providerId="LiveId" clId="{CE5BA0F9-D3FB-D042-B7BE-9D8EEB9ED909}" dt="2019-10-12T08:39:46.692" v="260" actId="14100"/>
          <ac:spMkLst>
            <pc:docMk/>
            <pc:sldMk cId="2684589028" sldId="280"/>
            <ac:spMk id="131" creationId="{00000000-0000-0000-0000-000000000000}"/>
          </ac:spMkLst>
        </pc:spChg>
        <pc:spChg chg="mod">
          <ac:chgData name="戴 超" userId="0a653ea0a27b076e" providerId="LiveId" clId="{CE5BA0F9-D3FB-D042-B7BE-9D8EEB9ED909}" dt="2019-10-12T08:39:46.692" v="260" actId="14100"/>
          <ac:spMkLst>
            <pc:docMk/>
            <pc:sldMk cId="2684589028" sldId="280"/>
            <ac:spMk id="132" creationId="{00000000-0000-0000-0000-000000000000}"/>
          </ac:spMkLst>
        </pc:spChg>
        <pc:spChg chg="mod">
          <ac:chgData name="戴 超" userId="0a653ea0a27b076e" providerId="LiveId" clId="{CE5BA0F9-D3FB-D042-B7BE-9D8EEB9ED909}" dt="2019-10-12T08:39:46.692" v="260" actId="14100"/>
          <ac:spMkLst>
            <pc:docMk/>
            <pc:sldMk cId="2684589028" sldId="280"/>
            <ac:spMk id="133" creationId="{00000000-0000-0000-0000-000000000000}"/>
          </ac:spMkLst>
        </pc:spChg>
        <pc:spChg chg="mod">
          <ac:chgData name="戴 超" userId="0a653ea0a27b076e" providerId="LiveId" clId="{CE5BA0F9-D3FB-D042-B7BE-9D8EEB9ED909}" dt="2019-10-12T08:39:46.692" v="260" actId="14100"/>
          <ac:spMkLst>
            <pc:docMk/>
            <pc:sldMk cId="2684589028" sldId="280"/>
            <ac:spMk id="134" creationId="{00000000-0000-0000-0000-000000000000}"/>
          </ac:spMkLst>
        </pc:spChg>
        <pc:spChg chg="mod">
          <ac:chgData name="戴 超" userId="0a653ea0a27b076e" providerId="LiveId" clId="{CE5BA0F9-D3FB-D042-B7BE-9D8EEB9ED909}" dt="2019-10-12T08:39:50.886" v="261" actId="207"/>
          <ac:spMkLst>
            <pc:docMk/>
            <pc:sldMk cId="2684589028" sldId="280"/>
            <ac:spMk id="135" creationId="{00000000-0000-0000-0000-000000000000}"/>
          </ac:spMkLst>
        </pc:spChg>
        <pc:spChg chg="mod">
          <ac:chgData name="戴 超" userId="0a653ea0a27b076e" providerId="LiveId" clId="{CE5BA0F9-D3FB-D042-B7BE-9D8EEB9ED909}" dt="2019-10-12T08:39:50.886" v="261" actId="207"/>
          <ac:spMkLst>
            <pc:docMk/>
            <pc:sldMk cId="2684589028" sldId="280"/>
            <ac:spMk id="136" creationId="{00000000-0000-0000-0000-000000000000}"/>
          </ac:spMkLst>
        </pc:spChg>
        <pc:spChg chg="mod">
          <ac:chgData name="戴 超" userId="0a653ea0a27b076e" providerId="LiveId" clId="{CE5BA0F9-D3FB-D042-B7BE-9D8EEB9ED909}" dt="2019-10-12T08:39:50.886" v="261" actId="207"/>
          <ac:spMkLst>
            <pc:docMk/>
            <pc:sldMk cId="2684589028" sldId="280"/>
            <ac:spMk id="137" creationId="{00000000-0000-0000-0000-000000000000}"/>
          </ac:spMkLst>
        </pc:spChg>
        <pc:spChg chg="mod">
          <ac:chgData name="戴 超" userId="0a653ea0a27b076e" providerId="LiveId" clId="{CE5BA0F9-D3FB-D042-B7BE-9D8EEB9ED909}" dt="2019-10-12T08:39:50.886" v="261" actId="207"/>
          <ac:spMkLst>
            <pc:docMk/>
            <pc:sldMk cId="2684589028" sldId="280"/>
            <ac:spMk id="138" creationId="{00000000-0000-0000-0000-000000000000}"/>
          </ac:spMkLst>
        </pc:spChg>
      </pc:sldChg>
      <pc:sldChg chg="modSp">
        <pc:chgData name="戴 超" userId="0a653ea0a27b076e" providerId="LiveId" clId="{CE5BA0F9-D3FB-D042-B7BE-9D8EEB9ED909}" dt="2019-10-12T08:40:25.077" v="263" actId="113"/>
        <pc:sldMkLst>
          <pc:docMk/>
          <pc:sldMk cId="2636402181" sldId="281"/>
        </pc:sldMkLst>
        <pc:spChg chg="mod">
          <ac:chgData name="戴 超" userId="0a653ea0a27b076e" providerId="LiveId" clId="{CE5BA0F9-D3FB-D042-B7BE-9D8EEB9ED909}" dt="2019-10-12T08:40:25.077" v="263" actId="113"/>
          <ac:spMkLst>
            <pc:docMk/>
            <pc:sldMk cId="2636402181" sldId="281"/>
            <ac:spMk id="5" creationId="{00000000-0000-0000-0000-000000000000}"/>
          </ac:spMkLst>
        </pc:spChg>
        <pc:spChg chg="mod">
          <ac:chgData name="戴 超" userId="0a653ea0a27b076e" providerId="LiveId" clId="{CE5BA0F9-D3FB-D042-B7BE-9D8EEB9ED909}" dt="2019-10-12T08:40:25.077" v="263" actId="113"/>
          <ac:spMkLst>
            <pc:docMk/>
            <pc:sldMk cId="2636402181" sldId="281"/>
            <ac:spMk id="6" creationId="{00000000-0000-0000-0000-000000000000}"/>
          </ac:spMkLst>
        </pc:spChg>
        <pc:spChg chg="mod">
          <ac:chgData name="戴 超" userId="0a653ea0a27b076e" providerId="LiveId" clId="{CE5BA0F9-D3FB-D042-B7BE-9D8EEB9ED909}" dt="2019-10-12T08:40:25.077" v="263" actId="113"/>
          <ac:spMkLst>
            <pc:docMk/>
            <pc:sldMk cId="2636402181" sldId="281"/>
            <ac:spMk id="7" creationId="{00000000-0000-0000-0000-000000000000}"/>
          </ac:spMkLst>
        </pc:spChg>
        <pc:spChg chg="mod">
          <ac:chgData name="戴 超" userId="0a653ea0a27b076e" providerId="LiveId" clId="{CE5BA0F9-D3FB-D042-B7BE-9D8EEB9ED909}" dt="2019-10-12T08:40:25.077" v="263" actId="113"/>
          <ac:spMkLst>
            <pc:docMk/>
            <pc:sldMk cId="2636402181" sldId="281"/>
            <ac:spMk id="8" creationId="{00000000-0000-0000-0000-000000000000}"/>
          </ac:spMkLst>
        </pc:spChg>
        <pc:spChg chg="mod">
          <ac:chgData name="戴 超" userId="0a653ea0a27b076e" providerId="LiveId" clId="{CE5BA0F9-D3FB-D042-B7BE-9D8EEB9ED909}" dt="2019-10-12T08:40:25.077" v="263" actId="113"/>
          <ac:spMkLst>
            <pc:docMk/>
            <pc:sldMk cId="2636402181" sldId="281"/>
            <ac:spMk id="9" creationId="{00000000-0000-0000-0000-000000000000}"/>
          </ac:spMkLst>
        </pc:spChg>
        <pc:spChg chg="mod">
          <ac:chgData name="戴 超" userId="0a653ea0a27b076e" providerId="LiveId" clId="{CE5BA0F9-D3FB-D042-B7BE-9D8EEB9ED909}" dt="2019-10-12T08:40:25.077" v="263" actId="113"/>
          <ac:spMkLst>
            <pc:docMk/>
            <pc:sldMk cId="2636402181" sldId="281"/>
            <ac:spMk id="10" creationId="{00000000-0000-0000-0000-000000000000}"/>
          </ac:spMkLst>
        </pc:spChg>
        <pc:spChg chg="mod">
          <ac:chgData name="戴 超" userId="0a653ea0a27b076e" providerId="LiveId" clId="{CE5BA0F9-D3FB-D042-B7BE-9D8EEB9ED909}" dt="2019-10-12T08:40:25.077" v="263" actId="113"/>
          <ac:spMkLst>
            <pc:docMk/>
            <pc:sldMk cId="2636402181" sldId="281"/>
            <ac:spMk id="11" creationId="{00000000-0000-0000-0000-000000000000}"/>
          </ac:spMkLst>
        </pc:spChg>
        <pc:spChg chg="mod">
          <ac:chgData name="戴 超" userId="0a653ea0a27b076e" providerId="LiveId" clId="{CE5BA0F9-D3FB-D042-B7BE-9D8EEB9ED909}" dt="2019-10-12T08:40:25.077" v="263" actId="113"/>
          <ac:spMkLst>
            <pc:docMk/>
            <pc:sldMk cId="2636402181" sldId="281"/>
            <ac:spMk id="12" creationId="{00000000-0000-0000-0000-000000000000}"/>
          </ac:spMkLst>
        </pc:spChg>
        <pc:spChg chg="mod">
          <ac:chgData name="戴 超" userId="0a653ea0a27b076e" providerId="LiveId" clId="{CE5BA0F9-D3FB-D042-B7BE-9D8EEB9ED909}" dt="2019-10-12T08:40:25.077" v="263" actId="113"/>
          <ac:spMkLst>
            <pc:docMk/>
            <pc:sldMk cId="2636402181" sldId="281"/>
            <ac:spMk id="13" creationId="{00000000-0000-0000-0000-000000000000}"/>
          </ac:spMkLst>
        </pc:spChg>
        <pc:spChg chg="mod">
          <ac:chgData name="戴 超" userId="0a653ea0a27b076e" providerId="LiveId" clId="{CE5BA0F9-D3FB-D042-B7BE-9D8EEB9ED909}" dt="2019-10-12T08:40:25.077" v="263" actId="113"/>
          <ac:spMkLst>
            <pc:docMk/>
            <pc:sldMk cId="2636402181" sldId="281"/>
            <ac:spMk id="14" creationId="{00000000-0000-0000-0000-000000000000}"/>
          </ac:spMkLst>
        </pc:spChg>
        <pc:spChg chg="mod">
          <ac:chgData name="戴 超" userId="0a653ea0a27b076e" providerId="LiveId" clId="{CE5BA0F9-D3FB-D042-B7BE-9D8EEB9ED909}" dt="2019-10-12T08:40:25.077" v="263" actId="113"/>
          <ac:spMkLst>
            <pc:docMk/>
            <pc:sldMk cId="2636402181" sldId="281"/>
            <ac:spMk id="15" creationId="{00000000-0000-0000-0000-000000000000}"/>
          </ac:spMkLst>
        </pc:spChg>
        <pc:spChg chg="mod">
          <ac:chgData name="戴 超" userId="0a653ea0a27b076e" providerId="LiveId" clId="{CE5BA0F9-D3FB-D042-B7BE-9D8EEB9ED909}" dt="2019-10-12T08:40:25.077" v="263" actId="113"/>
          <ac:spMkLst>
            <pc:docMk/>
            <pc:sldMk cId="2636402181" sldId="281"/>
            <ac:spMk id="16" creationId="{00000000-0000-0000-0000-000000000000}"/>
          </ac:spMkLst>
        </pc:spChg>
        <pc:spChg chg="mod">
          <ac:chgData name="戴 超" userId="0a653ea0a27b076e" providerId="LiveId" clId="{CE5BA0F9-D3FB-D042-B7BE-9D8EEB9ED909}" dt="2019-10-12T08:40:25.077" v="263" actId="113"/>
          <ac:spMkLst>
            <pc:docMk/>
            <pc:sldMk cId="2636402181" sldId="281"/>
            <ac:spMk id="17" creationId="{00000000-0000-0000-0000-000000000000}"/>
          </ac:spMkLst>
        </pc:spChg>
        <pc:spChg chg="mod">
          <ac:chgData name="戴 超" userId="0a653ea0a27b076e" providerId="LiveId" clId="{CE5BA0F9-D3FB-D042-B7BE-9D8EEB9ED909}" dt="2019-10-12T08:40:25.077" v="263" actId="113"/>
          <ac:spMkLst>
            <pc:docMk/>
            <pc:sldMk cId="2636402181" sldId="281"/>
            <ac:spMk id="18" creationId="{00000000-0000-0000-0000-000000000000}"/>
          </ac:spMkLst>
        </pc:spChg>
        <pc:spChg chg="mod">
          <ac:chgData name="戴 超" userId="0a653ea0a27b076e" providerId="LiveId" clId="{CE5BA0F9-D3FB-D042-B7BE-9D8EEB9ED909}" dt="2019-10-12T08:40:25.077" v="263" actId="113"/>
          <ac:spMkLst>
            <pc:docMk/>
            <pc:sldMk cId="2636402181" sldId="281"/>
            <ac:spMk id="19" creationId="{00000000-0000-0000-0000-000000000000}"/>
          </ac:spMkLst>
        </pc:spChg>
        <pc:spChg chg="mod">
          <ac:chgData name="戴 超" userId="0a653ea0a27b076e" providerId="LiveId" clId="{CE5BA0F9-D3FB-D042-B7BE-9D8EEB9ED909}" dt="2019-10-12T08:40:25.077" v="263" actId="113"/>
          <ac:spMkLst>
            <pc:docMk/>
            <pc:sldMk cId="2636402181" sldId="281"/>
            <ac:spMk id="20" creationId="{00000000-0000-0000-0000-000000000000}"/>
          </ac:spMkLst>
        </pc:spChg>
        <pc:spChg chg="mod">
          <ac:chgData name="戴 超" userId="0a653ea0a27b076e" providerId="LiveId" clId="{CE5BA0F9-D3FB-D042-B7BE-9D8EEB9ED909}" dt="2019-10-12T08:40:25.077" v="263" actId="113"/>
          <ac:spMkLst>
            <pc:docMk/>
            <pc:sldMk cId="2636402181" sldId="281"/>
            <ac:spMk id="21" creationId="{00000000-0000-0000-0000-000000000000}"/>
          </ac:spMkLst>
        </pc:spChg>
        <pc:spChg chg="mod">
          <ac:chgData name="戴 超" userId="0a653ea0a27b076e" providerId="LiveId" clId="{CE5BA0F9-D3FB-D042-B7BE-9D8EEB9ED909}" dt="2019-10-12T08:40:25.077" v="263" actId="113"/>
          <ac:spMkLst>
            <pc:docMk/>
            <pc:sldMk cId="2636402181" sldId="281"/>
            <ac:spMk id="22" creationId="{00000000-0000-0000-0000-000000000000}"/>
          </ac:spMkLst>
        </pc:spChg>
        <pc:spChg chg="mod">
          <ac:chgData name="戴 超" userId="0a653ea0a27b076e" providerId="LiveId" clId="{CE5BA0F9-D3FB-D042-B7BE-9D8EEB9ED909}" dt="2019-10-12T08:40:25.077" v="263" actId="113"/>
          <ac:spMkLst>
            <pc:docMk/>
            <pc:sldMk cId="2636402181" sldId="281"/>
            <ac:spMk id="23" creationId="{00000000-0000-0000-0000-000000000000}"/>
          </ac:spMkLst>
        </pc:spChg>
        <pc:spChg chg="mod">
          <ac:chgData name="戴 超" userId="0a653ea0a27b076e" providerId="LiveId" clId="{CE5BA0F9-D3FB-D042-B7BE-9D8EEB9ED909}" dt="2019-10-12T08:40:25.077" v="263" actId="113"/>
          <ac:spMkLst>
            <pc:docMk/>
            <pc:sldMk cId="2636402181" sldId="281"/>
            <ac:spMk id="25" creationId="{00000000-0000-0000-0000-000000000000}"/>
          </ac:spMkLst>
        </pc:spChg>
        <pc:spChg chg="mod">
          <ac:chgData name="戴 超" userId="0a653ea0a27b076e" providerId="LiveId" clId="{CE5BA0F9-D3FB-D042-B7BE-9D8EEB9ED909}" dt="2019-10-12T08:40:25.077" v="263" actId="113"/>
          <ac:spMkLst>
            <pc:docMk/>
            <pc:sldMk cId="2636402181" sldId="281"/>
            <ac:spMk id="26" creationId="{00000000-0000-0000-0000-000000000000}"/>
          </ac:spMkLst>
        </pc:spChg>
        <pc:spChg chg="mod">
          <ac:chgData name="戴 超" userId="0a653ea0a27b076e" providerId="LiveId" clId="{CE5BA0F9-D3FB-D042-B7BE-9D8EEB9ED909}" dt="2019-10-12T08:40:17.974" v="262" actId="113"/>
          <ac:spMkLst>
            <pc:docMk/>
            <pc:sldMk cId="2636402181" sldId="281"/>
            <ac:spMk id="28" creationId="{00000000-0000-0000-0000-000000000000}"/>
          </ac:spMkLst>
        </pc:spChg>
        <pc:spChg chg="mod">
          <ac:chgData name="戴 超" userId="0a653ea0a27b076e" providerId="LiveId" clId="{CE5BA0F9-D3FB-D042-B7BE-9D8EEB9ED909}" dt="2019-10-12T08:40:17.974" v="262" actId="113"/>
          <ac:spMkLst>
            <pc:docMk/>
            <pc:sldMk cId="2636402181" sldId="281"/>
            <ac:spMk id="29" creationId="{00000000-0000-0000-0000-000000000000}"/>
          </ac:spMkLst>
        </pc:spChg>
        <pc:spChg chg="mod">
          <ac:chgData name="戴 超" userId="0a653ea0a27b076e" providerId="LiveId" clId="{CE5BA0F9-D3FB-D042-B7BE-9D8EEB9ED909}" dt="2019-10-12T08:40:17.974" v="262" actId="113"/>
          <ac:spMkLst>
            <pc:docMk/>
            <pc:sldMk cId="2636402181" sldId="281"/>
            <ac:spMk id="31" creationId="{00000000-0000-0000-0000-000000000000}"/>
          </ac:spMkLst>
        </pc:spChg>
        <pc:spChg chg="mod">
          <ac:chgData name="戴 超" userId="0a653ea0a27b076e" providerId="LiveId" clId="{CE5BA0F9-D3FB-D042-B7BE-9D8EEB9ED909}" dt="2019-10-12T08:40:17.974" v="262" actId="113"/>
          <ac:spMkLst>
            <pc:docMk/>
            <pc:sldMk cId="2636402181" sldId="281"/>
            <ac:spMk id="32" creationId="{00000000-0000-0000-0000-000000000000}"/>
          </ac:spMkLst>
        </pc:spChg>
        <pc:spChg chg="mod">
          <ac:chgData name="戴 超" userId="0a653ea0a27b076e" providerId="LiveId" clId="{CE5BA0F9-D3FB-D042-B7BE-9D8EEB9ED909}" dt="2019-10-12T08:40:17.974" v="262" actId="113"/>
          <ac:spMkLst>
            <pc:docMk/>
            <pc:sldMk cId="2636402181" sldId="281"/>
            <ac:spMk id="34" creationId="{00000000-0000-0000-0000-000000000000}"/>
          </ac:spMkLst>
        </pc:spChg>
        <pc:spChg chg="mod">
          <ac:chgData name="戴 超" userId="0a653ea0a27b076e" providerId="LiveId" clId="{CE5BA0F9-D3FB-D042-B7BE-9D8EEB9ED909}" dt="2019-10-12T08:40:17.974" v="262" actId="113"/>
          <ac:spMkLst>
            <pc:docMk/>
            <pc:sldMk cId="2636402181" sldId="281"/>
            <ac:spMk id="35" creationId="{00000000-0000-0000-0000-000000000000}"/>
          </ac:spMkLst>
        </pc:spChg>
        <pc:spChg chg="mod">
          <ac:chgData name="戴 超" userId="0a653ea0a27b076e" providerId="LiveId" clId="{CE5BA0F9-D3FB-D042-B7BE-9D8EEB9ED909}" dt="2019-10-12T08:40:17.974" v="262" actId="113"/>
          <ac:spMkLst>
            <pc:docMk/>
            <pc:sldMk cId="2636402181" sldId="281"/>
            <ac:spMk id="37" creationId="{00000000-0000-0000-0000-000000000000}"/>
          </ac:spMkLst>
        </pc:spChg>
        <pc:spChg chg="mod">
          <ac:chgData name="戴 超" userId="0a653ea0a27b076e" providerId="LiveId" clId="{CE5BA0F9-D3FB-D042-B7BE-9D8EEB9ED909}" dt="2019-10-12T08:40:17.974" v="262" actId="113"/>
          <ac:spMkLst>
            <pc:docMk/>
            <pc:sldMk cId="2636402181" sldId="281"/>
            <ac:spMk id="38" creationId="{00000000-0000-0000-0000-000000000000}"/>
          </ac:spMkLst>
        </pc:spChg>
        <pc:spChg chg="mod">
          <ac:chgData name="戴 超" userId="0a653ea0a27b076e" providerId="LiveId" clId="{CE5BA0F9-D3FB-D042-B7BE-9D8EEB9ED909}" dt="2019-10-12T08:40:17.974" v="262" actId="113"/>
          <ac:spMkLst>
            <pc:docMk/>
            <pc:sldMk cId="2636402181" sldId="281"/>
            <ac:spMk id="40" creationId="{00000000-0000-0000-0000-000000000000}"/>
          </ac:spMkLst>
        </pc:spChg>
        <pc:spChg chg="mod">
          <ac:chgData name="戴 超" userId="0a653ea0a27b076e" providerId="LiveId" clId="{CE5BA0F9-D3FB-D042-B7BE-9D8EEB9ED909}" dt="2019-10-12T08:40:17.974" v="262" actId="113"/>
          <ac:spMkLst>
            <pc:docMk/>
            <pc:sldMk cId="2636402181" sldId="281"/>
            <ac:spMk id="41" creationId="{00000000-0000-0000-0000-000000000000}"/>
          </ac:spMkLst>
        </pc:spChg>
        <pc:spChg chg="mod">
          <ac:chgData name="戴 超" userId="0a653ea0a27b076e" providerId="LiveId" clId="{CE5BA0F9-D3FB-D042-B7BE-9D8EEB9ED909}" dt="2019-10-12T08:40:17.974" v="262" actId="113"/>
          <ac:spMkLst>
            <pc:docMk/>
            <pc:sldMk cId="2636402181" sldId="281"/>
            <ac:spMk id="43" creationId="{00000000-0000-0000-0000-000000000000}"/>
          </ac:spMkLst>
        </pc:spChg>
        <pc:spChg chg="mod">
          <ac:chgData name="戴 超" userId="0a653ea0a27b076e" providerId="LiveId" clId="{CE5BA0F9-D3FB-D042-B7BE-9D8EEB9ED909}" dt="2019-10-12T08:40:17.974" v="262" actId="113"/>
          <ac:spMkLst>
            <pc:docMk/>
            <pc:sldMk cId="2636402181" sldId="281"/>
            <ac:spMk id="44" creationId="{00000000-0000-0000-0000-000000000000}"/>
          </ac:spMkLst>
        </pc:spChg>
      </pc:sldChg>
      <pc:sldChg chg="modSp">
        <pc:chgData name="戴 超" userId="0a653ea0a27b076e" providerId="LiveId" clId="{CE5BA0F9-D3FB-D042-B7BE-9D8EEB9ED909}" dt="2019-10-12T08:40:56.073" v="269" actId="14100"/>
        <pc:sldMkLst>
          <pc:docMk/>
          <pc:sldMk cId="3364429461" sldId="282"/>
        </pc:sldMkLst>
        <pc:spChg chg="mod">
          <ac:chgData name="戴 超" userId="0a653ea0a27b076e" providerId="LiveId" clId="{CE5BA0F9-D3FB-D042-B7BE-9D8EEB9ED909}" dt="2019-10-12T08:40:30.900" v="264" actId="113"/>
          <ac:spMkLst>
            <pc:docMk/>
            <pc:sldMk cId="3364429461" sldId="282"/>
            <ac:spMk id="5" creationId="{00000000-0000-0000-0000-000000000000}"/>
          </ac:spMkLst>
        </pc:spChg>
        <pc:spChg chg="mod">
          <ac:chgData name="戴 超" userId="0a653ea0a27b076e" providerId="LiveId" clId="{CE5BA0F9-D3FB-D042-B7BE-9D8EEB9ED909}" dt="2019-10-12T08:40:30.900" v="264" actId="113"/>
          <ac:spMkLst>
            <pc:docMk/>
            <pc:sldMk cId="3364429461" sldId="282"/>
            <ac:spMk id="7" creationId="{00000000-0000-0000-0000-000000000000}"/>
          </ac:spMkLst>
        </pc:spChg>
        <pc:spChg chg="mod">
          <ac:chgData name="戴 超" userId="0a653ea0a27b076e" providerId="LiveId" clId="{CE5BA0F9-D3FB-D042-B7BE-9D8EEB9ED909}" dt="2019-10-12T08:40:30.900" v="264" actId="113"/>
          <ac:spMkLst>
            <pc:docMk/>
            <pc:sldMk cId="3364429461" sldId="282"/>
            <ac:spMk id="8" creationId="{00000000-0000-0000-0000-000000000000}"/>
          </ac:spMkLst>
        </pc:spChg>
        <pc:spChg chg="mod">
          <ac:chgData name="戴 超" userId="0a653ea0a27b076e" providerId="LiveId" clId="{CE5BA0F9-D3FB-D042-B7BE-9D8EEB9ED909}" dt="2019-10-12T08:40:35.246" v="265" actId="113"/>
          <ac:spMkLst>
            <pc:docMk/>
            <pc:sldMk cId="3364429461" sldId="282"/>
            <ac:spMk id="10" creationId="{00000000-0000-0000-0000-000000000000}"/>
          </ac:spMkLst>
        </pc:spChg>
        <pc:spChg chg="mod">
          <ac:chgData name="戴 超" userId="0a653ea0a27b076e" providerId="LiveId" clId="{CE5BA0F9-D3FB-D042-B7BE-9D8EEB9ED909}" dt="2019-10-12T08:40:35.246" v="265" actId="113"/>
          <ac:spMkLst>
            <pc:docMk/>
            <pc:sldMk cId="3364429461" sldId="282"/>
            <ac:spMk id="12" creationId="{00000000-0000-0000-0000-000000000000}"/>
          </ac:spMkLst>
        </pc:spChg>
        <pc:spChg chg="mod">
          <ac:chgData name="戴 超" userId="0a653ea0a27b076e" providerId="LiveId" clId="{CE5BA0F9-D3FB-D042-B7BE-9D8EEB9ED909}" dt="2019-10-12T08:40:35.246" v="265" actId="113"/>
          <ac:spMkLst>
            <pc:docMk/>
            <pc:sldMk cId="3364429461" sldId="282"/>
            <ac:spMk id="13" creationId="{00000000-0000-0000-0000-000000000000}"/>
          </ac:spMkLst>
        </pc:spChg>
        <pc:spChg chg="mod">
          <ac:chgData name="戴 超" userId="0a653ea0a27b076e" providerId="LiveId" clId="{CE5BA0F9-D3FB-D042-B7BE-9D8EEB9ED909}" dt="2019-10-12T08:40:30.900" v="264" actId="113"/>
          <ac:spMkLst>
            <pc:docMk/>
            <pc:sldMk cId="3364429461" sldId="282"/>
            <ac:spMk id="15" creationId="{00000000-0000-0000-0000-000000000000}"/>
          </ac:spMkLst>
        </pc:spChg>
        <pc:spChg chg="mod">
          <ac:chgData name="戴 超" userId="0a653ea0a27b076e" providerId="LiveId" clId="{CE5BA0F9-D3FB-D042-B7BE-9D8EEB9ED909}" dt="2019-10-12T08:40:30.900" v="264" actId="113"/>
          <ac:spMkLst>
            <pc:docMk/>
            <pc:sldMk cId="3364429461" sldId="282"/>
            <ac:spMk id="17" creationId="{00000000-0000-0000-0000-000000000000}"/>
          </ac:spMkLst>
        </pc:spChg>
        <pc:spChg chg="mod">
          <ac:chgData name="戴 超" userId="0a653ea0a27b076e" providerId="LiveId" clId="{CE5BA0F9-D3FB-D042-B7BE-9D8EEB9ED909}" dt="2019-10-12T08:40:30.900" v="264" actId="113"/>
          <ac:spMkLst>
            <pc:docMk/>
            <pc:sldMk cId="3364429461" sldId="282"/>
            <ac:spMk id="18" creationId="{00000000-0000-0000-0000-000000000000}"/>
          </ac:spMkLst>
        </pc:spChg>
        <pc:spChg chg="mod">
          <ac:chgData name="戴 超" userId="0a653ea0a27b076e" providerId="LiveId" clId="{CE5BA0F9-D3FB-D042-B7BE-9D8EEB9ED909}" dt="2019-10-12T08:40:35.246" v="265" actId="113"/>
          <ac:spMkLst>
            <pc:docMk/>
            <pc:sldMk cId="3364429461" sldId="282"/>
            <ac:spMk id="20" creationId="{00000000-0000-0000-0000-000000000000}"/>
          </ac:spMkLst>
        </pc:spChg>
        <pc:spChg chg="mod">
          <ac:chgData name="戴 超" userId="0a653ea0a27b076e" providerId="LiveId" clId="{CE5BA0F9-D3FB-D042-B7BE-9D8EEB9ED909}" dt="2019-10-12T08:40:35.246" v="265" actId="113"/>
          <ac:spMkLst>
            <pc:docMk/>
            <pc:sldMk cId="3364429461" sldId="282"/>
            <ac:spMk id="22" creationId="{00000000-0000-0000-0000-000000000000}"/>
          </ac:spMkLst>
        </pc:spChg>
        <pc:spChg chg="mod">
          <ac:chgData name="戴 超" userId="0a653ea0a27b076e" providerId="LiveId" clId="{CE5BA0F9-D3FB-D042-B7BE-9D8EEB9ED909}" dt="2019-10-12T08:40:35.246" v="265" actId="113"/>
          <ac:spMkLst>
            <pc:docMk/>
            <pc:sldMk cId="3364429461" sldId="282"/>
            <ac:spMk id="23" creationId="{00000000-0000-0000-0000-000000000000}"/>
          </ac:spMkLst>
        </pc:spChg>
        <pc:spChg chg="mod">
          <ac:chgData name="戴 超" userId="0a653ea0a27b076e" providerId="LiveId" clId="{CE5BA0F9-D3FB-D042-B7BE-9D8EEB9ED909}" dt="2019-10-12T08:40:30.900" v="264" actId="113"/>
          <ac:spMkLst>
            <pc:docMk/>
            <pc:sldMk cId="3364429461" sldId="282"/>
            <ac:spMk id="44" creationId="{00000000-0000-0000-0000-000000000000}"/>
          </ac:spMkLst>
        </pc:spChg>
        <pc:spChg chg="mod">
          <ac:chgData name="戴 超" userId="0a653ea0a27b076e" providerId="LiveId" clId="{CE5BA0F9-D3FB-D042-B7BE-9D8EEB9ED909}" dt="2019-10-12T08:40:30.900" v="264" actId="113"/>
          <ac:spMkLst>
            <pc:docMk/>
            <pc:sldMk cId="3364429461" sldId="282"/>
            <ac:spMk id="45" creationId="{00000000-0000-0000-0000-000000000000}"/>
          </ac:spMkLst>
        </pc:spChg>
        <pc:spChg chg="mod">
          <ac:chgData name="戴 超" userId="0a653ea0a27b076e" providerId="LiveId" clId="{CE5BA0F9-D3FB-D042-B7BE-9D8EEB9ED909}" dt="2019-10-12T08:40:30.900" v="264" actId="113"/>
          <ac:spMkLst>
            <pc:docMk/>
            <pc:sldMk cId="3364429461" sldId="282"/>
            <ac:spMk id="46" creationId="{00000000-0000-0000-0000-000000000000}"/>
          </ac:spMkLst>
        </pc:spChg>
        <pc:spChg chg="mod">
          <ac:chgData name="戴 超" userId="0a653ea0a27b076e" providerId="LiveId" clId="{CE5BA0F9-D3FB-D042-B7BE-9D8EEB9ED909}" dt="2019-10-12T08:40:30.900" v="264" actId="113"/>
          <ac:spMkLst>
            <pc:docMk/>
            <pc:sldMk cId="3364429461" sldId="282"/>
            <ac:spMk id="47" creationId="{00000000-0000-0000-0000-000000000000}"/>
          </ac:spMkLst>
        </pc:spChg>
        <pc:spChg chg="mod">
          <ac:chgData name="戴 超" userId="0a653ea0a27b076e" providerId="LiveId" clId="{CE5BA0F9-D3FB-D042-B7BE-9D8EEB9ED909}" dt="2019-10-12T08:40:30.900" v="264" actId="113"/>
          <ac:spMkLst>
            <pc:docMk/>
            <pc:sldMk cId="3364429461" sldId="282"/>
            <ac:spMk id="48" creationId="{00000000-0000-0000-0000-000000000000}"/>
          </ac:spMkLst>
        </pc:spChg>
        <pc:spChg chg="mod">
          <ac:chgData name="戴 超" userId="0a653ea0a27b076e" providerId="LiveId" clId="{CE5BA0F9-D3FB-D042-B7BE-9D8EEB9ED909}" dt="2019-10-12T08:40:30.900" v="264" actId="113"/>
          <ac:spMkLst>
            <pc:docMk/>
            <pc:sldMk cId="3364429461" sldId="282"/>
            <ac:spMk id="49" creationId="{00000000-0000-0000-0000-000000000000}"/>
          </ac:spMkLst>
        </pc:spChg>
        <pc:spChg chg="mod">
          <ac:chgData name="戴 超" userId="0a653ea0a27b076e" providerId="LiveId" clId="{CE5BA0F9-D3FB-D042-B7BE-9D8EEB9ED909}" dt="2019-10-12T08:40:35.246" v="265" actId="113"/>
          <ac:spMkLst>
            <pc:docMk/>
            <pc:sldMk cId="3364429461" sldId="282"/>
            <ac:spMk id="53" creationId="{00000000-0000-0000-0000-000000000000}"/>
          </ac:spMkLst>
        </pc:spChg>
        <pc:spChg chg="mod">
          <ac:chgData name="戴 超" userId="0a653ea0a27b076e" providerId="LiveId" clId="{CE5BA0F9-D3FB-D042-B7BE-9D8EEB9ED909}" dt="2019-10-12T08:40:35.246" v="265" actId="113"/>
          <ac:spMkLst>
            <pc:docMk/>
            <pc:sldMk cId="3364429461" sldId="282"/>
            <ac:spMk id="54" creationId="{00000000-0000-0000-0000-000000000000}"/>
          </ac:spMkLst>
        </pc:spChg>
        <pc:spChg chg="mod">
          <ac:chgData name="戴 超" userId="0a653ea0a27b076e" providerId="LiveId" clId="{CE5BA0F9-D3FB-D042-B7BE-9D8EEB9ED909}" dt="2019-10-12T08:40:35.246" v="265" actId="113"/>
          <ac:spMkLst>
            <pc:docMk/>
            <pc:sldMk cId="3364429461" sldId="282"/>
            <ac:spMk id="55" creationId="{00000000-0000-0000-0000-000000000000}"/>
          </ac:spMkLst>
        </pc:spChg>
        <pc:spChg chg="mod">
          <ac:chgData name="戴 超" userId="0a653ea0a27b076e" providerId="LiveId" clId="{CE5BA0F9-D3FB-D042-B7BE-9D8EEB9ED909}" dt="2019-10-12T08:40:35.246" v="265" actId="113"/>
          <ac:spMkLst>
            <pc:docMk/>
            <pc:sldMk cId="3364429461" sldId="282"/>
            <ac:spMk id="56" creationId="{00000000-0000-0000-0000-000000000000}"/>
          </ac:spMkLst>
        </pc:spChg>
        <pc:spChg chg="mod">
          <ac:chgData name="戴 超" userId="0a653ea0a27b076e" providerId="LiveId" clId="{CE5BA0F9-D3FB-D042-B7BE-9D8EEB9ED909}" dt="2019-10-12T08:40:35.246" v="265" actId="113"/>
          <ac:spMkLst>
            <pc:docMk/>
            <pc:sldMk cId="3364429461" sldId="282"/>
            <ac:spMk id="57" creationId="{00000000-0000-0000-0000-000000000000}"/>
          </ac:spMkLst>
        </pc:spChg>
        <pc:spChg chg="mod">
          <ac:chgData name="戴 超" userId="0a653ea0a27b076e" providerId="LiveId" clId="{CE5BA0F9-D3FB-D042-B7BE-9D8EEB9ED909}" dt="2019-10-12T08:40:35.246" v="265" actId="113"/>
          <ac:spMkLst>
            <pc:docMk/>
            <pc:sldMk cId="3364429461" sldId="282"/>
            <ac:spMk id="58" creationId="{00000000-0000-0000-0000-000000000000}"/>
          </ac:spMkLst>
        </pc:spChg>
        <pc:spChg chg="mod">
          <ac:chgData name="戴 超" userId="0a653ea0a27b076e" providerId="LiveId" clId="{CE5BA0F9-D3FB-D042-B7BE-9D8EEB9ED909}" dt="2019-10-12T08:40:30.900" v="264" actId="113"/>
          <ac:spMkLst>
            <pc:docMk/>
            <pc:sldMk cId="3364429461" sldId="282"/>
            <ac:spMk id="63" creationId="{00000000-0000-0000-0000-000000000000}"/>
          </ac:spMkLst>
        </pc:spChg>
        <pc:spChg chg="mod">
          <ac:chgData name="戴 超" userId="0a653ea0a27b076e" providerId="LiveId" clId="{CE5BA0F9-D3FB-D042-B7BE-9D8EEB9ED909}" dt="2019-10-12T08:40:30.900" v="264" actId="113"/>
          <ac:spMkLst>
            <pc:docMk/>
            <pc:sldMk cId="3364429461" sldId="282"/>
            <ac:spMk id="64" creationId="{00000000-0000-0000-0000-000000000000}"/>
          </ac:spMkLst>
        </pc:spChg>
        <pc:spChg chg="mod">
          <ac:chgData name="戴 超" userId="0a653ea0a27b076e" providerId="LiveId" clId="{CE5BA0F9-D3FB-D042-B7BE-9D8EEB9ED909}" dt="2019-10-12T08:40:30.900" v="264" actId="113"/>
          <ac:spMkLst>
            <pc:docMk/>
            <pc:sldMk cId="3364429461" sldId="282"/>
            <ac:spMk id="65" creationId="{00000000-0000-0000-0000-000000000000}"/>
          </ac:spMkLst>
        </pc:spChg>
        <pc:spChg chg="mod">
          <ac:chgData name="戴 超" userId="0a653ea0a27b076e" providerId="LiveId" clId="{CE5BA0F9-D3FB-D042-B7BE-9D8EEB9ED909}" dt="2019-10-12T08:40:30.900" v="264" actId="113"/>
          <ac:spMkLst>
            <pc:docMk/>
            <pc:sldMk cId="3364429461" sldId="282"/>
            <ac:spMk id="66" creationId="{00000000-0000-0000-0000-000000000000}"/>
          </ac:spMkLst>
        </pc:spChg>
        <pc:spChg chg="mod">
          <ac:chgData name="戴 超" userId="0a653ea0a27b076e" providerId="LiveId" clId="{CE5BA0F9-D3FB-D042-B7BE-9D8EEB9ED909}" dt="2019-10-12T08:40:30.900" v="264" actId="113"/>
          <ac:spMkLst>
            <pc:docMk/>
            <pc:sldMk cId="3364429461" sldId="282"/>
            <ac:spMk id="67" creationId="{00000000-0000-0000-0000-000000000000}"/>
          </ac:spMkLst>
        </pc:spChg>
        <pc:spChg chg="mod">
          <ac:chgData name="戴 超" userId="0a653ea0a27b076e" providerId="LiveId" clId="{CE5BA0F9-D3FB-D042-B7BE-9D8EEB9ED909}" dt="2019-10-12T08:40:30.900" v="264" actId="113"/>
          <ac:spMkLst>
            <pc:docMk/>
            <pc:sldMk cId="3364429461" sldId="282"/>
            <ac:spMk id="68" creationId="{00000000-0000-0000-0000-000000000000}"/>
          </ac:spMkLst>
        </pc:spChg>
        <pc:grpChg chg="mod">
          <ac:chgData name="戴 超" userId="0a653ea0a27b076e" providerId="LiveId" clId="{CE5BA0F9-D3FB-D042-B7BE-9D8EEB9ED909}" dt="2019-10-12T08:40:56.073" v="269" actId="14100"/>
          <ac:grpSpMkLst>
            <pc:docMk/>
            <pc:sldMk cId="3364429461" sldId="282"/>
            <ac:grpSpMk id="4" creationId="{00000000-0000-0000-0000-000000000000}"/>
          </ac:grpSpMkLst>
        </pc:grpChg>
        <pc:grpChg chg="mod">
          <ac:chgData name="戴 超" userId="0a653ea0a27b076e" providerId="LiveId" clId="{CE5BA0F9-D3FB-D042-B7BE-9D8EEB9ED909}" dt="2019-10-12T08:40:48.648" v="268" actId="14100"/>
          <ac:grpSpMkLst>
            <pc:docMk/>
            <pc:sldMk cId="3364429461" sldId="282"/>
            <ac:grpSpMk id="9" creationId="{00000000-0000-0000-0000-000000000000}"/>
          </ac:grpSpMkLst>
        </pc:grpChg>
        <pc:grpChg chg="mod">
          <ac:chgData name="戴 超" userId="0a653ea0a27b076e" providerId="LiveId" clId="{CE5BA0F9-D3FB-D042-B7BE-9D8EEB9ED909}" dt="2019-10-12T08:40:56.073" v="269" actId="14100"/>
          <ac:grpSpMkLst>
            <pc:docMk/>
            <pc:sldMk cId="3364429461" sldId="282"/>
            <ac:grpSpMk id="14" creationId="{00000000-0000-0000-0000-000000000000}"/>
          </ac:grpSpMkLst>
        </pc:grpChg>
        <pc:grpChg chg="mod">
          <ac:chgData name="戴 超" userId="0a653ea0a27b076e" providerId="LiveId" clId="{CE5BA0F9-D3FB-D042-B7BE-9D8EEB9ED909}" dt="2019-10-12T08:40:48.648" v="268" actId="14100"/>
          <ac:grpSpMkLst>
            <pc:docMk/>
            <pc:sldMk cId="3364429461" sldId="282"/>
            <ac:grpSpMk id="19" creationId="{00000000-0000-0000-0000-000000000000}"/>
          </ac:grpSpMkLst>
        </pc:grpChg>
        <pc:grpChg chg="mod">
          <ac:chgData name="戴 超" userId="0a653ea0a27b076e" providerId="LiveId" clId="{CE5BA0F9-D3FB-D042-B7BE-9D8EEB9ED909}" dt="2019-10-12T08:40:56.073" v="269" actId="14100"/>
          <ac:grpSpMkLst>
            <pc:docMk/>
            <pc:sldMk cId="3364429461" sldId="282"/>
            <ac:grpSpMk id="41" creationId="{00000000-0000-0000-0000-000000000000}"/>
          </ac:grpSpMkLst>
        </pc:grpChg>
        <pc:grpChg chg="mod">
          <ac:chgData name="戴 超" userId="0a653ea0a27b076e" providerId="LiveId" clId="{CE5BA0F9-D3FB-D042-B7BE-9D8EEB9ED909}" dt="2019-10-12T08:40:48.648" v="268" actId="14100"/>
          <ac:grpSpMkLst>
            <pc:docMk/>
            <pc:sldMk cId="3364429461" sldId="282"/>
            <ac:grpSpMk id="50" creationId="{00000000-0000-0000-0000-000000000000}"/>
          </ac:grpSpMkLst>
        </pc:grpChg>
        <pc:grpChg chg="mod">
          <ac:chgData name="戴 超" userId="0a653ea0a27b076e" providerId="LiveId" clId="{CE5BA0F9-D3FB-D042-B7BE-9D8EEB9ED909}" dt="2019-10-12T08:40:56.073" v="269" actId="14100"/>
          <ac:grpSpMkLst>
            <pc:docMk/>
            <pc:sldMk cId="3364429461" sldId="282"/>
            <ac:grpSpMk id="60" creationId="{00000000-0000-0000-0000-000000000000}"/>
          </ac:grpSpMkLst>
        </pc:grpChg>
        <pc:grpChg chg="mod">
          <ac:chgData name="戴 超" userId="0a653ea0a27b076e" providerId="LiveId" clId="{CE5BA0F9-D3FB-D042-B7BE-9D8EEB9ED909}" dt="2019-10-12T08:40:48.648" v="268" actId="14100"/>
          <ac:grpSpMkLst>
            <pc:docMk/>
            <pc:sldMk cId="3364429461" sldId="282"/>
            <ac:grpSpMk id="69" creationId="{00000000-0000-0000-0000-000000000000}"/>
          </ac:grpSpMkLst>
        </pc:grpChg>
      </pc:sldChg>
      <pc:sldChg chg="del">
        <pc:chgData name="戴 超" userId="0a653ea0a27b076e" providerId="LiveId" clId="{CE5BA0F9-D3FB-D042-B7BE-9D8EEB9ED909}" dt="2019-10-06T11:50:57.042" v="83" actId="2696"/>
        <pc:sldMkLst>
          <pc:docMk/>
          <pc:sldMk cId="1478755367" sldId="283"/>
        </pc:sldMkLst>
      </pc:sldChg>
      <pc:sldChg chg="modSp modAnim">
        <pc:chgData name="戴 超" userId="0a653ea0a27b076e" providerId="LiveId" clId="{CE5BA0F9-D3FB-D042-B7BE-9D8EEB9ED909}" dt="2019-10-11T07:33:23.427" v="153"/>
        <pc:sldMkLst>
          <pc:docMk/>
          <pc:sldMk cId="2618999973" sldId="286"/>
        </pc:sldMkLst>
        <pc:spChg chg="mod">
          <ac:chgData name="戴 超" userId="0a653ea0a27b076e" providerId="LiveId" clId="{CE5BA0F9-D3FB-D042-B7BE-9D8EEB9ED909}" dt="2019-09-21T11:09:40.589" v="36" actId="20577"/>
          <ac:spMkLst>
            <pc:docMk/>
            <pc:sldMk cId="2618999973" sldId="286"/>
            <ac:spMk id="49" creationId="{00000000-0000-0000-0000-000000000000}"/>
          </ac:spMkLst>
        </pc:spChg>
      </pc:sldChg>
      <pc:sldChg chg="modSp modAnim">
        <pc:chgData name="戴 超" userId="0a653ea0a27b076e" providerId="LiveId" clId="{CE5BA0F9-D3FB-D042-B7BE-9D8EEB9ED909}" dt="2019-10-12T08:41:20.724" v="273"/>
        <pc:sldMkLst>
          <pc:docMk/>
          <pc:sldMk cId="1940581968" sldId="287"/>
        </pc:sldMkLst>
        <pc:spChg chg="mod">
          <ac:chgData name="戴 超" userId="0a653ea0a27b076e" providerId="LiveId" clId="{CE5BA0F9-D3FB-D042-B7BE-9D8EEB9ED909}" dt="2019-10-06T13:22:11.909" v="87" actId="20577"/>
          <ac:spMkLst>
            <pc:docMk/>
            <pc:sldMk cId="1940581968" sldId="287"/>
            <ac:spMk id="32" creationId="{00000000-0000-0000-0000-000000000000}"/>
          </ac:spMkLst>
        </pc:spChg>
        <pc:spChg chg="mod">
          <ac:chgData name="戴 超" userId="0a653ea0a27b076e" providerId="LiveId" clId="{CE5BA0F9-D3FB-D042-B7BE-9D8EEB9ED909}" dt="2019-10-06T13:22:56.311" v="149" actId="122"/>
          <ac:spMkLst>
            <pc:docMk/>
            <pc:sldMk cId="1940581968" sldId="287"/>
            <ac:spMk id="49" creationId="{00000000-0000-0000-0000-000000000000}"/>
          </ac:spMkLst>
        </pc:spChg>
      </pc:sldChg>
      <pc:sldChg chg="modSp add">
        <pc:chgData name="戴 超" userId="0a653ea0a27b076e" providerId="LiveId" clId="{CE5BA0F9-D3FB-D042-B7BE-9D8EEB9ED909}" dt="2019-10-11T07:34:08.120" v="162" actId="207"/>
        <pc:sldMkLst>
          <pc:docMk/>
          <pc:sldMk cId="190877027" sldId="288"/>
        </pc:sldMkLst>
        <pc:spChg chg="mod">
          <ac:chgData name="戴 超" userId="0a653ea0a27b076e" providerId="LiveId" clId="{CE5BA0F9-D3FB-D042-B7BE-9D8EEB9ED909}" dt="2019-10-06T11:48:55.085" v="82" actId="20577"/>
          <ac:spMkLst>
            <pc:docMk/>
            <pc:sldMk cId="190877027" sldId="288"/>
            <ac:spMk id="4" creationId="{00000000-0000-0000-0000-000000000000}"/>
          </ac:spMkLst>
        </pc:spChg>
        <pc:spChg chg="mod">
          <ac:chgData name="戴 超" userId="0a653ea0a27b076e" providerId="LiveId" clId="{CE5BA0F9-D3FB-D042-B7BE-9D8EEB9ED909}" dt="2019-10-11T07:33:34.665" v="155" actId="403"/>
          <ac:spMkLst>
            <pc:docMk/>
            <pc:sldMk cId="190877027" sldId="288"/>
            <ac:spMk id="5" creationId="{00000000-0000-0000-0000-000000000000}"/>
          </ac:spMkLst>
        </pc:spChg>
        <pc:spChg chg="mod">
          <ac:chgData name="戴 超" userId="0a653ea0a27b076e" providerId="LiveId" clId="{CE5BA0F9-D3FB-D042-B7BE-9D8EEB9ED909}" dt="2019-10-11T07:33:34.665" v="155" actId="403"/>
          <ac:spMkLst>
            <pc:docMk/>
            <pc:sldMk cId="190877027" sldId="288"/>
            <ac:spMk id="6" creationId="{00000000-0000-0000-0000-000000000000}"/>
          </ac:spMkLst>
        </pc:spChg>
        <pc:spChg chg="mod">
          <ac:chgData name="戴 超" userId="0a653ea0a27b076e" providerId="LiveId" clId="{CE5BA0F9-D3FB-D042-B7BE-9D8EEB9ED909}" dt="2019-10-11T07:33:34.665" v="155" actId="403"/>
          <ac:spMkLst>
            <pc:docMk/>
            <pc:sldMk cId="190877027" sldId="288"/>
            <ac:spMk id="7" creationId="{00000000-0000-0000-0000-000000000000}"/>
          </ac:spMkLst>
        </pc:spChg>
        <pc:spChg chg="mod">
          <ac:chgData name="戴 超" userId="0a653ea0a27b076e" providerId="LiveId" clId="{CE5BA0F9-D3FB-D042-B7BE-9D8EEB9ED909}" dt="2019-10-11T07:33:34.665" v="155" actId="403"/>
          <ac:spMkLst>
            <pc:docMk/>
            <pc:sldMk cId="190877027" sldId="288"/>
            <ac:spMk id="8" creationId="{00000000-0000-0000-0000-000000000000}"/>
          </ac:spMkLst>
        </pc:spChg>
        <pc:spChg chg="mod">
          <ac:chgData name="戴 超" userId="0a653ea0a27b076e" providerId="LiveId" clId="{CE5BA0F9-D3FB-D042-B7BE-9D8EEB9ED909}" dt="2019-10-11T07:33:34.665" v="155" actId="403"/>
          <ac:spMkLst>
            <pc:docMk/>
            <pc:sldMk cId="190877027" sldId="288"/>
            <ac:spMk id="10" creationId="{00000000-0000-0000-0000-000000000000}"/>
          </ac:spMkLst>
        </pc:spChg>
        <pc:spChg chg="mod">
          <ac:chgData name="戴 超" userId="0a653ea0a27b076e" providerId="LiveId" clId="{CE5BA0F9-D3FB-D042-B7BE-9D8EEB9ED909}" dt="2019-10-11T07:33:34.665" v="155" actId="403"/>
          <ac:spMkLst>
            <pc:docMk/>
            <pc:sldMk cId="190877027" sldId="288"/>
            <ac:spMk id="11" creationId="{00000000-0000-0000-0000-000000000000}"/>
          </ac:spMkLst>
        </pc:spChg>
        <pc:spChg chg="mod">
          <ac:chgData name="戴 超" userId="0a653ea0a27b076e" providerId="LiveId" clId="{CE5BA0F9-D3FB-D042-B7BE-9D8EEB9ED909}" dt="2019-10-11T07:34:02.465" v="160" actId="207"/>
          <ac:spMkLst>
            <pc:docMk/>
            <pc:sldMk cId="190877027" sldId="288"/>
            <ac:spMk id="12" creationId="{00000000-0000-0000-0000-000000000000}"/>
          </ac:spMkLst>
        </pc:spChg>
        <pc:spChg chg="mod">
          <ac:chgData name="戴 超" userId="0a653ea0a27b076e" providerId="LiveId" clId="{CE5BA0F9-D3FB-D042-B7BE-9D8EEB9ED909}" dt="2019-10-11T07:33:34.665" v="155" actId="403"/>
          <ac:spMkLst>
            <pc:docMk/>
            <pc:sldMk cId="190877027" sldId="288"/>
            <ac:spMk id="14" creationId="{00000000-0000-0000-0000-000000000000}"/>
          </ac:spMkLst>
        </pc:spChg>
        <pc:spChg chg="mod">
          <ac:chgData name="戴 超" userId="0a653ea0a27b076e" providerId="LiveId" clId="{CE5BA0F9-D3FB-D042-B7BE-9D8EEB9ED909}" dt="2019-10-11T07:33:34.665" v="155" actId="403"/>
          <ac:spMkLst>
            <pc:docMk/>
            <pc:sldMk cId="190877027" sldId="288"/>
            <ac:spMk id="15" creationId="{00000000-0000-0000-0000-000000000000}"/>
          </ac:spMkLst>
        </pc:spChg>
        <pc:spChg chg="mod">
          <ac:chgData name="戴 超" userId="0a653ea0a27b076e" providerId="LiveId" clId="{CE5BA0F9-D3FB-D042-B7BE-9D8EEB9ED909}" dt="2019-10-11T07:34:05.592" v="161" actId="207"/>
          <ac:spMkLst>
            <pc:docMk/>
            <pc:sldMk cId="190877027" sldId="288"/>
            <ac:spMk id="16" creationId="{00000000-0000-0000-0000-000000000000}"/>
          </ac:spMkLst>
        </pc:spChg>
        <pc:spChg chg="mod">
          <ac:chgData name="戴 超" userId="0a653ea0a27b076e" providerId="LiveId" clId="{CE5BA0F9-D3FB-D042-B7BE-9D8EEB9ED909}" dt="2019-10-11T07:33:34.665" v="155" actId="403"/>
          <ac:spMkLst>
            <pc:docMk/>
            <pc:sldMk cId="190877027" sldId="288"/>
            <ac:spMk id="18" creationId="{00000000-0000-0000-0000-000000000000}"/>
          </ac:spMkLst>
        </pc:spChg>
        <pc:spChg chg="mod">
          <ac:chgData name="戴 超" userId="0a653ea0a27b076e" providerId="LiveId" clId="{CE5BA0F9-D3FB-D042-B7BE-9D8EEB9ED909}" dt="2019-10-11T07:33:34.665" v="155" actId="403"/>
          <ac:spMkLst>
            <pc:docMk/>
            <pc:sldMk cId="190877027" sldId="288"/>
            <ac:spMk id="19" creationId="{00000000-0000-0000-0000-000000000000}"/>
          </ac:spMkLst>
        </pc:spChg>
        <pc:spChg chg="mod">
          <ac:chgData name="戴 超" userId="0a653ea0a27b076e" providerId="LiveId" clId="{CE5BA0F9-D3FB-D042-B7BE-9D8EEB9ED909}" dt="2019-10-11T07:33:59.721" v="159" actId="207"/>
          <ac:spMkLst>
            <pc:docMk/>
            <pc:sldMk cId="190877027" sldId="288"/>
            <ac:spMk id="20" creationId="{00000000-0000-0000-0000-000000000000}"/>
          </ac:spMkLst>
        </pc:spChg>
        <pc:spChg chg="mod">
          <ac:chgData name="戴 超" userId="0a653ea0a27b076e" providerId="LiveId" clId="{CE5BA0F9-D3FB-D042-B7BE-9D8EEB9ED909}" dt="2019-10-11T07:33:34.665" v="155" actId="403"/>
          <ac:spMkLst>
            <pc:docMk/>
            <pc:sldMk cId="190877027" sldId="288"/>
            <ac:spMk id="22" creationId="{00000000-0000-0000-0000-000000000000}"/>
          </ac:spMkLst>
        </pc:spChg>
        <pc:spChg chg="mod">
          <ac:chgData name="戴 超" userId="0a653ea0a27b076e" providerId="LiveId" clId="{CE5BA0F9-D3FB-D042-B7BE-9D8EEB9ED909}" dt="2019-10-11T07:33:34.665" v="155" actId="403"/>
          <ac:spMkLst>
            <pc:docMk/>
            <pc:sldMk cId="190877027" sldId="288"/>
            <ac:spMk id="23" creationId="{00000000-0000-0000-0000-000000000000}"/>
          </ac:spMkLst>
        </pc:spChg>
        <pc:spChg chg="mod">
          <ac:chgData name="戴 超" userId="0a653ea0a27b076e" providerId="LiveId" clId="{CE5BA0F9-D3FB-D042-B7BE-9D8EEB9ED909}" dt="2019-10-11T07:34:08.120" v="162" actId="207"/>
          <ac:spMkLst>
            <pc:docMk/>
            <pc:sldMk cId="190877027" sldId="288"/>
            <ac:spMk id="24" creationId="{00000000-0000-0000-0000-000000000000}"/>
          </ac:spMkLst>
        </pc:spChg>
        <pc:grpChg chg="mod">
          <ac:chgData name="戴 超" userId="0a653ea0a27b076e" providerId="LiveId" clId="{CE5BA0F9-D3FB-D042-B7BE-9D8EEB9ED909}" dt="2019-10-11T07:33:50.555" v="157" actId="14100"/>
          <ac:grpSpMkLst>
            <pc:docMk/>
            <pc:sldMk cId="190877027" sldId="288"/>
            <ac:grpSpMk id="9" creationId="{00000000-0000-0000-0000-000000000000}"/>
          </ac:grpSpMkLst>
        </pc:grpChg>
        <pc:grpChg chg="mod">
          <ac:chgData name="戴 超" userId="0a653ea0a27b076e" providerId="LiveId" clId="{CE5BA0F9-D3FB-D042-B7BE-9D8EEB9ED909}" dt="2019-10-11T07:33:43.588" v="156" actId="14100"/>
          <ac:grpSpMkLst>
            <pc:docMk/>
            <pc:sldMk cId="190877027" sldId="288"/>
            <ac:grpSpMk id="13" creationId="{00000000-0000-0000-0000-000000000000}"/>
          </ac:grpSpMkLst>
        </pc:grpChg>
        <pc:grpChg chg="mod">
          <ac:chgData name="戴 超" userId="0a653ea0a27b076e" providerId="LiveId" clId="{CE5BA0F9-D3FB-D042-B7BE-9D8EEB9ED909}" dt="2019-10-11T07:33:50.555" v="157" actId="14100"/>
          <ac:grpSpMkLst>
            <pc:docMk/>
            <pc:sldMk cId="190877027" sldId="288"/>
            <ac:grpSpMk id="17" creationId="{00000000-0000-0000-0000-000000000000}"/>
          </ac:grpSpMkLst>
        </pc:grpChg>
        <pc:grpChg chg="mod">
          <ac:chgData name="戴 超" userId="0a653ea0a27b076e" providerId="LiveId" clId="{CE5BA0F9-D3FB-D042-B7BE-9D8EEB9ED909}" dt="2019-10-11T07:33:43.588" v="156" actId="14100"/>
          <ac:grpSpMkLst>
            <pc:docMk/>
            <pc:sldMk cId="190877027" sldId="288"/>
            <ac:grpSpMk id="21" creationId="{00000000-0000-0000-0000-000000000000}"/>
          </ac:grpSpMkLst>
        </pc:grpChg>
        <pc:grpChg chg="mod">
          <ac:chgData name="戴 超" userId="0a653ea0a27b076e" providerId="LiveId" clId="{CE5BA0F9-D3FB-D042-B7BE-9D8EEB9ED909}" dt="2019-10-11T07:33:34.665" v="155" actId="403"/>
          <ac:grpSpMkLst>
            <pc:docMk/>
            <pc:sldMk cId="190877027" sldId="288"/>
            <ac:grpSpMk id="25" creationId="{00000000-0000-0000-0000-000000000000}"/>
          </ac:grpSpMkLst>
        </pc:grpChg>
        <pc:grpChg chg="mod">
          <ac:chgData name="戴 超" userId="0a653ea0a27b076e" providerId="LiveId" clId="{CE5BA0F9-D3FB-D042-B7BE-9D8EEB9ED909}" dt="2019-10-11T07:33:34.665" v="155" actId="403"/>
          <ac:grpSpMkLst>
            <pc:docMk/>
            <pc:sldMk cId="190877027" sldId="288"/>
            <ac:grpSpMk id="28" creationId="{00000000-0000-0000-0000-000000000000}"/>
          </ac:grpSpMkLst>
        </pc:grpChg>
        <pc:grpChg chg="mod">
          <ac:chgData name="戴 超" userId="0a653ea0a27b076e" providerId="LiveId" clId="{CE5BA0F9-D3FB-D042-B7BE-9D8EEB9ED909}" dt="2019-10-11T07:33:34.665" v="155" actId="403"/>
          <ac:grpSpMkLst>
            <pc:docMk/>
            <pc:sldMk cId="190877027" sldId="288"/>
            <ac:grpSpMk id="32" creationId="{00000000-0000-0000-0000-000000000000}"/>
          </ac:grpSpMkLst>
        </pc:grpChg>
        <pc:grpChg chg="mod">
          <ac:chgData name="戴 超" userId="0a653ea0a27b076e" providerId="LiveId" clId="{CE5BA0F9-D3FB-D042-B7BE-9D8EEB9ED909}" dt="2019-10-11T07:33:34.665" v="155" actId="403"/>
          <ac:grpSpMkLst>
            <pc:docMk/>
            <pc:sldMk cId="190877027" sldId="288"/>
            <ac:grpSpMk id="36" creationId="{00000000-0000-0000-0000-000000000000}"/>
          </ac:grpSpMkLst>
        </pc:grpChg>
      </pc:sldChg>
    </pc:docChg>
  </pc:docChgLst>
  <pc:docChgLst>
    <pc:chgData name="戴 超" userId="0a653ea0a27b076e" providerId="LiveId" clId="{E9E143BB-A04F-1341-B435-0BA0B91E9FCE}"/>
    <pc:docChg chg="undo custSel addSld delSld modSld">
      <pc:chgData name="戴 超" userId="0a653ea0a27b076e" providerId="LiveId" clId="{E9E143BB-A04F-1341-B435-0BA0B91E9FCE}" dt="2019-11-06T11:15:09.583" v="3833" actId="2696"/>
      <pc:docMkLst>
        <pc:docMk/>
      </pc:docMkLst>
      <pc:sldChg chg="modSp">
        <pc:chgData name="戴 超" userId="0a653ea0a27b076e" providerId="LiveId" clId="{E9E143BB-A04F-1341-B435-0BA0B91E9FCE}" dt="2019-11-06T04:06:12.649" v="360" actId="20577"/>
        <pc:sldMkLst>
          <pc:docMk/>
          <pc:sldMk cId="2588512512" sldId="257"/>
        </pc:sldMkLst>
        <pc:spChg chg="mod">
          <ac:chgData name="戴 超" userId="0a653ea0a27b076e" providerId="LiveId" clId="{E9E143BB-A04F-1341-B435-0BA0B91E9FCE}" dt="2019-11-06T04:05:36.907" v="287" actId="14100"/>
          <ac:spMkLst>
            <pc:docMk/>
            <pc:sldMk cId="2588512512" sldId="257"/>
            <ac:spMk id="57" creationId="{00000000-0000-0000-0000-000000000000}"/>
          </ac:spMkLst>
        </pc:spChg>
        <pc:spChg chg="mod">
          <ac:chgData name="戴 超" userId="0a653ea0a27b076e" providerId="LiveId" clId="{E9E143BB-A04F-1341-B435-0BA0B91E9FCE}" dt="2019-11-06T04:05:46.710" v="308" actId="20577"/>
          <ac:spMkLst>
            <pc:docMk/>
            <pc:sldMk cId="2588512512" sldId="257"/>
            <ac:spMk id="60" creationId="{00000000-0000-0000-0000-000000000000}"/>
          </ac:spMkLst>
        </pc:spChg>
        <pc:spChg chg="mod">
          <ac:chgData name="戴 超" userId="0a653ea0a27b076e" providerId="LiveId" clId="{E9E143BB-A04F-1341-B435-0BA0B91E9FCE}" dt="2019-11-06T04:05:57.886" v="346" actId="20577"/>
          <ac:spMkLst>
            <pc:docMk/>
            <pc:sldMk cId="2588512512" sldId="257"/>
            <ac:spMk id="63" creationId="{00000000-0000-0000-0000-000000000000}"/>
          </ac:spMkLst>
        </pc:spChg>
        <pc:spChg chg="mod">
          <ac:chgData name="戴 超" userId="0a653ea0a27b076e" providerId="LiveId" clId="{E9E143BB-A04F-1341-B435-0BA0B91E9FCE}" dt="2019-11-06T04:06:12.649" v="360" actId="20577"/>
          <ac:spMkLst>
            <pc:docMk/>
            <pc:sldMk cId="2588512512" sldId="257"/>
            <ac:spMk id="66" creationId="{00000000-0000-0000-0000-000000000000}"/>
          </ac:spMkLst>
        </pc:spChg>
      </pc:sldChg>
      <pc:sldChg chg="delSp modSp delAnim">
        <pc:chgData name="戴 超" userId="0a653ea0a27b076e" providerId="LiveId" clId="{E9E143BB-A04F-1341-B435-0BA0B91E9FCE}" dt="2019-11-06T04:07:00.217" v="469" actId="478"/>
        <pc:sldMkLst>
          <pc:docMk/>
          <pc:sldMk cId="3133852583" sldId="258"/>
        </pc:sldMkLst>
        <pc:spChg chg="mod">
          <ac:chgData name="戴 超" userId="0a653ea0a27b076e" providerId="LiveId" clId="{E9E143BB-A04F-1341-B435-0BA0B91E9FCE}" dt="2019-11-06T04:06:22.931" v="382" actId="20577"/>
          <ac:spMkLst>
            <pc:docMk/>
            <pc:sldMk cId="3133852583" sldId="258"/>
            <ac:spMk id="12" creationId="{00000000-0000-0000-0000-000000000000}"/>
          </ac:spMkLst>
        </pc:spChg>
        <pc:spChg chg="mod">
          <ac:chgData name="戴 超" userId="0a653ea0a27b076e" providerId="LiveId" clId="{E9E143BB-A04F-1341-B435-0BA0B91E9FCE}" dt="2019-11-06T04:06:44.424" v="419" actId="20577"/>
          <ac:spMkLst>
            <pc:docMk/>
            <pc:sldMk cId="3133852583" sldId="258"/>
            <ac:spMk id="13" creationId="{00000000-0000-0000-0000-000000000000}"/>
          </ac:spMkLst>
        </pc:spChg>
        <pc:spChg chg="mod">
          <ac:chgData name="戴 超" userId="0a653ea0a27b076e" providerId="LiveId" clId="{E9E143BB-A04F-1341-B435-0BA0B91E9FCE}" dt="2019-11-06T04:06:51.166" v="445" actId="20577"/>
          <ac:spMkLst>
            <pc:docMk/>
            <pc:sldMk cId="3133852583" sldId="258"/>
            <ac:spMk id="14" creationId="{00000000-0000-0000-0000-000000000000}"/>
          </ac:spMkLst>
        </pc:spChg>
        <pc:spChg chg="mod">
          <ac:chgData name="戴 超" userId="0a653ea0a27b076e" providerId="LiveId" clId="{E9E143BB-A04F-1341-B435-0BA0B91E9FCE}" dt="2019-11-06T04:06:58.163" v="468" actId="20577"/>
          <ac:spMkLst>
            <pc:docMk/>
            <pc:sldMk cId="3133852583" sldId="258"/>
            <ac:spMk id="15" creationId="{00000000-0000-0000-0000-000000000000}"/>
          </ac:spMkLst>
        </pc:spChg>
        <pc:spChg chg="del">
          <ac:chgData name="戴 超" userId="0a653ea0a27b076e" providerId="LiveId" clId="{E9E143BB-A04F-1341-B435-0BA0B91E9FCE}" dt="2019-11-06T04:07:00.217" v="469" actId="478"/>
          <ac:spMkLst>
            <pc:docMk/>
            <pc:sldMk cId="3133852583" sldId="258"/>
            <ac:spMk id="16" creationId="{00000000-0000-0000-0000-000000000000}"/>
          </ac:spMkLst>
        </pc:spChg>
      </pc:sldChg>
      <pc:sldChg chg="addSp delSp modSp add del delAnim modAnim">
        <pc:chgData name="戴 超" userId="0a653ea0a27b076e" providerId="LiveId" clId="{E9E143BB-A04F-1341-B435-0BA0B91E9FCE}" dt="2019-11-06T04:27:19.507" v="766"/>
        <pc:sldMkLst>
          <pc:docMk/>
          <pc:sldMk cId="1063477092" sldId="259"/>
        </pc:sldMkLst>
        <pc:spChg chg="del">
          <ac:chgData name="戴 超" userId="0a653ea0a27b076e" providerId="LiveId" clId="{E9E143BB-A04F-1341-B435-0BA0B91E9FCE}" dt="2019-11-06T04:07:22.014" v="490" actId="478"/>
          <ac:spMkLst>
            <pc:docMk/>
            <pc:sldMk cId="1063477092" sldId="259"/>
            <ac:spMk id="32" creationId="{00000000-0000-0000-0000-000000000000}"/>
          </ac:spMkLst>
        </pc:spChg>
        <pc:spChg chg="del">
          <ac:chgData name="戴 超" userId="0a653ea0a27b076e" providerId="LiveId" clId="{E9E143BB-A04F-1341-B435-0BA0B91E9FCE}" dt="2019-11-06T04:07:22.014" v="490" actId="478"/>
          <ac:spMkLst>
            <pc:docMk/>
            <pc:sldMk cId="1063477092" sldId="259"/>
            <ac:spMk id="33" creationId="{00000000-0000-0000-0000-000000000000}"/>
          </ac:spMkLst>
        </pc:spChg>
        <pc:spChg chg="del">
          <ac:chgData name="戴 超" userId="0a653ea0a27b076e" providerId="LiveId" clId="{E9E143BB-A04F-1341-B435-0BA0B91E9FCE}" dt="2019-11-06T04:07:22.014" v="490" actId="478"/>
          <ac:spMkLst>
            <pc:docMk/>
            <pc:sldMk cId="1063477092" sldId="259"/>
            <ac:spMk id="34" creationId="{00000000-0000-0000-0000-000000000000}"/>
          </ac:spMkLst>
        </pc:spChg>
        <pc:spChg chg="del">
          <ac:chgData name="戴 超" userId="0a653ea0a27b076e" providerId="LiveId" clId="{E9E143BB-A04F-1341-B435-0BA0B91E9FCE}" dt="2019-11-06T04:07:22.014" v="490" actId="478"/>
          <ac:spMkLst>
            <pc:docMk/>
            <pc:sldMk cId="1063477092" sldId="259"/>
            <ac:spMk id="35" creationId="{00000000-0000-0000-0000-000000000000}"/>
          </ac:spMkLst>
        </pc:spChg>
        <pc:spChg chg="mod">
          <ac:chgData name="戴 超" userId="0a653ea0a27b076e" providerId="LiveId" clId="{E9E143BB-A04F-1341-B435-0BA0B91E9FCE}" dt="2019-11-06T04:07:16.096" v="489" actId="20577"/>
          <ac:spMkLst>
            <pc:docMk/>
            <pc:sldMk cId="1063477092" sldId="259"/>
            <ac:spMk id="36" creationId="{00000000-0000-0000-0000-000000000000}"/>
          </ac:spMkLst>
        </pc:spChg>
        <pc:spChg chg="add mod">
          <ac:chgData name="戴 超" userId="0a653ea0a27b076e" providerId="LiveId" clId="{E9E143BB-A04F-1341-B435-0BA0B91E9FCE}" dt="2019-11-06T04:20:58.311" v="611" actId="1076"/>
          <ac:spMkLst>
            <pc:docMk/>
            <pc:sldMk cId="1063477092" sldId="259"/>
            <ac:spMk id="51" creationId="{D68A4FF8-4357-2F45-82DD-AC1BCBB3CCEB}"/>
          </ac:spMkLst>
        </pc:spChg>
        <pc:spChg chg="add mod">
          <ac:chgData name="戴 超" userId="0a653ea0a27b076e" providerId="LiveId" clId="{E9E143BB-A04F-1341-B435-0BA0B91E9FCE}" dt="2019-11-06T04:27:09.379" v="765" actId="20577"/>
          <ac:spMkLst>
            <pc:docMk/>
            <pc:sldMk cId="1063477092" sldId="259"/>
            <ac:spMk id="63" creationId="{15DDE9E8-2A59-E446-8251-15470C58FDF1}"/>
          </ac:spMkLst>
        </pc:spChg>
        <pc:grpChg chg="del">
          <ac:chgData name="戴 超" userId="0a653ea0a27b076e" providerId="LiveId" clId="{E9E143BB-A04F-1341-B435-0BA0B91E9FCE}" dt="2019-11-06T04:07:22.014" v="490" actId="478"/>
          <ac:grpSpMkLst>
            <pc:docMk/>
            <pc:sldMk cId="1063477092" sldId="259"/>
            <ac:grpSpMk id="4" creationId="{00000000-0000-0000-0000-000000000000}"/>
          </ac:grpSpMkLst>
        </pc:grpChg>
        <pc:grpChg chg="del">
          <ac:chgData name="戴 超" userId="0a653ea0a27b076e" providerId="LiveId" clId="{E9E143BB-A04F-1341-B435-0BA0B91E9FCE}" dt="2019-11-06T04:07:22.014" v="490" actId="478"/>
          <ac:grpSpMkLst>
            <pc:docMk/>
            <pc:sldMk cId="1063477092" sldId="259"/>
            <ac:grpSpMk id="8" creationId="{00000000-0000-0000-0000-000000000000}"/>
          </ac:grpSpMkLst>
        </pc:grpChg>
        <pc:grpChg chg="del">
          <ac:chgData name="戴 超" userId="0a653ea0a27b076e" providerId="LiveId" clId="{E9E143BB-A04F-1341-B435-0BA0B91E9FCE}" dt="2019-11-06T04:07:22.014" v="490" actId="478"/>
          <ac:grpSpMkLst>
            <pc:docMk/>
            <pc:sldMk cId="1063477092" sldId="259"/>
            <ac:grpSpMk id="12" creationId="{00000000-0000-0000-0000-000000000000}"/>
          </ac:grpSpMkLst>
        </pc:grpChg>
        <pc:grpChg chg="del">
          <ac:chgData name="戴 超" userId="0a653ea0a27b076e" providerId="LiveId" clId="{E9E143BB-A04F-1341-B435-0BA0B91E9FCE}" dt="2019-11-06T04:07:22.014" v="490" actId="478"/>
          <ac:grpSpMkLst>
            <pc:docMk/>
            <pc:sldMk cId="1063477092" sldId="259"/>
            <ac:grpSpMk id="16" creationId="{00000000-0000-0000-0000-000000000000}"/>
          </ac:grpSpMkLst>
        </pc:grpChg>
        <pc:grpChg chg="del">
          <ac:chgData name="戴 超" userId="0a653ea0a27b076e" providerId="LiveId" clId="{E9E143BB-A04F-1341-B435-0BA0B91E9FCE}" dt="2019-11-06T04:07:22.014" v="490" actId="478"/>
          <ac:grpSpMkLst>
            <pc:docMk/>
            <pc:sldMk cId="1063477092" sldId="259"/>
            <ac:grpSpMk id="20" creationId="{00000000-0000-0000-0000-000000000000}"/>
          </ac:grpSpMkLst>
        </pc:grpChg>
        <pc:grpChg chg="del">
          <ac:chgData name="戴 超" userId="0a653ea0a27b076e" providerId="LiveId" clId="{E9E143BB-A04F-1341-B435-0BA0B91E9FCE}" dt="2019-11-06T04:07:22.014" v="490" actId="478"/>
          <ac:grpSpMkLst>
            <pc:docMk/>
            <pc:sldMk cId="1063477092" sldId="259"/>
            <ac:grpSpMk id="23" creationId="{00000000-0000-0000-0000-000000000000}"/>
          </ac:grpSpMkLst>
        </pc:grpChg>
        <pc:grpChg chg="del">
          <ac:chgData name="戴 超" userId="0a653ea0a27b076e" providerId="LiveId" clId="{E9E143BB-A04F-1341-B435-0BA0B91E9FCE}" dt="2019-11-06T04:07:22.014" v="490" actId="478"/>
          <ac:grpSpMkLst>
            <pc:docMk/>
            <pc:sldMk cId="1063477092" sldId="259"/>
            <ac:grpSpMk id="26" creationId="{00000000-0000-0000-0000-000000000000}"/>
          </ac:grpSpMkLst>
        </pc:grpChg>
        <pc:grpChg chg="del">
          <ac:chgData name="戴 超" userId="0a653ea0a27b076e" providerId="LiveId" clId="{E9E143BB-A04F-1341-B435-0BA0B91E9FCE}" dt="2019-11-06T04:07:22.014" v="490" actId="478"/>
          <ac:grpSpMkLst>
            <pc:docMk/>
            <pc:sldMk cId="1063477092" sldId="259"/>
            <ac:grpSpMk id="29" creationId="{00000000-0000-0000-0000-000000000000}"/>
          </ac:grpSpMkLst>
        </pc:grpChg>
        <pc:picChg chg="add del mod">
          <ac:chgData name="戴 超" userId="0a653ea0a27b076e" providerId="LiveId" clId="{E9E143BB-A04F-1341-B435-0BA0B91E9FCE}" dt="2019-11-06T04:14:42.861" v="506" actId="478"/>
          <ac:picMkLst>
            <pc:docMk/>
            <pc:sldMk cId="1063477092" sldId="259"/>
            <ac:picMk id="3" creationId="{658144E4-2D31-6741-B163-04814345D827}"/>
          </ac:picMkLst>
        </pc:picChg>
        <pc:picChg chg="add del mod">
          <ac:chgData name="戴 超" userId="0a653ea0a27b076e" providerId="LiveId" clId="{E9E143BB-A04F-1341-B435-0BA0B91E9FCE}" dt="2019-11-06T04:14:41.411" v="505" actId="478"/>
          <ac:picMkLst>
            <pc:docMk/>
            <pc:sldMk cId="1063477092" sldId="259"/>
            <ac:picMk id="38" creationId="{5D2EE41F-9ABF-974A-9435-9E8BF442A50F}"/>
          </ac:picMkLst>
        </pc:picChg>
        <pc:picChg chg="add mod">
          <ac:chgData name="戴 超" userId="0a653ea0a27b076e" providerId="LiveId" clId="{E9E143BB-A04F-1341-B435-0BA0B91E9FCE}" dt="2019-11-06T04:18:12.967" v="539" actId="1076"/>
          <ac:picMkLst>
            <pc:docMk/>
            <pc:sldMk cId="1063477092" sldId="259"/>
            <ac:picMk id="40" creationId="{03E3EEDD-413F-3B45-83D9-31F753937D84}"/>
          </ac:picMkLst>
        </pc:picChg>
        <pc:picChg chg="add mod">
          <ac:chgData name="戴 超" userId="0a653ea0a27b076e" providerId="LiveId" clId="{E9E143BB-A04F-1341-B435-0BA0B91E9FCE}" dt="2019-11-06T04:18:12.967" v="539" actId="1076"/>
          <ac:picMkLst>
            <pc:docMk/>
            <pc:sldMk cId="1063477092" sldId="259"/>
            <ac:picMk id="42" creationId="{5F1F34C3-FEEA-8C48-99DB-995D21E570EB}"/>
          </ac:picMkLst>
        </pc:picChg>
        <pc:picChg chg="add del mod">
          <ac:chgData name="戴 超" userId="0a653ea0a27b076e" providerId="LiveId" clId="{E9E143BB-A04F-1341-B435-0BA0B91E9FCE}" dt="2019-11-06T04:15:25.917" v="527" actId="478"/>
          <ac:picMkLst>
            <pc:docMk/>
            <pc:sldMk cId="1063477092" sldId="259"/>
            <ac:picMk id="44" creationId="{B0CF9293-D1FC-174C-93B6-CA1DADB01A45}"/>
          </ac:picMkLst>
        </pc:picChg>
        <pc:picChg chg="add mod">
          <ac:chgData name="戴 超" userId="0a653ea0a27b076e" providerId="LiveId" clId="{E9E143BB-A04F-1341-B435-0BA0B91E9FCE}" dt="2019-11-06T04:18:12.967" v="539" actId="1076"/>
          <ac:picMkLst>
            <pc:docMk/>
            <pc:sldMk cId="1063477092" sldId="259"/>
            <ac:picMk id="46" creationId="{C7F53AEB-E29C-A249-88FB-D9FCFE1393DB}"/>
          </ac:picMkLst>
        </pc:picChg>
        <pc:picChg chg="add mod">
          <ac:chgData name="戴 超" userId="0a653ea0a27b076e" providerId="LiveId" clId="{E9E143BB-A04F-1341-B435-0BA0B91E9FCE}" dt="2019-11-06T04:23:11.009" v="623" actId="1076"/>
          <ac:picMkLst>
            <pc:docMk/>
            <pc:sldMk cId="1063477092" sldId="259"/>
            <ac:picMk id="48" creationId="{04D2F5BB-1E15-E747-A7BE-05C52C301CAC}"/>
          </ac:picMkLst>
        </pc:picChg>
        <pc:picChg chg="add mod">
          <ac:chgData name="戴 超" userId="0a653ea0a27b076e" providerId="LiveId" clId="{E9E143BB-A04F-1341-B435-0BA0B91E9FCE}" dt="2019-11-06T04:19:36.915" v="543" actId="1076"/>
          <ac:picMkLst>
            <pc:docMk/>
            <pc:sldMk cId="1063477092" sldId="259"/>
            <ac:picMk id="50" creationId="{8163C125-ED5A-BB4D-A172-30333052A751}"/>
          </ac:picMkLst>
        </pc:picChg>
        <pc:cxnChg chg="add mod">
          <ac:chgData name="戴 超" userId="0a653ea0a27b076e" providerId="LiveId" clId="{E9E143BB-A04F-1341-B435-0BA0B91E9FCE}" dt="2019-11-06T04:21:15.019" v="613" actId="13822"/>
          <ac:cxnSpMkLst>
            <pc:docMk/>
            <pc:sldMk cId="1063477092" sldId="259"/>
            <ac:cxnSpMk id="53" creationId="{CFDF6267-EAB1-4745-ADD4-DC32A1EA628D}"/>
          </ac:cxnSpMkLst>
        </pc:cxnChg>
        <pc:cxnChg chg="add mod">
          <ac:chgData name="戴 超" userId="0a653ea0a27b076e" providerId="LiveId" clId="{E9E143BB-A04F-1341-B435-0BA0B91E9FCE}" dt="2019-11-06T04:21:33.918" v="616" actId="13822"/>
          <ac:cxnSpMkLst>
            <pc:docMk/>
            <pc:sldMk cId="1063477092" sldId="259"/>
            <ac:cxnSpMk id="55" creationId="{15160A84-C4CA-1A41-9663-BBBF9D796F40}"/>
          </ac:cxnSpMkLst>
        </pc:cxnChg>
        <pc:cxnChg chg="add mod">
          <ac:chgData name="戴 超" userId="0a653ea0a27b076e" providerId="LiveId" clId="{E9E143BB-A04F-1341-B435-0BA0B91E9FCE}" dt="2019-11-06T04:22:41.612" v="618" actId="13822"/>
          <ac:cxnSpMkLst>
            <pc:docMk/>
            <pc:sldMk cId="1063477092" sldId="259"/>
            <ac:cxnSpMk id="57" creationId="{279E287F-85A9-0D4D-AF8F-222CE1847F38}"/>
          </ac:cxnSpMkLst>
        </pc:cxnChg>
        <pc:cxnChg chg="add mod">
          <ac:chgData name="戴 超" userId="0a653ea0a27b076e" providerId="LiveId" clId="{E9E143BB-A04F-1341-B435-0BA0B91E9FCE}" dt="2019-11-06T04:23:00.467" v="621" actId="13822"/>
          <ac:cxnSpMkLst>
            <pc:docMk/>
            <pc:sldMk cId="1063477092" sldId="259"/>
            <ac:cxnSpMk id="59" creationId="{FDBBFC59-7563-E441-B020-C4BA373DA195}"/>
          </ac:cxnSpMkLst>
        </pc:cxnChg>
        <pc:cxnChg chg="add mod">
          <ac:chgData name="戴 超" userId="0a653ea0a27b076e" providerId="LiveId" clId="{E9E143BB-A04F-1341-B435-0BA0B91E9FCE}" dt="2019-11-06T04:23:30.277" v="625" actId="692"/>
          <ac:cxnSpMkLst>
            <pc:docMk/>
            <pc:sldMk cId="1063477092" sldId="259"/>
            <ac:cxnSpMk id="61" creationId="{9148A289-41EC-814D-82B6-A92C264ECFEE}"/>
          </ac:cxnSpMkLst>
        </pc:cxnChg>
      </pc:sldChg>
      <pc:sldChg chg="del">
        <pc:chgData name="戴 超" userId="0a653ea0a27b076e" providerId="LiveId" clId="{E9E143BB-A04F-1341-B435-0BA0B91E9FCE}" dt="2019-11-06T04:32:59.652" v="930" actId="2696"/>
        <pc:sldMkLst>
          <pc:docMk/>
          <pc:sldMk cId="1773279641" sldId="260"/>
        </pc:sldMkLst>
      </pc:sldChg>
      <pc:sldChg chg="del">
        <pc:chgData name="戴 超" userId="0a653ea0a27b076e" providerId="LiveId" clId="{E9E143BB-A04F-1341-B435-0BA0B91E9FCE}" dt="2019-11-06T04:32:59.707" v="931" actId="2696"/>
        <pc:sldMkLst>
          <pc:docMk/>
          <pc:sldMk cId="4016960596" sldId="261"/>
        </pc:sldMkLst>
      </pc:sldChg>
      <pc:sldChg chg="del">
        <pc:chgData name="戴 超" userId="0a653ea0a27b076e" providerId="LiveId" clId="{E9E143BB-A04F-1341-B435-0BA0B91E9FCE}" dt="2019-11-06T04:32:59.753" v="932" actId="2696"/>
        <pc:sldMkLst>
          <pc:docMk/>
          <pc:sldMk cId="1035248360" sldId="262"/>
        </pc:sldMkLst>
      </pc:sldChg>
      <pc:sldChg chg="del">
        <pc:chgData name="戴 超" userId="0a653ea0a27b076e" providerId="LiveId" clId="{E9E143BB-A04F-1341-B435-0BA0B91E9FCE}" dt="2019-11-06T04:32:59.807" v="933" actId="2696"/>
        <pc:sldMkLst>
          <pc:docMk/>
          <pc:sldMk cId="3244228267" sldId="263"/>
        </pc:sldMkLst>
      </pc:sldChg>
      <pc:sldChg chg="del">
        <pc:chgData name="戴 超" userId="0a653ea0a27b076e" providerId="LiveId" clId="{E9E143BB-A04F-1341-B435-0BA0B91E9FCE}" dt="2019-11-06T04:33:03.250" v="934" actId="2696"/>
        <pc:sldMkLst>
          <pc:docMk/>
          <pc:sldMk cId="2518158010" sldId="264"/>
        </pc:sldMkLst>
      </pc:sldChg>
      <pc:sldChg chg="delSp modSp delAnim">
        <pc:chgData name="戴 超" userId="0a653ea0a27b076e" providerId="LiveId" clId="{E9E143BB-A04F-1341-B435-0BA0B91E9FCE}" dt="2019-11-06T08:10:52.787" v="2543" actId="14100"/>
        <pc:sldMkLst>
          <pc:docMk/>
          <pc:sldMk cId="1311141234" sldId="265"/>
        </pc:sldMkLst>
        <pc:spChg chg="mod">
          <ac:chgData name="戴 超" userId="0a653ea0a27b076e" providerId="LiveId" clId="{E9E143BB-A04F-1341-B435-0BA0B91E9FCE}" dt="2019-11-06T04:42:58.776" v="964" actId="20577"/>
          <ac:spMkLst>
            <pc:docMk/>
            <pc:sldMk cId="1311141234" sldId="265"/>
            <ac:spMk id="12" creationId="{00000000-0000-0000-0000-000000000000}"/>
          </ac:spMkLst>
        </pc:spChg>
        <pc:spChg chg="mod">
          <ac:chgData name="戴 超" userId="0a653ea0a27b076e" providerId="LiveId" clId="{E9E143BB-A04F-1341-B435-0BA0B91E9FCE}" dt="2019-11-06T04:44:49.113" v="1006" actId="20577"/>
          <ac:spMkLst>
            <pc:docMk/>
            <pc:sldMk cId="1311141234" sldId="265"/>
            <ac:spMk id="13" creationId="{00000000-0000-0000-0000-000000000000}"/>
          </ac:spMkLst>
        </pc:spChg>
        <pc:spChg chg="mod">
          <ac:chgData name="戴 超" userId="0a653ea0a27b076e" providerId="LiveId" clId="{E9E143BB-A04F-1341-B435-0BA0B91E9FCE}" dt="2019-11-06T08:10:52.787" v="2543" actId="14100"/>
          <ac:spMkLst>
            <pc:docMk/>
            <pc:sldMk cId="1311141234" sldId="265"/>
            <ac:spMk id="14" creationId="{00000000-0000-0000-0000-000000000000}"/>
          </ac:spMkLst>
        </pc:spChg>
        <pc:spChg chg="del">
          <ac:chgData name="戴 超" userId="0a653ea0a27b076e" providerId="LiveId" clId="{E9E143BB-A04F-1341-B435-0BA0B91E9FCE}" dt="2019-11-06T04:45:55.020" v="1014" actId="478"/>
          <ac:spMkLst>
            <pc:docMk/>
            <pc:sldMk cId="1311141234" sldId="265"/>
            <ac:spMk id="15" creationId="{00000000-0000-0000-0000-000000000000}"/>
          </ac:spMkLst>
        </pc:spChg>
        <pc:spChg chg="del">
          <ac:chgData name="戴 超" userId="0a653ea0a27b076e" providerId="LiveId" clId="{E9E143BB-A04F-1341-B435-0BA0B91E9FCE}" dt="2019-11-06T04:45:55.020" v="1014" actId="478"/>
          <ac:spMkLst>
            <pc:docMk/>
            <pc:sldMk cId="1311141234" sldId="265"/>
            <ac:spMk id="16" creationId="{00000000-0000-0000-0000-000000000000}"/>
          </ac:spMkLst>
        </pc:spChg>
      </pc:sldChg>
      <pc:sldChg chg="addSp delSp modSp delAnim modAnim">
        <pc:chgData name="戴 超" userId="0a653ea0a27b076e" providerId="LiveId" clId="{E9E143BB-A04F-1341-B435-0BA0B91E9FCE}" dt="2019-11-06T04:54:02.638" v="1230" actId="1076"/>
        <pc:sldMkLst>
          <pc:docMk/>
          <pc:sldMk cId="3116665988" sldId="266"/>
        </pc:sldMkLst>
        <pc:spChg chg="mod">
          <ac:chgData name="戴 超" userId="0a653ea0a27b076e" providerId="LiveId" clId="{E9E143BB-A04F-1341-B435-0BA0B91E9FCE}" dt="2019-11-06T04:46:14.460" v="1040" actId="20577"/>
          <ac:spMkLst>
            <pc:docMk/>
            <pc:sldMk cId="3116665988" sldId="266"/>
            <ac:spMk id="4" creationId="{00000000-0000-0000-0000-000000000000}"/>
          </ac:spMkLst>
        </pc:spChg>
        <pc:spChg chg="add mod">
          <ac:chgData name="戴 超" userId="0a653ea0a27b076e" providerId="LiveId" clId="{E9E143BB-A04F-1341-B435-0BA0B91E9FCE}" dt="2019-11-06T04:53:59.499" v="1229" actId="1076"/>
          <ac:spMkLst>
            <pc:docMk/>
            <pc:sldMk cId="3116665988" sldId="266"/>
            <ac:spMk id="95" creationId="{F1C8D687-044E-DF40-828F-C1F674172C82}"/>
          </ac:spMkLst>
        </pc:spChg>
        <pc:spChg chg="add mod">
          <ac:chgData name="戴 超" userId="0a653ea0a27b076e" providerId="LiveId" clId="{E9E143BB-A04F-1341-B435-0BA0B91E9FCE}" dt="2019-11-06T04:54:02.638" v="1230" actId="1076"/>
          <ac:spMkLst>
            <pc:docMk/>
            <pc:sldMk cId="3116665988" sldId="266"/>
            <ac:spMk id="96" creationId="{8C8F2A2F-3869-7B40-985B-3208878971C3}"/>
          </ac:spMkLst>
        </pc:spChg>
        <pc:spChg chg="del">
          <ac:chgData name="戴 超" userId="0a653ea0a27b076e" providerId="LiveId" clId="{E9E143BB-A04F-1341-B435-0BA0B91E9FCE}" dt="2019-11-06T04:46:19.216" v="1041" actId="478"/>
          <ac:spMkLst>
            <pc:docMk/>
            <pc:sldMk cId="3116665988" sldId="266"/>
            <ac:spMk id="110" creationId="{00000000-0000-0000-0000-000000000000}"/>
          </ac:spMkLst>
        </pc:spChg>
        <pc:spChg chg="del">
          <ac:chgData name="戴 超" userId="0a653ea0a27b076e" providerId="LiveId" clId="{E9E143BB-A04F-1341-B435-0BA0B91E9FCE}" dt="2019-11-06T04:46:19.216" v="1041" actId="478"/>
          <ac:spMkLst>
            <pc:docMk/>
            <pc:sldMk cId="3116665988" sldId="266"/>
            <ac:spMk id="111" creationId="{00000000-0000-0000-0000-000000000000}"/>
          </ac:spMkLst>
        </pc:spChg>
        <pc:spChg chg="del">
          <ac:chgData name="戴 超" userId="0a653ea0a27b076e" providerId="LiveId" clId="{E9E143BB-A04F-1341-B435-0BA0B91E9FCE}" dt="2019-11-06T04:46:19.216" v="1041" actId="478"/>
          <ac:spMkLst>
            <pc:docMk/>
            <pc:sldMk cId="3116665988" sldId="266"/>
            <ac:spMk id="112" creationId="{00000000-0000-0000-0000-000000000000}"/>
          </ac:spMkLst>
        </pc:spChg>
        <pc:spChg chg="del">
          <ac:chgData name="戴 超" userId="0a653ea0a27b076e" providerId="LiveId" clId="{E9E143BB-A04F-1341-B435-0BA0B91E9FCE}" dt="2019-11-06T04:46:19.216" v="1041" actId="478"/>
          <ac:spMkLst>
            <pc:docMk/>
            <pc:sldMk cId="3116665988" sldId="266"/>
            <ac:spMk id="113" creationId="{00000000-0000-0000-0000-000000000000}"/>
          </ac:spMkLst>
        </pc:spChg>
        <pc:spChg chg="del">
          <ac:chgData name="戴 超" userId="0a653ea0a27b076e" providerId="LiveId" clId="{E9E143BB-A04F-1341-B435-0BA0B91E9FCE}" dt="2019-11-06T04:46:19.216" v="1041" actId="478"/>
          <ac:spMkLst>
            <pc:docMk/>
            <pc:sldMk cId="3116665988" sldId="266"/>
            <ac:spMk id="114" creationId="{00000000-0000-0000-0000-000000000000}"/>
          </ac:spMkLst>
        </pc:spChg>
        <pc:spChg chg="del">
          <ac:chgData name="戴 超" userId="0a653ea0a27b076e" providerId="LiveId" clId="{E9E143BB-A04F-1341-B435-0BA0B91E9FCE}" dt="2019-11-06T04:46:19.216" v="1041" actId="478"/>
          <ac:spMkLst>
            <pc:docMk/>
            <pc:sldMk cId="3116665988" sldId="266"/>
            <ac:spMk id="115" creationId="{00000000-0000-0000-0000-000000000000}"/>
          </ac:spMkLst>
        </pc:spChg>
        <pc:spChg chg="del">
          <ac:chgData name="戴 超" userId="0a653ea0a27b076e" providerId="LiveId" clId="{E9E143BB-A04F-1341-B435-0BA0B91E9FCE}" dt="2019-11-06T04:46:19.216" v="1041" actId="478"/>
          <ac:spMkLst>
            <pc:docMk/>
            <pc:sldMk cId="3116665988" sldId="266"/>
            <ac:spMk id="116" creationId="{00000000-0000-0000-0000-000000000000}"/>
          </ac:spMkLst>
        </pc:spChg>
        <pc:spChg chg="del">
          <ac:chgData name="戴 超" userId="0a653ea0a27b076e" providerId="LiveId" clId="{E9E143BB-A04F-1341-B435-0BA0B91E9FCE}" dt="2019-11-06T04:46:19.216" v="1041" actId="478"/>
          <ac:spMkLst>
            <pc:docMk/>
            <pc:sldMk cId="3116665988" sldId="266"/>
            <ac:spMk id="117" creationId="{00000000-0000-0000-0000-000000000000}"/>
          </ac:spMkLst>
        </pc:spChg>
        <pc:spChg chg="del">
          <ac:chgData name="戴 超" userId="0a653ea0a27b076e" providerId="LiveId" clId="{E9E143BB-A04F-1341-B435-0BA0B91E9FCE}" dt="2019-11-06T04:46:19.216" v="1041" actId="478"/>
          <ac:spMkLst>
            <pc:docMk/>
            <pc:sldMk cId="3116665988" sldId="266"/>
            <ac:spMk id="196" creationId="{00000000-0000-0000-0000-000000000000}"/>
          </ac:spMkLst>
        </pc:spChg>
        <pc:spChg chg="del">
          <ac:chgData name="戴 超" userId="0a653ea0a27b076e" providerId="LiveId" clId="{E9E143BB-A04F-1341-B435-0BA0B91E9FCE}" dt="2019-11-06T04:46:19.216" v="1041" actId="478"/>
          <ac:spMkLst>
            <pc:docMk/>
            <pc:sldMk cId="3116665988" sldId="266"/>
            <ac:spMk id="197" creationId="{00000000-0000-0000-0000-000000000000}"/>
          </ac:spMkLst>
        </pc:spChg>
        <pc:spChg chg="del">
          <ac:chgData name="戴 超" userId="0a653ea0a27b076e" providerId="LiveId" clId="{E9E143BB-A04F-1341-B435-0BA0B91E9FCE}" dt="2019-11-06T04:46:19.216" v="1041" actId="478"/>
          <ac:spMkLst>
            <pc:docMk/>
            <pc:sldMk cId="3116665988" sldId="266"/>
            <ac:spMk id="198" creationId="{00000000-0000-0000-0000-000000000000}"/>
          </ac:spMkLst>
        </pc:spChg>
        <pc:spChg chg="del">
          <ac:chgData name="戴 超" userId="0a653ea0a27b076e" providerId="LiveId" clId="{E9E143BB-A04F-1341-B435-0BA0B91E9FCE}" dt="2019-11-06T04:46:19.216" v="1041" actId="478"/>
          <ac:spMkLst>
            <pc:docMk/>
            <pc:sldMk cId="3116665988" sldId="266"/>
            <ac:spMk id="199" creationId="{00000000-0000-0000-0000-000000000000}"/>
          </ac:spMkLst>
        </pc:spChg>
        <pc:grpChg chg="del">
          <ac:chgData name="戴 超" userId="0a653ea0a27b076e" providerId="LiveId" clId="{E9E143BB-A04F-1341-B435-0BA0B91E9FCE}" dt="2019-11-06T04:46:21.291" v="1042" actId="478"/>
          <ac:grpSpMkLst>
            <pc:docMk/>
            <pc:sldMk cId="3116665988" sldId="266"/>
            <ac:grpSpMk id="118" creationId="{00000000-0000-0000-0000-000000000000}"/>
          </ac:grpSpMkLst>
        </pc:grpChg>
        <pc:grpChg chg="del">
          <ac:chgData name="戴 超" userId="0a653ea0a27b076e" providerId="LiveId" clId="{E9E143BB-A04F-1341-B435-0BA0B91E9FCE}" dt="2019-11-06T04:46:19.216" v="1041" actId="478"/>
          <ac:grpSpMkLst>
            <pc:docMk/>
            <pc:sldMk cId="3116665988" sldId="266"/>
            <ac:grpSpMk id="123" creationId="{00000000-0000-0000-0000-000000000000}"/>
          </ac:grpSpMkLst>
        </pc:grpChg>
        <pc:grpChg chg="del">
          <ac:chgData name="戴 超" userId="0a653ea0a27b076e" providerId="LiveId" clId="{E9E143BB-A04F-1341-B435-0BA0B91E9FCE}" dt="2019-11-06T04:46:19.216" v="1041" actId="478"/>
          <ac:grpSpMkLst>
            <pc:docMk/>
            <pc:sldMk cId="3116665988" sldId="266"/>
            <ac:grpSpMk id="131" creationId="{00000000-0000-0000-0000-000000000000}"/>
          </ac:grpSpMkLst>
        </pc:grpChg>
        <pc:grpChg chg="del">
          <ac:chgData name="戴 超" userId="0a653ea0a27b076e" providerId="LiveId" clId="{E9E143BB-A04F-1341-B435-0BA0B91E9FCE}" dt="2019-11-06T04:46:19.216" v="1041" actId="478"/>
          <ac:grpSpMkLst>
            <pc:docMk/>
            <pc:sldMk cId="3116665988" sldId="266"/>
            <ac:grpSpMk id="140" creationId="{00000000-0000-0000-0000-000000000000}"/>
          </ac:grpSpMkLst>
        </pc:grpChg>
        <pc:grpChg chg="del">
          <ac:chgData name="戴 超" userId="0a653ea0a27b076e" providerId="LiveId" clId="{E9E143BB-A04F-1341-B435-0BA0B91E9FCE}" dt="2019-11-06T04:46:19.216" v="1041" actId="478"/>
          <ac:grpSpMkLst>
            <pc:docMk/>
            <pc:sldMk cId="3116665988" sldId="266"/>
            <ac:grpSpMk id="148" creationId="{00000000-0000-0000-0000-000000000000}"/>
          </ac:grpSpMkLst>
        </pc:grpChg>
        <pc:grpChg chg="del">
          <ac:chgData name="戴 超" userId="0a653ea0a27b076e" providerId="LiveId" clId="{E9E143BB-A04F-1341-B435-0BA0B91E9FCE}" dt="2019-11-06T04:46:19.216" v="1041" actId="478"/>
          <ac:grpSpMkLst>
            <pc:docMk/>
            <pc:sldMk cId="3116665988" sldId="266"/>
            <ac:grpSpMk id="157" creationId="{00000000-0000-0000-0000-000000000000}"/>
          </ac:grpSpMkLst>
        </pc:grpChg>
        <pc:grpChg chg="del">
          <ac:chgData name="戴 超" userId="0a653ea0a27b076e" providerId="LiveId" clId="{E9E143BB-A04F-1341-B435-0BA0B91E9FCE}" dt="2019-11-06T04:46:19.216" v="1041" actId="478"/>
          <ac:grpSpMkLst>
            <pc:docMk/>
            <pc:sldMk cId="3116665988" sldId="266"/>
            <ac:grpSpMk id="167" creationId="{00000000-0000-0000-0000-000000000000}"/>
          </ac:grpSpMkLst>
        </pc:grpChg>
        <pc:grpChg chg="del">
          <ac:chgData name="戴 超" userId="0a653ea0a27b076e" providerId="LiveId" clId="{E9E143BB-A04F-1341-B435-0BA0B91E9FCE}" dt="2019-11-06T04:46:19.216" v="1041" actId="478"/>
          <ac:grpSpMkLst>
            <pc:docMk/>
            <pc:sldMk cId="3116665988" sldId="266"/>
            <ac:grpSpMk id="175" creationId="{00000000-0000-0000-0000-000000000000}"/>
          </ac:grpSpMkLst>
        </pc:grpChg>
        <pc:grpChg chg="del">
          <ac:chgData name="戴 超" userId="0a653ea0a27b076e" providerId="LiveId" clId="{E9E143BB-A04F-1341-B435-0BA0B91E9FCE}" dt="2019-11-06T04:46:19.216" v="1041" actId="478"/>
          <ac:grpSpMkLst>
            <pc:docMk/>
            <pc:sldMk cId="3116665988" sldId="266"/>
            <ac:grpSpMk id="179" creationId="{00000000-0000-0000-0000-000000000000}"/>
          </ac:grpSpMkLst>
        </pc:grpChg>
        <pc:grpChg chg="del">
          <ac:chgData name="戴 超" userId="0a653ea0a27b076e" providerId="LiveId" clId="{E9E143BB-A04F-1341-B435-0BA0B91E9FCE}" dt="2019-11-06T04:46:19.216" v="1041" actId="478"/>
          <ac:grpSpMkLst>
            <pc:docMk/>
            <pc:sldMk cId="3116665988" sldId="266"/>
            <ac:grpSpMk id="187" creationId="{00000000-0000-0000-0000-000000000000}"/>
          </ac:grpSpMkLst>
        </pc:grpChg>
        <pc:picChg chg="add mod">
          <ac:chgData name="戴 超" userId="0a653ea0a27b076e" providerId="LiveId" clId="{E9E143BB-A04F-1341-B435-0BA0B91E9FCE}" dt="2019-11-06T04:49:41.700" v="1046" actId="1076"/>
          <ac:picMkLst>
            <pc:docMk/>
            <pc:sldMk cId="3116665988" sldId="266"/>
            <ac:picMk id="3" creationId="{474747B3-2510-4444-AB5A-985F6383AED6}"/>
          </ac:picMkLst>
        </pc:picChg>
      </pc:sldChg>
      <pc:sldChg chg="del">
        <pc:chgData name="戴 超" userId="0a653ea0a27b076e" providerId="LiveId" clId="{E9E143BB-A04F-1341-B435-0BA0B91E9FCE}" dt="2019-11-06T08:09:34.192" v="2438" actId="2696"/>
        <pc:sldMkLst>
          <pc:docMk/>
          <pc:sldMk cId="2747644059" sldId="267"/>
        </pc:sldMkLst>
      </pc:sldChg>
      <pc:sldChg chg="del">
        <pc:chgData name="戴 超" userId="0a653ea0a27b076e" providerId="LiveId" clId="{E9E143BB-A04F-1341-B435-0BA0B91E9FCE}" dt="2019-11-06T08:09:34.237" v="2439" actId="2696"/>
        <pc:sldMkLst>
          <pc:docMk/>
          <pc:sldMk cId="1537669189" sldId="268"/>
        </pc:sldMkLst>
      </pc:sldChg>
      <pc:sldChg chg="del">
        <pc:chgData name="戴 超" userId="0a653ea0a27b076e" providerId="LiveId" clId="{E9E143BB-A04F-1341-B435-0BA0B91E9FCE}" dt="2019-11-06T08:09:34.281" v="2440" actId="2696"/>
        <pc:sldMkLst>
          <pc:docMk/>
          <pc:sldMk cId="2234194666" sldId="269"/>
        </pc:sldMkLst>
      </pc:sldChg>
      <pc:sldChg chg="del">
        <pc:chgData name="戴 超" userId="0a653ea0a27b076e" providerId="LiveId" clId="{E9E143BB-A04F-1341-B435-0BA0B91E9FCE}" dt="2019-11-06T08:09:34.310" v="2441" actId="2696"/>
        <pc:sldMkLst>
          <pc:docMk/>
          <pc:sldMk cId="900761484" sldId="270"/>
        </pc:sldMkLst>
      </pc:sldChg>
      <pc:sldChg chg="delSp modSp delAnim">
        <pc:chgData name="戴 超" userId="0a653ea0a27b076e" providerId="LiveId" clId="{E9E143BB-A04F-1341-B435-0BA0B91E9FCE}" dt="2019-11-06T08:10:30.956" v="2518" actId="478"/>
        <pc:sldMkLst>
          <pc:docMk/>
          <pc:sldMk cId="3409198802" sldId="271"/>
        </pc:sldMkLst>
        <pc:spChg chg="mod">
          <ac:chgData name="戴 超" userId="0a653ea0a27b076e" providerId="LiveId" clId="{E9E143BB-A04F-1341-B435-0BA0B91E9FCE}" dt="2019-11-06T08:10:14.228" v="2462" actId="20577"/>
          <ac:spMkLst>
            <pc:docMk/>
            <pc:sldMk cId="3409198802" sldId="271"/>
            <ac:spMk id="10" creationId="{00000000-0000-0000-0000-000000000000}"/>
          </ac:spMkLst>
        </pc:spChg>
        <pc:spChg chg="mod">
          <ac:chgData name="戴 超" userId="0a653ea0a27b076e" providerId="LiveId" clId="{E9E143BB-A04F-1341-B435-0BA0B91E9FCE}" dt="2019-11-06T08:10:20.246" v="2488" actId="20577"/>
          <ac:spMkLst>
            <pc:docMk/>
            <pc:sldMk cId="3409198802" sldId="271"/>
            <ac:spMk id="11" creationId="{00000000-0000-0000-0000-000000000000}"/>
          </ac:spMkLst>
        </pc:spChg>
        <pc:spChg chg="mod">
          <ac:chgData name="戴 超" userId="0a653ea0a27b076e" providerId="LiveId" clId="{E9E143BB-A04F-1341-B435-0BA0B91E9FCE}" dt="2019-11-06T08:10:28.372" v="2517" actId="20577"/>
          <ac:spMkLst>
            <pc:docMk/>
            <pc:sldMk cId="3409198802" sldId="271"/>
            <ac:spMk id="12" creationId="{00000000-0000-0000-0000-000000000000}"/>
          </ac:spMkLst>
        </pc:spChg>
        <pc:spChg chg="del">
          <ac:chgData name="戴 超" userId="0a653ea0a27b076e" providerId="LiveId" clId="{E9E143BB-A04F-1341-B435-0BA0B91E9FCE}" dt="2019-11-06T08:10:30.956" v="2518" actId="478"/>
          <ac:spMkLst>
            <pc:docMk/>
            <pc:sldMk cId="3409198802" sldId="271"/>
            <ac:spMk id="13" creationId="{00000000-0000-0000-0000-000000000000}"/>
          </ac:spMkLst>
        </pc:spChg>
        <pc:spChg chg="del">
          <ac:chgData name="戴 超" userId="0a653ea0a27b076e" providerId="LiveId" clId="{E9E143BB-A04F-1341-B435-0BA0B91E9FCE}" dt="2019-11-06T08:10:30.956" v="2518" actId="478"/>
          <ac:spMkLst>
            <pc:docMk/>
            <pc:sldMk cId="3409198802" sldId="271"/>
            <ac:spMk id="14" creationId="{00000000-0000-0000-0000-000000000000}"/>
          </ac:spMkLst>
        </pc:spChg>
      </pc:sldChg>
      <pc:sldChg chg="addSp delSp modSp modAnim">
        <pc:chgData name="戴 超" userId="0a653ea0a27b076e" providerId="LiveId" clId="{E9E143BB-A04F-1341-B435-0BA0B91E9FCE}" dt="2019-11-06T09:35:35.104" v="2950"/>
        <pc:sldMkLst>
          <pc:docMk/>
          <pc:sldMk cId="3567281485" sldId="272"/>
        </pc:sldMkLst>
        <pc:spChg chg="mod">
          <ac:chgData name="戴 超" userId="0a653ea0a27b076e" providerId="LiveId" clId="{E9E143BB-A04F-1341-B435-0BA0B91E9FCE}" dt="2019-11-06T08:15:00.896" v="2611" actId="20577"/>
          <ac:spMkLst>
            <pc:docMk/>
            <pc:sldMk cId="3567281485" sldId="272"/>
            <ac:spMk id="4" creationId="{00000000-0000-0000-0000-000000000000}"/>
          </ac:spMkLst>
        </pc:spChg>
        <pc:spChg chg="del">
          <ac:chgData name="戴 超" userId="0a653ea0a27b076e" providerId="LiveId" clId="{E9E143BB-A04F-1341-B435-0BA0B91E9FCE}" dt="2019-11-06T09:14:00.070" v="2612" actId="478"/>
          <ac:spMkLst>
            <pc:docMk/>
            <pc:sldMk cId="3567281485" sldId="272"/>
            <ac:spMk id="92" creationId="{00000000-0000-0000-0000-000000000000}"/>
          </ac:spMkLst>
        </pc:spChg>
        <pc:spChg chg="del">
          <ac:chgData name="戴 超" userId="0a653ea0a27b076e" providerId="LiveId" clId="{E9E143BB-A04F-1341-B435-0BA0B91E9FCE}" dt="2019-11-06T09:14:00.070" v="2612" actId="478"/>
          <ac:spMkLst>
            <pc:docMk/>
            <pc:sldMk cId="3567281485" sldId="272"/>
            <ac:spMk id="93" creationId="{00000000-0000-0000-0000-000000000000}"/>
          </ac:spMkLst>
        </pc:spChg>
        <pc:spChg chg="add mod">
          <ac:chgData name="戴 超" userId="0a653ea0a27b076e" providerId="LiveId" clId="{E9E143BB-A04F-1341-B435-0BA0B91E9FCE}" dt="2019-11-06T09:34:54.279" v="2940" actId="1076"/>
          <ac:spMkLst>
            <pc:docMk/>
            <pc:sldMk cId="3567281485" sldId="272"/>
            <ac:spMk id="98" creationId="{5A28ECDF-C139-3849-AE6A-A36A33F664D8}"/>
          </ac:spMkLst>
        </pc:spChg>
        <pc:spChg chg="add mod">
          <ac:chgData name="戴 超" userId="0a653ea0a27b076e" providerId="LiveId" clId="{E9E143BB-A04F-1341-B435-0BA0B91E9FCE}" dt="2019-11-06T09:35:19.076" v="2947" actId="207"/>
          <ac:spMkLst>
            <pc:docMk/>
            <pc:sldMk cId="3567281485" sldId="272"/>
            <ac:spMk id="99" creationId="{0CB1B08A-98B1-C34F-B4E8-54278123BAE7}"/>
          </ac:spMkLst>
        </pc:spChg>
        <pc:grpChg chg="del">
          <ac:chgData name="戴 超" userId="0a653ea0a27b076e" providerId="LiveId" clId="{E9E143BB-A04F-1341-B435-0BA0B91E9FCE}" dt="2019-11-06T09:14:00.070" v="2612" actId="478"/>
          <ac:grpSpMkLst>
            <pc:docMk/>
            <pc:sldMk cId="3567281485" sldId="272"/>
            <ac:grpSpMk id="34" creationId="{00000000-0000-0000-0000-000000000000}"/>
          </ac:grpSpMkLst>
        </pc:grpChg>
        <pc:grpChg chg="del">
          <ac:chgData name="戴 超" userId="0a653ea0a27b076e" providerId="LiveId" clId="{E9E143BB-A04F-1341-B435-0BA0B91E9FCE}" dt="2019-11-06T09:14:00.070" v="2612" actId="478"/>
          <ac:grpSpMkLst>
            <pc:docMk/>
            <pc:sldMk cId="3567281485" sldId="272"/>
            <ac:grpSpMk id="37" creationId="{00000000-0000-0000-0000-000000000000}"/>
          </ac:grpSpMkLst>
        </pc:grpChg>
        <pc:grpChg chg="del">
          <ac:chgData name="戴 超" userId="0a653ea0a27b076e" providerId="LiveId" clId="{E9E143BB-A04F-1341-B435-0BA0B91E9FCE}" dt="2019-11-06T09:14:00.070" v="2612" actId="478"/>
          <ac:grpSpMkLst>
            <pc:docMk/>
            <pc:sldMk cId="3567281485" sldId="272"/>
            <ac:grpSpMk id="47" creationId="{00000000-0000-0000-0000-000000000000}"/>
          </ac:grpSpMkLst>
        </pc:grpChg>
        <pc:grpChg chg="del">
          <ac:chgData name="戴 超" userId="0a653ea0a27b076e" providerId="LiveId" clId="{E9E143BB-A04F-1341-B435-0BA0B91E9FCE}" dt="2019-11-06T09:14:00.070" v="2612" actId="478"/>
          <ac:grpSpMkLst>
            <pc:docMk/>
            <pc:sldMk cId="3567281485" sldId="272"/>
            <ac:grpSpMk id="58" creationId="{00000000-0000-0000-0000-000000000000}"/>
          </ac:grpSpMkLst>
        </pc:grpChg>
        <pc:grpChg chg="del">
          <ac:chgData name="戴 超" userId="0a653ea0a27b076e" providerId="LiveId" clId="{E9E143BB-A04F-1341-B435-0BA0B91E9FCE}" dt="2019-11-06T09:14:00.070" v="2612" actId="478"/>
          <ac:grpSpMkLst>
            <pc:docMk/>
            <pc:sldMk cId="3567281485" sldId="272"/>
            <ac:grpSpMk id="66" creationId="{00000000-0000-0000-0000-000000000000}"/>
          </ac:grpSpMkLst>
        </pc:grpChg>
        <pc:grpChg chg="del">
          <ac:chgData name="戴 超" userId="0a653ea0a27b076e" providerId="LiveId" clId="{E9E143BB-A04F-1341-B435-0BA0B91E9FCE}" dt="2019-11-06T09:14:00.070" v="2612" actId="478"/>
          <ac:grpSpMkLst>
            <pc:docMk/>
            <pc:sldMk cId="3567281485" sldId="272"/>
            <ac:grpSpMk id="76" creationId="{00000000-0000-0000-0000-000000000000}"/>
          </ac:grpSpMkLst>
        </pc:grpChg>
        <pc:grpChg chg="del">
          <ac:chgData name="戴 超" userId="0a653ea0a27b076e" providerId="LiveId" clId="{E9E143BB-A04F-1341-B435-0BA0B91E9FCE}" dt="2019-11-06T09:14:00.070" v="2612" actId="478"/>
          <ac:grpSpMkLst>
            <pc:docMk/>
            <pc:sldMk cId="3567281485" sldId="272"/>
            <ac:grpSpMk id="80" creationId="{00000000-0000-0000-0000-000000000000}"/>
          </ac:grpSpMkLst>
        </pc:grpChg>
        <pc:grpChg chg="del">
          <ac:chgData name="戴 超" userId="0a653ea0a27b076e" providerId="LiveId" clId="{E9E143BB-A04F-1341-B435-0BA0B91E9FCE}" dt="2019-11-06T09:14:00.070" v="2612" actId="478"/>
          <ac:grpSpMkLst>
            <pc:docMk/>
            <pc:sldMk cId="3567281485" sldId="272"/>
            <ac:grpSpMk id="84" creationId="{00000000-0000-0000-0000-000000000000}"/>
          </ac:grpSpMkLst>
        </pc:grpChg>
        <pc:grpChg chg="del">
          <ac:chgData name="戴 超" userId="0a653ea0a27b076e" providerId="LiveId" clId="{E9E143BB-A04F-1341-B435-0BA0B91E9FCE}" dt="2019-11-06T09:14:00.070" v="2612" actId="478"/>
          <ac:grpSpMkLst>
            <pc:docMk/>
            <pc:sldMk cId="3567281485" sldId="272"/>
            <ac:grpSpMk id="88" creationId="{00000000-0000-0000-0000-000000000000}"/>
          </ac:grpSpMkLst>
        </pc:grpChg>
        <pc:picChg chg="add del">
          <ac:chgData name="戴 超" userId="0a653ea0a27b076e" providerId="LiveId" clId="{E9E143BB-A04F-1341-B435-0BA0B91E9FCE}" dt="2019-11-06T09:15:56.417" v="2614" actId="478"/>
          <ac:picMkLst>
            <pc:docMk/>
            <pc:sldMk cId="3567281485" sldId="272"/>
            <ac:picMk id="2" creationId="{E9626EEA-FD6A-8D4F-8471-78BA42DC6CE3}"/>
          </ac:picMkLst>
        </pc:picChg>
        <pc:picChg chg="add mod">
          <ac:chgData name="戴 超" userId="0a653ea0a27b076e" providerId="LiveId" clId="{E9E143BB-A04F-1341-B435-0BA0B91E9FCE}" dt="2019-11-06T09:16:14.203" v="2623" actId="1076"/>
          <ac:picMkLst>
            <pc:docMk/>
            <pc:sldMk cId="3567281485" sldId="272"/>
            <ac:picMk id="3" creationId="{D9435234-5FC0-4146-9827-CE05C2C4B079}"/>
          </ac:picMkLst>
        </pc:picChg>
        <pc:picChg chg="add mod">
          <ac:chgData name="戴 超" userId="0a653ea0a27b076e" providerId="LiveId" clId="{E9E143BB-A04F-1341-B435-0BA0B91E9FCE}" dt="2019-11-06T09:19:07.704" v="2658" actId="1076"/>
          <ac:picMkLst>
            <pc:docMk/>
            <pc:sldMk cId="3567281485" sldId="272"/>
            <ac:picMk id="5" creationId="{E04AC3D0-8D44-DA48-AC8C-DD000DD5A403}"/>
          </ac:picMkLst>
        </pc:picChg>
        <pc:picChg chg="add del mod">
          <ac:chgData name="戴 超" userId="0a653ea0a27b076e" providerId="LiveId" clId="{E9E143BB-A04F-1341-B435-0BA0B91E9FCE}" dt="2019-11-06T09:18:48.713" v="2646" actId="478"/>
          <ac:picMkLst>
            <pc:docMk/>
            <pc:sldMk cId="3567281485" sldId="272"/>
            <ac:picMk id="6" creationId="{00CAF96E-9C0D-9244-8A31-A7CFB463B880}"/>
          </ac:picMkLst>
        </pc:picChg>
        <pc:picChg chg="add mod">
          <ac:chgData name="戴 超" userId="0a653ea0a27b076e" providerId="LiveId" clId="{E9E143BB-A04F-1341-B435-0BA0B91E9FCE}" dt="2019-11-06T09:19:13.318" v="2660" actId="1076"/>
          <ac:picMkLst>
            <pc:docMk/>
            <pc:sldMk cId="3567281485" sldId="272"/>
            <ac:picMk id="94" creationId="{1FA09D6D-0693-7F4F-BA92-7268BF624D7D}"/>
          </ac:picMkLst>
        </pc:picChg>
        <pc:picChg chg="add mod">
          <ac:chgData name="戴 超" userId="0a653ea0a27b076e" providerId="LiveId" clId="{E9E143BB-A04F-1341-B435-0BA0B91E9FCE}" dt="2019-11-06T09:19:11.237" v="2659" actId="1076"/>
          <ac:picMkLst>
            <pc:docMk/>
            <pc:sldMk cId="3567281485" sldId="272"/>
            <ac:picMk id="95" creationId="{D3B361FC-4261-5440-82F1-9453E0F708E8}"/>
          </ac:picMkLst>
        </pc:picChg>
        <pc:picChg chg="add mod">
          <ac:chgData name="戴 超" userId="0a653ea0a27b076e" providerId="LiveId" clId="{E9E143BB-A04F-1341-B435-0BA0B91E9FCE}" dt="2019-11-06T09:19:15.838" v="2661" actId="1076"/>
          <ac:picMkLst>
            <pc:docMk/>
            <pc:sldMk cId="3567281485" sldId="272"/>
            <ac:picMk id="96" creationId="{3A642868-7FFB-1947-AA2B-EE6E25FCB543}"/>
          </ac:picMkLst>
        </pc:picChg>
        <pc:picChg chg="add mod">
          <ac:chgData name="戴 超" userId="0a653ea0a27b076e" providerId="LiveId" clId="{E9E143BB-A04F-1341-B435-0BA0B91E9FCE}" dt="2019-11-06T09:19:18.042" v="2662" actId="1076"/>
          <ac:picMkLst>
            <pc:docMk/>
            <pc:sldMk cId="3567281485" sldId="272"/>
            <ac:picMk id="97" creationId="{E57B16D9-3569-4B49-BE07-A0BB755FD248}"/>
          </ac:picMkLst>
        </pc:picChg>
      </pc:sldChg>
      <pc:sldChg chg="del">
        <pc:chgData name="戴 超" userId="0a653ea0a27b076e" providerId="LiveId" clId="{E9E143BB-A04F-1341-B435-0BA0B91E9FCE}" dt="2019-11-06T10:34:26.398" v="3639" actId="2696"/>
        <pc:sldMkLst>
          <pc:docMk/>
          <pc:sldMk cId="380091166" sldId="273"/>
        </pc:sldMkLst>
      </pc:sldChg>
      <pc:sldChg chg="del">
        <pc:chgData name="戴 超" userId="0a653ea0a27b076e" providerId="LiveId" clId="{E9E143BB-A04F-1341-B435-0BA0B91E9FCE}" dt="2019-11-06T10:34:26.449" v="3640" actId="2696"/>
        <pc:sldMkLst>
          <pc:docMk/>
          <pc:sldMk cId="4261263618" sldId="274"/>
        </pc:sldMkLst>
      </pc:sldChg>
      <pc:sldChg chg="del">
        <pc:chgData name="戴 超" userId="0a653ea0a27b076e" providerId="LiveId" clId="{E9E143BB-A04F-1341-B435-0BA0B91E9FCE}" dt="2019-11-06T10:34:26.503" v="3641" actId="2696"/>
        <pc:sldMkLst>
          <pc:docMk/>
          <pc:sldMk cId="82446711" sldId="275"/>
        </pc:sldMkLst>
      </pc:sldChg>
      <pc:sldChg chg="del">
        <pc:chgData name="戴 超" userId="0a653ea0a27b076e" providerId="LiveId" clId="{E9E143BB-A04F-1341-B435-0BA0B91E9FCE}" dt="2019-11-06T10:34:26.540" v="3642" actId="2696"/>
        <pc:sldMkLst>
          <pc:docMk/>
          <pc:sldMk cId="861857657" sldId="276"/>
        </pc:sldMkLst>
      </pc:sldChg>
      <pc:sldChg chg="delSp modSp delAnim">
        <pc:chgData name="戴 超" userId="0a653ea0a27b076e" providerId="LiveId" clId="{E9E143BB-A04F-1341-B435-0BA0B91E9FCE}" dt="2019-11-06T10:35:52.558" v="3724" actId="478"/>
        <pc:sldMkLst>
          <pc:docMk/>
          <pc:sldMk cId="1199467266" sldId="277"/>
        </pc:sldMkLst>
        <pc:spChg chg="mod">
          <ac:chgData name="戴 超" userId="0a653ea0a27b076e" providerId="LiveId" clId="{E9E143BB-A04F-1341-B435-0BA0B91E9FCE}" dt="2019-11-06T10:35:01.417" v="3656" actId="20577"/>
          <ac:spMkLst>
            <pc:docMk/>
            <pc:sldMk cId="1199467266" sldId="277"/>
            <ac:spMk id="10" creationId="{00000000-0000-0000-0000-000000000000}"/>
          </ac:spMkLst>
        </pc:spChg>
        <pc:spChg chg="mod">
          <ac:chgData name="戴 超" userId="0a653ea0a27b076e" providerId="LiveId" clId="{E9E143BB-A04F-1341-B435-0BA0B91E9FCE}" dt="2019-11-06T10:35:41.039" v="3694" actId="20577"/>
          <ac:spMkLst>
            <pc:docMk/>
            <pc:sldMk cId="1199467266" sldId="277"/>
            <ac:spMk id="11" creationId="{00000000-0000-0000-0000-000000000000}"/>
          </ac:spMkLst>
        </pc:spChg>
        <pc:spChg chg="mod">
          <ac:chgData name="戴 超" userId="0a653ea0a27b076e" providerId="LiveId" clId="{E9E143BB-A04F-1341-B435-0BA0B91E9FCE}" dt="2019-11-06T10:35:50.832" v="3723" actId="14100"/>
          <ac:spMkLst>
            <pc:docMk/>
            <pc:sldMk cId="1199467266" sldId="277"/>
            <ac:spMk id="12" creationId="{00000000-0000-0000-0000-000000000000}"/>
          </ac:spMkLst>
        </pc:spChg>
        <pc:spChg chg="del">
          <ac:chgData name="戴 超" userId="0a653ea0a27b076e" providerId="LiveId" clId="{E9E143BB-A04F-1341-B435-0BA0B91E9FCE}" dt="2019-11-06T10:35:52.558" v="3724" actId="478"/>
          <ac:spMkLst>
            <pc:docMk/>
            <pc:sldMk cId="1199467266" sldId="277"/>
            <ac:spMk id="13" creationId="{00000000-0000-0000-0000-000000000000}"/>
          </ac:spMkLst>
        </pc:spChg>
        <pc:spChg chg="del">
          <ac:chgData name="戴 超" userId="0a653ea0a27b076e" providerId="LiveId" clId="{E9E143BB-A04F-1341-B435-0BA0B91E9FCE}" dt="2019-11-06T10:35:52.558" v="3724" actId="478"/>
          <ac:spMkLst>
            <pc:docMk/>
            <pc:sldMk cId="1199467266" sldId="277"/>
            <ac:spMk id="14" creationId="{00000000-0000-0000-0000-000000000000}"/>
          </ac:spMkLst>
        </pc:spChg>
      </pc:sldChg>
      <pc:sldChg chg="addSp delSp modSp modAnim">
        <pc:chgData name="戴 超" userId="0a653ea0a27b076e" providerId="LiveId" clId="{E9E143BB-A04F-1341-B435-0BA0B91E9FCE}" dt="2019-11-06T10:59:42.761" v="3829"/>
        <pc:sldMkLst>
          <pc:docMk/>
          <pc:sldMk cId="542575699" sldId="278"/>
        </pc:sldMkLst>
        <pc:spChg chg="mod">
          <ac:chgData name="戴 超" userId="0a653ea0a27b076e" providerId="LiveId" clId="{E9E143BB-A04F-1341-B435-0BA0B91E9FCE}" dt="2019-11-06T10:57:21.698" v="3776" actId="20577"/>
          <ac:spMkLst>
            <pc:docMk/>
            <pc:sldMk cId="542575699" sldId="278"/>
            <ac:spMk id="4" creationId="{00000000-0000-0000-0000-000000000000}"/>
          </ac:spMkLst>
        </pc:spChg>
        <pc:spChg chg="del">
          <ac:chgData name="戴 超" userId="0a653ea0a27b076e" providerId="LiveId" clId="{E9E143BB-A04F-1341-B435-0BA0B91E9FCE}" dt="2019-11-06T10:57:26.111" v="3778" actId="478"/>
          <ac:spMkLst>
            <pc:docMk/>
            <pc:sldMk cId="542575699" sldId="278"/>
            <ac:spMk id="52" creationId="{00000000-0000-0000-0000-000000000000}"/>
          </ac:spMkLst>
        </pc:spChg>
        <pc:spChg chg="del">
          <ac:chgData name="戴 超" userId="0a653ea0a27b076e" providerId="LiveId" clId="{E9E143BB-A04F-1341-B435-0BA0B91E9FCE}" dt="2019-11-06T10:57:25.208" v="3777" actId="478"/>
          <ac:spMkLst>
            <pc:docMk/>
            <pc:sldMk cId="542575699" sldId="278"/>
            <ac:spMk id="53" creationId="{00000000-0000-0000-0000-000000000000}"/>
          </ac:spMkLst>
        </pc:spChg>
        <pc:spChg chg="del">
          <ac:chgData name="戴 超" userId="0a653ea0a27b076e" providerId="LiveId" clId="{E9E143BB-A04F-1341-B435-0BA0B91E9FCE}" dt="2019-11-06T10:57:25.208" v="3777" actId="478"/>
          <ac:spMkLst>
            <pc:docMk/>
            <pc:sldMk cId="542575699" sldId="278"/>
            <ac:spMk id="54" creationId="{00000000-0000-0000-0000-000000000000}"/>
          </ac:spMkLst>
        </pc:spChg>
        <pc:spChg chg="del">
          <ac:chgData name="戴 超" userId="0a653ea0a27b076e" providerId="LiveId" clId="{E9E143BB-A04F-1341-B435-0BA0B91E9FCE}" dt="2019-11-06T10:57:25.208" v="3777" actId="478"/>
          <ac:spMkLst>
            <pc:docMk/>
            <pc:sldMk cId="542575699" sldId="278"/>
            <ac:spMk id="102" creationId="{00000000-0000-0000-0000-000000000000}"/>
          </ac:spMkLst>
        </pc:spChg>
        <pc:spChg chg="del">
          <ac:chgData name="戴 超" userId="0a653ea0a27b076e" providerId="LiveId" clId="{E9E143BB-A04F-1341-B435-0BA0B91E9FCE}" dt="2019-11-06T10:57:25.208" v="3777" actId="478"/>
          <ac:spMkLst>
            <pc:docMk/>
            <pc:sldMk cId="542575699" sldId="278"/>
            <ac:spMk id="103" creationId="{00000000-0000-0000-0000-000000000000}"/>
          </ac:spMkLst>
        </pc:spChg>
        <pc:spChg chg="del">
          <ac:chgData name="戴 超" userId="0a653ea0a27b076e" providerId="LiveId" clId="{E9E143BB-A04F-1341-B435-0BA0B91E9FCE}" dt="2019-11-06T10:57:25.208" v="3777" actId="478"/>
          <ac:spMkLst>
            <pc:docMk/>
            <pc:sldMk cId="542575699" sldId="278"/>
            <ac:spMk id="104" creationId="{00000000-0000-0000-0000-000000000000}"/>
          </ac:spMkLst>
        </pc:spChg>
        <pc:spChg chg="del">
          <ac:chgData name="戴 超" userId="0a653ea0a27b076e" providerId="LiveId" clId="{E9E143BB-A04F-1341-B435-0BA0B91E9FCE}" dt="2019-11-06T10:57:25.208" v="3777" actId="478"/>
          <ac:spMkLst>
            <pc:docMk/>
            <pc:sldMk cId="542575699" sldId="278"/>
            <ac:spMk id="105" creationId="{00000000-0000-0000-0000-000000000000}"/>
          </ac:spMkLst>
        </pc:spChg>
        <pc:grpChg chg="del">
          <ac:chgData name="戴 超" userId="0a653ea0a27b076e" providerId="LiveId" clId="{E9E143BB-A04F-1341-B435-0BA0B91E9FCE}" dt="2019-11-06T10:57:25.208" v="3777" actId="478"/>
          <ac:grpSpMkLst>
            <pc:docMk/>
            <pc:sldMk cId="542575699" sldId="278"/>
            <ac:grpSpMk id="5" creationId="{00000000-0000-0000-0000-000000000000}"/>
          </ac:grpSpMkLst>
        </pc:grpChg>
        <pc:grpChg chg="del">
          <ac:chgData name="戴 超" userId="0a653ea0a27b076e" providerId="LiveId" clId="{E9E143BB-A04F-1341-B435-0BA0B91E9FCE}" dt="2019-11-06T10:57:25.208" v="3777" actId="478"/>
          <ac:grpSpMkLst>
            <pc:docMk/>
            <pc:sldMk cId="542575699" sldId="278"/>
            <ac:grpSpMk id="55" creationId="{00000000-0000-0000-0000-000000000000}"/>
          </ac:grpSpMkLst>
        </pc:grpChg>
        <pc:grpChg chg="del">
          <ac:chgData name="戴 超" userId="0a653ea0a27b076e" providerId="LiveId" clId="{E9E143BB-A04F-1341-B435-0BA0B91E9FCE}" dt="2019-11-06T10:57:25.208" v="3777" actId="478"/>
          <ac:grpSpMkLst>
            <pc:docMk/>
            <pc:sldMk cId="542575699" sldId="278"/>
            <ac:grpSpMk id="106" creationId="{00000000-0000-0000-0000-000000000000}"/>
          </ac:grpSpMkLst>
        </pc:grpChg>
        <pc:grpChg chg="del">
          <ac:chgData name="戴 超" userId="0a653ea0a27b076e" providerId="LiveId" clId="{E9E143BB-A04F-1341-B435-0BA0B91E9FCE}" dt="2019-11-06T10:57:25.208" v="3777" actId="478"/>
          <ac:grpSpMkLst>
            <pc:docMk/>
            <pc:sldMk cId="542575699" sldId="278"/>
            <ac:grpSpMk id="109" creationId="{00000000-0000-0000-0000-000000000000}"/>
          </ac:grpSpMkLst>
        </pc:grpChg>
        <pc:grpChg chg="del">
          <ac:chgData name="戴 超" userId="0a653ea0a27b076e" providerId="LiveId" clId="{E9E143BB-A04F-1341-B435-0BA0B91E9FCE}" dt="2019-11-06T10:57:25.208" v="3777" actId="478"/>
          <ac:grpSpMkLst>
            <pc:docMk/>
            <pc:sldMk cId="542575699" sldId="278"/>
            <ac:grpSpMk id="112" creationId="{00000000-0000-0000-0000-000000000000}"/>
          </ac:grpSpMkLst>
        </pc:grpChg>
        <pc:grpChg chg="del">
          <ac:chgData name="戴 超" userId="0a653ea0a27b076e" providerId="LiveId" clId="{E9E143BB-A04F-1341-B435-0BA0B91E9FCE}" dt="2019-11-06T10:57:25.208" v="3777" actId="478"/>
          <ac:grpSpMkLst>
            <pc:docMk/>
            <pc:sldMk cId="542575699" sldId="278"/>
            <ac:grpSpMk id="115" creationId="{00000000-0000-0000-0000-000000000000}"/>
          </ac:grpSpMkLst>
        </pc:grpChg>
        <pc:grpChg chg="del">
          <ac:chgData name="戴 超" userId="0a653ea0a27b076e" providerId="LiveId" clId="{E9E143BB-A04F-1341-B435-0BA0B91E9FCE}" dt="2019-11-06T10:57:25.208" v="3777" actId="478"/>
          <ac:grpSpMkLst>
            <pc:docMk/>
            <pc:sldMk cId="542575699" sldId="278"/>
            <ac:grpSpMk id="118" creationId="{00000000-0000-0000-0000-000000000000}"/>
          </ac:grpSpMkLst>
        </pc:grpChg>
        <pc:grpChg chg="del">
          <ac:chgData name="戴 超" userId="0a653ea0a27b076e" providerId="LiveId" clId="{E9E143BB-A04F-1341-B435-0BA0B91E9FCE}" dt="2019-11-06T10:57:25.208" v="3777" actId="478"/>
          <ac:grpSpMkLst>
            <pc:docMk/>
            <pc:sldMk cId="542575699" sldId="278"/>
            <ac:grpSpMk id="123" creationId="{00000000-0000-0000-0000-000000000000}"/>
          </ac:grpSpMkLst>
        </pc:grpChg>
        <pc:grpChg chg="del">
          <ac:chgData name="戴 超" userId="0a653ea0a27b076e" providerId="LiveId" clId="{E9E143BB-A04F-1341-B435-0BA0B91E9FCE}" dt="2019-11-06T10:57:25.208" v="3777" actId="478"/>
          <ac:grpSpMkLst>
            <pc:docMk/>
            <pc:sldMk cId="542575699" sldId="278"/>
            <ac:grpSpMk id="129" creationId="{00000000-0000-0000-0000-000000000000}"/>
          </ac:grpSpMkLst>
        </pc:grpChg>
        <pc:grpChg chg="del">
          <ac:chgData name="戴 超" userId="0a653ea0a27b076e" providerId="LiveId" clId="{E9E143BB-A04F-1341-B435-0BA0B91E9FCE}" dt="2019-11-06T10:57:25.208" v="3777" actId="478"/>
          <ac:grpSpMkLst>
            <pc:docMk/>
            <pc:sldMk cId="542575699" sldId="278"/>
            <ac:grpSpMk id="132" creationId="{00000000-0000-0000-0000-000000000000}"/>
          </ac:grpSpMkLst>
        </pc:grpChg>
        <pc:grpChg chg="del">
          <ac:chgData name="戴 超" userId="0a653ea0a27b076e" providerId="LiveId" clId="{E9E143BB-A04F-1341-B435-0BA0B91E9FCE}" dt="2019-11-06T10:57:25.208" v="3777" actId="478"/>
          <ac:grpSpMkLst>
            <pc:docMk/>
            <pc:sldMk cId="542575699" sldId="278"/>
            <ac:grpSpMk id="137" creationId="{00000000-0000-0000-0000-000000000000}"/>
          </ac:grpSpMkLst>
        </pc:grpChg>
        <pc:grpChg chg="del">
          <ac:chgData name="戴 超" userId="0a653ea0a27b076e" providerId="LiveId" clId="{E9E143BB-A04F-1341-B435-0BA0B91E9FCE}" dt="2019-11-06T10:57:25.208" v="3777" actId="478"/>
          <ac:grpSpMkLst>
            <pc:docMk/>
            <pc:sldMk cId="542575699" sldId="278"/>
            <ac:grpSpMk id="140" creationId="{00000000-0000-0000-0000-000000000000}"/>
          </ac:grpSpMkLst>
        </pc:grpChg>
        <pc:grpChg chg="del">
          <ac:chgData name="戴 超" userId="0a653ea0a27b076e" providerId="LiveId" clId="{E9E143BB-A04F-1341-B435-0BA0B91E9FCE}" dt="2019-11-06T10:57:25.208" v="3777" actId="478"/>
          <ac:grpSpMkLst>
            <pc:docMk/>
            <pc:sldMk cId="542575699" sldId="278"/>
            <ac:grpSpMk id="143" creationId="{00000000-0000-0000-0000-000000000000}"/>
          </ac:grpSpMkLst>
        </pc:grpChg>
        <pc:grpChg chg="del">
          <ac:chgData name="戴 超" userId="0a653ea0a27b076e" providerId="LiveId" clId="{E9E143BB-A04F-1341-B435-0BA0B91E9FCE}" dt="2019-11-06T10:57:25.208" v="3777" actId="478"/>
          <ac:grpSpMkLst>
            <pc:docMk/>
            <pc:sldMk cId="542575699" sldId="278"/>
            <ac:grpSpMk id="146" creationId="{00000000-0000-0000-0000-000000000000}"/>
          </ac:grpSpMkLst>
        </pc:grpChg>
        <pc:picChg chg="add mod">
          <ac:chgData name="戴 超" userId="0a653ea0a27b076e" providerId="LiveId" clId="{E9E143BB-A04F-1341-B435-0BA0B91E9FCE}" dt="2019-11-06T10:57:51.008" v="3783" actId="1076"/>
          <ac:picMkLst>
            <pc:docMk/>
            <pc:sldMk cId="542575699" sldId="278"/>
            <ac:picMk id="3" creationId="{1FD043D7-7AE7-2944-9603-6D70224AE8ED}"/>
          </ac:picMkLst>
        </pc:picChg>
      </pc:sldChg>
      <pc:sldChg chg="addSp delSp modSp addAnim delAnim modAnim">
        <pc:chgData name="戴 超" userId="0a653ea0a27b076e" providerId="LiveId" clId="{E9E143BB-A04F-1341-B435-0BA0B91E9FCE}" dt="2019-11-06T10:59:46.124" v="3830"/>
        <pc:sldMkLst>
          <pc:docMk/>
          <pc:sldMk cId="424002877" sldId="279"/>
        </pc:sldMkLst>
        <pc:spChg chg="add del mod">
          <ac:chgData name="戴 超" userId="0a653ea0a27b076e" providerId="LiveId" clId="{E9E143BB-A04F-1341-B435-0BA0B91E9FCE}" dt="2019-11-06T10:58:10.909" v="3822" actId="478"/>
          <ac:spMkLst>
            <pc:docMk/>
            <pc:sldMk cId="424002877" sldId="279"/>
            <ac:spMk id="2" creationId="{00000000-0000-0000-0000-000000000000}"/>
          </ac:spMkLst>
        </pc:spChg>
        <pc:spChg chg="del">
          <ac:chgData name="戴 超" userId="0a653ea0a27b076e" providerId="LiveId" clId="{E9E143BB-A04F-1341-B435-0BA0B91E9FCE}" dt="2019-11-06T10:58:06.746" v="3820" actId="478"/>
          <ac:spMkLst>
            <pc:docMk/>
            <pc:sldMk cId="424002877" sldId="279"/>
            <ac:spMk id="81" creationId="{00000000-0000-0000-0000-000000000000}"/>
          </ac:spMkLst>
        </pc:spChg>
        <pc:spChg chg="del">
          <ac:chgData name="戴 超" userId="0a653ea0a27b076e" providerId="LiveId" clId="{E9E143BB-A04F-1341-B435-0BA0B91E9FCE}" dt="2019-11-06T10:58:06.746" v="3820" actId="478"/>
          <ac:spMkLst>
            <pc:docMk/>
            <pc:sldMk cId="424002877" sldId="279"/>
            <ac:spMk id="181" creationId="{00000000-0000-0000-0000-000000000000}"/>
          </ac:spMkLst>
        </pc:spChg>
        <pc:grpChg chg="del">
          <ac:chgData name="戴 超" userId="0a653ea0a27b076e" providerId="LiveId" clId="{E9E143BB-A04F-1341-B435-0BA0B91E9FCE}" dt="2019-11-06T10:58:06.746" v="3820" actId="478"/>
          <ac:grpSpMkLst>
            <pc:docMk/>
            <pc:sldMk cId="424002877" sldId="279"/>
            <ac:grpSpMk id="82" creationId="{00000000-0000-0000-0000-000000000000}"/>
          </ac:grpSpMkLst>
        </pc:grpChg>
        <pc:grpChg chg="del">
          <ac:chgData name="戴 超" userId="0a653ea0a27b076e" providerId="LiveId" clId="{E9E143BB-A04F-1341-B435-0BA0B91E9FCE}" dt="2019-11-06T10:58:06.746" v="3820" actId="478"/>
          <ac:grpSpMkLst>
            <pc:docMk/>
            <pc:sldMk cId="424002877" sldId="279"/>
            <ac:grpSpMk id="93" creationId="{00000000-0000-0000-0000-000000000000}"/>
          </ac:grpSpMkLst>
        </pc:grpChg>
        <pc:grpChg chg="del">
          <ac:chgData name="戴 超" userId="0a653ea0a27b076e" providerId="LiveId" clId="{E9E143BB-A04F-1341-B435-0BA0B91E9FCE}" dt="2019-11-06T10:58:06.746" v="3820" actId="478"/>
          <ac:grpSpMkLst>
            <pc:docMk/>
            <pc:sldMk cId="424002877" sldId="279"/>
            <ac:grpSpMk id="105" creationId="{00000000-0000-0000-0000-000000000000}"/>
          </ac:grpSpMkLst>
        </pc:grpChg>
        <pc:grpChg chg="del">
          <ac:chgData name="戴 超" userId="0a653ea0a27b076e" providerId="LiveId" clId="{E9E143BB-A04F-1341-B435-0BA0B91E9FCE}" dt="2019-11-06T10:58:06.746" v="3820" actId="478"/>
          <ac:grpSpMkLst>
            <pc:docMk/>
            <pc:sldMk cId="424002877" sldId="279"/>
            <ac:grpSpMk id="114" creationId="{00000000-0000-0000-0000-000000000000}"/>
          </ac:grpSpMkLst>
        </pc:grpChg>
        <pc:grpChg chg="del">
          <ac:chgData name="戴 超" userId="0a653ea0a27b076e" providerId="LiveId" clId="{E9E143BB-A04F-1341-B435-0BA0B91E9FCE}" dt="2019-11-06T10:58:06.746" v="3820" actId="478"/>
          <ac:grpSpMkLst>
            <pc:docMk/>
            <pc:sldMk cId="424002877" sldId="279"/>
            <ac:grpSpMk id="125" creationId="{00000000-0000-0000-0000-000000000000}"/>
          </ac:grpSpMkLst>
        </pc:grpChg>
        <pc:grpChg chg="del">
          <ac:chgData name="戴 超" userId="0a653ea0a27b076e" providerId="LiveId" clId="{E9E143BB-A04F-1341-B435-0BA0B91E9FCE}" dt="2019-11-06T10:58:12.936" v="3823" actId="478"/>
          <ac:grpSpMkLst>
            <pc:docMk/>
            <pc:sldMk cId="424002877" sldId="279"/>
            <ac:grpSpMk id="135" creationId="{00000000-0000-0000-0000-000000000000}"/>
          </ac:grpSpMkLst>
        </pc:grpChg>
        <pc:grpChg chg="del">
          <ac:chgData name="戴 超" userId="0a653ea0a27b076e" providerId="LiveId" clId="{E9E143BB-A04F-1341-B435-0BA0B91E9FCE}" dt="2019-11-06T10:58:06.746" v="3820" actId="478"/>
          <ac:grpSpMkLst>
            <pc:docMk/>
            <pc:sldMk cId="424002877" sldId="279"/>
            <ac:grpSpMk id="154" creationId="{00000000-0000-0000-0000-000000000000}"/>
          </ac:grpSpMkLst>
        </pc:grpChg>
        <pc:grpChg chg="del">
          <ac:chgData name="戴 超" userId="0a653ea0a27b076e" providerId="LiveId" clId="{E9E143BB-A04F-1341-B435-0BA0B91E9FCE}" dt="2019-11-06T10:58:06.746" v="3820" actId="478"/>
          <ac:grpSpMkLst>
            <pc:docMk/>
            <pc:sldMk cId="424002877" sldId="279"/>
            <ac:grpSpMk id="157" creationId="{00000000-0000-0000-0000-000000000000}"/>
          </ac:grpSpMkLst>
        </pc:grpChg>
        <pc:grpChg chg="del">
          <ac:chgData name="戴 超" userId="0a653ea0a27b076e" providerId="LiveId" clId="{E9E143BB-A04F-1341-B435-0BA0B91E9FCE}" dt="2019-11-06T10:58:12.936" v="3823" actId="478"/>
          <ac:grpSpMkLst>
            <pc:docMk/>
            <pc:sldMk cId="424002877" sldId="279"/>
            <ac:grpSpMk id="160" creationId="{00000000-0000-0000-0000-000000000000}"/>
          </ac:grpSpMkLst>
        </pc:grpChg>
        <pc:grpChg chg="del">
          <ac:chgData name="戴 超" userId="0a653ea0a27b076e" providerId="LiveId" clId="{E9E143BB-A04F-1341-B435-0BA0B91E9FCE}" dt="2019-11-06T10:58:06.746" v="3820" actId="478"/>
          <ac:grpSpMkLst>
            <pc:docMk/>
            <pc:sldMk cId="424002877" sldId="279"/>
            <ac:grpSpMk id="163" creationId="{00000000-0000-0000-0000-000000000000}"/>
          </ac:grpSpMkLst>
        </pc:grpChg>
        <pc:grpChg chg="del">
          <ac:chgData name="戴 超" userId="0a653ea0a27b076e" providerId="LiveId" clId="{E9E143BB-A04F-1341-B435-0BA0B91E9FCE}" dt="2019-11-06T10:58:06.746" v="3820" actId="478"/>
          <ac:grpSpMkLst>
            <pc:docMk/>
            <pc:sldMk cId="424002877" sldId="279"/>
            <ac:grpSpMk id="166" creationId="{00000000-0000-0000-0000-000000000000}"/>
          </ac:grpSpMkLst>
        </pc:grpChg>
        <pc:grpChg chg="del">
          <ac:chgData name="戴 超" userId="0a653ea0a27b076e" providerId="LiveId" clId="{E9E143BB-A04F-1341-B435-0BA0B91E9FCE}" dt="2019-11-06T10:58:06.746" v="3820" actId="478"/>
          <ac:grpSpMkLst>
            <pc:docMk/>
            <pc:sldMk cId="424002877" sldId="279"/>
            <ac:grpSpMk id="169" creationId="{00000000-0000-0000-0000-000000000000}"/>
          </ac:grpSpMkLst>
        </pc:grpChg>
        <pc:picChg chg="add mod">
          <ac:chgData name="戴 超" userId="0a653ea0a27b076e" providerId="LiveId" clId="{E9E143BB-A04F-1341-B435-0BA0B91E9FCE}" dt="2019-11-06T10:59:34.971" v="3828" actId="1076"/>
          <ac:picMkLst>
            <pc:docMk/>
            <pc:sldMk cId="424002877" sldId="279"/>
            <ac:picMk id="4" creationId="{294A3489-900C-4542-90C0-01E4F7C84AC9}"/>
          </ac:picMkLst>
        </pc:picChg>
      </pc:sldChg>
      <pc:sldChg chg="del">
        <pc:chgData name="戴 超" userId="0a653ea0a27b076e" providerId="LiveId" clId="{E9E143BB-A04F-1341-B435-0BA0B91E9FCE}" dt="2019-11-06T11:15:09.487" v="3831" actId="2696"/>
        <pc:sldMkLst>
          <pc:docMk/>
          <pc:sldMk cId="2684589028" sldId="280"/>
        </pc:sldMkLst>
      </pc:sldChg>
      <pc:sldChg chg="del">
        <pc:chgData name="戴 超" userId="0a653ea0a27b076e" providerId="LiveId" clId="{E9E143BB-A04F-1341-B435-0BA0B91E9FCE}" dt="2019-11-06T11:15:09.538" v="3832" actId="2696"/>
        <pc:sldMkLst>
          <pc:docMk/>
          <pc:sldMk cId="2636402181" sldId="281"/>
        </pc:sldMkLst>
      </pc:sldChg>
      <pc:sldChg chg="del">
        <pc:chgData name="戴 超" userId="0a653ea0a27b076e" providerId="LiveId" clId="{E9E143BB-A04F-1341-B435-0BA0B91E9FCE}" dt="2019-11-06T11:15:09.583" v="3833" actId="2696"/>
        <pc:sldMkLst>
          <pc:docMk/>
          <pc:sldMk cId="3364429461" sldId="282"/>
        </pc:sldMkLst>
      </pc:sldChg>
      <pc:sldChg chg="modSp modAnim">
        <pc:chgData name="戴 超" userId="0a653ea0a27b076e" providerId="LiveId" clId="{E9E143BB-A04F-1341-B435-0BA0B91E9FCE}" dt="2019-11-05T09:02:12.873" v="18"/>
        <pc:sldMkLst>
          <pc:docMk/>
          <pc:sldMk cId="2618999973" sldId="286"/>
        </pc:sldMkLst>
        <pc:spChg chg="mod">
          <ac:chgData name="戴 超" userId="0a653ea0a27b076e" providerId="LiveId" clId="{E9E143BB-A04F-1341-B435-0BA0B91E9FCE}" dt="2019-11-05T09:02:02.520" v="17" actId="20577"/>
          <ac:spMkLst>
            <pc:docMk/>
            <pc:sldMk cId="2618999973" sldId="286"/>
            <ac:spMk id="49" creationId="{00000000-0000-0000-0000-000000000000}"/>
          </ac:spMkLst>
        </pc:spChg>
      </pc:sldChg>
      <pc:sldChg chg="modSp">
        <pc:chgData name="戴 超" userId="0a653ea0a27b076e" providerId="LiveId" clId="{E9E143BB-A04F-1341-B435-0BA0B91E9FCE}" dt="2019-11-05T09:08:23.359" v="264" actId="1076"/>
        <pc:sldMkLst>
          <pc:docMk/>
          <pc:sldMk cId="190877027" sldId="288"/>
        </pc:sldMkLst>
        <pc:spChg chg="mod">
          <ac:chgData name="戴 超" userId="0a653ea0a27b076e" providerId="LiveId" clId="{E9E143BB-A04F-1341-B435-0BA0B91E9FCE}" dt="2019-11-05T09:02:39.470" v="34" actId="20577"/>
          <ac:spMkLst>
            <pc:docMk/>
            <pc:sldMk cId="190877027" sldId="288"/>
            <ac:spMk id="11" creationId="{00000000-0000-0000-0000-000000000000}"/>
          </ac:spMkLst>
        </pc:spChg>
        <pc:spChg chg="mod">
          <ac:chgData name="戴 超" userId="0a653ea0a27b076e" providerId="LiveId" clId="{E9E143BB-A04F-1341-B435-0BA0B91E9FCE}" dt="2019-11-05T09:08:20.567" v="263" actId="1076"/>
          <ac:spMkLst>
            <pc:docMk/>
            <pc:sldMk cId="190877027" sldId="288"/>
            <ac:spMk id="12" creationId="{00000000-0000-0000-0000-000000000000}"/>
          </ac:spMkLst>
        </pc:spChg>
        <pc:spChg chg="mod">
          <ac:chgData name="戴 超" userId="0a653ea0a27b076e" providerId="LiveId" clId="{E9E143BB-A04F-1341-B435-0BA0B91E9FCE}" dt="2019-11-05T09:04:05.259" v="109" actId="14100"/>
          <ac:spMkLst>
            <pc:docMk/>
            <pc:sldMk cId="190877027" sldId="288"/>
            <ac:spMk id="15" creationId="{00000000-0000-0000-0000-000000000000}"/>
          </ac:spMkLst>
        </pc:spChg>
        <pc:spChg chg="mod">
          <ac:chgData name="戴 超" userId="0a653ea0a27b076e" providerId="LiveId" clId="{E9E143BB-A04F-1341-B435-0BA0B91E9FCE}" dt="2019-11-05T09:08:17.385" v="262" actId="1076"/>
          <ac:spMkLst>
            <pc:docMk/>
            <pc:sldMk cId="190877027" sldId="288"/>
            <ac:spMk id="16" creationId="{00000000-0000-0000-0000-000000000000}"/>
          </ac:spMkLst>
        </pc:spChg>
        <pc:spChg chg="mod">
          <ac:chgData name="戴 超" userId="0a653ea0a27b076e" providerId="LiveId" clId="{E9E143BB-A04F-1341-B435-0BA0B91E9FCE}" dt="2019-11-05T09:07:51.704" v="227" actId="20577"/>
          <ac:spMkLst>
            <pc:docMk/>
            <pc:sldMk cId="190877027" sldId="288"/>
            <ac:spMk id="19" creationId="{00000000-0000-0000-0000-000000000000}"/>
          </ac:spMkLst>
        </pc:spChg>
        <pc:spChg chg="mod">
          <ac:chgData name="戴 超" userId="0a653ea0a27b076e" providerId="LiveId" clId="{E9E143BB-A04F-1341-B435-0BA0B91E9FCE}" dt="2019-11-05T09:08:23.359" v="264" actId="1076"/>
          <ac:spMkLst>
            <pc:docMk/>
            <pc:sldMk cId="190877027" sldId="288"/>
            <ac:spMk id="20" creationId="{00000000-0000-0000-0000-000000000000}"/>
          </ac:spMkLst>
        </pc:spChg>
        <pc:spChg chg="mod">
          <ac:chgData name="戴 超" userId="0a653ea0a27b076e" providerId="LiveId" clId="{E9E143BB-A04F-1341-B435-0BA0B91E9FCE}" dt="2019-11-05T09:07:33.332" v="184" actId="20577"/>
          <ac:spMkLst>
            <pc:docMk/>
            <pc:sldMk cId="190877027" sldId="288"/>
            <ac:spMk id="23" creationId="{00000000-0000-0000-0000-000000000000}"/>
          </ac:spMkLst>
        </pc:spChg>
        <pc:spChg chg="mod">
          <ac:chgData name="戴 超" userId="0a653ea0a27b076e" providerId="LiveId" clId="{E9E143BB-A04F-1341-B435-0BA0B91E9FCE}" dt="2019-11-05T09:08:14.539" v="261" actId="1076"/>
          <ac:spMkLst>
            <pc:docMk/>
            <pc:sldMk cId="190877027" sldId="288"/>
            <ac:spMk id="24" creationId="{00000000-0000-0000-0000-000000000000}"/>
          </ac:spMkLst>
        </pc:spChg>
      </pc:sldChg>
      <pc:sldChg chg="add del">
        <pc:chgData name="戴 超" userId="0a653ea0a27b076e" providerId="LiveId" clId="{E9E143BB-A04F-1341-B435-0BA0B91E9FCE}" dt="2019-11-06T04:32:59.607" v="929" actId="2696"/>
        <pc:sldMkLst>
          <pc:docMk/>
          <pc:sldMk cId="1359597774" sldId="289"/>
        </pc:sldMkLst>
      </pc:sldChg>
      <pc:sldChg chg="addSp delSp modSp add addAnim delAnim modAnim">
        <pc:chgData name="戴 超" userId="0a653ea0a27b076e" providerId="LiveId" clId="{E9E143BB-A04F-1341-B435-0BA0B91E9FCE}" dt="2019-11-06T04:32:48.376" v="928"/>
        <pc:sldMkLst>
          <pc:docMk/>
          <pc:sldMk cId="3043421151" sldId="290"/>
        </pc:sldMkLst>
        <pc:spChg chg="add mod">
          <ac:chgData name="戴 超" userId="0a653ea0a27b076e" providerId="LiveId" clId="{E9E143BB-A04F-1341-B435-0BA0B91E9FCE}" dt="2019-11-06T04:30:10.914" v="856" actId="1076"/>
          <ac:spMkLst>
            <pc:docMk/>
            <pc:sldMk cId="3043421151" sldId="290"/>
            <ac:spMk id="7" creationId="{CF7E06F6-F096-B941-9E81-27E6E0C7BFAB}"/>
          </ac:spMkLst>
        </pc:spChg>
        <pc:spChg chg="mod">
          <ac:chgData name="戴 超" userId="0a653ea0a27b076e" providerId="LiveId" clId="{E9E143BB-A04F-1341-B435-0BA0B91E9FCE}" dt="2019-11-06T04:32:23.945" v="926" actId="1076"/>
          <ac:spMkLst>
            <pc:docMk/>
            <pc:sldMk cId="3043421151" sldId="290"/>
            <ac:spMk id="24" creationId="{92AA0738-7A99-D048-A6FC-9A8EA6D3FBF7}"/>
          </ac:spMkLst>
        </pc:spChg>
        <pc:spChg chg="add mod">
          <ac:chgData name="戴 超" userId="0a653ea0a27b076e" providerId="LiveId" clId="{E9E143BB-A04F-1341-B435-0BA0B91E9FCE}" dt="2019-11-06T04:32:14.847" v="924" actId="14100"/>
          <ac:spMkLst>
            <pc:docMk/>
            <pc:sldMk cId="3043421151" sldId="290"/>
            <ac:spMk id="25" creationId="{AA77A4A5-8AD4-D748-9EF9-2B870CE79003}"/>
          </ac:spMkLst>
        </pc:spChg>
        <pc:spChg chg="mod">
          <ac:chgData name="戴 超" userId="0a653ea0a27b076e" providerId="LiveId" clId="{E9E143BB-A04F-1341-B435-0BA0B91E9FCE}" dt="2019-11-06T04:27:36.003" v="809" actId="20577"/>
          <ac:spMkLst>
            <pc:docMk/>
            <pc:sldMk cId="3043421151" sldId="290"/>
            <ac:spMk id="36" creationId="{00000000-0000-0000-0000-000000000000}"/>
          </ac:spMkLst>
        </pc:spChg>
        <pc:spChg chg="mod">
          <ac:chgData name="戴 超" userId="0a653ea0a27b076e" providerId="LiveId" clId="{E9E143BB-A04F-1341-B435-0BA0B91E9FCE}" dt="2019-11-06T04:30:10.914" v="856" actId="1076"/>
          <ac:spMkLst>
            <pc:docMk/>
            <pc:sldMk cId="3043421151" sldId="290"/>
            <ac:spMk id="51" creationId="{D68A4FF8-4357-2F45-82DD-AC1BCBB3CCEB}"/>
          </ac:spMkLst>
        </pc:spChg>
        <pc:spChg chg="del">
          <ac:chgData name="戴 超" userId="0a653ea0a27b076e" providerId="LiveId" clId="{E9E143BB-A04F-1341-B435-0BA0B91E9FCE}" dt="2019-11-06T04:27:38.863" v="810" actId="478"/>
          <ac:spMkLst>
            <pc:docMk/>
            <pc:sldMk cId="3043421151" sldId="290"/>
            <ac:spMk id="63" creationId="{15DDE9E8-2A59-E446-8251-15470C58FDF1}"/>
          </ac:spMkLst>
        </pc:spChg>
        <pc:grpChg chg="add mod">
          <ac:chgData name="戴 超" userId="0a653ea0a27b076e" providerId="LiveId" clId="{E9E143BB-A04F-1341-B435-0BA0B91E9FCE}" dt="2019-11-06T04:32:19.490" v="925" actId="1076"/>
          <ac:grpSpMkLst>
            <pc:docMk/>
            <pc:sldMk cId="3043421151" sldId="290"/>
            <ac:grpSpMk id="22" creationId="{97E45DBF-C39C-1340-8EC2-E76FB856F6BD}"/>
          </ac:grpSpMkLst>
        </pc:grpChg>
        <pc:picChg chg="add del">
          <ac:chgData name="戴 超" userId="0a653ea0a27b076e" providerId="LiveId" clId="{E9E143BB-A04F-1341-B435-0BA0B91E9FCE}" dt="2019-11-06T04:28:05.088" v="814" actId="478"/>
          <ac:picMkLst>
            <pc:docMk/>
            <pc:sldMk cId="3043421151" sldId="290"/>
            <ac:picMk id="40" creationId="{03E3EEDD-413F-3B45-83D9-31F753937D84}"/>
          </ac:picMkLst>
        </pc:picChg>
        <pc:picChg chg="del">
          <ac:chgData name="戴 超" userId="0a653ea0a27b076e" providerId="LiveId" clId="{E9E143BB-A04F-1341-B435-0BA0B91E9FCE}" dt="2019-11-06T04:28:04.281" v="813" actId="478"/>
          <ac:picMkLst>
            <pc:docMk/>
            <pc:sldMk cId="3043421151" sldId="290"/>
            <ac:picMk id="42" creationId="{5F1F34C3-FEEA-8C48-99DB-995D21E570EB}"/>
          </ac:picMkLst>
        </pc:picChg>
        <pc:picChg chg="add del mod">
          <ac:chgData name="戴 超" userId="0a653ea0a27b076e" providerId="LiveId" clId="{E9E143BB-A04F-1341-B435-0BA0B91E9FCE}" dt="2019-11-06T04:30:10.914" v="856" actId="1076"/>
          <ac:picMkLst>
            <pc:docMk/>
            <pc:sldMk cId="3043421151" sldId="290"/>
            <ac:picMk id="46" creationId="{C7F53AEB-E29C-A249-88FB-D9FCFE1393DB}"/>
          </ac:picMkLst>
        </pc:picChg>
        <pc:picChg chg="del">
          <ac:chgData name="戴 超" userId="0a653ea0a27b076e" providerId="LiveId" clId="{E9E143BB-A04F-1341-B435-0BA0B91E9FCE}" dt="2019-11-06T04:28:30.402" v="826" actId="478"/>
          <ac:picMkLst>
            <pc:docMk/>
            <pc:sldMk cId="3043421151" sldId="290"/>
            <ac:picMk id="48" creationId="{04D2F5BB-1E15-E747-A7BE-05C52C301CAC}"/>
          </ac:picMkLst>
        </pc:picChg>
        <pc:picChg chg="mod">
          <ac:chgData name="戴 超" userId="0a653ea0a27b076e" providerId="LiveId" clId="{E9E143BB-A04F-1341-B435-0BA0B91E9FCE}" dt="2019-11-06T04:30:10.914" v="856" actId="1076"/>
          <ac:picMkLst>
            <pc:docMk/>
            <pc:sldMk cId="3043421151" sldId="290"/>
            <ac:picMk id="50" creationId="{8163C125-ED5A-BB4D-A172-30333052A751}"/>
          </ac:picMkLst>
        </pc:picChg>
        <pc:cxnChg chg="del mod">
          <ac:chgData name="戴 超" userId="0a653ea0a27b076e" providerId="LiveId" clId="{E9E143BB-A04F-1341-B435-0BA0B91E9FCE}" dt="2019-11-06T04:28:04.281" v="813" actId="478"/>
          <ac:cxnSpMkLst>
            <pc:docMk/>
            <pc:sldMk cId="3043421151" sldId="290"/>
            <ac:cxnSpMk id="53" creationId="{CFDF6267-EAB1-4745-ADD4-DC32A1EA628D}"/>
          </ac:cxnSpMkLst>
        </pc:cxnChg>
        <pc:cxnChg chg="add del mod">
          <ac:chgData name="戴 超" userId="0a653ea0a27b076e" providerId="LiveId" clId="{E9E143BB-A04F-1341-B435-0BA0B91E9FCE}" dt="2019-11-06T04:28:04.281" v="813" actId="478"/>
          <ac:cxnSpMkLst>
            <pc:docMk/>
            <pc:sldMk cId="3043421151" sldId="290"/>
            <ac:cxnSpMk id="55" creationId="{15160A84-C4CA-1A41-9663-BBBF9D796F40}"/>
          </ac:cxnSpMkLst>
        </pc:cxnChg>
        <pc:cxnChg chg="add del mod">
          <ac:chgData name="戴 超" userId="0a653ea0a27b076e" providerId="LiveId" clId="{E9E143BB-A04F-1341-B435-0BA0B91E9FCE}" dt="2019-11-06T04:30:10.914" v="856" actId="1076"/>
          <ac:cxnSpMkLst>
            <pc:docMk/>
            <pc:sldMk cId="3043421151" sldId="290"/>
            <ac:cxnSpMk id="57" creationId="{279E287F-85A9-0D4D-AF8F-222CE1847F38}"/>
          </ac:cxnSpMkLst>
        </pc:cxnChg>
        <pc:cxnChg chg="mod">
          <ac:chgData name="戴 超" userId="0a653ea0a27b076e" providerId="LiveId" clId="{E9E143BB-A04F-1341-B435-0BA0B91E9FCE}" dt="2019-11-06T04:30:10.914" v="856" actId="1076"/>
          <ac:cxnSpMkLst>
            <pc:docMk/>
            <pc:sldMk cId="3043421151" sldId="290"/>
            <ac:cxnSpMk id="59" creationId="{FDBBFC59-7563-E441-B020-C4BA373DA195}"/>
          </ac:cxnSpMkLst>
        </pc:cxnChg>
        <pc:cxnChg chg="del mod">
          <ac:chgData name="戴 超" userId="0a653ea0a27b076e" providerId="LiveId" clId="{E9E143BB-A04F-1341-B435-0BA0B91E9FCE}" dt="2019-11-06T04:28:29.906" v="825" actId="478"/>
          <ac:cxnSpMkLst>
            <pc:docMk/>
            <pc:sldMk cId="3043421151" sldId="290"/>
            <ac:cxnSpMk id="61" creationId="{9148A289-41EC-814D-82B6-A92C264ECFEE}"/>
          </ac:cxnSpMkLst>
        </pc:cxnChg>
      </pc:sldChg>
      <pc:sldChg chg="add del">
        <pc:chgData name="戴 超" userId="0a653ea0a27b076e" providerId="LiveId" clId="{E9E143BB-A04F-1341-B435-0BA0B91E9FCE}" dt="2019-11-06T08:09:34.114" v="2437" actId="2696"/>
        <pc:sldMkLst>
          <pc:docMk/>
          <pc:sldMk cId="3083509549" sldId="291"/>
        </pc:sldMkLst>
      </pc:sldChg>
      <pc:sldChg chg="modSp add">
        <pc:chgData name="戴 超" userId="0a653ea0a27b076e" providerId="LiveId" clId="{E9E143BB-A04F-1341-B435-0BA0B91E9FCE}" dt="2019-11-06T07:26:47.383" v="1685" actId="20577"/>
        <pc:sldMkLst>
          <pc:docMk/>
          <pc:sldMk cId="186190295" sldId="292"/>
        </pc:sldMkLst>
        <pc:spChg chg="mod">
          <ac:chgData name="戴 超" userId="0a653ea0a27b076e" providerId="LiveId" clId="{E9E143BB-A04F-1341-B435-0BA0B91E9FCE}" dt="2019-11-06T07:02:30.866" v="1260" actId="20577"/>
          <ac:spMkLst>
            <pc:docMk/>
            <pc:sldMk cId="186190295" sldId="292"/>
            <ac:spMk id="4" creationId="{00000000-0000-0000-0000-000000000000}"/>
          </ac:spMkLst>
        </pc:spChg>
        <pc:spChg chg="mod">
          <ac:chgData name="戴 超" userId="0a653ea0a27b076e" providerId="LiveId" clId="{E9E143BB-A04F-1341-B435-0BA0B91E9FCE}" dt="2019-11-06T07:26:39.348" v="1683" actId="403"/>
          <ac:spMkLst>
            <pc:docMk/>
            <pc:sldMk cId="186190295" sldId="292"/>
            <ac:spMk id="95" creationId="{F1C8D687-044E-DF40-828F-C1F674172C82}"/>
          </ac:spMkLst>
        </pc:spChg>
        <pc:spChg chg="mod">
          <ac:chgData name="戴 超" userId="0a653ea0a27b076e" providerId="LiveId" clId="{E9E143BB-A04F-1341-B435-0BA0B91E9FCE}" dt="2019-11-06T07:26:47.383" v="1685" actId="20577"/>
          <ac:spMkLst>
            <pc:docMk/>
            <pc:sldMk cId="186190295" sldId="292"/>
            <ac:spMk id="96" creationId="{8C8F2A2F-3869-7B40-985B-3208878971C3}"/>
          </ac:spMkLst>
        </pc:spChg>
        <pc:picChg chg="mod">
          <ac:chgData name="戴 超" userId="0a653ea0a27b076e" providerId="LiveId" clId="{E9E143BB-A04F-1341-B435-0BA0B91E9FCE}" dt="2019-11-06T07:16:10.705" v="1279" actId="1076"/>
          <ac:picMkLst>
            <pc:docMk/>
            <pc:sldMk cId="186190295" sldId="292"/>
            <ac:picMk id="3" creationId="{474747B3-2510-4444-AB5A-985F6383AED6}"/>
          </ac:picMkLst>
        </pc:picChg>
      </pc:sldChg>
      <pc:sldChg chg="addSp delSp modSp add delAnim modAnim">
        <pc:chgData name="戴 超" userId="0a653ea0a27b076e" providerId="LiveId" clId="{E9E143BB-A04F-1341-B435-0BA0B91E9FCE}" dt="2019-11-06T08:14:47.570" v="2593" actId="20577"/>
        <pc:sldMkLst>
          <pc:docMk/>
          <pc:sldMk cId="1843957225" sldId="293"/>
        </pc:sldMkLst>
        <pc:spChg chg="add mod">
          <ac:chgData name="戴 超" userId="0a653ea0a27b076e" providerId="LiveId" clId="{E9E143BB-A04F-1341-B435-0BA0B91E9FCE}" dt="2019-11-06T07:27:49.166" v="1698" actId="1076"/>
          <ac:spMkLst>
            <pc:docMk/>
            <pc:sldMk cId="1843957225" sldId="293"/>
            <ac:spMk id="2" creationId="{B0EB7F6C-09EB-3E4D-AF4E-1C23CC0CC500}"/>
          </ac:spMkLst>
        </pc:spChg>
        <pc:spChg chg="mod">
          <ac:chgData name="戴 超" userId="0a653ea0a27b076e" providerId="LiveId" clId="{E9E143BB-A04F-1341-B435-0BA0B91E9FCE}" dt="2019-11-06T07:23:51.745" v="1282" actId="20577"/>
          <ac:spMkLst>
            <pc:docMk/>
            <pc:sldMk cId="1843957225" sldId="293"/>
            <ac:spMk id="4" creationId="{00000000-0000-0000-0000-000000000000}"/>
          </ac:spMkLst>
        </pc:spChg>
        <pc:spChg chg="add mod">
          <ac:chgData name="戴 超" userId="0a653ea0a27b076e" providerId="LiveId" clId="{E9E143BB-A04F-1341-B435-0BA0B91E9FCE}" dt="2019-11-06T07:41:59.518" v="1807" actId="113"/>
          <ac:spMkLst>
            <pc:docMk/>
            <pc:sldMk cId="1843957225" sldId="293"/>
            <ac:spMk id="5" creationId="{2B7C5D6E-1009-E342-BF90-ACF200B66AA3}"/>
          </ac:spMkLst>
        </pc:spChg>
        <pc:spChg chg="add mod">
          <ac:chgData name="戴 超" userId="0a653ea0a27b076e" providerId="LiveId" clId="{E9E143BB-A04F-1341-B435-0BA0B91E9FCE}" dt="2019-11-06T07:41:11.748" v="1790" actId="1076"/>
          <ac:spMkLst>
            <pc:docMk/>
            <pc:sldMk cId="1843957225" sldId="293"/>
            <ac:spMk id="7" creationId="{2EFED32A-FF1A-2D44-898E-76019865ED94}"/>
          </ac:spMkLst>
        </pc:spChg>
        <pc:spChg chg="add mod">
          <ac:chgData name="戴 超" userId="0a653ea0a27b076e" providerId="LiveId" clId="{E9E143BB-A04F-1341-B435-0BA0B91E9FCE}" dt="2019-11-06T07:41:14.729" v="1791" actId="1076"/>
          <ac:spMkLst>
            <pc:docMk/>
            <pc:sldMk cId="1843957225" sldId="293"/>
            <ac:spMk id="8" creationId="{150A7B59-9105-F74E-B7DA-3A7ABDF70FE1}"/>
          </ac:spMkLst>
        </pc:spChg>
        <pc:spChg chg="add mod">
          <ac:chgData name="戴 超" userId="0a653ea0a27b076e" providerId="LiveId" clId="{E9E143BB-A04F-1341-B435-0BA0B91E9FCE}" dt="2019-11-06T07:40:56.492" v="1788" actId="1076"/>
          <ac:spMkLst>
            <pc:docMk/>
            <pc:sldMk cId="1843957225" sldId="293"/>
            <ac:spMk id="9" creationId="{ECC8D047-E745-E940-8931-3A14EE1E5AF0}"/>
          </ac:spMkLst>
        </pc:spChg>
        <pc:spChg chg="add mod">
          <ac:chgData name="戴 超" userId="0a653ea0a27b076e" providerId="LiveId" clId="{E9E143BB-A04F-1341-B435-0BA0B91E9FCE}" dt="2019-11-06T07:43:22.555" v="1830" actId="782"/>
          <ac:spMkLst>
            <pc:docMk/>
            <pc:sldMk cId="1843957225" sldId="293"/>
            <ac:spMk id="11" creationId="{494997E4-6B05-4D4B-A893-E2C2F5A81F2D}"/>
          </ac:spMkLst>
        </pc:spChg>
        <pc:spChg chg="add mod">
          <ac:chgData name="戴 超" userId="0a653ea0a27b076e" providerId="LiveId" clId="{E9E143BB-A04F-1341-B435-0BA0B91E9FCE}" dt="2019-11-06T07:44:12.765" v="1863" actId="1076"/>
          <ac:spMkLst>
            <pc:docMk/>
            <pc:sldMk cId="1843957225" sldId="293"/>
            <ac:spMk id="12" creationId="{179E65F0-2F69-EA4D-8B03-5816A29CA5F5}"/>
          </ac:spMkLst>
        </pc:spChg>
        <pc:spChg chg="mod">
          <ac:chgData name="戴 超" userId="0a653ea0a27b076e" providerId="LiveId" clId="{E9E143BB-A04F-1341-B435-0BA0B91E9FCE}" dt="2019-11-06T08:07:03.764" v="2196" actId="403"/>
          <ac:spMkLst>
            <pc:docMk/>
            <pc:sldMk cId="1843957225" sldId="293"/>
            <ac:spMk id="95" creationId="{F1C8D687-044E-DF40-828F-C1F674172C82}"/>
          </ac:spMkLst>
        </pc:spChg>
        <pc:spChg chg="mod">
          <ac:chgData name="戴 超" userId="0a653ea0a27b076e" providerId="LiveId" clId="{E9E143BB-A04F-1341-B435-0BA0B91E9FCE}" dt="2019-11-06T08:14:47.570" v="2593" actId="20577"/>
          <ac:spMkLst>
            <pc:docMk/>
            <pc:sldMk cId="1843957225" sldId="293"/>
            <ac:spMk id="96" creationId="{8C8F2A2F-3869-7B40-985B-3208878971C3}"/>
          </ac:spMkLst>
        </pc:spChg>
        <pc:picChg chg="del">
          <ac:chgData name="戴 超" userId="0a653ea0a27b076e" providerId="LiveId" clId="{E9E143BB-A04F-1341-B435-0BA0B91E9FCE}" dt="2019-11-06T07:23:53.064" v="1283" actId="478"/>
          <ac:picMkLst>
            <pc:docMk/>
            <pc:sldMk cId="1843957225" sldId="293"/>
            <ac:picMk id="3" creationId="{474747B3-2510-4444-AB5A-985F6383AED6}"/>
          </ac:picMkLst>
        </pc:picChg>
      </pc:sldChg>
      <pc:sldChg chg="addSp delSp modSp add modAnim">
        <pc:chgData name="戴 超" userId="0a653ea0a27b076e" providerId="LiveId" clId="{E9E143BB-A04F-1341-B435-0BA0B91E9FCE}" dt="2019-11-06T09:47:49.117" v="3472" actId="1076"/>
        <pc:sldMkLst>
          <pc:docMk/>
          <pc:sldMk cId="2950417030" sldId="294"/>
        </pc:sldMkLst>
        <pc:spChg chg="mod">
          <ac:chgData name="戴 超" userId="0a653ea0a27b076e" providerId="LiveId" clId="{E9E143BB-A04F-1341-B435-0BA0B91E9FCE}" dt="2019-11-06T09:36:40.190" v="2964" actId="20577"/>
          <ac:spMkLst>
            <pc:docMk/>
            <pc:sldMk cId="2950417030" sldId="294"/>
            <ac:spMk id="4" creationId="{00000000-0000-0000-0000-000000000000}"/>
          </ac:spMkLst>
        </pc:spChg>
        <pc:spChg chg="del">
          <ac:chgData name="戴 超" userId="0a653ea0a27b076e" providerId="LiveId" clId="{E9E143BB-A04F-1341-B435-0BA0B91E9FCE}" dt="2019-11-06T09:39:10.650" v="2974" actId="478"/>
          <ac:spMkLst>
            <pc:docMk/>
            <pc:sldMk cId="2950417030" sldId="294"/>
            <ac:spMk id="77" creationId="{00000000-0000-0000-0000-000000000000}"/>
          </ac:spMkLst>
        </pc:spChg>
        <pc:spChg chg="mod">
          <ac:chgData name="戴 超" userId="0a653ea0a27b076e" providerId="LiveId" clId="{E9E143BB-A04F-1341-B435-0BA0B91E9FCE}" dt="2019-11-06T09:47:36.753" v="3468" actId="1076"/>
          <ac:spMkLst>
            <pc:docMk/>
            <pc:sldMk cId="2950417030" sldId="294"/>
            <ac:spMk id="78" creationId="{00000000-0000-0000-0000-000000000000}"/>
          </ac:spMkLst>
        </pc:spChg>
        <pc:spChg chg="mod">
          <ac:chgData name="戴 超" userId="0a653ea0a27b076e" providerId="LiveId" clId="{E9E143BB-A04F-1341-B435-0BA0B91E9FCE}" dt="2019-11-06T09:47:25.217" v="3466" actId="404"/>
          <ac:spMkLst>
            <pc:docMk/>
            <pc:sldMk cId="2950417030" sldId="294"/>
            <ac:spMk id="79" creationId="{00000000-0000-0000-0000-000000000000}"/>
          </ac:spMkLst>
        </pc:spChg>
        <pc:spChg chg="del">
          <ac:chgData name="戴 超" userId="0a653ea0a27b076e" providerId="LiveId" clId="{E9E143BB-A04F-1341-B435-0BA0B91E9FCE}" dt="2019-11-06T09:36:44.418" v="2965" actId="478"/>
          <ac:spMkLst>
            <pc:docMk/>
            <pc:sldMk cId="2950417030" sldId="294"/>
            <ac:spMk id="92" creationId="{00000000-0000-0000-0000-000000000000}"/>
          </ac:spMkLst>
        </pc:spChg>
        <pc:spChg chg="del">
          <ac:chgData name="戴 超" userId="0a653ea0a27b076e" providerId="LiveId" clId="{E9E143BB-A04F-1341-B435-0BA0B91E9FCE}" dt="2019-11-06T09:36:44.418" v="2965" actId="478"/>
          <ac:spMkLst>
            <pc:docMk/>
            <pc:sldMk cId="2950417030" sldId="294"/>
            <ac:spMk id="93" creationId="{00000000-0000-0000-0000-000000000000}"/>
          </ac:spMkLst>
        </pc:spChg>
        <pc:grpChg chg="del">
          <ac:chgData name="戴 超" userId="0a653ea0a27b076e" providerId="LiveId" clId="{E9E143BB-A04F-1341-B435-0BA0B91E9FCE}" dt="2019-11-06T09:36:44.418" v="2965" actId="478"/>
          <ac:grpSpMkLst>
            <pc:docMk/>
            <pc:sldMk cId="2950417030" sldId="294"/>
            <ac:grpSpMk id="34" creationId="{00000000-0000-0000-0000-000000000000}"/>
          </ac:grpSpMkLst>
        </pc:grpChg>
        <pc:grpChg chg="del">
          <ac:chgData name="戴 超" userId="0a653ea0a27b076e" providerId="LiveId" clId="{E9E143BB-A04F-1341-B435-0BA0B91E9FCE}" dt="2019-11-06T09:36:44.418" v="2965" actId="478"/>
          <ac:grpSpMkLst>
            <pc:docMk/>
            <pc:sldMk cId="2950417030" sldId="294"/>
            <ac:grpSpMk id="37" creationId="{00000000-0000-0000-0000-000000000000}"/>
          </ac:grpSpMkLst>
        </pc:grpChg>
        <pc:grpChg chg="del">
          <ac:chgData name="戴 超" userId="0a653ea0a27b076e" providerId="LiveId" clId="{E9E143BB-A04F-1341-B435-0BA0B91E9FCE}" dt="2019-11-06T09:36:44.418" v="2965" actId="478"/>
          <ac:grpSpMkLst>
            <pc:docMk/>
            <pc:sldMk cId="2950417030" sldId="294"/>
            <ac:grpSpMk id="47" creationId="{00000000-0000-0000-0000-000000000000}"/>
          </ac:grpSpMkLst>
        </pc:grpChg>
        <pc:grpChg chg="del">
          <ac:chgData name="戴 超" userId="0a653ea0a27b076e" providerId="LiveId" clId="{E9E143BB-A04F-1341-B435-0BA0B91E9FCE}" dt="2019-11-06T09:36:44.418" v="2965" actId="478"/>
          <ac:grpSpMkLst>
            <pc:docMk/>
            <pc:sldMk cId="2950417030" sldId="294"/>
            <ac:grpSpMk id="58" creationId="{00000000-0000-0000-0000-000000000000}"/>
          </ac:grpSpMkLst>
        </pc:grpChg>
        <pc:grpChg chg="del">
          <ac:chgData name="戴 超" userId="0a653ea0a27b076e" providerId="LiveId" clId="{E9E143BB-A04F-1341-B435-0BA0B91E9FCE}" dt="2019-11-06T09:36:44.418" v="2965" actId="478"/>
          <ac:grpSpMkLst>
            <pc:docMk/>
            <pc:sldMk cId="2950417030" sldId="294"/>
            <ac:grpSpMk id="66" creationId="{00000000-0000-0000-0000-000000000000}"/>
          </ac:grpSpMkLst>
        </pc:grpChg>
        <pc:grpChg chg="mod">
          <ac:chgData name="戴 超" userId="0a653ea0a27b076e" providerId="LiveId" clId="{E9E143BB-A04F-1341-B435-0BA0B91E9FCE}" dt="2019-11-06T09:47:46.924" v="3471" actId="1076"/>
          <ac:grpSpMkLst>
            <pc:docMk/>
            <pc:sldMk cId="2950417030" sldId="294"/>
            <ac:grpSpMk id="76" creationId="{00000000-0000-0000-0000-000000000000}"/>
          </ac:grpSpMkLst>
        </pc:grpChg>
        <pc:grpChg chg="del">
          <ac:chgData name="戴 超" userId="0a653ea0a27b076e" providerId="LiveId" clId="{E9E143BB-A04F-1341-B435-0BA0B91E9FCE}" dt="2019-11-06T09:36:44.418" v="2965" actId="478"/>
          <ac:grpSpMkLst>
            <pc:docMk/>
            <pc:sldMk cId="2950417030" sldId="294"/>
            <ac:grpSpMk id="80" creationId="{00000000-0000-0000-0000-000000000000}"/>
          </ac:grpSpMkLst>
        </pc:grpChg>
        <pc:grpChg chg="del">
          <ac:chgData name="戴 超" userId="0a653ea0a27b076e" providerId="LiveId" clId="{E9E143BB-A04F-1341-B435-0BA0B91E9FCE}" dt="2019-11-06T09:36:44.418" v="2965" actId="478"/>
          <ac:grpSpMkLst>
            <pc:docMk/>
            <pc:sldMk cId="2950417030" sldId="294"/>
            <ac:grpSpMk id="84" creationId="{00000000-0000-0000-0000-000000000000}"/>
          </ac:grpSpMkLst>
        </pc:grpChg>
        <pc:grpChg chg="del">
          <ac:chgData name="戴 超" userId="0a653ea0a27b076e" providerId="LiveId" clId="{E9E143BB-A04F-1341-B435-0BA0B91E9FCE}" dt="2019-11-06T09:36:44.418" v="2965" actId="478"/>
          <ac:grpSpMkLst>
            <pc:docMk/>
            <pc:sldMk cId="2950417030" sldId="294"/>
            <ac:grpSpMk id="88" creationId="{00000000-0000-0000-0000-000000000000}"/>
          </ac:grpSpMkLst>
        </pc:grpChg>
        <pc:picChg chg="add mod">
          <ac:chgData name="戴 超" userId="0a653ea0a27b076e" providerId="LiveId" clId="{E9E143BB-A04F-1341-B435-0BA0B91E9FCE}" dt="2019-11-06T09:47:49.117" v="3472" actId="1076"/>
          <ac:picMkLst>
            <pc:docMk/>
            <pc:sldMk cId="2950417030" sldId="294"/>
            <ac:picMk id="3" creationId="{43AE1E26-0526-214F-8319-C069FCD4AFC5}"/>
          </ac:picMkLst>
        </pc:picChg>
      </pc:sldChg>
      <pc:sldChg chg="addSp delSp modSp add modAnim">
        <pc:chgData name="戴 超" userId="0a653ea0a27b076e" providerId="LiveId" clId="{E9E143BB-A04F-1341-B435-0BA0B91E9FCE}" dt="2019-11-06T10:34:19.214" v="3638"/>
        <pc:sldMkLst>
          <pc:docMk/>
          <pc:sldMk cId="175476464" sldId="295"/>
        </pc:sldMkLst>
        <pc:spChg chg="add mod">
          <ac:chgData name="戴 超" userId="0a653ea0a27b076e" providerId="LiveId" clId="{E9E143BB-A04F-1341-B435-0BA0B91E9FCE}" dt="2019-11-06T10:32:25.728" v="3601" actId="1076"/>
          <ac:spMkLst>
            <pc:docMk/>
            <pc:sldMk cId="175476464" sldId="295"/>
            <ac:spMk id="2" creationId="{488B07DD-0BEA-7749-8EAC-79821CF9F9E7}"/>
          </ac:spMkLst>
        </pc:spChg>
        <pc:spChg chg="add mod">
          <ac:chgData name="戴 超" userId="0a653ea0a27b076e" providerId="LiveId" clId="{E9E143BB-A04F-1341-B435-0BA0B91E9FCE}" dt="2019-11-06T10:33:52.557" v="3632" actId="1076"/>
          <ac:spMkLst>
            <pc:docMk/>
            <pc:sldMk cId="175476464" sldId="295"/>
            <ac:spMk id="3" creationId="{D2EE575A-D042-3847-85B1-33D80D85BB46}"/>
          </ac:spMkLst>
        </pc:spChg>
        <pc:spChg chg="mod">
          <ac:chgData name="戴 超" userId="0a653ea0a27b076e" providerId="LiveId" clId="{E9E143BB-A04F-1341-B435-0BA0B91E9FCE}" dt="2019-11-06T09:48:13.504" v="3502" actId="20577"/>
          <ac:spMkLst>
            <pc:docMk/>
            <pc:sldMk cId="175476464" sldId="295"/>
            <ac:spMk id="4" creationId="{00000000-0000-0000-0000-000000000000}"/>
          </ac:spMkLst>
        </pc:spChg>
        <pc:spChg chg="add mod">
          <ac:chgData name="戴 超" userId="0a653ea0a27b076e" providerId="LiveId" clId="{E9E143BB-A04F-1341-B435-0BA0B91E9FCE}" dt="2019-11-06T10:34:08.184" v="3635" actId="1076"/>
          <ac:spMkLst>
            <pc:docMk/>
            <pc:sldMk cId="175476464" sldId="295"/>
            <ac:spMk id="5" creationId="{FC767D56-CEAF-8140-BA90-693E6C6E25EC}"/>
          </ac:spMkLst>
        </pc:spChg>
        <pc:spChg chg="del">
          <ac:chgData name="戴 超" userId="0a653ea0a27b076e" providerId="LiveId" clId="{E9E143BB-A04F-1341-B435-0BA0B91E9FCE}" dt="2019-11-06T09:48:21.847" v="3503" actId="478"/>
          <ac:spMkLst>
            <pc:docMk/>
            <pc:sldMk cId="175476464" sldId="295"/>
            <ac:spMk id="92" creationId="{00000000-0000-0000-0000-000000000000}"/>
          </ac:spMkLst>
        </pc:spChg>
        <pc:spChg chg="del">
          <ac:chgData name="戴 超" userId="0a653ea0a27b076e" providerId="LiveId" clId="{E9E143BB-A04F-1341-B435-0BA0B91E9FCE}" dt="2019-11-06T09:48:21.847" v="3503" actId="478"/>
          <ac:spMkLst>
            <pc:docMk/>
            <pc:sldMk cId="175476464" sldId="295"/>
            <ac:spMk id="93" creationId="{00000000-0000-0000-0000-000000000000}"/>
          </ac:spMkLst>
        </pc:spChg>
        <pc:grpChg chg="del">
          <ac:chgData name="戴 超" userId="0a653ea0a27b076e" providerId="LiveId" clId="{E9E143BB-A04F-1341-B435-0BA0B91E9FCE}" dt="2019-11-06T09:48:21.847" v="3503" actId="478"/>
          <ac:grpSpMkLst>
            <pc:docMk/>
            <pc:sldMk cId="175476464" sldId="295"/>
            <ac:grpSpMk id="34" creationId="{00000000-0000-0000-0000-000000000000}"/>
          </ac:grpSpMkLst>
        </pc:grpChg>
        <pc:grpChg chg="del">
          <ac:chgData name="戴 超" userId="0a653ea0a27b076e" providerId="LiveId" clId="{E9E143BB-A04F-1341-B435-0BA0B91E9FCE}" dt="2019-11-06T09:48:21.847" v="3503" actId="478"/>
          <ac:grpSpMkLst>
            <pc:docMk/>
            <pc:sldMk cId="175476464" sldId="295"/>
            <ac:grpSpMk id="37" creationId="{00000000-0000-0000-0000-000000000000}"/>
          </ac:grpSpMkLst>
        </pc:grpChg>
        <pc:grpChg chg="del">
          <ac:chgData name="戴 超" userId="0a653ea0a27b076e" providerId="LiveId" clId="{E9E143BB-A04F-1341-B435-0BA0B91E9FCE}" dt="2019-11-06T09:48:21.847" v="3503" actId="478"/>
          <ac:grpSpMkLst>
            <pc:docMk/>
            <pc:sldMk cId="175476464" sldId="295"/>
            <ac:grpSpMk id="47" creationId="{00000000-0000-0000-0000-000000000000}"/>
          </ac:grpSpMkLst>
        </pc:grpChg>
        <pc:grpChg chg="del">
          <ac:chgData name="戴 超" userId="0a653ea0a27b076e" providerId="LiveId" clId="{E9E143BB-A04F-1341-B435-0BA0B91E9FCE}" dt="2019-11-06T09:48:21.847" v="3503" actId="478"/>
          <ac:grpSpMkLst>
            <pc:docMk/>
            <pc:sldMk cId="175476464" sldId="295"/>
            <ac:grpSpMk id="58" creationId="{00000000-0000-0000-0000-000000000000}"/>
          </ac:grpSpMkLst>
        </pc:grpChg>
        <pc:grpChg chg="del">
          <ac:chgData name="戴 超" userId="0a653ea0a27b076e" providerId="LiveId" clId="{E9E143BB-A04F-1341-B435-0BA0B91E9FCE}" dt="2019-11-06T09:48:21.847" v="3503" actId="478"/>
          <ac:grpSpMkLst>
            <pc:docMk/>
            <pc:sldMk cId="175476464" sldId="295"/>
            <ac:grpSpMk id="66" creationId="{00000000-0000-0000-0000-000000000000}"/>
          </ac:grpSpMkLst>
        </pc:grpChg>
        <pc:grpChg chg="del">
          <ac:chgData name="戴 超" userId="0a653ea0a27b076e" providerId="LiveId" clId="{E9E143BB-A04F-1341-B435-0BA0B91E9FCE}" dt="2019-11-06T09:48:21.847" v="3503" actId="478"/>
          <ac:grpSpMkLst>
            <pc:docMk/>
            <pc:sldMk cId="175476464" sldId="295"/>
            <ac:grpSpMk id="76" creationId="{00000000-0000-0000-0000-000000000000}"/>
          </ac:grpSpMkLst>
        </pc:grpChg>
        <pc:grpChg chg="del">
          <ac:chgData name="戴 超" userId="0a653ea0a27b076e" providerId="LiveId" clId="{E9E143BB-A04F-1341-B435-0BA0B91E9FCE}" dt="2019-11-06T09:48:21.847" v="3503" actId="478"/>
          <ac:grpSpMkLst>
            <pc:docMk/>
            <pc:sldMk cId="175476464" sldId="295"/>
            <ac:grpSpMk id="80" creationId="{00000000-0000-0000-0000-000000000000}"/>
          </ac:grpSpMkLst>
        </pc:grpChg>
        <pc:grpChg chg="del">
          <ac:chgData name="戴 超" userId="0a653ea0a27b076e" providerId="LiveId" clId="{E9E143BB-A04F-1341-B435-0BA0B91E9FCE}" dt="2019-11-06T09:48:21.847" v="3503" actId="478"/>
          <ac:grpSpMkLst>
            <pc:docMk/>
            <pc:sldMk cId="175476464" sldId="295"/>
            <ac:grpSpMk id="84" creationId="{00000000-0000-0000-0000-000000000000}"/>
          </ac:grpSpMkLst>
        </pc:grpChg>
        <pc:grpChg chg="del">
          <ac:chgData name="戴 超" userId="0a653ea0a27b076e" providerId="LiveId" clId="{E9E143BB-A04F-1341-B435-0BA0B91E9FCE}" dt="2019-11-06T09:48:21.847" v="3503" actId="478"/>
          <ac:grpSpMkLst>
            <pc:docMk/>
            <pc:sldMk cId="175476464" sldId="295"/>
            <ac:grpSpMk id="88" creationId="{00000000-0000-0000-0000-00000000000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2022/3/25</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401122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2022/3/25</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22879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2022/3/25</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269474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2022/3/25</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205881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2022/3/25</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200093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2022/3/25</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200276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2"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2" y="1878806"/>
            <a:ext cx="3887391"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2022/3/25</a:t>
            </a:fld>
            <a:endParaRPr lang="zh-CN" altLang="en-U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50261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2022/3/25</a:t>
            </a:fld>
            <a:endParaRPr lang="zh-CN" altLang="en-U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295216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2022/3/25</a:t>
            </a:fld>
            <a:endParaRPr lang="zh-CN" altLang="en-U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168400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2022/3/25</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77066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2022/3/25</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72450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1AB5996-6B64-2B47-AFD7-373287CE4C51}"/>
              </a:ext>
            </a:extLst>
          </p:cNvPr>
          <p:cNvSpPr/>
          <p:nvPr userDrawn="1"/>
        </p:nvSpPr>
        <p:spPr>
          <a:xfrm>
            <a:off x="0" y="0"/>
            <a:ext cx="9144000" cy="5143500"/>
          </a:xfrm>
          <a:prstGeom prst="rect">
            <a:avLst/>
          </a:prstGeom>
          <a:solidFill>
            <a:srgbClr val="D9D9D9">
              <a:alpha val="38824"/>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kumimoji="1" lang="zh-CN" altLang="en-US" dirty="0"/>
          </a:p>
        </p:txBody>
      </p:sp>
      <p:sp>
        <p:nvSpPr>
          <p:cNvPr id="3" name="文本框 3">
            <a:extLst>
              <a:ext uri="{FF2B5EF4-FFF2-40B4-BE49-F238E27FC236}">
                <a16:creationId xmlns:a16="http://schemas.microsoft.com/office/drawing/2014/main" id="{73814C59-06AB-3041-ADB8-EEF721A7F52F}"/>
              </a:ext>
            </a:extLst>
          </p:cNvPr>
          <p:cNvSpPr txBox="1"/>
          <p:nvPr userDrawn="1"/>
        </p:nvSpPr>
        <p:spPr>
          <a:xfrm>
            <a:off x="8420749" y="80693"/>
            <a:ext cx="612000" cy="252000"/>
          </a:xfrm>
          <a:prstGeom prst="rect">
            <a:avLst/>
          </a:prstGeom>
          <a:solidFill>
            <a:srgbClr val="D9D9D9">
              <a:alpha val="38824"/>
            </a:srgbClr>
          </a:solid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112D81C0-A51F-E949-9A0C-39FE47E62780}" type="datetime10">
              <a:rPr kumimoji="1" lang="zh-CN" altLang="en-US" smtClean="0"/>
              <a:pPr/>
              <a:t>22:15</a:t>
            </a:fld>
            <a:endParaRPr kumimoji="1" lang="zh-CN" altLang="en-US" dirty="0"/>
          </a:p>
        </p:txBody>
      </p:sp>
    </p:spTree>
    <p:extLst>
      <p:ext uri="{BB962C8B-B14F-4D97-AF65-F5344CB8AC3E}">
        <p14:creationId xmlns:p14="http://schemas.microsoft.com/office/powerpoint/2010/main" val="937683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2" name="文本框 31"/>
          <p:cNvSpPr txBox="1"/>
          <p:nvPr/>
        </p:nvSpPr>
        <p:spPr>
          <a:xfrm>
            <a:off x="3247843" y="1694254"/>
            <a:ext cx="3619382" cy="1323439"/>
          </a:xfrm>
          <a:prstGeom prst="rect">
            <a:avLst/>
          </a:prstGeom>
          <a:noFill/>
        </p:spPr>
        <p:txBody>
          <a:bodyPr wrap="square" rtlCol="0">
            <a:spAutoFit/>
          </a:bodyPr>
          <a:lstStyle/>
          <a:p>
            <a:r>
              <a:rPr lang="en-US" altLang="zh-CN" sz="8000" dirty="0">
                <a:solidFill>
                  <a:srgbClr val="6E4180"/>
                </a:solidFill>
                <a:latin typeface="华文细黑" pitchFamily="2" charset="-122"/>
                <a:ea typeface="华文细黑" pitchFamily="2" charset="-122"/>
              </a:rPr>
              <a:t>2</a:t>
            </a:r>
            <a:r>
              <a:rPr lang="en-US" altLang="zh-CN" sz="8000" dirty="0">
                <a:solidFill>
                  <a:srgbClr val="FFB352"/>
                </a:solidFill>
                <a:latin typeface="华文细黑" pitchFamily="2" charset="-122"/>
                <a:ea typeface="华文细黑" pitchFamily="2" charset="-122"/>
              </a:rPr>
              <a:t>0</a:t>
            </a:r>
            <a:r>
              <a:rPr lang="en-US" altLang="zh-CN" sz="8000" dirty="0">
                <a:solidFill>
                  <a:srgbClr val="E66B6B"/>
                </a:solidFill>
                <a:latin typeface="华文细黑" pitchFamily="2" charset="-122"/>
                <a:ea typeface="华文细黑" pitchFamily="2" charset="-122"/>
              </a:rPr>
              <a:t>2</a:t>
            </a:r>
            <a:r>
              <a:rPr lang="en-US" altLang="zh-CN" sz="8000" dirty="0">
                <a:solidFill>
                  <a:srgbClr val="00A6B6"/>
                </a:solidFill>
                <a:latin typeface="华文细黑" pitchFamily="2" charset="-122"/>
                <a:ea typeface="华文细黑" pitchFamily="2" charset="-122"/>
              </a:rPr>
              <a:t>2</a:t>
            </a:r>
            <a:endParaRPr lang="zh-CN" altLang="en-US" sz="8000" dirty="0">
              <a:solidFill>
                <a:srgbClr val="00A6B6"/>
              </a:solidFill>
              <a:latin typeface="华文细黑" pitchFamily="2" charset="-122"/>
              <a:ea typeface="华文细黑" pitchFamily="2" charset="-122"/>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470003" y="3035189"/>
            <a:ext cx="2130401" cy="307777"/>
          </a:xfrm>
          <a:prstGeom prst="rect">
            <a:avLst/>
          </a:prstGeom>
          <a:noFill/>
        </p:spPr>
        <p:txBody>
          <a:bodyPr wrap="square" rtlCol="0">
            <a:spAutoFit/>
          </a:bodyPr>
          <a:lstStyle/>
          <a:p>
            <a:pPr algn="ctr"/>
            <a:r>
              <a:rPr lang="zh-CN" altLang="en-US" sz="1400" dirty="0">
                <a:solidFill>
                  <a:srgbClr val="002060"/>
                </a:solidFill>
                <a:latin typeface="微软雅黑" panose="020B0503020204020204" pitchFamily="34" charset="-122"/>
                <a:ea typeface="微软雅黑" panose="020B0503020204020204" pitchFamily="34" charset="-122"/>
              </a:rPr>
              <a:t>网络编程学习</a:t>
            </a:r>
          </a:p>
        </p:txBody>
      </p:sp>
    </p:spTree>
    <p:extLst>
      <p:ext uri="{BB962C8B-B14F-4D97-AF65-F5344CB8AC3E}">
        <p14:creationId xmlns:p14="http://schemas.microsoft.com/office/powerpoint/2010/main" val="2618999973"/>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par>
                          <p:cTn id="96" fill="hold">
                            <p:stCondLst>
                              <p:cond delay="3300"/>
                            </p:stCondLst>
                            <p:childTnLst>
                              <p:par>
                                <p:cTn id="97" presetID="22" presetClass="entr" presetSubtype="8" fill="hold" grpId="0" nodeType="after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pitchFamily="34" charset="-122"/>
                <a:ea typeface="微软雅黑" panose="020B0503020204020204" pitchFamily="34" charset="-122"/>
              </a:rPr>
              <a:t>多进程</a:t>
            </a:r>
          </a:p>
        </p:txBody>
      </p:sp>
      <p:sp>
        <p:nvSpPr>
          <p:cNvPr id="95" name="文本框 94">
            <a:extLst>
              <a:ext uri="{FF2B5EF4-FFF2-40B4-BE49-F238E27FC236}">
                <a16:creationId xmlns:a16="http://schemas.microsoft.com/office/drawing/2014/main" id="{F1C8D687-044E-DF40-828F-C1F674172C82}"/>
              </a:ext>
            </a:extLst>
          </p:cNvPr>
          <p:cNvSpPr txBox="1"/>
          <p:nvPr/>
        </p:nvSpPr>
        <p:spPr>
          <a:xfrm>
            <a:off x="5786868" y="1065856"/>
            <a:ext cx="1713382" cy="338554"/>
          </a:xfrm>
          <a:prstGeom prst="rect">
            <a:avLst/>
          </a:prstGeom>
          <a:noFill/>
        </p:spPr>
        <p:txBody>
          <a:bodyPr wrap="square" rtlCol="0">
            <a:spAutoFit/>
          </a:bodyPr>
          <a:lstStyle/>
          <a:p>
            <a:pPr algn="ctr"/>
            <a:r>
              <a:rPr lang="zh-CN" altLang="en-US" sz="1600" b="1" dirty="0">
                <a:solidFill>
                  <a:srgbClr val="E66B6B"/>
                </a:solidFill>
                <a:latin typeface="微软雅黑" panose="020B0503020204020204" pitchFamily="34" charset="-122"/>
                <a:ea typeface="微软雅黑" panose="020B0503020204020204" pitchFamily="34" charset="-122"/>
              </a:rPr>
              <a:t>多进程</a:t>
            </a:r>
          </a:p>
        </p:txBody>
      </p:sp>
      <p:sp>
        <p:nvSpPr>
          <p:cNvPr id="96" name="文本框 113">
            <a:extLst>
              <a:ext uri="{FF2B5EF4-FFF2-40B4-BE49-F238E27FC236}">
                <a16:creationId xmlns:a16="http://schemas.microsoft.com/office/drawing/2014/main" id="{8C8F2A2F-3869-7B40-985B-3208878971C3}"/>
              </a:ext>
            </a:extLst>
          </p:cNvPr>
          <p:cNvSpPr txBox="1"/>
          <p:nvPr/>
        </p:nvSpPr>
        <p:spPr>
          <a:xfrm>
            <a:off x="5287573" y="1636550"/>
            <a:ext cx="3165961" cy="3109377"/>
          </a:xfrm>
          <a:prstGeom prst="rect">
            <a:avLst/>
          </a:prstGeom>
          <a:noFill/>
        </p:spPr>
        <p:txBody>
          <a:bodyPr wrap="square" rtlCol="0">
            <a:spAutoFit/>
          </a:bodyPr>
          <a:lstStyle/>
          <a:p>
            <a:pPr>
              <a:lnSpc>
                <a:spcPct val="150000"/>
              </a:lnSpc>
            </a:pPr>
            <a:r>
              <a:rPr lang="zh-CN" altLang="en-US" sz="1100" b="1" dirty="0">
                <a:latin typeface="微软雅黑" panose="020B0503020204020204" pitchFamily="34" charset="-122"/>
                <a:ea typeface="微软雅黑" panose="020B0503020204020204" pitchFamily="34" charset="-122"/>
              </a:rPr>
              <a:t>首先是 </a:t>
            </a:r>
            <a:r>
              <a:rPr lang="en" altLang="zh-CN" sz="1100" b="1" dirty="0" err="1">
                <a:latin typeface="微软雅黑" panose="020B0503020204020204" pitchFamily="34" charset="-122"/>
                <a:ea typeface="微软雅黑" panose="020B0503020204020204" pitchFamily="34" charset="-122"/>
              </a:rPr>
              <a:t>multiprocessing.Process</a:t>
            </a:r>
            <a:r>
              <a:rPr lang="zh-CN" altLang="en-US" sz="1100" b="1" dirty="0">
                <a:latin typeface="微软雅黑" panose="020B0503020204020204" pitchFamily="34" charset="-122"/>
                <a:ea typeface="微软雅黑" panose="020B0503020204020204" pitchFamily="34" charset="-122"/>
              </a:rPr>
              <a:t> 实例化，并且指定回调函数，参数列表。</a:t>
            </a:r>
            <a:endParaRPr lang="en-US" altLang="zh-CN" sz="1100" b="1" dirty="0">
              <a:latin typeface="微软雅黑" panose="020B0503020204020204" pitchFamily="34" charset="-122"/>
              <a:ea typeface="微软雅黑" panose="020B0503020204020204" pitchFamily="34" charset="-122"/>
            </a:endParaRPr>
          </a:p>
          <a:p>
            <a:pPr>
              <a:lnSpc>
                <a:spcPct val="150000"/>
              </a:lnSpc>
            </a:pPr>
            <a:endParaRPr lang="en-US" altLang="zh-CN" sz="1100" b="1" dirty="0">
              <a:latin typeface="微软雅黑" panose="020B0503020204020204" pitchFamily="34" charset="-122"/>
              <a:ea typeface="微软雅黑" panose="020B0503020204020204" pitchFamily="34" charset="-122"/>
            </a:endParaRPr>
          </a:p>
          <a:p>
            <a:pPr>
              <a:lnSpc>
                <a:spcPct val="150000"/>
              </a:lnSpc>
            </a:pPr>
            <a:r>
              <a:rPr lang="zh-CN" altLang="en-US" sz="1100" b="1" dirty="0">
                <a:latin typeface="微软雅黑" panose="020B0503020204020204" pitchFamily="34" charset="-122"/>
                <a:ea typeface="微软雅黑" panose="020B0503020204020204" pitchFamily="34" charset="-122"/>
              </a:rPr>
              <a:t>实例化之后可以直接调用运行，这就实现了多进程运行，节省运行时间</a:t>
            </a:r>
            <a:endParaRPr lang="en-US" altLang="zh-CN" sz="1100" b="1" dirty="0">
              <a:latin typeface="微软雅黑" panose="020B0503020204020204" pitchFamily="34" charset="-122"/>
              <a:ea typeface="微软雅黑" panose="020B0503020204020204" pitchFamily="34" charset="-122"/>
            </a:endParaRPr>
          </a:p>
          <a:p>
            <a:pPr>
              <a:lnSpc>
                <a:spcPct val="150000"/>
              </a:lnSpc>
            </a:pPr>
            <a:endParaRPr lang="en-US" altLang="zh-CN" sz="1100" b="1" dirty="0">
              <a:latin typeface="微软雅黑" panose="020B0503020204020204" pitchFamily="34" charset="-122"/>
              <a:ea typeface="微软雅黑" panose="020B0503020204020204" pitchFamily="34" charset="-122"/>
            </a:endParaRPr>
          </a:p>
          <a:p>
            <a:pPr>
              <a:lnSpc>
                <a:spcPct val="150000"/>
              </a:lnSpc>
            </a:pPr>
            <a:r>
              <a:rPr lang="zh-CN" altLang="en-US" sz="1100" b="1" dirty="0">
                <a:latin typeface="微软雅黑" panose="020B0503020204020204" pitchFamily="34" charset="-122"/>
                <a:ea typeface="微软雅黑" panose="020B0503020204020204" pitchFamily="34" charset="-122"/>
              </a:rPr>
              <a:t>这里并行都只是</a:t>
            </a:r>
            <a:r>
              <a:rPr lang="en-US" altLang="zh-CN" sz="1100" b="1" dirty="0">
                <a:latin typeface="微软雅黑" panose="020B0503020204020204" pitchFamily="34" charset="-122"/>
                <a:ea typeface="微软雅黑" panose="020B0503020204020204" pitchFamily="34" charset="-122"/>
              </a:rPr>
              <a:t>Python</a:t>
            </a:r>
            <a:r>
              <a:rPr lang="zh-CN" altLang="en-US" sz="1100" b="1" dirty="0">
                <a:latin typeface="微软雅黑" panose="020B0503020204020204" pitchFamily="34" charset="-122"/>
                <a:ea typeface="微软雅黑" panose="020B0503020204020204" pitchFamily="34" charset="-122"/>
              </a:rPr>
              <a:t>层面的，并不是实际层面的</a:t>
            </a:r>
            <a:endParaRPr lang="en-US" altLang="zh-CN" sz="1100" b="1" dirty="0">
              <a:latin typeface="微软雅黑" panose="020B0503020204020204" pitchFamily="34" charset="-122"/>
              <a:ea typeface="微软雅黑" panose="020B0503020204020204" pitchFamily="34" charset="-122"/>
            </a:endParaRPr>
          </a:p>
          <a:p>
            <a:pPr>
              <a:lnSpc>
                <a:spcPct val="150000"/>
              </a:lnSpc>
            </a:pPr>
            <a:endParaRPr lang="en-US" altLang="zh-CN" sz="1100" b="1" dirty="0">
              <a:latin typeface="微软雅黑" panose="020B0503020204020204" pitchFamily="34" charset="-122"/>
              <a:ea typeface="微软雅黑" panose="020B0503020204020204" pitchFamily="34" charset="-122"/>
            </a:endParaRPr>
          </a:p>
          <a:p>
            <a:pPr>
              <a:lnSpc>
                <a:spcPct val="150000"/>
              </a:lnSpc>
            </a:pPr>
            <a:r>
              <a:rPr lang="zh-CN" altLang="en-US" sz="1100" b="1" dirty="0">
                <a:latin typeface="微软雅黑" panose="020B0503020204020204" pitchFamily="34" charset="-122"/>
                <a:ea typeface="微软雅黑" panose="020B0503020204020204" pitchFamily="34" charset="-122"/>
              </a:rPr>
              <a:t>当总进程数多于核心数的时候，多于的没有效果</a:t>
            </a:r>
            <a:endParaRPr lang="en-US" altLang="zh-CN" sz="1100" b="1" dirty="0">
              <a:latin typeface="微软雅黑" panose="020B0503020204020204" pitchFamily="34" charset="-122"/>
              <a:ea typeface="微软雅黑" panose="020B0503020204020204" pitchFamily="34" charset="-122"/>
            </a:endParaRPr>
          </a:p>
          <a:p>
            <a:pPr>
              <a:lnSpc>
                <a:spcPct val="150000"/>
              </a:lnSpc>
            </a:pPr>
            <a:endParaRPr lang="en-US" altLang="zh-CN" sz="1100" b="1" dirty="0">
              <a:latin typeface="微软雅黑" panose="020B0503020204020204" pitchFamily="34" charset="-122"/>
              <a:ea typeface="微软雅黑" panose="020B0503020204020204" pitchFamily="34" charset="-122"/>
            </a:endParaRPr>
          </a:p>
          <a:p>
            <a:pPr>
              <a:lnSpc>
                <a:spcPct val="150000"/>
              </a:lnSpc>
            </a:pPr>
            <a:r>
              <a:rPr lang="zh-CN" altLang="en-US" sz="1100" b="1" dirty="0">
                <a:latin typeface="微软雅黑" panose="020B0503020204020204" pitchFamily="34" charset="-122"/>
                <a:ea typeface="微软雅黑" panose="020B0503020204020204" pitchFamily="34" charset="-122"/>
              </a:rPr>
              <a:t>多进程由操作系统调度运行</a:t>
            </a:r>
          </a:p>
        </p:txBody>
      </p:sp>
      <p:sp>
        <p:nvSpPr>
          <p:cNvPr id="2" name="矩形 1">
            <a:extLst>
              <a:ext uri="{FF2B5EF4-FFF2-40B4-BE49-F238E27FC236}">
                <a16:creationId xmlns:a16="http://schemas.microsoft.com/office/drawing/2014/main" id="{B0EB7F6C-09EB-3E4D-AF4E-1C23CC0CC500}"/>
              </a:ext>
            </a:extLst>
          </p:cNvPr>
          <p:cNvSpPr/>
          <p:nvPr/>
        </p:nvSpPr>
        <p:spPr>
          <a:xfrm>
            <a:off x="1533341" y="898783"/>
            <a:ext cx="2493631" cy="523220"/>
          </a:xfrm>
          <a:prstGeom prst="rect">
            <a:avLst/>
          </a:prstGeom>
          <a:noFill/>
        </p:spPr>
        <p:txBody>
          <a:bodyPr wrap="none" lIns="91440" tIns="45720" rIns="91440" bIns="45720">
            <a:spAutoFit/>
          </a:bodyPr>
          <a:lstStyle/>
          <a:p>
            <a:pPr algn="ctr"/>
            <a:r>
              <a:rPr lang="en" altLang="zh-CN" sz="2800" dirty="0">
                <a:ln w="0"/>
                <a:solidFill>
                  <a:schemeClr val="accent1"/>
                </a:solidFill>
                <a:effectLst>
                  <a:outerShdw blurRad="38100" dist="25400" dir="5400000" algn="ctr" rotWithShape="0">
                    <a:srgbClr val="6E747A">
                      <a:alpha val="43000"/>
                    </a:srgbClr>
                  </a:outerShdw>
                </a:effectLst>
              </a:rPr>
              <a:t>multiprocessing</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7" name="矩形 6">
            <a:extLst>
              <a:ext uri="{FF2B5EF4-FFF2-40B4-BE49-F238E27FC236}">
                <a16:creationId xmlns:a16="http://schemas.microsoft.com/office/drawing/2014/main" id="{2EFED32A-FF1A-2D44-898E-76019865ED94}"/>
              </a:ext>
            </a:extLst>
          </p:cNvPr>
          <p:cNvSpPr/>
          <p:nvPr/>
        </p:nvSpPr>
        <p:spPr>
          <a:xfrm>
            <a:off x="851968" y="1908059"/>
            <a:ext cx="3691716" cy="523220"/>
          </a:xfrm>
          <a:prstGeom prst="rect">
            <a:avLst/>
          </a:prstGeom>
          <a:noFill/>
        </p:spPr>
        <p:txBody>
          <a:bodyPr wrap="none" lIns="91440" tIns="45720" rIns="91440" bIns="45720">
            <a:spAutoFit/>
          </a:bodyPr>
          <a:lstStyle/>
          <a:p>
            <a:pPr algn="ctr"/>
            <a:r>
              <a:rPr lang="en" altLang="zh-CN" sz="2800" dirty="0" err="1">
                <a:ln w="0"/>
                <a:solidFill>
                  <a:schemeClr val="accent1"/>
                </a:solidFill>
                <a:effectLst>
                  <a:outerShdw blurRad="38100" dist="25400" dir="5400000" algn="ctr" rotWithShape="0">
                    <a:srgbClr val="6E747A">
                      <a:alpha val="43000"/>
                    </a:srgbClr>
                  </a:outerShdw>
                </a:effectLst>
              </a:rPr>
              <a:t>multiprocessing.Process</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8" name="矩形 7">
            <a:extLst>
              <a:ext uri="{FF2B5EF4-FFF2-40B4-BE49-F238E27FC236}">
                <a16:creationId xmlns:a16="http://schemas.microsoft.com/office/drawing/2014/main" id="{150A7B59-9105-F74E-B7DA-3A7ABDF70FE1}"/>
              </a:ext>
            </a:extLst>
          </p:cNvPr>
          <p:cNvSpPr/>
          <p:nvPr/>
        </p:nvSpPr>
        <p:spPr>
          <a:xfrm>
            <a:off x="1514675" y="3076388"/>
            <a:ext cx="2339102" cy="52322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新进程中运行</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9" name="矩形 8">
            <a:extLst>
              <a:ext uri="{FF2B5EF4-FFF2-40B4-BE49-F238E27FC236}">
                <a16:creationId xmlns:a16="http://schemas.microsoft.com/office/drawing/2014/main" id="{ECC8D047-E745-E940-8931-3A14EE1E5AF0}"/>
              </a:ext>
            </a:extLst>
          </p:cNvPr>
          <p:cNvSpPr/>
          <p:nvPr/>
        </p:nvSpPr>
        <p:spPr>
          <a:xfrm>
            <a:off x="1887348" y="4244717"/>
            <a:ext cx="1620957" cy="523220"/>
          </a:xfrm>
          <a:prstGeom prst="rect">
            <a:avLst/>
          </a:prstGeom>
          <a:noFill/>
        </p:spPr>
        <p:txBody>
          <a:bodyPr wrap="none" lIns="91440" tIns="45720" rIns="91440" bIns="45720">
            <a:spAutoFit/>
          </a:bodyPr>
          <a:lstStyle/>
          <a:p>
            <a:pPr algn="ctr"/>
            <a:r>
              <a:rPr lang="zh-CN" altLang="en-US" sz="2800" dirty="0">
                <a:ln w="0"/>
                <a:solidFill>
                  <a:schemeClr val="accent1"/>
                </a:solidFill>
                <a:effectLst>
                  <a:outerShdw blurRad="38100" dist="25400" dir="5400000" algn="ctr" rotWithShape="0">
                    <a:srgbClr val="6E747A">
                      <a:alpha val="43000"/>
                    </a:srgbClr>
                  </a:outerShdw>
                </a:effectLst>
              </a:rPr>
              <a:t>运行结束</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5" name="下箭头 4">
            <a:extLst>
              <a:ext uri="{FF2B5EF4-FFF2-40B4-BE49-F238E27FC236}">
                <a16:creationId xmlns:a16="http://schemas.microsoft.com/office/drawing/2014/main" id="{2B7C5D6E-1009-E342-BF90-ACF200B66AA3}"/>
              </a:ext>
            </a:extLst>
          </p:cNvPr>
          <p:cNvSpPr/>
          <p:nvPr/>
        </p:nvSpPr>
        <p:spPr>
          <a:xfrm>
            <a:off x="2469621" y="1319772"/>
            <a:ext cx="460191" cy="7552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en-US" b="1" dirty="0"/>
              <a:t>实例化</a:t>
            </a:r>
          </a:p>
        </p:txBody>
      </p:sp>
      <p:sp>
        <p:nvSpPr>
          <p:cNvPr id="11" name="下箭头 10">
            <a:extLst>
              <a:ext uri="{FF2B5EF4-FFF2-40B4-BE49-F238E27FC236}">
                <a16:creationId xmlns:a16="http://schemas.microsoft.com/office/drawing/2014/main" id="{494997E4-6B05-4D4B-A893-E2C2F5A81F2D}"/>
              </a:ext>
            </a:extLst>
          </p:cNvPr>
          <p:cNvSpPr/>
          <p:nvPr/>
        </p:nvSpPr>
        <p:spPr>
          <a:xfrm>
            <a:off x="2454130" y="2360900"/>
            <a:ext cx="460191" cy="7552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zh-CN" b="1" dirty="0"/>
              <a:t>start</a:t>
            </a:r>
            <a:endParaRPr kumimoji="1" lang="zh-CN" altLang="en-US" b="1" dirty="0"/>
          </a:p>
        </p:txBody>
      </p:sp>
      <p:sp>
        <p:nvSpPr>
          <p:cNvPr id="12" name="下箭头 11">
            <a:extLst>
              <a:ext uri="{FF2B5EF4-FFF2-40B4-BE49-F238E27FC236}">
                <a16:creationId xmlns:a16="http://schemas.microsoft.com/office/drawing/2014/main" id="{179E65F0-2F69-EA4D-8B03-5816A29CA5F5}"/>
              </a:ext>
            </a:extLst>
          </p:cNvPr>
          <p:cNvSpPr/>
          <p:nvPr/>
        </p:nvSpPr>
        <p:spPr>
          <a:xfrm>
            <a:off x="2422601" y="3569017"/>
            <a:ext cx="460191" cy="7552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zh-CN" b="1" dirty="0"/>
              <a:t>target</a:t>
            </a:r>
            <a:endParaRPr kumimoji="1" lang="zh-CN" altLang="en-US" b="1" dirty="0"/>
          </a:p>
        </p:txBody>
      </p:sp>
    </p:spTree>
    <p:extLst>
      <p:ext uri="{BB962C8B-B14F-4D97-AF65-F5344CB8AC3E}">
        <p14:creationId xmlns:p14="http://schemas.microsoft.com/office/powerpoint/2010/main" val="184395722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right)">
                                      <p:cBhvr>
                                        <p:cTn id="10" dur="500"/>
                                        <p:tgtEl>
                                          <p:spTgt spid="9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wipe(right)">
                                      <p:cBhvr>
                                        <p:cTn id="13" dur="500"/>
                                        <p:tgtEl>
                                          <p:spTgt spid="9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par>
                          <p:cTn id="23" fill="hold">
                            <p:stCondLst>
                              <p:cond delay="1000"/>
                            </p:stCondLst>
                            <p:childTnLst>
                              <p:par>
                                <p:cTn id="24" presetID="21" presetClass="entr" presetSubtype="1"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2000"/>
                                        <p:tgtEl>
                                          <p:spTgt spid="7"/>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par>
                          <p:cTn id="31" fill="hold">
                            <p:stCondLst>
                              <p:cond delay="3500"/>
                            </p:stCondLst>
                            <p:childTnLst>
                              <p:par>
                                <p:cTn id="32" presetID="3" presetClass="entr" presetSubtype="1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childTnLst>
                          </p:cTn>
                        </p:par>
                        <p:par>
                          <p:cTn id="35" fill="hold">
                            <p:stCondLst>
                              <p:cond delay="4000"/>
                            </p:stCondLst>
                            <p:childTnLst>
                              <p:par>
                                <p:cTn id="36" presetID="22" presetClass="entr" presetSubtype="1"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childTnLst>
                          </p:cTn>
                        </p:par>
                        <p:par>
                          <p:cTn id="39" fill="hold">
                            <p:stCondLst>
                              <p:cond delay="4500"/>
                            </p:stCondLst>
                            <p:childTnLst>
                              <p:par>
                                <p:cTn id="40" presetID="3" presetClass="entr" presetSubtype="1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5" grpId="0"/>
      <p:bldP spid="96" grpId="0"/>
      <p:bldP spid="2" grpId="0"/>
      <p:bldP spid="7" grpId="0"/>
      <p:bldP spid="8" grpId="0"/>
      <p:bldP spid="9" grpId="0"/>
      <p:bldP spid="5"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6C407D"/>
                  </a:solidFill>
                  <a:latin typeface="微软雅黑" pitchFamily="34" charset="-122"/>
                  <a:ea typeface="微软雅黑" pitchFamily="34" charset="-122"/>
                </a:rPr>
                <a:t>多线程实现</a:t>
              </a:r>
            </a:p>
          </p:txBody>
        </p:sp>
      </p:grpSp>
      <p:sp>
        <p:nvSpPr>
          <p:cNvPr id="11"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pitchFamily="34" charset="-122"/>
                <a:ea typeface="微软雅黑" panose="020B0503020204020204" pitchFamily="34" charset="-122"/>
              </a:rPr>
              <a:t>√ </a:t>
            </a:r>
            <a:r>
              <a:rPr lang="zh-CN" altLang="en-US" sz="1000" b="1" kern="0" dirty="0">
                <a:solidFill>
                  <a:srgbClr val="6C407D"/>
                </a:solidFill>
                <a:latin typeface="微软雅黑" panose="020B0503020204020204" pitchFamily="34" charset="-122"/>
                <a:ea typeface="微软雅黑" panose="020B0503020204020204" pitchFamily="34" charset="-122"/>
              </a:rPr>
              <a:t>多线程理解</a:t>
            </a:r>
            <a:endParaRPr kumimoji="0" lang="zh-CN" altLang="en-US" sz="1000" b="1" i="0" u="none" strike="noStrike" kern="0" cap="none" spc="0" normalizeH="0" baseline="0" noProof="0" dirty="0">
              <a:ln>
                <a:noFill/>
              </a:ln>
              <a:solidFill>
                <a:srgbClr val="6C407D"/>
              </a:solidFill>
              <a:effectLst/>
              <a:uLnTx/>
              <a:uFillTx/>
              <a:latin typeface="微软雅黑" panose="020B0503020204020204" pitchFamily="34" charset="-122"/>
              <a:ea typeface="微软雅黑" panose="020B0503020204020204" pitchFamily="34" charset="-122"/>
            </a:endParaRPr>
          </a:p>
        </p:txBody>
      </p:sp>
      <p:sp>
        <p:nvSpPr>
          <p:cNvPr id="12"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pitchFamily="34" charset="-122"/>
                <a:ea typeface="微软雅黑" panose="020B0503020204020204" pitchFamily="34" charset="-122"/>
              </a:rPr>
              <a:t>√</a:t>
            </a:r>
            <a:r>
              <a:rPr lang="zh-CN" altLang="en-US" sz="1000" b="1" kern="0" dirty="0">
                <a:solidFill>
                  <a:srgbClr val="6C407D"/>
                </a:solidFill>
                <a:latin typeface="微软雅黑" panose="020B0503020204020204" pitchFamily="34" charset="-122"/>
                <a:ea typeface="微软雅黑" panose="020B0503020204020204" pitchFamily="34" charset="-122"/>
              </a:rPr>
              <a:t> 多线程实现</a:t>
            </a:r>
          </a:p>
        </p:txBody>
      </p:sp>
    </p:spTree>
    <p:extLst>
      <p:ext uri="{BB962C8B-B14F-4D97-AF65-F5344CB8AC3E}">
        <p14:creationId xmlns:p14="http://schemas.microsoft.com/office/powerpoint/2010/main" val="340919880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线程概念</a:t>
            </a:r>
          </a:p>
        </p:txBody>
      </p:sp>
      <p:pic>
        <p:nvPicPr>
          <p:cNvPr id="3" name="图片 2">
            <a:extLst>
              <a:ext uri="{FF2B5EF4-FFF2-40B4-BE49-F238E27FC236}">
                <a16:creationId xmlns:a16="http://schemas.microsoft.com/office/drawing/2014/main" id="{D9435234-5FC0-4146-9827-CE05C2C4B079}"/>
              </a:ext>
            </a:extLst>
          </p:cNvPr>
          <p:cNvPicPr>
            <a:picLocks/>
          </p:cNvPicPr>
          <p:nvPr/>
        </p:nvPicPr>
        <p:blipFill>
          <a:blip r:embed="rId2"/>
          <a:stretch>
            <a:fillRect/>
          </a:stretch>
        </p:blipFill>
        <p:spPr>
          <a:xfrm>
            <a:off x="540774" y="1317523"/>
            <a:ext cx="2488586" cy="3235531"/>
          </a:xfrm>
          <a:prstGeom prst="rect">
            <a:avLst/>
          </a:prstGeom>
        </p:spPr>
      </p:pic>
      <p:pic>
        <p:nvPicPr>
          <p:cNvPr id="5" name="图片 4">
            <a:extLst>
              <a:ext uri="{FF2B5EF4-FFF2-40B4-BE49-F238E27FC236}">
                <a16:creationId xmlns:a16="http://schemas.microsoft.com/office/drawing/2014/main" id="{E04AC3D0-8D44-DA48-AC8C-DD000DD5A403}"/>
              </a:ext>
            </a:extLst>
          </p:cNvPr>
          <p:cNvPicPr>
            <a:picLocks/>
          </p:cNvPicPr>
          <p:nvPr/>
        </p:nvPicPr>
        <p:blipFill>
          <a:blip r:embed="rId3"/>
          <a:stretch>
            <a:fillRect/>
          </a:stretch>
        </p:blipFill>
        <p:spPr>
          <a:xfrm>
            <a:off x="3752778" y="1184807"/>
            <a:ext cx="873890" cy="834319"/>
          </a:xfrm>
          <a:prstGeom prst="rect">
            <a:avLst/>
          </a:prstGeom>
        </p:spPr>
      </p:pic>
      <p:pic>
        <p:nvPicPr>
          <p:cNvPr id="94" name="图片 93">
            <a:extLst>
              <a:ext uri="{FF2B5EF4-FFF2-40B4-BE49-F238E27FC236}">
                <a16:creationId xmlns:a16="http://schemas.microsoft.com/office/drawing/2014/main" id="{1FA09D6D-0693-7F4F-BA92-7268BF624D7D}"/>
              </a:ext>
            </a:extLst>
          </p:cNvPr>
          <p:cNvPicPr>
            <a:picLocks/>
          </p:cNvPicPr>
          <p:nvPr/>
        </p:nvPicPr>
        <p:blipFill>
          <a:blip r:embed="rId3"/>
          <a:stretch>
            <a:fillRect/>
          </a:stretch>
        </p:blipFill>
        <p:spPr>
          <a:xfrm>
            <a:off x="3752778" y="2734651"/>
            <a:ext cx="873890" cy="834319"/>
          </a:xfrm>
          <a:prstGeom prst="rect">
            <a:avLst/>
          </a:prstGeom>
        </p:spPr>
      </p:pic>
      <p:pic>
        <p:nvPicPr>
          <p:cNvPr id="95" name="图片 94">
            <a:extLst>
              <a:ext uri="{FF2B5EF4-FFF2-40B4-BE49-F238E27FC236}">
                <a16:creationId xmlns:a16="http://schemas.microsoft.com/office/drawing/2014/main" id="{D3B361FC-4261-5440-82F1-9453E0F708E8}"/>
              </a:ext>
            </a:extLst>
          </p:cNvPr>
          <p:cNvPicPr>
            <a:picLocks/>
          </p:cNvPicPr>
          <p:nvPr/>
        </p:nvPicPr>
        <p:blipFill>
          <a:blip r:embed="rId3"/>
          <a:stretch>
            <a:fillRect/>
          </a:stretch>
        </p:blipFill>
        <p:spPr>
          <a:xfrm>
            <a:off x="3752778" y="1953057"/>
            <a:ext cx="873890" cy="834319"/>
          </a:xfrm>
          <a:prstGeom prst="rect">
            <a:avLst/>
          </a:prstGeom>
        </p:spPr>
      </p:pic>
      <p:pic>
        <p:nvPicPr>
          <p:cNvPr id="96" name="图片 95">
            <a:extLst>
              <a:ext uri="{FF2B5EF4-FFF2-40B4-BE49-F238E27FC236}">
                <a16:creationId xmlns:a16="http://schemas.microsoft.com/office/drawing/2014/main" id="{3A642868-7FFB-1947-AA2B-EE6E25FCB543}"/>
              </a:ext>
            </a:extLst>
          </p:cNvPr>
          <p:cNvPicPr>
            <a:picLocks/>
          </p:cNvPicPr>
          <p:nvPr/>
        </p:nvPicPr>
        <p:blipFill>
          <a:blip r:embed="rId3"/>
          <a:stretch>
            <a:fillRect/>
          </a:stretch>
        </p:blipFill>
        <p:spPr>
          <a:xfrm>
            <a:off x="3761412" y="3552930"/>
            <a:ext cx="873890" cy="834319"/>
          </a:xfrm>
          <a:prstGeom prst="rect">
            <a:avLst/>
          </a:prstGeom>
        </p:spPr>
      </p:pic>
      <p:pic>
        <p:nvPicPr>
          <p:cNvPr id="97" name="图片 96">
            <a:extLst>
              <a:ext uri="{FF2B5EF4-FFF2-40B4-BE49-F238E27FC236}">
                <a16:creationId xmlns:a16="http://schemas.microsoft.com/office/drawing/2014/main" id="{E57B16D9-3569-4B49-BE07-A0BB755FD248}"/>
              </a:ext>
            </a:extLst>
          </p:cNvPr>
          <p:cNvPicPr>
            <a:picLocks/>
          </p:cNvPicPr>
          <p:nvPr/>
        </p:nvPicPr>
        <p:blipFill>
          <a:blip r:embed="rId3"/>
          <a:stretch>
            <a:fillRect/>
          </a:stretch>
        </p:blipFill>
        <p:spPr>
          <a:xfrm>
            <a:off x="3770046" y="4334524"/>
            <a:ext cx="873890" cy="834319"/>
          </a:xfrm>
          <a:prstGeom prst="rect">
            <a:avLst/>
          </a:prstGeom>
        </p:spPr>
      </p:pic>
      <p:sp>
        <p:nvSpPr>
          <p:cNvPr id="98" name="文本框 97">
            <a:extLst>
              <a:ext uri="{FF2B5EF4-FFF2-40B4-BE49-F238E27FC236}">
                <a16:creationId xmlns:a16="http://schemas.microsoft.com/office/drawing/2014/main" id="{5A28ECDF-C139-3849-AE6A-A36A33F664D8}"/>
              </a:ext>
            </a:extLst>
          </p:cNvPr>
          <p:cNvSpPr txBox="1"/>
          <p:nvPr/>
        </p:nvSpPr>
        <p:spPr>
          <a:xfrm>
            <a:off x="6208926" y="1132857"/>
            <a:ext cx="1580621" cy="369332"/>
          </a:xfrm>
          <a:prstGeom prst="rect">
            <a:avLst/>
          </a:prstGeom>
          <a:noFill/>
        </p:spPr>
        <p:txBody>
          <a:bodyPr wrap="square" rtlCol="0">
            <a:spAutoFit/>
          </a:bodyPr>
          <a:lstStyle/>
          <a:p>
            <a:r>
              <a:rPr lang="zh-CN" altLang="en-US" sz="1800" b="1" dirty="0">
                <a:solidFill>
                  <a:srgbClr val="E87071"/>
                </a:solidFill>
                <a:latin typeface="时尚中黑简体" panose="01010104010101010101" pitchFamily="2" charset="-122"/>
                <a:ea typeface="时尚中黑简体" panose="01010104010101010101" pitchFamily="2" charset="-122"/>
              </a:rPr>
              <a:t>轻量级进程</a:t>
            </a:r>
          </a:p>
        </p:txBody>
      </p:sp>
      <p:sp>
        <p:nvSpPr>
          <p:cNvPr id="99" name="文本框 98">
            <a:extLst>
              <a:ext uri="{FF2B5EF4-FFF2-40B4-BE49-F238E27FC236}">
                <a16:creationId xmlns:a16="http://schemas.microsoft.com/office/drawing/2014/main" id="{0CB1B08A-98B1-C34F-B4E8-54278123BAE7}"/>
              </a:ext>
            </a:extLst>
          </p:cNvPr>
          <p:cNvSpPr txBox="1"/>
          <p:nvPr/>
        </p:nvSpPr>
        <p:spPr>
          <a:xfrm>
            <a:off x="5119944" y="1773860"/>
            <a:ext cx="3758584" cy="3108543"/>
          </a:xfrm>
          <a:prstGeom prst="rect">
            <a:avLst/>
          </a:prstGeom>
          <a:noFill/>
        </p:spPr>
        <p:txBody>
          <a:bodyPr wrap="square" rtlCol="0">
            <a:spAutoFit/>
          </a:bodyPr>
          <a:lstStyle/>
          <a:p>
            <a:pPr algn="just"/>
            <a:r>
              <a:rPr lang="zh-CN" altLang="en-US" sz="1400" b="1" dirty="0">
                <a:latin typeface="微软雅黑" panose="020B0503020204020204" pitchFamily="34" charset="-122"/>
                <a:ea typeface="微软雅黑" panose="020B0503020204020204" pitchFamily="34" charset="-122"/>
              </a:rPr>
              <a:t>如果把进程比做一个工厂，那么线程就是工厂里面的工人，也就是一个进程可以包含多个线程</a:t>
            </a:r>
            <a:endParaRPr lang="en-US" altLang="zh-CN" sz="1400" b="1" dirty="0">
              <a:latin typeface="微软雅黑" panose="020B0503020204020204" pitchFamily="34" charset="-122"/>
              <a:ea typeface="微软雅黑" panose="020B0503020204020204" pitchFamily="34" charset="-122"/>
            </a:endParaRPr>
          </a:p>
          <a:p>
            <a:pPr algn="just"/>
            <a:endParaRPr lang="en-US" altLang="zh-CN" sz="1400" b="1" dirty="0">
              <a:latin typeface="微软雅黑" panose="020B0503020204020204" pitchFamily="34" charset="-122"/>
              <a:ea typeface="微软雅黑" panose="020B0503020204020204" pitchFamily="34" charset="-122"/>
            </a:endParaRPr>
          </a:p>
          <a:p>
            <a:pPr algn="just"/>
            <a:r>
              <a:rPr lang="zh-CN" altLang="en-US" sz="1400" b="1" dirty="0">
                <a:latin typeface="微软雅黑" panose="020B0503020204020204" pitchFamily="34" charset="-122"/>
                <a:ea typeface="微软雅黑" panose="020B0503020204020204" pitchFamily="34" charset="-122"/>
              </a:rPr>
              <a:t>车间的空间是工人们共享的，比如许多房间是每个工人都可以进出的。这象征一个进程的内存空间是共享的，每个线程都可以使用这些共享内存。</a:t>
            </a:r>
            <a:endParaRPr lang="en-US" altLang="zh-CN" sz="1400" b="1" dirty="0">
              <a:latin typeface="微软雅黑" panose="020B0503020204020204" pitchFamily="34" charset="-122"/>
              <a:ea typeface="微软雅黑" panose="020B0503020204020204" pitchFamily="34" charset="-122"/>
            </a:endParaRPr>
          </a:p>
          <a:p>
            <a:pPr algn="just"/>
            <a:endParaRPr lang="en-US" altLang="zh-CN" sz="1400" b="1" dirty="0">
              <a:latin typeface="微软雅黑" panose="020B0503020204020204" pitchFamily="34" charset="-122"/>
              <a:ea typeface="微软雅黑" panose="020B0503020204020204" pitchFamily="34" charset="-122"/>
            </a:endParaRPr>
          </a:p>
          <a:p>
            <a:pPr algn="just"/>
            <a:r>
              <a:rPr lang="zh-CN" altLang="en-US" sz="1400" b="1" dirty="0">
                <a:latin typeface="微软雅黑" panose="020B0503020204020204" pitchFamily="34" charset="-122"/>
                <a:ea typeface="微软雅黑" panose="020B0503020204020204" pitchFamily="34" charset="-122"/>
              </a:rPr>
              <a:t>一个线程可以被</a:t>
            </a:r>
            <a:r>
              <a:rPr lang="zh-CN" altLang="en-US" sz="1400" b="1" dirty="0">
                <a:solidFill>
                  <a:srgbClr val="E66B6B"/>
                </a:solidFill>
                <a:latin typeface="微软雅黑" panose="020B0503020204020204" pitchFamily="34" charset="-122"/>
                <a:ea typeface="微软雅黑" panose="020B0503020204020204" pitchFamily="34" charset="-122"/>
              </a:rPr>
              <a:t>抢占（中断） </a:t>
            </a:r>
            <a:r>
              <a:rPr lang="zh-CN" altLang="en-US" sz="1400" b="1" dirty="0">
                <a:latin typeface="微软雅黑" panose="020B0503020204020204" pitchFamily="34" charset="-122"/>
                <a:ea typeface="微软雅黑" panose="020B0503020204020204" pitchFamily="34" charset="-122"/>
              </a:rPr>
              <a:t>也可以</a:t>
            </a:r>
            <a:r>
              <a:rPr lang="zh-CN" altLang="en-US" sz="1400" b="1" dirty="0">
                <a:solidFill>
                  <a:srgbClr val="E66B6B"/>
                </a:solidFill>
                <a:latin typeface="微软雅黑" panose="020B0503020204020204" pitchFamily="34" charset="-122"/>
                <a:ea typeface="微软雅黑" panose="020B0503020204020204" pitchFamily="34" charset="-122"/>
              </a:rPr>
              <a:t>临时挂起（睡眠）</a:t>
            </a:r>
            <a:r>
              <a:rPr lang="zh-CN" altLang="en-US" sz="1400" b="1" dirty="0">
                <a:latin typeface="微软雅黑" panose="020B0503020204020204" pitchFamily="34" charset="-122"/>
                <a:ea typeface="微软雅黑" panose="020B0503020204020204" pitchFamily="34" charset="-122"/>
              </a:rPr>
              <a:t>等</a:t>
            </a:r>
            <a:endParaRPr lang="en-US" altLang="zh-CN" sz="1400" b="1" dirty="0">
              <a:latin typeface="微软雅黑" panose="020B0503020204020204" pitchFamily="34" charset="-122"/>
              <a:ea typeface="微软雅黑" panose="020B0503020204020204" pitchFamily="34" charset="-122"/>
            </a:endParaRPr>
          </a:p>
          <a:p>
            <a:pPr algn="just"/>
            <a:endParaRPr lang="en-US" altLang="zh-CN" sz="1400" b="1" dirty="0">
              <a:latin typeface="微软雅黑" panose="020B0503020204020204" pitchFamily="34" charset="-122"/>
              <a:ea typeface="微软雅黑" panose="020B0503020204020204" pitchFamily="34" charset="-122"/>
            </a:endParaRPr>
          </a:p>
          <a:p>
            <a:pPr algn="just"/>
            <a:r>
              <a:rPr lang="zh-CN" altLang="en-US" sz="1400" b="1" dirty="0">
                <a:latin typeface="微软雅黑" panose="020B0503020204020204" pitchFamily="34" charset="-122"/>
                <a:ea typeface="微软雅黑" panose="020B0503020204020204" pitchFamily="34" charset="-122"/>
              </a:rPr>
              <a:t>线程的调度由</a:t>
            </a:r>
            <a:r>
              <a:rPr lang="en-US" altLang="zh-CN" sz="1400" b="1" dirty="0">
                <a:solidFill>
                  <a:srgbClr val="E66B6B"/>
                </a:solidFill>
                <a:latin typeface="微软雅黑" panose="020B0503020204020204" pitchFamily="34" charset="-122"/>
                <a:ea typeface="微软雅黑" panose="020B0503020204020204" pitchFamily="34" charset="-122"/>
              </a:rPr>
              <a:t>Python</a:t>
            </a:r>
            <a:r>
              <a:rPr lang="zh-CN" altLang="en-US" sz="1400" b="1" dirty="0">
                <a:solidFill>
                  <a:srgbClr val="E66B6B"/>
                </a:solidFill>
                <a:latin typeface="微软雅黑" panose="020B0503020204020204" pitchFamily="34" charset="-122"/>
                <a:ea typeface="微软雅黑" panose="020B0503020204020204" pitchFamily="34" charset="-122"/>
              </a:rPr>
              <a:t>解释器调度</a:t>
            </a:r>
            <a:r>
              <a:rPr lang="zh-CN" altLang="en-US" sz="1400" b="1" dirty="0">
                <a:latin typeface="微软雅黑" panose="020B0503020204020204" pitchFamily="34" charset="-122"/>
                <a:ea typeface="微软雅黑" panose="020B0503020204020204" pitchFamily="34" charset="-122"/>
              </a:rPr>
              <a:t>，而进程由操作系统调度</a:t>
            </a:r>
          </a:p>
        </p:txBody>
      </p:sp>
    </p:spTree>
    <p:extLst>
      <p:ext uri="{BB962C8B-B14F-4D97-AF65-F5344CB8AC3E}">
        <p14:creationId xmlns:p14="http://schemas.microsoft.com/office/powerpoint/2010/main" val="356728148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nodeType="withEffect">
                                  <p:stCondLst>
                                    <p:cond delay="0"/>
                                  </p:stCondLst>
                                  <p:childTnLst>
                                    <p:set>
                                      <p:cBhvr>
                                        <p:cTn id="19" dur="1" fill="hold">
                                          <p:stCondLst>
                                            <p:cond delay="0"/>
                                          </p:stCondLst>
                                        </p:cTn>
                                        <p:tgtEl>
                                          <p:spTgt spid="95"/>
                                        </p:tgtEl>
                                        <p:attrNameLst>
                                          <p:attrName>style.visibility</p:attrName>
                                        </p:attrNameLst>
                                      </p:cBhvr>
                                      <p:to>
                                        <p:strVal val="visible"/>
                                      </p:to>
                                    </p:set>
                                    <p:animEffect transition="in" filter="blinds(horizontal)">
                                      <p:cBhvr>
                                        <p:cTn id="20" dur="500"/>
                                        <p:tgtEl>
                                          <p:spTgt spid="95"/>
                                        </p:tgtEl>
                                      </p:cBhvr>
                                    </p:animEffect>
                                  </p:childTnLst>
                                </p:cTn>
                              </p:par>
                              <p:par>
                                <p:cTn id="21" presetID="3" presetClass="entr" presetSubtype="10" fill="hold" nodeType="with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blinds(horizontal)">
                                      <p:cBhvr>
                                        <p:cTn id="23" dur="500"/>
                                        <p:tgtEl>
                                          <p:spTgt spid="94"/>
                                        </p:tgtEl>
                                      </p:cBhvr>
                                    </p:animEffect>
                                  </p:childTnLst>
                                </p:cTn>
                              </p:par>
                              <p:par>
                                <p:cTn id="24" presetID="3" presetClass="entr" presetSubtype="10" fill="hold" nodeType="with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blinds(horizontal)">
                                      <p:cBhvr>
                                        <p:cTn id="26" dur="500"/>
                                        <p:tgtEl>
                                          <p:spTgt spid="96"/>
                                        </p:tgtEl>
                                      </p:cBhvr>
                                    </p:animEffect>
                                  </p:childTnLst>
                                </p:cTn>
                              </p:par>
                              <p:par>
                                <p:cTn id="27" presetID="3" presetClass="entr" presetSubtype="10" fill="hold" nodeType="with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blinds(horizontal)">
                                      <p:cBhvr>
                                        <p:cTn id="29" dur="500"/>
                                        <p:tgtEl>
                                          <p:spTgt spid="9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8"/>
                                        </p:tgtEl>
                                        <p:attrNameLst>
                                          <p:attrName>style.visibility</p:attrName>
                                        </p:attrNameLst>
                                      </p:cBhvr>
                                      <p:to>
                                        <p:strVal val="visible"/>
                                      </p:to>
                                    </p:set>
                                    <p:anim calcmode="lin" valueType="num">
                                      <p:cBhvr additive="base">
                                        <p:cTn id="34" dur="500" fill="hold"/>
                                        <p:tgtEl>
                                          <p:spTgt spid="98"/>
                                        </p:tgtEl>
                                        <p:attrNameLst>
                                          <p:attrName>ppt_x</p:attrName>
                                        </p:attrNameLst>
                                      </p:cBhvr>
                                      <p:tavLst>
                                        <p:tav tm="0">
                                          <p:val>
                                            <p:strVal val="#ppt_x"/>
                                          </p:val>
                                        </p:tav>
                                        <p:tav tm="100000">
                                          <p:val>
                                            <p:strVal val="#ppt_x"/>
                                          </p:val>
                                        </p:tav>
                                      </p:tavLst>
                                    </p:anim>
                                    <p:anim calcmode="lin" valueType="num">
                                      <p:cBhvr additive="base">
                                        <p:cTn id="35" dur="500" fill="hold"/>
                                        <p:tgtEl>
                                          <p:spTgt spid="9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9"/>
                                        </p:tgtEl>
                                        <p:attrNameLst>
                                          <p:attrName>style.visibility</p:attrName>
                                        </p:attrNameLst>
                                      </p:cBhvr>
                                      <p:to>
                                        <p:strVal val="visible"/>
                                      </p:to>
                                    </p:set>
                                    <p:anim calcmode="lin" valueType="num">
                                      <p:cBhvr additive="base">
                                        <p:cTn id="38" dur="500" fill="hold"/>
                                        <p:tgtEl>
                                          <p:spTgt spid="99"/>
                                        </p:tgtEl>
                                        <p:attrNameLst>
                                          <p:attrName>ppt_x</p:attrName>
                                        </p:attrNameLst>
                                      </p:cBhvr>
                                      <p:tavLst>
                                        <p:tav tm="0">
                                          <p:val>
                                            <p:strVal val="#ppt_x"/>
                                          </p:val>
                                        </p:tav>
                                        <p:tav tm="100000">
                                          <p:val>
                                            <p:strVal val="#ppt_x"/>
                                          </p:val>
                                        </p:tav>
                                      </p:tavLst>
                                    </p:anim>
                                    <p:anim calcmode="lin" valueType="num">
                                      <p:cBhvr additive="base">
                                        <p:cTn id="39"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8" grpId="0"/>
      <p:bldP spid="9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代码实现</a:t>
            </a:r>
          </a:p>
        </p:txBody>
      </p:sp>
      <p:grpSp>
        <p:nvGrpSpPr>
          <p:cNvPr id="76" name="组合 75"/>
          <p:cNvGrpSpPr/>
          <p:nvPr/>
        </p:nvGrpSpPr>
        <p:grpSpPr>
          <a:xfrm>
            <a:off x="4837424" y="1326511"/>
            <a:ext cx="3732407" cy="2490478"/>
            <a:chOff x="1438394" y="3381607"/>
            <a:chExt cx="3316810" cy="3320637"/>
          </a:xfrm>
        </p:grpSpPr>
        <p:sp>
          <p:nvSpPr>
            <p:cNvPr id="78" name="文本框 77"/>
            <p:cNvSpPr txBox="1"/>
            <p:nvPr/>
          </p:nvSpPr>
          <p:spPr>
            <a:xfrm>
              <a:off x="2297469" y="3381607"/>
              <a:ext cx="1598660" cy="779700"/>
            </a:xfrm>
            <a:prstGeom prst="rect">
              <a:avLst/>
            </a:prstGeom>
            <a:noFill/>
          </p:spPr>
          <p:txBody>
            <a:bodyPr wrap="square" rtlCol="0">
              <a:spAutoFit/>
            </a:bodyPr>
            <a:lstStyle/>
            <a:p>
              <a:r>
                <a:rPr lang="zh-CN" altLang="en-US" sz="1600" b="1" dirty="0">
                  <a:solidFill>
                    <a:srgbClr val="01ACBE"/>
                  </a:solidFill>
                  <a:latin typeface="时尚中黑简体" panose="01010104010101010101" pitchFamily="2" charset="-122"/>
                  <a:ea typeface="时尚中黑简体" panose="01010104010101010101" pitchFamily="2" charset="-122"/>
                </a:rPr>
                <a:t>模拟阻塞任务</a:t>
              </a:r>
            </a:p>
          </p:txBody>
        </p:sp>
        <p:sp>
          <p:nvSpPr>
            <p:cNvPr id="79" name="文本框 78"/>
            <p:cNvSpPr txBox="1"/>
            <p:nvPr/>
          </p:nvSpPr>
          <p:spPr>
            <a:xfrm>
              <a:off x="1438394" y="3993811"/>
              <a:ext cx="3316810" cy="2708433"/>
            </a:xfrm>
            <a:prstGeom prst="rect">
              <a:avLst/>
            </a:prstGeom>
            <a:noFill/>
          </p:spPr>
          <p:txBody>
            <a:bodyPr wrap="square" rtlCol="0">
              <a:spAutoFit/>
            </a:bodyPr>
            <a:lstStyle/>
            <a:p>
              <a:pPr algn="just"/>
              <a:r>
                <a:rPr lang="zh-CN" altLang="en-US" sz="1400" b="1" dirty="0">
                  <a:latin typeface="微软雅黑" panose="020B0503020204020204" pitchFamily="34" charset="-122"/>
                  <a:ea typeface="微软雅黑" panose="020B0503020204020204" pitchFamily="34" charset="-122"/>
                </a:rPr>
                <a:t>多线程不适合解决计算密集型的情形，但是适合</a:t>
              </a:r>
              <a:r>
                <a:rPr lang="en-US" altLang="zh-CN" sz="1400" b="1" dirty="0">
                  <a:latin typeface="微软雅黑" panose="020B0503020204020204" pitchFamily="34" charset="-122"/>
                  <a:ea typeface="微软雅黑" panose="020B0503020204020204" pitchFamily="34" charset="-122"/>
                </a:rPr>
                <a:t>IO</a:t>
              </a:r>
              <a:r>
                <a:rPr lang="zh-CN" altLang="en-US" sz="1400" b="1" dirty="0">
                  <a:latin typeface="微软雅黑" panose="020B0503020204020204" pitchFamily="34" charset="-122"/>
                  <a:ea typeface="微软雅黑" panose="020B0503020204020204" pitchFamily="34" charset="-122"/>
                </a:rPr>
                <a:t>密集型的场景。因为在同一个进程内，并不会额外分配其他的系统资源。</a:t>
              </a:r>
              <a:endParaRPr lang="en-US" altLang="zh-CN" sz="1400" b="1" dirty="0">
                <a:latin typeface="微软雅黑" panose="020B0503020204020204" pitchFamily="34" charset="-122"/>
                <a:ea typeface="微软雅黑" panose="020B0503020204020204" pitchFamily="34" charset="-122"/>
              </a:endParaRPr>
            </a:p>
            <a:p>
              <a:pPr algn="just"/>
              <a:endParaRPr lang="en-US" altLang="zh-CN" sz="1400" b="1" dirty="0">
                <a:latin typeface="微软雅黑" panose="020B0503020204020204" pitchFamily="34" charset="-122"/>
                <a:ea typeface="微软雅黑" panose="020B0503020204020204" pitchFamily="34" charset="-122"/>
              </a:endParaRPr>
            </a:p>
            <a:p>
              <a:pPr algn="just"/>
              <a:r>
                <a:rPr lang="en-US" altLang="zh-CN" sz="1400" b="1" dirty="0">
                  <a:latin typeface="微软雅黑" panose="020B0503020204020204" pitchFamily="34" charset="-122"/>
                  <a:ea typeface="微软雅黑" panose="020B0503020204020204" pitchFamily="34" charset="-122"/>
                </a:rPr>
                <a:t>Python</a:t>
              </a:r>
              <a:r>
                <a:rPr lang="zh-CN" altLang="en-US" sz="1400" b="1" dirty="0">
                  <a:latin typeface="微软雅黑" panose="020B0503020204020204" pitchFamily="34" charset="-122"/>
                  <a:ea typeface="微软雅黑" panose="020B0503020204020204" pitchFamily="34" charset="-122"/>
                </a:rPr>
                <a:t>中的多线程在遇到阻塞的时候，会自动切换到非阻塞的线程上去</a:t>
              </a:r>
            </a:p>
          </p:txBody>
        </p:sp>
      </p:grpSp>
      <p:pic>
        <p:nvPicPr>
          <p:cNvPr id="3" name="图片 2">
            <a:extLst>
              <a:ext uri="{FF2B5EF4-FFF2-40B4-BE49-F238E27FC236}">
                <a16:creationId xmlns:a16="http://schemas.microsoft.com/office/drawing/2014/main" id="{43AE1E26-0526-214F-8319-C069FCD4AF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756" y="978432"/>
            <a:ext cx="3732407" cy="3977026"/>
          </a:xfrm>
          <a:prstGeom prst="rect">
            <a:avLst/>
          </a:prstGeom>
        </p:spPr>
      </p:pic>
    </p:spTree>
    <p:extLst>
      <p:ext uri="{BB962C8B-B14F-4D97-AF65-F5344CB8AC3E}">
        <p14:creationId xmlns:p14="http://schemas.microsoft.com/office/powerpoint/2010/main" val="295041703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par>
                              <p:cTn id="13" fill="hold">
                                <p:stCondLst>
                                  <p:cond delay="500"/>
                                </p:stCondLst>
                                <p:childTnLst>
                                  <p:par>
                                    <p:cTn id="14" presetID="2" presetClass="entr" presetSubtype="8" accel="40000" fill="hold" nodeType="afterEffect" p14:presetBounceEnd="40000">
                                      <p:stCondLst>
                                        <p:cond delay="0"/>
                                      </p:stCondLst>
                                      <p:childTnLst>
                                        <p:set>
                                          <p:cBhvr>
                                            <p:cTn id="15" dur="1" fill="hold">
                                              <p:stCondLst>
                                                <p:cond delay="0"/>
                                              </p:stCondLst>
                                            </p:cTn>
                                            <p:tgtEl>
                                              <p:spTgt spid="76"/>
                                            </p:tgtEl>
                                            <p:attrNameLst>
                                              <p:attrName>style.visibility</p:attrName>
                                            </p:attrNameLst>
                                          </p:cBhvr>
                                          <p:to>
                                            <p:strVal val="visible"/>
                                          </p:to>
                                        </p:set>
                                        <p:anim calcmode="lin" valueType="num" p14:bounceEnd="40000">
                                          <p:cBhvr additive="base">
                                            <p:cTn id="16" dur="750" fill="hold"/>
                                            <p:tgtEl>
                                              <p:spTgt spid="76"/>
                                            </p:tgtEl>
                                            <p:attrNameLst>
                                              <p:attrName>ppt_x</p:attrName>
                                            </p:attrNameLst>
                                          </p:cBhvr>
                                          <p:tavLst>
                                            <p:tav tm="0">
                                              <p:val>
                                                <p:strVal val="0-#ppt_w/2"/>
                                              </p:val>
                                            </p:tav>
                                            <p:tav tm="100000">
                                              <p:val>
                                                <p:strVal val="#ppt_x"/>
                                              </p:val>
                                            </p:tav>
                                          </p:tavLst>
                                        </p:anim>
                                        <p:anim calcmode="lin" valueType="num" p14:bounceEnd="40000">
                                          <p:cBhvr additive="base">
                                            <p:cTn id="17"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par>
                              <p:cTn id="13" fill="hold">
                                <p:stCondLst>
                                  <p:cond delay="500"/>
                                </p:stCondLst>
                                <p:childTnLst>
                                  <p:par>
                                    <p:cTn id="14" presetID="2" presetClass="entr" presetSubtype="8" accel="40000" fill="hold" nodeType="afterEffect">
                                      <p:stCondLst>
                                        <p:cond delay="0"/>
                                      </p:stCondLst>
                                      <p:childTnLst>
                                        <p:set>
                                          <p:cBhvr>
                                            <p:cTn id="15" dur="1" fill="hold">
                                              <p:stCondLst>
                                                <p:cond delay="0"/>
                                              </p:stCondLst>
                                            </p:cTn>
                                            <p:tgtEl>
                                              <p:spTgt spid="76"/>
                                            </p:tgtEl>
                                            <p:attrNameLst>
                                              <p:attrName>style.visibility</p:attrName>
                                            </p:attrNameLst>
                                          </p:cBhvr>
                                          <p:to>
                                            <p:strVal val="visible"/>
                                          </p:to>
                                        </p:set>
                                        <p:anim calcmode="lin" valueType="num">
                                          <p:cBhvr additive="base">
                                            <p:cTn id="16" dur="750" fill="hold"/>
                                            <p:tgtEl>
                                              <p:spTgt spid="76"/>
                                            </p:tgtEl>
                                            <p:attrNameLst>
                                              <p:attrName>ppt_x</p:attrName>
                                            </p:attrNameLst>
                                          </p:cBhvr>
                                          <p:tavLst>
                                            <p:tav tm="0">
                                              <p:val>
                                                <p:strVal val="0-#ppt_w/2"/>
                                              </p:val>
                                            </p:tav>
                                            <p:tav tm="100000">
                                              <p:val>
                                                <p:strVal val="#ppt_x"/>
                                              </p:val>
                                            </p:tav>
                                          </p:tavLst>
                                        </p:anim>
                                        <p:anim calcmode="lin" valueType="num">
                                          <p:cBhvr additive="base">
                                            <p:cTn id="17"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6C407D"/>
                </a:solidFill>
                <a:latin typeface="微软雅黑" panose="020B0503020204020204" pitchFamily="34" charset="-122"/>
                <a:ea typeface="微软雅黑" panose="020B0503020204020204" pitchFamily="34" charset="-122"/>
              </a:rPr>
              <a:t>GIL</a:t>
            </a:r>
            <a:r>
              <a:rPr lang="zh-CN" altLang="en-US" sz="1800" b="1" dirty="0">
                <a:solidFill>
                  <a:srgbClr val="6C407D"/>
                </a:solidFill>
                <a:latin typeface="微软雅黑" panose="020B0503020204020204" pitchFamily="34" charset="-122"/>
                <a:ea typeface="微软雅黑" panose="020B0503020204020204" pitchFamily="34" charset="-122"/>
              </a:rPr>
              <a:t>全局解释锁</a:t>
            </a:r>
          </a:p>
        </p:txBody>
      </p:sp>
      <p:sp>
        <p:nvSpPr>
          <p:cNvPr id="2" name="矩形 1">
            <a:extLst>
              <a:ext uri="{FF2B5EF4-FFF2-40B4-BE49-F238E27FC236}">
                <a16:creationId xmlns:a16="http://schemas.microsoft.com/office/drawing/2014/main" id="{488B07DD-0BEA-7749-8EAC-79821CF9F9E7}"/>
              </a:ext>
            </a:extLst>
          </p:cNvPr>
          <p:cNvSpPr/>
          <p:nvPr/>
        </p:nvSpPr>
        <p:spPr>
          <a:xfrm>
            <a:off x="382877" y="1281388"/>
            <a:ext cx="8233389" cy="1015663"/>
          </a:xfrm>
          <a:prstGeom prst="rect">
            <a:avLst/>
          </a:prstGeom>
          <a:noFill/>
        </p:spPr>
        <p:txBody>
          <a:bodyPr wrap="square" lIns="91440" tIns="45720" rIns="91440" bIns="45720">
            <a:spAutoFit/>
          </a:bodyPr>
          <a:lstStyle/>
          <a:p>
            <a:pPr algn="ctr"/>
            <a:r>
              <a:rPr lang="en" altLang="zh-CN" sz="2000" dirty="0">
                <a:ln w="0"/>
                <a:solidFill>
                  <a:schemeClr val="accent1"/>
                </a:solidFill>
                <a:effectLst>
                  <a:outerShdw blurRad="38100" dist="25400" dir="5400000" algn="ctr" rotWithShape="0">
                    <a:srgbClr val="6E747A">
                      <a:alpha val="43000"/>
                    </a:srgbClr>
                  </a:outerShdw>
                </a:effectLst>
              </a:rPr>
              <a:t>Python</a:t>
            </a:r>
            <a:r>
              <a:rPr lang="zh-CN" altLang="en-US" sz="2000" dirty="0">
                <a:ln w="0"/>
                <a:solidFill>
                  <a:schemeClr val="accent1"/>
                </a:solidFill>
                <a:effectLst>
                  <a:outerShdw blurRad="38100" dist="25400" dir="5400000" algn="ctr" rotWithShape="0">
                    <a:srgbClr val="6E747A">
                      <a:alpha val="43000"/>
                    </a:srgbClr>
                  </a:outerShdw>
                </a:effectLst>
              </a:rPr>
              <a:t>发明之初，还没有多核</a:t>
            </a:r>
            <a:r>
              <a:rPr lang="en-US" altLang="zh-CN" sz="2000" dirty="0">
                <a:ln w="0"/>
                <a:solidFill>
                  <a:schemeClr val="accent1"/>
                </a:solidFill>
                <a:effectLst>
                  <a:outerShdw blurRad="38100" dist="25400" dir="5400000" algn="ctr" rotWithShape="0">
                    <a:srgbClr val="6E747A">
                      <a:alpha val="43000"/>
                    </a:srgbClr>
                  </a:outerShdw>
                </a:effectLst>
              </a:rPr>
              <a:t>CPU</a:t>
            </a:r>
            <a:r>
              <a:rPr lang="zh-CN" altLang="en-US" sz="2000" dirty="0">
                <a:ln w="0"/>
                <a:solidFill>
                  <a:schemeClr val="accent1"/>
                </a:solidFill>
                <a:effectLst>
                  <a:outerShdw blurRad="38100" dist="25400" dir="5400000" algn="ctr" rotWithShape="0">
                    <a:srgbClr val="6E747A">
                      <a:alpha val="43000"/>
                    </a:srgbClr>
                  </a:outerShdw>
                </a:effectLst>
              </a:rPr>
              <a:t>的概念。为了利用多核，</a:t>
            </a:r>
            <a:r>
              <a:rPr lang="en" altLang="zh-CN" sz="2000" dirty="0">
                <a:ln w="0"/>
                <a:solidFill>
                  <a:schemeClr val="accent1"/>
                </a:solidFill>
                <a:effectLst>
                  <a:outerShdw blurRad="38100" dist="25400" dir="5400000" algn="ctr" rotWithShape="0">
                    <a:srgbClr val="6E747A">
                      <a:alpha val="43000"/>
                    </a:srgbClr>
                  </a:outerShdw>
                </a:effectLst>
              </a:rPr>
              <a:t>Python</a:t>
            </a:r>
            <a:r>
              <a:rPr lang="zh-CN" altLang="en-US" sz="2000" dirty="0">
                <a:ln w="0"/>
                <a:solidFill>
                  <a:schemeClr val="accent1"/>
                </a:solidFill>
                <a:effectLst>
                  <a:outerShdw blurRad="38100" dist="25400" dir="5400000" algn="ctr" rotWithShape="0">
                    <a:srgbClr val="6E747A">
                      <a:alpha val="43000"/>
                    </a:srgbClr>
                  </a:outerShdw>
                </a:effectLst>
              </a:rPr>
              <a:t>开始支持多线程。而解决多线程之间数据完整性和状态同步的最简单方法自然就是加锁。 于是有了</a:t>
            </a:r>
            <a:r>
              <a:rPr lang="en" altLang="zh-CN" sz="2000" dirty="0">
                <a:ln w="0"/>
                <a:solidFill>
                  <a:schemeClr val="accent1"/>
                </a:solidFill>
                <a:effectLst>
                  <a:outerShdw blurRad="38100" dist="25400" dir="5400000" algn="ctr" rotWithShape="0">
                    <a:srgbClr val="6E747A">
                      <a:alpha val="43000"/>
                    </a:srgbClr>
                  </a:outerShdw>
                </a:effectLst>
              </a:rPr>
              <a:t>GIL</a:t>
            </a:r>
            <a:r>
              <a:rPr lang="zh-CN" altLang="en-US" sz="2000" dirty="0">
                <a:ln w="0"/>
                <a:solidFill>
                  <a:schemeClr val="accent1"/>
                </a:solidFill>
                <a:effectLst>
                  <a:outerShdw blurRad="38100" dist="25400" dir="5400000" algn="ctr" rotWithShape="0">
                    <a:srgbClr val="6E747A">
                      <a:alpha val="43000"/>
                    </a:srgbClr>
                  </a:outerShdw>
                </a:effectLst>
              </a:rPr>
              <a:t>这把超级大锁</a:t>
            </a:r>
            <a:endParaRPr lang="zh-CN" alt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3" name="矩形 2">
            <a:extLst>
              <a:ext uri="{FF2B5EF4-FFF2-40B4-BE49-F238E27FC236}">
                <a16:creationId xmlns:a16="http://schemas.microsoft.com/office/drawing/2014/main" id="{D2EE575A-D042-3847-85B1-33D80D85BB46}"/>
              </a:ext>
            </a:extLst>
          </p:cNvPr>
          <p:cNvSpPr/>
          <p:nvPr/>
        </p:nvSpPr>
        <p:spPr>
          <a:xfrm>
            <a:off x="382877" y="2846450"/>
            <a:ext cx="8109811"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1800" b="1" dirty="0">
                <a:ln/>
                <a:solidFill>
                  <a:schemeClr val="accent4"/>
                </a:solidFill>
              </a:rPr>
              <a:t>GIL</a:t>
            </a:r>
            <a:r>
              <a:rPr lang="zh-CN" altLang="en-US" sz="1800" b="1" dirty="0">
                <a:ln/>
                <a:solidFill>
                  <a:schemeClr val="accent4"/>
                </a:solidFill>
              </a:rPr>
              <a:t>锁要求，任何进程中，一次只能有一个线程在执行。因此，并不能为多个线程分配多个</a:t>
            </a:r>
            <a:r>
              <a:rPr lang="en" altLang="zh-CN" sz="1800" b="1" dirty="0">
                <a:ln/>
                <a:solidFill>
                  <a:schemeClr val="accent4"/>
                </a:solidFill>
              </a:rPr>
              <a:t>CPU</a:t>
            </a:r>
            <a:r>
              <a:rPr lang="zh-CN" altLang="en" sz="1800" b="1" dirty="0">
                <a:ln/>
                <a:solidFill>
                  <a:schemeClr val="accent4"/>
                </a:solidFill>
              </a:rPr>
              <a:t>。</a:t>
            </a:r>
            <a:r>
              <a:rPr lang="zh-CN" altLang="en-US" sz="1800" b="1" dirty="0">
                <a:ln/>
                <a:solidFill>
                  <a:schemeClr val="accent4"/>
                </a:solidFill>
              </a:rPr>
              <a:t>所以</a:t>
            </a:r>
            <a:r>
              <a:rPr lang="en" altLang="zh-CN" sz="1800" b="1" dirty="0">
                <a:ln/>
                <a:solidFill>
                  <a:schemeClr val="accent4"/>
                </a:solidFill>
              </a:rPr>
              <a:t>Python</a:t>
            </a:r>
            <a:r>
              <a:rPr lang="zh-CN" altLang="en-US" sz="1800" b="1" dirty="0">
                <a:ln/>
                <a:solidFill>
                  <a:schemeClr val="accent4"/>
                </a:solidFill>
              </a:rPr>
              <a:t>中的线程只能实现并发，而不能实现真正的并行</a:t>
            </a:r>
          </a:p>
        </p:txBody>
      </p:sp>
      <p:sp>
        <p:nvSpPr>
          <p:cNvPr id="5" name="文本框 4">
            <a:extLst>
              <a:ext uri="{FF2B5EF4-FFF2-40B4-BE49-F238E27FC236}">
                <a16:creationId xmlns:a16="http://schemas.microsoft.com/office/drawing/2014/main" id="{FC767D56-CEAF-8140-BA90-693E6C6E25EC}"/>
              </a:ext>
            </a:extLst>
          </p:cNvPr>
          <p:cNvSpPr txBox="1"/>
          <p:nvPr/>
        </p:nvSpPr>
        <p:spPr>
          <a:xfrm>
            <a:off x="3023858" y="4155541"/>
            <a:ext cx="3452868" cy="300082"/>
          </a:xfrm>
          <a:prstGeom prst="rect">
            <a:avLst/>
          </a:prstGeom>
          <a:noFill/>
        </p:spPr>
        <p:txBody>
          <a:bodyPr wrap="none" rtlCol="0">
            <a:spAutoFit/>
          </a:bodyPr>
          <a:lstStyle/>
          <a:p>
            <a:r>
              <a:rPr lang="en" altLang="zh-CN" dirty="0"/>
              <a:t>Django Flask Web2py ... </a:t>
            </a:r>
            <a:r>
              <a:rPr lang="zh-CN" altLang="en-US" dirty="0"/>
              <a:t>都是使用多线程来做</a:t>
            </a:r>
            <a:endParaRPr kumimoji="1" lang="zh-CN" altLang="en-US" dirty="0"/>
          </a:p>
        </p:txBody>
      </p:sp>
    </p:spTree>
    <p:extLst>
      <p:ext uri="{BB962C8B-B14F-4D97-AF65-F5344CB8AC3E}">
        <p14:creationId xmlns:p14="http://schemas.microsoft.com/office/powerpoint/2010/main" val="17547646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00A7B7"/>
                  </a:solidFill>
                  <a:latin typeface="微软雅黑" pitchFamily="34" charset="-122"/>
                  <a:ea typeface="微软雅黑" pitchFamily="34" charset="-122"/>
                </a:rPr>
                <a:t>并发服务器</a:t>
              </a:r>
            </a:p>
          </p:txBody>
        </p:sp>
      </p:grpSp>
      <p:sp>
        <p:nvSpPr>
          <p:cNvPr id="11"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pitchFamily="34" charset="-122"/>
                <a:ea typeface="微软雅黑" panose="020B0503020204020204" pitchFamily="34" charset="-122"/>
              </a:rPr>
              <a:t>√ </a:t>
            </a:r>
            <a:r>
              <a:rPr lang="zh-CN" altLang="en-US" sz="1000" b="1" kern="0" dirty="0">
                <a:solidFill>
                  <a:srgbClr val="00A7B7"/>
                </a:solidFill>
                <a:latin typeface="微软雅黑" panose="020B0503020204020204" pitchFamily="34" charset="-122"/>
                <a:ea typeface="微软雅黑" panose="020B0503020204020204" pitchFamily="34" charset="-122"/>
              </a:rPr>
              <a:t>多进程服务器</a:t>
            </a:r>
            <a:endParaRPr kumimoji="0" lang="zh-CN" altLang="en-US" sz="1000" b="1" i="0" u="none" strike="noStrike" kern="0" cap="none" spc="0" normalizeH="0" baseline="0" noProof="0" dirty="0">
              <a:ln>
                <a:noFill/>
              </a:ln>
              <a:solidFill>
                <a:srgbClr val="00A7B7"/>
              </a:solidFill>
              <a:effectLst/>
              <a:uLnTx/>
              <a:uFillTx/>
              <a:latin typeface="微软雅黑" panose="020B0503020204020204" pitchFamily="34" charset="-122"/>
              <a:ea typeface="微软雅黑" panose="020B0503020204020204" pitchFamily="34" charset="-122"/>
            </a:endParaRPr>
          </a:p>
        </p:txBody>
      </p:sp>
      <p:sp>
        <p:nvSpPr>
          <p:cNvPr id="12" name="TextBox 27"/>
          <p:cNvSpPr txBox="1"/>
          <p:nvPr/>
        </p:nvSpPr>
        <p:spPr>
          <a:xfrm>
            <a:off x="4666884" y="3547419"/>
            <a:ext cx="1118280"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pitchFamily="34" charset="-122"/>
                <a:ea typeface="微软雅黑" panose="020B0503020204020204" pitchFamily="34" charset="-122"/>
              </a:rPr>
              <a:t>√</a:t>
            </a:r>
            <a:r>
              <a:rPr lang="zh-CN" altLang="en-US" sz="1000" b="1" kern="0" dirty="0">
                <a:solidFill>
                  <a:srgbClr val="00A7B7"/>
                </a:solidFill>
                <a:latin typeface="微软雅黑" panose="020B0503020204020204" pitchFamily="34" charset="-122"/>
                <a:ea typeface="微软雅黑" panose="020B0503020204020204" pitchFamily="34" charset="-122"/>
              </a:rPr>
              <a:t> 多线程服务器</a:t>
            </a:r>
          </a:p>
        </p:txBody>
      </p:sp>
    </p:spTree>
    <p:extLst>
      <p:ext uri="{BB962C8B-B14F-4D97-AF65-F5344CB8AC3E}">
        <p14:creationId xmlns:p14="http://schemas.microsoft.com/office/powerpoint/2010/main" val="1199467266"/>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多进程实现并发服务器</a:t>
            </a:r>
          </a:p>
        </p:txBody>
      </p:sp>
      <p:pic>
        <p:nvPicPr>
          <p:cNvPr id="3" name="图片 2">
            <a:extLst>
              <a:ext uri="{FF2B5EF4-FFF2-40B4-BE49-F238E27FC236}">
                <a16:creationId xmlns:a16="http://schemas.microsoft.com/office/drawing/2014/main" id="{1FD043D7-7AE7-2944-9603-6D70224AE8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766" y="1019361"/>
            <a:ext cx="4473436" cy="3950991"/>
          </a:xfrm>
          <a:prstGeom prst="rect">
            <a:avLst/>
          </a:prstGeom>
        </p:spPr>
      </p:pic>
    </p:spTree>
    <p:extLst>
      <p:ext uri="{BB962C8B-B14F-4D97-AF65-F5344CB8AC3E}">
        <p14:creationId xmlns:p14="http://schemas.microsoft.com/office/powerpoint/2010/main" val="54257569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多线程实现并发服务器</a:t>
            </a:r>
          </a:p>
        </p:txBody>
      </p:sp>
      <p:pic>
        <p:nvPicPr>
          <p:cNvPr id="4" name="图片 3">
            <a:extLst>
              <a:ext uri="{FF2B5EF4-FFF2-40B4-BE49-F238E27FC236}">
                <a16:creationId xmlns:a16="http://schemas.microsoft.com/office/drawing/2014/main" id="{294A3489-900C-4542-90C0-01E4F7C84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012" y="926782"/>
            <a:ext cx="4724424" cy="4044701"/>
          </a:xfrm>
          <a:prstGeom prst="rect">
            <a:avLst/>
          </a:prstGeom>
        </p:spPr>
      </p:pic>
    </p:spTree>
    <p:extLst>
      <p:ext uri="{BB962C8B-B14F-4D97-AF65-F5344CB8AC3E}">
        <p14:creationId xmlns:p14="http://schemas.microsoft.com/office/powerpoint/2010/main" val="42400287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6" name="图片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2" name="文本框 31"/>
          <p:cNvSpPr txBox="1"/>
          <p:nvPr/>
        </p:nvSpPr>
        <p:spPr>
          <a:xfrm>
            <a:off x="3291365" y="1622910"/>
            <a:ext cx="3619382" cy="1569660"/>
          </a:xfrm>
          <a:prstGeom prst="rect">
            <a:avLst/>
          </a:prstGeom>
          <a:noFill/>
        </p:spPr>
        <p:txBody>
          <a:bodyPr wrap="square" rtlCol="0">
            <a:spAutoFit/>
          </a:bodyPr>
          <a:lstStyle/>
          <a:p>
            <a:r>
              <a:rPr lang="en-US" altLang="zh-CN" sz="9600">
                <a:solidFill>
                  <a:srgbClr val="6E4180"/>
                </a:solidFill>
                <a:latin typeface="PMingLiU" panose="02020500000000000000" pitchFamily="18" charset="-120"/>
                <a:ea typeface="PMingLiU" panose="02020500000000000000" pitchFamily="18" charset="-120"/>
              </a:rPr>
              <a:t>2</a:t>
            </a:r>
            <a:r>
              <a:rPr lang="en-US" altLang="zh-CN" sz="9600">
                <a:solidFill>
                  <a:srgbClr val="FFB352"/>
                </a:solidFill>
                <a:latin typeface="PMingLiU" panose="02020500000000000000" pitchFamily="18" charset="-120"/>
                <a:ea typeface="PMingLiU" panose="02020500000000000000" pitchFamily="18" charset="-120"/>
              </a:rPr>
              <a:t>0</a:t>
            </a:r>
            <a:r>
              <a:rPr lang="en-US" altLang="zh-CN" sz="9600">
                <a:solidFill>
                  <a:srgbClr val="E66B6B"/>
                </a:solidFill>
                <a:latin typeface="PMingLiU" panose="02020500000000000000" pitchFamily="18" charset="-120"/>
                <a:ea typeface="PMingLiU" panose="02020500000000000000" pitchFamily="18" charset="-120"/>
              </a:rPr>
              <a:t>2</a:t>
            </a:r>
            <a:r>
              <a:rPr lang="en-US" altLang="zh-CN" sz="9600">
                <a:solidFill>
                  <a:srgbClr val="00A6B6"/>
                </a:solidFill>
                <a:latin typeface="PMingLiU" panose="02020500000000000000" pitchFamily="18" charset="-120"/>
                <a:ea typeface="PMingLiU" panose="02020500000000000000" pitchFamily="18" charset="-120"/>
              </a:rPr>
              <a:t>2</a:t>
            </a:r>
            <a:endParaRPr lang="zh-CN" altLang="en-US" sz="9600" dirty="0">
              <a:solidFill>
                <a:srgbClr val="00A6B6"/>
              </a:solidFill>
              <a:latin typeface="PMingLiU" panose="02020500000000000000" pitchFamily="18" charset="-120"/>
              <a:ea typeface="PMingLiU" panose="02020500000000000000" pitchFamily="18" charset="-120"/>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581968"/>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pitchFamily="34" charset="-122"/>
                <a:ea typeface="微软雅黑" panose="020B0503020204020204" pitchFamily="34" charset="-122"/>
              </a:rPr>
              <a:t>上节课重点回顾</a:t>
            </a:r>
          </a:p>
        </p:txBody>
      </p:sp>
      <p:sp>
        <p:nvSpPr>
          <p:cNvPr id="5" name="任意多边形 4"/>
          <p:cNvSpPr/>
          <p:nvPr/>
        </p:nvSpPr>
        <p:spPr>
          <a:xfrm>
            <a:off x="3314703"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6" name="任意多边形 5"/>
          <p:cNvSpPr/>
          <p:nvPr/>
        </p:nvSpPr>
        <p:spPr>
          <a:xfrm>
            <a:off x="4738065"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7" name="任意多边形 6"/>
          <p:cNvSpPr/>
          <p:nvPr/>
        </p:nvSpPr>
        <p:spPr>
          <a:xfrm>
            <a:off x="3314703"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8" name="任意多边形 7"/>
          <p:cNvSpPr/>
          <p:nvPr/>
        </p:nvSpPr>
        <p:spPr>
          <a:xfrm>
            <a:off x="4738065"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grpSp>
        <p:nvGrpSpPr>
          <p:cNvPr id="9" name="组合 8"/>
          <p:cNvGrpSpPr/>
          <p:nvPr/>
        </p:nvGrpSpPr>
        <p:grpSpPr>
          <a:xfrm>
            <a:off x="1137465" y="1731689"/>
            <a:ext cx="2112848" cy="613173"/>
            <a:chOff x="1258030" y="3593783"/>
            <a:chExt cx="2139699" cy="817565"/>
          </a:xfrm>
        </p:grpSpPr>
        <p:sp>
          <p:nvSpPr>
            <p:cNvPr id="10" name="文本框 9"/>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01</a:t>
              </a:r>
              <a:endParaRPr lang="zh-CN" altLang="en-US" sz="2400" b="1" dirty="0">
                <a:solidFill>
                  <a:srgbClr val="FFB850"/>
                </a:solidFill>
                <a:latin typeface="Impact" panose="020B0806030902050204" pitchFamily="34" charset="0"/>
              </a:endParaRPr>
            </a:p>
          </p:txBody>
        </p:sp>
        <p:sp>
          <p:nvSpPr>
            <p:cNvPr id="11" name="文本框 10"/>
            <p:cNvSpPr txBox="1"/>
            <p:nvPr/>
          </p:nvSpPr>
          <p:spPr>
            <a:xfrm>
              <a:off x="1799069" y="3696239"/>
              <a:ext cx="1598660" cy="338555"/>
            </a:xfrm>
            <a:prstGeom prst="rect">
              <a:avLst/>
            </a:prstGeom>
            <a:noFill/>
          </p:spPr>
          <p:txBody>
            <a:bodyPr wrap="square" rtlCol="0">
              <a:spAutoFit/>
            </a:bodyPr>
            <a:lstStyle/>
            <a:p>
              <a:r>
                <a:rPr lang="zh-CN" altLang="en-US" sz="1050" b="1" dirty="0">
                  <a:solidFill>
                    <a:srgbClr val="FFB850"/>
                  </a:solidFill>
                  <a:latin typeface="时尚中黑简体" panose="01010104010101010101" pitchFamily="2" charset="-122"/>
                  <a:ea typeface="时尚中黑简体" panose="01010104010101010101" pitchFamily="2" charset="-122"/>
                </a:rPr>
                <a:t>基本</a:t>
              </a:r>
              <a:r>
                <a:rPr lang="en-US" altLang="zh-CN" sz="1050" b="1" dirty="0">
                  <a:solidFill>
                    <a:srgbClr val="FFB850"/>
                  </a:solidFill>
                  <a:latin typeface="时尚中黑简体" panose="01010104010101010101" pitchFamily="2" charset="-122"/>
                  <a:ea typeface="时尚中黑简体" panose="01010104010101010101" pitchFamily="2" charset="-122"/>
                </a:rPr>
                <a:t>IO</a:t>
              </a:r>
              <a:r>
                <a:rPr lang="zh-CN" altLang="en-US" sz="1050" b="1" dirty="0">
                  <a:solidFill>
                    <a:srgbClr val="FFB850"/>
                  </a:solidFill>
                  <a:latin typeface="时尚中黑简体" panose="01010104010101010101" pitchFamily="2" charset="-122"/>
                  <a:ea typeface="时尚中黑简体" panose="01010104010101010101" pitchFamily="2" charset="-122"/>
                </a:rPr>
                <a:t>模型</a:t>
              </a:r>
            </a:p>
          </p:txBody>
        </p:sp>
        <p:sp>
          <p:nvSpPr>
            <p:cNvPr id="12" name="文本框 11"/>
            <p:cNvSpPr txBox="1"/>
            <p:nvPr/>
          </p:nvSpPr>
          <p:spPr>
            <a:xfrm>
              <a:off x="1438395" y="4083053"/>
              <a:ext cx="1915200" cy="328295"/>
            </a:xfrm>
            <a:prstGeom prst="rect">
              <a:avLst/>
            </a:prstGeom>
            <a:noFill/>
          </p:spPr>
          <p:txBody>
            <a:bodyPr wrap="square" rtlCol="0">
              <a:spAutoFit/>
            </a:bodyPr>
            <a:lstStyle/>
            <a:p>
              <a:pPr algn="just"/>
              <a:r>
                <a:rPr lang="zh-CN" altLang="en-US" sz="1000" b="1" dirty="0">
                  <a:latin typeface="微软雅黑" panose="020B0503020204020204" pitchFamily="34" charset="-122"/>
                  <a:ea typeface="微软雅黑" panose="020B0503020204020204" pitchFamily="34" charset="-122"/>
                </a:rPr>
                <a:t>数据流的概念</a:t>
              </a:r>
            </a:p>
          </p:txBody>
        </p:sp>
      </p:grpSp>
      <p:grpSp>
        <p:nvGrpSpPr>
          <p:cNvPr id="13" name="组合 12"/>
          <p:cNvGrpSpPr/>
          <p:nvPr/>
        </p:nvGrpSpPr>
        <p:grpSpPr>
          <a:xfrm>
            <a:off x="5832728" y="1731692"/>
            <a:ext cx="2742105" cy="756273"/>
            <a:chOff x="1258030" y="3593783"/>
            <a:chExt cx="2643408" cy="1008364"/>
          </a:xfrm>
        </p:grpSpPr>
        <p:sp>
          <p:nvSpPr>
            <p:cNvPr id="14" name="文本框 13"/>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E87071"/>
                  </a:solidFill>
                  <a:latin typeface="Impact" panose="020B0806030902050204" pitchFamily="34" charset="0"/>
                </a:rPr>
                <a:t>02</a:t>
              </a:r>
              <a:endParaRPr lang="zh-CN" altLang="en-US" sz="2400" b="1" dirty="0">
                <a:solidFill>
                  <a:srgbClr val="E87071"/>
                </a:solidFill>
                <a:latin typeface="Impact" panose="020B0806030902050204" pitchFamily="34" charset="0"/>
              </a:endParaRPr>
            </a:p>
          </p:txBody>
        </p:sp>
        <p:sp>
          <p:nvSpPr>
            <p:cNvPr id="15" name="文本框 14"/>
            <p:cNvSpPr txBox="1"/>
            <p:nvPr/>
          </p:nvSpPr>
          <p:spPr>
            <a:xfrm>
              <a:off x="1799069" y="3696239"/>
              <a:ext cx="2102369" cy="338555"/>
            </a:xfrm>
            <a:prstGeom prst="rect">
              <a:avLst/>
            </a:prstGeom>
            <a:noFill/>
          </p:spPr>
          <p:txBody>
            <a:bodyPr wrap="square" rtlCol="0">
              <a:spAutoFit/>
            </a:bodyPr>
            <a:lstStyle/>
            <a:p>
              <a:r>
                <a:rPr lang="zh-CN" altLang="en-US" sz="1050" b="1" dirty="0">
                  <a:solidFill>
                    <a:srgbClr val="E87071"/>
                  </a:solidFill>
                  <a:latin typeface="时尚中黑简体" panose="01010104010101010101" pitchFamily="2" charset="-122"/>
                  <a:ea typeface="时尚中黑简体" panose="01010104010101010101" pitchFamily="2" charset="-122"/>
                </a:rPr>
                <a:t>非阻塞套接字与非阻塞</a:t>
              </a:r>
              <a:r>
                <a:rPr lang="en-US" altLang="zh-CN" sz="1050" b="1" dirty="0">
                  <a:solidFill>
                    <a:srgbClr val="E87071"/>
                  </a:solidFill>
                  <a:latin typeface="时尚中黑简体" panose="01010104010101010101" pitchFamily="2" charset="-122"/>
                  <a:ea typeface="时尚中黑简体" panose="01010104010101010101" pitchFamily="2" charset="-122"/>
                </a:rPr>
                <a:t>IO</a:t>
              </a:r>
              <a:r>
                <a:rPr lang="zh-CN" altLang="en-US" sz="1050" b="1" dirty="0">
                  <a:solidFill>
                    <a:srgbClr val="E87071"/>
                  </a:solidFill>
                  <a:latin typeface="时尚中黑简体" panose="01010104010101010101" pitchFamily="2" charset="-122"/>
                  <a:ea typeface="时尚中黑简体" panose="01010104010101010101" pitchFamily="2" charset="-122"/>
                </a:rPr>
                <a:t>模型</a:t>
              </a:r>
            </a:p>
          </p:txBody>
        </p:sp>
        <p:sp>
          <p:nvSpPr>
            <p:cNvPr id="16" name="文本框 15"/>
            <p:cNvSpPr txBox="1"/>
            <p:nvPr/>
          </p:nvSpPr>
          <p:spPr>
            <a:xfrm>
              <a:off x="1474999" y="4068667"/>
              <a:ext cx="1915200" cy="533480"/>
            </a:xfrm>
            <a:prstGeom prst="rect">
              <a:avLst/>
            </a:prstGeom>
            <a:noFill/>
          </p:spPr>
          <p:txBody>
            <a:bodyPr wrap="square" rtlCol="0">
              <a:spAutoFit/>
            </a:bodyPr>
            <a:lstStyle/>
            <a:p>
              <a:pPr algn="just"/>
              <a:r>
                <a:rPr lang="zh-CN" altLang="en-US" sz="1000" b="1" dirty="0">
                  <a:latin typeface="微软雅黑" panose="020B0503020204020204" pitchFamily="34" charset="-122"/>
                  <a:ea typeface="微软雅黑" panose="020B0503020204020204" pitchFamily="34" charset="-122"/>
                </a:rPr>
                <a:t>非阻塞</a:t>
              </a:r>
              <a:r>
                <a:rPr lang="en-US" altLang="zh-CN" sz="1000" b="1" dirty="0">
                  <a:latin typeface="微软雅黑" panose="020B0503020204020204" pitchFamily="34" charset="-122"/>
                  <a:ea typeface="微软雅黑" panose="020B0503020204020204" pitchFamily="34" charset="-122"/>
                </a:rPr>
                <a:t>IO</a:t>
              </a:r>
              <a:r>
                <a:rPr lang="zh-CN" altLang="en-US" sz="1000" b="1" dirty="0">
                  <a:latin typeface="微软雅黑" panose="020B0503020204020204" pitchFamily="34" charset="-122"/>
                  <a:ea typeface="微软雅黑" panose="020B0503020204020204" pitchFamily="34" charset="-122"/>
                </a:rPr>
                <a:t>模型、非阻塞套接字、非阻塞套接字</a:t>
              </a:r>
            </a:p>
          </p:txBody>
        </p:sp>
      </p:grpSp>
      <p:grpSp>
        <p:nvGrpSpPr>
          <p:cNvPr id="17" name="组合 16"/>
          <p:cNvGrpSpPr/>
          <p:nvPr/>
        </p:nvGrpSpPr>
        <p:grpSpPr>
          <a:xfrm>
            <a:off x="1137465" y="3065188"/>
            <a:ext cx="2112848" cy="605478"/>
            <a:chOff x="1258030" y="3593783"/>
            <a:chExt cx="2139699" cy="807305"/>
          </a:xfrm>
        </p:grpSpPr>
        <p:sp>
          <p:nvSpPr>
            <p:cNvPr id="18" name="文本框 17"/>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01ACBE"/>
                  </a:solidFill>
                  <a:latin typeface="Impact" panose="020B0806030902050204" pitchFamily="34" charset="0"/>
                </a:rPr>
                <a:t>04</a:t>
              </a:r>
              <a:endParaRPr lang="zh-CN" altLang="en-US" sz="2400" b="1" dirty="0">
                <a:solidFill>
                  <a:srgbClr val="01ACBE"/>
                </a:solidFill>
                <a:latin typeface="Impact" panose="020B0806030902050204" pitchFamily="34" charset="0"/>
              </a:endParaRPr>
            </a:p>
          </p:txBody>
        </p:sp>
        <p:sp>
          <p:nvSpPr>
            <p:cNvPr id="19" name="文本框 18"/>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01ACBE"/>
                  </a:solidFill>
                  <a:latin typeface="时尚中黑简体" panose="01010104010101010101" pitchFamily="2" charset="-122"/>
                  <a:ea typeface="时尚中黑简体" panose="01010104010101010101" pitchFamily="2" charset="-122"/>
                </a:rPr>
                <a:t>IO</a:t>
              </a:r>
              <a:r>
                <a:rPr lang="zh-CN" altLang="en-US" sz="1050" b="1" dirty="0">
                  <a:solidFill>
                    <a:srgbClr val="01ACBE"/>
                  </a:solidFill>
                  <a:latin typeface="时尚中黑简体" panose="01010104010101010101" pitchFamily="2" charset="-122"/>
                  <a:ea typeface="时尚中黑简体" panose="01010104010101010101" pitchFamily="2" charset="-122"/>
                </a:rPr>
                <a:t>多路复用实现</a:t>
              </a:r>
            </a:p>
          </p:txBody>
        </p:sp>
        <p:sp>
          <p:nvSpPr>
            <p:cNvPr id="20" name="文本框 19"/>
            <p:cNvSpPr txBox="1"/>
            <p:nvPr/>
          </p:nvSpPr>
          <p:spPr>
            <a:xfrm>
              <a:off x="1451265" y="4072793"/>
              <a:ext cx="1915200" cy="328295"/>
            </a:xfrm>
            <a:prstGeom prst="rect">
              <a:avLst/>
            </a:prstGeom>
            <a:noFill/>
          </p:spPr>
          <p:txBody>
            <a:bodyPr wrap="square" rtlCol="0">
              <a:spAutoFit/>
            </a:bodyPr>
            <a:lstStyle/>
            <a:p>
              <a:pPr algn="just"/>
              <a:r>
                <a:rPr lang="zh-CN" altLang="en-US" sz="1000" b="1" dirty="0">
                  <a:latin typeface="微软雅黑" panose="020B0503020204020204" pitchFamily="34" charset="-122"/>
                  <a:ea typeface="微软雅黑" panose="020B0503020204020204" pitchFamily="34" charset="-122"/>
                </a:rPr>
                <a:t>注册事件</a:t>
              </a:r>
            </a:p>
          </p:txBody>
        </p:sp>
      </p:grpSp>
      <p:grpSp>
        <p:nvGrpSpPr>
          <p:cNvPr id="21" name="组合 20"/>
          <p:cNvGrpSpPr/>
          <p:nvPr/>
        </p:nvGrpSpPr>
        <p:grpSpPr>
          <a:xfrm>
            <a:off x="5832728" y="3065188"/>
            <a:ext cx="2219589" cy="594276"/>
            <a:chOff x="1258030" y="3593783"/>
            <a:chExt cx="2139699" cy="792369"/>
          </a:xfrm>
        </p:grpSpPr>
        <p:sp>
          <p:nvSpPr>
            <p:cNvPr id="22" name="文本框 21"/>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03</a:t>
              </a:r>
              <a:endParaRPr lang="zh-CN" altLang="en-US" sz="2400" b="1" dirty="0">
                <a:solidFill>
                  <a:srgbClr val="663A77"/>
                </a:solidFill>
                <a:latin typeface="Impact" panose="020B0806030902050204" pitchFamily="34" charset="0"/>
              </a:endParaRPr>
            </a:p>
          </p:txBody>
        </p:sp>
        <p:sp>
          <p:nvSpPr>
            <p:cNvPr id="23" name="文本框 22"/>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663A77"/>
                  </a:solidFill>
                  <a:latin typeface="时尚中黑简体" panose="01010104010101010101" pitchFamily="2" charset="-122"/>
                  <a:ea typeface="时尚中黑简体" panose="01010104010101010101" pitchFamily="2" charset="-122"/>
                </a:rPr>
                <a:t>IO</a:t>
              </a:r>
              <a:r>
                <a:rPr lang="zh-CN" altLang="en-US" sz="1050" b="1" dirty="0">
                  <a:solidFill>
                    <a:srgbClr val="663A77"/>
                  </a:solidFill>
                  <a:latin typeface="时尚中黑简体" panose="01010104010101010101" pitchFamily="2" charset="-122"/>
                  <a:ea typeface="时尚中黑简体" panose="01010104010101010101" pitchFamily="2" charset="-122"/>
                </a:rPr>
                <a:t>多路复用</a:t>
              </a:r>
            </a:p>
          </p:txBody>
        </p:sp>
        <p:sp>
          <p:nvSpPr>
            <p:cNvPr id="24" name="文本框 23"/>
            <p:cNvSpPr txBox="1"/>
            <p:nvPr/>
          </p:nvSpPr>
          <p:spPr>
            <a:xfrm>
              <a:off x="1438395" y="4057857"/>
              <a:ext cx="1915200" cy="328295"/>
            </a:xfrm>
            <a:prstGeom prst="rect">
              <a:avLst/>
            </a:prstGeom>
            <a:noFill/>
          </p:spPr>
          <p:txBody>
            <a:bodyPr wrap="square" rtlCol="0">
              <a:spAutoFit/>
            </a:bodyPr>
            <a:lstStyle/>
            <a:p>
              <a:pPr algn="just"/>
              <a:r>
                <a:rPr lang="en-US" altLang="zh-CN" sz="1000" b="1" dirty="0">
                  <a:latin typeface="微软雅黑" panose="020B0503020204020204" pitchFamily="34" charset="-122"/>
                  <a:ea typeface="微软雅黑" panose="020B0503020204020204" pitchFamily="34" charset="-122"/>
                </a:rPr>
                <a:t>IO</a:t>
              </a:r>
              <a:r>
                <a:rPr lang="zh-CN" altLang="en-US" sz="1000" b="1" dirty="0">
                  <a:latin typeface="微软雅黑" panose="020B0503020204020204" pitchFamily="34" charset="-122"/>
                  <a:ea typeface="微软雅黑" panose="020B0503020204020204" pitchFamily="34" charset="-122"/>
                </a:rPr>
                <a:t>复用模型、</a:t>
              </a:r>
              <a:r>
                <a:rPr lang="en-US" altLang="zh-CN" sz="1000" b="1" dirty="0" err="1">
                  <a:latin typeface="微软雅黑" panose="020B0503020204020204" pitchFamily="34" charset="-122"/>
                  <a:ea typeface="微软雅黑" panose="020B0503020204020204" pitchFamily="34" charset="-122"/>
                </a:rPr>
                <a:t>epoll</a:t>
              </a:r>
              <a:endParaRPr lang="zh-CN" altLang="en-US" sz="1000" b="1" dirty="0">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712943" y="3268546"/>
            <a:ext cx="295264" cy="359899"/>
            <a:chOff x="3683997" y="856343"/>
            <a:chExt cx="576394" cy="702571"/>
          </a:xfrm>
          <a:solidFill>
            <a:srgbClr val="01ACBE"/>
          </a:solidFill>
        </p:grpSpPr>
        <p:sp>
          <p:nvSpPr>
            <p:cNvPr id="26" name="Freeform 34"/>
            <p:cNvSpPr>
              <a:spLocks noEditPoints="1"/>
            </p:cNvSpPr>
            <p:nvPr/>
          </p:nvSpPr>
          <p:spPr bwMode="auto">
            <a:xfrm>
              <a:off x="3683997" y="856343"/>
              <a:ext cx="576394"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sp>
          <p:nvSpPr>
            <p:cNvPr id="27" name="Freeform 35"/>
            <p:cNvSpPr>
              <a:spLocks noEditPoints="1"/>
            </p:cNvSpPr>
            <p:nvPr/>
          </p:nvSpPr>
          <p:spPr bwMode="auto">
            <a:xfrm>
              <a:off x="3765921" y="1015436"/>
              <a:ext cx="412546" cy="433758"/>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grpSp>
      <p:grpSp>
        <p:nvGrpSpPr>
          <p:cNvPr id="28" name="组合 27"/>
          <p:cNvGrpSpPr/>
          <p:nvPr/>
        </p:nvGrpSpPr>
        <p:grpSpPr>
          <a:xfrm>
            <a:off x="5118094" y="1938120"/>
            <a:ext cx="345848" cy="320930"/>
            <a:chOff x="7903081" y="894379"/>
            <a:chExt cx="675141" cy="626498"/>
          </a:xfrm>
          <a:solidFill>
            <a:srgbClr val="E87071"/>
          </a:solidFill>
        </p:grpSpPr>
        <p:sp>
          <p:nvSpPr>
            <p:cNvPr id="29" name="Freeform 36"/>
            <p:cNvSpPr>
              <a:spLocks noEditPoints="1"/>
            </p:cNvSpPr>
            <p:nvPr/>
          </p:nvSpPr>
          <p:spPr bwMode="auto">
            <a:xfrm>
              <a:off x="7990491" y="894379"/>
              <a:ext cx="321479" cy="213587"/>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sp>
          <p:nvSpPr>
            <p:cNvPr id="30" name="Freeform 37"/>
            <p:cNvSpPr>
              <a:spLocks noEditPoints="1"/>
            </p:cNvSpPr>
            <p:nvPr/>
          </p:nvSpPr>
          <p:spPr bwMode="auto">
            <a:xfrm>
              <a:off x="8242846" y="1021288"/>
              <a:ext cx="335376"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sp>
          <p:nvSpPr>
            <p:cNvPr id="31" name="Freeform 38"/>
            <p:cNvSpPr>
              <a:spLocks noEditPoints="1"/>
            </p:cNvSpPr>
            <p:nvPr/>
          </p:nvSpPr>
          <p:spPr bwMode="auto">
            <a:xfrm>
              <a:off x="7903081" y="1114915"/>
              <a:ext cx="406328" cy="405962"/>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grpSp>
      <p:grpSp>
        <p:nvGrpSpPr>
          <p:cNvPr id="32" name="组合 31"/>
          <p:cNvGrpSpPr/>
          <p:nvPr/>
        </p:nvGrpSpPr>
        <p:grpSpPr>
          <a:xfrm>
            <a:off x="3686112" y="1913170"/>
            <a:ext cx="366269" cy="359899"/>
            <a:chOff x="5037571" y="856343"/>
            <a:chExt cx="715006" cy="702571"/>
          </a:xfrm>
          <a:solidFill>
            <a:srgbClr val="FFB850"/>
          </a:solidFill>
        </p:grpSpPr>
        <p:sp>
          <p:nvSpPr>
            <p:cNvPr id="33" name="Freeform 39"/>
            <p:cNvSpPr>
              <a:spLocks/>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sp>
          <p:nvSpPr>
            <p:cNvPr id="34"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sp>
          <p:nvSpPr>
            <p:cNvPr id="35" name="Freeform 41"/>
            <p:cNvSpPr>
              <a:spLocks/>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grpSp>
      <p:grpSp>
        <p:nvGrpSpPr>
          <p:cNvPr id="36" name="组合 35"/>
          <p:cNvGrpSpPr/>
          <p:nvPr/>
        </p:nvGrpSpPr>
        <p:grpSpPr>
          <a:xfrm>
            <a:off x="5118094" y="3273390"/>
            <a:ext cx="363271" cy="343038"/>
            <a:chOff x="6460269" y="872801"/>
            <a:chExt cx="709154" cy="669655"/>
          </a:xfrm>
          <a:solidFill>
            <a:srgbClr val="7D4793"/>
          </a:solidFill>
        </p:grpSpPr>
        <p:sp>
          <p:nvSpPr>
            <p:cNvPr id="37"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sp>
          <p:nvSpPr>
            <p:cNvPr id="38"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grpSp>
    </p:spTree>
    <p:extLst>
      <p:ext uri="{BB962C8B-B14F-4D97-AF65-F5344CB8AC3E}">
        <p14:creationId xmlns:p14="http://schemas.microsoft.com/office/powerpoint/2010/main" val="19087702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 fill="hold"/>
                                        <p:tgtEl>
                                          <p:spTgt spid="5"/>
                                        </p:tgtEl>
                                        <p:attrNameLst>
                                          <p:attrName>ppt_w</p:attrName>
                                        </p:attrNameLst>
                                      </p:cBhvr>
                                      <p:tavLst>
                                        <p:tav tm="0">
                                          <p:val>
                                            <p:fltVal val="0"/>
                                          </p:val>
                                        </p:tav>
                                        <p:tav tm="100000">
                                          <p:val>
                                            <p:strVal val="#ppt_w"/>
                                          </p:val>
                                        </p:tav>
                                      </p:tavLst>
                                    </p:anim>
                                    <p:anim calcmode="lin" valueType="num">
                                      <p:cBhvr>
                                        <p:cTn id="12" dur="100" fill="hold"/>
                                        <p:tgtEl>
                                          <p:spTgt spid="5"/>
                                        </p:tgtEl>
                                        <p:attrNameLst>
                                          <p:attrName>ppt_h</p:attrName>
                                        </p:attrNameLst>
                                      </p:cBhvr>
                                      <p:tavLst>
                                        <p:tav tm="0">
                                          <p:val>
                                            <p:fltVal val="0"/>
                                          </p:val>
                                        </p:tav>
                                        <p:tav tm="100000">
                                          <p:val>
                                            <p:strVal val="#ppt_h"/>
                                          </p:val>
                                        </p:tav>
                                      </p:tavLst>
                                    </p:anim>
                                    <p:animEffect transition="in" filter="fade">
                                      <p:cBhvr>
                                        <p:cTn id="13" dur="100"/>
                                        <p:tgtEl>
                                          <p:spTgt spid="5"/>
                                        </p:tgtEl>
                                      </p:cBhvr>
                                    </p:animEffect>
                                  </p:childTnLst>
                                </p:cTn>
                              </p:par>
                              <p:par>
                                <p:cTn id="14" presetID="6" presetClass="emph" presetSubtype="0" fill="hold" grpId="1" nodeType="withEffect">
                                  <p:stCondLst>
                                    <p:cond delay="100"/>
                                  </p:stCondLst>
                                  <p:childTnLst>
                                    <p:animScale>
                                      <p:cBhvr>
                                        <p:cTn id="15" dur="100" fill="hold"/>
                                        <p:tgtEl>
                                          <p:spTgt spid="5"/>
                                        </p:tgtEl>
                                      </p:cBhvr>
                                      <p:by x="110000" y="110000"/>
                                    </p:animScale>
                                  </p:childTnLst>
                                </p:cTn>
                              </p:par>
                              <p:par>
                                <p:cTn id="16" presetID="6" presetClass="emph" presetSubtype="0" fill="hold" grpId="2" nodeType="withEffect">
                                  <p:stCondLst>
                                    <p:cond delay="200"/>
                                  </p:stCondLst>
                                  <p:childTnLst>
                                    <p:animScale>
                                      <p:cBhvr>
                                        <p:cTn id="17" dur="200" fill="hold"/>
                                        <p:tgtEl>
                                          <p:spTgt spid="5"/>
                                        </p:tgtEl>
                                      </p:cBhvr>
                                      <p:by x="90000" y="90000"/>
                                    </p:animScale>
                                  </p:childTnLst>
                                </p:cTn>
                              </p:par>
                              <p:par>
                                <p:cTn id="18" presetID="6" presetClass="emph" presetSubtype="0" fill="hold" grpId="3" nodeType="withEffect">
                                  <p:stCondLst>
                                    <p:cond delay="400"/>
                                  </p:stCondLst>
                                  <p:childTnLst>
                                    <p:animScale>
                                      <p:cBhvr>
                                        <p:cTn id="19" dur="100" fill="hold"/>
                                        <p:tgtEl>
                                          <p:spTgt spid="5"/>
                                        </p:tgtEl>
                                      </p:cBhvr>
                                      <p:by x="105000" y="105000"/>
                                    </p:animScale>
                                  </p:childTnLst>
                                </p:cTn>
                              </p:par>
                              <p:par>
                                <p:cTn id="20" presetID="6" presetClass="emph" presetSubtype="0" fill="hold" grpId="4" nodeType="withEffect">
                                  <p:stCondLst>
                                    <p:cond delay="500"/>
                                  </p:stCondLst>
                                  <p:childTnLst>
                                    <p:animScale>
                                      <p:cBhvr>
                                        <p:cTn id="21" dur="200" fill="hold"/>
                                        <p:tgtEl>
                                          <p:spTgt spid="5"/>
                                        </p:tgtEl>
                                      </p:cBhvr>
                                      <p:by x="95000" y="95000"/>
                                    </p:animScale>
                                  </p:childTnLst>
                                </p:cTn>
                              </p:par>
                            </p:childTnLst>
                          </p:cTn>
                        </p:par>
                        <p:par>
                          <p:cTn id="22" fill="hold">
                            <p:stCondLst>
                              <p:cond delay="16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 fill="hold"/>
                                        <p:tgtEl>
                                          <p:spTgt spid="6"/>
                                        </p:tgtEl>
                                        <p:attrNameLst>
                                          <p:attrName>ppt_w</p:attrName>
                                        </p:attrNameLst>
                                      </p:cBhvr>
                                      <p:tavLst>
                                        <p:tav tm="0">
                                          <p:val>
                                            <p:fltVal val="0"/>
                                          </p:val>
                                        </p:tav>
                                        <p:tav tm="100000">
                                          <p:val>
                                            <p:strVal val="#ppt_w"/>
                                          </p:val>
                                        </p:tav>
                                      </p:tavLst>
                                    </p:anim>
                                    <p:anim calcmode="lin" valueType="num">
                                      <p:cBhvr>
                                        <p:cTn id="26" dur="100" fill="hold"/>
                                        <p:tgtEl>
                                          <p:spTgt spid="6"/>
                                        </p:tgtEl>
                                        <p:attrNameLst>
                                          <p:attrName>ppt_h</p:attrName>
                                        </p:attrNameLst>
                                      </p:cBhvr>
                                      <p:tavLst>
                                        <p:tav tm="0">
                                          <p:val>
                                            <p:fltVal val="0"/>
                                          </p:val>
                                        </p:tav>
                                        <p:tav tm="100000">
                                          <p:val>
                                            <p:strVal val="#ppt_h"/>
                                          </p:val>
                                        </p:tav>
                                      </p:tavLst>
                                    </p:anim>
                                    <p:animEffect transition="in" filter="fade">
                                      <p:cBhvr>
                                        <p:cTn id="27" dur="100"/>
                                        <p:tgtEl>
                                          <p:spTgt spid="6"/>
                                        </p:tgtEl>
                                      </p:cBhvr>
                                    </p:animEffect>
                                  </p:childTnLst>
                                </p:cTn>
                              </p:par>
                              <p:par>
                                <p:cTn id="28" presetID="6" presetClass="emph" presetSubtype="0" fill="hold" grpId="1" nodeType="withEffect">
                                  <p:stCondLst>
                                    <p:cond delay="100"/>
                                  </p:stCondLst>
                                  <p:childTnLst>
                                    <p:animScale>
                                      <p:cBhvr>
                                        <p:cTn id="29" dur="100" fill="hold"/>
                                        <p:tgtEl>
                                          <p:spTgt spid="6"/>
                                        </p:tgtEl>
                                      </p:cBhvr>
                                      <p:by x="110000" y="110000"/>
                                    </p:animScale>
                                  </p:childTnLst>
                                </p:cTn>
                              </p:par>
                              <p:par>
                                <p:cTn id="30" presetID="6" presetClass="emph" presetSubtype="0" fill="hold" grpId="2" nodeType="withEffect">
                                  <p:stCondLst>
                                    <p:cond delay="200"/>
                                  </p:stCondLst>
                                  <p:childTnLst>
                                    <p:animScale>
                                      <p:cBhvr>
                                        <p:cTn id="31" dur="200" fill="hold"/>
                                        <p:tgtEl>
                                          <p:spTgt spid="6"/>
                                        </p:tgtEl>
                                      </p:cBhvr>
                                      <p:by x="90000" y="90000"/>
                                    </p:animScale>
                                  </p:childTnLst>
                                </p:cTn>
                              </p:par>
                              <p:par>
                                <p:cTn id="32" presetID="6" presetClass="emph" presetSubtype="0" fill="hold" grpId="3" nodeType="withEffect">
                                  <p:stCondLst>
                                    <p:cond delay="400"/>
                                  </p:stCondLst>
                                  <p:childTnLst>
                                    <p:animScale>
                                      <p:cBhvr>
                                        <p:cTn id="33" dur="100" fill="hold"/>
                                        <p:tgtEl>
                                          <p:spTgt spid="6"/>
                                        </p:tgtEl>
                                      </p:cBhvr>
                                      <p:by x="105000" y="105000"/>
                                    </p:animScale>
                                  </p:childTnLst>
                                </p:cTn>
                              </p:par>
                              <p:par>
                                <p:cTn id="34" presetID="6" presetClass="emph" presetSubtype="0" fill="hold" grpId="4" nodeType="withEffect">
                                  <p:stCondLst>
                                    <p:cond delay="500"/>
                                  </p:stCondLst>
                                  <p:childTnLst>
                                    <p:animScale>
                                      <p:cBhvr>
                                        <p:cTn id="35" dur="200" fill="hold"/>
                                        <p:tgtEl>
                                          <p:spTgt spid="6"/>
                                        </p:tgtEl>
                                      </p:cBhvr>
                                      <p:by x="95000" y="95000"/>
                                    </p:animScale>
                                  </p:childTnLst>
                                </p:cTn>
                              </p:par>
                            </p:childTnLst>
                          </p:cTn>
                        </p:par>
                        <p:par>
                          <p:cTn id="36" fill="hold">
                            <p:stCondLst>
                              <p:cond delay="2300"/>
                            </p:stCondLst>
                            <p:childTnLst>
                              <p:par>
                                <p:cTn id="37" presetID="53" presetClass="entr" presetSubtype="1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 fill="hold"/>
                                        <p:tgtEl>
                                          <p:spTgt spid="7"/>
                                        </p:tgtEl>
                                        <p:attrNameLst>
                                          <p:attrName>ppt_w</p:attrName>
                                        </p:attrNameLst>
                                      </p:cBhvr>
                                      <p:tavLst>
                                        <p:tav tm="0">
                                          <p:val>
                                            <p:fltVal val="0"/>
                                          </p:val>
                                        </p:tav>
                                        <p:tav tm="100000">
                                          <p:val>
                                            <p:strVal val="#ppt_w"/>
                                          </p:val>
                                        </p:tav>
                                      </p:tavLst>
                                    </p:anim>
                                    <p:anim calcmode="lin" valueType="num">
                                      <p:cBhvr>
                                        <p:cTn id="40" dur="100" fill="hold"/>
                                        <p:tgtEl>
                                          <p:spTgt spid="7"/>
                                        </p:tgtEl>
                                        <p:attrNameLst>
                                          <p:attrName>ppt_h</p:attrName>
                                        </p:attrNameLst>
                                      </p:cBhvr>
                                      <p:tavLst>
                                        <p:tav tm="0">
                                          <p:val>
                                            <p:fltVal val="0"/>
                                          </p:val>
                                        </p:tav>
                                        <p:tav tm="100000">
                                          <p:val>
                                            <p:strVal val="#ppt_h"/>
                                          </p:val>
                                        </p:tav>
                                      </p:tavLst>
                                    </p:anim>
                                    <p:animEffect transition="in" filter="fade">
                                      <p:cBhvr>
                                        <p:cTn id="41" dur="100"/>
                                        <p:tgtEl>
                                          <p:spTgt spid="7"/>
                                        </p:tgtEl>
                                      </p:cBhvr>
                                    </p:animEffect>
                                  </p:childTnLst>
                                </p:cTn>
                              </p:par>
                              <p:par>
                                <p:cTn id="42" presetID="6" presetClass="emph" presetSubtype="0" fill="hold" grpId="1" nodeType="withEffect">
                                  <p:stCondLst>
                                    <p:cond delay="100"/>
                                  </p:stCondLst>
                                  <p:childTnLst>
                                    <p:animScale>
                                      <p:cBhvr>
                                        <p:cTn id="43" dur="100" fill="hold"/>
                                        <p:tgtEl>
                                          <p:spTgt spid="7"/>
                                        </p:tgtEl>
                                      </p:cBhvr>
                                      <p:by x="110000" y="110000"/>
                                    </p:animScale>
                                  </p:childTnLst>
                                </p:cTn>
                              </p:par>
                              <p:par>
                                <p:cTn id="44" presetID="6" presetClass="emph" presetSubtype="0" fill="hold" grpId="2" nodeType="withEffect">
                                  <p:stCondLst>
                                    <p:cond delay="200"/>
                                  </p:stCondLst>
                                  <p:childTnLst>
                                    <p:animScale>
                                      <p:cBhvr>
                                        <p:cTn id="45" dur="200" fill="hold"/>
                                        <p:tgtEl>
                                          <p:spTgt spid="7"/>
                                        </p:tgtEl>
                                      </p:cBhvr>
                                      <p:by x="90000" y="90000"/>
                                    </p:animScale>
                                  </p:childTnLst>
                                </p:cTn>
                              </p:par>
                              <p:par>
                                <p:cTn id="46" presetID="6" presetClass="emph" presetSubtype="0" fill="hold" grpId="3" nodeType="withEffect">
                                  <p:stCondLst>
                                    <p:cond delay="400"/>
                                  </p:stCondLst>
                                  <p:childTnLst>
                                    <p:animScale>
                                      <p:cBhvr>
                                        <p:cTn id="47" dur="100" fill="hold"/>
                                        <p:tgtEl>
                                          <p:spTgt spid="7"/>
                                        </p:tgtEl>
                                      </p:cBhvr>
                                      <p:by x="105000" y="105000"/>
                                    </p:animScale>
                                  </p:childTnLst>
                                </p:cTn>
                              </p:par>
                              <p:par>
                                <p:cTn id="48" presetID="6" presetClass="emph" presetSubtype="0" fill="hold" grpId="4" nodeType="withEffect">
                                  <p:stCondLst>
                                    <p:cond delay="500"/>
                                  </p:stCondLst>
                                  <p:childTnLst>
                                    <p:animScale>
                                      <p:cBhvr>
                                        <p:cTn id="49" dur="200" fill="hold"/>
                                        <p:tgtEl>
                                          <p:spTgt spid="7"/>
                                        </p:tgtEl>
                                      </p:cBhvr>
                                      <p:by x="95000" y="95000"/>
                                    </p:animScale>
                                  </p:childTnLst>
                                </p:cTn>
                              </p:par>
                            </p:childTnLst>
                          </p:cTn>
                        </p:par>
                        <p:par>
                          <p:cTn id="50" fill="hold">
                            <p:stCondLst>
                              <p:cond delay="3000"/>
                            </p:stCondLst>
                            <p:childTnLst>
                              <p:par>
                                <p:cTn id="51" presetID="53" presetClass="entr" presetSubtype="16"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 fill="hold"/>
                                        <p:tgtEl>
                                          <p:spTgt spid="8"/>
                                        </p:tgtEl>
                                        <p:attrNameLst>
                                          <p:attrName>ppt_w</p:attrName>
                                        </p:attrNameLst>
                                      </p:cBhvr>
                                      <p:tavLst>
                                        <p:tav tm="0">
                                          <p:val>
                                            <p:fltVal val="0"/>
                                          </p:val>
                                        </p:tav>
                                        <p:tav tm="100000">
                                          <p:val>
                                            <p:strVal val="#ppt_w"/>
                                          </p:val>
                                        </p:tav>
                                      </p:tavLst>
                                    </p:anim>
                                    <p:anim calcmode="lin" valueType="num">
                                      <p:cBhvr>
                                        <p:cTn id="54" dur="100" fill="hold"/>
                                        <p:tgtEl>
                                          <p:spTgt spid="8"/>
                                        </p:tgtEl>
                                        <p:attrNameLst>
                                          <p:attrName>ppt_h</p:attrName>
                                        </p:attrNameLst>
                                      </p:cBhvr>
                                      <p:tavLst>
                                        <p:tav tm="0">
                                          <p:val>
                                            <p:fltVal val="0"/>
                                          </p:val>
                                        </p:tav>
                                        <p:tav tm="100000">
                                          <p:val>
                                            <p:strVal val="#ppt_h"/>
                                          </p:val>
                                        </p:tav>
                                      </p:tavLst>
                                    </p:anim>
                                    <p:animEffect transition="in" filter="fade">
                                      <p:cBhvr>
                                        <p:cTn id="55" dur="100"/>
                                        <p:tgtEl>
                                          <p:spTgt spid="8"/>
                                        </p:tgtEl>
                                      </p:cBhvr>
                                    </p:animEffect>
                                  </p:childTnLst>
                                </p:cTn>
                              </p:par>
                              <p:par>
                                <p:cTn id="56" presetID="6" presetClass="emph" presetSubtype="0" fill="hold" grpId="1" nodeType="withEffect">
                                  <p:stCondLst>
                                    <p:cond delay="100"/>
                                  </p:stCondLst>
                                  <p:childTnLst>
                                    <p:animScale>
                                      <p:cBhvr>
                                        <p:cTn id="57" dur="100" fill="hold"/>
                                        <p:tgtEl>
                                          <p:spTgt spid="8"/>
                                        </p:tgtEl>
                                      </p:cBhvr>
                                      <p:by x="110000" y="110000"/>
                                    </p:animScale>
                                  </p:childTnLst>
                                </p:cTn>
                              </p:par>
                              <p:par>
                                <p:cTn id="58" presetID="6" presetClass="emph" presetSubtype="0" fill="hold" grpId="2" nodeType="withEffect">
                                  <p:stCondLst>
                                    <p:cond delay="200"/>
                                  </p:stCondLst>
                                  <p:childTnLst>
                                    <p:animScale>
                                      <p:cBhvr>
                                        <p:cTn id="59" dur="200" fill="hold"/>
                                        <p:tgtEl>
                                          <p:spTgt spid="8"/>
                                        </p:tgtEl>
                                      </p:cBhvr>
                                      <p:by x="90000" y="90000"/>
                                    </p:animScale>
                                  </p:childTnLst>
                                </p:cTn>
                              </p:par>
                              <p:par>
                                <p:cTn id="60" presetID="6" presetClass="emph" presetSubtype="0" fill="hold" grpId="3" nodeType="withEffect">
                                  <p:stCondLst>
                                    <p:cond delay="400"/>
                                  </p:stCondLst>
                                  <p:childTnLst>
                                    <p:animScale>
                                      <p:cBhvr>
                                        <p:cTn id="61" dur="100" fill="hold"/>
                                        <p:tgtEl>
                                          <p:spTgt spid="8"/>
                                        </p:tgtEl>
                                      </p:cBhvr>
                                      <p:by x="105000" y="105000"/>
                                    </p:animScale>
                                  </p:childTnLst>
                                </p:cTn>
                              </p:par>
                              <p:par>
                                <p:cTn id="62" presetID="6" presetClass="emph" presetSubtype="0" fill="hold" grpId="4" nodeType="withEffect">
                                  <p:stCondLst>
                                    <p:cond delay="500"/>
                                  </p:stCondLst>
                                  <p:childTnLst>
                                    <p:animScale>
                                      <p:cBhvr>
                                        <p:cTn id="63" dur="200" fill="hold"/>
                                        <p:tgtEl>
                                          <p:spTgt spid="8"/>
                                        </p:tgtEl>
                                      </p:cBhvr>
                                      <p:by x="95000" y="95000"/>
                                    </p:animScale>
                                  </p:childTnLst>
                                </p:cTn>
                              </p:par>
                            </p:childTnLst>
                          </p:cTn>
                        </p:par>
                        <p:par>
                          <p:cTn id="64" fill="hold">
                            <p:stCondLst>
                              <p:cond delay="3700"/>
                            </p:stCondLst>
                            <p:childTnLst>
                              <p:par>
                                <p:cTn id="65" presetID="21" presetClass="entr" presetSubtype="1"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heel(1)">
                                      <p:cBhvr>
                                        <p:cTn id="67" dur="750"/>
                                        <p:tgtEl>
                                          <p:spTgt spid="32"/>
                                        </p:tgtEl>
                                      </p:cBhvr>
                                    </p:animEffect>
                                  </p:childTnLst>
                                </p:cTn>
                              </p:par>
                              <p:par>
                                <p:cTn id="68" presetID="21" presetClass="entr" presetSubtype="1" fill="hold" nodeType="withEffect">
                                  <p:stCondLst>
                                    <p:cond delay="250"/>
                                  </p:stCondLst>
                                  <p:childTnLst>
                                    <p:set>
                                      <p:cBhvr>
                                        <p:cTn id="69" dur="1" fill="hold">
                                          <p:stCondLst>
                                            <p:cond delay="0"/>
                                          </p:stCondLst>
                                        </p:cTn>
                                        <p:tgtEl>
                                          <p:spTgt spid="28"/>
                                        </p:tgtEl>
                                        <p:attrNameLst>
                                          <p:attrName>style.visibility</p:attrName>
                                        </p:attrNameLst>
                                      </p:cBhvr>
                                      <p:to>
                                        <p:strVal val="visible"/>
                                      </p:to>
                                    </p:set>
                                    <p:animEffect transition="in" filter="wheel(1)">
                                      <p:cBhvr>
                                        <p:cTn id="70" dur="750"/>
                                        <p:tgtEl>
                                          <p:spTgt spid="28"/>
                                        </p:tgtEl>
                                      </p:cBhvr>
                                    </p:animEffect>
                                  </p:childTnLst>
                                </p:cTn>
                              </p:par>
                              <p:par>
                                <p:cTn id="71" presetID="21" presetClass="entr" presetSubtype="1" fill="hold" nodeType="withEffect">
                                  <p:stCondLst>
                                    <p:cond delay="500"/>
                                  </p:stCondLst>
                                  <p:childTnLst>
                                    <p:set>
                                      <p:cBhvr>
                                        <p:cTn id="72" dur="1" fill="hold">
                                          <p:stCondLst>
                                            <p:cond delay="0"/>
                                          </p:stCondLst>
                                        </p:cTn>
                                        <p:tgtEl>
                                          <p:spTgt spid="25"/>
                                        </p:tgtEl>
                                        <p:attrNameLst>
                                          <p:attrName>style.visibility</p:attrName>
                                        </p:attrNameLst>
                                      </p:cBhvr>
                                      <p:to>
                                        <p:strVal val="visible"/>
                                      </p:to>
                                    </p:set>
                                    <p:animEffect transition="in" filter="wheel(1)">
                                      <p:cBhvr>
                                        <p:cTn id="73" dur="750"/>
                                        <p:tgtEl>
                                          <p:spTgt spid="25"/>
                                        </p:tgtEl>
                                      </p:cBhvr>
                                    </p:animEffect>
                                  </p:childTnLst>
                                </p:cTn>
                              </p:par>
                              <p:par>
                                <p:cTn id="74" presetID="21" presetClass="entr" presetSubtype="1" fill="hold" nodeType="withEffect">
                                  <p:stCondLst>
                                    <p:cond delay="750"/>
                                  </p:stCondLst>
                                  <p:childTnLst>
                                    <p:set>
                                      <p:cBhvr>
                                        <p:cTn id="75" dur="1" fill="hold">
                                          <p:stCondLst>
                                            <p:cond delay="0"/>
                                          </p:stCondLst>
                                        </p:cTn>
                                        <p:tgtEl>
                                          <p:spTgt spid="36"/>
                                        </p:tgtEl>
                                        <p:attrNameLst>
                                          <p:attrName>style.visibility</p:attrName>
                                        </p:attrNameLst>
                                      </p:cBhvr>
                                      <p:to>
                                        <p:strVal val="visible"/>
                                      </p:to>
                                    </p:set>
                                    <p:animEffect transition="in" filter="wheel(1)">
                                      <p:cBhvr>
                                        <p:cTn id="76" dur="750"/>
                                        <p:tgtEl>
                                          <p:spTgt spid="36"/>
                                        </p:tgtEl>
                                      </p:cBhvr>
                                    </p:animEffect>
                                  </p:childTnLst>
                                </p:cTn>
                              </p:par>
                            </p:childTnLst>
                          </p:cTn>
                        </p:par>
                        <p:par>
                          <p:cTn id="77" fill="hold">
                            <p:stCondLst>
                              <p:cond delay="5200"/>
                            </p:stCondLst>
                            <p:childTnLst>
                              <p:par>
                                <p:cTn id="78" presetID="37" presetClass="entr" presetSubtype="0"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1000"/>
                                        <p:tgtEl>
                                          <p:spTgt spid="9"/>
                                        </p:tgtEl>
                                      </p:cBhvr>
                                    </p:animEffect>
                                    <p:anim calcmode="lin" valueType="num">
                                      <p:cBhvr>
                                        <p:cTn id="81" dur="1000" fill="hold"/>
                                        <p:tgtEl>
                                          <p:spTgt spid="9"/>
                                        </p:tgtEl>
                                        <p:attrNameLst>
                                          <p:attrName>ppt_x</p:attrName>
                                        </p:attrNameLst>
                                      </p:cBhvr>
                                      <p:tavLst>
                                        <p:tav tm="0">
                                          <p:val>
                                            <p:strVal val="#ppt_x"/>
                                          </p:val>
                                        </p:tav>
                                        <p:tav tm="100000">
                                          <p:val>
                                            <p:strVal val="#ppt_x"/>
                                          </p:val>
                                        </p:tav>
                                      </p:tavLst>
                                    </p:anim>
                                    <p:anim calcmode="lin" valueType="num">
                                      <p:cBhvr>
                                        <p:cTn id="82" dur="900" decel="100000" fill="hold"/>
                                        <p:tgtEl>
                                          <p:spTgt spid="9"/>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84" presetID="37" presetClass="entr" presetSubtype="0" fill="hold" nodeType="withEffect">
                                  <p:stCondLst>
                                    <p:cond delay="25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1000"/>
                                        <p:tgtEl>
                                          <p:spTgt spid="13"/>
                                        </p:tgtEl>
                                      </p:cBhvr>
                                    </p:animEffect>
                                    <p:anim calcmode="lin" valueType="num">
                                      <p:cBhvr>
                                        <p:cTn id="87" dur="1000" fill="hold"/>
                                        <p:tgtEl>
                                          <p:spTgt spid="13"/>
                                        </p:tgtEl>
                                        <p:attrNameLst>
                                          <p:attrName>ppt_x</p:attrName>
                                        </p:attrNameLst>
                                      </p:cBhvr>
                                      <p:tavLst>
                                        <p:tav tm="0">
                                          <p:val>
                                            <p:strVal val="#ppt_x"/>
                                          </p:val>
                                        </p:tav>
                                        <p:tav tm="100000">
                                          <p:val>
                                            <p:strVal val="#ppt_x"/>
                                          </p:val>
                                        </p:tav>
                                      </p:tavLst>
                                    </p:anim>
                                    <p:anim calcmode="lin" valueType="num">
                                      <p:cBhvr>
                                        <p:cTn id="88" dur="900" decel="100000" fill="hold"/>
                                        <p:tgtEl>
                                          <p:spTgt spid="13"/>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90" presetID="37" presetClass="entr" presetSubtype="0" fill="hold" nodeType="withEffect">
                                  <p:stCondLst>
                                    <p:cond delay="50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900" decel="100000" fill="hold"/>
                                        <p:tgtEl>
                                          <p:spTgt spid="17"/>
                                        </p:tgtEl>
                                        <p:attrNameLst>
                                          <p:attrName>ppt_y</p:attrName>
                                        </p:attrNameLst>
                                      </p:cBhvr>
                                      <p:tavLst>
                                        <p:tav tm="0">
                                          <p:val>
                                            <p:strVal val="#ppt_y+1"/>
                                          </p:val>
                                        </p:tav>
                                        <p:tav tm="100000">
                                          <p:val>
                                            <p:strVal val="#ppt_y-.03"/>
                                          </p:val>
                                        </p:tav>
                                      </p:tavLst>
                                    </p:anim>
                                    <p:anim calcmode="lin" valueType="num">
                                      <p:cBhvr>
                                        <p:cTn id="95"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96" presetID="37" presetClass="entr" presetSubtype="0" fill="hold" nodeType="withEffect">
                                  <p:stCondLst>
                                    <p:cond delay="75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900" decel="100000" fill="hold"/>
                                        <p:tgtEl>
                                          <p:spTgt spid="21"/>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5" grpId="2" animBg="1"/>
      <p:bldP spid="5" grpId="3" animBg="1"/>
      <p:bldP spid="5" grpId="4" animBg="1"/>
      <p:bldP spid="6" grpId="0" animBg="1"/>
      <p:bldP spid="6" grpId="1" animBg="1"/>
      <p:bldP spid="6" grpId="2" animBg="1"/>
      <p:bldP spid="6" grpId="3" animBg="1"/>
      <p:bldP spid="6" grpId="4" animBg="1"/>
      <p:bldP spid="7" grpId="0" animBg="1"/>
      <p:bldP spid="7" grpId="1" animBg="1"/>
      <p:bldP spid="7" grpId="2" animBg="1"/>
      <p:bldP spid="7" grpId="3" animBg="1"/>
      <p:bldP spid="7" grpId="4" animBg="1"/>
      <p:bldP spid="8" grpId="0" animBg="1"/>
      <p:bldP spid="8" grpId="1" animBg="1"/>
      <p:bldP spid="8" grpId="2" animBg="1"/>
      <p:bldP spid="8" grpId="3" animBg="1"/>
      <p:bldP spid="8" grpId="4"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67908" y="-879297"/>
            <a:ext cx="1756222" cy="1756222"/>
            <a:chOff x="2894659" y="1465288"/>
            <a:chExt cx="1727827" cy="1727827"/>
          </a:xfrm>
        </p:grpSpPr>
        <p:grpSp>
          <p:nvGrpSpPr>
            <p:cNvPr id="5" name="组合 4"/>
            <p:cNvGrpSpPr/>
            <p:nvPr/>
          </p:nvGrpSpPr>
          <p:grpSpPr>
            <a:xfrm rot="1771504">
              <a:off x="2914532" y="1485269"/>
              <a:ext cx="1688083" cy="1687866"/>
              <a:chOff x="1827622" y="1343919"/>
              <a:chExt cx="2304000" cy="2304000"/>
            </a:xfrm>
          </p:grpSpPr>
          <p:sp>
            <p:nvSpPr>
              <p:cNvPr id="7" name="椭圆 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8" name="椭圆 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6" name="流程图: 联系 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771504">
            <a:off x="3575961" y="378943"/>
            <a:ext cx="272244" cy="272209"/>
            <a:chOff x="1827622" y="1343919"/>
            <a:chExt cx="2304000" cy="2304000"/>
          </a:xfrm>
        </p:grpSpPr>
        <p:sp>
          <p:nvSpPr>
            <p:cNvPr id="10" name="椭圆 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 name="椭圆 1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 name="组合 11"/>
          <p:cNvGrpSpPr/>
          <p:nvPr/>
        </p:nvGrpSpPr>
        <p:grpSpPr>
          <a:xfrm rot="1771504">
            <a:off x="5177750" y="37315"/>
            <a:ext cx="272244" cy="272209"/>
            <a:chOff x="1827622" y="1343919"/>
            <a:chExt cx="2304000" cy="2304000"/>
          </a:xfrm>
        </p:grpSpPr>
        <p:sp>
          <p:nvSpPr>
            <p:cNvPr id="13" name="椭圆 1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4" name="椭圆 1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5" name="组合 14"/>
          <p:cNvGrpSpPr/>
          <p:nvPr/>
        </p:nvGrpSpPr>
        <p:grpSpPr>
          <a:xfrm rot="1771504">
            <a:off x="4219534" y="449833"/>
            <a:ext cx="216832" cy="216804"/>
            <a:chOff x="1827622" y="1343919"/>
            <a:chExt cx="2304000" cy="2304000"/>
          </a:xfrm>
        </p:grpSpPr>
        <p:sp>
          <p:nvSpPr>
            <p:cNvPr id="16" name="椭圆 1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7" name="椭圆 1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 name="组合 17"/>
          <p:cNvGrpSpPr/>
          <p:nvPr/>
        </p:nvGrpSpPr>
        <p:grpSpPr>
          <a:xfrm rot="1771504">
            <a:off x="4695050" y="474507"/>
            <a:ext cx="402249" cy="402197"/>
            <a:chOff x="1827622" y="1343919"/>
            <a:chExt cx="2304000" cy="2304000"/>
          </a:xfrm>
        </p:grpSpPr>
        <p:sp>
          <p:nvSpPr>
            <p:cNvPr id="19" name="椭圆 1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20" name="椭圆 1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21" name="组合 20"/>
          <p:cNvGrpSpPr/>
          <p:nvPr/>
        </p:nvGrpSpPr>
        <p:grpSpPr>
          <a:xfrm rot="1771504">
            <a:off x="3507274" y="-102313"/>
            <a:ext cx="166140" cy="166119"/>
            <a:chOff x="1827622" y="1343919"/>
            <a:chExt cx="2304000" cy="2304000"/>
          </a:xfrm>
        </p:grpSpPr>
        <p:sp>
          <p:nvSpPr>
            <p:cNvPr id="22" name="椭圆 2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23" name="椭圆 2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24" name="组合 23"/>
          <p:cNvGrpSpPr/>
          <p:nvPr/>
        </p:nvGrpSpPr>
        <p:grpSpPr>
          <a:xfrm rot="1771504">
            <a:off x="3897083" y="823288"/>
            <a:ext cx="229240" cy="202742"/>
            <a:chOff x="1827622" y="1343919"/>
            <a:chExt cx="2304000" cy="2304000"/>
          </a:xfrm>
        </p:grpSpPr>
        <p:sp>
          <p:nvSpPr>
            <p:cNvPr id="25" name="椭圆 2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26" name="椭圆 2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sp>
        <p:nvSpPr>
          <p:cNvPr id="27" name="文本框 26"/>
          <p:cNvSpPr txBox="1"/>
          <p:nvPr/>
        </p:nvSpPr>
        <p:spPr>
          <a:xfrm>
            <a:off x="3938055" y="-4064"/>
            <a:ext cx="1090736" cy="523220"/>
          </a:xfrm>
          <a:prstGeom prst="rect">
            <a:avLst/>
          </a:prstGeom>
          <a:noFill/>
        </p:spPr>
        <p:txBody>
          <a:bodyPr wrap="square" rtlCol="0">
            <a:spAutoFit/>
          </a:bodyPr>
          <a:lstStyle/>
          <a:p>
            <a:r>
              <a:rPr lang="zh-CN" altLang="en-US" sz="2800" dirty="0">
                <a:solidFill>
                  <a:srgbClr val="00A7B7"/>
                </a:solidFill>
                <a:latin typeface="黑体" panose="02010609060101010101" pitchFamily="49" charset="-122"/>
                <a:ea typeface="黑体" panose="02010609060101010101" pitchFamily="49" charset="-122"/>
              </a:rPr>
              <a:t>目 录</a:t>
            </a:r>
          </a:p>
        </p:txBody>
      </p:sp>
      <p:grpSp>
        <p:nvGrpSpPr>
          <p:cNvPr id="28" name="组合 27"/>
          <p:cNvGrpSpPr/>
          <p:nvPr/>
        </p:nvGrpSpPr>
        <p:grpSpPr>
          <a:xfrm>
            <a:off x="1786895" y="1852418"/>
            <a:ext cx="862552" cy="1012413"/>
            <a:chOff x="1254722" y="1864234"/>
            <a:chExt cx="762943" cy="1012413"/>
          </a:xfrm>
        </p:grpSpPr>
        <p:grpSp>
          <p:nvGrpSpPr>
            <p:cNvPr id="29" name="组合 28"/>
            <p:cNvGrpSpPr/>
            <p:nvPr/>
          </p:nvGrpSpPr>
          <p:grpSpPr>
            <a:xfrm>
              <a:off x="1254722" y="1864234"/>
              <a:ext cx="762943" cy="762943"/>
              <a:chOff x="2894659" y="1465288"/>
              <a:chExt cx="1727827" cy="1727827"/>
            </a:xfrm>
          </p:grpSpPr>
          <p:grpSp>
            <p:nvGrpSpPr>
              <p:cNvPr id="31" name="组合 30"/>
              <p:cNvGrpSpPr/>
              <p:nvPr/>
            </p:nvGrpSpPr>
            <p:grpSpPr>
              <a:xfrm rot="1771504">
                <a:off x="2914532" y="1485269"/>
                <a:ext cx="1688083" cy="1687866"/>
                <a:chOff x="1827622" y="1343919"/>
                <a:chExt cx="2304000" cy="2304000"/>
              </a:xfrm>
            </p:grpSpPr>
            <p:sp>
              <p:nvSpPr>
                <p:cNvPr id="33" name="椭圆 3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anose="02010600040101010101" pitchFamily="2" charset="-122"/>
                    <a:ea typeface="华文细黑" panose="02010600040101010101" pitchFamily="2" charset="-122"/>
                  </a:endParaRPr>
                </a:p>
              </p:txBody>
            </p:sp>
            <p:sp>
              <p:nvSpPr>
                <p:cNvPr id="34" name="椭圆 3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anose="02010600040101010101" pitchFamily="2" charset="-122"/>
                    <a:ea typeface="华文细黑" panose="02010600040101010101" pitchFamily="2" charset="-122"/>
                  </a:endParaRPr>
                </a:p>
              </p:txBody>
            </p:sp>
          </p:grpSp>
          <p:sp>
            <p:nvSpPr>
              <p:cNvPr id="32" name="流程图: 联系 31"/>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00B7CA"/>
                  </a:solidFill>
                </a:endParaRPr>
              </a:p>
            </p:txBody>
          </p:sp>
        </p:grpSp>
        <p:sp>
          <p:nvSpPr>
            <p:cNvPr id="30" name="文本框 29"/>
            <p:cNvSpPr txBox="1"/>
            <p:nvPr/>
          </p:nvSpPr>
          <p:spPr>
            <a:xfrm>
              <a:off x="1378895" y="2045650"/>
              <a:ext cx="526473" cy="830997"/>
            </a:xfrm>
            <a:prstGeom prst="rect">
              <a:avLst/>
            </a:prstGeom>
            <a:noFill/>
            <a:ln>
              <a:noFill/>
            </a:ln>
          </p:spPr>
          <p:txBody>
            <a:bodyPr wrap="square" rtlCol="0">
              <a:spAutoFit/>
            </a:bodyPr>
            <a:lstStyle/>
            <a:p>
              <a:r>
                <a:rPr lang="en-US" altLang="zh-CN" sz="2400" b="1" dirty="0">
                  <a:solidFill>
                    <a:srgbClr val="F45159"/>
                  </a:solidFill>
                  <a:latin typeface="方正兰亭超细黑简体" panose="02000000000000000000" pitchFamily="2" charset="-122"/>
                  <a:ea typeface="方正兰亭超细黑简体" panose="02000000000000000000" pitchFamily="2" charset="-122"/>
                </a:rPr>
                <a:t>01</a:t>
              </a:r>
              <a:endParaRPr lang="zh-CN" altLang="en-US" sz="2400" b="1" dirty="0">
                <a:solidFill>
                  <a:srgbClr val="F45159"/>
                </a:solidFill>
                <a:latin typeface="方正兰亭超细黑简体" panose="02000000000000000000" pitchFamily="2" charset="-122"/>
                <a:ea typeface="方正兰亭超细黑简体" panose="02000000000000000000" pitchFamily="2" charset="-122"/>
              </a:endParaRPr>
            </a:p>
          </p:txBody>
        </p:sp>
      </p:grpSp>
      <p:grpSp>
        <p:nvGrpSpPr>
          <p:cNvPr id="35" name="组合 34"/>
          <p:cNvGrpSpPr/>
          <p:nvPr/>
        </p:nvGrpSpPr>
        <p:grpSpPr>
          <a:xfrm>
            <a:off x="3291192" y="1852418"/>
            <a:ext cx="862552" cy="1019893"/>
            <a:chOff x="2705448" y="1864234"/>
            <a:chExt cx="762943" cy="1019893"/>
          </a:xfrm>
        </p:grpSpPr>
        <p:grpSp>
          <p:nvGrpSpPr>
            <p:cNvPr id="36" name="组合 35"/>
            <p:cNvGrpSpPr/>
            <p:nvPr/>
          </p:nvGrpSpPr>
          <p:grpSpPr>
            <a:xfrm>
              <a:off x="2705448" y="1864234"/>
              <a:ext cx="762943" cy="762943"/>
              <a:chOff x="2894659" y="1465288"/>
              <a:chExt cx="1727827" cy="1727827"/>
            </a:xfrm>
          </p:grpSpPr>
          <p:grpSp>
            <p:nvGrpSpPr>
              <p:cNvPr id="38" name="组合 37"/>
              <p:cNvGrpSpPr/>
              <p:nvPr/>
            </p:nvGrpSpPr>
            <p:grpSpPr>
              <a:xfrm rot="1771504">
                <a:off x="2914532" y="1485269"/>
                <a:ext cx="1688083" cy="1687866"/>
                <a:chOff x="1827622" y="1343919"/>
                <a:chExt cx="2304000" cy="2304000"/>
              </a:xfrm>
            </p:grpSpPr>
            <p:sp>
              <p:nvSpPr>
                <p:cNvPr id="40" name="椭圆 3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anose="02010600040101010101" pitchFamily="2" charset="-122"/>
                    <a:ea typeface="华文细黑" panose="02010600040101010101" pitchFamily="2" charset="-122"/>
                  </a:endParaRPr>
                </a:p>
              </p:txBody>
            </p:sp>
            <p:sp>
              <p:nvSpPr>
                <p:cNvPr id="41" name="椭圆 4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anose="02010600040101010101" pitchFamily="2" charset="-122"/>
                    <a:ea typeface="华文细黑" panose="02010600040101010101" pitchFamily="2" charset="-122"/>
                  </a:endParaRPr>
                </a:p>
              </p:txBody>
            </p:sp>
          </p:grpSp>
          <p:sp>
            <p:nvSpPr>
              <p:cNvPr id="39" name="流程图: 联系 38"/>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FFB757"/>
                  </a:solidFill>
                </a:endParaRPr>
              </a:p>
            </p:txBody>
          </p:sp>
        </p:grpSp>
        <p:sp>
          <p:nvSpPr>
            <p:cNvPr id="37" name="文本框 36"/>
            <p:cNvSpPr txBox="1"/>
            <p:nvPr/>
          </p:nvSpPr>
          <p:spPr>
            <a:xfrm>
              <a:off x="2824946" y="2053130"/>
              <a:ext cx="526473" cy="830997"/>
            </a:xfrm>
            <a:prstGeom prst="rect">
              <a:avLst/>
            </a:prstGeom>
            <a:noFill/>
            <a:ln>
              <a:noFill/>
            </a:ln>
          </p:spPr>
          <p:txBody>
            <a:bodyPr wrap="square" rtlCol="0">
              <a:spAutoFit/>
            </a:bodyPr>
            <a:lstStyle/>
            <a:p>
              <a:r>
                <a:rPr lang="en-US" altLang="zh-CN" sz="2400" b="1" dirty="0">
                  <a:solidFill>
                    <a:srgbClr val="FFA538"/>
                  </a:solidFill>
                  <a:latin typeface="方正兰亭超细黑简体" panose="02000000000000000000" pitchFamily="2" charset="-122"/>
                  <a:ea typeface="方正兰亭超细黑简体" panose="02000000000000000000" pitchFamily="2" charset="-122"/>
                </a:rPr>
                <a:t>02</a:t>
              </a:r>
              <a:endParaRPr lang="zh-CN" altLang="en-US" sz="2400" b="1" dirty="0">
                <a:solidFill>
                  <a:srgbClr val="FFA538"/>
                </a:solidFill>
                <a:latin typeface="方正兰亭超细黑简体" panose="02000000000000000000" pitchFamily="2" charset="-122"/>
                <a:ea typeface="方正兰亭超细黑简体" panose="02000000000000000000" pitchFamily="2" charset="-122"/>
              </a:endParaRPr>
            </a:p>
          </p:txBody>
        </p:sp>
      </p:grpSp>
      <p:grpSp>
        <p:nvGrpSpPr>
          <p:cNvPr id="42" name="组合 41"/>
          <p:cNvGrpSpPr/>
          <p:nvPr/>
        </p:nvGrpSpPr>
        <p:grpSpPr>
          <a:xfrm>
            <a:off x="4801708" y="1846024"/>
            <a:ext cx="862552" cy="1015712"/>
            <a:chOff x="4132381" y="1864234"/>
            <a:chExt cx="762943" cy="1015712"/>
          </a:xfrm>
        </p:grpSpPr>
        <p:grpSp>
          <p:nvGrpSpPr>
            <p:cNvPr id="43" name="组合 42"/>
            <p:cNvGrpSpPr/>
            <p:nvPr/>
          </p:nvGrpSpPr>
          <p:grpSpPr>
            <a:xfrm>
              <a:off x="4132381" y="1864234"/>
              <a:ext cx="762943" cy="762943"/>
              <a:chOff x="2894659" y="1465288"/>
              <a:chExt cx="1727827" cy="1727827"/>
            </a:xfrm>
          </p:grpSpPr>
          <p:grpSp>
            <p:nvGrpSpPr>
              <p:cNvPr id="45" name="组合 44"/>
              <p:cNvGrpSpPr/>
              <p:nvPr/>
            </p:nvGrpSpPr>
            <p:grpSpPr>
              <a:xfrm rot="1771504">
                <a:off x="2914532" y="1485269"/>
                <a:ext cx="1688083" cy="1687866"/>
                <a:chOff x="1827622" y="1343919"/>
                <a:chExt cx="2304000" cy="2304000"/>
              </a:xfrm>
            </p:grpSpPr>
            <p:sp>
              <p:nvSpPr>
                <p:cNvPr id="47" name="椭圆 4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48" name="椭圆 4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sp>
            <p:nvSpPr>
              <p:cNvPr id="46" name="流程图: 联系 4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44" name="文本框 43"/>
            <p:cNvSpPr txBox="1"/>
            <p:nvPr/>
          </p:nvSpPr>
          <p:spPr>
            <a:xfrm>
              <a:off x="4247986" y="2048949"/>
              <a:ext cx="526473" cy="830997"/>
            </a:xfrm>
            <a:prstGeom prst="rect">
              <a:avLst/>
            </a:prstGeom>
            <a:noFill/>
            <a:ln>
              <a:noFill/>
            </a:ln>
          </p:spPr>
          <p:txBody>
            <a:bodyPr wrap="square" rtlCol="0">
              <a:spAutoFit/>
            </a:bodyPr>
            <a:lstStyle/>
            <a:p>
              <a:r>
                <a:rPr lang="en-US" altLang="zh-CN" sz="2400" b="1" dirty="0">
                  <a:solidFill>
                    <a:srgbClr val="6C407D"/>
                  </a:solidFill>
                  <a:latin typeface="方正兰亭超细黑简体" panose="02000000000000000000" pitchFamily="2" charset="-122"/>
                  <a:ea typeface="方正兰亭超细黑简体" panose="02000000000000000000" pitchFamily="2" charset="-122"/>
                </a:rPr>
                <a:t>03</a:t>
              </a:r>
            </a:p>
          </p:txBody>
        </p:sp>
      </p:grpSp>
      <p:grpSp>
        <p:nvGrpSpPr>
          <p:cNvPr id="49" name="组合 48"/>
          <p:cNvGrpSpPr/>
          <p:nvPr/>
        </p:nvGrpSpPr>
        <p:grpSpPr>
          <a:xfrm>
            <a:off x="6266004" y="1846024"/>
            <a:ext cx="862552" cy="1011898"/>
            <a:chOff x="5617616" y="1872229"/>
            <a:chExt cx="762943" cy="1011898"/>
          </a:xfrm>
        </p:grpSpPr>
        <p:grpSp>
          <p:nvGrpSpPr>
            <p:cNvPr id="50" name="组合 49"/>
            <p:cNvGrpSpPr/>
            <p:nvPr/>
          </p:nvGrpSpPr>
          <p:grpSpPr>
            <a:xfrm>
              <a:off x="5617616" y="1872229"/>
              <a:ext cx="762943" cy="762943"/>
              <a:chOff x="2894659" y="1465288"/>
              <a:chExt cx="1727827" cy="1727827"/>
            </a:xfrm>
          </p:grpSpPr>
          <p:grpSp>
            <p:nvGrpSpPr>
              <p:cNvPr id="52" name="组合 51"/>
              <p:cNvGrpSpPr/>
              <p:nvPr/>
            </p:nvGrpSpPr>
            <p:grpSpPr>
              <a:xfrm rot="1771504">
                <a:off x="2914532" y="1485269"/>
                <a:ext cx="1688083" cy="1687866"/>
                <a:chOff x="1827622" y="1343919"/>
                <a:chExt cx="2304000" cy="2304000"/>
              </a:xfrm>
            </p:grpSpPr>
            <p:sp>
              <p:nvSpPr>
                <p:cNvPr id="54" name="椭圆 5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55" name="椭圆 5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sp>
            <p:nvSpPr>
              <p:cNvPr id="53" name="流程图: 联系 52"/>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51" name="文本框 50"/>
            <p:cNvSpPr txBox="1"/>
            <p:nvPr/>
          </p:nvSpPr>
          <p:spPr>
            <a:xfrm>
              <a:off x="5735850" y="2053130"/>
              <a:ext cx="526473" cy="830997"/>
            </a:xfrm>
            <a:prstGeom prst="rect">
              <a:avLst/>
            </a:prstGeom>
            <a:noFill/>
            <a:ln>
              <a:noFill/>
            </a:ln>
          </p:spPr>
          <p:txBody>
            <a:bodyPr wrap="square" rtlCol="0">
              <a:spAutoFit/>
            </a:bodyPr>
            <a:lstStyle/>
            <a:p>
              <a:r>
                <a:rPr lang="en-US" altLang="zh-CN" sz="2400" b="1" dirty="0">
                  <a:solidFill>
                    <a:srgbClr val="00A7B7"/>
                  </a:solidFill>
                  <a:latin typeface="方正兰亭超细黑简体" panose="02000000000000000000" pitchFamily="2" charset="-122"/>
                  <a:ea typeface="方正兰亭超细黑简体" panose="02000000000000000000" pitchFamily="2" charset="-122"/>
                </a:rPr>
                <a:t>04</a:t>
              </a:r>
              <a:endParaRPr lang="zh-CN" altLang="en-US" sz="2400" b="1" dirty="0">
                <a:solidFill>
                  <a:srgbClr val="00A7B7"/>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a:off x="1629113" y="3091476"/>
            <a:ext cx="1317507" cy="644502"/>
            <a:chOff x="1096942" y="3103294"/>
            <a:chExt cx="1165359" cy="644502"/>
          </a:xfrm>
        </p:grpSpPr>
        <p:sp>
          <p:nvSpPr>
            <p:cNvPr id="57" name="文本框 56"/>
            <p:cNvSpPr txBox="1"/>
            <p:nvPr/>
          </p:nvSpPr>
          <p:spPr>
            <a:xfrm>
              <a:off x="1096942" y="3103294"/>
              <a:ext cx="1165359" cy="276999"/>
            </a:xfrm>
            <a:prstGeom prst="rect">
              <a:avLst/>
            </a:prstGeom>
            <a:noFill/>
          </p:spPr>
          <p:txBody>
            <a:bodyPr wrap="square" rtlCol="0">
              <a:spAutoFit/>
            </a:bodyPr>
            <a:lstStyle/>
            <a:p>
              <a:pPr algn="ctr"/>
              <a:r>
                <a:rPr lang="zh-CN" altLang="en-US" sz="1200" b="1" dirty="0">
                  <a:solidFill>
                    <a:srgbClr val="F45159"/>
                  </a:solidFill>
                  <a:latin typeface="微软雅黑" panose="020B0503020204020204" pitchFamily="34" charset="-122"/>
                  <a:ea typeface="微软雅黑" panose="020B0503020204020204" pitchFamily="34" charset="-122"/>
                </a:rPr>
                <a:t>多任务深入理解</a:t>
              </a:r>
            </a:p>
          </p:txBody>
        </p:sp>
        <p:sp>
          <p:nvSpPr>
            <p:cNvPr id="58" name="文本框 57"/>
            <p:cNvSpPr txBox="1"/>
            <p:nvPr/>
          </p:nvSpPr>
          <p:spPr>
            <a:xfrm>
              <a:off x="1096942" y="3470797"/>
              <a:ext cx="1107240"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59" name="组合 58"/>
          <p:cNvGrpSpPr/>
          <p:nvPr/>
        </p:nvGrpSpPr>
        <p:grpSpPr>
          <a:xfrm>
            <a:off x="2606089" y="3089168"/>
            <a:ext cx="2411642" cy="646044"/>
            <a:chOff x="2020347" y="3100986"/>
            <a:chExt cx="2133141" cy="646044"/>
          </a:xfrm>
        </p:grpSpPr>
        <p:sp>
          <p:nvSpPr>
            <p:cNvPr id="60" name="文本框 59"/>
            <p:cNvSpPr txBox="1"/>
            <p:nvPr/>
          </p:nvSpPr>
          <p:spPr>
            <a:xfrm>
              <a:off x="2020347" y="3100986"/>
              <a:ext cx="2133141" cy="276999"/>
            </a:xfrm>
            <a:prstGeom prst="rect">
              <a:avLst/>
            </a:prstGeom>
            <a:noFill/>
          </p:spPr>
          <p:txBody>
            <a:bodyPr wrap="square" rtlCol="0">
              <a:spAutoFit/>
            </a:bodyPr>
            <a:lstStyle/>
            <a:p>
              <a:pPr algn="ctr"/>
              <a:r>
                <a:rPr lang="zh-CN" altLang="en-US" sz="1200" b="1" dirty="0">
                  <a:solidFill>
                    <a:srgbClr val="FFA538"/>
                  </a:solidFill>
                  <a:latin typeface="微软雅黑" panose="020B0503020204020204" pitchFamily="34" charset="-122"/>
                  <a:ea typeface="微软雅黑" panose="020B0503020204020204" pitchFamily="34" charset="-122"/>
                </a:rPr>
                <a:t>多进程实现</a:t>
              </a:r>
            </a:p>
          </p:txBody>
        </p:sp>
        <p:sp>
          <p:nvSpPr>
            <p:cNvPr id="61" name="文本框 60"/>
            <p:cNvSpPr txBox="1"/>
            <p:nvPr/>
          </p:nvSpPr>
          <p:spPr>
            <a:xfrm>
              <a:off x="2504237"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62" name="组合 61"/>
          <p:cNvGrpSpPr/>
          <p:nvPr/>
        </p:nvGrpSpPr>
        <p:grpSpPr>
          <a:xfrm>
            <a:off x="4137840" y="3092402"/>
            <a:ext cx="2411642" cy="642810"/>
            <a:chOff x="3444649" y="3104220"/>
            <a:chExt cx="2133141" cy="642810"/>
          </a:xfrm>
        </p:grpSpPr>
        <p:sp>
          <p:nvSpPr>
            <p:cNvPr id="63" name="文本框 62"/>
            <p:cNvSpPr txBox="1"/>
            <p:nvPr/>
          </p:nvSpPr>
          <p:spPr>
            <a:xfrm>
              <a:off x="3444649" y="3104220"/>
              <a:ext cx="2133141" cy="276999"/>
            </a:xfrm>
            <a:prstGeom prst="rect">
              <a:avLst/>
            </a:prstGeom>
            <a:noFill/>
          </p:spPr>
          <p:txBody>
            <a:bodyPr wrap="square" rtlCol="0">
              <a:spAutoFit/>
            </a:bodyPr>
            <a:lstStyle/>
            <a:p>
              <a:pPr algn="ctr"/>
              <a:r>
                <a:rPr lang="zh-CN" altLang="en-US" sz="1200" b="1" dirty="0">
                  <a:solidFill>
                    <a:srgbClr val="6C407D"/>
                  </a:solidFill>
                  <a:latin typeface="微软雅黑" panose="020B0503020204020204" pitchFamily="34" charset="-122"/>
                  <a:ea typeface="微软雅黑" panose="020B0503020204020204" pitchFamily="34" charset="-122"/>
                </a:rPr>
                <a:t>多线程实现</a:t>
              </a:r>
            </a:p>
          </p:txBody>
        </p:sp>
        <p:sp>
          <p:nvSpPr>
            <p:cNvPr id="64" name="文本框 63"/>
            <p:cNvSpPr txBox="1"/>
            <p:nvPr/>
          </p:nvSpPr>
          <p:spPr>
            <a:xfrm>
              <a:off x="3928539"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65" name="组合 64"/>
          <p:cNvGrpSpPr/>
          <p:nvPr/>
        </p:nvGrpSpPr>
        <p:grpSpPr>
          <a:xfrm>
            <a:off x="5668668" y="3073998"/>
            <a:ext cx="2411642" cy="653479"/>
            <a:chOff x="4999811" y="3100203"/>
            <a:chExt cx="2133141" cy="653479"/>
          </a:xfrm>
        </p:grpSpPr>
        <p:sp>
          <p:nvSpPr>
            <p:cNvPr id="66" name="文本框 65"/>
            <p:cNvSpPr txBox="1"/>
            <p:nvPr/>
          </p:nvSpPr>
          <p:spPr>
            <a:xfrm>
              <a:off x="4999811" y="3100203"/>
              <a:ext cx="2133141" cy="276999"/>
            </a:xfrm>
            <a:prstGeom prst="rect">
              <a:avLst/>
            </a:prstGeom>
            <a:noFill/>
          </p:spPr>
          <p:txBody>
            <a:bodyPr wrap="square" rtlCol="0">
              <a:spAutoFit/>
            </a:bodyPr>
            <a:lstStyle/>
            <a:p>
              <a:pPr algn="ctr"/>
              <a:r>
                <a:rPr lang="zh-CN" altLang="en-US" sz="1200" b="1" dirty="0">
                  <a:solidFill>
                    <a:srgbClr val="00A7B7"/>
                  </a:solidFill>
                  <a:latin typeface="微软雅黑" panose="020B0503020204020204" pitchFamily="34" charset="-122"/>
                  <a:ea typeface="微软雅黑" panose="020B0503020204020204" pitchFamily="34" charset="-122"/>
                </a:rPr>
                <a:t>并发服务器</a:t>
              </a:r>
            </a:p>
          </p:txBody>
        </p:sp>
        <p:sp>
          <p:nvSpPr>
            <p:cNvPr id="67" name="文本框 66"/>
            <p:cNvSpPr txBox="1"/>
            <p:nvPr/>
          </p:nvSpPr>
          <p:spPr>
            <a:xfrm>
              <a:off x="5491146" y="3476683"/>
              <a:ext cx="1165359" cy="276999"/>
            </a:xfrm>
            <a:prstGeom prst="rect">
              <a:avLst/>
            </a:prstGeom>
            <a:noFill/>
          </p:spPr>
          <p:txBody>
            <a:bodyPr wrap="square" rtlCol="0">
              <a:spAutoFit/>
            </a:bodyPr>
            <a:lstStyle/>
            <a:p>
              <a:pPr algn="ctr"/>
              <a:endParaRPr lang="en-US" altLang="zh-CN" sz="1200" b="1"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68" name="组合 67"/>
          <p:cNvGrpSpPr/>
          <p:nvPr/>
        </p:nvGrpSpPr>
        <p:grpSpPr>
          <a:xfrm rot="1771504">
            <a:off x="2317850" y="2354738"/>
            <a:ext cx="307788" cy="272209"/>
            <a:chOff x="1827622" y="1343919"/>
            <a:chExt cx="2304000" cy="2304000"/>
          </a:xfrm>
        </p:grpSpPr>
        <p:sp>
          <p:nvSpPr>
            <p:cNvPr id="69" name="椭圆 6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70" name="椭圆 6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grpSp>
        <p:nvGrpSpPr>
          <p:cNvPr id="71" name="组合 70"/>
          <p:cNvGrpSpPr/>
          <p:nvPr/>
        </p:nvGrpSpPr>
        <p:grpSpPr>
          <a:xfrm rot="1771504">
            <a:off x="3837716" y="2362767"/>
            <a:ext cx="307788" cy="272209"/>
            <a:chOff x="1827622" y="1343919"/>
            <a:chExt cx="2304000" cy="2304000"/>
          </a:xfrm>
        </p:grpSpPr>
        <p:sp>
          <p:nvSpPr>
            <p:cNvPr id="72" name="椭圆 7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73" name="椭圆 7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grpSp>
        <p:nvGrpSpPr>
          <p:cNvPr id="74" name="组合 73"/>
          <p:cNvGrpSpPr/>
          <p:nvPr/>
        </p:nvGrpSpPr>
        <p:grpSpPr>
          <a:xfrm rot="1771504">
            <a:off x="5363622" y="2343056"/>
            <a:ext cx="307788" cy="272209"/>
            <a:chOff x="1827622" y="1343919"/>
            <a:chExt cx="2304000" cy="2304000"/>
          </a:xfrm>
        </p:grpSpPr>
        <p:sp>
          <p:nvSpPr>
            <p:cNvPr id="75" name="椭圆 7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76" name="椭圆 7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grpSp>
        <p:nvGrpSpPr>
          <p:cNvPr id="77" name="组合 76"/>
          <p:cNvGrpSpPr/>
          <p:nvPr/>
        </p:nvGrpSpPr>
        <p:grpSpPr>
          <a:xfrm rot="1771504">
            <a:off x="6861728" y="2346917"/>
            <a:ext cx="307788" cy="272209"/>
            <a:chOff x="1827622" y="1343919"/>
            <a:chExt cx="2304000" cy="2304000"/>
          </a:xfrm>
        </p:grpSpPr>
        <p:sp>
          <p:nvSpPr>
            <p:cNvPr id="78" name="椭圆 7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79" name="椭圆 7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58851251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30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14:bounceEnd="30000">
                                          <p:cBhvr additive="base">
                                            <p:cTn id="12" dur="2000" fill="hold"/>
                                            <p:tgtEl>
                                              <p:spTgt spid="21"/>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14:bounceEnd="30000">
                                          <p:cBhvr additive="base">
                                            <p:cTn id="16" dur="2000" fill="hold"/>
                                            <p:tgtEl>
                                              <p:spTgt spid="12"/>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14:bounceEnd="30000">
                                          <p:cBhvr additive="base">
                                            <p:cTn id="20" dur="2000" fill="hold"/>
                                            <p:tgtEl>
                                              <p:spTgt spid="9"/>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14:bounceEnd="30000">
                                          <p:cBhvr additive="base">
                                            <p:cTn id="24" dur="2000" fill="hold"/>
                                            <p:tgtEl>
                                              <p:spTgt spid="15"/>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14:bounceEnd="30000">
                                          <p:cBhvr additive="base">
                                            <p:cTn id="28" dur="2000" fill="hold"/>
                                            <p:tgtEl>
                                              <p:spTgt spid="24"/>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14:bounceEnd="30000">
                                          <p:cBhvr additive="base">
                                            <p:cTn id="32" dur="2000" fill="hold"/>
                                            <p:tgtEl>
                                              <p:spTgt spid="18"/>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14:presetBounceEnd="30000">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14:bounceEnd="30000">
                                          <p:cBhvr additive="base">
                                            <p:cTn id="41" dur="2000" fill="hold"/>
                                            <p:tgtEl>
                                              <p:spTgt spid="28"/>
                                            </p:tgtEl>
                                            <p:attrNameLst>
                                              <p:attrName>ppt_x</p:attrName>
                                            </p:attrNameLst>
                                          </p:cBhvr>
                                          <p:tavLst>
                                            <p:tav tm="0">
                                              <p:val>
                                                <p:strVal val="0-#ppt_w/2"/>
                                              </p:val>
                                            </p:tav>
                                            <p:tav tm="100000">
                                              <p:val>
                                                <p:strVal val="#ppt_x"/>
                                              </p:val>
                                            </p:tav>
                                          </p:tavLst>
                                        </p:anim>
                                        <p:anim calcmode="lin" valueType="num" p14:bounceEnd="30000">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14:presetBounceEnd="30000">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14:bounceEnd="30000">
                                          <p:cBhvr additive="base">
                                            <p:cTn id="45" dur="2000" fill="hold"/>
                                            <p:tgtEl>
                                              <p:spTgt spid="35"/>
                                            </p:tgtEl>
                                            <p:attrNameLst>
                                              <p:attrName>ppt_x</p:attrName>
                                            </p:attrNameLst>
                                          </p:cBhvr>
                                          <p:tavLst>
                                            <p:tav tm="0">
                                              <p:val>
                                                <p:strVal val="0-#ppt_w/2"/>
                                              </p:val>
                                            </p:tav>
                                            <p:tav tm="100000">
                                              <p:val>
                                                <p:strVal val="#ppt_x"/>
                                              </p:val>
                                            </p:tav>
                                          </p:tavLst>
                                        </p:anim>
                                        <p:anim calcmode="lin" valueType="num" p14:bounceEnd="30000">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14:presetBounceEnd="30000">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14:bounceEnd="30000">
                                          <p:cBhvr additive="base">
                                            <p:cTn id="49" dur="2000" fill="hold"/>
                                            <p:tgtEl>
                                              <p:spTgt spid="42"/>
                                            </p:tgtEl>
                                            <p:attrNameLst>
                                              <p:attrName>ppt_x</p:attrName>
                                            </p:attrNameLst>
                                          </p:cBhvr>
                                          <p:tavLst>
                                            <p:tav tm="0">
                                              <p:val>
                                                <p:strVal val="0-#ppt_w/2"/>
                                              </p:val>
                                            </p:tav>
                                            <p:tav tm="100000">
                                              <p:val>
                                                <p:strVal val="#ppt_x"/>
                                              </p:val>
                                            </p:tav>
                                          </p:tavLst>
                                        </p:anim>
                                        <p:anim calcmode="lin" valueType="num" p14:bounceEnd="30000">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14:presetBounceEnd="30000">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14:bounceEnd="30000">
                                          <p:cBhvr additive="base">
                                            <p:cTn id="53" dur="2000" fill="hold"/>
                                            <p:tgtEl>
                                              <p:spTgt spid="49"/>
                                            </p:tgtEl>
                                            <p:attrNameLst>
                                              <p:attrName>ppt_x</p:attrName>
                                            </p:attrNameLst>
                                          </p:cBhvr>
                                          <p:tavLst>
                                            <p:tav tm="0">
                                              <p:val>
                                                <p:strVal val="0-#ppt_w/2"/>
                                              </p:val>
                                            </p:tav>
                                            <p:tav tm="100000">
                                              <p:val>
                                                <p:strVal val="#ppt_x"/>
                                              </p:val>
                                            </p:tav>
                                          </p:tavLst>
                                        </p:anim>
                                        <p:anim calcmode="lin" valueType="num" p14:bounceEnd="30000">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14:presetBounceEnd="30000">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14:bounceEnd="30000">
                                          <p:cBhvr additive="base">
                                            <p:cTn id="57" dur="2000" fill="hold"/>
                                            <p:tgtEl>
                                              <p:spTgt spid="68"/>
                                            </p:tgtEl>
                                            <p:attrNameLst>
                                              <p:attrName>ppt_x</p:attrName>
                                            </p:attrNameLst>
                                          </p:cBhvr>
                                          <p:tavLst>
                                            <p:tav tm="0">
                                              <p:val>
                                                <p:strVal val="1+#ppt_w/2"/>
                                              </p:val>
                                            </p:tav>
                                            <p:tav tm="100000">
                                              <p:val>
                                                <p:strVal val="#ppt_x"/>
                                              </p:val>
                                            </p:tav>
                                          </p:tavLst>
                                        </p:anim>
                                        <p:anim calcmode="lin" valueType="num" p14:bounceEnd="30000">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14:presetBounceEnd="30000">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14:bounceEnd="30000">
                                          <p:cBhvr additive="base">
                                            <p:cTn id="61" dur="2000" fill="hold"/>
                                            <p:tgtEl>
                                              <p:spTgt spid="71"/>
                                            </p:tgtEl>
                                            <p:attrNameLst>
                                              <p:attrName>ppt_x</p:attrName>
                                            </p:attrNameLst>
                                          </p:cBhvr>
                                          <p:tavLst>
                                            <p:tav tm="0">
                                              <p:val>
                                                <p:strVal val="1+#ppt_w/2"/>
                                              </p:val>
                                            </p:tav>
                                            <p:tav tm="100000">
                                              <p:val>
                                                <p:strVal val="#ppt_x"/>
                                              </p:val>
                                            </p:tav>
                                          </p:tavLst>
                                        </p:anim>
                                        <p:anim calcmode="lin" valueType="num" p14:bounceEnd="30000">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14:presetBounceEnd="30000">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14:bounceEnd="30000">
                                          <p:cBhvr additive="base">
                                            <p:cTn id="65" dur="2000" fill="hold"/>
                                            <p:tgtEl>
                                              <p:spTgt spid="74"/>
                                            </p:tgtEl>
                                            <p:attrNameLst>
                                              <p:attrName>ppt_x</p:attrName>
                                            </p:attrNameLst>
                                          </p:cBhvr>
                                          <p:tavLst>
                                            <p:tav tm="0">
                                              <p:val>
                                                <p:strVal val="1+#ppt_w/2"/>
                                              </p:val>
                                            </p:tav>
                                            <p:tav tm="100000">
                                              <p:val>
                                                <p:strVal val="#ppt_x"/>
                                              </p:val>
                                            </p:tav>
                                          </p:tavLst>
                                        </p:anim>
                                        <p:anim calcmode="lin" valueType="num" p14:bounceEnd="30000">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14:presetBounceEnd="30000">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14:bounceEnd="30000">
                                          <p:cBhvr additive="base">
                                            <p:cTn id="69" dur="2000" fill="hold"/>
                                            <p:tgtEl>
                                              <p:spTgt spid="77"/>
                                            </p:tgtEl>
                                            <p:attrNameLst>
                                              <p:attrName>ppt_x</p:attrName>
                                            </p:attrNameLst>
                                          </p:cBhvr>
                                          <p:tavLst>
                                            <p:tav tm="0">
                                              <p:val>
                                                <p:strVal val="1+#ppt_w/2"/>
                                              </p:val>
                                            </p:tav>
                                            <p:tav tm="100000">
                                              <p:val>
                                                <p:strVal val="#ppt_x"/>
                                              </p:val>
                                            </p:tav>
                                          </p:tavLst>
                                        </p:anim>
                                        <p:anim calcmode="lin" valueType="num" p14:bounceEnd="30000">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2000" fill="hold"/>
                                            <p:tgtEl>
                                              <p:spTgt spid="21"/>
                                            </p:tgtEl>
                                            <p:attrNameLst>
                                              <p:attrName>ppt_x</p:attrName>
                                            </p:attrNameLst>
                                          </p:cBhvr>
                                          <p:tavLst>
                                            <p:tav tm="0">
                                              <p:val>
                                                <p:strVal val="0-#ppt_w/2"/>
                                              </p:val>
                                            </p:tav>
                                            <p:tav tm="100000">
                                              <p:val>
                                                <p:strVal val="#ppt_x"/>
                                              </p:val>
                                            </p:tav>
                                          </p:tavLst>
                                        </p:anim>
                                        <p:anim calcmode="lin" valueType="num">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2000" fill="hold"/>
                                            <p:tgtEl>
                                              <p:spTgt spid="12"/>
                                            </p:tgtEl>
                                            <p:attrNameLst>
                                              <p:attrName>ppt_x</p:attrName>
                                            </p:attrNameLst>
                                          </p:cBhvr>
                                          <p:tavLst>
                                            <p:tav tm="0">
                                              <p:val>
                                                <p:strVal val="1+#ppt_w/2"/>
                                              </p:val>
                                            </p:tav>
                                            <p:tav tm="100000">
                                              <p:val>
                                                <p:strVal val="#ppt_x"/>
                                              </p:val>
                                            </p:tav>
                                          </p:tavLst>
                                        </p:anim>
                                        <p:anim calcmode="lin" valueType="num">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2000" fill="hold"/>
                                            <p:tgtEl>
                                              <p:spTgt spid="9"/>
                                            </p:tgtEl>
                                            <p:attrNameLst>
                                              <p:attrName>ppt_x</p:attrName>
                                            </p:attrNameLst>
                                          </p:cBhvr>
                                          <p:tavLst>
                                            <p:tav tm="0">
                                              <p:val>
                                                <p:strVal val="0-#ppt_w/2"/>
                                              </p:val>
                                            </p:tav>
                                            <p:tav tm="100000">
                                              <p:val>
                                                <p:strVal val="#ppt_x"/>
                                              </p:val>
                                            </p:tav>
                                          </p:tavLst>
                                        </p:anim>
                                        <p:anim calcmode="lin" valueType="num">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2000" fill="hold"/>
                                            <p:tgtEl>
                                              <p:spTgt spid="15"/>
                                            </p:tgtEl>
                                            <p:attrNameLst>
                                              <p:attrName>ppt_x</p:attrName>
                                            </p:attrNameLst>
                                          </p:cBhvr>
                                          <p:tavLst>
                                            <p:tav tm="0">
                                              <p:val>
                                                <p:strVal val="1+#ppt_w/2"/>
                                              </p:val>
                                            </p:tav>
                                            <p:tav tm="100000">
                                              <p:val>
                                                <p:strVal val="#ppt_x"/>
                                              </p:val>
                                            </p:tav>
                                          </p:tavLst>
                                        </p:anim>
                                        <p:anim calcmode="lin" valueType="num">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2000" fill="hold"/>
                                            <p:tgtEl>
                                              <p:spTgt spid="24"/>
                                            </p:tgtEl>
                                            <p:attrNameLst>
                                              <p:attrName>ppt_x</p:attrName>
                                            </p:attrNameLst>
                                          </p:cBhvr>
                                          <p:tavLst>
                                            <p:tav tm="0">
                                              <p:val>
                                                <p:strVal val="#ppt_x"/>
                                              </p:val>
                                            </p:tav>
                                            <p:tav tm="100000">
                                              <p:val>
                                                <p:strVal val="#ppt_x"/>
                                              </p:val>
                                            </p:tav>
                                          </p:tavLst>
                                        </p:anim>
                                        <p:anim calcmode="lin" valueType="num">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2000" fill="hold"/>
                                            <p:tgtEl>
                                              <p:spTgt spid="18"/>
                                            </p:tgtEl>
                                            <p:attrNameLst>
                                              <p:attrName>ppt_x</p:attrName>
                                            </p:attrNameLst>
                                          </p:cBhvr>
                                          <p:tavLst>
                                            <p:tav tm="0">
                                              <p:val>
                                                <p:strVal val="1+#ppt_w/2"/>
                                              </p:val>
                                            </p:tav>
                                            <p:tav tm="100000">
                                              <p:val>
                                                <p:strVal val="#ppt_x"/>
                                              </p:val>
                                            </p:tav>
                                          </p:tavLst>
                                        </p:anim>
                                        <p:anim calcmode="lin" valueType="num">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2000" fill="hold"/>
                                            <p:tgtEl>
                                              <p:spTgt spid="28"/>
                                            </p:tgtEl>
                                            <p:attrNameLst>
                                              <p:attrName>ppt_x</p:attrName>
                                            </p:attrNameLst>
                                          </p:cBhvr>
                                          <p:tavLst>
                                            <p:tav tm="0">
                                              <p:val>
                                                <p:strVal val="0-#ppt_w/2"/>
                                              </p:val>
                                            </p:tav>
                                            <p:tav tm="100000">
                                              <p:val>
                                                <p:strVal val="#ppt_x"/>
                                              </p:val>
                                            </p:tav>
                                          </p:tavLst>
                                        </p:anim>
                                        <p:anim calcmode="lin" valueType="num">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2000" fill="hold"/>
                                            <p:tgtEl>
                                              <p:spTgt spid="35"/>
                                            </p:tgtEl>
                                            <p:attrNameLst>
                                              <p:attrName>ppt_x</p:attrName>
                                            </p:attrNameLst>
                                          </p:cBhvr>
                                          <p:tavLst>
                                            <p:tav tm="0">
                                              <p:val>
                                                <p:strVal val="0-#ppt_w/2"/>
                                              </p:val>
                                            </p:tav>
                                            <p:tav tm="100000">
                                              <p:val>
                                                <p:strVal val="#ppt_x"/>
                                              </p:val>
                                            </p:tav>
                                          </p:tavLst>
                                        </p:anim>
                                        <p:anim calcmode="lin" valueType="num">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2000" fill="hold"/>
                                            <p:tgtEl>
                                              <p:spTgt spid="42"/>
                                            </p:tgtEl>
                                            <p:attrNameLst>
                                              <p:attrName>ppt_x</p:attrName>
                                            </p:attrNameLst>
                                          </p:cBhvr>
                                          <p:tavLst>
                                            <p:tav tm="0">
                                              <p:val>
                                                <p:strVal val="0-#ppt_w/2"/>
                                              </p:val>
                                            </p:tav>
                                            <p:tav tm="100000">
                                              <p:val>
                                                <p:strVal val="#ppt_x"/>
                                              </p:val>
                                            </p:tav>
                                          </p:tavLst>
                                        </p:anim>
                                        <p:anim calcmode="lin" valueType="num">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2000" fill="hold"/>
                                            <p:tgtEl>
                                              <p:spTgt spid="49"/>
                                            </p:tgtEl>
                                            <p:attrNameLst>
                                              <p:attrName>ppt_x</p:attrName>
                                            </p:attrNameLst>
                                          </p:cBhvr>
                                          <p:tavLst>
                                            <p:tav tm="0">
                                              <p:val>
                                                <p:strVal val="0-#ppt_w/2"/>
                                              </p:val>
                                            </p:tav>
                                            <p:tav tm="100000">
                                              <p:val>
                                                <p:strVal val="#ppt_x"/>
                                              </p:val>
                                            </p:tav>
                                          </p:tavLst>
                                        </p:anim>
                                        <p:anim calcmode="lin" valueType="num">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2000" fill="hold"/>
                                            <p:tgtEl>
                                              <p:spTgt spid="68"/>
                                            </p:tgtEl>
                                            <p:attrNameLst>
                                              <p:attrName>ppt_x</p:attrName>
                                            </p:attrNameLst>
                                          </p:cBhvr>
                                          <p:tavLst>
                                            <p:tav tm="0">
                                              <p:val>
                                                <p:strVal val="1+#ppt_w/2"/>
                                              </p:val>
                                            </p:tav>
                                            <p:tav tm="100000">
                                              <p:val>
                                                <p:strVal val="#ppt_x"/>
                                              </p:val>
                                            </p:tav>
                                          </p:tavLst>
                                        </p:anim>
                                        <p:anim calcmode="lin" valueType="num">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2000" fill="hold"/>
                                            <p:tgtEl>
                                              <p:spTgt spid="71"/>
                                            </p:tgtEl>
                                            <p:attrNameLst>
                                              <p:attrName>ppt_x</p:attrName>
                                            </p:attrNameLst>
                                          </p:cBhvr>
                                          <p:tavLst>
                                            <p:tav tm="0">
                                              <p:val>
                                                <p:strVal val="1+#ppt_w/2"/>
                                              </p:val>
                                            </p:tav>
                                            <p:tav tm="100000">
                                              <p:val>
                                                <p:strVal val="#ppt_x"/>
                                              </p:val>
                                            </p:tav>
                                          </p:tavLst>
                                        </p:anim>
                                        <p:anim calcmode="lin" valueType="num">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additive="base">
                                            <p:cTn id="65" dur="2000" fill="hold"/>
                                            <p:tgtEl>
                                              <p:spTgt spid="74"/>
                                            </p:tgtEl>
                                            <p:attrNameLst>
                                              <p:attrName>ppt_x</p:attrName>
                                            </p:attrNameLst>
                                          </p:cBhvr>
                                          <p:tavLst>
                                            <p:tav tm="0">
                                              <p:val>
                                                <p:strVal val="1+#ppt_w/2"/>
                                              </p:val>
                                            </p:tav>
                                            <p:tav tm="100000">
                                              <p:val>
                                                <p:strVal val="#ppt_x"/>
                                              </p:val>
                                            </p:tav>
                                          </p:tavLst>
                                        </p:anim>
                                        <p:anim calcmode="lin" valueType="num">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cBhvr additive="base">
                                            <p:cTn id="69" dur="2000" fill="hold"/>
                                            <p:tgtEl>
                                              <p:spTgt spid="77"/>
                                            </p:tgtEl>
                                            <p:attrNameLst>
                                              <p:attrName>ppt_x</p:attrName>
                                            </p:attrNameLst>
                                          </p:cBhvr>
                                          <p:tavLst>
                                            <p:tav tm="0">
                                              <p:val>
                                                <p:strVal val="1+#ppt_w/2"/>
                                              </p:val>
                                            </p:tav>
                                            <p:tav tm="100000">
                                              <p:val>
                                                <p:strVal val="#ppt_x"/>
                                              </p:val>
                                            </p:tav>
                                          </p:tavLst>
                                        </p:anim>
                                        <p:anim calcmode="lin" valueType="num">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grpSp>
        <p:nvGrpSpPr>
          <p:cNvPr id="10" name="组合 9"/>
          <p:cNvGrpSpPr/>
          <p:nvPr/>
        </p:nvGrpSpPr>
        <p:grpSpPr>
          <a:xfrm>
            <a:off x="3707889" y="1438149"/>
            <a:ext cx="1728225" cy="1728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F45159"/>
                  </a:solidFill>
                  <a:latin typeface="微软雅黑" pitchFamily="34" charset="-122"/>
                  <a:ea typeface="微软雅黑" pitchFamily="34" charset="-122"/>
                </a:rPr>
                <a:t>多任务深入理解</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pitchFamily="34" charset="-122"/>
                <a:ea typeface="微软雅黑" panose="020B0503020204020204" pitchFamily="34" charset="-122"/>
              </a:rPr>
              <a:t>√ </a:t>
            </a:r>
            <a:r>
              <a:rPr kumimoji="0" lang="en-US" altLang="zh-CN" sz="1000" b="1" i="0" u="none" strike="noStrike" kern="0" cap="none" spc="0" normalizeH="0" baseline="0" noProof="0" dirty="0">
                <a:ln>
                  <a:noFill/>
                </a:ln>
                <a:solidFill>
                  <a:srgbClr val="F45159"/>
                </a:solidFill>
                <a:effectLst/>
                <a:uLnTx/>
                <a:uFillTx/>
                <a:latin typeface="微软雅黑" panose="020B0503020204020204" pitchFamily="34" charset="-122"/>
                <a:ea typeface="微软雅黑" panose="020B0503020204020204" pitchFamily="34" charset="-122"/>
              </a:rPr>
              <a:t>CPU</a:t>
            </a:r>
            <a:r>
              <a:rPr kumimoji="0" lang="zh-CN" altLang="en-US" sz="1000" b="1" i="0" u="none" strike="noStrike" kern="0" cap="none" spc="0" normalizeH="0" baseline="0" noProof="0" dirty="0">
                <a:ln>
                  <a:noFill/>
                </a:ln>
                <a:solidFill>
                  <a:srgbClr val="F45159"/>
                </a:solidFill>
                <a:effectLst/>
                <a:uLnTx/>
                <a:uFillTx/>
                <a:latin typeface="微软雅黑" panose="020B0503020204020204" pitchFamily="34" charset="-122"/>
                <a:ea typeface="微软雅黑" panose="020B0503020204020204" pitchFamily="34" charset="-122"/>
              </a:rPr>
              <a:t>时间片</a:t>
            </a:r>
          </a:p>
        </p:txBody>
      </p:sp>
      <p:sp>
        <p:nvSpPr>
          <p:cNvPr id="14"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pitchFamily="34" charset="-122"/>
                <a:ea typeface="微软雅黑" panose="020B0503020204020204" pitchFamily="34" charset="-122"/>
              </a:rPr>
              <a:t>√</a:t>
            </a:r>
            <a:r>
              <a:rPr lang="zh-CN" altLang="en-US" sz="1000" b="1" kern="0" dirty="0">
                <a:solidFill>
                  <a:srgbClr val="F45159"/>
                </a:solidFill>
                <a:latin typeface="微软雅黑" panose="020B0503020204020204" pitchFamily="34" charset="-122"/>
                <a:ea typeface="微软雅黑" panose="020B0503020204020204" pitchFamily="34" charset="-122"/>
              </a:rPr>
              <a:t> 并发与并行</a:t>
            </a:r>
          </a:p>
        </p:txBody>
      </p:sp>
      <p:sp>
        <p:nvSpPr>
          <p:cNvPr id="15"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pitchFamily="34" charset="-122"/>
                <a:ea typeface="微软雅黑" panose="020B0503020204020204" pitchFamily="34" charset="-122"/>
              </a:rPr>
              <a:t>√ </a:t>
            </a:r>
            <a:r>
              <a:rPr lang="zh-CN" altLang="en-US" sz="1000" b="1" kern="0" dirty="0">
                <a:solidFill>
                  <a:srgbClr val="F45159"/>
                </a:solidFill>
                <a:latin typeface="微软雅黑" panose="020B0503020204020204" pitchFamily="34" charset="-122"/>
                <a:ea typeface="微软雅黑" panose="020B0503020204020204" pitchFamily="34" charset="-122"/>
              </a:rPr>
              <a:t>进程概念</a:t>
            </a:r>
          </a:p>
        </p:txBody>
      </p:sp>
    </p:spTree>
    <p:extLst>
      <p:ext uri="{BB962C8B-B14F-4D97-AF65-F5344CB8AC3E}">
        <p14:creationId xmlns:p14="http://schemas.microsoft.com/office/powerpoint/2010/main" val="313385258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F45159"/>
                </a:solidFill>
                <a:latin typeface="微软雅黑" panose="020B0503020204020204" pitchFamily="34" charset="-122"/>
                <a:ea typeface="微软雅黑" panose="020B0503020204020204" pitchFamily="34" charset="-122"/>
              </a:rPr>
              <a:t>CPU</a:t>
            </a:r>
            <a:r>
              <a:rPr lang="zh-CN" altLang="en-US" sz="1800" b="1" dirty="0">
                <a:solidFill>
                  <a:srgbClr val="F45159"/>
                </a:solidFill>
                <a:latin typeface="微软雅黑" panose="020B0503020204020204" pitchFamily="34" charset="-122"/>
                <a:ea typeface="微软雅黑" panose="020B0503020204020204" pitchFamily="34" charset="-122"/>
              </a:rPr>
              <a:t>时间片</a:t>
            </a:r>
          </a:p>
        </p:txBody>
      </p:sp>
      <p:pic>
        <p:nvPicPr>
          <p:cNvPr id="40" name="图片 39">
            <a:extLst>
              <a:ext uri="{FF2B5EF4-FFF2-40B4-BE49-F238E27FC236}">
                <a16:creationId xmlns:a16="http://schemas.microsoft.com/office/drawing/2014/main" id="{03E3EEDD-413F-3B45-83D9-31F753937D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970" y="3010058"/>
            <a:ext cx="613484" cy="712724"/>
          </a:xfrm>
          <a:prstGeom prst="rect">
            <a:avLst/>
          </a:prstGeom>
        </p:spPr>
      </p:pic>
      <p:pic>
        <p:nvPicPr>
          <p:cNvPr id="42" name="图片 41">
            <a:extLst>
              <a:ext uri="{FF2B5EF4-FFF2-40B4-BE49-F238E27FC236}">
                <a16:creationId xmlns:a16="http://schemas.microsoft.com/office/drawing/2014/main" id="{5F1F34C3-FEEA-8C48-99DB-995D21E5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070" y="2026857"/>
            <a:ext cx="728256" cy="728256"/>
          </a:xfrm>
          <a:prstGeom prst="rect">
            <a:avLst/>
          </a:prstGeom>
        </p:spPr>
      </p:pic>
      <p:pic>
        <p:nvPicPr>
          <p:cNvPr id="46" name="图片 45">
            <a:extLst>
              <a:ext uri="{FF2B5EF4-FFF2-40B4-BE49-F238E27FC236}">
                <a16:creationId xmlns:a16="http://schemas.microsoft.com/office/drawing/2014/main" id="{C7F53AEB-E29C-A249-88FB-D9FCFE1393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990" y="3800309"/>
            <a:ext cx="881443" cy="1018005"/>
          </a:xfrm>
          <a:prstGeom prst="rect">
            <a:avLst/>
          </a:prstGeom>
        </p:spPr>
      </p:pic>
      <p:pic>
        <p:nvPicPr>
          <p:cNvPr id="48" name="图片 47">
            <a:extLst>
              <a:ext uri="{FF2B5EF4-FFF2-40B4-BE49-F238E27FC236}">
                <a16:creationId xmlns:a16="http://schemas.microsoft.com/office/drawing/2014/main" id="{04D2F5BB-1E15-E747-A7BE-05C52C301C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48058" y="2262568"/>
            <a:ext cx="2140159" cy="1409729"/>
          </a:xfrm>
          <a:prstGeom prst="rect">
            <a:avLst/>
          </a:prstGeom>
        </p:spPr>
      </p:pic>
      <p:pic>
        <p:nvPicPr>
          <p:cNvPr id="50" name="图片 49">
            <a:extLst>
              <a:ext uri="{FF2B5EF4-FFF2-40B4-BE49-F238E27FC236}">
                <a16:creationId xmlns:a16="http://schemas.microsoft.com/office/drawing/2014/main" id="{8163C125-ED5A-BB4D-A172-30333052A7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92146" y="1036836"/>
            <a:ext cx="1219200" cy="914400"/>
          </a:xfrm>
          <a:prstGeom prst="rect">
            <a:avLst/>
          </a:prstGeom>
        </p:spPr>
      </p:pic>
      <p:sp>
        <p:nvSpPr>
          <p:cNvPr id="51" name="矩形 50">
            <a:extLst>
              <a:ext uri="{FF2B5EF4-FFF2-40B4-BE49-F238E27FC236}">
                <a16:creationId xmlns:a16="http://schemas.microsoft.com/office/drawing/2014/main" id="{D68A4FF8-4357-2F45-82DD-AC1BCBB3CCEB}"/>
              </a:ext>
            </a:extLst>
          </p:cNvPr>
          <p:cNvSpPr/>
          <p:nvPr/>
        </p:nvSpPr>
        <p:spPr>
          <a:xfrm>
            <a:off x="2935162" y="2615553"/>
            <a:ext cx="1733167"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2000" b="1" dirty="0">
                <a:ln/>
                <a:solidFill>
                  <a:schemeClr val="accent3"/>
                </a:solidFill>
              </a:rPr>
              <a:t>时间片切换</a:t>
            </a:r>
            <a:endParaRPr lang="en-US" altLang="zh-CN" sz="2000" b="1" dirty="0">
              <a:ln/>
              <a:solidFill>
                <a:schemeClr val="accent3"/>
              </a:solidFill>
            </a:endParaRPr>
          </a:p>
          <a:p>
            <a:pPr algn="ctr"/>
            <a:r>
              <a:rPr lang="zh-CN" altLang="en-US" sz="2000" b="1" cap="none" spc="0" dirty="0">
                <a:ln/>
                <a:solidFill>
                  <a:schemeClr val="accent3"/>
                </a:solidFill>
                <a:effectLst/>
              </a:rPr>
              <a:t>优先调度算法</a:t>
            </a:r>
          </a:p>
        </p:txBody>
      </p:sp>
      <p:cxnSp>
        <p:nvCxnSpPr>
          <p:cNvPr id="53" name="直线箭头连接符 52">
            <a:extLst>
              <a:ext uri="{FF2B5EF4-FFF2-40B4-BE49-F238E27FC236}">
                <a16:creationId xmlns:a16="http://schemas.microsoft.com/office/drawing/2014/main" id="{CFDF6267-EAB1-4745-ADD4-DC32A1EA628D}"/>
              </a:ext>
            </a:extLst>
          </p:cNvPr>
          <p:cNvCxnSpPr>
            <a:stCxn id="42" idx="3"/>
            <a:endCxn id="51" idx="1"/>
          </p:cNvCxnSpPr>
          <p:nvPr/>
        </p:nvCxnSpPr>
        <p:spPr>
          <a:xfrm>
            <a:off x="1683326" y="2390985"/>
            <a:ext cx="1251836" cy="578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5" name="直线箭头连接符 54">
            <a:extLst>
              <a:ext uri="{FF2B5EF4-FFF2-40B4-BE49-F238E27FC236}">
                <a16:creationId xmlns:a16="http://schemas.microsoft.com/office/drawing/2014/main" id="{15160A84-C4CA-1A41-9663-BBBF9D796F40}"/>
              </a:ext>
            </a:extLst>
          </p:cNvPr>
          <p:cNvCxnSpPr>
            <a:stCxn id="40" idx="3"/>
            <a:endCxn id="51" idx="1"/>
          </p:cNvCxnSpPr>
          <p:nvPr/>
        </p:nvCxnSpPr>
        <p:spPr>
          <a:xfrm flipV="1">
            <a:off x="1621454" y="2969496"/>
            <a:ext cx="1313708" cy="3969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7" name="直线箭头连接符 56">
            <a:extLst>
              <a:ext uri="{FF2B5EF4-FFF2-40B4-BE49-F238E27FC236}">
                <a16:creationId xmlns:a16="http://schemas.microsoft.com/office/drawing/2014/main" id="{279E287F-85A9-0D4D-AF8F-222CE1847F38}"/>
              </a:ext>
            </a:extLst>
          </p:cNvPr>
          <p:cNvCxnSpPr>
            <a:stCxn id="46" idx="3"/>
            <a:endCxn id="51" idx="1"/>
          </p:cNvCxnSpPr>
          <p:nvPr/>
        </p:nvCxnSpPr>
        <p:spPr>
          <a:xfrm flipV="1">
            <a:off x="1755433" y="2969496"/>
            <a:ext cx="1179729" cy="133981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9" name="直线箭头连接符 58">
            <a:extLst>
              <a:ext uri="{FF2B5EF4-FFF2-40B4-BE49-F238E27FC236}">
                <a16:creationId xmlns:a16="http://schemas.microsoft.com/office/drawing/2014/main" id="{FDBBFC59-7563-E441-B020-C4BA373DA195}"/>
              </a:ext>
            </a:extLst>
          </p:cNvPr>
          <p:cNvCxnSpPr>
            <a:stCxn id="50" idx="2"/>
            <a:endCxn id="51" idx="0"/>
          </p:cNvCxnSpPr>
          <p:nvPr/>
        </p:nvCxnSpPr>
        <p:spPr>
          <a:xfrm>
            <a:off x="3801746" y="1951236"/>
            <a:ext cx="0" cy="6643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直线箭头连接符 60">
            <a:extLst>
              <a:ext uri="{FF2B5EF4-FFF2-40B4-BE49-F238E27FC236}">
                <a16:creationId xmlns:a16="http://schemas.microsoft.com/office/drawing/2014/main" id="{9148A289-41EC-814D-82B6-A92C264ECFEE}"/>
              </a:ext>
            </a:extLst>
          </p:cNvPr>
          <p:cNvCxnSpPr>
            <a:stCxn id="51" idx="3"/>
            <a:endCxn id="48" idx="1"/>
          </p:cNvCxnSpPr>
          <p:nvPr/>
        </p:nvCxnSpPr>
        <p:spPr>
          <a:xfrm flipV="1">
            <a:off x="4668329" y="2967433"/>
            <a:ext cx="1179729" cy="2063"/>
          </a:xfrm>
          <a:prstGeom prst="straightConnector1">
            <a:avLst/>
          </a:prstGeom>
          <a:ln w="25400"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3" name="矩形 62">
            <a:extLst>
              <a:ext uri="{FF2B5EF4-FFF2-40B4-BE49-F238E27FC236}">
                <a16:creationId xmlns:a16="http://schemas.microsoft.com/office/drawing/2014/main" id="{15DDE9E8-2A59-E446-8251-15470C58FDF1}"/>
              </a:ext>
            </a:extLst>
          </p:cNvPr>
          <p:cNvSpPr/>
          <p:nvPr/>
        </p:nvSpPr>
        <p:spPr>
          <a:xfrm>
            <a:off x="3016242" y="3920336"/>
            <a:ext cx="4618573" cy="95410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2800" b="1" cap="none" spc="0" dirty="0">
                <a:ln/>
                <a:solidFill>
                  <a:schemeClr val="accent4"/>
                </a:solidFill>
                <a:effectLst/>
              </a:rPr>
              <a:t>在单核中，并行基本是并发</a:t>
            </a:r>
            <a:endParaRPr lang="en-US" altLang="zh-CN" sz="2800" b="1" cap="none" spc="0" dirty="0">
              <a:ln/>
              <a:solidFill>
                <a:schemeClr val="accent4"/>
              </a:solidFill>
              <a:effectLst/>
            </a:endParaRPr>
          </a:p>
          <a:p>
            <a:pPr algn="ctr"/>
            <a:r>
              <a:rPr lang="zh-CN" altLang="en-US" sz="2800" b="1" cap="none" spc="0" dirty="0">
                <a:ln/>
                <a:solidFill>
                  <a:schemeClr val="accent4"/>
                </a:solidFill>
                <a:effectLst/>
              </a:rPr>
              <a:t>只有多核才能真正实现并行</a:t>
            </a:r>
          </a:p>
        </p:txBody>
      </p:sp>
    </p:spTree>
    <p:extLst>
      <p:ext uri="{BB962C8B-B14F-4D97-AF65-F5344CB8AC3E}">
        <p14:creationId xmlns:p14="http://schemas.microsoft.com/office/powerpoint/2010/main" val="106347709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checkerboard(across)">
                                      <p:cBhvr>
                                        <p:cTn id="12" dur="500"/>
                                        <p:tgtEl>
                                          <p:spTgt spid="42"/>
                                        </p:tgtEl>
                                      </p:cBhvr>
                                    </p:animEffect>
                                  </p:childTnLst>
                                </p:cTn>
                              </p:par>
                              <p:par>
                                <p:cTn id="13" presetID="5" presetClass="entr" presetSubtype="1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checkerboard(across)">
                                      <p:cBhvr>
                                        <p:cTn id="15" dur="500"/>
                                        <p:tgtEl>
                                          <p:spTgt spid="40"/>
                                        </p:tgtEl>
                                      </p:cBhvr>
                                    </p:animEffect>
                                  </p:childTnLst>
                                </p:cTn>
                              </p:par>
                              <p:par>
                                <p:cTn id="16" presetID="5" presetClass="entr" presetSubtype="1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checkerboard(across)">
                                      <p:cBhvr>
                                        <p:cTn id="18" dur="500"/>
                                        <p:tgtEl>
                                          <p:spTgt spid="46"/>
                                        </p:tgtEl>
                                      </p:cBhvr>
                                    </p:animEffect>
                                  </p:childTnLst>
                                </p:cTn>
                              </p:par>
                            </p:childTnLst>
                          </p:cTn>
                        </p:par>
                        <p:par>
                          <p:cTn id="19" fill="hold">
                            <p:stCondLst>
                              <p:cond delay="500"/>
                            </p:stCondLst>
                            <p:childTnLst>
                              <p:par>
                                <p:cTn id="20" presetID="5" presetClass="entr" presetSubtype="10"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checkerboard(across)">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up)">
                                      <p:cBhvr>
                                        <p:cTn id="30" dur="500"/>
                                        <p:tgtEl>
                                          <p:spTgt spid="59"/>
                                        </p:tgtEl>
                                      </p:cBhvr>
                                    </p:animEffect>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animEffect transition="in" filter="fade">
                                      <p:cBhvr>
                                        <p:cTn id="36" dur="500"/>
                                        <p:tgtEl>
                                          <p:spTgt spid="5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wipe(left)">
                                      <p:cBhvr>
                                        <p:cTn id="41" dur="500"/>
                                        <p:tgtEl>
                                          <p:spTgt spid="53"/>
                                        </p:tgtEl>
                                      </p:cBhvr>
                                    </p:animEffect>
                                  </p:childTnLst>
                                </p:cTn>
                              </p:par>
                              <p:par>
                                <p:cTn id="42" presetID="22" presetClass="entr" presetSubtype="8" fill="hold"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wipe(left)">
                                      <p:cBhvr>
                                        <p:cTn id="44" dur="500"/>
                                        <p:tgtEl>
                                          <p:spTgt spid="55"/>
                                        </p:tgtEl>
                                      </p:cBhvr>
                                    </p:animEffect>
                                  </p:childTnLst>
                                </p:cTn>
                              </p:par>
                              <p:par>
                                <p:cTn id="45" presetID="22" presetClass="entr" presetSubtype="8"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left)">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barn(inVertical)">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 calcmode="lin" valueType="num">
                                      <p:cBhvr additive="base">
                                        <p:cTn id="57" dur="500" fill="hold"/>
                                        <p:tgtEl>
                                          <p:spTgt spid="63"/>
                                        </p:tgtEl>
                                        <p:attrNameLst>
                                          <p:attrName>ppt_x</p:attrName>
                                        </p:attrNameLst>
                                      </p:cBhvr>
                                      <p:tavLst>
                                        <p:tav tm="0">
                                          <p:val>
                                            <p:strVal val="#ppt_x"/>
                                          </p:val>
                                        </p:tav>
                                        <p:tav tm="100000">
                                          <p:val>
                                            <p:strVal val="#ppt_x"/>
                                          </p:val>
                                        </p:tav>
                                      </p:tavLst>
                                    </p:anim>
                                    <p:anim calcmode="lin" valueType="num">
                                      <p:cBhvr additive="base">
                                        <p:cTn id="5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1" grpId="0"/>
      <p:bldP spid="6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F7E06F6-F096-B941-9E81-27E6E0C7BFAB}"/>
              </a:ext>
            </a:extLst>
          </p:cNvPr>
          <p:cNvSpPr/>
          <p:nvPr/>
        </p:nvSpPr>
        <p:spPr>
          <a:xfrm>
            <a:off x="951367" y="2322935"/>
            <a:ext cx="1779028" cy="1745083"/>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zh-CN" altLang="en-US" sz="2400" b="1" dirty="0"/>
              <a:t>磁盘</a:t>
            </a:r>
          </a:p>
        </p:txBody>
      </p:sp>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pitchFamily="34" charset="-122"/>
                <a:ea typeface="微软雅黑" panose="020B0503020204020204" pitchFamily="34" charset="-122"/>
              </a:rPr>
              <a:t>进程的概念</a:t>
            </a:r>
          </a:p>
        </p:txBody>
      </p:sp>
      <p:pic>
        <p:nvPicPr>
          <p:cNvPr id="46" name="图片 45">
            <a:extLst>
              <a:ext uri="{FF2B5EF4-FFF2-40B4-BE49-F238E27FC236}">
                <a16:creationId xmlns:a16="http://schemas.microsoft.com/office/drawing/2014/main" id="{C7F53AEB-E29C-A249-88FB-D9FCFE139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079" y="2486419"/>
            <a:ext cx="881443" cy="1018005"/>
          </a:xfrm>
          <a:prstGeom prst="rect">
            <a:avLst/>
          </a:prstGeom>
        </p:spPr>
      </p:pic>
      <p:pic>
        <p:nvPicPr>
          <p:cNvPr id="50" name="图片 49">
            <a:extLst>
              <a:ext uri="{FF2B5EF4-FFF2-40B4-BE49-F238E27FC236}">
                <a16:creationId xmlns:a16="http://schemas.microsoft.com/office/drawing/2014/main" id="{8163C125-ED5A-BB4D-A172-30333052A7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1169266"/>
            <a:ext cx="1219200" cy="914400"/>
          </a:xfrm>
          <a:prstGeom prst="rect">
            <a:avLst/>
          </a:prstGeom>
        </p:spPr>
      </p:pic>
      <p:sp>
        <p:nvSpPr>
          <p:cNvPr id="51" name="矩形 50">
            <a:extLst>
              <a:ext uri="{FF2B5EF4-FFF2-40B4-BE49-F238E27FC236}">
                <a16:creationId xmlns:a16="http://schemas.microsoft.com/office/drawing/2014/main" id="{D68A4FF8-4357-2F45-82DD-AC1BCBB3CCEB}"/>
              </a:ext>
            </a:extLst>
          </p:cNvPr>
          <p:cNvSpPr/>
          <p:nvPr/>
        </p:nvSpPr>
        <p:spPr>
          <a:xfrm>
            <a:off x="4221583" y="2795367"/>
            <a:ext cx="700833" cy="40011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2000" b="1" dirty="0">
                <a:ln/>
                <a:solidFill>
                  <a:schemeClr val="accent3"/>
                </a:solidFill>
              </a:rPr>
              <a:t>内存</a:t>
            </a:r>
            <a:endParaRPr lang="zh-CN" altLang="en-US" sz="2000" b="1" cap="none" spc="0" dirty="0">
              <a:ln/>
              <a:solidFill>
                <a:schemeClr val="accent3"/>
              </a:solidFill>
              <a:effectLst/>
            </a:endParaRPr>
          </a:p>
        </p:txBody>
      </p:sp>
      <p:cxnSp>
        <p:nvCxnSpPr>
          <p:cNvPr id="57" name="直线箭头连接符 56">
            <a:extLst>
              <a:ext uri="{FF2B5EF4-FFF2-40B4-BE49-F238E27FC236}">
                <a16:creationId xmlns:a16="http://schemas.microsoft.com/office/drawing/2014/main" id="{279E287F-85A9-0D4D-AF8F-222CE1847F38}"/>
              </a:ext>
            </a:extLst>
          </p:cNvPr>
          <p:cNvCxnSpPr>
            <a:cxnSpLocks/>
            <a:stCxn id="46" idx="3"/>
            <a:endCxn id="51" idx="1"/>
          </p:cNvCxnSpPr>
          <p:nvPr/>
        </p:nvCxnSpPr>
        <p:spPr>
          <a:xfrm>
            <a:off x="2297522" y="2995422"/>
            <a:ext cx="1924061"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9" name="直线箭头连接符 58">
            <a:extLst>
              <a:ext uri="{FF2B5EF4-FFF2-40B4-BE49-F238E27FC236}">
                <a16:creationId xmlns:a16="http://schemas.microsoft.com/office/drawing/2014/main" id="{FDBBFC59-7563-E441-B020-C4BA373DA195}"/>
              </a:ext>
            </a:extLst>
          </p:cNvPr>
          <p:cNvCxnSpPr>
            <a:stCxn id="50" idx="2"/>
            <a:endCxn id="51" idx="0"/>
          </p:cNvCxnSpPr>
          <p:nvPr/>
        </p:nvCxnSpPr>
        <p:spPr>
          <a:xfrm>
            <a:off x="4572000" y="2083666"/>
            <a:ext cx="0" cy="7117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 name="组合 21">
            <a:extLst>
              <a:ext uri="{FF2B5EF4-FFF2-40B4-BE49-F238E27FC236}">
                <a16:creationId xmlns:a16="http://schemas.microsoft.com/office/drawing/2014/main" id="{97E45DBF-C39C-1340-8EC2-E76FB856F6BD}"/>
              </a:ext>
            </a:extLst>
          </p:cNvPr>
          <p:cNvGrpSpPr/>
          <p:nvPr/>
        </p:nvGrpSpPr>
        <p:grpSpPr>
          <a:xfrm>
            <a:off x="6726186" y="1474960"/>
            <a:ext cx="1276986" cy="303011"/>
            <a:chOff x="1793812" y="4421987"/>
            <a:chExt cx="1702648" cy="404014"/>
          </a:xfrm>
        </p:grpSpPr>
        <p:sp>
          <p:nvSpPr>
            <p:cNvPr id="23" name="圆角矩形 22">
              <a:extLst>
                <a:ext uri="{FF2B5EF4-FFF2-40B4-BE49-F238E27FC236}">
                  <a16:creationId xmlns:a16="http://schemas.microsoft.com/office/drawing/2014/main" id="{09522582-8D5E-4D44-A6A8-008201CD5382}"/>
                </a:ext>
              </a:extLst>
            </p:cNvPr>
            <p:cNvSpPr/>
            <p:nvPr/>
          </p:nvSpPr>
          <p:spPr>
            <a:xfrm>
              <a:off x="1793812" y="4421987"/>
              <a:ext cx="1702648" cy="404014"/>
            </a:xfrm>
            <a:prstGeom prst="roundRect">
              <a:avLst>
                <a:gd name="adj" fmla="val 50000"/>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prstTxWarp prst="textNoShape">
                <a:avLst/>
              </a:prstTxWarp>
            </a:bodyPr>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24" name="文本框 23">
              <a:extLst>
                <a:ext uri="{FF2B5EF4-FFF2-40B4-BE49-F238E27FC236}">
                  <a16:creationId xmlns:a16="http://schemas.microsoft.com/office/drawing/2014/main" id="{92AA0738-7A99-D048-A6FC-9A8EA6D3FBF7}"/>
                </a:ext>
              </a:extLst>
            </p:cNvPr>
            <p:cNvSpPr txBox="1"/>
            <p:nvPr/>
          </p:nvSpPr>
          <p:spPr>
            <a:xfrm>
              <a:off x="1893648" y="4473167"/>
              <a:ext cx="1502976" cy="338554"/>
            </a:xfrm>
            <a:prstGeom prst="rect">
              <a:avLst/>
            </a:prstGeom>
            <a:noFill/>
          </p:spPr>
          <p:txBody>
            <a:bodyPr wrap="none" rtlCol="0">
              <a:spAutoFit/>
            </a:bodyPr>
            <a:lstStyle/>
            <a:p>
              <a:r>
                <a:rPr lang="zh-CN" altLang="en-US" sz="1050" b="1" dirty="0">
                  <a:solidFill>
                    <a:schemeClr val="bg1"/>
                  </a:solidFill>
                  <a:latin typeface="微软雅黑" panose="020B0503020204020204" pitchFamily="34" charset="-122"/>
                  <a:ea typeface="微软雅黑" panose="020B0503020204020204" pitchFamily="34" charset="-122"/>
                </a:rPr>
                <a:t>正在运行的程序</a:t>
              </a:r>
            </a:p>
          </p:txBody>
        </p:sp>
      </p:grpSp>
      <p:sp>
        <p:nvSpPr>
          <p:cNvPr id="25" name="矩形 24">
            <a:extLst>
              <a:ext uri="{FF2B5EF4-FFF2-40B4-BE49-F238E27FC236}">
                <a16:creationId xmlns:a16="http://schemas.microsoft.com/office/drawing/2014/main" id="{AA77A4A5-8AD4-D748-9EF9-2B870CE79003}"/>
              </a:ext>
            </a:extLst>
          </p:cNvPr>
          <p:cNvSpPr/>
          <p:nvPr/>
        </p:nvSpPr>
        <p:spPr>
          <a:xfrm>
            <a:off x="5932038" y="2083666"/>
            <a:ext cx="3081330" cy="1346907"/>
          </a:xfrm>
          <a:prstGeom prst="rect">
            <a:avLst/>
          </a:prstGeom>
        </p:spPr>
        <p:txBody>
          <a:bodyPr wrap="square">
            <a:spAutoFit/>
          </a:bodyPr>
          <a:lstStyle/>
          <a:p>
            <a:pPr algn="ctr">
              <a:lnSpc>
                <a:spcPct val="150000"/>
              </a:lnSpc>
            </a:pPr>
            <a:r>
              <a:rPr lang="en-US" altLang="zh-CN" sz="1400" b="1" dirty="0">
                <a:latin typeface="微软雅黑" panose="020B0503020204020204" pitchFamily="34" charset="-122"/>
                <a:ea typeface="微软雅黑" panose="020B0503020204020204" pitchFamily="34" charset="-122"/>
                <a:sym typeface="Gill Sans" charset="0"/>
              </a:rPr>
              <a:t>1.</a:t>
            </a:r>
            <a:r>
              <a:rPr lang="zh-CN" altLang="en-US" sz="1400" b="1" dirty="0">
                <a:latin typeface="微软雅黑" panose="020B0503020204020204" pitchFamily="34" charset="-122"/>
                <a:ea typeface="微软雅黑" panose="020B0503020204020204" pitchFamily="34" charset="-122"/>
                <a:sym typeface="Gill Sans" charset="0"/>
              </a:rPr>
              <a:t> 每个进程拥有自己的独立的地址空间，内存，数据栈，以及其他用于跟踪执行的辅助数据</a:t>
            </a:r>
          </a:p>
          <a:p>
            <a:pPr algn="ctr">
              <a:lnSpc>
                <a:spcPct val="150000"/>
              </a:lnSpc>
            </a:pPr>
            <a:r>
              <a:rPr lang="en-US" altLang="zh-CN" sz="1400" b="1" dirty="0">
                <a:latin typeface="微软雅黑" panose="020B0503020204020204" pitchFamily="34" charset="-122"/>
                <a:ea typeface="微软雅黑" panose="020B0503020204020204" pitchFamily="34" charset="-122"/>
                <a:sym typeface="Gill Sans" charset="0"/>
              </a:rPr>
              <a:t>2.</a:t>
            </a:r>
            <a:r>
              <a:rPr lang="zh-CN" altLang="en-US" sz="1400" b="1" dirty="0">
                <a:latin typeface="微软雅黑" panose="020B0503020204020204" pitchFamily="34" charset="-122"/>
                <a:ea typeface="微软雅黑" panose="020B0503020204020204" pitchFamily="34" charset="-122"/>
                <a:sym typeface="Gill Sans" charset="0"/>
              </a:rPr>
              <a:t> 各个进程之间相互独立，互不影响。</a:t>
            </a:r>
          </a:p>
        </p:txBody>
      </p:sp>
    </p:spTree>
    <p:extLst>
      <p:ext uri="{BB962C8B-B14F-4D97-AF65-F5344CB8AC3E}">
        <p14:creationId xmlns:p14="http://schemas.microsoft.com/office/powerpoint/2010/main" val="3043421151"/>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5" presetClass="entr" presetSubtype="10"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checkerboard(across)">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up)">
                                      <p:cBhvr>
                                        <p:cTn id="22" dur="500"/>
                                        <p:tgtEl>
                                          <p:spTgt spid="59"/>
                                        </p:tgtEl>
                                      </p:cBhvr>
                                    </p:animEffect>
                                  </p:childTnLst>
                                </p:cTn>
                              </p:par>
                            </p:childTnLst>
                          </p:cTn>
                        </p:par>
                        <p:par>
                          <p:cTn id="23" fill="hold">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500" fill="hold"/>
                                        <p:tgtEl>
                                          <p:spTgt spid="51"/>
                                        </p:tgtEl>
                                        <p:attrNameLst>
                                          <p:attrName>ppt_w</p:attrName>
                                        </p:attrNameLst>
                                      </p:cBhvr>
                                      <p:tavLst>
                                        <p:tav tm="0">
                                          <p:val>
                                            <p:fltVal val="0"/>
                                          </p:val>
                                        </p:tav>
                                        <p:tav tm="100000">
                                          <p:val>
                                            <p:strVal val="#ppt_w"/>
                                          </p:val>
                                        </p:tav>
                                      </p:tavLst>
                                    </p:anim>
                                    <p:anim calcmode="lin" valueType="num">
                                      <p:cBhvr>
                                        <p:cTn id="27" dur="500" fill="hold"/>
                                        <p:tgtEl>
                                          <p:spTgt spid="51"/>
                                        </p:tgtEl>
                                        <p:attrNameLst>
                                          <p:attrName>ppt_h</p:attrName>
                                        </p:attrNameLst>
                                      </p:cBhvr>
                                      <p:tavLst>
                                        <p:tav tm="0">
                                          <p:val>
                                            <p:fltVal val="0"/>
                                          </p:val>
                                        </p:tav>
                                        <p:tav tm="100000">
                                          <p:val>
                                            <p:strVal val="#ppt_h"/>
                                          </p:val>
                                        </p:tav>
                                      </p:tavLst>
                                    </p:anim>
                                    <p:animEffect transition="in" filter="fade">
                                      <p:cBhvr>
                                        <p:cTn id="28" dur="500"/>
                                        <p:tgtEl>
                                          <p:spTgt spid="51"/>
                                        </p:tgtEl>
                                      </p:cBhvr>
                                    </p:animEffect>
                                  </p:childTnLst>
                                </p:cTn>
                              </p:par>
                              <p:par>
                                <p:cTn id="29" presetID="22" presetClass="entr" presetSubtype="8"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left)">
                                      <p:cBhvr>
                                        <p:cTn id="31" dur="500"/>
                                        <p:tgtEl>
                                          <p:spTgt spid="57"/>
                                        </p:tgtEl>
                                      </p:cBhvr>
                                    </p:animEffect>
                                  </p:childTnLst>
                                </p:cTn>
                              </p:par>
                              <p:par>
                                <p:cTn id="32" presetID="47" presetClass="entr" presetSubtype="0" fill="hold" nodeType="withEffect">
                                  <p:stCondLst>
                                    <p:cond delay="60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anim calcmode="lin" valueType="num">
                                      <p:cBhvr>
                                        <p:cTn id="35" dur="500" fill="hold"/>
                                        <p:tgtEl>
                                          <p:spTgt spid="22"/>
                                        </p:tgtEl>
                                        <p:attrNameLst>
                                          <p:attrName>ppt_x</p:attrName>
                                        </p:attrNameLst>
                                      </p:cBhvr>
                                      <p:tavLst>
                                        <p:tav tm="0">
                                          <p:val>
                                            <p:strVal val="#ppt_x"/>
                                          </p:val>
                                        </p:tav>
                                        <p:tav tm="100000">
                                          <p:val>
                                            <p:strVal val="#ppt_x"/>
                                          </p:val>
                                        </p:tav>
                                      </p:tavLst>
                                    </p:anim>
                                    <p:anim calcmode="lin" valueType="num">
                                      <p:cBhvr>
                                        <p:cTn id="36" dur="500" fill="hold"/>
                                        <p:tgtEl>
                                          <p:spTgt spid="22"/>
                                        </p:tgtEl>
                                        <p:attrNameLst>
                                          <p:attrName>ppt_y</p:attrName>
                                        </p:attrNameLst>
                                      </p:cBhvr>
                                      <p:tavLst>
                                        <p:tav tm="0">
                                          <p:val>
                                            <p:strVal val="#ppt_y-.1"/>
                                          </p:val>
                                        </p:tav>
                                        <p:tav tm="100000">
                                          <p:val>
                                            <p:strVal val="#ppt_y"/>
                                          </p:val>
                                        </p:tav>
                                      </p:tavLst>
                                    </p:anim>
                                  </p:childTnLst>
                                </p:cTn>
                              </p:par>
                              <p:par>
                                <p:cTn id="37" presetID="41" presetClass="entr" presetSubtype="0" fill="hold" grpId="0" nodeType="withEffect">
                                  <p:stCondLst>
                                    <p:cond delay="1100"/>
                                  </p:stCondLst>
                                  <p:iterate type="lt">
                                    <p:tmPct val="10000"/>
                                  </p:iterate>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6" grpId="0" animBg="1"/>
      <p:bldP spid="51"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grpSp>
        <p:nvGrpSpPr>
          <p:cNvPr id="10" name="组合 9"/>
          <p:cNvGrpSpPr/>
          <p:nvPr/>
        </p:nvGrpSpPr>
        <p:grpSpPr>
          <a:xfrm>
            <a:off x="3707889" y="1438149"/>
            <a:ext cx="1728225" cy="1728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FFA538"/>
                  </a:solidFill>
                  <a:latin typeface="微软雅黑" pitchFamily="34" charset="-122"/>
                  <a:ea typeface="微软雅黑" pitchFamily="34" charset="-122"/>
                </a:rPr>
                <a:t>多进程实现</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pitchFamily="34" charset="-122"/>
                <a:ea typeface="微软雅黑" panose="020B0503020204020204" pitchFamily="34" charset="-122"/>
              </a:rPr>
              <a:t>√</a:t>
            </a:r>
            <a:r>
              <a:rPr kumimoji="0" lang="en-US" altLang="zh-CN" sz="1000" b="1" i="0" u="none" strike="noStrike" kern="0" cap="none" spc="0" normalizeH="0" noProof="0" dirty="0">
                <a:ln>
                  <a:noFill/>
                </a:ln>
                <a:solidFill>
                  <a:srgbClr val="FFA538"/>
                </a:solidFill>
                <a:effectLst/>
                <a:uLnTx/>
                <a:uFillTx/>
                <a:latin typeface="微软雅黑" panose="020B0503020204020204" pitchFamily="34" charset="-122"/>
                <a:ea typeface="微软雅黑" panose="020B0503020204020204" pitchFamily="34" charset="-122"/>
              </a:rPr>
              <a:t> </a:t>
            </a:r>
            <a:r>
              <a:rPr kumimoji="0" lang="zh-CN" altLang="en-US" sz="1000" b="1" i="0" u="none" strike="noStrike" kern="0" cap="none" spc="0" normalizeH="0" noProof="0" dirty="0">
                <a:ln>
                  <a:noFill/>
                </a:ln>
                <a:solidFill>
                  <a:srgbClr val="FFA538"/>
                </a:solidFill>
                <a:effectLst/>
                <a:uLnTx/>
                <a:uFillTx/>
                <a:latin typeface="微软雅黑" panose="020B0503020204020204" pitchFamily="34" charset="-122"/>
                <a:ea typeface="微软雅黑" panose="020B0503020204020204" pitchFamily="34" charset="-122"/>
              </a:rPr>
              <a:t>多进程实现</a:t>
            </a:r>
            <a:endParaRPr kumimoji="0" lang="zh-CN" altLang="en-US" sz="1000" b="1" i="0" u="none" strike="noStrike" kern="0" cap="none" spc="0" normalizeH="0" baseline="0" noProof="0" dirty="0">
              <a:ln>
                <a:noFill/>
              </a:ln>
              <a:solidFill>
                <a:srgbClr val="FFA538"/>
              </a:solidFill>
              <a:effectLst/>
              <a:uLnTx/>
              <a:uFillTx/>
              <a:latin typeface="微软雅黑" panose="020B0503020204020204" pitchFamily="34" charset="-122"/>
              <a:ea typeface="微软雅黑" panose="020B0503020204020204" pitchFamily="34" charset="-122"/>
            </a:endParaRPr>
          </a:p>
        </p:txBody>
      </p:sp>
      <p:sp>
        <p:nvSpPr>
          <p:cNvPr id="14" name="TextBox 27"/>
          <p:cNvSpPr txBox="1"/>
          <p:nvPr/>
        </p:nvSpPr>
        <p:spPr>
          <a:xfrm>
            <a:off x="4666884" y="3547419"/>
            <a:ext cx="1099434"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pitchFamily="34" charset="-122"/>
                <a:ea typeface="微软雅黑" panose="020B0503020204020204" pitchFamily="34" charset="-122"/>
              </a:rPr>
              <a:t>√ 多线程注意点</a:t>
            </a:r>
            <a:r>
              <a:rPr lang="zh-CN" altLang="en-US" sz="1000" b="1" kern="0" dirty="0">
                <a:solidFill>
                  <a:srgbClr val="FFA538"/>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31114123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pitchFamily="34" charset="-122"/>
                <a:ea typeface="微软雅黑" panose="020B0503020204020204" pitchFamily="34" charset="-122"/>
              </a:rPr>
              <a:t>单一进程</a:t>
            </a:r>
          </a:p>
        </p:txBody>
      </p:sp>
      <p:pic>
        <p:nvPicPr>
          <p:cNvPr id="3" name="图片 2">
            <a:extLst>
              <a:ext uri="{FF2B5EF4-FFF2-40B4-BE49-F238E27FC236}">
                <a16:creationId xmlns:a16="http://schemas.microsoft.com/office/drawing/2014/main" id="{474747B3-2510-4444-AB5A-985F6383A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79" y="1028686"/>
            <a:ext cx="5309248" cy="3775723"/>
          </a:xfrm>
          <a:prstGeom prst="rect">
            <a:avLst/>
          </a:prstGeom>
        </p:spPr>
      </p:pic>
      <p:sp>
        <p:nvSpPr>
          <p:cNvPr id="95" name="文本框 94">
            <a:extLst>
              <a:ext uri="{FF2B5EF4-FFF2-40B4-BE49-F238E27FC236}">
                <a16:creationId xmlns:a16="http://schemas.microsoft.com/office/drawing/2014/main" id="{F1C8D687-044E-DF40-828F-C1F674172C82}"/>
              </a:ext>
            </a:extLst>
          </p:cNvPr>
          <p:cNvSpPr txBox="1"/>
          <p:nvPr/>
        </p:nvSpPr>
        <p:spPr>
          <a:xfrm>
            <a:off x="6859888" y="1292175"/>
            <a:ext cx="1713382" cy="253916"/>
          </a:xfrm>
          <a:prstGeom prst="rect">
            <a:avLst/>
          </a:prstGeom>
          <a:noFill/>
        </p:spPr>
        <p:txBody>
          <a:bodyPr wrap="square" rtlCol="0">
            <a:spAutoFit/>
          </a:bodyPr>
          <a:lstStyle/>
          <a:p>
            <a:pPr algn="ctr"/>
            <a:r>
              <a:rPr lang="zh-CN" altLang="en-US" sz="1050" b="1" dirty="0">
                <a:solidFill>
                  <a:srgbClr val="FFB850"/>
                </a:solidFill>
                <a:latin typeface="微软雅黑" panose="020B0503020204020204" pitchFamily="34" charset="-122"/>
                <a:ea typeface="微软雅黑" panose="020B0503020204020204" pitchFamily="34" charset="-122"/>
              </a:rPr>
              <a:t>单一进程</a:t>
            </a:r>
          </a:p>
        </p:txBody>
      </p:sp>
      <p:sp>
        <p:nvSpPr>
          <p:cNvPr id="96" name="文本框 113">
            <a:extLst>
              <a:ext uri="{FF2B5EF4-FFF2-40B4-BE49-F238E27FC236}">
                <a16:creationId xmlns:a16="http://schemas.microsoft.com/office/drawing/2014/main" id="{8C8F2A2F-3869-7B40-985B-3208878971C3}"/>
              </a:ext>
            </a:extLst>
          </p:cNvPr>
          <p:cNvSpPr txBox="1"/>
          <p:nvPr/>
        </p:nvSpPr>
        <p:spPr>
          <a:xfrm>
            <a:off x="6895322" y="1561962"/>
            <a:ext cx="1642514" cy="526811"/>
          </a:xfrm>
          <a:prstGeom prst="rect">
            <a:avLst/>
          </a:prstGeom>
          <a:noFill/>
        </p:spPr>
        <p:txBody>
          <a:bodyPr wrap="square" rtlCol="0">
            <a:spAutoFit/>
          </a:bodyPr>
          <a:lstStyle/>
          <a:p>
            <a:pPr algn="just">
              <a:lnSpc>
                <a:spcPct val="150000"/>
              </a:lnSpc>
            </a:pPr>
            <a:r>
              <a:rPr lang="zh-CN" altLang="en-US" sz="1000" b="1" dirty="0">
                <a:latin typeface="微软雅黑" panose="020B0503020204020204" pitchFamily="34" charset="-122"/>
                <a:ea typeface="微软雅黑" panose="020B0503020204020204" pitchFamily="34" charset="-122"/>
              </a:rPr>
              <a:t>使用睡眠来模拟耗时操作，查看真个程序的运行时间</a:t>
            </a:r>
          </a:p>
        </p:txBody>
      </p:sp>
    </p:spTree>
    <p:extLst>
      <p:ext uri="{BB962C8B-B14F-4D97-AF65-F5344CB8AC3E}">
        <p14:creationId xmlns:p14="http://schemas.microsoft.com/office/powerpoint/2010/main" val="311666598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right)">
                                      <p:cBhvr>
                                        <p:cTn id="15" dur="500"/>
                                        <p:tgtEl>
                                          <p:spTgt spid="9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wipe(right)">
                                      <p:cBhvr>
                                        <p:cTn id="1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5" grpId="0"/>
      <p:bldP spid="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pitchFamily="34" charset="-122"/>
                <a:ea typeface="微软雅黑" panose="020B0503020204020204" pitchFamily="34" charset="-122"/>
              </a:rPr>
              <a:t>开启多进程</a:t>
            </a:r>
          </a:p>
        </p:txBody>
      </p:sp>
      <p:pic>
        <p:nvPicPr>
          <p:cNvPr id="3" name="图片 2">
            <a:extLst>
              <a:ext uri="{FF2B5EF4-FFF2-40B4-BE49-F238E27FC236}">
                <a16:creationId xmlns:a16="http://schemas.microsoft.com/office/drawing/2014/main" id="{474747B3-2510-4444-AB5A-985F6383AE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8828" y="1094000"/>
            <a:ext cx="4309784" cy="3775723"/>
          </a:xfrm>
          <a:prstGeom prst="rect">
            <a:avLst/>
          </a:prstGeom>
        </p:spPr>
      </p:pic>
      <p:sp>
        <p:nvSpPr>
          <p:cNvPr id="95" name="文本框 94">
            <a:extLst>
              <a:ext uri="{FF2B5EF4-FFF2-40B4-BE49-F238E27FC236}">
                <a16:creationId xmlns:a16="http://schemas.microsoft.com/office/drawing/2014/main" id="{F1C8D687-044E-DF40-828F-C1F674172C82}"/>
              </a:ext>
            </a:extLst>
          </p:cNvPr>
          <p:cNvSpPr txBox="1"/>
          <p:nvPr/>
        </p:nvSpPr>
        <p:spPr>
          <a:xfrm>
            <a:off x="5898835" y="1245522"/>
            <a:ext cx="1713382" cy="400110"/>
          </a:xfrm>
          <a:prstGeom prst="rect">
            <a:avLst/>
          </a:prstGeom>
          <a:noFill/>
        </p:spPr>
        <p:txBody>
          <a:bodyPr wrap="square" rtlCol="0">
            <a:spAutoFit/>
          </a:bodyPr>
          <a:lstStyle/>
          <a:p>
            <a:pPr algn="ctr"/>
            <a:r>
              <a:rPr lang="zh-CN" altLang="en-US" sz="2000" b="1" dirty="0">
                <a:solidFill>
                  <a:srgbClr val="6E4180"/>
                </a:solidFill>
                <a:latin typeface="微软雅黑" panose="020B0503020204020204" pitchFamily="34" charset="-122"/>
                <a:ea typeface="微软雅黑" panose="020B0503020204020204" pitchFamily="34" charset="-122"/>
              </a:rPr>
              <a:t>多进程</a:t>
            </a:r>
          </a:p>
        </p:txBody>
      </p:sp>
      <p:sp>
        <p:nvSpPr>
          <p:cNvPr id="96" name="文本框 113">
            <a:extLst>
              <a:ext uri="{FF2B5EF4-FFF2-40B4-BE49-F238E27FC236}">
                <a16:creationId xmlns:a16="http://schemas.microsoft.com/office/drawing/2014/main" id="{8C8F2A2F-3869-7B40-985B-3208878971C3}"/>
              </a:ext>
            </a:extLst>
          </p:cNvPr>
          <p:cNvSpPr txBox="1"/>
          <p:nvPr/>
        </p:nvSpPr>
        <p:spPr>
          <a:xfrm>
            <a:off x="5509888" y="1762553"/>
            <a:ext cx="3185283" cy="1078052"/>
          </a:xfrm>
          <a:prstGeom prst="rect">
            <a:avLst/>
          </a:prstGeom>
          <a:noFill/>
        </p:spPr>
        <p:txBody>
          <a:bodyPr wrap="square" rtlCol="0">
            <a:spAutoFit/>
          </a:bodyPr>
          <a:lstStyle/>
          <a:p>
            <a:pPr algn="just">
              <a:lnSpc>
                <a:spcPct val="150000"/>
              </a:lnSpc>
            </a:pPr>
            <a:r>
              <a:rPr lang="zh-CN" altLang="en-US" sz="1100" b="1" dirty="0">
                <a:latin typeface="微软雅黑" panose="020B0503020204020204" pitchFamily="34" charset="-122"/>
                <a:ea typeface="微软雅黑" panose="020B0503020204020204" pitchFamily="34" charset="-122"/>
              </a:rPr>
              <a:t>使用多进程来分担耗时任务，在另一个进程中运行耗时任务。这样主进程就不会收到影响。</a:t>
            </a:r>
            <a:endParaRPr lang="en-US" altLang="zh-CN" sz="1100" b="1" dirty="0">
              <a:latin typeface="微软雅黑" panose="020B0503020204020204" pitchFamily="34" charset="-122"/>
              <a:ea typeface="微软雅黑" panose="020B0503020204020204" pitchFamily="34" charset="-122"/>
            </a:endParaRPr>
          </a:p>
          <a:p>
            <a:pPr algn="just">
              <a:lnSpc>
                <a:spcPct val="150000"/>
              </a:lnSpc>
            </a:pPr>
            <a:endParaRPr lang="en-US" altLang="zh-CN" sz="1100" b="1" dirty="0">
              <a:latin typeface="微软雅黑" panose="020B0503020204020204" pitchFamily="34" charset="-122"/>
              <a:ea typeface="微软雅黑" panose="020B0503020204020204" pitchFamily="34" charset="-122"/>
            </a:endParaRPr>
          </a:p>
          <a:p>
            <a:pPr algn="just">
              <a:lnSpc>
                <a:spcPct val="150000"/>
              </a:lnSpc>
            </a:pPr>
            <a:r>
              <a:rPr lang="zh-CN" altLang="en-US" sz="1100" b="1" dirty="0">
                <a:latin typeface="微软雅黑" panose="020B0503020204020204" pitchFamily="34" charset="-122"/>
                <a:ea typeface="微软雅黑" panose="020B0503020204020204" pitchFamily="34" charset="-122"/>
              </a:rPr>
              <a:t>当子进程执行完时，返回子进程的运行结果</a:t>
            </a:r>
          </a:p>
        </p:txBody>
      </p:sp>
    </p:spTree>
    <p:extLst>
      <p:ext uri="{BB962C8B-B14F-4D97-AF65-F5344CB8AC3E}">
        <p14:creationId xmlns:p14="http://schemas.microsoft.com/office/powerpoint/2010/main" val="18619029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right)">
                                      <p:cBhvr>
                                        <p:cTn id="15" dur="500"/>
                                        <p:tgtEl>
                                          <p:spTgt spid="9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wipe(right)">
                                      <p:cBhvr>
                                        <p:cTn id="1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5" grpId="0"/>
      <p:bldP spid="96"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4C285D3B-58BD-ED46-900A-3C3D8E9E14DF}">
  <we:reference id="wa104178141" version="4.0.0.8" store="zh-CN" storeType="OMEX"/>
  <we:alternateReferences>
    <we:reference id="wa104178141" version="4.0.0.8"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86FECE9-AFEE-5C40-B707-D9FF36B40798}">
  <we:reference id="wa104380121" version="2.0.0.0" store="zh-CN" storeType="OMEX"/>
  <we:alternateReferences>
    <we:reference id="WA104380121"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640</TotalTime>
  <Words>787</Words>
  <Application>Microsoft Office PowerPoint</Application>
  <PresentationFormat>全屏显示(16:9)</PresentationFormat>
  <Paragraphs>104</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PMingLiU</vt:lpstr>
      <vt:lpstr>方正兰亭超细黑简体</vt:lpstr>
      <vt:lpstr>黑体</vt:lpstr>
      <vt:lpstr>华文细黑</vt:lpstr>
      <vt:lpstr>时尚中黑简体</vt:lpstr>
      <vt:lpstr>微软雅黑</vt:lpstr>
      <vt:lpstr>造字工房悦黑体验版细体</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邓 豪</cp:lastModifiedBy>
  <cp:revision>44</cp:revision>
  <dcterms:created xsi:type="dcterms:W3CDTF">2016-07-16T02:16:41Z</dcterms:created>
  <dcterms:modified xsi:type="dcterms:W3CDTF">2022-03-25T14:15:24Z</dcterms:modified>
</cp:coreProperties>
</file>