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63" r:id="rId4"/>
  </p:sldIdLst>
  <p:sldSz cx="9144000" cy="5143500" type="screen16x9"/>
  <p:notesSz cx="6858000" cy="9144000"/>
  <p:defaultTextStyle>
    <a:defPPr marL="0" marR="0" indent="0" algn="l" defTabSz="342883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675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0954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7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85721" algn="ctr" defTabSz="30954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7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171441" algn="ctr" defTabSz="30954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7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257162" algn="ctr" defTabSz="30954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7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342883" algn="ctr" defTabSz="30954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7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428604" algn="ctr" defTabSz="30954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7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514325" algn="ctr" defTabSz="30954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7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600045" algn="ctr" defTabSz="30954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7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685766" algn="ctr" defTabSz="30954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7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个性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个性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80320"/>
  </p:normalViewPr>
  <p:slideViewPr>
    <p:cSldViewPr snapToGrid="0" snapToObjects="1">
      <p:cViewPr varScale="1">
        <p:scale>
          <a:sx n="157" d="100"/>
          <a:sy n="157" d="100"/>
        </p:scale>
        <p:origin x="103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831441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71441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1pPr>
    <a:lvl2pPr indent="85721" defTabSz="171441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2pPr>
    <a:lvl3pPr indent="171441" defTabSz="171441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3pPr>
    <a:lvl4pPr indent="257162" defTabSz="171441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4pPr>
    <a:lvl5pPr indent="342883" defTabSz="171441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5pPr>
    <a:lvl6pPr indent="428604" defTabSz="171441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6pPr>
    <a:lvl7pPr indent="514325" defTabSz="171441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7pPr>
    <a:lvl8pPr indent="600045" defTabSz="171441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8pPr>
    <a:lvl9pPr indent="685766" defTabSz="171441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66751" y="862014"/>
            <a:ext cx="7810500" cy="1743075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666751" y="2652713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650"/>
            </a:lvl1pPr>
            <a:lvl2pPr marL="0" indent="85736" algn="ctr">
              <a:spcBef>
                <a:spcPts val="0"/>
              </a:spcBef>
              <a:buSzTx/>
              <a:buNone/>
              <a:defRPr sz="1650"/>
            </a:lvl2pPr>
            <a:lvl3pPr marL="0" indent="171472" algn="ctr">
              <a:spcBef>
                <a:spcPts val="0"/>
              </a:spcBef>
              <a:buSzTx/>
              <a:buNone/>
              <a:defRPr sz="1650"/>
            </a:lvl3pPr>
            <a:lvl4pPr marL="0" indent="257209" algn="ctr">
              <a:spcBef>
                <a:spcPts val="0"/>
              </a:spcBef>
              <a:buSzTx/>
              <a:buNone/>
              <a:defRPr sz="1650"/>
            </a:lvl4pPr>
            <a:lvl5pPr marL="0" indent="342945" algn="ctr">
              <a:spcBef>
                <a:spcPts val="0"/>
              </a:spcBef>
              <a:buSzTx/>
              <a:buNone/>
              <a:defRPr sz="165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pic" sz="quarter" idx="13"/>
          </p:nvPr>
        </p:nvSpPr>
        <p:spPr>
          <a:xfrm>
            <a:off x="5910262" y="2643188"/>
            <a:ext cx="2776538" cy="208121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pic" sz="quarter" idx="14"/>
          </p:nvPr>
        </p:nvSpPr>
        <p:spPr>
          <a:xfrm>
            <a:off x="5910262" y="423863"/>
            <a:ext cx="2776538" cy="208121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15"/>
          </p:nvPr>
        </p:nvSpPr>
        <p:spPr>
          <a:xfrm>
            <a:off x="452439" y="423862"/>
            <a:ext cx="5314950" cy="43005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sz="quarter" idx="13"/>
          </p:nvPr>
        </p:nvSpPr>
        <p:spPr>
          <a:xfrm>
            <a:off x="895351" y="3357564"/>
            <a:ext cx="7358062" cy="321883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425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sz="quarter" idx="14"/>
          </p:nvPr>
        </p:nvSpPr>
        <p:spPr>
          <a:xfrm>
            <a:off x="895351" y="2232303"/>
            <a:ext cx="7358062" cy="40267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“在此键入引文。”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pic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装饰图形4.png"/>
          <p:cNvPicPr>
            <a:picLocks noChangeAspect="1"/>
          </p:cNvPicPr>
          <p:nvPr/>
        </p:nvPicPr>
        <p:blipFill>
          <a:blip r:embed="rId2" cstate="hqprint">
            <a:alphaModFix amt="40727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1045" y="752632"/>
            <a:ext cx="1963323" cy="4900748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0841" y="303139"/>
            <a:ext cx="790575" cy="27622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pic" idx="13"/>
          </p:nvPr>
        </p:nvSpPr>
        <p:spPr>
          <a:xfrm>
            <a:off x="1172239" y="252414"/>
            <a:ext cx="6800850" cy="3276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38127" y="3543302"/>
            <a:ext cx="8667750" cy="752475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238127" y="4319588"/>
            <a:ext cx="866775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650"/>
            </a:lvl1pPr>
            <a:lvl2pPr marL="0" indent="85736" algn="ctr">
              <a:spcBef>
                <a:spcPts val="0"/>
              </a:spcBef>
              <a:buSzTx/>
              <a:buNone/>
              <a:defRPr sz="1650"/>
            </a:lvl2pPr>
            <a:lvl3pPr marL="0" indent="171472" algn="ctr">
              <a:spcBef>
                <a:spcPts val="0"/>
              </a:spcBef>
              <a:buSzTx/>
              <a:buNone/>
              <a:defRPr sz="1650"/>
            </a:lvl3pPr>
            <a:lvl4pPr marL="0" indent="257209" algn="ctr">
              <a:spcBef>
                <a:spcPts val="0"/>
              </a:spcBef>
              <a:buSzTx/>
              <a:buNone/>
              <a:defRPr sz="1650"/>
            </a:lvl4pPr>
            <a:lvl5pPr marL="0" indent="342945" algn="ctr">
              <a:spcBef>
                <a:spcPts val="0"/>
              </a:spcBef>
              <a:buSzTx/>
              <a:buNone/>
              <a:defRPr sz="165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666751" y="1700213"/>
            <a:ext cx="7810500" cy="174307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pic" sz="half" idx="13"/>
          </p:nvPr>
        </p:nvSpPr>
        <p:spPr>
          <a:xfrm>
            <a:off x="4937242" y="414338"/>
            <a:ext cx="3571876" cy="431482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619128" y="414339"/>
            <a:ext cx="3833813" cy="2105025"/>
          </a:xfrm>
          <a:prstGeom prst="rect">
            <a:avLst/>
          </a:prstGeom>
        </p:spPr>
        <p:txBody>
          <a:bodyPr anchor="b"/>
          <a:lstStyle>
            <a:lvl1pPr>
              <a:defRPr sz="3150"/>
            </a:lvl1pPr>
          </a:lstStyle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"/>
          </p:nvPr>
        </p:nvSpPr>
        <p:spPr>
          <a:xfrm>
            <a:off x="619128" y="2566989"/>
            <a:ext cx="3833813" cy="216217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650"/>
            </a:lvl1pPr>
            <a:lvl2pPr marL="0" indent="85736" algn="ctr">
              <a:spcBef>
                <a:spcPts val="0"/>
              </a:spcBef>
              <a:buSzTx/>
              <a:buNone/>
              <a:defRPr sz="1650"/>
            </a:lvl2pPr>
            <a:lvl3pPr marL="0" indent="171472" algn="ctr">
              <a:spcBef>
                <a:spcPts val="0"/>
              </a:spcBef>
              <a:buSzTx/>
              <a:buNone/>
              <a:defRPr sz="1650"/>
            </a:lvl3pPr>
            <a:lvl4pPr marL="0" indent="257209" algn="ctr">
              <a:spcBef>
                <a:spcPts val="0"/>
              </a:spcBef>
              <a:buSzTx/>
              <a:buNone/>
              <a:defRPr sz="1650"/>
            </a:lvl4pPr>
            <a:lvl5pPr marL="0" indent="342945" algn="ctr">
              <a:spcBef>
                <a:spcPts val="0"/>
              </a:spcBef>
              <a:buSzTx/>
              <a:buNone/>
              <a:defRPr sz="165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pic" sz="half" idx="13"/>
          </p:nvPr>
        </p:nvSpPr>
        <p:spPr>
          <a:xfrm>
            <a:off x="4938714" y="1214438"/>
            <a:ext cx="3571875" cy="345281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sz="half" idx="1"/>
          </p:nvPr>
        </p:nvSpPr>
        <p:spPr>
          <a:xfrm>
            <a:off x="633413" y="1214438"/>
            <a:ext cx="3752850" cy="3452813"/>
          </a:xfrm>
          <a:prstGeom prst="rect">
            <a:avLst/>
          </a:prstGeom>
        </p:spPr>
        <p:txBody>
          <a:bodyPr/>
          <a:lstStyle>
            <a:lvl1pPr marL="209578" indent="-209578">
              <a:spcBef>
                <a:spcPts val="1688"/>
              </a:spcBef>
              <a:defRPr sz="1688"/>
            </a:lvl1pPr>
            <a:lvl2pPr marL="419155" indent="-209578">
              <a:spcBef>
                <a:spcPts val="1688"/>
              </a:spcBef>
              <a:defRPr sz="1688"/>
            </a:lvl2pPr>
            <a:lvl3pPr marL="628733" indent="-209578">
              <a:spcBef>
                <a:spcPts val="1688"/>
              </a:spcBef>
              <a:defRPr sz="1688"/>
            </a:lvl3pPr>
            <a:lvl4pPr marL="838311" indent="-209578">
              <a:spcBef>
                <a:spcPts val="1688"/>
              </a:spcBef>
              <a:defRPr sz="1688"/>
            </a:lvl4pPr>
            <a:lvl5pPr marL="1047889" indent="-209578">
              <a:spcBef>
                <a:spcPts val="1688"/>
              </a:spcBef>
              <a:defRPr sz="1688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7" name="Shape 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633414" y="666751"/>
            <a:ext cx="7877175" cy="38052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33414" y="357188"/>
            <a:ext cx="7877175" cy="857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33414" y="1214438"/>
            <a:ext cx="7877175" cy="3452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4441380" y="4905375"/>
            <a:ext cx="256481" cy="24109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9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30960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85736" algn="ctr" defTabSz="30960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171472" algn="ctr" defTabSz="30960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257209" algn="ctr" defTabSz="30960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342945" algn="ctr" defTabSz="30960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428681" algn="ctr" defTabSz="30960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514418" algn="ctr" defTabSz="30960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600155" algn="ctr" defTabSz="30960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685891" algn="ctr" defTabSz="30960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238157" marR="0" indent="-238157" algn="l" defTabSz="309604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476313" marR="0" indent="-238157" algn="l" defTabSz="309604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714470" marR="0" indent="-238157" algn="l" defTabSz="309604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952626" marR="0" indent="-238157" algn="l" defTabSz="309604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1190783" marR="0" indent="-238157" algn="l" defTabSz="309604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1428939" marR="0" indent="-238157" algn="l" defTabSz="309604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1667097" marR="0" indent="-238157" algn="l" defTabSz="309604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1905253" marR="0" indent="-238157" algn="l" defTabSz="309604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2143410" marR="0" indent="-238157" algn="l" defTabSz="309604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30960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85736" algn="ctr" defTabSz="30960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171472" algn="ctr" defTabSz="30960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257209" algn="ctr" defTabSz="30960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342945" algn="ctr" defTabSz="30960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428681" algn="ctr" defTabSz="30960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514418" algn="ctr" defTabSz="30960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600155" algn="ctr" defTabSz="30960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685891" algn="ctr" defTabSz="30960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69动态背景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</p:spPr>
      </p:pic>
      <p:sp>
        <p:nvSpPr>
          <p:cNvPr id="129" name="Shape 129"/>
          <p:cNvSpPr/>
          <p:nvPr/>
        </p:nvSpPr>
        <p:spPr>
          <a:xfrm>
            <a:off x="1086056" y="1750620"/>
            <a:ext cx="5666679" cy="629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lnSpc>
                <a:spcPct val="120000"/>
              </a:lnSpc>
              <a:defRPr sz="8800" spc="176">
                <a:solidFill>
                  <a:srgbClr val="FFFFFF"/>
                </a:solidFill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 algn="r"/>
            <a:r>
              <a:rPr lang="zh-CN" altLang="en-US" sz="3200" dirty="0">
                <a:latin typeface="黑体"/>
                <a:ea typeface="黑体"/>
                <a:cs typeface="黑体"/>
              </a:rPr>
              <a:t>深度学习在时空数据中的应用</a:t>
            </a:r>
            <a:endParaRPr sz="3200" dirty="0">
              <a:latin typeface="黑体"/>
              <a:ea typeface="黑体"/>
              <a:cs typeface="黑体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3213507" y="2893252"/>
            <a:ext cx="1101585" cy="5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lnSpc>
                <a:spcPct val="120000"/>
              </a:lnSpc>
              <a:defRPr sz="4000" spc="79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rPr lang="zh-CN" altLang="en-US" sz="1500" dirty="0">
                <a:latin typeface="黑体"/>
                <a:ea typeface="黑体"/>
                <a:cs typeface="黑体"/>
              </a:rPr>
              <a:t>乐树</a:t>
            </a:r>
            <a:endParaRPr lang="en-US" altLang="zh-CN" sz="1500" dirty="0">
              <a:latin typeface="黑体"/>
              <a:ea typeface="黑体"/>
              <a:cs typeface="黑体"/>
            </a:endParaRPr>
          </a:p>
          <a:p>
            <a:r>
              <a:rPr lang="en-US" altLang="zh-CN" sz="1500" dirty="0">
                <a:latin typeface="黑体"/>
                <a:ea typeface="黑体"/>
                <a:cs typeface="黑体"/>
              </a:rPr>
              <a:t>2018.11.06</a:t>
            </a:r>
            <a:endParaRPr sz="1500" dirty="0">
              <a:latin typeface="黑体"/>
              <a:ea typeface="黑体"/>
              <a:cs typeface="黑体"/>
            </a:endParaRPr>
          </a:p>
        </p:txBody>
      </p:sp>
      <p:pic>
        <p:nvPicPr>
          <p:cNvPr id="131" name="pasted-image.pdf"/>
          <p:cNvPicPr>
            <a:picLocks noChangeAspect="1"/>
          </p:cNvPicPr>
          <p:nvPr/>
        </p:nvPicPr>
        <p:blipFill>
          <a:blip r:embed="rId5">
            <a:extLst/>
          </a:blip>
          <a:srcRect/>
          <a:stretch>
            <a:fillRect/>
          </a:stretch>
        </p:blipFill>
        <p:spPr>
          <a:xfrm>
            <a:off x="339476" y="332192"/>
            <a:ext cx="1029742" cy="3582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3743398" y="1301950"/>
            <a:ext cx="1561197" cy="384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 algn="l">
              <a:lnSpc>
                <a:spcPct val="120000"/>
              </a:lnSpc>
              <a:defRPr sz="5200" spc="104">
                <a:solidFill>
                  <a:srgbClr val="373D41"/>
                </a:solidFill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r>
              <a:rPr lang="zh-CN" altLang="en-US" sz="1876" dirty="0">
                <a:latin typeface="黑体"/>
                <a:ea typeface="黑体"/>
                <a:cs typeface="黑体"/>
              </a:rPr>
              <a:t>时空数据特点</a:t>
            </a:r>
            <a:endParaRPr sz="1876" dirty="0">
              <a:latin typeface="黑体"/>
              <a:ea typeface="黑体"/>
              <a:cs typeface="黑体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3060250" y="1204662"/>
            <a:ext cx="702115" cy="754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 algn="l">
              <a:defRPr sz="12400">
                <a:solidFill>
                  <a:srgbClr val="2E66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4650" dirty="0"/>
              <a:t>01</a:t>
            </a:r>
          </a:p>
        </p:txBody>
      </p:sp>
      <p:sp>
        <p:nvSpPr>
          <p:cNvPr id="139" name="Shape 139"/>
          <p:cNvSpPr/>
          <p:nvPr/>
        </p:nvSpPr>
        <p:spPr>
          <a:xfrm>
            <a:off x="3766767" y="1654535"/>
            <a:ext cx="1694375" cy="188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 algn="l">
              <a:defRPr sz="2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CN" sz="975" dirty="0"/>
              <a:t>What</a:t>
            </a:r>
            <a:r>
              <a:rPr lang="zh-CN" altLang="en-US" sz="975" dirty="0"/>
              <a:t> </a:t>
            </a:r>
            <a:r>
              <a:rPr lang="en-US" altLang="zh-CN" sz="975" dirty="0"/>
              <a:t>is</a:t>
            </a:r>
            <a:r>
              <a:rPr lang="zh-CN" altLang="en-US" sz="975" dirty="0"/>
              <a:t> </a:t>
            </a:r>
            <a:r>
              <a:rPr lang="en-US" altLang="zh-CN" sz="975" dirty="0"/>
              <a:t>Spatial-temporal</a:t>
            </a:r>
            <a:r>
              <a:rPr lang="zh-CN" altLang="en-US" sz="975" dirty="0"/>
              <a:t> </a:t>
            </a:r>
            <a:r>
              <a:rPr lang="en-US" altLang="zh-CN" sz="975" dirty="0"/>
              <a:t>Data</a:t>
            </a:r>
            <a:endParaRPr sz="975" dirty="0"/>
          </a:p>
        </p:txBody>
      </p:sp>
      <p:sp>
        <p:nvSpPr>
          <p:cNvPr id="5" name="Shape 137"/>
          <p:cNvSpPr/>
          <p:nvPr/>
        </p:nvSpPr>
        <p:spPr>
          <a:xfrm>
            <a:off x="3743396" y="2129736"/>
            <a:ext cx="1814984" cy="384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 algn="l">
              <a:lnSpc>
                <a:spcPct val="120000"/>
              </a:lnSpc>
              <a:defRPr sz="5200" spc="104">
                <a:solidFill>
                  <a:srgbClr val="373D41"/>
                </a:solidFill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r>
              <a:rPr lang="zh-CN" altLang="en-US" sz="1876" dirty="0">
                <a:latin typeface="黑体"/>
                <a:ea typeface="黑体"/>
                <a:cs typeface="黑体"/>
              </a:rPr>
              <a:t>与深度学习结合</a:t>
            </a:r>
            <a:endParaRPr sz="1876" dirty="0">
              <a:latin typeface="黑体"/>
              <a:ea typeface="黑体"/>
              <a:cs typeface="黑体"/>
            </a:endParaRPr>
          </a:p>
        </p:txBody>
      </p:sp>
      <p:sp>
        <p:nvSpPr>
          <p:cNvPr id="6" name="Shape 138"/>
          <p:cNvSpPr/>
          <p:nvPr/>
        </p:nvSpPr>
        <p:spPr>
          <a:xfrm>
            <a:off x="3060250" y="2032448"/>
            <a:ext cx="702115" cy="754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 algn="l">
              <a:defRPr sz="12400">
                <a:solidFill>
                  <a:srgbClr val="2E66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4650" dirty="0"/>
              <a:t>0</a:t>
            </a:r>
            <a:r>
              <a:rPr lang="en-US" altLang="zh-CN" sz="4650" dirty="0"/>
              <a:t>2</a:t>
            </a:r>
            <a:endParaRPr sz="4650" dirty="0"/>
          </a:p>
        </p:txBody>
      </p:sp>
      <p:sp>
        <p:nvSpPr>
          <p:cNvPr id="7" name="Shape 139"/>
          <p:cNvSpPr/>
          <p:nvPr/>
        </p:nvSpPr>
        <p:spPr>
          <a:xfrm>
            <a:off x="3766768" y="2482322"/>
            <a:ext cx="2048638" cy="188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 algn="l">
              <a:defRPr sz="2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CN" sz="975" dirty="0"/>
              <a:t>Why</a:t>
            </a:r>
            <a:r>
              <a:rPr lang="zh-CN" altLang="en-US" sz="975" dirty="0"/>
              <a:t> </a:t>
            </a:r>
            <a:r>
              <a:rPr lang="en-US" altLang="zh-CN" sz="975" dirty="0"/>
              <a:t>Deep</a:t>
            </a:r>
            <a:r>
              <a:rPr lang="zh-CN" altLang="en-US" sz="975" dirty="0"/>
              <a:t> </a:t>
            </a:r>
            <a:r>
              <a:rPr lang="en-US" altLang="zh-CN" sz="975" dirty="0"/>
              <a:t>Learning</a:t>
            </a:r>
            <a:r>
              <a:rPr lang="zh-CN" altLang="en-US" sz="975" dirty="0"/>
              <a:t> </a:t>
            </a:r>
            <a:r>
              <a:rPr lang="en-US" altLang="zh-CN" sz="975" dirty="0"/>
              <a:t>Meets</a:t>
            </a:r>
            <a:r>
              <a:rPr lang="zh-CN" altLang="en-US" sz="975" dirty="0"/>
              <a:t> </a:t>
            </a:r>
            <a:r>
              <a:rPr lang="en-US" altLang="zh-CN" sz="975" dirty="0"/>
              <a:t>S-T</a:t>
            </a:r>
            <a:r>
              <a:rPr lang="zh-CN" altLang="en-US" sz="975" dirty="0"/>
              <a:t> </a:t>
            </a:r>
            <a:r>
              <a:rPr lang="en-US" altLang="zh-CN" sz="975" dirty="0"/>
              <a:t>Data</a:t>
            </a:r>
            <a:endParaRPr sz="975" dirty="0"/>
          </a:p>
        </p:txBody>
      </p:sp>
      <p:sp>
        <p:nvSpPr>
          <p:cNvPr id="8" name="Shape 137"/>
          <p:cNvSpPr/>
          <p:nvPr/>
        </p:nvSpPr>
        <p:spPr>
          <a:xfrm>
            <a:off x="3747798" y="2981139"/>
            <a:ext cx="546047" cy="384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 algn="l">
              <a:lnSpc>
                <a:spcPct val="120000"/>
              </a:lnSpc>
              <a:defRPr sz="5200" spc="104">
                <a:solidFill>
                  <a:srgbClr val="373D41"/>
                </a:solidFill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r>
              <a:rPr lang="zh-CN" altLang="en-US" sz="1876" dirty="0">
                <a:latin typeface="黑体"/>
                <a:ea typeface="黑体"/>
                <a:cs typeface="黑体"/>
              </a:rPr>
              <a:t>应用</a:t>
            </a:r>
            <a:endParaRPr sz="1876" dirty="0">
              <a:latin typeface="黑体"/>
              <a:ea typeface="黑体"/>
              <a:cs typeface="黑体"/>
            </a:endParaRPr>
          </a:p>
        </p:txBody>
      </p:sp>
      <p:sp>
        <p:nvSpPr>
          <p:cNvPr id="9" name="Shape 138"/>
          <p:cNvSpPr/>
          <p:nvPr/>
        </p:nvSpPr>
        <p:spPr>
          <a:xfrm>
            <a:off x="3064654" y="2883852"/>
            <a:ext cx="702115" cy="754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 algn="l">
              <a:defRPr sz="12400">
                <a:solidFill>
                  <a:srgbClr val="2E66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4650" dirty="0"/>
              <a:t>0</a:t>
            </a:r>
            <a:r>
              <a:rPr lang="en-US" altLang="zh-CN" sz="4650" dirty="0"/>
              <a:t>3</a:t>
            </a:r>
            <a:endParaRPr sz="4650" dirty="0"/>
          </a:p>
        </p:txBody>
      </p:sp>
      <p:sp>
        <p:nvSpPr>
          <p:cNvPr id="10" name="Shape 139"/>
          <p:cNvSpPr/>
          <p:nvPr/>
        </p:nvSpPr>
        <p:spPr>
          <a:xfrm>
            <a:off x="3771172" y="3333725"/>
            <a:ext cx="708527" cy="188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 algn="l">
              <a:defRPr sz="2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CN" sz="975" dirty="0"/>
              <a:t>Applications</a:t>
            </a:r>
            <a:endParaRPr sz="975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装饰图形.png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4" y="1"/>
            <a:ext cx="9142237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Shape 166"/>
          <p:cNvSpPr/>
          <p:nvPr/>
        </p:nvSpPr>
        <p:spPr>
          <a:xfrm>
            <a:off x="1151502" y="1926582"/>
            <a:ext cx="2143215" cy="730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lnSpc>
                <a:spcPct val="120000"/>
              </a:lnSpc>
              <a:defRPr sz="10000" spc="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3750" dirty="0"/>
              <a:t>THANKS</a:t>
            </a:r>
          </a:p>
        </p:txBody>
      </p:sp>
      <p:pic>
        <p:nvPicPr>
          <p:cNvPr id="5" name="pasted-image.pdf"/>
          <p:cNvPicPr>
            <a:picLocks noChangeAspect="1"/>
          </p:cNvPicPr>
          <p:nvPr/>
        </p:nvPicPr>
        <p:blipFill>
          <a:blip r:embed="rId3">
            <a:extLst/>
          </a:blip>
          <a:srcRect/>
          <a:stretch>
            <a:fillRect/>
          </a:stretch>
        </p:blipFill>
        <p:spPr>
          <a:xfrm>
            <a:off x="339476" y="332192"/>
            <a:ext cx="1029742" cy="3582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54689</TotalTime>
  <Words>35</Words>
  <Application>Microsoft Macintosh PowerPoint</Application>
  <PresentationFormat>全屏显示(16:9)</PresentationFormat>
  <Paragraphs>13</Paragraphs>
  <Slides>3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Heiti SC Light</vt:lpstr>
      <vt:lpstr>Helvetica</vt:lpstr>
      <vt:lpstr>Helvetica Light</vt:lpstr>
      <vt:lpstr>Helvetica Neue</vt:lpstr>
      <vt:lpstr>SimHei</vt:lpstr>
      <vt:lpstr>黑体</vt:lpstr>
      <vt:lpstr>Arial</vt:lpstr>
      <vt:lpstr>White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用户</cp:lastModifiedBy>
  <cp:revision>146</cp:revision>
  <dcterms:modified xsi:type="dcterms:W3CDTF">2018-11-13T15:59:24Z</dcterms:modified>
</cp:coreProperties>
</file>