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# 基于langchain创建自己专属的对话大模型</a:t>
            </a:r>
          </a:p>
          <a:p>
            <a:pPr algn="l">
              <a:defRPr sz="1800"/>
            </a:pPr>
            <a:r>
              <a:t>1. 领域精准问答</a:t>
            </a:r>
            <a:br/>
            <a:r>
              <a:t>2. 数据更新频繁</a:t>
            </a:r>
            <a:br/>
            <a:r>
              <a:t>3. 生成内容可解释可追溯</a:t>
            </a:r>
            <a:br/>
            <a:r>
              <a:t>4. 数据隐私保护</a:t>
            </a:r>
          </a:p>
          <a:p>
            <a:pPr algn="l">
              <a:defRPr sz="1800"/>
            </a:pPr>
            <a:r>
              <a:t>通过这个例子，我们将基于`LangChain`, `OpenAI(LLM)`,  `vector DB`构建一个属于自己的LLM模型。</a:t>
            </a:r>
            <a:br/>
            <a:br/>
            <a:r>
              <a:t>主要使用的技术————***Retrieval Augmented Generation (RAG)***</a:t>
            </a:r>
            <a:br/>
            <a:br/>
            <a:r>
              <a:t>首先确保自己拥有一个 `OpenAI API key` (也并非必须)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print(res.content)</a:t>
            </a:r>
            <a:br/>
          </a:p>
          <a:p>
            <a:pPr algn="l">
              <a:defRPr sz="1800"/>
            </a:pPr>
            <a:r>
              <a:t>Baichuan 2是一个大规模多语言语言模型，专注于训练在多种语言中表现优异的模型。它是从头开始训练的，使用了庞大的训练数据集，包括了2.6万亿个标记。相比以往的模型，Baichuan 2提供了更丰富的数据资源，支持多语言的开发和应用。该模型不仅在通用任务上表现出色，还在特定领域（如医学和法律）的任务中展现了卓越的性能，为特定领域的应用提供了强有力的支持。</a:t>
            </a:r>
            <a:br/>
          </a:p>
          <a:p>
            <a:pPr algn="l">
              <a:defRPr sz="1800"/>
            </a:pPr>
            <a:r>
              <a:t>当我们注入一些专业的知识后，模型就能够很好的回答相关问题。</a:t>
            </a:r>
            <a:br/>
            <a:r>
              <a:t>如果每一个问题都去用相关的外部知识进行增强拼接的话，那么回答的准确性就大大增加？？？？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### 创建一个RAG对话模型</a:t>
            </a:r>
          </a:p>
          <a:p>
            <a:pPr algn="l">
              <a:defRPr sz="1800"/>
            </a:pPr>
            <a:r>
              <a:t>#### 1. 加载数据 （以baichuan2论文为例）</a:t>
            </a:r>
            <a:br/>
            <a:br/>
            <a:r>
              <a:t>   https://arxiv.org/pdf/2309.10305v2.pdf</a:t>
            </a:r>
          </a:p>
          <a:p>
            <a:pPr algn="l">
              <a:defRPr sz="1800"/>
            </a:pPr>
            <a:r>
              <a:t>! pip install pypdf</a:t>
            </a:r>
          </a:p>
          <a:p>
            <a:pPr algn="l">
              <a:defRPr sz="1800"/>
            </a:pPr>
            <a:r>
              <a:t>from langchain.document_loaders import PyPDFLoader</a:t>
            </a:r>
            <a:br/>
            <a:br/>
            <a:r>
              <a:t>loader = PyPDFLoader("https://arxiv.org/pdf/2309.10305.pdf")</a:t>
            </a:r>
            <a:br/>
            <a:br/>
            <a:r>
              <a:t>pages = loader.load_and_split()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pages[0]</a:t>
            </a:r>
          </a:p>
          <a:p>
            <a:pPr algn="l">
              <a:defRPr sz="1800"/>
            </a:pPr>
            <a:r>
              <a:t>#### 2. 知识切片 将文档分割成均匀的块。每个块是一段原始文本</a:t>
            </a:r>
          </a:p>
          <a:p>
            <a:pPr algn="l">
              <a:defRPr sz="1800"/>
            </a:pPr>
            <a:r>
              <a:t>from langchain.text_splitter import RecursiveCharacterTextSplitter</a:t>
            </a:r>
            <a:br/>
            <a:br/>
            <a:r>
              <a:t>text_splitter = RecursiveCharacterTextSplitter(</a:t>
            </a:r>
            <a:br/>
            <a:r>
              <a:t>    chunk_size = 500,</a:t>
            </a:r>
            <a:br/>
            <a:r>
              <a:t>    chunk_overlap = 50,</a:t>
            </a:r>
            <a:br/>
            <a:r>
              <a:t>)</a:t>
            </a:r>
            <a:br/>
            <a:br/>
            <a:r>
              <a:t>docs = text_splitter.split_documents(pages)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len(docs)</a:t>
            </a:r>
            <a:br/>
            <a:br/>
          </a:p>
          <a:p>
            <a:pPr algn="l">
              <a:defRPr sz="1800"/>
            </a:pPr>
            <a:r>
              <a:t>#### 3. 利用embedding模型对每个文本片段进行向量化，并储存到向量数据库中</a:t>
            </a:r>
          </a:p>
          <a:p>
            <a:pPr algn="l">
              <a:defRPr sz="1800"/>
            </a:pPr>
            <a:r>
              <a:t>from langchain.embeddings.openai import OpenAIEmbeddings</a:t>
            </a:r>
            <a:br/>
            <a:r>
              <a:t>from langchain.vectorstores import Chroma</a:t>
            </a:r>
            <a:br/>
            <a:br/>
            <a:br/>
            <a:r>
              <a:t>embed_model = OpenAIEmbeddings()</a:t>
            </a:r>
            <a:br/>
            <a:r>
              <a:t>vectorstore = Chroma.from_documents(documents=docs, embedding=embed_model , collection_name="openai_embed")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05" y="1165860"/>
            <a:ext cx="8229600" cy="4998085"/>
          </a:xfrm>
        </p:spPr>
        <p:txBody>
          <a:bodyPr>
            <a:normAutofit fontScale="90000"/>
          </a:bodyPr>
          <a:lstStyle/>
          <a:p/>
          <a:p>
            <a:pPr algn="l">
              <a:defRPr sz="1800"/>
            </a:pPr>
            <a:r>
              <a:t>#### 4. 通过向量相似度检索和问题最相关的K个文档。</a:t>
            </a:r>
          </a:p>
          <a:p>
            <a:pPr algn="l">
              <a:defRPr sz="1800"/>
            </a:pPr>
            <a:r>
              <a:t>query = "How large is the baichuan2 vocabulary?"</a:t>
            </a:r>
            <a:br/>
            <a:r>
              <a:t>result = vectorstore.similarity_search(query ,k = 2)</a:t>
            </a:r>
          </a:p>
          <a:p>
            <a:pPr algn="l">
              <a:defRPr sz="1800"/>
            </a:pPr>
            <a:r>
              <a:t>result</a:t>
            </a:r>
          </a:p>
          <a:p>
            <a:pPr algn="l">
              <a:defRPr sz="1800"/>
            </a:pPr>
            <a:r>
              <a:t>#### 5. 原始`query`与检索得到的文本组合起来输入到语言模型，得到最终的回答</a:t>
            </a:r>
          </a:p>
          <a:p>
            <a:pPr algn="l">
              <a:defRPr sz="1800"/>
            </a:pPr>
            <a:r>
              <a:t>def augment_prompt(query: str):</a:t>
            </a:r>
            <a:br/>
            <a:r>
              <a:t>  # 获取top3的文本片段</a:t>
            </a:r>
            <a:br/>
            <a:r>
              <a:t>  results = vectorstore.similarity_search(query, k=3)</a:t>
            </a:r>
            <a:br/>
            <a:r>
              <a:t>  source_knowledge = "\n".join([x.page_content for x in results])</a:t>
            </a:r>
            <a:br/>
            <a:r>
              <a:t>  # 构建prompt</a:t>
            </a:r>
            <a:br/>
            <a:r>
              <a:t>  augmented_prompt = f"""Using the contexts below, answer the query.</a:t>
            </a:r>
            <a:br/>
            <a:br/>
            <a:r>
              <a:t>  contexts:</a:t>
            </a:r>
            <a:br/>
            <a:r>
              <a:t>  {source_knowledge}</a:t>
            </a:r>
            <a:br/>
            <a:br/>
            <a:r>
              <a:t>  query: {query}"""</a:t>
            </a:r>
            <a:br/>
            <a:r>
              <a:t>  return augmented_prompt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print(augment_prompt(query))</a:t>
            </a:r>
          </a:p>
          <a:p>
            <a:pPr algn="l">
              <a:defRPr sz="1800"/>
            </a:pPr>
            <a:r>
              <a:t># 创建prompt</a:t>
            </a:r>
            <a:br/>
            <a:r>
              <a:t>prompt = HumanMessage(</a:t>
            </a:r>
            <a:br/>
            <a:r>
              <a:t>    content=augment_prompt(query)</a:t>
            </a:r>
            <a:br/>
            <a:r>
              <a:t>)</a:t>
            </a:r>
            <a:br/>
            <a:br/>
            <a:r>
              <a:t>messages.append(prompt)</a:t>
            </a:r>
            <a:br/>
            <a:br/>
            <a:r>
              <a:t>res = chat(messages)</a:t>
            </a:r>
            <a:br/>
            <a:br/>
            <a:r>
              <a:t>print(res.content)</a:t>
            </a:r>
          </a:p>
          <a:p>
            <a:pPr algn="l">
              <a:defRPr sz="1800"/>
            </a:pPr>
            <a:r>
              <a:t>### 没有OPENAI api key怎么办 创建一个非openai的对话模型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br/>
            <a:r>
              <a:t>1.   embedding模型  </a:t>
            </a:r>
            <a:br/>
            <a:r>
              <a:t>2.   chat模型</a:t>
            </a:r>
            <a:br/>
          </a:p>
          <a:p>
            <a:pPr algn="l">
              <a:defRPr sz="1800"/>
            </a:pPr>
            <a:r>
              <a:t>! pip install sentence-transformers</a:t>
            </a:r>
          </a:p>
          <a:p>
            <a:pPr algn="l">
              <a:defRPr sz="1800"/>
            </a:pPr>
            <a:r>
              <a:t>from langchain.embeddings import HuggingFaceEmbeddings</a:t>
            </a:r>
            <a:br/>
            <a:r>
              <a:t>from langchain.vectorstores import Chroma</a:t>
            </a:r>
            <a:br/>
            <a:br/>
            <a:r>
              <a:t>model_name = "sentence-transformers/sentence-t5-large"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embedding = HuggingFaceEmbeddings(model_name=model_name)</a:t>
            </a:r>
          </a:p>
          <a:p>
            <a:pPr algn="l">
              <a:defRPr sz="1800"/>
            </a:pPr>
            <a:r>
              <a:t>vectorstore_hf = Chroma.from_documents(documents=docs, embedding=embedding , collection_name="huggingface_embed")</a:t>
            </a:r>
          </a:p>
          <a:p>
            <a:pPr algn="l">
              <a:defRPr sz="1800"/>
            </a:pPr>
            <a:r>
              <a:t>result = vectorstore_hf.similarity_search(query ,k = 2)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115" y="1438275"/>
            <a:ext cx="8229600" cy="418846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</a:p>
          <a:p>
            <a:pPr algn="l">
              <a:defRPr sz="1800"/>
            </a:pPr>
            <a:r>
              <a:t>### 准备环境</a:t>
            </a:r>
          </a:p>
          <a:p>
            <a:pPr algn="l">
              <a:defRPr sz="1800"/>
            </a:pPr>
            <a:r>
              <a:t>! pip install -qU \</a:t>
            </a:r>
            <a:br/>
            <a:r>
              <a:t>    langchain==0.0.316 \</a:t>
            </a:r>
            <a:br/>
            <a:r>
              <a:t>    openai==0.28.1  \</a:t>
            </a:r>
            <a:br/>
            <a:r>
              <a:t>    tiktoken==0.5.1  \</a:t>
            </a:r>
            <a:br/>
            <a:r>
              <a:t>    cohere \</a:t>
            </a:r>
            <a:br/>
            <a:r>
              <a:t>    chromadb==0.4.15</a:t>
            </a:r>
          </a:p>
          <a:p>
            <a:pPr algn="l">
              <a:defRPr sz="1800"/>
            </a:pPr>
            <a:r>
              <a:t>### 创建一个对话模型(no RAG)</a:t>
            </a:r>
          </a:p>
          <a:p>
            <a:pPr algn="l">
              <a:defRPr sz="1800"/>
            </a:pPr>
            <a:r>
              <a:t>import os</a:t>
            </a:r>
            <a:br/>
            <a:r>
              <a:t>from langchain.chat_models import ChatOpenAI</a:t>
            </a:r>
            <a:br/>
            <a:br/>
            <a:r>
              <a:t>os.environ["OPENAI_API_KEY"] = "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"</a:t>
            </a:r>
            <a:br/>
            <a:br/>
            <a:r>
              <a:t>chat = ChatOpenAI(</a:t>
            </a:r>
            <a:br/>
            <a:r>
              <a:t>    openai_api_key=os.environ["OPENAI_API_KEY"],</a:t>
            </a:r>
            <a:br/>
            <a:r>
              <a:t>    model='gpt-3.5-turbo'</a:t>
            </a:r>
            <a:br/>
            <a: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8810"/>
            <a:ext cx="8229600" cy="4217670"/>
          </a:xfrm>
        </p:spPr>
        <p:txBody>
          <a:bodyPr>
            <a:normAutofit lnSpcReduction="10000"/>
          </a:bodyPr>
          <a:lstStyle/>
          <a:p/>
          <a:p>
            <a:pPr algn="l">
              <a:defRPr sz="1800"/>
            </a:pPr>
            <a:r>
              <a:t>OpenAI Python 的例子</a:t>
            </a:r>
            <a:br/>
            <a:r>
              <a:t>```python</a:t>
            </a:r>
            <a:br/>
            <a:r>
              <a:t>[</a:t>
            </a:r>
            <a:br/>
            <a:r>
              <a:t>    {"role": "system", "content": "You are a helpful assistant."},</a:t>
            </a:r>
            <a:br/>
            <a:r>
              <a:t>    {"role": "user", "content": "Knock knock."},</a:t>
            </a:r>
            <a:br/>
            <a:r>
              <a:t>    {"role": "assistant", "content": "Who's there?"},</a:t>
            </a:r>
            <a:br/>
            <a:r>
              <a:t>    {"role": "user", "content": "Orange."},</a:t>
            </a:r>
            <a:br/>
            <a:r>
              <a:t>]</a:t>
            </a:r>
            <a:br/>
            <a:r>
              <a:t>```</a:t>
            </a:r>
            <a:br/>
            <a:r>
              <a:t>https://cookbook.openai.com/examples/how_to_format_inputs_to_chatgpt_models</a:t>
            </a:r>
            <a:br/>
            <a:br/>
            <a:br/>
            <a:r>
              <a:t>但是langchain 需要使用以下的格式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br/>
            <a:r>
              <a:t>from langchain.schema import (</a:t>
            </a:r>
            <a:br/>
            <a:r>
              <a:t>    SystemMessage,</a:t>
            </a:r>
            <a:br/>
            <a:r>
              <a:t>    HumanMessage,</a:t>
            </a:r>
            <a:br/>
            <a:r>
              <a:t>    AIMessage</a:t>
            </a:r>
            <a:br/>
            <a:r>
              <a:t>)</a:t>
            </a:r>
            <a:br/>
            <a:br/>
            <a:br/>
            <a:r>
              <a:t>messages = [</a:t>
            </a:r>
            <a:br/>
            <a:r>
              <a:t>    SystemMessage(content="You are a helpful assistant."),</a:t>
            </a:r>
            <a:br/>
            <a:r>
              <a:t>    HumanMessage(content="Knock knock."),</a:t>
            </a:r>
            <a:br/>
            <a:r>
              <a:t>    AIMessage(content="Who's there?"),</a:t>
            </a:r>
            <a:br/>
            <a:r>
              <a:t>    HumanMessage(content="Orange"),</a:t>
            </a:r>
            <a:br/>
            <a:r>
              <a:t>    </a:t>
            </a:r>
            <a:br/>
            <a: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05" y="1488440"/>
            <a:ext cx="8229600" cy="3881120"/>
          </a:xfrm>
        </p:spPr>
        <p:txBody>
          <a:bodyPr>
            <a:normAutofit fontScale="90000" lnSpcReduction="20000"/>
          </a:bodyPr>
          <a:lstStyle/>
          <a:p/>
          <a:p>
            <a:pPr algn="l">
              <a:defRPr sz="1800"/>
            </a:pPr>
            <a:r>
              <a:t>res = chat(messages)</a:t>
            </a:r>
            <a:br/>
            <a:r>
              <a:t>res</a:t>
            </a:r>
          </a:p>
          <a:p>
            <a:pPr algn="l">
              <a:defRPr sz="1800"/>
            </a:pPr>
            <a:r>
              <a:t>因为 `res`也是`AIMessage`属性，所以我们可以直接进行添加，即可实现下一次的响应</a:t>
            </a:r>
          </a:p>
          <a:p>
            <a:pPr algn="l">
              <a:defRPr sz="1800"/>
            </a:pPr>
            <a:r>
              <a:t>messages.append(res)</a:t>
            </a:r>
            <a:br/>
            <a:r>
              <a:t>res = chat(messages)</a:t>
            </a:r>
            <a:br/>
            <a:br/>
            <a:r>
              <a:t>print(res.content)</a:t>
            </a:r>
          </a:p>
          <a:p>
            <a:pPr algn="l">
              <a:defRPr sz="1800"/>
            </a:pPr>
            <a:r>
              <a:t>#### 处理LLM存在的缺陷</a:t>
            </a:r>
            <a:br/>
            <a:r>
              <a:t>1. 容易出现幻觉</a:t>
            </a:r>
            <a:br/>
            <a:r>
              <a:t>2. 信息滞后</a:t>
            </a:r>
            <a:br/>
            <a:r>
              <a:t>3. 专业领域深度知识匮乏</a:t>
            </a:r>
            <a:br/>
          </a:p>
          <a:p>
            <a:pPr algn="l">
              <a:defRPr sz="1800"/>
            </a:pPr>
            <a:r>
              <a:t>messages = [</a:t>
            </a:r>
            <a:br/>
            <a:r>
              <a:t>    SystemMessage(content="你是一个专业的知识助手。"),</a:t>
            </a:r>
            <a:br/>
            <a:r>
              <a:t>    HumanMessage(content="你知道baichuan2模型吗？"),</a:t>
            </a:r>
            <a:br/>
            <a:r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res = chat(messages)</a:t>
            </a:r>
            <a:br/>
            <a:r>
              <a:t>print(res.content)</a:t>
            </a:r>
            <a:br/>
          </a:p>
          <a:p>
            <a:pPr algn="l">
              <a:defRPr sz="1800"/>
            </a:pPr>
            <a:r>
              <a:t>是的，我知道baichuan2模型。baichuan2模型是一种用于解决半监督学习问题的算法模型，它基于图卷积网络（Graph Convolutional Network，GCN）和自监督学习的思想。baichuan2模型通过在图上进行节点嵌入学习，从而实现对节点的表示学习和特征提取，在半监督学习任务中取得了很好的效果。该模型在社交网络分析、推荐系统等领域有着广泛的应用。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chatgpt AI无法满足我们在某些特定领域的专业需求，我们可以通过知识注入的方式，利用prompt来解决这种问题：</a:t>
            </a:r>
          </a:p>
          <a:p>
            <a:pPr algn="l">
              <a:defRPr sz="1800"/>
            </a:pPr>
            <a:br/>
            <a:r>
              <a:t>baichuan2_information = [</a:t>
            </a:r>
            <a:br/>
            <a:r>
              <a:t>    "Baichuan 2是一个大规模多语言语言模型，它专注于训练在多种语言中表现优异的模型，包括不仅限于英文。这使得Baichuan 2在处理各种语言的任务时能够取得显著的性能提升。",</a:t>
            </a:r>
            <a:br/>
            <a:r>
              <a:t>    "Baichuan 2是从头开始训练的，使用了包括了2.6万亿个标记的庞大训练数据集。相对于以往的模型，Baichuan 2提供了更丰富的数据资源，从而能够更好地支持多语言的开发和应用。",</a:t>
            </a:r>
            <a:br/>
            <a:r>
              <a:t>    "Baichuan 2不仅在通用任务上表现出色，还在特定领域（如医学和法律）的任务中展现了卓越的性能。这为特定领域的应用提供了强有力的支持。"</a:t>
            </a:r>
            <a:br/>
            <a:r>
              <a:t>]</a:t>
            </a:r>
            <a:br/>
            <a:br/>
            <a:r>
              <a:t>source_knowledge = "\n".join(baichuan2_information)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print(source_knowledge)</a:t>
            </a:r>
            <a:br/>
          </a:p>
          <a:p>
            <a:pPr algn="l">
              <a:defRPr sz="1800"/>
            </a:pPr>
            <a:r>
              <a:t>Baichuan 2是一个大规模多语言语言模型，它专注于训练在多种语言中表现优异的模型，包括不仅限于英文。这使得Baichuan 2在处理各种语言的任务时能够取得显著的性能提升。</a:t>
            </a:r>
            <a:br/>
            <a:r>
              <a:t>Baichuan 2是从头开始训练的，使用了包括了2.6万亿个标记的庞大训练数据集。相对于以往的模型，Baichuan 2提供了更丰富的数据资源，从而能够更好地支持多语言的开发和应用。</a:t>
            </a:r>
            <a:br/>
            <a:r>
              <a:t>Baichuan 2不仅在通用任务上表现出色，还在特定领域（如医学和法律）的任务中展现了卓越的性能。这为特定领域的应用提供了强有力的支持。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 &amp; Code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query = "你知道baichuan2模型吗？"</a:t>
            </a:r>
            <a:br/>
            <a:br/>
            <a:r>
              <a:t>prompt_template = f"""基于以下内容回答问题：</a:t>
            </a:r>
            <a:br/>
            <a:br/>
            <a:r>
              <a:t>内容:</a:t>
            </a:r>
            <a:br/>
            <a:r>
              <a:t>{source_knowledge}</a:t>
            </a:r>
            <a:br/>
            <a:br/>
            <a:r>
              <a:t>Query: {query}"""</a:t>
            </a:r>
          </a:p>
          <a:p>
            <a:pPr algn="l">
              <a:defRPr sz="1800"/>
            </a:pPr>
            <a:r>
              <a:t>prompt = HumanMessage(</a:t>
            </a:r>
            <a:br/>
            <a:r>
              <a:t>    content=prompt_template</a:t>
            </a:r>
            <a:br/>
            <a:r>
              <a:t>)</a:t>
            </a:r>
            <a:br/>
            <a:r>
              <a:t>messages.append(prompt)</a:t>
            </a:r>
            <a:br/>
            <a:br/>
            <a:r>
              <a:t>res = chat(messages)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5237</Words>
  <Application>WPS 演示</Application>
  <PresentationFormat>On-screen Show (4:3)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Arial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Office Theme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  <vt:lpstr>Markdown &amp; Code Cell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wuxiulan</cp:lastModifiedBy>
  <cp:revision>2</cp:revision>
  <dcterms:created xsi:type="dcterms:W3CDTF">2024-05-26T01:48:05Z</dcterms:created>
  <dcterms:modified xsi:type="dcterms:W3CDTF">2024-05-26T01:48:05Z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E65CE7A155E0CF83D5945266718CE36E</vt:lpwstr>
  </property>
  <property fmtid="{D5CDD505-2E9C-101B-9397-08002B2CF9AE}" pid="3" name="KSOProductBuildVer">
    <vt:lpwstr>2052-4.2.2.6882</vt:lpwstr>
  </property>
</Properties>
</file>