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70" r:id="rId7"/>
    <p:sldId id="271" r:id="rId8"/>
    <p:sldId id="269" r:id="rId9"/>
    <p:sldId id="272" r:id="rId10"/>
    <p:sldId id="273" r:id="rId11"/>
    <p:sldId id="260" r:id="rId12"/>
    <p:sldId id="274" r:id="rId13"/>
    <p:sldId id="262" r:id="rId14"/>
    <p:sldId id="263" r:id="rId15"/>
    <p:sldId id="265" r:id="rId16"/>
    <p:sldId id="264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9"/>
    <p:restoredTop sz="94643"/>
  </p:normalViewPr>
  <p:slideViewPr>
    <p:cSldViewPr snapToGrid="0" snapToObjects="1">
      <p:cViewPr varScale="1">
        <p:scale>
          <a:sx n="74" d="100"/>
          <a:sy n="74" d="100"/>
        </p:scale>
        <p:origin x="200" y="2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dy Welu" userId="dd11e835665ee3ed" providerId="LiveId" clId="{9592B015-14A8-2F49-BF03-ED5CD8DA4075}"/>
    <pc:docChg chg="undo custSel addSld delSld modSld sldOrd">
      <pc:chgData name="Cody Welu" userId="dd11e835665ee3ed" providerId="LiveId" clId="{9592B015-14A8-2F49-BF03-ED5CD8DA4075}" dt="2018-05-29T21:36:24.121" v="7274" actId="20577"/>
      <pc:docMkLst>
        <pc:docMk/>
      </pc:docMkLst>
      <pc:sldChg chg="modSp add">
        <pc:chgData name="Cody Welu" userId="dd11e835665ee3ed" providerId="LiveId" clId="{9592B015-14A8-2F49-BF03-ED5CD8DA4075}" dt="2018-05-28T13:33:49.202" v="1342" actId="20577"/>
        <pc:sldMkLst>
          <pc:docMk/>
          <pc:sldMk cId="2021905906" sldId="257"/>
        </pc:sldMkLst>
        <pc:spChg chg="mod">
          <ac:chgData name="Cody Welu" userId="dd11e835665ee3ed" providerId="LiveId" clId="{9592B015-14A8-2F49-BF03-ED5CD8DA4075}" dt="2018-05-28T13:01:53.670" v="20" actId="20577"/>
          <ac:spMkLst>
            <pc:docMk/>
            <pc:sldMk cId="2021905906" sldId="257"/>
            <ac:spMk id="2" creationId="{C47C1B4B-E227-F143-9441-C437B157D22E}"/>
          </ac:spMkLst>
        </pc:spChg>
        <pc:spChg chg="mod">
          <ac:chgData name="Cody Welu" userId="dd11e835665ee3ed" providerId="LiveId" clId="{9592B015-14A8-2F49-BF03-ED5CD8DA4075}" dt="2018-05-28T13:33:49.202" v="1342" actId="20577"/>
          <ac:spMkLst>
            <pc:docMk/>
            <pc:sldMk cId="2021905906" sldId="257"/>
            <ac:spMk id="3" creationId="{2D7198B9-93E6-E44A-BB78-07C542657EC5}"/>
          </ac:spMkLst>
        </pc:spChg>
        <pc:spChg chg="mod">
          <ac:chgData name="Cody Welu" userId="dd11e835665ee3ed" providerId="LiveId" clId="{9592B015-14A8-2F49-BF03-ED5CD8DA4075}" dt="2018-05-28T13:00:56.720" v="1" actId="27636"/>
          <ac:spMkLst>
            <pc:docMk/>
            <pc:sldMk cId="2021905906" sldId="257"/>
            <ac:spMk id="5" creationId="{80AF3DC8-EF10-F847-8A16-E9FC5EB24818}"/>
          </ac:spMkLst>
        </pc:spChg>
      </pc:sldChg>
      <pc:sldChg chg="modSp add">
        <pc:chgData name="Cody Welu" userId="dd11e835665ee3ed" providerId="LiveId" clId="{9592B015-14A8-2F49-BF03-ED5CD8DA4075}" dt="2018-05-28T13:26:40.786" v="959" actId="13926"/>
        <pc:sldMkLst>
          <pc:docMk/>
          <pc:sldMk cId="484542706" sldId="258"/>
        </pc:sldMkLst>
        <pc:spChg chg="mod">
          <ac:chgData name="Cody Welu" userId="dd11e835665ee3ed" providerId="LiveId" clId="{9592B015-14A8-2F49-BF03-ED5CD8DA4075}" dt="2018-05-28T13:11:28.624" v="446" actId="20577"/>
          <ac:spMkLst>
            <pc:docMk/>
            <pc:sldMk cId="484542706" sldId="258"/>
            <ac:spMk id="2" creationId="{A11F4F5A-FB0C-8B49-A311-9157FE62F5E4}"/>
          </ac:spMkLst>
        </pc:spChg>
        <pc:spChg chg="mod">
          <ac:chgData name="Cody Welu" userId="dd11e835665ee3ed" providerId="LiveId" clId="{9592B015-14A8-2F49-BF03-ED5CD8DA4075}" dt="2018-05-28T13:26:40.786" v="959" actId="13926"/>
          <ac:spMkLst>
            <pc:docMk/>
            <pc:sldMk cId="484542706" sldId="258"/>
            <ac:spMk id="3" creationId="{1A1C18D5-0560-6B45-9835-22621C6A68A5}"/>
          </ac:spMkLst>
        </pc:spChg>
        <pc:spChg chg="mod">
          <ac:chgData name="Cody Welu" userId="dd11e835665ee3ed" providerId="LiveId" clId="{9592B015-14A8-2F49-BF03-ED5CD8DA4075}" dt="2018-05-28T13:11:22.474" v="426" actId="27636"/>
          <ac:spMkLst>
            <pc:docMk/>
            <pc:sldMk cId="484542706" sldId="258"/>
            <ac:spMk id="5" creationId="{1EC0168A-BF25-1240-9D3A-DFEF1B276B83}"/>
          </ac:spMkLst>
        </pc:spChg>
      </pc:sldChg>
      <pc:sldChg chg="modSp add">
        <pc:chgData name="Cody Welu" userId="dd11e835665ee3ed" providerId="LiveId" clId="{9592B015-14A8-2F49-BF03-ED5CD8DA4075}" dt="2018-05-29T12:23:47.981" v="3341" actId="20577"/>
        <pc:sldMkLst>
          <pc:docMk/>
          <pc:sldMk cId="230728480" sldId="259"/>
        </pc:sldMkLst>
        <pc:spChg chg="mod">
          <ac:chgData name="Cody Welu" userId="dd11e835665ee3ed" providerId="LiveId" clId="{9592B015-14A8-2F49-BF03-ED5CD8DA4075}" dt="2018-05-29T12:23:47.981" v="3341" actId="20577"/>
          <ac:spMkLst>
            <pc:docMk/>
            <pc:sldMk cId="230728480" sldId="259"/>
            <ac:spMk id="2" creationId="{C06745CC-1F1C-4947-942A-4C7DC35E8FE9}"/>
          </ac:spMkLst>
        </pc:spChg>
        <pc:spChg chg="mod">
          <ac:chgData name="Cody Welu" userId="dd11e835665ee3ed" providerId="LiveId" clId="{9592B015-14A8-2F49-BF03-ED5CD8DA4075}" dt="2018-05-28T13:33:24.752" v="1276" actId="20577"/>
          <ac:spMkLst>
            <pc:docMk/>
            <pc:sldMk cId="230728480" sldId="259"/>
            <ac:spMk id="3" creationId="{FE696336-5566-3847-83DF-80381A275A91}"/>
          </ac:spMkLst>
        </pc:spChg>
        <pc:spChg chg="mod">
          <ac:chgData name="Cody Welu" userId="dd11e835665ee3ed" providerId="LiveId" clId="{9592B015-14A8-2F49-BF03-ED5CD8DA4075}" dt="2018-05-28T13:26:43.759" v="961" actId="27636"/>
          <ac:spMkLst>
            <pc:docMk/>
            <pc:sldMk cId="230728480" sldId="259"/>
            <ac:spMk id="5" creationId="{3C318434-1BB6-4E40-9B01-FB075784F620}"/>
          </ac:spMkLst>
        </pc:spChg>
      </pc:sldChg>
      <pc:sldChg chg="modSp add">
        <pc:chgData name="Cody Welu" userId="dd11e835665ee3ed" providerId="LiveId" clId="{9592B015-14A8-2F49-BF03-ED5CD8DA4075}" dt="2018-05-28T18:17:16.762" v="2051" actId="13926"/>
        <pc:sldMkLst>
          <pc:docMk/>
          <pc:sldMk cId="1594331111" sldId="260"/>
        </pc:sldMkLst>
        <pc:spChg chg="mod">
          <ac:chgData name="Cody Welu" userId="dd11e835665ee3ed" providerId="LiveId" clId="{9592B015-14A8-2F49-BF03-ED5CD8DA4075}" dt="2018-05-28T13:34:32.831" v="1383" actId="20577"/>
          <ac:spMkLst>
            <pc:docMk/>
            <pc:sldMk cId="1594331111" sldId="260"/>
            <ac:spMk id="2" creationId="{0F70D005-10B3-4C4D-BECE-7222E501D82B}"/>
          </ac:spMkLst>
        </pc:spChg>
        <pc:spChg chg="mod">
          <ac:chgData name="Cody Welu" userId="dd11e835665ee3ed" providerId="LiveId" clId="{9592B015-14A8-2F49-BF03-ED5CD8DA4075}" dt="2018-05-28T18:17:16.762" v="2051" actId="13926"/>
          <ac:spMkLst>
            <pc:docMk/>
            <pc:sldMk cId="1594331111" sldId="260"/>
            <ac:spMk id="3" creationId="{2E3E3E7D-06F9-6447-A471-0A25EAF23DA8}"/>
          </ac:spMkLst>
        </pc:spChg>
        <pc:spChg chg="mod">
          <ac:chgData name="Cody Welu" userId="dd11e835665ee3ed" providerId="LiveId" clId="{9592B015-14A8-2F49-BF03-ED5CD8DA4075}" dt="2018-05-28T13:34:23.225" v="1344" actId="27636"/>
          <ac:spMkLst>
            <pc:docMk/>
            <pc:sldMk cId="1594331111" sldId="260"/>
            <ac:spMk id="5" creationId="{7561C434-5DDC-9D44-B276-A2041E2E91CE}"/>
          </ac:spMkLst>
        </pc:spChg>
      </pc:sldChg>
      <pc:sldChg chg="addSp modSp add">
        <pc:chgData name="Cody Welu" userId="dd11e835665ee3ed" providerId="LiveId" clId="{9592B015-14A8-2F49-BF03-ED5CD8DA4075}" dt="2018-05-29T12:31:26.947" v="3905" actId="20577"/>
        <pc:sldMkLst>
          <pc:docMk/>
          <pc:sldMk cId="2673497957" sldId="261"/>
        </pc:sldMkLst>
        <pc:spChg chg="mod">
          <ac:chgData name="Cody Welu" userId="dd11e835665ee3ed" providerId="LiveId" clId="{9592B015-14A8-2F49-BF03-ED5CD8DA4075}" dt="2018-05-29T12:24:09.013" v="3360" actId="20577"/>
          <ac:spMkLst>
            <pc:docMk/>
            <pc:sldMk cId="2673497957" sldId="261"/>
            <ac:spMk id="2" creationId="{74B27C32-8DF8-1448-932E-A3CEE7637C31}"/>
          </ac:spMkLst>
        </pc:spChg>
        <pc:spChg chg="mod">
          <ac:chgData name="Cody Welu" userId="dd11e835665ee3ed" providerId="LiveId" clId="{9592B015-14A8-2F49-BF03-ED5CD8DA4075}" dt="2018-05-29T12:31:26.947" v="3905" actId="20577"/>
          <ac:spMkLst>
            <pc:docMk/>
            <pc:sldMk cId="2673497957" sldId="261"/>
            <ac:spMk id="3" creationId="{C1458B7D-3766-004C-87C9-F5B5DD7E64A4}"/>
          </ac:spMkLst>
        </pc:spChg>
        <pc:spChg chg="mod">
          <ac:chgData name="Cody Welu" userId="dd11e835665ee3ed" providerId="LiveId" clId="{9592B015-14A8-2F49-BF03-ED5CD8DA4075}" dt="2018-05-28T18:16:21.037" v="1884" actId="27636"/>
          <ac:spMkLst>
            <pc:docMk/>
            <pc:sldMk cId="2673497957" sldId="261"/>
            <ac:spMk id="5" creationId="{2B70D91A-6398-6643-94AD-0090804A02A2}"/>
          </ac:spMkLst>
        </pc:spChg>
        <pc:picChg chg="add mod">
          <ac:chgData name="Cody Welu" userId="dd11e835665ee3ed" providerId="LiveId" clId="{9592B015-14A8-2F49-BF03-ED5CD8DA4075}" dt="2018-05-29T12:26:33.229" v="3584" actId="1076"/>
          <ac:picMkLst>
            <pc:docMk/>
            <pc:sldMk cId="2673497957" sldId="261"/>
            <ac:picMk id="6" creationId="{2A3C95C9-355A-404F-BF5E-C2A876A936F6}"/>
          </ac:picMkLst>
        </pc:picChg>
      </pc:sldChg>
      <pc:sldChg chg="modSp add">
        <pc:chgData name="Cody Welu" userId="dd11e835665ee3ed" providerId="LiveId" clId="{9592B015-14A8-2F49-BF03-ED5CD8DA4075}" dt="2018-05-28T18:20:24.620" v="2389" actId="20577"/>
        <pc:sldMkLst>
          <pc:docMk/>
          <pc:sldMk cId="1794453736" sldId="262"/>
        </pc:sldMkLst>
        <pc:spChg chg="mod">
          <ac:chgData name="Cody Welu" userId="dd11e835665ee3ed" providerId="LiveId" clId="{9592B015-14A8-2F49-BF03-ED5CD8DA4075}" dt="2018-05-28T18:17:46.320" v="2086" actId="20577"/>
          <ac:spMkLst>
            <pc:docMk/>
            <pc:sldMk cId="1794453736" sldId="262"/>
            <ac:spMk id="2" creationId="{784E56BB-51B5-964B-90D4-7101F2A339AF}"/>
          </ac:spMkLst>
        </pc:spChg>
        <pc:spChg chg="mod">
          <ac:chgData name="Cody Welu" userId="dd11e835665ee3ed" providerId="LiveId" clId="{9592B015-14A8-2F49-BF03-ED5CD8DA4075}" dt="2018-05-28T18:20:24.620" v="2389" actId="20577"/>
          <ac:spMkLst>
            <pc:docMk/>
            <pc:sldMk cId="1794453736" sldId="262"/>
            <ac:spMk id="3" creationId="{7F31DEFD-83A8-C14E-BEEF-4C89F5CF2839}"/>
          </ac:spMkLst>
        </pc:spChg>
        <pc:spChg chg="mod">
          <ac:chgData name="Cody Welu" userId="dd11e835665ee3ed" providerId="LiveId" clId="{9592B015-14A8-2F49-BF03-ED5CD8DA4075}" dt="2018-05-28T18:16:33.029" v="1942" actId="27636"/>
          <ac:spMkLst>
            <pc:docMk/>
            <pc:sldMk cId="1794453736" sldId="262"/>
            <ac:spMk id="5" creationId="{44B3B73D-1ADE-E84D-9229-BBE4FE493468}"/>
          </ac:spMkLst>
        </pc:spChg>
      </pc:sldChg>
      <pc:sldChg chg="modSp add">
        <pc:chgData name="Cody Welu" userId="dd11e835665ee3ed" providerId="LiveId" clId="{9592B015-14A8-2F49-BF03-ED5CD8DA4075}" dt="2018-05-29T15:30:38.770" v="6387" actId="20577"/>
        <pc:sldMkLst>
          <pc:docMk/>
          <pc:sldMk cId="1987818504" sldId="263"/>
        </pc:sldMkLst>
        <pc:spChg chg="mod">
          <ac:chgData name="Cody Welu" userId="dd11e835665ee3ed" providerId="LiveId" clId="{9592B015-14A8-2F49-BF03-ED5CD8DA4075}" dt="2018-05-28T18:20:28.855" v="2395" actId="20577"/>
          <ac:spMkLst>
            <pc:docMk/>
            <pc:sldMk cId="1987818504" sldId="263"/>
            <ac:spMk id="2" creationId="{E2BCFFF8-A1B0-6842-8E44-7D3872438466}"/>
          </ac:spMkLst>
        </pc:spChg>
        <pc:spChg chg="mod">
          <ac:chgData name="Cody Welu" userId="dd11e835665ee3ed" providerId="LiveId" clId="{9592B015-14A8-2F49-BF03-ED5CD8DA4075}" dt="2018-05-29T15:30:38.770" v="6387" actId="20577"/>
          <ac:spMkLst>
            <pc:docMk/>
            <pc:sldMk cId="1987818504" sldId="263"/>
            <ac:spMk id="3" creationId="{11CD494A-D904-B344-B2DF-8B1A59B4D18B}"/>
          </ac:spMkLst>
        </pc:spChg>
        <pc:spChg chg="mod">
          <ac:chgData name="Cody Welu" userId="dd11e835665ee3ed" providerId="LiveId" clId="{9592B015-14A8-2F49-BF03-ED5CD8DA4075}" dt="2018-05-28T18:20:27.426" v="2391" actId="27636"/>
          <ac:spMkLst>
            <pc:docMk/>
            <pc:sldMk cId="1987818504" sldId="263"/>
            <ac:spMk id="5" creationId="{B4F7A37D-5250-754A-8626-C4E684B49F9A}"/>
          </ac:spMkLst>
        </pc:spChg>
      </pc:sldChg>
      <pc:sldChg chg="modSp add ord">
        <pc:chgData name="Cody Welu" userId="dd11e835665ee3ed" providerId="LiveId" clId="{9592B015-14A8-2F49-BF03-ED5CD8DA4075}" dt="2018-05-29T18:20:49.712" v="6817" actId="20577"/>
        <pc:sldMkLst>
          <pc:docMk/>
          <pc:sldMk cId="3006862218" sldId="264"/>
        </pc:sldMkLst>
        <pc:spChg chg="mod">
          <ac:chgData name="Cody Welu" userId="dd11e835665ee3ed" providerId="LiveId" clId="{9592B015-14A8-2F49-BF03-ED5CD8DA4075}" dt="2018-05-28T18:23:02.492" v="2556" actId="20577"/>
          <ac:spMkLst>
            <pc:docMk/>
            <pc:sldMk cId="3006862218" sldId="264"/>
            <ac:spMk id="2" creationId="{DEA52664-F52E-4149-87D1-DDB135102CDC}"/>
          </ac:spMkLst>
        </pc:spChg>
        <pc:spChg chg="mod">
          <ac:chgData name="Cody Welu" userId="dd11e835665ee3ed" providerId="LiveId" clId="{9592B015-14A8-2F49-BF03-ED5CD8DA4075}" dt="2018-05-29T18:20:49.712" v="6817" actId="20577"/>
          <ac:spMkLst>
            <pc:docMk/>
            <pc:sldMk cId="3006862218" sldId="264"/>
            <ac:spMk id="3" creationId="{DD6219D1-0E5C-0D4F-A94A-76125D12A72F}"/>
          </ac:spMkLst>
        </pc:spChg>
        <pc:spChg chg="mod">
          <ac:chgData name="Cody Welu" userId="dd11e835665ee3ed" providerId="LiveId" clId="{9592B015-14A8-2F49-BF03-ED5CD8DA4075}" dt="2018-05-28T18:22:43.085" v="2549" actId="27636"/>
          <ac:spMkLst>
            <pc:docMk/>
            <pc:sldMk cId="3006862218" sldId="264"/>
            <ac:spMk id="5" creationId="{AD1F4D39-E579-DB48-B2BA-58E1B664ADD7}"/>
          </ac:spMkLst>
        </pc:spChg>
      </pc:sldChg>
      <pc:sldChg chg="addSp modSp add">
        <pc:chgData name="Cody Welu" userId="dd11e835665ee3ed" providerId="LiveId" clId="{9592B015-14A8-2F49-BF03-ED5CD8DA4075}" dt="2018-05-29T15:32:15.093" v="6564" actId="20577"/>
        <pc:sldMkLst>
          <pc:docMk/>
          <pc:sldMk cId="205748789" sldId="265"/>
        </pc:sldMkLst>
        <pc:spChg chg="mod">
          <ac:chgData name="Cody Welu" userId="dd11e835665ee3ed" providerId="LiveId" clId="{9592B015-14A8-2F49-BF03-ED5CD8DA4075}" dt="2018-05-28T18:23:42.318" v="2562" actId="20577"/>
          <ac:spMkLst>
            <pc:docMk/>
            <pc:sldMk cId="205748789" sldId="265"/>
            <ac:spMk id="2" creationId="{3161E1FE-2D0A-3248-A1FA-488099908CFB}"/>
          </ac:spMkLst>
        </pc:spChg>
        <pc:spChg chg="mod">
          <ac:chgData name="Cody Welu" userId="dd11e835665ee3ed" providerId="LiveId" clId="{9592B015-14A8-2F49-BF03-ED5CD8DA4075}" dt="2018-05-29T15:32:15.093" v="6564" actId="20577"/>
          <ac:spMkLst>
            <pc:docMk/>
            <pc:sldMk cId="205748789" sldId="265"/>
            <ac:spMk id="3" creationId="{67A65A5E-895C-3D41-A996-D82C3DE906EA}"/>
          </ac:spMkLst>
        </pc:spChg>
        <pc:spChg chg="mod">
          <ac:chgData name="Cody Welu" userId="dd11e835665ee3ed" providerId="LiveId" clId="{9592B015-14A8-2F49-BF03-ED5CD8DA4075}" dt="2018-05-28T18:23:40.255" v="2558" actId="27636"/>
          <ac:spMkLst>
            <pc:docMk/>
            <pc:sldMk cId="205748789" sldId="265"/>
            <ac:spMk id="5" creationId="{2E4479D1-0FD5-264A-A912-615972CF035E}"/>
          </ac:spMkLst>
        </pc:spChg>
        <pc:picChg chg="add mod">
          <ac:chgData name="Cody Welu" userId="dd11e835665ee3ed" providerId="LiveId" clId="{9592B015-14A8-2F49-BF03-ED5CD8DA4075}" dt="2018-05-29T15:31:29.136" v="6472" actId="1076"/>
          <ac:picMkLst>
            <pc:docMk/>
            <pc:sldMk cId="205748789" sldId="265"/>
            <ac:picMk id="6" creationId="{9B1C1755-10EB-074D-8EE1-782C1A2DE0DC}"/>
          </ac:picMkLst>
        </pc:picChg>
      </pc:sldChg>
      <pc:sldChg chg="modSp add">
        <pc:chgData name="Cody Welu" userId="dd11e835665ee3ed" providerId="LiveId" clId="{9592B015-14A8-2F49-BF03-ED5CD8DA4075}" dt="2018-05-28T18:35:29.534" v="3297" actId="20577"/>
        <pc:sldMkLst>
          <pc:docMk/>
          <pc:sldMk cId="1493891887" sldId="266"/>
        </pc:sldMkLst>
        <pc:spChg chg="mod">
          <ac:chgData name="Cody Welu" userId="dd11e835665ee3ed" providerId="LiveId" clId="{9592B015-14A8-2F49-BF03-ED5CD8DA4075}" dt="2018-05-28T18:30:54.515" v="2951" actId="20577"/>
          <ac:spMkLst>
            <pc:docMk/>
            <pc:sldMk cId="1493891887" sldId="266"/>
            <ac:spMk id="2" creationId="{D86A3013-80B6-914E-AC27-19F6E50A29FB}"/>
          </ac:spMkLst>
        </pc:spChg>
        <pc:spChg chg="mod">
          <ac:chgData name="Cody Welu" userId="dd11e835665ee3ed" providerId="LiveId" clId="{9592B015-14A8-2F49-BF03-ED5CD8DA4075}" dt="2018-05-28T18:35:29.534" v="3297" actId="20577"/>
          <ac:spMkLst>
            <pc:docMk/>
            <pc:sldMk cId="1493891887" sldId="266"/>
            <ac:spMk id="3" creationId="{4DA6AB48-D644-2846-AB8F-889C36AC7C6D}"/>
          </ac:spMkLst>
        </pc:spChg>
        <pc:spChg chg="mod">
          <ac:chgData name="Cody Welu" userId="dd11e835665ee3ed" providerId="LiveId" clId="{9592B015-14A8-2F49-BF03-ED5CD8DA4075}" dt="2018-05-28T18:27:03.387" v="2724" actId="27636"/>
          <ac:spMkLst>
            <pc:docMk/>
            <pc:sldMk cId="1493891887" sldId="266"/>
            <ac:spMk id="5" creationId="{09B297C0-661D-3A41-8D53-216FDC6A050B}"/>
          </ac:spMkLst>
        </pc:spChg>
      </pc:sldChg>
      <pc:sldChg chg="modSp add">
        <pc:chgData name="Cody Welu" userId="dd11e835665ee3ed" providerId="LiveId" clId="{9592B015-14A8-2F49-BF03-ED5CD8DA4075}" dt="2018-05-29T21:34:15.945" v="6831" actId="20577"/>
        <pc:sldMkLst>
          <pc:docMk/>
          <pc:sldMk cId="1746108553" sldId="267"/>
        </pc:sldMkLst>
        <pc:spChg chg="mod">
          <ac:chgData name="Cody Welu" userId="dd11e835665ee3ed" providerId="LiveId" clId="{9592B015-14A8-2F49-BF03-ED5CD8DA4075}" dt="2018-05-29T21:34:14.918" v="6830" actId="20577"/>
          <ac:spMkLst>
            <pc:docMk/>
            <pc:sldMk cId="1746108553" sldId="267"/>
            <ac:spMk id="2" creationId="{E1A2D3EF-7826-744D-9F71-163BD34D9A6C}"/>
          </ac:spMkLst>
        </pc:spChg>
        <pc:spChg chg="mod">
          <ac:chgData name="Cody Welu" userId="dd11e835665ee3ed" providerId="LiveId" clId="{9592B015-14A8-2F49-BF03-ED5CD8DA4075}" dt="2018-05-29T21:34:15.945" v="6831" actId="20577"/>
          <ac:spMkLst>
            <pc:docMk/>
            <pc:sldMk cId="1746108553" sldId="267"/>
            <ac:spMk id="3" creationId="{81F8A419-3277-874D-9AA3-C88D803761F6}"/>
          </ac:spMkLst>
        </pc:spChg>
        <pc:spChg chg="mod">
          <ac:chgData name="Cody Welu" userId="dd11e835665ee3ed" providerId="LiveId" clId="{9592B015-14A8-2F49-BF03-ED5CD8DA4075}" dt="2018-05-28T18:35:44.897" v="3299" actId="27636"/>
          <ac:spMkLst>
            <pc:docMk/>
            <pc:sldMk cId="1746108553" sldId="267"/>
            <ac:spMk id="5" creationId="{7E3F5CAB-5C1A-6041-BAFF-A4100CC27D0E}"/>
          </ac:spMkLst>
        </pc:spChg>
      </pc:sldChg>
      <pc:sldChg chg="modSp add del">
        <pc:chgData name="Cody Welu" userId="dd11e835665ee3ed" providerId="LiveId" clId="{9592B015-14A8-2F49-BF03-ED5CD8DA4075}" dt="2018-05-29T12:31:56.490" v="3930" actId="2696"/>
        <pc:sldMkLst>
          <pc:docMk/>
          <pc:sldMk cId="1466661491" sldId="268"/>
        </pc:sldMkLst>
        <pc:spChg chg="mod">
          <ac:chgData name="Cody Welu" userId="dd11e835665ee3ed" providerId="LiveId" clId="{9592B015-14A8-2F49-BF03-ED5CD8DA4075}" dt="2018-05-29T12:25:51.739" v="3510" actId="27636"/>
          <ac:spMkLst>
            <pc:docMk/>
            <pc:sldMk cId="1466661491" sldId="268"/>
            <ac:spMk id="5" creationId="{01EA313A-74AB-0F42-8939-B7076D4D8B4A}"/>
          </ac:spMkLst>
        </pc:spChg>
      </pc:sldChg>
      <pc:sldChg chg="modSp add">
        <pc:chgData name="Cody Welu" userId="dd11e835665ee3ed" providerId="LiveId" clId="{9592B015-14A8-2F49-BF03-ED5CD8DA4075}" dt="2018-05-29T12:49:39.862" v="5289" actId="20577"/>
        <pc:sldMkLst>
          <pc:docMk/>
          <pc:sldMk cId="1409802356" sldId="269"/>
        </pc:sldMkLst>
        <pc:spChg chg="mod">
          <ac:chgData name="Cody Welu" userId="dd11e835665ee3ed" providerId="LiveId" clId="{9592B015-14A8-2F49-BF03-ED5CD8DA4075}" dt="2018-05-29T12:31:07.588" v="3865" actId="20577"/>
          <ac:spMkLst>
            <pc:docMk/>
            <pc:sldMk cId="1409802356" sldId="269"/>
            <ac:spMk id="2" creationId="{16E6ED8D-78FB-3443-990D-C3526A9A4B59}"/>
          </ac:spMkLst>
        </pc:spChg>
        <pc:spChg chg="mod">
          <ac:chgData name="Cody Welu" userId="dd11e835665ee3ed" providerId="LiveId" clId="{9592B015-14A8-2F49-BF03-ED5CD8DA4075}" dt="2018-05-29T12:49:39.862" v="5289" actId="20577"/>
          <ac:spMkLst>
            <pc:docMk/>
            <pc:sldMk cId="1409802356" sldId="269"/>
            <ac:spMk id="3" creationId="{28BA8AC2-432E-2A42-B2E3-A8B86FA71238}"/>
          </ac:spMkLst>
        </pc:spChg>
        <pc:spChg chg="mod">
          <ac:chgData name="Cody Welu" userId="dd11e835665ee3ed" providerId="LiveId" clId="{9592B015-14A8-2F49-BF03-ED5CD8DA4075}" dt="2018-05-29T12:31:03.174" v="3844" actId="27636"/>
          <ac:spMkLst>
            <pc:docMk/>
            <pc:sldMk cId="1409802356" sldId="269"/>
            <ac:spMk id="5" creationId="{5E5A2894-0B2F-5C42-ABC0-D4D18175FF1C}"/>
          </ac:spMkLst>
        </pc:spChg>
      </pc:sldChg>
      <pc:sldChg chg="modSp add">
        <pc:chgData name="Cody Welu" userId="dd11e835665ee3ed" providerId="LiveId" clId="{9592B015-14A8-2F49-BF03-ED5CD8DA4075}" dt="2018-05-29T12:34:58.882" v="4398" actId="20577"/>
        <pc:sldMkLst>
          <pc:docMk/>
          <pc:sldMk cId="2632761966" sldId="270"/>
        </pc:sldMkLst>
        <pc:spChg chg="mod">
          <ac:chgData name="Cody Welu" userId="dd11e835665ee3ed" providerId="LiveId" clId="{9592B015-14A8-2F49-BF03-ED5CD8DA4075}" dt="2018-05-29T12:31:54.401" v="3929" actId="20577"/>
          <ac:spMkLst>
            <pc:docMk/>
            <pc:sldMk cId="2632761966" sldId="270"/>
            <ac:spMk id="2" creationId="{DD43926F-8BBD-5548-9699-A6048C0C060A}"/>
          </ac:spMkLst>
        </pc:spChg>
        <pc:spChg chg="mod">
          <ac:chgData name="Cody Welu" userId="dd11e835665ee3ed" providerId="LiveId" clId="{9592B015-14A8-2F49-BF03-ED5CD8DA4075}" dt="2018-05-29T12:34:58.882" v="4398" actId="20577"/>
          <ac:spMkLst>
            <pc:docMk/>
            <pc:sldMk cId="2632761966" sldId="270"/>
            <ac:spMk id="3" creationId="{DEFA7D2F-9844-7A48-B5E0-3DC051289F7F}"/>
          </ac:spMkLst>
        </pc:spChg>
        <pc:spChg chg="mod">
          <ac:chgData name="Cody Welu" userId="dd11e835665ee3ed" providerId="LiveId" clId="{9592B015-14A8-2F49-BF03-ED5CD8DA4075}" dt="2018-05-29T12:31:50.297" v="3907" actId="27636"/>
          <ac:spMkLst>
            <pc:docMk/>
            <pc:sldMk cId="2632761966" sldId="270"/>
            <ac:spMk id="5" creationId="{31C0BFCD-C2C7-034F-B2C5-E8F542B0252D}"/>
          </ac:spMkLst>
        </pc:spChg>
      </pc:sldChg>
      <pc:sldChg chg="modSp add">
        <pc:chgData name="Cody Welu" userId="dd11e835665ee3ed" providerId="LiveId" clId="{9592B015-14A8-2F49-BF03-ED5CD8DA4075}" dt="2018-05-29T12:46:50.079" v="4805" actId="313"/>
        <pc:sldMkLst>
          <pc:docMk/>
          <pc:sldMk cId="2626474807" sldId="271"/>
        </pc:sldMkLst>
        <pc:spChg chg="mod">
          <ac:chgData name="Cody Welu" userId="dd11e835665ee3ed" providerId="LiveId" clId="{9592B015-14A8-2F49-BF03-ED5CD8DA4075}" dt="2018-05-29T12:32:05.030" v="3956" actId="20577"/>
          <ac:spMkLst>
            <pc:docMk/>
            <pc:sldMk cId="2626474807" sldId="271"/>
            <ac:spMk id="2" creationId="{9DFA6F21-F922-A14C-97CB-7BE2A60E0B2B}"/>
          </ac:spMkLst>
        </pc:spChg>
        <pc:spChg chg="mod">
          <ac:chgData name="Cody Welu" userId="dd11e835665ee3ed" providerId="LiveId" clId="{9592B015-14A8-2F49-BF03-ED5CD8DA4075}" dt="2018-05-29T12:46:50.079" v="4805" actId="313"/>
          <ac:spMkLst>
            <pc:docMk/>
            <pc:sldMk cId="2626474807" sldId="271"/>
            <ac:spMk id="3" creationId="{CB5182EE-7B0B-3A48-884B-00CB2DC4FF97}"/>
          </ac:spMkLst>
        </pc:spChg>
        <pc:spChg chg="mod">
          <ac:chgData name="Cody Welu" userId="dd11e835665ee3ed" providerId="LiveId" clId="{9592B015-14A8-2F49-BF03-ED5CD8DA4075}" dt="2018-05-29T12:32:00.580" v="3932" actId="27636"/>
          <ac:spMkLst>
            <pc:docMk/>
            <pc:sldMk cId="2626474807" sldId="271"/>
            <ac:spMk id="5" creationId="{51230329-E04F-634E-B8C8-B4C790FE066B}"/>
          </ac:spMkLst>
        </pc:spChg>
      </pc:sldChg>
      <pc:sldChg chg="modSp add">
        <pc:chgData name="Cody Welu" userId="dd11e835665ee3ed" providerId="LiveId" clId="{9592B015-14A8-2F49-BF03-ED5CD8DA4075}" dt="2018-05-29T12:51:42.356" v="5626" actId="20577"/>
        <pc:sldMkLst>
          <pc:docMk/>
          <pc:sldMk cId="2066097040" sldId="272"/>
        </pc:sldMkLst>
        <pc:spChg chg="mod">
          <ac:chgData name="Cody Welu" userId="dd11e835665ee3ed" providerId="LiveId" clId="{9592B015-14A8-2F49-BF03-ED5CD8DA4075}" dt="2018-05-29T12:32:10.365" v="3980" actId="20577"/>
          <ac:spMkLst>
            <pc:docMk/>
            <pc:sldMk cId="2066097040" sldId="272"/>
            <ac:spMk id="2" creationId="{1D09B665-8E11-C846-8378-CB853EEE7F62}"/>
          </ac:spMkLst>
        </pc:spChg>
        <pc:spChg chg="mod">
          <ac:chgData name="Cody Welu" userId="dd11e835665ee3ed" providerId="LiveId" clId="{9592B015-14A8-2F49-BF03-ED5CD8DA4075}" dt="2018-05-29T12:51:42.356" v="5626" actId="20577"/>
          <ac:spMkLst>
            <pc:docMk/>
            <pc:sldMk cId="2066097040" sldId="272"/>
            <ac:spMk id="3" creationId="{99B17219-D11D-B645-AD1D-FFBC1EB30BD2}"/>
          </ac:spMkLst>
        </pc:spChg>
        <pc:spChg chg="mod">
          <ac:chgData name="Cody Welu" userId="dd11e835665ee3ed" providerId="LiveId" clId="{9592B015-14A8-2F49-BF03-ED5CD8DA4075}" dt="2018-05-29T12:32:07.166" v="3958" actId="27636"/>
          <ac:spMkLst>
            <pc:docMk/>
            <pc:sldMk cId="2066097040" sldId="272"/>
            <ac:spMk id="5" creationId="{B66096D9-FCE5-A348-82A9-C5DCCC34CEE8}"/>
          </ac:spMkLst>
        </pc:spChg>
      </pc:sldChg>
      <pc:sldChg chg="modSp add">
        <pc:chgData name="Cody Welu" userId="dd11e835665ee3ed" providerId="LiveId" clId="{9592B015-14A8-2F49-BF03-ED5CD8DA4075}" dt="2018-05-29T15:06:23.116" v="6214" actId="20577"/>
        <pc:sldMkLst>
          <pc:docMk/>
          <pc:sldMk cId="45464050" sldId="273"/>
        </pc:sldMkLst>
        <pc:spChg chg="mod">
          <ac:chgData name="Cody Welu" userId="dd11e835665ee3ed" providerId="LiveId" clId="{9592B015-14A8-2F49-BF03-ED5CD8DA4075}" dt="2018-05-29T15:02:33.309" v="5653" actId="20577"/>
          <ac:spMkLst>
            <pc:docMk/>
            <pc:sldMk cId="45464050" sldId="273"/>
            <ac:spMk id="2" creationId="{B2BCEBFD-7DE8-ED46-B8C0-11FC40622FA8}"/>
          </ac:spMkLst>
        </pc:spChg>
        <pc:spChg chg="mod">
          <ac:chgData name="Cody Welu" userId="dd11e835665ee3ed" providerId="LiveId" clId="{9592B015-14A8-2F49-BF03-ED5CD8DA4075}" dt="2018-05-29T15:06:23.116" v="6214" actId="20577"/>
          <ac:spMkLst>
            <pc:docMk/>
            <pc:sldMk cId="45464050" sldId="273"/>
            <ac:spMk id="3" creationId="{7EEAEE22-DDF0-714F-A993-341B4293DEB2}"/>
          </ac:spMkLst>
        </pc:spChg>
        <pc:spChg chg="mod">
          <ac:chgData name="Cody Welu" userId="dd11e835665ee3ed" providerId="LiveId" clId="{9592B015-14A8-2F49-BF03-ED5CD8DA4075}" dt="2018-05-29T13:19:29.551" v="5628" actId="27636"/>
          <ac:spMkLst>
            <pc:docMk/>
            <pc:sldMk cId="45464050" sldId="273"/>
            <ac:spMk id="5" creationId="{31F5C83B-BCAC-2F4A-AE01-D294F12F4735}"/>
          </ac:spMkLst>
        </pc:spChg>
      </pc:sldChg>
      <pc:sldChg chg="modSp add">
        <pc:chgData name="Cody Welu" userId="dd11e835665ee3ed" providerId="LiveId" clId="{9592B015-14A8-2F49-BF03-ED5CD8DA4075}" dt="2018-05-29T21:36:24.121" v="7274" actId="20577"/>
        <pc:sldMkLst>
          <pc:docMk/>
          <pc:sldMk cId="767850465" sldId="274"/>
        </pc:sldMkLst>
        <pc:spChg chg="mod">
          <ac:chgData name="Cody Welu" userId="dd11e835665ee3ed" providerId="LiveId" clId="{9592B015-14A8-2F49-BF03-ED5CD8DA4075}" dt="2018-05-29T21:34:34.378" v="6858" actId="20577"/>
          <ac:spMkLst>
            <pc:docMk/>
            <pc:sldMk cId="767850465" sldId="274"/>
            <ac:spMk id="2" creationId="{5EBE9A64-0101-A049-819A-99501D6954BD}"/>
          </ac:spMkLst>
        </pc:spChg>
        <pc:spChg chg="mod">
          <ac:chgData name="Cody Welu" userId="dd11e835665ee3ed" providerId="LiveId" clId="{9592B015-14A8-2F49-BF03-ED5CD8DA4075}" dt="2018-05-29T21:36:24.121" v="7274" actId="20577"/>
          <ac:spMkLst>
            <pc:docMk/>
            <pc:sldMk cId="767850465" sldId="274"/>
            <ac:spMk id="3" creationId="{932C31FA-70C0-DB41-B950-660ED6BB36EB}"/>
          </ac:spMkLst>
        </pc:spChg>
      </pc:sldChg>
    </pc:docChg>
  </pc:docChgLst>
  <pc:docChgLst>
    <pc:chgData name="Cody Welu" userId="dd11e835665ee3ed" providerId="Windows Live" clId="Web-{28EB0B2C-BD10-4DD4-83AF-0D24453218CF}"/>
    <pc:docChg chg="addSld delSld">
      <pc:chgData name="Cody Welu" userId="dd11e835665ee3ed" providerId="Windows Live" clId="Web-{28EB0B2C-BD10-4DD4-83AF-0D24453218CF}" dt="2018-05-24T14:51:38.278" v="1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185E1-C45F-C543-893E-48E276FF3E75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8B87E-4C85-4C4A-ADC1-6C40DBC3F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ADAD68F-459C-C645-9FCF-A6D0A2E3A8CA}" type="datetime1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416C-FE96-5746-8F70-2F3D9BCB54D4}" type="datetime1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6528-5F09-2347-91EC-D697FF9F594C}" type="datetime1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9FA4-96CE-7E46-880C-9434F822D9FC}" type="datetime1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A658-5F5A-2A43-8706-3C628225AF93}" type="datetime1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3D98-EF38-D445-9ADA-9B263986DE01}" type="datetime1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B97-86F7-6146-A0CC-CDD7A77122BE}" type="datetime1">
              <a:rPr lang="en-US" smtClean="0"/>
              <a:t>5/29/18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26F5-4C33-7C44-A036-D4232F65710C}" type="datetime1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521D-F7C0-C847-9693-62594C267001}" type="datetime1">
              <a:rPr lang="en-US" smtClean="0"/>
              <a:t>5/29/18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2DF4-169C-0744-BB30-B884E7E55F54}" type="datetime1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1431-8628-AE43-850F-9B5BE82D1609}" type="datetime1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9042098-B9DB-484E-9F5A-44CB11867B24}" type="datetime1">
              <a:rPr lang="en-US" smtClean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9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Indicators and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Incident Response</a:t>
            </a:r>
          </a:p>
        </p:txBody>
      </p:sp>
    </p:spTree>
    <p:extLst>
      <p:ext uri="{BB962C8B-B14F-4D97-AF65-F5344CB8AC3E}">
        <p14:creationId xmlns:p14="http://schemas.microsoft.com/office/powerpoint/2010/main" val="121989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EBFD-7DE8-ED46-B8C0-11FC40622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Intelligence Feeds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AEE22-DDF0-714F-A993-341B4293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Feed of indicators or artifacts from a third party</a:t>
            </a:r>
          </a:p>
          <a:p>
            <a:r>
              <a:rPr lang="en-US" dirty="0"/>
              <a:t>Often focus on one indicator area</a:t>
            </a:r>
          </a:p>
          <a:p>
            <a:pPr lvl="1"/>
            <a:r>
              <a:rPr lang="en-US" dirty="0"/>
              <a:t>IP addresses</a:t>
            </a:r>
          </a:p>
          <a:p>
            <a:pPr lvl="1"/>
            <a:r>
              <a:rPr lang="en-US" dirty="0"/>
              <a:t>Domains</a:t>
            </a:r>
          </a:p>
          <a:p>
            <a:pPr lvl="1"/>
            <a:r>
              <a:rPr lang="en-US" dirty="0"/>
              <a:t>Hashes</a:t>
            </a:r>
          </a:p>
          <a:p>
            <a:r>
              <a:rPr lang="en-US" dirty="0"/>
              <a:t>Real-time</a:t>
            </a:r>
          </a:p>
          <a:p>
            <a:pPr lvl="1"/>
            <a:r>
              <a:rPr lang="en-US" dirty="0"/>
              <a:t>Automatically updates with the latest available threat information</a:t>
            </a:r>
          </a:p>
          <a:p>
            <a:r>
              <a:rPr lang="en-US" dirty="0"/>
              <a:t>Some free feeds, many paid feeds</a:t>
            </a:r>
          </a:p>
          <a:p>
            <a:r>
              <a:rPr lang="en-US" dirty="0"/>
              <a:t>Six main data source types – ideally cover as many as possible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en-US" dirty="0"/>
              <a:t>Customer telemetry</a:t>
            </a:r>
          </a:p>
          <a:p>
            <a:pPr lvl="1"/>
            <a:r>
              <a:rPr lang="en-US" dirty="0"/>
              <a:t>Honeypots</a:t>
            </a:r>
          </a:p>
          <a:p>
            <a:pPr lvl="1"/>
            <a:r>
              <a:rPr lang="en-US" dirty="0"/>
              <a:t>Scanning/crawling</a:t>
            </a:r>
          </a:p>
          <a:p>
            <a:pPr lvl="1"/>
            <a:r>
              <a:rPr lang="en-US" dirty="0"/>
              <a:t>Malware processing</a:t>
            </a:r>
          </a:p>
          <a:p>
            <a:pPr lvl="1"/>
            <a:r>
              <a:rPr lang="en-US" dirty="0"/>
              <a:t>Human intelligence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82B3E-AA76-DE44-81B6-2243B3D3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5C83B-BCAC-2F4A-AE01-D294F12F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4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D005-10B3-4C4D-BECE-7222E501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Indicator of Compromise (IOC)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E3E7D-06F9-6447-A471-0A25EAF23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8951803" cy="4351337"/>
          </a:xfrm>
        </p:spPr>
        <p:txBody>
          <a:bodyPr>
            <a:normAutofit/>
          </a:bodyPr>
          <a:lstStyle/>
          <a:p>
            <a:r>
              <a:rPr lang="en-US" sz="2000" dirty="0"/>
              <a:t>Identifies characteristics of malware</a:t>
            </a:r>
          </a:p>
          <a:p>
            <a:pPr lvl="1"/>
            <a:r>
              <a:rPr lang="en-US" sz="1800" dirty="0"/>
              <a:t>Host-based and network-based characteristics</a:t>
            </a:r>
          </a:p>
          <a:p>
            <a:r>
              <a:rPr lang="en-US" sz="2000" dirty="0"/>
              <a:t>Can be used to identify the presence of malware on a compromised host</a:t>
            </a:r>
          </a:p>
          <a:p>
            <a:r>
              <a:rPr lang="en-US" sz="2000" dirty="0"/>
              <a:t>IOCs are typically created by reversing malware</a:t>
            </a:r>
          </a:p>
          <a:p>
            <a:r>
              <a:rPr lang="en-US" sz="2000" dirty="0"/>
              <a:t>Professional responders typically have large IOC lists collected from previous intrusions they have worked</a:t>
            </a:r>
          </a:p>
          <a:p>
            <a:r>
              <a:rPr lang="en-US" sz="2000" dirty="0"/>
              <a:t>IOCs can save you time when analyzing multiple hosts</a:t>
            </a:r>
          </a:p>
          <a:p>
            <a:pPr lvl="1"/>
            <a:r>
              <a:rPr lang="en-US" sz="1800" dirty="0"/>
              <a:t>Even if you only have one IOC for one piece of malware you found</a:t>
            </a:r>
          </a:p>
          <a:p>
            <a:r>
              <a:rPr lang="en-US" sz="2000" dirty="0"/>
              <a:t>Various ”standard” languages to share indicators and threat intelligence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96186-423E-3A4C-9CFA-588DBAD16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1C434-5DDC-9D44-B276-A2041E2E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31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9A64-0101-A049-819A-99501D69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sharing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C31FA-70C0-DB41-B950-660ED6BB3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Standardization is important!</a:t>
            </a:r>
          </a:p>
          <a:p>
            <a:pPr lvl="1"/>
            <a:r>
              <a:rPr lang="en-US" dirty="0"/>
              <a:t>Makes sharing easier</a:t>
            </a:r>
          </a:p>
          <a:p>
            <a:pPr lvl="1"/>
            <a:r>
              <a:rPr lang="en-US" dirty="0"/>
              <a:t>Makes working with multiple data </a:t>
            </a:r>
            <a:r>
              <a:rPr lang="en-US"/>
              <a:t>sources easier</a:t>
            </a:r>
            <a:endParaRPr lang="en-US" dirty="0"/>
          </a:p>
          <a:p>
            <a:r>
              <a:rPr lang="en-US" dirty="0"/>
              <a:t>Different logs often refer to the same thing by different names</a:t>
            </a:r>
          </a:p>
          <a:p>
            <a:pPr lvl="1"/>
            <a:r>
              <a:rPr lang="en-US" dirty="0"/>
              <a:t>Logged on</a:t>
            </a:r>
          </a:p>
          <a:p>
            <a:pPr lvl="1"/>
            <a:r>
              <a:rPr lang="en-US" dirty="0"/>
              <a:t>Login success</a:t>
            </a:r>
          </a:p>
          <a:p>
            <a:pPr lvl="1"/>
            <a:r>
              <a:rPr lang="en-US" dirty="0"/>
              <a:t>Accepted password</a:t>
            </a:r>
          </a:p>
          <a:p>
            <a:pPr lvl="1"/>
            <a:r>
              <a:rPr lang="en-US" dirty="0"/>
              <a:t>Account Logon</a:t>
            </a:r>
          </a:p>
          <a:p>
            <a:r>
              <a:rPr lang="en-US" dirty="0"/>
              <a:t>Sharing between different systems within the organization</a:t>
            </a:r>
          </a:p>
          <a:p>
            <a:r>
              <a:rPr lang="en-US" dirty="0"/>
              <a:t>Sharing with other organizations</a:t>
            </a:r>
          </a:p>
          <a:p>
            <a:endParaRPr lang="en-US" dirty="0"/>
          </a:p>
          <a:p>
            <a:r>
              <a:rPr lang="en-US" dirty="0"/>
              <a:t>Need a common language to speak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896CE-533D-7547-A913-14825BF3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B038A-6A40-1C47-BEB0-D2A849CE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50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56BB-51B5-964B-90D4-7101F2A3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1DEFD-83A8-C14E-BEEF-4C89F5CF2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Cybox.mitre.org</a:t>
            </a:r>
            <a:endParaRPr lang="en-US" dirty="0"/>
          </a:p>
          <a:p>
            <a:r>
              <a:rPr lang="en-US" dirty="0"/>
              <a:t>Cyber Observable </a:t>
            </a:r>
            <a:r>
              <a:rPr lang="en-US" dirty="0" err="1"/>
              <a:t>eXpression</a:t>
            </a:r>
            <a:endParaRPr lang="en-US" dirty="0"/>
          </a:p>
          <a:p>
            <a:r>
              <a:rPr lang="en-US" dirty="0"/>
              <a:t>Standardized schema for describing observable events</a:t>
            </a:r>
          </a:p>
          <a:p>
            <a:pPr lvl="1"/>
            <a:r>
              <a:rPr lang="en-US" dirty="0"/>
              <a:t>Event logging</a:t>
            </a:r>
          </a:p>
          <a:p>
            <a:pPr lvl="1"/>
            <a:r>
              <a:rPr lang="en-US" dirty="0"/>
              <a:t>Malware characterization</a:t>
            </a:r>
          </a:p>
          <a:p>
            <a:pPr lvl="1"/>
            <a:r>
              <a:rPr lang="en-US" dirty="0"/>
              <a:t>Intrusion detection</a:t>
            </a:r>
          </a:p>
          <a:p>
            <a:pPr lvl="1"/>
            <a:r>
              <a:rPr lang="en-US" dirty="0"/>
              <a:t>Incident response</a:t>
            </a:r>
          </a:p>
          <a:p>
            <a:pPr lvl="1"/>
            <a:r>
              <a:rPr lang="en-US" dirty="0"/>
              <a:t>Attack pattern characterization</a:t>
            </a:r>
          </a:p>
          <a:p>
            <a:r>
              <a:rPr lang="en-US" dirty="0"/>
              <a:t>Standard structure and content</a:t>
            </a:r>
          </a:p>
          <a:p>
            <a:endParaRPr lang="en-US" dirty="0"/>
          </a:p>
          <a:p>
            <a:r>
              <a:rPr lang="en-US" dirty="0"/>
              <a:t>…has been rolled into STIX the past few years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4A787-5F1F-5E47-8B4D-729466F2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3B73D-1ADE-E84D-9229-BBE4FE49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53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FFF8-A1B0-6842-8E44-7D3872438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D494A-D904-B344-B2DF-8B1A59B4D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Stix.mitre.org</a:t>
            </a:r>
            <a:endParaRPr lang="en-US" dirty="0"/>
          </a:p>
          <a:p>
            <a:r>
              <a:rPr lang="en-US" dirty="0"/>
              <a:t>Structured Threat Information </a:t>
            </a:r>
            <a:r>
              <a:rPr lang="en-US" dirty="0" err="1"/>
              <a:t>eXpression</a:t>
            </a:r>
            <a:endParaRPr lang="en-US" dirty="0"/>
          </a:p>
          <a:p>
            <a:r>
              <a:rPr lang="en-US" dirty="0"/>
              <a:t>Community driven</a:t>
            </a:r>
          </a:p>
          <a:p>
            <a:r>
              <a:rPr lang="en-US" dirty="0"/>
              <a:t>Standardized language to represent structured threat information</a:t>
            </a:r>
          </a:p>
          <a:p>
            <a:r>
              <a:rPr lang="en-US" dirty="0"/>
              <a:t>Some examples:</a:t>
            </a:r>
          </a:p>
          <a:p>
            <a:pPr lvl="1"/>
            <a:r>
              <a:rPr lang="en-US" dirty="0"/>
              <a:t>Malware Indicator for File Hash</a:t>
            </a:r>
          </a:p>
          <a:p>
            <a:pPr lvl="1"/>
            <a:r>
              <a:rPr lang="en-US" dirty="0"/>
              <a:t>File Hash Reputation</a:t>
            </a:r>
          </a:p>
          <a:p>
            <a:pPr lvl="1"/>
            <a:r>
              <a:rPr lang="en-US" dirty="0"/>
              <a:t>Incident Essentials – Who, What, When</a:t>
            </a:r>
          </a:p>
          <a:p>
            <a:pPr lvl="1"/>
            <a:r>
              <a:rPr lang="en-US" dirty="0"/>
              <a:t>Affected Asset list</a:t>
            </a:r>
          </a:p>
          <a:p>
            <a:pPr lvl="1"/>
            <a:r>
              <a:rPr lang="en-US" dirty="0"/>
              <a:t>Command and Control IP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80725-C8C7-C945-8DD0-55000338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F7A37D-5250-754A-8626-C4E684B4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18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E1FE-2D0A-3248-A1FA-48809990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65A5E-895C-3D41-A996-D82C3DE90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 used to help identify and classify malware</a:t>
            </a:r>
          </a:p>
          <a:p>
            <a:pPr lvl="1"/>
            <a:r>
              <a:rPr lang="en-US" dirty="0"/>
              <a:t>“Pattern matching swiss knife for malware researchers (and everyone else)”</a:t>
            </a:r>
          </a:p>
          <a:p>
            <a:r>
              <a:rPr lang="en-US" dirty="0"/>
              <a:t>Create descriptions based </a:t>
            </a:r>
            <a:br>
              <a:rPr lang="en-US" dirty="0"/>
            </a:br>
            <a:r>
              <a:rPr lang="en-US" dirty="0"/>
              <a:t>on patterns</a:t>
            </a:r>
          </a:p>
          <a:p>
            <a:r>
              <a:rPr lang="en-US" dirty="0"/>
              <a:t>Each rule has a set of strings</a:t>
            </a:r>
            <a:br>
              <a:rPr lang="en-US" dirty="0"/>
            </a:br>
            <a:r>
              <a:rPr lang="en-US" dirty="0"/>
              <a:t>and Boolean logic</a:t>
            </a:r>
          </a:p>
          <a:p>
            <a:endParaRPr lang="en-US" dirty="0"/>
          </a:p>
          <a:p>
            <a:r>
              <a:rPr lang="en-US" dirty="0"/>
              <a:t>Any file containing one of the</a:t>
            </a:r>
            <a:br>
              <a:rPr lang="en-US" dirty="0"/>
            </a:br>
            <a:r>
              <a:rPr lang="en-US" dirty="0"/>
              <a:t>three strings is reported as 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/>
              <a:t>silent_banker</a:t>
            </a:r>
            <a:r>
              <a:rPr lang="en-US" dirty="0"/>
              <a:t> match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1858A-2AE8-2540-814E-4E120AF9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479D1-0FD5-264A-A912-615972CF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1C1755-10EB-074D-8EE1-782C1A2DE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036" y="2620962"/>
            <a:ext cx="59690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8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2664-F52E-4149-87D1-DDB13510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OpenIOC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219D1-0E5C-0D4F-A94A-76125D12A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Openioc.org</a:t>
            </a:r>
            <a:endParaRPr lang="en-US" dirty="0"/>
          </a:p>
          <a:p>
            <a:r>
              <a:rPr lang="en-US" dirty="0"/>
              <a:t>Open framework for threat intelligence sharing</a:t>
            </a:r>
          </a:p>
          <a:p>
            <a:r>
              <a:rPr lang="en-US" dirty="0"/>
              <a:t>Originally designed for Mandiant’s products</a:t>
            </a:r>
          </a:p>
          <a:p>
            <a:pPr lvl="1"/>
            <a:r>
              <a:rPr lang="en-US" dirty="0"/>
              <a:t>Has since been standardized and open sourced</a:t>
            </a:r>
          </a:p>
          <a:p>
            <a:r>
              <a:rPr lang="en-US" dirty="0"/>
              <a:t>IOCs are stored as XML</a:t>
            </a:r>
          </a:p>
          <a:p>
            <a:r>
              <a:rPr lang="en-US" dirty="0"/>
              <a:t>IOC is made up of three major parts</a:t>
            </a:r>
          </a:p>
          <a:p>
            <a:pPr lvl="1"/>
            <a:r>
              <a:rPr lang="en-US" dirty="0"/>
              <a:t>IOC Metadata</a:t>
            </a:r>
          </a:p>
          <a:p>
            <a:pPr lvl="2"/>
            <a:r>
              <a:rPr lang="en-US" dirty="0"/>
              <a:t>Author of the IOC, Name of the IOC, description, etc.</a:t>
            </a:r>
          </a:p>
          <a:p>
            <a:pPr lvl="1"/>
            <a:r>
              <a:rPr lang="en-US" dirty="0"/>
              <a:t>References</a:t>
            </a:r>
          </a:p>
          <a:p>
            <a:pPr lvl="2"/>
            <a:r>
              <a:rPr lang="en-US" dirty="0"/>
              <a:t>Investigation name, case number, comments,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Definition</a:t>
            </a:r>
          </a:p>
          <a:p>
            <a:pPr lvl="2"/>
            <a:r>
              <a:rPr lang="en-US" dirty="0"/>
              <a:t>The content of the IOC itself – artifacts, MD5 hash, registry path,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A89D1-D7CC-DB48-9BF1-F75BD524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F4D39-E579-DB48-B2BA-58E1B664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862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3013-80B6-914E-AC27-19F6E50A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OpenIOC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6AB48-D644-2846-AB8F-889C36AC7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IOC Editor</a:t>
            </a:r>
          </a:p>
          <a:p>
            <a:pPr lvl="1"/>
            <a:r>
              <a:rPr lang="en-US" dirty="0"/>
              <a:t>Allows users to work with indicators in XML format</a:t>
            </a:r>
          </a:p>
          <a:p>
            <a:pPr lvl="1"/>
            <a:r>
              <a:rPr lang="en-US" dirty="0"/>
              <a:t>Manage the fields within the IOCs</a:t>
            </a:r>
          </a:p>
          <a:p>
            <a:pPr lvl="1"/>
            <a:r>
              <a:rPr lang="en-US" dirty="0"/>
              <a:t>Edit the IOCs</a:t>
            </a:r>
          </a:p>
          <a:p>
            <a:r>
              <a:rPr lang="en-US" dirty="0"/>
              <a:t>IOC Finder</a:t>
            </a:r>
          </a:p>
          <a:p>
            <a:pPr lvl="1"/>
            <a:r>
              <a:rPr lang="en-US" dirty="0"/>
              <a:t>Search for IOCs on a single host</a:t>
            </a:r>
          </a:p>
          <a:p>
            <a:pPr lvl="1"/>
            <a:r>
              <a:rPr lang="en-US" dirty="0"/>
              <a:t>Can be used to test new OICs</a:t>
            </a:r>
          </a:p>
          <a:p>
            <a:pPr lvl="1"/>
            <a:r>
              <a:rPr lang="en-US" dirty="0"/>
              <a:t>Can be used to find malware on hosts</a:t>
            </a:r>
          </a:p>
          <a:p>
            <a:pPr lvl="1"/>
            <a:r>
              <a:rPr lang="en-US" dirty="0"/>
              <a:t>IOC hit reporting in various formats, including HTML and text</a:t>
            </a:r>
          </a:p>
          <a:p>
            <a:pPr lvl="1"/>
            <a:r>
              <a:rPr lang="en-US" dirty="0"/>
              <a:t>Reports for single or multiple hosts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53B28-27DF-724C-88BA-B90320ED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297C0-661D-3A41-8D53-216FDC6A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91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D3EF-7826-744D-9F71-163BD34D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- </a:t>
            </a:r>
            <a:r>
              <a:rPr lang="en-US" dirty="0" err="1"/>
              <a:t>OpenIOC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8A419-3277-874D-9AA3-C88D80376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2617C-172A-4643-88A5-E6986D1DF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F5CAB-5C1A-6041-BAFF-A4100CC2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10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1B4B-E227-F143-9441-C437B157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198B9-93E6-E44A-BB78-07C542657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about adversaries</a:t>
            </a:r>
          </a:p>
          <a:p>
            <a:pPr lvl="1"/>
            <a:r>
              <a:rPr lang="en-US" dirty="0"/>
              <a:t>Intelligence gathered about adversaries</a:t>
            </a:r>
          </a:p>
          <a:p>
            <a:pPr lvl="1"/>
            <a:r>
              <a:rPr lang="en-US" dirty="0"/>
              <a:t>Threat landscape</a:t>
            </a:r>
          </a:p>
          <a:p>
            <a:r>
              <a:rPr lang="en-US" dirty="0"/>
              <a:t>Need to understand how adversaries operate</a:t>
            </a:r>
          </a:p>
          <a:p>
            <a:r>
              <a:rPr lang="en-US" dirty="0"/>
              <a:t>Broad -&gt; Specific</a:t>
            </a:r>
          </a:p>
          <a:p>
            <a:pPr lvl="1"/>
            <a:r>
              <a:rPr lang="en-US" dirty="0"/>
              <a:t>Broad to understand their techniques, useful for hunting + anomaly based searches</a:t>
            </a:r>
          </a:p>
          <a:p>
            <a:pPr lvl="1"/>
            <a:r>
              <a:rPr lang="en-US" dirty="0"/>
              <a:t>Specific to understand exactly what they look like, useful for signatures</a:t>
            </a:r>
          </a:p>
          <a:p>
            <a:r>
              <a:rPr lang="en-US" dirty="0"/>
              <a:t>Learn the tools, techniques, and infrastructure of adversaries</a:t>
            </a:r>
          </a:p>
          <a:p>
            <a:r>
              <a:rPr lang="en-US" dirty="0"/>
              <a:t>Threat landscapes vary between organizations</a:t>
            </a:r>
          </a:p>
          <a:p>
            <a:pPr lvl="1"/>
            <a:r>
              <a:rPr lang="en-US" dirty="0"/>
              <a:t>Even by the same adversary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DBA12B-9478-4F47-B7B6-3B9D53F3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AF3DC8-EF10-F847-8A16-E9FC5EB2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0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F4F5A-FB0C-8B49-A311-9157FE62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your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C18D5-0560-6B45-9835-22621C6A6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begin to understand the threat, you need to characterize your org’s risk</a:t>
            </a:r>
          </a:p>
          <a:p>
            <a:r>
              <a:rPr lang="en-US" dirty="0"/>
              <a:t>Risk == Vulnerability + Impact + Threat</a:t>
            </a:r>
          </a:p>
          <a:p>
            <a:r>
              <a:rPr lang="en-US" dirty="0"/>
              <a:t>Vulnerability</a:t>
            </a:r>
          </a:p>
          <a:p>
            <a:pPr lvl="1"/>
            <a:r>
              <a:rPr lang="en-US" dirty="0"/>
              <a:t>What exposure does your system have?</a:t>
            </a:r>
          </a:p>
          <a:p>
            <a:pPr lvl="1"/>
            <a:r>
              <a:rPr lang="en-US" dirty="0"/>
              <a:t>Any known weaknesses that could be leveraged?</a:t>
            </a:r>
          </a:p>
          <a:p>
            <a:r>
              <a:rPr lang="en-US" dirty="0"/>
              <a:t>Impact</a:t>
            </a:r>
          </a:p>
          <a:p>
            <a:pPr lvl="1"/>
            <a:r>
              <a:rPr lang="en-US" dirty="0"/>
              <a:t>What happens if you are compromised?</a:t>
            </a:r>
          </a:p>
          <a:p>
            <a:pPr lvl="1"/>
            <a:r>
              <a:rPr lang="en-US" dirty="0"/>
              <a:t>Not something that can be changed by the organization, often just a factor of what what the organization is/has</a:t>
            </a:r>
          </a:p>
          <a:p>
            <a:r>
              <a:rPr lang="en-US" dirty="0"/>
              <a:t>Threat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00D61-3584-F640-A650-5578B9B89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0168A-BF25-1240-9D3A-DFEF1B27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54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745CC-1F1C-4947-942A-4C7DC35E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– the threat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96336-5566-3847-83DF-80381A275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would an adversary want to compromise the org?</a:t>
            </a:r>
          </a:p>
          <a:p>
            <a:r>
              <a:rPr lang="en-US" dirty="0"/>
              <a:t>Does the adversary </a:t>
            </a:r>
            <a:r>
              <a:rPr lang="en-US" i="1" dirty="0"/>
              <a:t>want</a:t>
            </a:r>
            <a:r>
              <a:rPr lang="en-US" dirty="0"/>
              <a:t> to compromise the org?</a:t>
            </a:r>
          </a:p>
          <a:p>
            <a:pPr lvl="1"/>
            <a:r>
              <a:rPr lang="en-US" dirty="0"/>
              <a:t>Do they gain anything?</a:t>
            </a:r>
          </a:p>
          <a:p>
            <a:pPr lvl="1"/>
            <a:r>
              <a:rPr lang="en-US" dirty="0"/>
              <a:t>What do they gain?</a:t>
            </a:r>
          </a:p>
          <a:p>
            <a:r>
              <a:rPr lang="en-US" dirty="0"/>
              <a:t>What capabilities does the adversary have?</a:t>
            </a:r>
          </a:p>
          <a:p>
            <a:r>
              <a:rPr lang="en-US" dirty="0"/>
              <a:t>Does the adversary have the technical capability for successful compromise?</a:t>
            </a:r>
          </a:p>
          <a:p>
            <a:r>
              <a:rPr lang="en-US" dirty="0"/>
              <a:t>Do identified vulnerabilities align with an adversary’s capabilities?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84468-91DA-2B4C-A932-D79A4E23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18434-1BB6-4E40-9B01-FB075784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7C32-8DF8-1448-932E-A3CEE7637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58B7D-3766-004C-87C9-F5B5DD7E6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is to have more risks in the known knowns category</a:t>
            </a:r>
          </a:p>
          <a:p>
            <a:pPr lvl="1"/>
            <a:r>
              <a:rPr lang="en-US" dirty="0"/>
              <a:t>Ideally, as few unknown unknowns as possible</a:t>
            </a:r>
          </a:p>
          <a:p>
            <a:r>
              <a:rPr lang="en-US" dirty="0"/>
              <a:t>Can come from many different sources</a:t>
            </a:r>
          </a:p>
          <a:p>
            <a:pPr lvl="1"/>
            <a:r>
              <a:rPr lang="en-US" dirty="0"/>
              <a:t>News report about an attack on a flaw</a:t>
            </a:r>
          </a:p>
          <a:p>
            <a:pPr lvl="1"/>
            <a:r>
              <a:rPr lang="en-US" dirty="0"/>
              <a:t>-to-</a:t>
            </a:r>
          </a:p>
          <a:p>
            <a:pPr lvl="1"/>
            <a:r>
              <a:rPr lang="en-US" dirty="0"/>
              <a:t>Learning how an adversary is targeting a competing organization</a:t>
            </a:r>
          </a:p>
          <a:p>
            <a:r>
              <a:rPr lang="en-US" dirty="0"/>
              <a:t>The UK’s National Cyber Security Centre divides threat intelligence into four categories</a:t>
            </a:r>
          </a:p>
          <a:p>
            <a:pPr lvl="1"/>
            <a:r>
              <a:rPr lang="en-US" dirty="0"/>
              <a:t>Strategic</a:t>
            </a:r>
          </a:p>
          <a:p>
            <a:pPr lvl="1"/>
            <a:r>
              <a:rPr lang="en-US" dirty="0"/>
              <a:t>Operational</a:t>
            </a:r>
          </a:p>
          <a:p>
            <a:pPr lvl="1"/>
            <a:r>
              <a:rPr lang="en-US" dirty="0"/>
              <a:t>Tactical</a:t>
            </a:r>
          </a:p>
          <a:p>
            <a:pPr lvl="1"/>
            <a:r>
              <a:rPr lang="en-US" dirty="0"/>
              <a:t>Technical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F2C33-7B66-8240-B8C6-02A1237A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0D91A-6398-6643-94AD-0090804A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3C95C9-355A-404F-BF5E-C2A876A93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855" y="448924"/>
            <a:ext cx="27305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9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3926F-8BBD-5548-9699-A6048C0C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A7D2F-9844-7A48-B5E0-3DC051289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</a:t>
            </a:r>
          </a:p>
          <a:p>
            <a:r>
              <a:rPr lang="en-US" dirty="0"/>
              <a:t>Typically acquired at the board or high senior manager level</a:t>
            </a:r>
          </a:p>
          <a:p>
            <a:r>
              <a:rPr lang="en-US" dirty="0"/>
              <a:t>Not technical information</a:t>
            </a:r>
          </a:p>
          <a:p>
            <a:r>
              <a:rPr lang="en-US" dirty="0"/>
              <a:t>Typically about an attack’s potential</a:t>
            </a:r>
          </a:p>
          <a:p>
            <a:pPr lvl="1"/>
            <a:r>
              <a:rPr lang="en-US" dirty="0"/>
              <a:t>Financial impact</a:t>
            </a:r>
          </a:p>
          <a:p>
            <a:pPr lvl="1"/>
            <a:r>
              <a:rPr lang="en-US" dirty="0"/>
              <a:t>Impact on business decisions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 report states a foreign government hacks into foreign companies with direct competitors in their own nation</a:t>
            </a:r>
          </a:p>
          <a:p>
            <a:pPr lvl="1"/>
            <a:r>
              <a:rPr lang="en-US" dirty="0"/>
              <a:t>Your organization is identified as a competitor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6FD50-9F3D-6B43-B5AD-31628A30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0BFCD-C2C7-034F-B2C5-E8F542B0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76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6F21-F922-A14C-97CB-7BE2A60E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182EE-7B0B-3A48-884B-00CB2DC4F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about a specific incoming attack</a:t>
            </a:r>
          </a:p>
          <a:p>
            <a:r>
              <a:rPr lang="en-US" dirty="0"/>
              <a:t>Typically acquired by high level security staff</a:t>
            </a:r>
          </a:p>
          <a:p>
            <a:r>
              <a:rPr lang="en-US" dirty="0"/>
              <a:t>Rarely available</a:t>
            </a:r>
          </a:p>
          <a:p>
            <a:pPr lvl="1"/>
            <a:r>
              <a:rPr lang="en-US" dirty="0"/>
              <a:t>Typically only a government has access to such information</a:t>
            </a:r>
          </a:p>
          <a:p>
            <a:pPr lvl="1"/>
            <a:r>
              <a:rPr lang="en-US" dirty="0"/>
              <a:t>No legal way for private companies to access this info on their own</a:t>
            </a:r>
          </a:p>
          <a:p>
            <a:r>
              <a:rPr lang="en-US" dirty="0"/>
              <a:t>Rare cases the info may be available</a:t>
            </a:r>
          </a:p>
          <a:p>
            <a:pPr lvl="1"/>
            <a:r>
              <a:rPr lang="en-US" dirty="0"/>
              <a:t>Public actors (hacktivists)</a:t>
            </a:r>
          </a:p>
          <a:p>
            <a:pPr lvl="1"/>
            <a:r>
              <a:rPr lang="en-US" dirty="0"/>
              <a:t>Link cyber attacks to real world events 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E5FCD-CA3E-CE4E-ADDB-157C6E83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30329-E04F-634E-B8C8-B4C790FE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74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ED8D-78FB-3443-990D-C3526A9A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Tactical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8AC2-432E-2A42-B2E3-A8B86FA71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about how adversaries are conducting their attacks</a:t>
            </a:r>
          </a:p>
          <a:p>
            <a:r>
              <a:rPr lang="en-US" dirty="0"/>
              <a:t>TTPs – Tactics, Techniques, and Procedures</a:t>
            </a:r>
          </a:p>
          <a:p>
            <a:r>
              <a:rPr lang="en-US" dirty="0"/>
              <a:t>Typically acquired by defenders and incident responders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Learning an adversary is using </a:t>
            </a:r>
            <a:r>
              <a:rPr lang="en-US" dirty="0" err="1"/>
              <a:t>psexec</a:t>
            </a:r>
            <a:r>
              <a:rPr lang="en-US" dirty="0"/>
              <a:t> to move laterally</a:t>
            </a:r>
          </a:p>
          <a:p>
            <a:pPr lvl="1"/>
            <a:r>
              <a:rPr lang="en-US" dirty="0"/>
              <a:t>Block remote logins by admins and/or log and monitor this activity</a:t>
            </a:r>
          </a:p>
          <a:p>
            <a:r>
              <a:rPr lang="en-US" dirty="0"/>
              <a:t>Typically obtained through:</a:t>
            </a:r>
          </a:p>
          <a:p>
            <a:pPr lvl="1"/>
            <a:r>
              <a:rPr lang="en-US" dirty="0"/>
              <a:t>Talking with other defenders about what they’re seeing</a:t>
            </a:r>
          </a:p>
          <a:p>
            <a:pPr lvl="1"/>
            <a:r>
              <a:rPr lang="en-US" dirty="0"/>
              <a:t>Purchasing a threat feed of this information</a:t>
            </a:r>
          </a:p>
          <a:p>
            <a:pPr lvl="1"/>
            <a:r>
              <a:rPr lang="en-US" dirty="0"/>
              <a:t>White papers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B8106-59BB-444D-83DC-080535A4C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A2894-0B2F-5C42-ABC0-D4D18175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02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B665-8E11-C846-8378-CB853EEE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17219-D11D-B645-AD1D-FFBC1EB30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Deeply technical data consumed through technical methods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Feed of malicious IP addresses</a:t>
            </a:r>
          </a:p>
          <a:p>
            <a:pPr lvl="1"/>
            <a:r>
              <a:rPr lang="en-US" dirty="0"/>
              <a:t>Feed of malicious domain names</a:t>
            </a:r>
          </a:p>
          <a:p>
            <a:pPr lvl="1"/>
            <a:r>
              <a:rPr lang="en-US" dirty="0"/>
              <a:t>Feed of malicious software hashes </a:t>
            </a:r>
          </a:p>
          <a:p>
            <a:r>
              <a:rPr lang="en-US" dirty="0"/>
              <a:t>Often a short timeline – attackers can change IP addresses</a:t>
            </a:r>
          </a:p>
          <a:p>
            <a:r>
              <a:rPr lang="en-US" dirty="0"/>
              <a:t>Often feeds monitoring and alerting solutions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4F871-B5FC-DC46-8929-214BA0AD4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096D9-FCE5-A348-82A9-C5DCCC34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9704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10707</TotalTime>
  <Words>992</Words>
  <Application>Microsoft Macintosh PowerPoint</Application>
  <PresentationFormat>Widescreen</PresentationFormat>
  <Paragraphs>209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Schoolbook</vt:lpstr>
      <vt:lpstr>Wingdings 2</vt:lpstr>
      <vt:lpstr>View</vt:lpstr>
      <vt:lpstr>Indicators and Intelligence</vt:lpstr>
      <vt:lpstr>Threat Intelligence</vt:lpstr>
      <vt:lpstr>Understand your risk</vt:lpstr>
      <vt:lpstr>Risk – the threat</vt:lpstr>
      <vt:lpstr>Threat Intelligence</vt:lpstr>
      <vt:lpstr>Strategic Intelligence</vt:lpstr>
      <vt:lpstr>Operational Intelligence</vt:lpstr>
      <vt:lpstr>Tactical Intelligence</vt:lpstr>
      <vt:lpstr>Technical Intelligence</vt:lpstr>
      <vt:lpstr>Threat Intelligence Feeds</vt:lpstr>
      <vt:lpstr>Indicator of Compromise (IOC)</vt:lpstr>
      <vt:lpstr>Standard sharing languages</vt:lpstr>
      <vt:lpstr>CybOX</vt:lpstr>
      <vt:lpstr>STIX</vt:lpstr>
      <vt:lpstr>YARA</vt:lpstr>
      <vt:lpstr>OpenIOC</vt:lpstr>
      <vt:lpstr>OpenIOC</vt:lpstr>
      <vt:lpstr>Lab - OpenIOC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Cody Welu</dc:creator>
  <cp:lastModifiedBy>Cody Welu</cp:lastModifiedBy>
  <cp:revision>166</cp:revision>
  <cp:lastPrinted>2018-01-16T14:21:07Z</cp:lastPrinted>
  <dcterms:created xsi:type="dcterms:W3CDTF">2017-12-01T19:44:46Z</dcterms:created>
  <dcterms:modified xsi:type="dcterms:W3CDTF">2018-05-29T21:36:25Z</dcterms:modified>
</cp:coreProperties>
</file>